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12" r:id="rId2"/>
  </p:sldMasterIdLst>
  <p:notesMasterIdLst>
    <p:notesMasterId r:id="rId29"/>
  </p:notesMasterIdLst>
  <p:sldIdLst>
    <p:sldId id="329" r:id="rId3"/>
    <p:sldId id="349" r:id="rId4"/>
    <p:sldId id="351" r:id="rId5"/>
    <p:sldId id="331" r:id="rId6"/>
    <p:sldId id="332" r:id="rId7"/>
    <p:sldId id="334" r:id="rId8"/>
    <p:sldId id="335" r:id="rId9"/>
    <p:sldId id="337" r:id="rId10"/>
    <p:sldId id="354" r:id="rId11"/>
    <p:sldId id="336" r:id="rId12"/>
    <p:sldId id="338" r:id="rId13"/>
    <p:sldId id="342" r:id="rId14"/>
    <p:sldId id="343" r:id="rId15"/>
    <p:sldId id="345" r:id="rId16"/>
    <p:sldId id="353" r:id="rId17"/>
    <p:sldId id="357" r:id="rId18"/>
    <p:sldId id="359" r:id="rId19"/>
    <p:sldId id="333" r:id="rId20"/>
    <p:sldId id="339" r:id="rId21"/>
    <p:sldId id="352" r:id="rId22"/>
    <p:sldId id="340" r:id="rId23"/>
    <p:sldId id="341" r:id="rId24"/>
    <p:sldId id="344" r:id="rId25"/>
    <p:sldId id="346" r:id="rId26"/>
    <p:sldId id="355" r:id="rId27"/>
    <p:sldId id="360" r:id="rId28"/>
  </p:sldIdLst>
  <p:sldSz cx="12192000" cy="6858000"/>
  <p:notesSz cx="7104063" cy="10234613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9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94660"/>
  </p:normalViewPr>
  <p:slideViewPr>
    <p:cSldViewPr snapToGrid="0">
      <p:cViewPr varScale="1">
        <p:scale>
          <a:sx n="54" d="100"/>
          <a:sy n="54" d="100"/>
        </p:scale>
        <p:origin x="-108" y="-16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51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0D5-433A-A991-A6DDADA487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0D5-433A-A991-A6DDADA4875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0D5-433A-A991-A6DDADA4875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7881472"/>
        <c:axId val="137883008"/>
      </c:barChart>
      <c:catAx>
        <c:axId val="137881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7883008"/>
        <c:crosses val="autoZero"/>
        <c:auto val="1"/>
        <c:lblAlgn val="ctr"/>
        <c:lblOffset val="100"/>
        <c:noMultiLvlLbl val="0"/>
      </c:catAx>
      <c:valAx>
        <c:axId val="137883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7881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761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669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5226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625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094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0757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66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4282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3735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8592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146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266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2181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8471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4421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3822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7439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1842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230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467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0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863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796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955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866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676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ormal Center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22"/>
          </p:nvPr>
        </p:nvSpPr>
        <p:spPr>
          <a:xfrm>
            <a:off x="735499" y="2093705"/>
            <a:ext cx="10787266" cy="1325356"/>
          </a:xfrm>
          <a:custGeom>
            <a:avLst/>
            <a:gdLst>
              <a:gd name="connsiteX0" fmla="*/ 8249478 w 10787266"/>
              <a:gd name="connsiteY0" fmla="*/ 0 h 1325356"/>
              <a:gd name="connsiteX1" fmla="*/ 10787266 w 10787266"/>
              <a:gd name="connsiteY1" fmla="*/ 0 h 1325356"/>
              <a:gd name="connsiteX2" fmla="*/ 10787266 w 10787266"/>
              <a:gd name="connsiteY2" fmla="*/ 1325356 h 1325356"/>
              <a:gd name="connsiteX3" fmla="*/ 8249478 w 10787266"/>
              <a:gd name="connsiteY3" fmla="*/ 1325356 h 1325356"/>
              <a:gd name="connsiteX4" fmla="*/ 5499652 w 10787266"/>
              <a:gd name="connsiteY4" fmla="*/ 0 h 1325356"/>
              <a:gd name="connsiteX5" fmla="*/ 8037440 w 10787266"/>
              <a:gd name="connsiteY5" fmla="*/ 0 h 1325356"/>
              <a:gd name="connsiteX6" fmla="*/ 8037440 w 10787266"/>
              <a:gd name="connsiteY6" fmla="*/ 1325356 h 1325356"/>
              <a:gd name="connsiteX7" fmla="*/ 5499652 w 10787266"/>
              <a:gd name="connsiteY7" fmla="*/ 1325356 h 1325356"/>
              <a:gd name="connsiteX8" fmla="*/ 2749826 w 10787266"/>
              <a:gd name="connsiteY8" fmla="*/ 0 h 1325356"/>
              <a:gd name="connsiteX9" fmla="*/ 5287614 w 10787266"/>
              <a:gd name="connsiteY9" fmla="*/ 0 h 1325356"/>
              <a:gd name="connsiteX10" fmla="*/ 5287614 w 10787266"/>
              <a:gd name="connsiteY10" fmla="*/ 1325356 h 1325356"/>
              <a:gd name="connsiteX11" fmla="*/ 2749826 w 10787266"/>
              <a:gd name="connsiteY11" fmla="*/ 1325356 h 1325356"/>
              <a:gd name="connsiteX12" fmla="*/ 0 w 10787266"/>
              <a:gd name="connsiteY12" fmla="*/ 0 h 1325356"/>
              <a:gd name="connsiteX13" fmla="*/ 2537788 w 10787266"/>
              <a:gd name="connsiteY13" fmla="*/ 0 h 1325356"/>
              <a:gd name="connsiteX14" fmla="*/ 2537788 w 10787266"/>
              <a:gd name="connsiteY14" fmla="*/ 1325356 h 1325356"/>
              <a:gd name="connsiteX15" fmla="*/ 0 w 10787266"/>
              <a:gd name="connsiteY15" fmla="*/ 1325356 h 1325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787266" h="1325356">
                <a:moveTo>
                  <a:pt x="8249478" y="0"/>
                </a:moveTo>
                <a:lnTo>
                  <a:pt x="10787266" y="0"/>
                </a:lnTo>
                <a:lnTo>
                  <a:pt x="10787266" y="1325356"/>
                </a:lnTo>
                <a:lnTo>
                  <a:pt x="8249478" y="1325356"/>
                </a:lnTo>
                <a:close/>
                <a:moveTo>
                  <a:pt x="5499652" y="0"/>
                </a:moveTo>
                <a:lnTo>
                  <a:pt x="8037440" y="0"/>
                </a:lnTo>
                <a:lnTo>
                  <a:pt x="8037440" y="1325356"/>
                </a:lnTo>
                <a:lnTo>
                  <a:pt x="5499652" y="1325356"/>
                </a:lnTo>
                <a:close/>
                <a:moveTo>
                  <a:pt x="2749826" y="0"/>
                </a:moveTo>
                <a:lnTo>
                  <a:pt x="5287614" y="0"/>
                </a:lnTo>
                <a:lnTo>
                  <a:pt x="5287614" y="1325356"/>
                </a:lnTo>
                <a:lnTo>
                  <a:pt x="2749826" y="1325356"/>
                </a:lnTo>
                <a:close/>
                <a:moveTo>
                  <a:pt x="0" y="0"/>
                </a:moveTo>
                <a:lnTo>
                  <a:pt x="2537788" y="0"/>
                </a:lnTo>
                <a:lnTo>
                  <a:pt x="2537788" y="1325356"/>
                </a:lnTo>
                <a:lnTo>
                  <a:pt x="0" y="13253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ormal Center circle images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1180644" y="2478156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3745400" y="2478156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8874913" y="2478156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6310156" y="2478156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placeholder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885858" y="1880517"/>
            <a:ext cx="5261113" cy="29949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de placeholder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1199" y="769257"/>
            <a:ext cx="3468915" cy="531948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extBox 5"/>
          <p:cNvSpPr txBox="1"/>
          <p:nvPr userDrawn="1"/>
        </p:nvSpPr>
        <p:spPr>
          <a:xfrm>
            <a:off x="11446908" y="6379631"/>
            <a:ext cx="649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49B9A1CC-CF23-404A-A754-6B4803B2A082}" type="slidenum">
              <a:rPr lang="id-ID" sz="1400" smtClean="0">
                <a:solidFill>
                  <a:schemeClr val="tx1"/>
                </a:solidFill>
              </a:rPr>
              <a:t>‹#›</a:t>
            </a:fld>
            <a:endParaRPr lang="id-ID" sz="140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0727653" y="6392883"/>
            <a:ext cx="753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>
                <a:solidFill>
                  <a:schemeClr val="tx1"/>
                </a:solidFill>
                <a:latin typeface="+mn-lt"/>
              </a:rPr>
              <a:t>SLIDE  </a:t>
            </a:r>
            <a:endParaRPr lang="id-ID" sz="1400" b="1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1351924" y="6546086"/>
            <a:ext cx="116208" cy="68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ide placeholder TW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40222" y="1001487"/>
            <a:ext cx="3299791" cy="485502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325519" y="1001487"/>
            <a:ext cx="3140765" cy="485502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d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图片占位符 15"/>
          <p:cNvSpPr>
            <a:spLocks noGrp="1"/>
          </p:cNvSpPr>
          <p:nvPr>
            <p:ph type="pic" sz="quarter" idx="10"/>
          </p:nvPr>
        </p:nvSpPr>
        <p:spPr>
          <a:xfrm>
            <a:off x="769257" y="725713"/>
            <a:ext cx="3802744" cy="5457373"/>
          </a:xfrm>
          <a:custGeom>
            <a:avLst/>
            <a:gdLst>
              <a:gd name="connsiteX0" fmla="*/ 0 w 3802744"/>
              <a:gd name="connsiteY0" fmla="*/ 0 h 5457373"/>
              <a:gd name="connsiteX1" fmla="*/ 3802744 w 3802744"/>
              <a:gd name="connsiteY1" fmla="*/ 0 h 5457373"/>
              <a:gd name="connsiteX2" fmla="*/ 3802744 w 3802744"/>
              <a:gd name="connsiteY2" fmla="*/ 5457373 h 5457373"/>
              <a:gd name="connsiteX3" fmla="*/ 0 w 3802744"/>
              <a:gd name="connsiteY3" fmla="*/ 5457373 h 545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2744" h="5457373">
                <a:moveTo>
                  <a:pt x="0" y="0"/>
                </a:moveTo>
                <a:lnTo>
                  <a:pt x="3802744" y="0"/>
                </a:lnTo>
                <a:lnTo>
                  <a:pt x="3802744" y="5457373"/>
                </a:lnTo>
                <a:lnTo>
                  <a:pt x="0" y="545737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1"/>
          </p:nvPr>
        </p:nvSpPr>
        <p:spPr>
          <a:xfrm>
            <a:off x="4847773" y="725713"/>
            <a:ext cx="3135085" cy="2481943"/>
          </a:xfrm>
          <a:custGeom>
            <a:avLst/>
            <a:gdLst>
              <a:gd name="connsiteX0" fmla="*/ 0 w 3135085"/>
              <a:gd name="connsiteY0" fmla="*/ 0 h 2481943"/>
              <a:gd name="connsiteX1" fmla="*/ 3135085 w 3135085"/>
              <a:gd name="connsiteY1" fmla="*/ 0 h 2481943"/>
              <a:gd name="connsiteX2" fmla="*/ 3135085 w 3135085"/>
              <a:gd name="connsiteY2" fmla="*/ 2481943 h 2481943"/>
              <a:gd name="connsiteX3" fmla="*/ 0 w 3135085"/>
              <a:gd name="connsiteY3" fmla="*/ 2481943 h 248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5085" h="2481943">
                <a:moveTo>
                  <a:pt x="0" y="0"/>
                </a:moveTo>
                <a:lnTo>
                  <a:pt x="3135085" y="0"/>
                </a:lnTo>
                <a:lnTo>
                  <a:pt x="3135085" y="2481943"/>
                </a:lnTo>
                <a:lnTo>
                  <a:pt x="0" y="24819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2"/>
          </p:nvPr>
        </p:nvSpPr>
        <p:spPr>
          <a:xfrm>
            <a:off x="8287660" y="725713"/>
            <a:ext cx="3135085" cy="2481943"/>
          </a:xfrm>
          <a:custGeom>
            <a:avLst/>
            <a:gdLst>
              <a:gd name="connsiteX0" fmla="*/ 0 w 3135085"/>
              <a:gd name="connsiteY0" fmla="*/ 0 h 2481943"/>
              <a:gd name="connsiteX1" fmla="*/ 3135085 w 3135085"/>
              <a:gd name="connsiteY1" fmla="*/ 0 h 2481943"/>
              <a:gd name="connsiteX2" fmla="*/ 3135085 w 3135085"/>
              <a:gd name="connsiteY2" fmla="*/ 2481943 h 2481943"/>
              <a:gd name="connsiteX3" fmla="*/ 0 w 3135085"/>
              <a:gd name="connsiteY3" fmla="*/ 2481943 h 248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5085" h="2481943">
                <a:moveTo>
                  <a:pt x="0" y="0"/>
                </a:moveTo>
                <a:lnTo>
                  <a:pt x="3135085" y="0"/>
                </a:lnTo>
                <a:lnTo>
                  <a:pt x="3135085" y="2481943"/>
                </a:lnTo>
                <a:lnTo>
                  <a:pt x="0" y="24819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9" name="图片占位符 18"/>
          <p:cNvSpPr>
            <a:spLocks noGrp="1"/>
          </p:cNvSpPr>
          <p:nvPr>
            <p:ph type="pic" sz="quarter" idx="13"/>
          </p:nvPr>
        </p:nvSpPr>
        <p:spPr>
          <a:xfrm>
            <a:off x="4847772" y="3483429"/>
            <a:ext cx="6574972" cy="2699657"/>
          </a:xfrm>
          <a:custGeom>
            <a:avLst/>
            <a:gdLst>
              <a:gd name="connsiteX0" fmla="*/ 0 w 6574972"/>
              <a:gd name="connsiteY0" fmla="*/ 0 h 2699657"/>
              <a:gd name="connsiteX1" fmla="*/ 6574972 w 6574972"/>
              <a:gd name="connsiteY1" fmla="*/ 0 h 2699657"/>
              <a:gd name="connsiteX2" fmla="*/ 6574972 w 6574972"/>
              <a:gd name="connsiteY2" fmla="*/ 2699657 h 2699657"/>
              <a:gd name="connsiteX3" fmla="*/ 0 w 6574972"/>
              <a:gd name="connsiteY3" fmla="*/ 2699657 h 269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4972" h="2699657">
                <a:moveTo>
                  <a:pt x="0" y="0"/>
                </a:moveTo>
                <a:lnTo>
                  <a:pt x="6574972" y="0"/>
                </a:lnTo>
                <a:lnTo>
                  <a:pt x="6574972" y="2699657"/>
                </a:lnTo>
                <a:lnTo>
                  <a:pt x="0" y="2699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ide placeholder creativ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3"/>
          <p:cNvSpPr>
            <a:spLocks noGrp="1"/>
          </p:cNvSpPr>
          <p:nvPr>
            <p:ph type="pic" sz="quarter" idx="33" hasCustomPrompt="1"/>
          </p:nvPr>
        </p:nvSpPr>
        <p:spPr>
          <a:xfrm flipH="1">
            <a:off x="1233678" y="1378858"/>
            <a:ext cx="4922850" cy="3922714"/>
          </a:xfrm>
          <a:custGeom>
            <a:avLst/>
            <a:gdLst>
              <a:gd name="connsiteX0" fmla="*/ 7187484 w 8328384"/>
              <a:gd name="connsiteY0" fmla="*/ 3202389 h 4794329"/>
              <a:gd name="connsiteX1" fmla="*/ 7336349 w 8328384"/>
              <a:gd name="connsiteY1" fmla="*/ 3264051 h 4794329"/>
              <a:gd name="connsiteX2" fmla="*/ 7336349 w 8328384"/>
              <a:gd name="connsiteY2" fmla="*/ 3561781 h 4794329"/>
              <a:gd name="connsiteX3" fmla="*/ 6675910 w 8328384"/>
              <a:gd name="connsiteY3" fmla="*/ 4222219 h 4794329"/>
              <a:gd name="connsiteX4" fmla="*/ 6378180 w 8328384"/>
              <a:gd name="connsiteY4" fmla="*/ 4222219 h 4794329"/>
              <a:gd name="connsiteX5" fmla="*/ 6378181 w 8328384"/>
              <a:gd name="connsiteY5" fmla="*/ 4222219 h 4794329"/>
              <a:gd name="connsiteX6" fmla="*/ 6378181 w 8328384"/>
              <a:gd name="connsiteY6" fmla="*/ 3924488 h 4794329"/>
              <a:gd name="connsiteX7" fmla="*/ 7038619 w 8328384"/>
              <a:gd name="connsiteY7" fmla="*/ 3264051 h 4794329"/>
              <a:gd name="connsiteX8" fmla="*/ 7187484 w 8328384"/>
              <a:gd name="connsiteY8" fmla="*/ 3202389 h 4794329"/>
              <a:gd name="connsiteX9" fmla="*/ 7154253 w 8328384"/>
              <a:gd name="connsiteY9" fmla="*/ 1896653 h 4794329"/>
              <a:gd name="connsiteX10" fmla="*/ 7303118 w 8328384"/>
              <a:gd name="connsiteY10" fmla="*/ 1958315 h 4794329"/>
              <a:gd name="connsiteX11" fmla="*/ 7303118 w 8328384"/>
              <a:gd name="connsiteY11" fmla="*/ 2256046 h 4794329"/>
              <a:gd name="connsiteX12" fmla="*/ 4826495 w 8328384"/>
              <a:gd name="connsiteY12" fmla="*/ 4732667 h 4794329"/>
              <a:gd name="connsiteX13" fmla="*/ 4528765 w 8328384"/>
              <a:gd name="connsiteY13" fmla="*/ 4732667 h 4794329"/>
              <a:gd name="connsiteX14" fmla="*/ 4528767 w 8328384"/>
              <a:gd name="connsiteY14" fmla="*/ 4732667 h 4794329"/>
              <a:gd name="connsiteX15" fmla="*/ 4528767 w 8328384"/>
              <a:gd name="connsiteY15" fmla="*/ 4434937 h 4794329"/>
              <a:gd name="connsiteX16" fmla="*/ 7005388 w 8328384"/>
              <a:gd name="connsiteY16" fmla="*/ 1958315 h 4794329"/>
              <a:gd name="connsiteX17" fmla="*/ 7154253 w 8328384"/>
              <a:gd name="connsiteY17" fmla="*/ 1896653 h 4794329"/>
              <a:gd name="connsiteX18" fmla="*/ 8117857 w 8328384"/>
              <a:gd name="connsiteY18" fmla="*/ 1606041 h 4794329"/>
              <a:gd name="connsiteX19" fmla="*/ 8266722 w 8328384"/>
              <a:gd name="connsiteY19" fmla="*/ 1667703 h 4794329"/>
              <a:gd name="connsiteX20" fmla="*/ 8266722 w 8328384"/>
              <a:gd name="connsiteY20" fmla="*/ 1965433 h 4794329"/>
              <a:gd name="connsiteX21" fmla="*/ 6381647 w 8328384"/>
              <a:gd name="connsiteY21" fmla="*/ 3850507 h 4794329"/>
              <a:gd name="connsiteX22" fmla="*/ 6083917 w 8328384"/>
              <a:gd name="connsiteY22" fmla="*/ 3850507 h 4794329"/>
              <a:gd name="connsiteX23" fmla="*/ 6083918 w 8328384"/>
              <a:gd name="connsiteY23" fmla="*/ 3850507 h 4794329"/>
              <a:gd name="connsiteX24" fmla="*/ 6083918 w 8328384"/>
              <a:gd name="connsiteY24" fmla="*/ 3552777 h 4794329"/>
              <a:gd name="connsiteX25" fmla="*/ 7968992 w 8328384"/>
              <a:gd name="connsiteY25" fmla="*/ 1667703 h 4794329"/>
              <a:gd name="connsiteX26" fmla="*/ 8117857 w 8328384"/>
              <a:gd name="connsiteY26" fmla="*/ 1606041 h 4794329"/>
              <a:gd name="connsiteX27" fmla="*/ 677527 w 8328384"/>
              <a:gd name="connsiteY27" fmla="*/ 898884 h 4794329"/>
              <a:gd name="connsiteX28" fmla="*/ 1028254 w 8328384"/>
              <a:gd name="connsiteY28" fmla="*/ 898884 h 4794329"/>
              <a:gd name="connsiteX29" fmla="*/ 1705781 w 8328384"/>
              <a:gd name="connsiteY29" fmla="*/ 1576410 h 4794329"/>
              <a:gd name="connsiteX30" fmla="*/ 1028254 w 8328384"/>
              <a:gd name="connsiteY30" fmla="*/ 2253937 h 4794329"/>
              <a:gd name="connsiteX31" fmla="*/ 677527 w 8328384"/>
              <a:gd name="connsiteY31" fmla="*/ 2253937 h 4794329"/>
              <a:gd name="connsiteX32" fmla="*/ 0 w 8328384"/>
              <a:gd name="connsiteY32" fmla="*/ 1576410 h 4794329"/>
              <a:gd name="connsiteX33" fmla="*/ 677527 w 8328384"/>
              <a:gd name="connsiteY33" fmla="*/ 898884 h 4794329"/>
              <a:gd name="connsiteX34" fmla="*/ 7665818 w 8328384"/>
              <a:gd name="connsiteY34" fmla="*/ 717042 h 4794329"/>
              <a:gd name="connsiteX35" fmla="*/ 7814683 w 8328384"/>
              <a:gd name="connsiteY35" fmla="*/ 778704 h 4794329"/>
              <a:gd name="connsiteX36" fmla="*/ 7814683 w 8328384"/>
              <a:gd name="connsiteY36" fmla="*/ 1076435 h 4794329"/>
              <a:gd name="connsiteX37" fmla="*/ 4739492 w 8328384"/>
              <a:gd name="connsiteY37" fmla="*/ 4151624 h 4794329"/>
              <a:gd name="connsiteX38" fmla="*/ 4441762 w 8328384"/>
              <a:gd name="connsiteY38" fmla="*/ 4151624 h 4794329"/>
              <a:gd name="connsiteX39" fmla="*/ 4441763 w 8328384"/>
              <a:gd name="connsiteY39" fmla="*/ 4151624 h 4794329"/>
              <a:gd name="connsiteX40" fmla="*/ 4441763 w 8328384"/>
              <a:gd name="connsiteY40" fmla="*/ 3853894 h 4794329"/>
              <a:gd name="connsiteX41" fmla="*/ 7516953 w 8328384"/>
              <a:gd name="connsiteY41" fmla="*/ 778704 h 4794329"/>
              <a:gd name="connsiteX42" fmla="*/ 7665818 w 8328384"/>
              <a:gd name="connsiteY42" fmla="*/ 717042 h 4794329"/>
              <a:gd name="connsiteX43" fmla="*/ 7109580 w 8328384"/>
              <a:gd name="connsiteY43" fmla="*/ 598413 h 4794329"/>
              <a:gd name="connsiteX44" fmla="*/ 7258445 w 8328384"/>
              <a:gd name="connsiteY44" fmla="*/ 660075 h 4794329"/>
              <a:gd name="connsiteX45" fmla="*/ 7258445 w 8328384"/>
              <a:gd name="connsiteY45" fmla="*/ 957805 h 4794329"/>
              <a:gd name="connsiteX46" fmla="*/ 3512618 w 8328384"/>
              <a:gd name="connsiteY46" fmla="*/ 4703631 h 4794329"/>
              <a:gd name="connsiteX47" fmla="*/ 3214888 w 8328384"/>
              <a:gd name="connsiteY47" fmla="*/ 4703631 h 4794329"/>
              <a:gd name="connsiteX48" fmla="*/ 3214889 w 8328384"/>
              <a:gd name="connsiteY48" fmla="*/ 4703631 h 4794329"/>
              <a:gd name="connsiteX49" fmla="*/ 3214889 w 8328384"/>
              <a:gd name="connsiteY49" fmla="*/ 4405901 h 4794329"/>
              <a:gd name="connsiteX50" fmla="*/ 6960715 w 8328384"/>
              <a:gd name="connsiteY50" fmla="*/ 660075 h 4794329"/>
              <a:gd name="connsiteX51" fmla="*/ 7109580 w 8328384"/>
              <a:gd name="connsiteY51" fmla="*/ 598413 h 4794329"/>
              <a:gd name="connsiteX52" fmla="*/ 5839303 w 8328384"/>
              <a:gd name="connsiteY52" fmla="*/ 530016 h 4794329"/>
              <a:gd name="connsiteX53" fmla="*/ 5988168 w 8328384"/>
              <a:gd name="connsiteY53" fmla="*/ 591677 h 4794329"/>
              <a:gd name="connsiteX54" fmla="*/ 5988168 w 8328384"/>
              <a:gd name="connsiteY54" fmla="*/ 889408 h 4794329"/>
              <a:gd name="connsiteX55" fmla="*/ 2912977 w 8328384"/>
              <a:gd name="connsiteY55" fmla="*/ 3964597 h 4794329"/>
              <a:gd name="connsiteX56" fmla="*/ 2615248 w 8328384"/>
              <a:gd name="connsiteY56" fmla="*/ 3964597 h 4794329"/>
              <a:gd name="connsiteX57" fmla="*/ 2615249 w 8328384"/>
              <a:gd name="connsiteY57" fmla="*/ 3964597 h 4794329"/>
              <a:gd name="connsiteX58" fmla="*/ 2615249 w 8328384"/>
              <a:gd name="connsiteY58" fmla="*/ 3666867 h 4794329"/>
              <a:gd name="connsiteX59" fmla="*/ 5690438 w 8328384"/>
              <a:gd name="connsiteY59" fmla="*/ 591677 h 4794329"/>
              <a:gd name="connsiteX60" fmla="*/ 5839303 w 8328384"/>
              <a:gd name="connsiteY60" fmla="*/ 530016 h 4794329"/>
              <a:gd name="connsiteX61" fmla="*/ 6693121 w 8328384"/>
              <a:gd name="connsiteY61" fmla="*/ 347526 h 4794329"/>
              <a:gd name="connsiteX62" fmla="*/ 6841986 w 8328384"/>
              <a:gd name="connsiteY62" fmla="*/ 409188 h 4794329"/>
              <a:gd name="connsiteX63" fmla="*/ 6841986 w 8328384"/>
              <a:gd name="connsiteY63" fmla="*/ 706919 h 4794329"/>
              <a:gd name="connsiteX64" fmla="*/ 3766795 w 8328384"/>
              <a:gd name="connsiteY64" fmla="*/ 3782108 h 4794329"/>
              <a:gd name="connsiteX65" fmla="*/ 3469065 w 8328384"/>
              <a:gd name="connsiteY65" fmla="*/ 3782108 h 4794329"/>
              <a:gd name="connsiteX66" fmla="*/ 3469066 w 8328384"/>
              <a:gd name="connsiteY66" fmla="*/ 3782108 h 4794329"/>
              <a:gd name="connsiteX67" fmla="*/ 3469066 w 8328384"/>
              <a:gd name="connsiteY67" fmla="*/ 3484378 h 4794329"/>
              <a:gd name="connsiteX68" fmla="*/ 6544256 w 8328384"/>
              <a:gd name="connsiteY68" fmla="*/ 409188 h 4794329"/>
              <a:gd name="connsiteX69" fmla="*/ 6693121 w 8328384"/>
              <a:gd name="connsiteY69" fmla="*/ 347526 h 4794329"/>
              <a:gd name="connsiteX70" fmla="*/ 4217989 w 8328384"/>
              <a:gd name="connsiteY70" fmla="*/ 126303 h 4794329"/>
              <a:gd name="connsiteX71" fmla="*/ 4366854 w 8328384"/>
              <a:gd name="connsiteY71" fmla="*/ 187965 h 4794329"/>
              <a:gd name="connsiteX72" fmla="*/ 4366854 w 8328384"/>
              <a:gd name="connsiteY72" fmla="*/ 485695 h 4794329"/>
              <a:gd name="connsiteX73" fmla="*/ 3108136 w 8328384"/>
              <a:gd name="connsiteY73" fmla="*/ 1744412 h 4794329"/>
              <a:gd name="connsiteX74" fmla="*/ 2810405 w 8328384"/>
              <a:gd name="connsiteY74" fmla="*/ 1744412 h 4794329"/>
              <a:gd name="connsiteX75" fmla="*/ 2810407 w 8328384"/>
              <a:gd name="connsiteY75" fmla="*/ 1744412 h 4794329"/>
              <a:gd name="connsiteX76" fmla="*/ 2810407 w 8328384"/>
              <a:gd name="connsiteY76" fmla="*/ 1446682 h 4794329"/>
              <a:gd name="connsiteX77" fmla="*/ 4069124 w 8328384"/>
              <a:gd name="connsiteY77" fmla="*/ 187965 h 4794329"/>
              <a:gd name="connsiteX78" fmla="*/ 4217989 w 8328384"/>
              <a:gd name="connsiteY78" fmla="*/ 126303 h 4794329"/>
              <a:gd name="connsiteX79" fmla="*/ 5679047 w 8328384"/>
              <a:gd name="connsiteY79" fmla="*/ 18853 h 4794329"/>
              <a:gd name="connsiteX80" fmla="*/ 5827912 w 8328384"/>
              <a:gd name="connsiteY80" fmla="*/ 80515 h 4794329"/>
              <a:gd name="connsiteX81" fmla="*/ 5827912 w 8328384"/>
              <a:gd name="connsiteY81" fmla="*/ 378245 h 4794329"/>
              <a:gd name="connsiteX82" fmla="*/ 3106228 w 8328384"/>
              <a:gd name="connsiteY82" fmla="*/ 3099928 h 4794329"/>
              <a:gd name="connsiteX83" fmla="*/ 2808498 w 8328384"/>
              <a:gd name="connsiteY83" fmla="*/ 3099928 h 4794329"/>
              <a:gd name="connsiteX84" fmla="*/ 2808499 w 8328384"/>
              <a:gd name="connsiteY84" fmla="*/ 3099928 h 4794329"/>
              <a:gd name="connsiteX85" fmla="*/ 2808499 w 8328384"/>
              <a:gd name="connsiteY85" fmla="*/ 2802198 h 4794329"/>
              <a:gd name="connsiteX86" fmla="*/ 5530182 w 8328384"/>
              <a:gd name="connsiteY86" fmla="*/ 80515 h 4794329"/>
              <a:gd name="connsiteX87" fmla="*/ 5679047 w 8328384"/>
              <a:gd name="connsiteY87" fmla="*/ 18853 h 4794329"/>
              <a:gd name="connsiteX88" fmla="*/ 5019170 w 8328384"/>
              <a:gd name="connsiteY88" fmla="*/ 0 h 4794329"/>
              <a:gd name="connsiteX89" fmla="*/ 5168035 w 8328384"/>
              <a:gd name="connsiteY89" fmla="*/ 61662 h 4794329"/>
              <a:gd name="connsiteX90" fmla="*/ 5168035 w 8328384"/>
              <a:gd name="connsiteY90" fmla="*/ 359392 h 4794329"/>
              <a:gd name="connsiteX91" fmla="*/ 3186355 w 8328384"/>
              <a:gd name="connsiteY91" fmla="*/ 2341071 h 4794329"/>
              <a:gd name="connsiteX92" fmla="*/ 2888624 w 8328384"/>
              <a:gd name="connsiteY92" fmla="*/ 2341071 h 4794329"/>
              <a:gd name="connsiteX93" fmla="*/ 2888626 w 8328384"/>
              <a:gd name="connsiteY93" fmla="*/ 2341071 h 4794329"/>
              <a:gd name="connsiteX94" fmla="*/ 2888626 w 8328384"/>
              <a:gd name="connsiteY94" fmla="*/ 2043341 h 4794329"/>
              <a:gd name="connsiteX95" fmla="*/ 4870305 w 8328384"/>
              <a:gd name="connsiteY95" fmla="*/ 61662 h 4794329"/>
              <a:gd name="connsiteX96" fmla="*/ 5019170 w 8328384"/>
              <a:gd name="connsiteY96" fmla="*/ 0 h 4794329"/>
              <a:gd name="connsiteX0-1" fmla="*/ 7193726 w 8334626"/>
              <a:gd name="connsiteY0-2" fmla="*/ 3202389 h 4794329"/>
              <a:gd name="connsiteX1-3" fmla="*/ 7342591 w 8334626"/>
              <a:gd name="connsiteY1-4" fmla="*/ 3264051 h 4794329"/>
              <a:gd name="connsiteX2-5" fmla="*/ 7342591 w 8334626"/>
              <a:gd name="connsiteY2-6" fmla="*/ 3561781 h 4794329"/>
              <a:gd name="connsiteX3-7" fmla="*/ 6682152 w 8334626"/>
              <a:gd name="connsiteY3-8" fmla="*/ 4222219 h 4794329"/>
              <a:gd name="connsiteX4-9" fmla="*/ 6384422 w 8334626"/>
              <a:gd name="connsiteY4-10" fmla="*/ 4222219 h 4794329"/>
              <a:gd name="connsiteX5-11" fmla="*/ 6384423 w 8334626"/>
              <a:gd name="connsiteY5-12" fmla="*/ 4222219 h 4794329"/>
              <a:gd name="connsiteX6-13" fmla="*/ 6384423 w 8334626"/>
              <a:gd name="connsiteY6-14" fmla="*/ 3924488 h 4794329"/>
              <a:gd name="connsiteX7-15" fmla="*/ 7044861 w 8334626"/>
              <a:gd name="connsiteY7-16" fmla="*/ 3264051 h 4794329"/>
              <a:gd name="connsiteX8-17" fmla="*/ 7193726 w 8334626"/>
              <a:gd name="connsiteY8-18" fmla="*/ 3202389 h 4794329"/>
              <a:gd name="connsiteX9-19" fmla="*/ 7160495 w 8334626"/>
              <a:gd name="connsiteY9-20" fmla="*/ 1896653 h 4794329"/>
              <a:gd name="connsiteX10-21" fmla="*/ 7309360 w 8334626"/>
              <a:gd name="connsiteY10-22" fmla="*/ 1958315 h 4794329"/>
              <a:gd name="connsiteX11-23" fmla="*/ 7309360 w 8334626"/>
              <a:gd name="connsiteY11-24" fmla="*/ 2256046 h 4794329"/>
              <a:gd name="connsiteX12-25" fmla="*/ 4832737 w 8334626"/>
              <a:gd name="connsiteY12-26" fmla="*/ 4732667 h 4794329"/>
              <a:gd name="connsiteX13-27" fmla="*/ 4535007 w 8334626"/>
              <a:gd name="connsiteY13-28" fmla="*/ 4732667 h 4794329"/>
              <a:gd name="connsiteX14-29" fmla="*/ 4535009 w 8334626"/>
              <a:gd name="connsiteY14-30" fmla="*/ 4732667 h 4794329"/>
              <a:gd name="connsiteX15-31" fmla="*/ 4535009 w 8334626"/>
              <a:gd name="connsiteY15-32" fmla="*/ 4434937 h 4794329"/>
              <a:gd name="connsiteX16-33" fmla="*/ 7011630 w 8334626"/>
              <a:gd name="connsiteY16-34" fmla="*/ 1958315 h 4794329"/>
              <a:gd name="connsiteX17-35" fmla="*/ 7160495 w 8334626"/>
              <a:gd name="connsiteY17-36" fmla="*/ 1896653 h 4794329"/>
              <a:gd name="connsiteX18-37" fmla="*/ 8124099 w 8334626"/>
              <a:gd name="connsiteY18-38" fmla="*/ 1606041 h 4794329"/>
              <a:gd name="connsiteX19-39" fmla="*/ 8272964 w 8334626"/>
              <a:gd name="connsiteY19-40" fmla="*/ 1667703 h 4794329"/>
              <a:gd name="connsiteX20-41" fmla="*/ 8272964 w 8334626"/>
              <a:gd name="connsiteY20-42" fmla="*/ 1965433 h 4794329"/>
              <a:gd name="connsiteX21-43" fmla="*/ 6387889 w 8334626"/>
              <a:gd name="connsiteY21-44" fmla="*/ 3850507 h 4794329"/>
              <a:gd name="connsiteX22-45" fmla="*/ 6090159 w 8334626"/>
              <a:gd name="connsiteY22-46" fmla="*/ 3850507 h 4794329"/>
              <a:gd name="connsiteX23-47" fmla="*/ 6090160 w 8334626"/>
              <a:gd name="connsiteY23-48" fmla="*/ 3850507 h 4794329"/>
              <a:gd name="connsiteX24-49" fmla="*/ 6090160 w 8334626"/>
              <a:gd name="connsiteY24-50" fmla="*/ 3552777 h 4794329"/>
              <a:gd name="connsiteX25-51" fmla="*/ 7975234 w 8334626"/>
              <a:gd name="connsiteY25-52" fmla="*/ 1667703 h 4794329"/>
              <a:gd name="connsiteX26-53" fmla="*/ 8124099 w 8334626"/>
              <a:gd name="connsiteY26-54" fmla="*/ 1606041 h 4794329"/>
              <a:gd name="connsiteX27-55" fmla="*/ 6242 w 8334626"/>
              <a:gd name="connsiteY27-56" fmla="*/ 1576410 h 4794329"/>
              <a:gd name="connsiteX28-57" fmla="*/ 1034496 w 8334626"/>
              <a:gd name="connsiteY28-58" fmla="*/ 898884 h 4794329"/>
              <a:gd name="connsiteX29-59" fmla="*/ 1712023 w 8334626"/>
              <a:gd name="connsiteY29-60" fmla="*/ 1576410 h 4794329"/>
              <a:gd name="connsiteX30-61" fmla="*/ 1034496 w 8334626"/>
              <a:gd name="connsiteY30-62" fmla="*/ 2253937 h 4794329"/>
              <a:gd name="connsiteX31-63" fmla="*/ 683769 w 8334626"/>
              <a:gd name="connsiteY31-64" fmla="*/ 2253937 h 4794329"/>
              <a:gd name="connsiteX32-65" fmla="*/ 6242 w 8334626"/>
              <a:gd name="connsiteY32-66" fmla="*/ 1576410 h 4794329"/>
              <a:gd name="connsiteX33-67" fmla="*/ 7672060 w 8334626"/>
              <a:gd name="connsiteY33-68" fmla="*/ 717042 h 4794329"/>
              <a:gd name="connsiteX34-69" fmla="*/ 7820925 w 8334626"/>
              <a:gd name="connsiteY34-70" fmla="*/ 778704 h 4794329"/>
              <a:gd name="connsiteX35-71" fmla="*/ 7820925 w 8334626"/>
              <a:gd name="connsiteY35-72" fmla="*/ 1076435 h 4794329"/>
              <a:gd name="connsiteX36-73" fmla="*/ 4745734 w 8334626"/>
              <a:gd name="connsiteY36-74" fmla="*/ 4151624 h 4794329"/>
              <a:gd name="connsiteX37-75" fmla="*/ 4448004 w 8334626"/>
              <a:gd name="connsiteY37-76" fmla="*/ 4151624 h 4794329"/>
              <a:gd name="connsiteX38-77" fmla="*/ 4448005 w 8334626"/>
              <a:gd name="connsiteY38-78" fmla="*/ 4151624 h 4794329"/>
              <a:gd name="connsiteX39-79" fmla="*/ 4448005 w 8334626"/>
              <a:gd name="connsiteY39-80" fmla="*/ 3853894 h 4794329"/>
              <a:gd name="connsiteX40-81" fmla="*/ 7523195 w 8334626"/>
              <a:gd name="connsiteY40-82" fmla="*/ 778704 h 4794329"/>
              <a:gd name="connsiteX41-83" fmla="*/ 7672060 w 8334626"/>
              <a:gd name="connsiteY41-84" fmla="*/ 717042 h 4794329"/>
              <a:gd name="connsiteX42-85" fmla="*/ 7115822 w 8334626"/>
              <a:gd name="connsiteY42-86" fmla="*/ 598413 h 4794329"/>
              <a:gd name="connsiteX43-87" fmla="*/ 7264687 w 8334626"/>
              <a:gd name="connsiteY43-88" fmla="*/ 660075 h 4794329"/>
              <a:gd name="connsiteX44-89" fmla="*/ 7264687 w 8334626"/>
              <a:gd name="connsiteY44-90" fmla="*/ 957805 h 4794329"/>
              <a:gd name="connsiteX45-91" fmla="*/ 3518860 w 8334626"/>
              <a:gd name="connsiteY45-92" fmla="*/ 4703631 h 4794329"/>
              <a:gd name="connsiteX46-93" fmla="*/ 3221130 w 8334626"/>
              <a:gd name="connsiteY46-94" fmla="*/ 4703631 h 4794329"/>
              <a:gd name="connsiteX47-95" fmla="*/ 3221131 w 8334626"/>
              <a:gd name="connsiteY47-96" fmla="*/ 4703631 h 4794329"/>
              <a:gd name="connsiteX48-97" fmla="*/ 3221131 w 8334626"/>
              <a:gd name="connsiteY48-98" fmla="*/ 4405901 h 4794329"/>
              <a:gd name="connsiteX49-99" fmla="*/ 6966957 w 8334626"/>
              <a:gd name="connsiteY49-100" fmla="*/ 660075 h 4794329"/>
              <a:gd name="connsiteX50-101" fmla="*/ 7115822 w 8334626"/>
              <a:gd name="connsiteY50-102" fmla="*/ 598413 h 4794329"/>
              <a:gd name="connsiteX51-103" fmla="*/ 5845545 w 8334626"/>
              <a:gd name="connsiteY51-104" fmla="*/ 530016 h 4794329"/>
              <a:gd name="connsiteX52-105" fmla="*/ 5994410 w 8334626"/>
              <a:gd name="connsiteY52-106" fmla="*/ 591677 h 4794329"/>
              <a:gd name="connsiteX53-107" fmla="*/ 5994410 w 8334626"/>
              <a:gd name="connsiteY53-108" fmla="*/ 889408 h 4794329"/>
              <a:gd name="connsiteX54-109" fmla="*/ 2919219 w 8334626"/>
              <a:gd name="connsiteY54-110" fmla="*/ 3964597 h 4794329"/>
              <a:gd name="connsiteX55-111" fmla="*/ 2621490 w 8334626"/>
              <a:gd name="connsiteY55-112" fmla="*/ 3964597 h 4794329"/>
              <a:gd name="connsiteX56-113" fmla="*/ 2621491 w 8334626"/>
              <a:gd name="connsiteY56-114" fmla="*/ 3964597 h 4794329"/>
              <a:gd name="connsiteX57-115" fmla="*/ 2621491 w 8334626"/>
              <a:gd name="connsiteY57-116" fmla="*/ 3666867 h 4794329"/>
              <a:gd name="connsiteX58-117" fmla="*/ 5696680 w 8334626"/>
              <a:gd name="connsiteY58-118" fmla="*/ 591677 h 4794329"/>
              <a:gd name="connsiteX59-119" fmla="*/ 5845545 w 8334626"/>
              <a:gd name="connsiteY59-120" fmla="*/ 530016 h 4794329"/>
              <a:gd name="connsiteX60-121" fmla="*/ 6699363 w 8334626"/>
              <a:gd name="connsiteY60-122" fmla="*/ 347526 h 4794329"/>
              <a:gd name="connsiteX61-123" fmla="*/ 6848228 w 8334626"/>
              <a:gd name="connsiteY61-124" fmla="*/ 409188 h 4794329"/>
              <a:gd name="connsiteX62-125" fmla="*/ 6848228 w 8334626"/>
              <a:gd name="connsiteY62-126" fmla="*/ 706919 h 4794329"/>
              <a:gd name="connsiteX63-127" fmla="*/ 3773037 w 8334626"/>
              <a:gd name="connsiteY63-128" fmla="*/ 3782108 h 4794329"/>
              <a:gd name="connsiteX64-129" fmla="*/ 3475307 w 8334626"/>
              <a:gd name="connsiteY64-130" fmla="*/ 3782108 h 4794329"/>
              <a:gd name="connsiteX65-131" fmla="*/ 3475308 w 8334626"/>
              <a:gd name="connsiteY65-132" fmla="*/ 3782108 h 4794329"/>
              <a:gd name="connsiteX66-133" fmla="*/ 3475308 w 8334626"/>
              <a:gd name="connsiteY66-134" fmla="*/ 3484378 h 4794329"/>
              <a:gd name="connsiteX67-135" fmla="*/ 6550498 w 8334626"/>
              <a:gd name="connsiteY67-136" fmla="*/ 409188 h 4794329"/>
              <a:gd name="connsiteX68-137" fmla="*/ 6699363 w 8334626"/>
              <a:gd name="connsiteY68-138" fmla="*/ 347526 h 4794329"/>
              <a:gd name="connsiteX69-139" fmla="*/ 4224231 w 8334626"/>
              <a:gd name="connsiteY69-140" fmla="*/ 126303 h 4794329"/>
              <a:gd name="connsiteX70-141" fmla="*/ 4373096 w 8334626"/>
              <a:gd name="connsiteY70-142" fmla="*/ 187965 h 4794329"/>
              <a:gd name="connsiteX71-143" fmla="*/ 4373096 w 8334626"/>
              <a:gd name="connsiteY71-144" fmla="*/ 485695 h 4794329"/>
              <a:gd name="connsiteX72-145" fmla="*/ 3114378 w 8334626"/>
              <a:gd name="connsiteY72-146" fmla="*/ 1744412 h 4794329"/>
              <a:gd name="connsiteX73-147" fmla="*/ 2816647 w 8334626"/>
              <a:gd name="connsiteY73-148" fmla="*/ 1744412 h 4794329"/>
              <a:gd name="connsiteX74-149" fmla="*/ 2816649 w 8334626"/>
              <a:gd name="connsiteY74-150" fmla="*/ 1744412 h 4794329"/>
              <a:gd name="connsiteX75-151" fmla="*/ 2816649 w 8334626"/>
              <a:gd name="connsiteY75-152" fmla="*/ 1446682 h 4794329"/>
              <a:gd name="connsiteX76-153" fmla="*/ 4075366 w 8334626"/>
              <a:gd name="connsiteY76-154" fmla="*/ 187965 h 4794329"/>
              <a:gd name="connsiteX77-155" fmla="*/ 4224231 w 8334626"/>
              <a:gd name="connsiteY77-156" fmla="*/ 126303 h 4794329"/>
              <a:gd name="connsiteX78-157" fmla="*/ 5685289 w 8334626"/>
              <a:gd name="connsiteY78-158" fmla="*/ 18853 h 4794329"/>
              <a:gd name="connsiteX79-159" fmla="*/ 5834154 w 8334626"/>
              <a:gd name="connsiteY79-160" fmla="*/ 80515 h 4794329"/>
              <a:gd name="connsiteX80-161" fmla="*/ 5834154 w 8334626"/>
              <a:gd name="connsiteY80-162" fmla="*/ 378245 h 4794329"/>
              <a:gd name="connsiteX81-163" fmla="*/ 3112470 w 8334626"/>
              <a:gd name="connsiteY81-164" fmla="*/ 3099928 h 4794329"/>
              <a:gd name="connsiteX82-165" fmla="*/ 2814740 w 8334626"/>
              <a:gd name="connsiteY82-166" fmla="*/ 3099928 h 4794329"/>
              <a:gd name="connsiteX83-167" fmla="*/ 2814741 w 8334626"/>
              <a:gd name="connsiteY83-168" fmla="*/ 3099928 h 4794329"/>
              <a:gd name="connsiteX84-169" fmla="*/ 2814741 w 8334626"/>
              <a:gd name="connsiteY84-170" fmla="*/ 2802198 h 4794329"/>
              <a:gd name="connsiteX85-171" fmla="*/ 5536424 w 8334626"/>
              <a:gd name="connsiteY85-172" fmla="*/ 80515 h 4794329"/>
              <a:gd name="connsiteX86-173" fmla="*/ 5685289 w 8334626"/>
              <a:gd name="connsiteY86-174" fmla="*/ 18853 h 4794329"/>
              <a:gd name="connsiteX87-175" fmla="*/ 5025412 w 8334626"/>
              <a:gd name="connsiteY87-176" fmla="*/ 0 h 4794329"/>
              <a:gd name="connsiteX88-177" fmla="*/ 5174277 w 8334626"/>
              <a:gd name="connsiteY88-178" fmla="*/ 61662 h 4794329"/>
              <a:gd name="connsiteX89-179" fmla="*/ 5174277 w 8334626"/>
              <a:gd name="connsiteY89-180" fmla="*/ 359392 h 4794329"/>
              <a:gd name="connsiteX90-181" fmla="*/ 3192597 w 8334626"/>
              <a:gd name="connsiteY90-182" fmla="*/ 2341071 h 4794329"/>
              <a:gd name="connsiteX91-183" fmla="*/ 2894866 w 8334626"/>
              <a:gd name="connsiteY91-184" fmla="*/ 2341071 h 4794329"/>
              <a:gd name="connsiteX92-185" fmla="*/ 2894868 w 8334626"/>
              <a:gd name="connsiteY92-186" fmla="*/ 2341071 h 4794329"/>
              <a:gd name="connsiteX93-187" fmla="*/ 2894868 w 8334626"/>
              <a:gd name="connsiteY93-188" fmla="*/ 2043341 h 4794329"/>
              <a:gd name="connsiteX94-189" fmla="*/ 4876547 w 8334626"/>
              <a:gd name="connsiteY94-190" fmla="*/ 61662 h 4794329"/>
              <a:gd name="connsiteX95-191" fmla="*/ 5025412 w 8334626"/>
              <a:gd name="connsiteY95-192" fmla="*/ 0 h 4794329"/>
              <a:gd name="connsiteX0-193" fmla="*/ 7223556 w 8364456"/>
              <a:gd name="connsiteY0-194" fmla="*/ 3202389 h 4794329"/>
              <a:gd name="connsiteX1-195" fmla="*/ 7372421 w 8364456"/>
              <a:gd name="connsiteY1-196" fmla="*/ 3264051 h 4794329"/>
              <a:gd name="connsiteX2-197" fmla="*/ 7372421 w 8364456"/>
              <a:gd name="connsiteY2-198" fmla="*/ 3561781 h 4794329"/>
              <a:gd name="connsiteX3-199" fmla="*/ 6711982 w 8364456"/>
              <a:gd name="connsiteY3-200" fmla="*/ 4222219 h 4794329"/>
              <a:gd name="connsiteX4-201" fmla="*/ 6414252 w 8364456"/>
              <a:gd name="connsiteY4-202" fmla="*/ 4222219 h 4794329"/>
              <a:gd name="connsiteX5-203" fmla="*/ 6414253 w 8364456"/>
              <a:gd name="connsiteY5-204" fmla="*/ 4222219 h 4794329"/>
              <a:gd name="connsiteX6-205" fmla="*/ 6414253 w 8364456"/>
              <a:gd name="connsiteY6-206" fmla="*/ 3924488 h 4794329"/>
              <a:gd name="connsiteX7-207" fmla="*/ 7074691 w 8364456"/>
              <a:gd name="connsiteY7-208" fmla="*/ 3264051 h 4794329"/>
              <a:gd name="connsiteX8-209" fmla="*/ 7223556 w 8364456"/>
              <a:gd name="connsiteY8-210" fmla="*/ 3202389 h 4794329"/>
              <a:gd name="connsiteX9-211" fmla="*/ 7190325 w 8364456"/>
              <a:gd name="connsiteY9-212" fmla="*/ 1896653 h 4794329"/>
              <a:gd name="connsiteX10-213" fmla="*/ 7339190 w 8364456"/>
              <a:gd name="connsiteY10-214" fmla="*/ 1958315 h 4794329"/>
              <a:gd name="connsiteX11-215" fmla="*/ 7339190 w 8364456"/>
              <a:gd name="connsiteY11-216" fmla="*/ 2256046 h 4794329"/>
              <a:gd name="connsiteX12-217" fmla="*/ 4862567 w 8364456"/>
              <a:gd name="connsiteY12-218" fmla="*/ 4732667 h 4794329"/>
              <a:gd name="connsiteX13-219" fmla="*/ 4564837 w 8364456"/>
              <a:gd name="connsiteY13-220" fmla="*/ 4732667 h 4794329"/>
              <a:gd name="connsiteX14-221" fmla="*/ 4564839 w 8364456"/>
              <a:gd name="connsiteY14-222" fmla="*/ 4732667 h 4794329"/>
              <a:gd name="connsiteX15-223" fmla="*/ 4564839 w 8364456"/>
              <a:gd name="connsiteY15-224" fmla="*/ 4434937 h 4794329"/>
              <a:gd name="connsiteX16-225" fmla="*/ 7041460 w 8364456"/>
              <a:gd name="connsiteY16-226" fmla="*/ 1958315 h 4794329"/>
              <a:gd name="connsiteX17-227" fmla="*/ 7190325 w 8364456"/>
              <a:gd name="connsiteY17-228" fmla="*/ 1896653 h 4794329"/>
              <a:gd name="connsiteX18-229" fmla="*/ 8153929 w 8364456"/>
              <a:gd name="connsiteY18-230" fmla="*/ 1606041 h 4794329"/>
              <a:gd name="connsiteX19-231" fmla="*/ 8302794 w 8364456"/>
              <a:gd name="connsiteY19-232" fmla="*/ 1667703 h 4794329"/>
              <a:gd name="connsiteX20-233" fmla="*/ 8302794 w 8364456"/>
              <a:gd name="connsiteY20-234" fmla="*/ 1965433 h 4794329"/>
              <a:gd name="connsiteX21-235" fmla="*/ 6417719 w 8364456"/>
              <a:gd name="connsiteY21-236" fmla="*/ 3850507 h 4794329"/>
              <a:gd name="connsiteX22-237" fmla="*/ 6119989 w 8364456"/>
              <a:gd name="connsiteY22-238" fmla="*/ 3850507 h 4794329"/>
              <a:gd name="connsiteX23-239" fmla="*/ 6119990 w 8364456"/>
              <a:gd name="connsiteY23-240" fmla="*/ 3850507 h 4794329"/>
              <a:gd name="connsiteX24-241" fmla="*/ 6119990 w 8364456"/>
              <a:gd name="connsiteY24-242" fmla="*/ 3552777 h 4794329"/>
              <a:gd name="connsiteX25-243" fmla="*/ 8005064 w 8364456"/>
              <a:gd name="connsiteY25-244" fmla="*/ 1667703 h 4794329"/>
              <a:gd name="connsiteX26-245" fmla="*/ 8153929 w 8364456"/>
              <a:gd name="connsiteY26-246" fmla="*/ 1606041 h 4794329"/>
              <a:gd name="connsiteX27-247" fmla="*/ 36072 w 8364456"/>
              <a:gd name="connsiteY27-248" fmla="*/ 1576410 h 4794329"/>
              <a:gd name="connsiteX28-249" fmla="*/ 1741853 w 8364456"/>
              <a:gd name="connsiteY28-250" fmla="*/ 1576410 h 4794329"/>
              <a:gd name="connsiteX29-251" fmla="*/ 1064326 w 8364456"/>
              <a:gd name="connsiteY29-252" fmla="*/ 2253937 h 4794329"/>
              <a:gd name="connsiteX30-253" fmla="*/ 713599 w 8364456"/>
              <a:gd name="connsiteY30-254" fmla="*/ 2253937 h 4794329"/>
              <a:gd name="connsiteX31-255" fmla="*/ 36072 w 8364456"/>
              <a:gd name="connsiteY31-256" fmla="*/ 1576410 h 4794329"/>
              <a:gd name="connsiteX32-257" fmla="*/ 7701890 w 8364456"/>
              <a:gd name="connsiteY32-258" fmla="*/ 717042 h 4794329"/>
              <a:gd name="connsiteX33-259" fmla="*/ 7850755 w 8364456"/>
              <a:gd name="connsiteY33-260" fmla="*/ 778704 h 4794329"/>
              <a:gd name="connsiteX34-261" fmla="*/ 7850755 w 8364456"/>
              <a:gd name="connsiteY34-262" fmla="*/ 1076435 h 4794329"/>
              <a:gd name="connsiteX35-263" fmla="*/ 4775564 w 8364456"/>
              <a:gd name="connsiteY35-264" fmla="*/ 4151624 h 4794329"/>
              <a:gd name="connsiteX36-265" fmla="*/ 4477834 w 8364456"/>
              <a:gd name="connsiteY36-266" fmla="*/ 4151624 h 4794329"/>
              <a:gd name="connsiteX37-267" fmla="*/ 4477835 w 8364456"/>
              <a:gd name="connsiteY37-268" fmla="*/ 4151624 h 4794329"/>
              <a:gd name="connsiteX38-269" fmla="*/ 4477835 w 8364456"/>
              <a:gd name="connsiteY38-270" fmla="*/ 3853894 h 4794329"/>
              <a:gd name="connsiteX39-271" fmla="*/ 7553025 w 8364456"/>
              <a:gd name="connsiteY39-272" fmla="*/ 778704 h 4794329"/>
              <a:gd name="connsiteX40-273" fmla="*/ 7701890 w 8364456"/>
              <a:gd name="connsiteY40-274" fmla="*/ 717042 h 4794329"/>
              <a:gd name="connsiteX41-275" fmla="*/ 7145652 w 8364456"/>
              <a:gd name="connsiteY41-276" fmla="*/ 598413 h 4794329"/>
              <a:gd name="connsiteX42-277" fmla="*/ 7294517 w 8364456"/>
              <a:gd name="connsiteY42-278" fmla="*/ 660075 h 4794329"/>
              <a:gd name="connsiteX43-279" fmla="*/ 7294517 w 8364456"/>
              <a:gd name="connsiteY43-280" fmla="*/ 957805 h 4794329"/>
              <a:gd name="connsiteX44-281" fmla="*/ 3548690 w 8364456"/>
              <a:gd name="connsiteY44-282" fmla="*/ 4703631 h 4794329"/>
              <a:gd name="connsiteX45-283" fmla="*/ 3250960 w 8364456"/>
              <a:gd name="connsiteY45-284" fmla="*/ 4703631 h 4794329"/>
              <a:gd name="connsiteX46-285" fmla="*/ 3250961 w 8364456"/>
              <a:gd name="connsiteY46-286" fmla="*/ 4703631 h 4794329"/>
              <a:gd name="connsiteX47-287" fmla="*/ 3250961 w 8364456"/>
              <a:gd name="connsiteY47-288" fmla="*/ 4405901 h 4794329"/>
              <a:gd name="connsiteX48-289" fmla="*/ 6996787 w 8364456"/>
              <a:gd name="connsiteY48-290" fmla="*/ 660075 h 4794329"/>
              <a:gd name="connsiteX49-291" fmla="*/ 7145652 w 8364456"/>
              <a:gd name="connsiteY49-292" fmla="*/ 598413 h 4794329"/>
              <a:gd name="connsiteX50-293" fmla="*/ 5875375 w 8364456"/>
              <a:gd name="connsiteY50-294" fmla="*/ 530016 h 4794329"/>
              <a:gd name="connsiteX51-295" fmla="*/ 6024240 w 8364456"/>
              <a:gd name="connsiteY51-296" fmla="*/ 591677 h 4794329"/>
              <a:gd name="connsiteX52-297" fmla="*/ 6024240 w 8364456"/>
              <a:gd name="connsiteY52-298" fmla="*/ 889408 h 4794329"/>
              <a:gd name="connsiteX53-299" fmla="*/ 2949049 w 8364456"/>
              <a:gd name="connsiteY53-300" fmla="*/ 3964597 h 4794329"/>
              <a:gd name="connsiteX54-301" fmla="*/ 2651320 w 8364456"/>
              <a:gd name="connsiteY54-302" fmla="*/ 3964597 h 4794329"/>
              <a:gd name="connsiteX55-303" fmla="*/ 2651321 w 8364456"/>
              <a:gd name="connsiteY55-304" fmla="*/ 3964597 h 4794329"/>
              <a:gd name="connsiteX56-305" fmla="*/ 2651321 w 8364456"/>
              <a:gd name="connsiteY56-306" fmla="*/ 3666867 h 4794329"/>
              <a:gd name="connsiteX57-307" fmla="*/ 5726510 w 8364456"/>
              <a:gd name="connsiteY57-308" fmla="*/ 591677 h 4794329"/>
              <a:gd name="connsiteX58-309" fmla="*/ 5875375 w 8364456"/>
              <a:gd name="connsiteY58-310" fmla="*/ 530016 h 4794329"/>
              <a:gd name="connsiteX59-311" fmla="*/ 6729193 w 8364456"/>
              <a:gd name="connsiteY59-312" fmla="*/ 347526 h 4794329"/>
              <a:gd name="connsiteX60-313" fmla="*/ 6878058 w 8364456"/>
              <a:gd name="connsiteY60-314" fmla="*/ 409188 h 4794329"/>
              <a:gd name="connsiteX61-315" fmla="*/ 6878058 w 8364456"/>
              <a:gd name="connsiteY61-316" fmla="*/ 706919 h 4794329"/>
              <a:gd name="connsiteX62-317" fmla="*/ 3802867 w 8364456"/>
              <a:gd name="connsiteY62-318" fmla="*/ 3782108 h 4794329"/>
              <a:gd name="connsiteX63-319" fmla="*/ 3505137 w 8364456"/>
              <a:gd name="connsiteY63-320" fmla="*/ 3782108 h 4794329"/>
              <a:gd name="connsiteX64-321" fmla="*/ 3505138 w 8364456"/>
              <a:gd name="connsiteY64-322" fmla="*/ 3782108 h 4794329"/>
              <a:gd name="connsiteX65-323" fmla="*/ 3505138 w 8364456"/>
              <a:gd name="connsiteY65-324" fmla="*/ 3484378 h 4794329"/>
              <a:gd name="connsiteX66-325" fmla="*/ 6580328 w 8364456"/>
              <a:gd name="connsiteY66-326" fmla="*/ 409188 h 4794329"/>
              <a:gd name="connsiteX67-327" fmla="*/ 6729193 w 8364456"/>
              <a:gd name="connsiteY67-328" fmla="*/ 347526 h 4794329"/>
              <a:gd name="connsiteX68-329" fmla="*/ 4254061 w 8364456"/>
              <a:gd name="connsiteY68-330" fmla="*/ 126303 h 4794329"/>
              <a:gd name="connsiteX69-331" fmla="*/ 4402926 w 8364456"/>
              <a:gd name="connsiteY69-332" fmla="*/ 187965 h 4794329"/>
              <a:gd name="connsiteX70-333" fmla="*/ 4402926 w 8364456"/>
              <a:gd name="connsiteY70-334" fmla="*/ 485695 h 4794329"/>
              <a:gd name="connsiteX71-335" fmla="*/ 3144208 w 8364456"/>
              <a:gd name="connsiteY71-336" fmla="*/ 1744412 h 4794329"/>
              <a:gd name="connsiteX72-337" fmla="*/ 2846477 w 8364456"/>
              <a:gd name="connsiteY72-338" fmla="*/ 1744412 h 4794329"/>
              <a:gd name="connsiteX73-339" fmla="*/ 2846479 w 8364456"/>
              <a:gd name="connsiteY73-340" fmla="*/ 1744412 h 4794329"/>
              <a:gd name="connsiteX74-341" fmla="*/ 2846479 w 8364456"/>
              <a:gd name="connsiteY74-342" fmla="*/ 1446682 h 4794329"/>
              <a:gd name="connsiteX75-343" fmla="*/ 4105196 w 8364456"/>
              <a:gd name="connsiteY75-344" fmla="*/ 187965 h 4794329"/>
              <a:gd name="connsiteX76-345" fmla="*/ 4254061 w 8364456"/>
              <a:gd name="connsiteY76-346" fmla="*/ 126303 h 4794329"/>
              <a:gd name="connsiteX77-347" fmla="*/ 5715119 w 8364456"/>
              <a:gd name="connsiteY77-348" fmla="*/ 18853 h 4794329"/>
              <a:gd name="connsiteX78-349" fmla="*/ 5863984 w 8364456"/>
              <a:gd name="connsiteY78-350" fmla="*/ 80515 h 4794329"/>
              <a:gd name="connsiteX79-351" fmla="*/ 5863984 w 8364456"/>
              <a:gd name="connsiteY79-352" fmla="*/ 378245 h 4794329"/>
              <a:gd name="connsiteX80-353" fmla="*/ 3142300 w 8364456"/>
              <a:gd name="connsiteY80-354" fmla="*/ 3099928 h 4794329"/>
              <a:gd name="connsiteX81-355" fmla="*/ 2844570 w 8364456"/>
              <a:gd name="connsiteY81-356" fmla="*/ 3099928 h 4794329"/>
              <a:gd name="connsiteX82-357" fmla="*/ 2844571 w 8364456"/>
              <a:gd name="connsiteY82-358" fmla="*/ 3099928 h 4794329"/>
              <a:gd name="connsiteX83-359" fmla="*/ 2844571 w 8364456"/>
              <a:gd name="connsiteY83-360" fmla="*/ 2802198 h 4794329"/>
              <a:gd name="connsiteX84-361" fmla="*/ 5566254 w 8364456"/>
              <a:gd name="connsiteY84-362" fmla="*/ 80515 h 4794329"/>
              <a:gd name="connsiteX85-363" fmla="*/ 5715119 w 8364456"/>
              <a:gd name="connsiteY85-364" fmla="*/ 18853 h 4794329"/>
              <a:gd name="connsiteX86-365" fmla="*/ 5055242 w 8364456"/>
              <a:gd name="connsiteY86-366" fmla="*/ 0 h 4794329"/>
              <a:gd name="connsiteX87-367" fmla="*/ 5204107 w 8364456"/>
              <a:gd name="connsiteY87-368" fmla="*/ 61662 h 4794329"/>
              <a:gd name="connsiteX88-369" fmla="*/ 5204107 w 8364456"/>
              <a:gd name="connsiteY88-370" fmla="*/ 359392 h 4794329"/>
              <a:gd name="connsiteX89-371" fmla="*/ 3222427 w 8364456"/>
              <a:gd name="connsiteY89-372" fmla="*/ 2341071 h 4794329"/>
              <a:gd name="connsiteX90-373" fmla="*/ 2924696 w 8364456"/>
              <a:gd name="connsiteY90-374" fmla="*/ 2341071 h 4794329"/>
              <a:gd name="connsiteX91-375" fmla="*/ 2924698 w 8364456"/>
              <a:gd name="connsiteY91-376" fmla="*/ 2341071 h 4794329"/>
              <a:gd name="connsiteX92-377" fmla="*/ 2924698 w 8364456"/>
              <a:gd name="connsiteY92-378" fmla="*/ 2043341 h 4794329"/>
              <a:gd name="connsiteX93-379" fmla="*/ 4906377 w 8364456"/>
              <a:gd name="connsiteY93-380" fmla="*/ 61662 h 4794329"/>
              <a:gd name="connsiteX94-381" fmla="*/ 5055242 w 8364456"/>
              <a:gd name="connsiteY94-382" fmla="*/ 0 h 4794329"/>
              <a:gd name="connsiteX0-383" fmla="*/ 7193727 w 8334627"/>
              <a:gd name="connsiteY0-384" fmla="*/ 3202389 h 4794329"/>
              <a:gd name="connsiteX1-385" fmla="*/ 7342592 w 8334627"/>
              <a:gd name="connsiteY1-386" fmla="*/ 3264051 h 4794329"/>
              <a:gd name="connsiteX2-387" fmla="*/ 7342592 w 8334627"/>
              <a:gd name="connsiteY2-388" fmla="*/ 3561781 h 4794329"/>
              <a:gd name="connsiteX3-389" fmla="*/ 6682153 w 8334627"/>
              <a:gd name="connsiteY3-390" fmla="*/ 4222219 h 4794329"/>
              <a:gd name="connsiteX4-391" fmla="*/ 6384423 w 8334627"/>
              <a:gd name="connsiteY4-392" fmla="*/ 4222219 h 4794329"/>
              <a:gd name="connsiteX5-393" fmla="*/ 6384424 w 8334627"/>
              <a:gd name="connsiteY5-394" fmla="*/ 4222219 h 4794329"/>
              <a:gd name="connsiteX6-395" fmla="*/ 6384424 w 8334627"/>
              <a:gd name="connsiteY6-396" fmla="*/ 3924488 h 4794329"/>
              <a:gd name="connsiteX7-397" fmla="*/ 7044862 w 8334627"/>
              <a:gd name="connsiteY7-398" fmla="*/ 3264051 h 4794329"/>
              <a:gd name="connsiteX8-399" fmla="*/ 7193727 w 8334627"/>
              <a:gd name="connsiteY8-400" fmla="*/ 3202389 h 4794329"/>
              <a:gd name="connsiteX9-401" fmla="*/ 7160496 w 8334627"/>
              <a:gd name="connsiteY9-402" fmla="*/ 1896653 h 4794329"/>
              <a:gd name="connsiteX10-403" fmla="*/ 7309361 w 8334627"/>
              <a:gd name="connsiteY10-404" fmla="*/ 1958315 h 4794329"/>
              <a:gd name="connsiteX11-405" fmla="*/ 7309361 w 8334627"/>
              <a:gd name="connsiteY11-406" fmla="*/ 2256046 h 4794329"/>
              <a:gd name="connsiteX12-407" fmla="*/ 4832738 w 8334627"/>
              <a:gd name="connsiteY12-408" fmla="*/ 4732667 h 4794329"/>
              <a:gd name="connsiteX13-409" fmla="*/ 4535008 w 8334627"/>
              <a:gd name="connsiteY13-410" fmla="*/ 4732667 h 4794329"/>
              <a:gd name="connsiteX14-411" fmla="*/ 4535010 w 8334627"/>
              <a:gd name="connsiteY14-412" fmla="*/ 4732667 h 4794329"/>
              <a:gd name="connsiteX15-413" fmla="*/ 4535010 w 8334627"/>
              <a:gd name="connsiteY15-414" fmla="*/ 4434937 h 4794329"/>
              <a:gd name="connsiteX16-415" fmla="*/ 7011631 w 8334627"/>
              <a:gd name="connsiteY16-416" fmla="*/ 1958315 h 4794329"/>
              <a:gd name="connsiteX17-417" fmla="*/ 7160496 w 8334627"/>
              <a:gd name="connsiteY17-418" fmla="*/ 1896653 h 4794329"/>
              <a:gd name="connsiteX18-419" fmla="*/ 8124100 w 8334627"/>
              <a:gd name="connsiteY18-420" fmla="*/ 1606041 h 4794329"/>
              <a:gd name="connsiteX19-421" fmla="*/ 8272965 w 8334627"/>
              <a:gd name="connsiteY19-422" fmla="*/ 1667703 h 4794329"/>
              <a:gd name="connsiteX20-423" fmla="*/ 8272965 w 8334627"/>
              <a:gd name="connsiteY20-424" fmla="*/ 1965433 h 4794329"/>
              <a:gd name="connsiteX21-425" fmla="*/ 6387890 w 8334627"/>
              <a:gd name="connsiteY21-426" fmla="*/ 3850507 h 4794329"/>
              <a:gd name="connsiteX22-427" fmla="*/ 6090160 w 8334627"/>
              <a:gd name="connsiteY22-428" fmla="*/ 3850507 h 4794329"/>
              <a:gd name="connsiteX23-429" fmla="*/ 6090161 w 8334627"/>
              <a:gd name="connsiteY23-430" fmla="*/ 3850507 h 4794329"/>
              <a:gd name="connsiteX24-431" fmla="*/ 6090161 w 8334627"/>
              <a:gd name="connsiteY24-432" fmla="*/ 3552777 h 4794329"/>
              <a:gd name="connsiteX25-433" fmla="*/ 7975235 w 8334627"/>
              <a:gd name="connsiteY25-434" fmla="*/ 1667703 h 4794329"/>
              <a:gd name="connsiteX26-435" fmla="*/ 8124100 w 8334627"/>
              <a:gd name="connsiteY26-436" fmla="*/ 1606041 h 4794329"/>
              <a:gd name="connsiteX27-437" fmla="*/ 6243 w 8334627"/>
              <a:gd name="connsiteY27-438" fmla="*/ 1576410 h 4794329"/>
              <a:gd name="connsiteX28-439" fmla="*/ 1034497 w 8334627"/>
              <a:gd name="connsiteY28-440" fmla="*/ 2253937 h 4794329"/>
              <a:gd name="connsiteX29-441" fmla="*/ 683770 w 8334627"/>
              <a:gd name="connsiteY29-442" fmla="*/ 2253937 h 4794329"/>
              <a:gd name="connsiteX30-443" fmla="*/ 6243 w 8334627"/>
              <a:gd name="connsiteY30-444" fmla="*/ 1576410 h 4794329"/>
              <a:gd name="connsiteX31-445" fmla="*/ 7672061 w 8334627"/>
              <a:gd name="connsiteY31-446" fmla="*/ 717042 h 4794329"/>
              <a:gd name="connsiteX32-447" fmla="*/ 7820926 w 8334627"/>
              <a:gd name="connsiteY32-448" fmla="*/ 778704 h 4794329"/>
              <a:gd name="connsiteX33-449" fmla="*/ 7820926 w 8334627"/>
              <a:gd name="connsiteY33-450" fmla="*/ 1076435 h 4794329"/>
              <a:gd name="connsiteX34-451" fmla="*/ 4745735 w 8334627"/>
              <a:gd name="connsiteY34-452" fmla="*/ 4151624 h 4794329"/>
              <a:gd name="connsiteX35-453" fmla="*/ 4448005 w 8334627"/>
              <a:gd name="connsiteY35-454" fmla="*/ 4151624 h 4794329"/>
              <a:gd name="connsiteX36-455" fmla="*/ 4448006 w 8334627"/>
              <a:gd name="connsiteY36-456" fmla="*/ 4151624 h 4794329"/>
              <a:gd name="connsiteX37-457" fmla="*/ 4448006 w 8334627"/>
              <a:gd name="connsiteY37-458" fmla="*/ 3853894 h 4794329"/>
              <a:gd name="connsiteX38-459" fmla="*/ 7523196 w 8334627"/>
              <a:gd name="connsiteY38-460" fmla="*/ 778704 h 4794329"/>
              <a:gd name="connsiteX39-461" fmla="*/ 7672061 w 8334627"/>
              <a:gd name="connsiteY39-462" fmla="*/ 717042 h 4794329"/>
              <a:gd name="connsiteX40-463" fmla="*/ 7115823 w 8334627"/>
              <a:gd name="connsiteY40-464" fmla="*/ 598413 h 4794329"/>
              <a:gd name="connsiteX41-465" fmla="*/ 7264688 w 8334627"/>
              <a:gd name="connsiteY41-466" fmla="*/ 660075 h 4794329"/>
              <a:gd name="connsiteX42-467" fmla="*/ 7264688 w 8334627"/>
              <a:gd name="connsiteY42-468" fmla="*/ 957805 h 4794329"/>
              <a:gd name="connsiteX43-469" fmla="*/ 3518861 w 8334627"/>
              <a:gd name="connsiteY43-470" fmla="*/ 4703631 h 4794329"/>
              <a:gd name="connsiteX44-471" fmla="*/ 3221131 w 8334627"/>
              <a:gd name="connsiteY44-472" fmla="*/ 4703631 h 4794329"/>
              <a:gd name="connsiteX45-473" fmla="*/ 3221132 w 8334627"/>
              <a:gd name="connsiteY45-474" fmla="*/ 4703631 h 4794329"/>
              <a:gd name="connsiteX46-475" fmla="*/ 3221132 w 8334627"/>
              <a:gd name="connsiteY46-476" fmla="*/ 4405901 h 4794329"/>
              <a:gd name="connsiteX47-477" fmla="*/ 6966958 w 8334627"/>
              <a:gd name="connsiteY47-478" fmla="*/ 660075 h 4794329"/>
              <a:gd name="connsiteX48-479" fmla="*/ 7115823 w 8334627"/>
              <a:gd name="connsiteY48-480" fmla="*/ 598413 h 4794329"/>
              <a:gd name="connsiteX49-481" fmla="*/ 5845546 w 8334627"/>
              <a:gd name="connsiteY49-482" fmla="*/ 530016 h 4794329"/>
              <a:gd name="connsiteX50-483" fmla="*/ 5994411 w 8334627"/>
              <a:gd name="connsiteY50-484" fmla="*/ 591677 h 4794329"/>
              <a:gd name="connsiteX51-485" fmla="*/ 5994411 w 8334627"/>
              <a:gd name="connsiteY51-486" fmla="*/ 889408 h 4794329"/>
              <a:gd name="connsiteX52-487" fmla="*/ 2919220 w 8334627"/>
              <a:gd name="connsiteY52-488" fmla="*/ 3964597 h 4794329"/>
              <a:gd name="connsiteX53-489" fmla="*/ 2621491 w 8334627"/>
              <a:gd name="connsiteY53-490" fmla="*/ 3964597 h 4794329"/>
              <a:gd name="connsiteX54-491" fmla="*/ 2621492 w 8334627"/>
              <a:gd name="connsiteY54-492" fmla="*/ 3964597 h 4794329"/>
              <a:gd name="connsiteX55-493" fmla="*/ 2621492 w 8334627"/>
              <a:gd name="connsiteY55-494" fmla="*/ 3666867 h 4794329"/>
              <a:gd name="connsiteX56-495" fmla="*/ 5696681 w 8334627"/>
              <a:gd name="connsiteY56-496" fmla="*/ 591677 h 4794329"/>
              <a:gd name="connsiteX57-497" fmla="*/ 5845546 w 8334627"/>
              <a:gd name="connsiteY57-498" fmla="*/ 530016 h 4794329"/>
              <a:gd name="connsiteX58-499" fmla="*/ 6699364 w 8334627"/>
              <a:gd name="connsiteY58-500" fmla="*/ 347526 h 4794329"/>
              <a:gd name="connsiteX59-501" fmla="*/ 6848229 w 8334627"/>
              <a:gd name="connsiteY59-502" fmla="*/ 409188 h 4794329"/>
              <a:gd name="connsiteX60-503" fmla="*/ 6848229 w 8334627"/>
              <a:gd name="connsiteY60-504" fmla="*/ 706919 h 4794329"/>
              <a:gd name="connsiteX61-505" fmla="*/ 3773038 w 8334627"/>
              <a:gd name="connsiteY61-506" fmla="*/ 3782108 h 4794329"/>
              <a:gd name="connsiteX62-507" fmla="*/ 3475308 w 8334627"/>
              <a:gd name="connsiteY62-508" fmla="*/ 3782108 h 4794329"/>
              <a:gd name="connsiteX63-509" fmla="*/ 3475309 w 8334627"/>
              <a:gd name="connsiteY63-510" fmla="*/ 3782108 h 4794329"/>
              <a:gd name="connsiteX64-511" fmla="*/ 3475309 w 8334627"/>
              <a:gd name="connsiteY64-512" fmla="*/ 3484378 h 4794329"/>
              <a:gd name="connsiteX65-513" fmla="*/ 6550499 w 8334627"/>
              <a:gd name="connsiteY65-514" fmla="*/ 409188 h 4794329"/>
              <a:gd name="connsiteX66-515" fmla="*/ 6699364 w 8334627"/>
              <a:gd name="connsiteY66-516" fmla="*/ 347526 h 4794329"/>
              <a:gd name="connsiteX67-517" fmla="*/ 4224232 w 8334627"/>
              <a:gd name="connsiteY67-518" fmla="*/ 126303 h 4794329"/>
              <a:gd name="connsiteX68-519" fmla="*/ 4373097 w 8334627"/>
              <a:gd name="connsiteY68-520" fmla="*/ 187965 h 4794329"/>
              <a:gd name="connsiteX69-521" fmla="*/ 4373097 w 8334627"/>
              <a:gd name="connsiteY69-522" fmla="*/ 485695 h 4794329"/>
              <a:gd name="connsiteX70-523" fmla="*/ 3114379 w 8334627"/>
              <a:gd name="connsiteY70-524" fmla="*/ 1744412 h 4794329"/>
              <a:gd name="connsiteX71-525" fmla="*/ 2816648 w 8334627"/>
              <a:gd name="connsiteY71-526" fmla="*/ 1744412 h 4794329"/>
              <a:gd name="connsiteX72-527" fmla="*/ 2816650 w 8334627"/>
              <a:gd name="connsiteY72-528" fmla="*/ 1744412 h 4794329"/>
              <a:gd name="connsiteX73-529" fmla="*/ 2816650 w 8334627"/>
              <a:gd name="connsiteY73-530" fmla="*/ 1446682 h 4794329"/>
              <a:gd name="connsiteX74-531" fmla="*/ 4075367 w 8334627"/>
              <a:gd name="connsiteY74-532" fmla="*/ 187965 h 4794329"/>
              <a:gd name="connsiteX75-533" fmla="*/ 4224232 w 8334627"/>
              <a:gd name="connsiteY75-534" fmla="*/ 126303 h 4794329"/>
              <a:gd name="connsiteX76-535" fmla="*/ 5685290 w 8334627"/>
              <a:gd name="connsiteY76-536" fmla="*/ 18853 h 4794329"/>
              <a:gd name="connsiteX77-537" fmla="*/ 5834155 w 8334627"/>
              <a:gd name="connsiteY77-538" fmla="*/ 80515 h 4794329"/>
              <a:gd name="connsiteX78-539" fmla="*/ 5834155 w 8334627"/>
              <a:gd name="connsiteY78-540" fmla="*/ 378245 h 4794329"/>
              <a:gd name="connsiteX79-541" fmla="*/ 3112471 w 8334627"/>
              <a:gd name="connsiteY79-542" fmla="*/ 3099928 h 4794329"/>
              <a:gd name="connsiteX80-543" fmla="*/ 2814741 w 8334627"/>
              <a:gd name="connsiteY80-544" fmla="*/ 3099928 h 4794329"/>
              <a:gd name="connsiteX81-545" fmla="*/ 2814742 w 8334627"/>
              <a:gd name="connsiteY81-546" fmla="*/ 3099928 h 4794329"/>
              <a:gd name="connsiteX82-547" fmla="*/ 2814742 w 8334627"/>
              <a:gd name="connsiteY82-548" fmla="*/ 2802198 h 4794329"/>
              <a:gd name="connsiteX83-549" fmla="*/ 5536425 w 8334627"/>
              <a:gd name="connsiteY83-550" fmla="*/ 80515 h 4794329"/>
              <a:gd name="connsiteX84-551" fmla="*/ 5685290 w 8334627"/>
              <a:gd name="connsiteY84-552" fmla="*/ 18853 h 4794329"/>
              <a:gd name="connsiteX85-553" fmla="*/ 5025413 w 8334627"/>
              <a:gd name="connsiteY85-554" fmla="*/ 0 h 4794329"/>
              <a:gd name="connsiteX86-555" fmla="*/ 5174278 w 8334627"/>
              <a:gd name="connsiteY86-556" fmla="*/ 61662 h 4794329"/>
              <a:gd name="connsiteX87-557" fmla="*/ 5174278 w 8334627"/>
              <a:gd name="connsiteY87-558" fmla="*/ 359392 h 4794329"/>
              <a:gd name="connsiteX88-559" fmla="*/ 3192598 w 8334627"/>
              <a:gd name="connsiteY88-560" fmla="*/ 2341071 h 4794329"/>
              <a:gd name="connsiteX89-561" fmla="*/ 2894867 w 8334627"/>
              <a:gd name="connsiteY89-562" fmla="*/ 2341071 h 4794329"/>
              <a:gd name="connsiteX90-563" fmla="*/ 2894869 w 8334627"/>
              <a:gd name="connsiteY90-564" fmla="*/ 2341071 h 4794329"/>
              <a:gd name="connsiteX91-565" fmla="*/ 2894869 w 8334627"/>
              <a:gd name="connsiteY91-566" fmla="*/ 2043341 h 4794329"/>
              <a:gd name="connsiteX92-567" fmla="*/ 4876548 w 8334627"/>
              <a:gd name="connsiteY92-568" fmla="*/ 61662 h 4794329"/>
              <a:gd name="connsiteX93-569" fmla="*/ 5025413 w 8334627"/>
              <a:gd name="connsiteY93-570" fmla="*/ 0 h 4794329"/>
              <a:gd name="connsiteX0-571" fmla="*/ 7187484 w 8328384"/>
              <a:gd name="connsiteY0-572" fmla="*/ 3202389 h 4794329"/>
              <a:gd name="connsiteX1-573" fmla="*/ 7336349 w 8328384"/>
              <a:gd name="connsiteY1-574" fmla="*/ 3264051 h 4794329"/>
              <a:gd name="connsiteX2-575" fmla="*/ 7336349 w 8328384"/>
              <a:gd name="connsiteY2-576" fmla="*/ 3561781 h 4794329"/>
              <a:gd name="connsiteX3-577" fmla="*/ 6675910 w 8328384"/>
              <a:gd name="connsiteY3-578" fmla="*/ 4222219 h 4794329"/>
              <a:gd name="connsiteX4-579" fmla="*/ 6378180 w 8328384"/>
              <a:gd name="connsiteY4-580" fmla="*/ 4222219 h 4794329"/>
              <a:gd name="connsiteX5-581" fmla="*/ 6378181 w 8328384"/>
              <a:gd name="connsiteY5-582" fmla="*/ 4222219 h 4794329"/>
              <a:gd name="connsiteX6-583" fmla="*/ 6378181 w 8328384"/>
              <a:gd name="connsiteY6-584" fmla="*/ 3924488 h 4794329"/>
              <a:gd name="connsiteX7-585" fmla="*/ 7038619 w 8328384"/>
              <a:gd name="connsiteY7-586" fmla="*/ 3264051 h 4794329"/>
              <a:gd name="connsiteX8-587" fmla="*/ 7187484 w 8328384"/>
              <a:gd name="connsiteY8-588" fmla="*/ 3202389 h 4794329"/>
              <a:gd name="connsiteX9-589" fmla="*/ 7154253 w 8328384"/>
              <a:gd name="connsiteY9-590" fmla="*/ 1896653 h 4794329"/>
              <a:gd name="connsiteX10-591" fmla="*/ 7303118 w 8328384"/>
              <a:gd name="connsiteY10-592" fmla="*/ 1958315 h 4794329"/>
              <a:gd name="connsiteX11-593" fmla="*/ 7303118 w 8328384"/>
              <a:gd name="connsiteY11-594" fmla="*/ 2256046 h 4794329"/>
              <a:gd name="connsiteX12-595" fmla="*/ 4826495 w 8328384"/>
              <a:gd name="connsiteY12-596" fmla="*/ 4732667 h 4794329"/>
              <a:gd name="connsiteX13-597" fmla="*/ 4528765 w 8328384"/>
              <a:gd name="connsiteY13-598" fmla="*/ 4732667 h 4794329"/>
              <a:gd name="connsiteX14-599" fmla="*/ 4528767 w 8328384"/>
              <a:gd name="connsiteY14-600" fmla="*/ 4732667 h 4794329"/>
              <a:gd name="connsiteX15-601" fmla="*/ 4528767 w 8328384"/>
              <a:gd name="connsiteY15-602" fmla="*/ 4434937 h 4794329"/>
              <a:gd name="connsiteX16-603" fmla="*/ 7005388 w 8328384"/>
              <a:gd name="connsiteY16-604" fmla="*/ 1958315 h 4794329"/>
              <a:gd name="connsiteX17-605" fmla="*/ 7154253 w 8328384"/>
              <a:gd name="connsiteY17-606" fmla="*/ 1896653 h 4794329"/>
              <a:gd name="connsiteX18-607" fmla="*/ 8117857 w 8328384"/>
              <a:gd name="connsiteY18-608" fmla="*/ 1606041 h 4794329"/>
              <a:gd name="connsiteX19-609" fmla="*/ 8266722 w 8328384"/>
              <a:gd name="connsiteY19-610" fmla="*/ 1667703 h 4794329"/>
              <a:gd name="connsiteX20-611" fmla="*/ 8266722 w 8328384"/>
              <a:gd name="connsiteY20-612" fmla="*/ 1965433 h 4794329"/>
              <a:gd name="connsiteX21-613" fmla="*/ 6381647 w 8328384"/>
              <a:gd name="connsiteY21-614" fmla="*/ 3850507 h 4794329"/>
              <a:gd name="connsiteX22-615" fmla="*/ 6083917 w 8328384"/>
              <a:gd name="connsiteY22-616" fmla="*/ 3850507 h 4794329"/>
              <a:gd name="connsiteX23-617" fmla="*/ 6083918 w 8328384"/>
              <a:gd name="connsiteY23-618" fmla="*/ 3850507 h 4794329"/>
              <a:gd name="connsiteX24-619" fmla="*/ 6083918 w 8328384"/>
              <a:gd name="connsiteY24-620" fmla="*/ 3552777 h 4794329"/>
              <a:gd name="connsiteX25-621" fmla="*/ 7968992 w 8328384"/>
              <a:gd name="connsiteY25-622" fmla="*/ 1667703 h 4794329"/>
              <a:gd name="connsiteX26-623" fmla="*/ 8117857 w 8328384"/>
              <a:gd name="connsiteY26-624" fmla="*/ 1606041 h 4794329"/>
              <a:gd name="connsiteX27-625" fmla="*/ 0 w 8328384"/>
              <a:gd name="connsiteY27-626" fmla="*/ 1576410 h 4794329"/>
              <a:gd name="connsiteX28-627" fmla="*/ 677527 w 8328384"/>
              <a:gd name="connsiteY28-628" fmla="*/ 2253937 h 4794329"/>
              <a:gd name="connsiteX29-629" fmla="*/ 0 w 8328384"/>
              <a:gd name="connsiteY29-630" fmla="*/ 1576410 h 4794329"/>
              <a:gd name="connsiteX30-631" fmla="*/ 7665818 w 8328384"/>
              <a:gd name="connsiteY30-632" fmla="*/ 717042 h 4794329"/>
              <a:gd name="connsiteX31-633" fmla="*/ 7814683 w 8328384"/>
              <a:gd name="connsiteY31-634" fmla="*/ 778704 h 4794329"/>
              <a:gd name="connsiteX32-635" fmla="*/ 7814683 w 8328384"/>
              <a:gd name="connsiteY32-636" fmla="*/ 1076435 h 4794329"/>
              <a:gd name="connsiteX33-637" fmla="*/ 4739492 w 8328384"/>
              <a:gd name="connsiteY33-638" fmla="*/ 4151624 h 4794329"/>
              <a:gd name="connsiteX34-639" fmla="*/ 4441762 w 8328384"/>
              <a:gd name="connsiteY34-640" fmla="*/ 4151624 h 4794329"/>
              <a:gd name="connsiteX35-641" fmla="*/ 4441763 w 8328384"/>
              <a:gd name="connsiteY35-642" fmla="*/ 4151624 h 4794329"/>
              <a:gd name="connsiteX36-643" fmla="*/ 4441763 w 8328384"/>
              <a:gd name="connsiteY36-644" fmla="*/ 3853894 h 4794329"/>
              <a:gd name="connsiteX37-645" fmla="*/ 7516953 w 8328384"/>
              <a:gd name="connsiteY37-646" fmla="*/ 778704 h 4794329"/>
              <a:gd name="connsiteX38-647" fmla="*/ 7665818 w 8328384"/>
              <a:gd name="connsiteY38-648" fmla="*/ 717042 h 4794329"/>
              <a:gd name="connsiteX39-649" fmla="*/ 7109580 w 8328384"/>
              <a:gd name="connsiteY39-650" fmla="*/ 598413 h 4794329"/>
              <a:gd name="connsiteX40-651" fmla="*/ 7258445 w 8328384"/>
              <a:gd name="connsiteY40-652" fmla="*/ 660075 h 4794329"/>
              <a:gd name="connsiteX41-653" fmla="*/ 7258445 w 8328384"/>
              <a:gd name="connsiteY41-654" fmla="*/ 957805 h 4794329"/>
              <a:gd name="connsiteX42-655" fmla="*/ 3512618 w 8328384"/>
              <a:gd name="connsiteY42-656" fmla="*/ 4703631 h 4794329"/>
              <a:gd name="connsiteX43-657" fmla="*/ 3214888 w 8328384"/>
              <a:gd name="connsiteY43-658" fmla="*/ 4703631 h 4794329"/>
              <a:gd name="connsiteX44-659" fmla="*/ 3214889 w 8328384"/>
              <a:gd name="connsiteY44-660" fmla="*/ 4703631 h 4794329"/>
              <a:gd name="connsiteX45-661" fmla="*/ 3214889 w 8328384"/>
              <a:gd name="connsiteY45-662" fmla="*/ 4405901 h 4794329"/>
              <a:gd name="connsiteX46-663" fmla="*/ 6960715 w 8328384"/>
              <a:gd name="connsiteY46-664" fmla="*/ 660075 h 4794329"/>
              <a:gd name="connsiteX47-665" fmla="*/ 7109580 w 8328384"/>
              <a:gd name="connsiteY47-666" fmla="*/ 598413 h 4794329"/>
              <a:gd name="connsiteX48-667" fmla="*/ 5839303 w 8328384"/>
              <a:gd name="connsiteY48-668" fmla="*/ 530016 h 4794329"/>
              <a:gd name="connsiteX49-669" fmla="*/ 5988168 w 8328384"/>
              <a:gd name="connsiteY49-670" fmla="*/ 591677 h 4794329"/>
              <a:gd name="connsiteX50-671" fmla="*/ 5988168 w 8328384"/>
              <a:gd name="connsiteY50-672" fmla="*/ 889408 h 4794329"/>
              <a:gd name="connsiteX51-673" fmla="*/ 2912977 w 8328384"/>
              <a:gd name="connsiteY51-674" fmla="*/ 3964597 h 4794329"/>
              <a:gd name="connsiteX52-675" fmla="*/ 2615248 w 8328384"/>
              <a:gd name="connsiteY52-676" fmla="*/ 3964597 h 4794329"/>
              <a:gd name="connsiteX53-677" fmla="*/ 2615249 w 8328384"/>
              <a:gd name="connsiteY53-678" fmla="*/ 3964597 h 4794329"/>
              <a:gd name="connsiteX54-679" fmla="*/ 2615249 w 8328384"/>
              <a:gd name="connsiteY54-680" fmla="*/ 3666867 h 4794329"/>
              <a:gd name="connsiteX55-681" fmla="*/ 5690438 w 8328384"/>
              <a:gd name="connsiteY55-682" fmla="*/ 591677 h 4794329"/>
              <a:gd name="connsiteX56-683" fmla="*/ 5839303 w 8328384"/>
              <a:gd name="connsiteY56-684" fmla="*/ 530016 h 4794329"/>
              <a:gd name="connsiteX57-685" fmla="*/ 6693121 w 8328384"/>
              <a:gd name="connsiteY57-686" fmla="*/ 347526 h 4794329"/>
              <a:gd name="connsiteX58-687" fmla="*/ 6841986 w 8328384"/>
              <a:gd name="connsiteY58-688" fmla="*/ 409188 h 4794329"/>
              <a:gd name="connsiteX59-689" fmla="*/ 6841986 w 8328384"/>
              <a:gd name="connsiteY59-690" fmla="*/ 706919 h 4794329"/>
              <a:gd name="connsiteX60-691" fmla="*/ 3766795 w 8328384"/>
              <a:gd name="connsiteY60-692" fmla="*/ 3782108 h 4794329"/>
              <a:gd name="connsiteX61-693" fmla="*/ 3469065 w 8328384"/>
              <a:gd name="connsiteY61-694" fmla="*/ 3782108 h 4794329"/>
              <a:gd name="connsiteX62-695" fmla="*/ 3469066 w 8328384"/>
              <a:gd name="connsiteY62-696" fmla="*/ 3782108 h 4794329"/>
              <a:gd name="connsiteX63-697" fmla="*/ 3469066 w 8328384"/>
              <a:gd name="connsiteY63-698" fmla="*/ 3484378 h 4794329"/>
              <a:gd name="connsiteX64-699" fmla="*/ 6544256 w 8328384"/>
              <a:gd name="connsiteY64-700" fmla="*/ 409188 h 4794329"/>
              <a:gd name="connsiteX65-701" fmla="*/ 6693121 w 8328384"/>
              <a:gd name="connsiteY65-702" fmla="*/ 347526 h 4794329"/>
              <a:gd name="connsiteX66-703" fmla="*/ 4217989 w 8328384"/>
              <a:gd name="connsiteY66-704" fmla="*/ 126303 h 4794329"/>
              <a:gd name="connsiteX67-705" fmla="*/ 4366854 w 8328384"/>
              <a:gd name="connsiteY67-706" fmla="*/ 187965 h 4794329"/>
              <a:gd name="connsiteX68-707" fmla="*/ 4366854 w 8328384"/>
              <a:gd name="connsiteY68-708" fmla="*/ 485695 h 4794329"/>
              <a:gd name="connsiteX69-709" fmla="*/ 3108136 w 8328384"/>
              <a:gd name="connsiteY69-710" fmla="*/ 1744412 h 4794329"/>
              <a:gd name="connsiteX70-711" fmla="*/ 2810405 w 8328384"/>
              <a:gd name="connsiteY70-712" fmla="*/ 1744412 h 4794329"/>
              <a:gd name="connsiteX71-713" fmla="*/ 2810407 w 8328384"/>
              <a:gd name="connsiteY71-714" fmla="*/ 1744412 h 4794329"/>
              <a:gd name="connsiteX72-715" fmla="*/ 2810407 w 8328384"/>
              <a:gd name="connsiteY72-716" fmla="*/ 1446682 h 4794329"/>
              <a:gd name="connsiteX73-717" fmla="*/ 4069124 w 8328384"/>
              <a:gd name="connsiteY73-718" fmla="*/ 187965 h 4794329"/>
              <a:gd name="connsiteX74-719" fmla="*/ 4217989 w 8328384"/>
              <a:gd name="connsiteY74-720" fmla="*/ 126303 h 4794329"/>
              <a:gd name="connsiteX75-721" fmla="*/ 5679047 w 8328384"/>
              <a:gd name="connsiteY75-722" fmla="*/ 18853 h 4794329"/>
              <a:gd name="connsiteX76-723" fmla="*/ 5827912 w 8328384"/>
              <a:gd name="connsiteY76-724" fmla="*/ 80515 h 4794329"/>
              <a:gd name="connsiteX77-725" fmla="*/ 5827912 w 8328384"/>
              <a:gd name="connsiteY77-726" fmla="*/ 378245 h 4794329"/>
              <a:gd name="connsiteX78-727" fmla="*/ 3106228 w 8328384"/>
              <a:gd name="connsiteY78-728" fmla="*/ 3099928 h 4794329"/>
              <a:gd name="connsiteX79-729" fmla="*/ 2808498 w 8328384"/>
              <a:gd name="connsiteY79-730" fmla="*/ 3099928 h 4794329"/>
              <a:gd name="connsiteX80-731" fmla="*/ 2808499 w 8328384"/>
              <a:gd name="connsiteY80-732" fmla="*/ 3099928 h 4794329"/>
              <a:gd name="connsiteX81-733" fmla="*/ 2808499 w 8328384"/>
              <a:gd name="connsiteY81-734" fmla="*/ 2802198 h 4794329"/>
              <a:gd name="connsiteX82-735" fmla="*/ 5530182 w 8328384"/>
              <a:gd name="connsiteY82-736" fmla="*/ 80515 h 4794329"/>
              <a:gd name="connsiteX83-737" fmla="*/ 5679047 w 8328384"/>
              <a:gd name="connsiteY83-738" fmla="*/ 18853 h 4794329"/>
              <a:gd name="connsiteX84-739" fmla="*/ 5019170 w 8328384"/>
              <a:gd name="connsiteY84-740" fmla="*/ 0 h 4794329"/>
              <a:gd name="connsiteX85-741" fmla="*/ 5168035 w 8328384"/>
              <a:gd name="connsiteY85-742" fmla="*/ 61662 h 4794329"/>
              <a:gd name="connsiteX86-743" fmla="*/ 5168035 w 8328384"/>
              <a:gd name="connsiteY86-744" fmla="*/ 359392 h 4794329"/>
              <a:gd name="connsiteX87-745" fmla="*/ 3186355 w 8328384"/>
              <a:gd name="connsiteY87-746" fmla="*/ 2341071 h 4794329"/>
              <a:gd name="connsiteX88-747" fmla="*/ 2888624 w 8328384"/>
              <a:gd name="connsiteY88-748" fmla="*/ 2341071 h 4794329"/>
              <a:gd name="connsiteX89-749" fmla="*/ 2888626 w 8328384"/>
              <a:gd name="connsiteY89-750" fmla="*/ 2341071 h 4794329"/>
              <a:gd name="connsiteX90-751" fmla="*/ 2888626 w 8328384"/>
              <a:gd name="connsiteY90-752" fmla="*/ 2043341 h 4794329"/>
              <a:gd name="connsiteX91-753" fmla="*/ 4870305 w 8328384"/>
              <a:gd name="connsiteY91-754" fmla="*/ 61662 h 4794329"/>
              <a:gd name="connsiteX92-755" fmla="*/ 5019170 w 8328384"/>
              <a:gd name="connsiteY92-756" fmla="*/ 0 h 4794329"/>
              <a:gd name="connsiteX0-757" fmla="*/ 4633897 w 5774797"/>
              <a:gd name="connsiteY0-758" fmla="*/ 3202389 h 4794329"/>
              <a:gd name="connsiteX1-759" fmla="*/ 4782762 w 5774797"/>
              <a:gd name="connsiteY1-760" fmla="*/ 3264051 h 4794329"/>
              <a:gd name="connsiteX2-761" fmla="*/ 4782762 w 5774797"/>
              <a:gd name="connsiteY2-762" fmla="*/ 3561781 h 4794329"/>
              <a:gd name="connsiteX3-763" fmla="*/ 4122323 w 5774797"/>
              <a:gd name="connsiteY3-764" fmla="*/ 4222219 h 4794329"/>
              <a:gd name="connsiteX4-765" fmla="*/ 3824593 w 5774797"/>
              <a:gd name="connsiteY4-766" fmla="*/ 4222219 h 4794329"/>
              <a:gd name="connsiteX5-767" fmla="*/ 3824594 w 5774797"/>
              <a:gd name="connsiteY5-768" fmla="*/ 4222219 h 4794329"/>
              <a:gd name="connsiteX6-769" fmla="*/ 3824594 w 5774797"/>
              <a:gd name="connsiteY6-770" fmla="*/ 3924488 h 4794329"/>
              <a:gd name="connsiteX7-771" fmla="*/ 4485032 w 5774797"/>
              <a:gd name="connsiteY7-772" fmla="*/ 3264051 h 4794329"/>
              <a:gd name="connsiteX8-773" fmla="*/ 4633897 w 5774797"/>
              <a:gd name="connsiteY8-774" fmla="*/ 3202389 h 4794329"/>
              <a:gd name="connsiteX9-775" fmla="*/ 4600666 w 5774797"/>
              <a:gd name="connsiteY9-776" fmla="*/ 1896653 h 4794329"/>
              <a:gd name="connsiteX10-777" fmla="*/ 4749531 w 5774797"/>
              <a:gd name="connsiteY10-778" fmla="*/ 1958315 h 4794329"/>
              <a:gd name="connsiteX11-779" fmla="*/ 4749531 w 5774797"/>
              <a:gd name="connsiteY11-780" fmla="*/ 2256046 h 4794329"/>
              <a:gd name="connsiteX12-781" fmla="*/ 2272908 w 5774797"/>
              <a:gd name="connsiteY12-782" fmla="*/ 4732667 h 4794329"/>
              <a:gd name="connsiteX13-783" fmla="*/ 1975178 w 5774797"/>
              <a:gd name="connsiteY13-784" fmla="*/ 4732667 h 4794329"/>
              <a:gd name="connsiteX14-785" fmla="*/ 1975180 w 5774797"/>
              <a:gd name="connsiteY14-786" fmla="*/ 4732667 h 4794329"/>
              <a:gd name="connsiteX15-787" fmla="*/ 1975180 w 5774797"/>
              <a:gd name="connsiteY15-788" fmla="*/ 4434937 h 4794329"/>
              <a:gd name="connsiteX16-789" fmla="*/ 4451801 w 5774797"/>
              <a:gd name="connsiteY16-790" fmla="*/ 1958315 h 4794329"/>
              <a:gd name="connsiteX17-791" fmla="*/ 4600666 w 5774797"/>
              <a:gd name="connsiteY17-792" fmla="*/ 1896653 h 4794329"/>
              <a:gd name="connsiteX18-793" fmla="*/ 5564270 w 5774797"/>
              <a:gd name="connsiteY18-794" fmla="*/ 1606041 h 4794329"/>
              <a:gd name="connsiteX19-795" fmla="*/ 5713135 w 5774797"/>
              <a:gd name="connsiteY19-796" fmla="*/ 1667703 h 4794329"/>
              <a:gd name="connsiteX20-797" fmla="*/ 5713135 w 5774797"/>
              <a:gd name="connsiteY20-798" fmla="*/ 1965433 h 4794329"/>
              <a:gd name="connsiteX21-799" fmla="*/ 3828060 w 5774797"/>
              <a:gd name="connsiteY21-800" fmla="*/ 3850507 h 4794329"/>
              <a:gd name="connsiteX22-801" fmla="*/ 3530330 w 5774797"/>
              <a:gd name="connsiteY22-802" fmla="*/ 3850507 h 4794329"/>
              <a:gd name="connsiteX23-803" fmla="*/ 3530331 w 5774797"/>
              <a:gd name="connsiteY23-804" fmla="*/ 3850507 h 4794329"/>
              <a:gd name="connsiteX24-805" fmla="*/ 3530331 w 5774797"/>
              <a:gd name="connsiteY24-806" fmla="*/ 3552777 h 4794329"/>
              <a:gd name="connsiteX25-807" fmla="*/ 5415405 w 5774797"/>
              <a:gd name="connsiteY25-808" fmla="*/ 1667703 h 4794329"/>
              <a:gd name="connsiteX26-809" fmla="*/ 5564270 w 5774797"/>
              <a:gd name="connsiteY26-810" fmla="*/ 1606041 h 4794329"/>
              <a:gd name="connsiteX27-811" fmla="*/ 5112231 w 5774797"/>
              <a:gd name="connsiteY27-812" fmla="*/ 717042 h 4794329"/>
              <a:gd name="connsiteX28-813" fmla="*/ 5261096 w 5774797"/>
              <a:gd name="connsiteY28-814" fmla="*/ 778704 h 4794329"/>
              <a:gd name="connsiteX29-815" fmla="*/ 5261096 w 5774797"/>
              <a:gd name="connsiteY29-816" fmla="*/ 1076435 h 4794329"/>
              <a:gd name="connsiteX30-817" fmla="*/ 2185905 w 5774797"/>
              <a:gd name="connsiteY30-818" fmla="*/ 4151624 h 4794329"/>
              <a:gd name="connsiteX31-819" fmla="*/ 1888175 w 5774797"/>
              <a:gd name="connsiteY31-820" fmla="*/ 4151624 h 4794329"/>
              <a:gd name="connsiteX32-821" fmla="*/ 1888176 w 5774797"/>
              <a:gd name="connsiteY32-822" fmla="*/ 4151624 h 4794329"/>
              <a:gd name="connsiteX33-823" fmla="*/ 1888176 w 5774797"/>
              <a:gd name="connsiteY33-824" fmla="*/ 3853894 h 4794329"/>
              <a:gd name="connsiteX34-825" fmla="*/ 4963366 w 5774797"/>
              <a:gd name="connsiteY34-826" fmla="*/ 778704 h 4794329"/>
              <a:gd name="connsiteX35-827" fmla="*/ 5112231 w 5774797"/>
              <a:gd name="connsiteY35-828" fmla="*/ 717042 h 4794329"/>
              <a:gd name="connsiteX36-829" fmla="*/ 4555993 w 5774797"/>
              <a:gd name="connsiteY36-830" fmla="*/ 598413 h 4794329"/>
              <a:gd name="connsiteX37-831" fmla="*/ 4704858 w 5774797"/>
              <a:gd name="connsiteY37-832" fmla="*/ 660075 h 4794329"/>
              <a:gd name="connsiteX38-833" fmla="*/ 4704858 w 5774797"/>
              <a:gd name="connsiteY38-834" fmla="*/ 957805 h 4794329"/>
              <a:gd name="connsiteX39-835" fmla="*/ 959031 w 5774797"/>
              <a:gd name="connsiteY39-836" fmla="*/ 4703631 h 4794329"/>
              <a:gd name="connsiteX40-837" fmla="*/ 661301 w 5774797"/>
              <a:gd name="connsiteY40-838" fmla="*/ 4703631 h 4794329"/>
              <a:gd name="connsiteX41-839" fmla="*/ 661302 w 5774797"/>
              <a:gd name="connsiteY41-840" fmla="*/ 4703631 h 4794329"/>
              <a:gd name="connsiteX42-841" fmla="*/ 661302 w 5774797"/>
              <a:gd name="connsiteY42-842" fmla="*/ 4405901 h 4794329"/>
              <a:gd name="connsiteX43-843" fmla="*/ 4407128 w 5774797"/>
              <a:gd name="connsiteY43-844" fmla="*/ 660075 h 4794329"/>
              <a:gd name="connsiteX44-845" fmla="*/ 4555993 w 5774797"/>
              <a:gd name="connsiteY44-846" fmla="*/ 598413 h 4794329"/>
              <a:gd name="connsiteX45-847" fmla="*/ 3285716 w 5774797"/>
              <a:gd name="connsiteY45-848" fmla="*/ 530016 h 4794329"/>
              <a:gd name="connsiteX46-849" fmla="*/ 3434581 w 5774797"/>
              <a:gd name="connsiteY46-850" fmla="*/ 591677 h 4794329"/>
              <a:gd name="connsiteX47-851" fmla="*/ 3434581 w 5774797"/>
              <a:gd name="connsiteY47-852" fmla="*/ 889408 h 4794329"/>
              <a:gd name="connsiteX48-853" fmla="*/ 359390 w 5774797"/>
              <a:gd name="connsiteY48-854" fmla="*/ 3964597 h 4794329"/>
              <a:gd name="connsiteX49-855" fmla="*/ 61661 w 5774797"/>
              <a:gd name="connsiteY49-856" fmla="*/ 3964597 h 4794329"/>
              <a:gd name="connsiteX50-857" fmla="*/ 61662 w 5774797"/>
              <a:gd name="connsiteY50-858" fmla="*/ 3964597 h 4794329"/>
              <a:gd name="connsiteX51-859" fmla="*/ 61662 w 5774797"/>
              <a:gd name="connsiteY51-860" fmla="*/ 3666867 h 4794329"/>
              <a:gd name="connsiteX52-861" fmla="*/ 3136851 w 5774797"/>
              <a:gd name="connsiteY52-862" fmla="*/ 591677 h 4794329"/>
              <a:gd name="connsiteX53-863" fmla="*/ 3285716 w 5774797"/>
              <a:gd name="connsiteY53-864" fmla="*/ 530016 h 4794329"/>
              <a:gd name="connsiteX54-865" fmla="*/ 4139534 w 5774797"/>
              <a:gd name="connsiteY54-866" fmla="*/ 347526 h 4794329"/>
              <a:gd name="connsiteX55-867" fmla="*/ 4288399 w 5774797"/>
              <a:gd name="connsiteY55-868" fmla="*/ 409188 h 4794329"/>
              <a:gd name="connsiteX56-869" fmla="*/ 4288399 w 5774797"/>
              <a:gd name="connsiteY56-870" fmla="*/ 706919 h 4794329"/>
              <a:gd name="connsiteX57-871" fmla="*/ 1213208 w 5774797"/>
              <a:gd name="connsiteY57-872" fmla="*/ 3782108 h 4794329"/>
              <a:gd name="connsiteX58-873" fmla="*/ 915478 w 5774797"/>
              <a:gd name="connsiteY58-874" fmla="*/ 3782108 h 4794329"/>
              <a:gd name="connsiteX59-875" fmla="*/ 915479 w 5774797"/>
              <a:gd name="connsiteY59-876" fmla="*/ 3782108 h 4794329"/>
              <a:gd name="connsiteX60-877" fmla="*/ 915479 w 5774797"/>
              <a:gd name="connsiteY60-878" fmla="*/ 3484378 h 4794329"/>
              <a:gd name="connsiteX61-879" fmla="*/ 3990669 w 5774797"/>
              <a:gd name="connsiteY61-880" fmla="*/ 409188 h 4794329"/>
              <a:gd name="connsiteX62-881" fmla="*/ 4139534 w 5774797"/>
              <a:gd name="connsiteY62-882" fmla="*/ 347526 h 4794329"/>
              <a:gd name="connsiteX63-883" fmla="*/ 1664402 w 5774797"/>
              <a:gd name="connsiteY63-884" fmla="*/ 126303 h 4794329"/>
              <a:gd name="connsiteX64-885" fmla="*/ 1813267 w 5774797"/>
              <a:gd name="connsiteY64-886" fmla="*/ 187965 h 4794329"/>
              <a:gd name="connsiteX65-887" fmla="*/ 1813267 w 5774797"/>
              <a:gd name="connsiteY65-888" fmla="*/ 485695 h 4794329"/>
              <a:gd name="connsiteX66-889" fmla="*/ 554549 w 5774797"/>
              <a:gd name="connsiteY66-890" fmla="*/ 1744412 h 4794329"/>
              <a:gd name="connsiteX67-891" fmla="*/ 256818 w 5774797"/>
              <a:gd name="connsiteY67-892" fmla="*/ 1744412 h 4794329"/>
              <a:gd name="connsiteX68-893" fmla="*/ 256820 w 5774797"/>
              <a:gd name="connsiteY68-894" fmla="*/ 1744412 h 4794329"/>
              <a:gd name="connsiteX69-895" fmla="*/ 256820 w 5774797"/>
              <a:gd name="connsiteY69-896" fmla="*/ 1446682 h 4794329"/>
              <a:gd name="connsiteX70-897" fmla="*/ 1515537 w 5774797"/>
              <a:gd name="connsiteY70-898" fmla="*/ 187965 h 4794329"/>
              <a:gd name="connsiteX71-899" fmla="*/ 1664402 w 5774797"/>
              <a:gd name="connsiteY71-900" fmla="*/ 126303 h 4794329"/>
              <a:gd name="connsiteX72-901" fmla="*/ 3125460 w 5774797"/>
              <a:gd name="connsiteY72-902" fmla="*/ 18853 h 4794329"/>
              <a:gd name="connsiteX73-903" fmla="*/ 3274325 w 5774797"/>
              <a:gd name="connsiteY73-904" fmla="*/ 80515 h 4794329"/>
              <a:gd name="connsiteX74-905" fmla="*/ 3274325 w 5774797"/>
              <a:gd name="connsiteY74-906" fmla="*/ 378245 h 4794329"/>
              <a:gd name="connsiteX75-907" fmla="*/ 552641 w 5774797"/>
              <a:gd name="connsiteY75-908" fmla="*/ 3099928 h 4794329"/>
              <a:gd name="connsiteX76-909" fmla="*/ 254911 w 5774797"/>
              <a:gd name="connsiteY76-910" fmla="*/ 3099928 h 4794329"/>
              <a:gd name="connsiteX77-911" fmla="*/ 254912 w 5774797"/>
              <a:gd name="connsiteY77-912" fmla="*/ 3099928 h 4794329"/>
              <a:gd name="connsiteX78-913" fmla="*/ 254912 w 5774797"/>
              <a:gd name="connsiteY78-914" fmla="*/ 2802198 h 4794329"/>
              <a:gd name="connsiteX79-915" fmla="*/ 2976595 w 5774797"/>
              <a:gd name="connsiteY79-916" fmla="*/ 80515 h 4794329"/>
              <a:gd name="connsiteX80-917" fmla="*/ 3125460 w 5774797"/>
              <a:gd name="connsiteY80-918" fmla="*/ 18853 h 4794329"/>
              <a:gd name="connsiteX81-919" fmla="*/ 2465583 w 5774797"/>
              <a:gd name="connsiteY81-920" fmla="*/ 0 h 4794329"/>
              <a:gd name="connsiteX82-921" fmla="*/ 2614448 w 5774797"/>
              <a:gd name="connsiteY82-922" fmla="*/ 61662 h 4794329"/>
              <a:gd name="connsiteX83-923" fmla="*/ 2614448 w 5774797"/>
              <a:gd name="connsiteY83-924" fmla="*/ 359392 h 4794329"/>
              <a:gd name="connsiteX84-925" fmla="*/ 632768 w 5774797"/>
              <a:gd name="connsiteY84-926" fmla="*/ 2341071 h 4794329"/>
              <a:gd name="connsiteX85-927" fmla="*/ 335037 w 5774797"/>
              <a:gd name="connsiteY85-928" fmla="*/ 2341071 h 4794329"/>
              <a:gd name="connsiteX86-929" fmla="*/ 335039 w 5774797"/>
              <a:gd name="connsiteY86-930" fmla="*/ 2341071 h 4794329"/>
              <a:gd name="connsiteX87-931" fmla="*/ 335039 w 5774797"/>
              <a:gd name="connsiteY87-932" fmla="*/ 2043341 h 4794329"/>
              <a:gd name="connsiteX88-933" fmla="*/ 2316718 w 5774797"/>
              <a:gd name="connsiteY88-934" fmla="*/ 61662 h 4794329"/>
              <a:gd name="connsiteX89-935" fmla="*/ 2465583 w 5774797"/>
              <a:gd name="connsiteY89-936" fmla="*/ 0 h 47943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  <a:cxn ang="0">
                <a:pos x="connsiteX47-95" y="connsiteY47-96"/>
              </a:cxn>
              <a:cxn ang="0">
                <a:pos x="connsiteX48-97" y="connsiteY48-98"/>
              </a:cxn>
              <a:cxn ang="0">
                <a:pos x="connsiteX49-99" y="connsiteY49-100"/>
              </a:cxn>
              <a:cxn ang="0">
                <a:pos x="connsiteX50-101" y="connsiteY50-102"/>
              </a:cxn>
              <a:cxn ang="0">
                <a:pos x="connsiteX51-103" y="connsiteY51-104"/>
              </a:cxn>
              <a:cxn ang="0">
                <a:pos x="connsiteX52-105" y="connsiteY52-106"/>
              </a:cxn>
              <a:cxn ang="0">
                <a:pos x="connsiteX53-107" y="connsiteY53-108"/>
              </a:cxn>
              <a:cxn ang="0">
                <a:pos x="connsiteX54-109" y="connsiteY54-110"/>
              </a:cxn>
              <a:cxn ang="0">
                <a:pos x="connsiteX55-111" y="connsiteY55-112"/>
              </a:cxn>
              <a:cxn ang="0">
                <a:pos x="connsiteX56-113" y="connsiteY56-114"/>
              </a:cxn>
              <a:cxn ang="0">
                <a:pos x="connsiteX57-115" y="connsiteY57-116"/>
              </a:cxn>
              <a:cxn ang="0">
                <a:pos x="connsiteX58-117" y="connsiteY58-118"/>
              </a:cxn>
              <a:cxn ang="0">
                <a:pos x="connsiteX59-119" y="connsiteY59-120"/>
              </a:cxn>
              <a:cxn ang="0">
                <a:pos x="connsiteX60-121" y="connsiteY60-122"/>
              </a:cxn>
              <a:cxn ang="0">
                <a:pos x="connsiteX61-123" y="connsiteY61-124"/>
              </a:cxn>
              <a:cxn ang="0">
                <a:pos x="connsiteX62-125" y="connsiteY62-126"/>
              </a:cxn>
              <a:cxn ang="0">
                <a:pos x="connsiteX63-127" y="connsiteY63-128"/>
              </a:cxn>
              <a:cxn ang="0">
                <a:pos x="connsiteX64-129" y="connsiteY64-130"/>
              </a:cxn>
              <a:cxn ang="0">
                <a:pos x="connsiteX65-131" y="connsiteY65-132"/>
              </a:cxn>
              <a:cxn ang="0">
                <a:pos x="connsiteX66-133" y="connsiteY66-134"/>
              </a:cxn>
              <a:cxn ang="0">
                <a:pos x="connsiteX67-135" y="connsiteY67-136"/>
              </a:cxn>
              <a:cxn ang="0">
                <a:pos x="connsiteX68-137" y="connsiteY68-138"/>
              </a:cxn>
              <a:cxn ang="0">
                <a:pos x="connsiteX69-139" y="connsiteY69-140"/>
              </a:cxn>
              <a:cxn ang="0">
                <a:pos x="connsiteX70-141" y="connsiteY70-142"/>
              </a:cxn>
              <a:cxn ang="0">
                <a:pos x="connsiteX71-143" y="connsiteY71-144"/>
              </a:cxn>
              <a:cxn ang="0">
                <a:pos x="connsiteX72-145" y="connsiteY72-146"/>
              </a:cxn>
              <a:cxn ang="0">
                <a:pos x="connsiteX73-147" y="connsiteY73-148"/>
              </a:cxn>
              <a:cxn ang="0">
                <a:pos x="connsiteX74-149" y="connsiteY74-150"/>
              </a:cxn>
              <a:cxn ang="0">
                <a:pos x="connsiteX75-151" y="connsiteY75-152"/>
              </a:cxn>
              <a:cxn ang="0">
                <a:pos x="connsiteX76-153" y="connsiteY76-154"/>
              </a:cxn>
              <a:cxn ang="0">
                <a:pos x="connsiteX77-155" y="connsiteY77-156"/>
              </a:cxn>
              <a:cxn ang="0">
                <a:pos x="connsiteX78-157" y="connsiteY78-158"/>
              </a:cxn>
              <a:cxn ang="0">
                <a:pos x="connsiteX79-159" y="connsiteY79-160"/>
              </a:cxn>
              <a:cxn ang="0">
                <a:pos x="connsiteX80-161" y="connsiteY80-162"/>
              </a:cxn>
              <a:cxn ang="0">
                <a:pos x="connsiteX81-163" y="connsiteY81-164"/>
              </a:cxn>
              <a:cxn ang="0">
                <a:pos x="connsiteX82-165" y="connsiteY82-166"/>
              </a:cxn>
              <a:cxn ang="0">
                <a:pos x="connsiteX83-167" y="connsiteY83-168"/>
              </a:cxn>
              <a:cxn ang="0">
                <a:pos x="connsiteX84-169" y="connsiteY84-170"/>
              </a:cxn>
              <a:cxn ang="0">
                <a:pos x="connsiteX85-171" y="connsiteY85-172"/>
              </a:cxn>
              <a:cxn ang="0">
                <a:pos x="connsiteX86-173" y="connsiteY86-174"/>
              </a:cxn>
              <a:cxn ang="0">
                <a:pos x="connsiteX87-175" y="connsiteY87-176"/>
              </a:cxn>
              <a:cxn ang="0">
                <a:pos x="connsiteX88-177" y="connsiteY88-178"/>
              </a:cxn>
              <a:cxn ang="0">
                <a:pos x="connsiteX89-179" y="connsiteY89-180"/>
              </a:cxn>
            </a:cxnLst>
            <a:rect l="l" t="t" r="r" b="b"/>
            <a:pathLst>
              <a:path w="5774797" h="4794329">
                <a:moveTo>
                  <a:pt x="4633897" y="3202389"/>
                </a:moveTo>
                <a:cubicBezTo>
                  <a:pt x="4687776" y="3202389"/>
                  <a:pt x="4741654" y="3222943"/>
                  <a:pt x="4782762" y="3264051"/>
                </a:cubicBezTo>
                <a:cubicBezTo>
                  <a:pt x="4864978" y="3346267"/>
                  <a:pt x="4864978" y="3479565"/>
                  <a:pt x="4782762" y="3561781"/>
                </a:cubicBezTo>
                <a:lnTo>
                  <a:pt x="4122323" y="4222219"/>
                </a:lnTo>
                <a:cubicBezTo>
                  <a:pt x="4040107" y="4304435"/>
                  <a:pt x="3906809" y="4304435"/>
                  <a:pt x="3824593" y="4222219"/>
                </a:cubicBezTo>
                <a:lnTo>
                  <a:pt x="3824594" y="4222219"/>
                </a:lnTo>
                <a:cubicBezTo>
                  <a:pt x="3742378" y="4140003"/>
                  <a:pt x="3742378" y="4006704"/>
                  <a:pt x="3824594" y="3924488"/>
                </a:cubicBezTo>
                <a:lnTo>
                  <a:pt x="4485032" y="3264051"/>
                </a:lnTo>
                <a:cubicBezTo>
                  <a:pt x="4526140" y="3222943"/>
                  <a:pt x="4580018" y="3202389"/>
                  <a:pt x="4633897" y="3202389"/>
                </a:cubicBezTo>
                <a:close/>
                <a:moveTo>
                  <a:pt x="4600666" y="1896653"/>
                </a:moveTo>
                <a:cubicBezTo>
                  <a:pt x="4654544" y="1896653"/>
                  <a:pt x="4708423" y="1917207"/>
                  <a:pt x="4749531" y="1958315"/>
                </a:cubicBezTo>
                <a:cubicBezTo>
                  <a:pt x="4831747" y="2040531"/>
                  <a:pt x="4831747" y="2173830"/>
                  <a:pt x="4749531" y="2256046"/>
                </a:cubicBezTo>
                <a:lnTo>
                  <a:pt x="2272908" y="4732667"/>
                </a:lnTo>
                <a:cubicBezTo>
                  <a:pt x="2190692" y="4814883"/>
                  <a:pt x="2057394" y="4814883"/>
                  <a:pt x="1975178" y="4732667"/>
                </a:cubicBezTo>
                <a:lnTo>
                  <a:pt x="1975180" y="4732667"/>
                </a:lnTo>
                <a:cubicBezTo>
                  <a:pt x="1892964" y="4650451"/>
                  <a:pt x="1892964" y="4517153"/>
                  <a:pt x="1975180" y="4434937"/>
                </a:cubicBezTo>
                <a:lnTo>
                  <a:pt x="4451801" y="1958315"/>
                </a:lnTo>
                <a:cubicBezTo>
                  <a:pt x="4492909" y="1917207"/>
                  <a:pt x="4546787" y="1896653"/>
                  <a:pt x="4600666" y="1896653"/>
                </a:cubicBezTo>
                <a:close/>
                <a:moveTo>
                  <a:pt x="5564270" y="1606041"/>
                </a:moveTo>
                <a:cubicBezTo>
                  <a:pt x="5618148" y="1606041"/>
                  <a:pt x="5672027" y="1626595"/>
                  <a:pt x="5713135" y="1667703"/>
                </a:cubicBezTo>
                <a:cubicBezTo>
                  <a:pt x="5795351" y="1749919"/>
                  <a:pt x="5795351" y="1883217"/>
                  <a:pt x="5713135" y="1965433"/>
                </a:cubicBezTo>
                <a:lnTo>
                  <a:pt x="3828060" y="3850507"/>
                </a:lnTo>
                <a:cubicBezTo>
                  <a:pt x="3745844" y="3932723"/>
                  <a:pt x="3612546" y="3932723"/>
                  <a:pt x="3530330" y="3850507"/>
                </a:cubicBezTo>
                <a:lnTo>
                  <a:pt x="3530331" y="3850507"/>
                </a:lnTo>
                <a:cubicBezTo>
                  <a:pt x="3448115" y="3768291"/>
                  <a:pt x="3448115" y="3634993"/>
                  <a:pt x="3530331" y="3552777"/>
                </a:cubicBezTo>
                <a:lnTo>
                  <a:pt x="5415405" y="1667703"/>
                </a:lnTo>
                <a:cubicBezTo>
                  <a:pt x="5456513" y="1626595"/>
                  <a:pt x="5510391" y="1606041"/>
                  <a:pt x="5564270" y="1606041"/>
                </a:cubicBezTo>
                <a:close/>
                <a:moveTo>
                  <a:pt x="5112231" y="717042"/>
                </a:moveTo>
                <a:cubicBezTo>
                  <a:pt x="5166109" y="717042"/>
                  <a:pt x="5219988" y="737596"/>
                  <a:pt x="5261096" y="778704"/>
                </a:cubicBezTo>
                <a:cubicBezTo>
                  <a:pt x="5343312" y="860920"/>
                  <a:pt x="5343312" y="994218"/>
                  <a:pt x="5261096" y="1076435"/>
                </a:cubicBezTo>
                <a:lnTo>
                  <a:pt x="2185905" y="4151624"/>
                </a:lnTo>
                <a:cubicBezTo>
                  <a:pt x="2103689" y="4233840"/>
                  <a:pt x="1970391" y="4233840"/>
                  <a:pt x="1888175" y="4151624"/>
                </a:cubicBezTo>
                <a:lnTo>
                  <a:pt x="1888176" y="4151624"/>
                </a:lnTo>
                <a:cubicBezTo>
                  <a:pt x="1805960" y="4069408"/>
                  <a:pt x="1805960" y="3936110"/>
                  <a:pt x="1888176" y="3853894"/>
                </a:cubicBezTo>
                <a:lnTo>
                  <a:pt x="4963366" y="778704"/>
                </a:lnTo>
                <a:cubicBezTo>
                  <a:pt x="5004474" y="737596"/>
                  <a:pt x="5058352" y="717042"/>
                  <a:pt x="5112231" y="717042"/>
                </a:cubicBezTo>
                <a:close/>
                <a:moveTo>
                  <a:pt x="4555993" y="598413"/>
                </a:moveTo>
                <a:cubicBezTo>
                  <a:pt x="4609872" y="598413"/>
                  <a:pt x="4663750" y="618967"/>
                  <a:pt x="4704858" y="660075"/>
                </a:cubicBezTo>
                <a:cubicBezTo>
                  <a:pt x="4787074" y="742291"/>
                  <a:pt x="4787074" y="875589"/>
                  <a:pt x="4704858" y="957805"/>
                </a:cubicBezTo>
                <a:lnTo>
                  <a:pt x="959031" y="4703631"/>
                </a:lnTo>
                <a:cubicBezTo>
                  <a:pt x="876815" y="4785847"/>
                  <a:pt x="743517" y="4785847"/>
                  <a:pt x="661301" y="4703631"/>
                </a:cubicBezTo>
                <a:lnTo>
                  <a:pt x="661302" y="4703631"/>
                </a:lnTo>
                <a:cubicBezTo>
                  <a:pt x="579087" y="4621415"/>
                  <a:pt x="579087" y="4488117"/>
                  <a:pt x="661302" y="4405901"/>
                </a:cubicBezTo>
                <a:lnTo>
                  <a:pt x="4407128" y="660075"/>
                </a:lnTo>
                <a:cubicBezTo>
                  <a:pt x="4448236" y="618967"/>
                  <a:pt x="4502115" y="598413"/>
                  <a:pt x="4555993" y="598413"/>
                </a:cubicBezTo>
                <a:close/>
                <a:moveTo>
                  <a:pt x="3285716" y="530016"/>
                </a:moveTo>
                <a:cubicBezTo>
                  <a:pt x="3339595" y="530015"/>
                  <a:pt x="3393473" y="550569"/>
                  <a:pt x="3434581" y="591677"/>
                </a:cubicBezTo>
                <a:cubicBezTo>
                  <a:pt x="3516797" y="673894"/>
                  <a:pt x="3516797" y="807191"/>
                  <a:pt x="3434581" y="889408"/>
                </a:cubicBezTo>
                <a:lnTo>
                  <a:pt x="359390" y="3964597"/>
                </a:lnTo>
                <a:cubicBezTo>
                  <a:pt x="277175" y="4046813"/>
                  <a:pt x="143876" y="4046813"/>
                  <a:pt x="61661" y="3964597"/>
                </a:cubicBezTo>
                <a:lnTo>
                  <a:pt x="61662" y="3964597"/>
                </a:lnTo>
                <a:cubicBezTo>
                  <a:pt x="-20554" y="3882381"/>
                  <a:pt x="-20554" y="3749083"/>
                  <a:pt x="61662" y="3666867"/>
                </a:cubicBezTo>
                <a:lnTo>
                  <a:pt x="3136851" y="591677"/>
                </a:lnTo>
                <a:cubicBezTo>
                  <a:pt x="3177959" y="550569"/>
                  <a:pt x="3231837" y="530015"/>
                  <a:pt x="3285716" y="530016"/>
                </a:cubicBezTo>
                <a:close/>
                <a:moveTo>
                  <a:pt x="4139534" y="347526"/>
                </a:moveTo>
                <a:cubicBezTo>
                  <a:pt x="4193413" y="347526"/>
                  <a:pt x="4247291" y="368080"/>
                  <a:pt x="4288399" y="409188"/>
                </a:cubicBezTo>
                <a:cubicBezTo>
                  <a:pt x="4370615" y="491405"/>
                  <a:pt x="4370615" y="624702"/>
                  <a:pt x="4288399" y="706919"/>
                </a:cubicBezTo>
                <a:lnTo>
                  <a:pt x="1213208" y="3782108"/>
                </a:lnTo>
                <a:cubicBezTo>
                  <a:pt x="1130992" y="3864324"/>
                  <a:pt x="997694" y="3864324"/>
                  <a:pt x="915478" y="3782108"/>
                </a:cubicBezTo>
                <a:lnTo>
                  <a:pt x="915479" y="3782108"/>
                </a:lnTo>
                <a:cubicBezTo>
                  <a:pt x="833263" y="3699892"/>
                  <a:pt x="833263" y="3566594"/>
                  <a:pt x="915479" y="3484378"/>
                </a:cubicBezTo>
                <a:lnTo>
                  <a:pt x="3990669" y="409188"/>
                </a:lnTo>
                <a:cubicBezTo>
                  <a:pt x="4031777" y="368080"/>
                  <a:pt x="4085655" y="347526"/>
                  <a:pt x="4139534" y="347526"/>
                </a:cubicBezTo>
                <a:close/>
                <a:moveTo>
                  <a:pt x="1664402" y="126303"/>
                </a:moveTo>
                <a:cubicBezTo>
                  <a:pt x="1718280" y="126303"/>
                  <a:pt x="1772159" y="146856"/>
                  <a:pt x="1813267" y="187965"/>
                </a:cubicBezTo>
                <a:cubicBezTo>
                  <a:pt x="1895483" y="270181"/>
                  <a:pt x="1895483" y="403479"/>
                  <a:pt x="1813267" y="485695"/>
                </a:cubicBezTo>
                <a:lnTo>
                  <a:pt x="554549" y="1744412"/>
                </a:lnTo>
                <a:cubicBezTo>
                  <a:pt x="472333" y="1826628"/>
                  <a:pt x="339035" y="1826628"/>
                  <a:pt x="256818" y="1744412"/>
                </a:cubicBezTo>
                <a:lnTo>
                  <a:pt x="256820" y="1744412"/>
                </a:lnTo>
                <a:cubicBezTo>
                  <a:pt x="174605" y="1662196"/>
                  <a:pt x="174605" y="1528898"/>
                  <a:pt x="256820" y="1446682"/>
                </a:cubicBezTo>
                <a:lnTo>
                  <a:pt x="1515537" y="187965"/>
                </a:lnTo>
                <a:cubicBezTo>
                  <a:pt x="1556645" y="146856"/>
                  <a:pt x="1610523" y="126303"/>
                  <a:pt x="1664402" y="126303"/>
                </a:cubicBezTo>
                <a:close/>
                <a:moveTo>
                  <a:pt x="3125460" y="18853"/>
                </a:moveTo>
                <a:cubicBezTo>
                  <a:pt x="3179339" y="18853"/>
                  <a:pt x="3233217" y="39407"/>
                  <a:pt x="3274325" y="80515"/>
                </a:cubicBezTo>
                <a:cubicBezTo>
                  <a:pt x="3356541" y="162731"/>
                  <a:pt x="3356541" y="296029"/>
                  <a:pt x="3274325" y="378245"/>
                </a:cubicBezTo>
                <a:lnTo>
                  <a:pt x="552641" y="3099928"/>
                </a:lnTo>
                <a:cubicBezTo>
                  <a:pt x="470425" y="3182144"/>
                  <a:pt x="337126" y="3182144"/>
                  <a:pt x="254911" y="3099928"/>
                </a:cubicBezTo>
                <a:lnTo>
                  <a:pt x="254912" y="3099928"/>
                </a:lnTo>
                <a:cubicBezTo>
                  <a:pt x="172696" y="3017712"/>
                  <a:pt x="172696" y="2884414"/>
                  <a:pt x="254912" y="2802198"/>
                </a:cubicBezTo>
                <a:lnTo>
                  <a:pt x="2976595" y="80515"/>
                </a:lnTo>
                <a:cubicBezTo>
                  <a:pt x="3017703" y="39407"/>
                  <a:pt x="3071581" y="18853"/>
                  <a:pt x="3125460" y="18853"/>
                </a:cubicBezTo>
                <a:close/>
                <a:moveTo>
                  <a:pt x="2465583" y="0"/>
                </a:moveTo>
                <a:cubicBezTo>
                  <a:pt x="2519461" y="0"/>
                  <a:pt x="2573340" y="20554"/>
                  <a:pt x="2614448" y="61662"/>
                </a:cubicBezTo>
                <a:cubicBezTo>
                  <a:pt x="2696664" y="143878"/>
                  <a:pt x="2696664" y="277176"/>
                  <a:pt x="2614448" y="359392"/>
                </a:cubicBezTo>
                <a:lnTo>
                  <a:pt x="632768" y="2341071"/>
                </a:lnTo>
                <a:cubicBezTo>
                  <a:pt x="550552" y="2423287"/>
                  <a:pt x="417253" y="2423287"/>
                  <a:pt x="335037" y="2341071"/>
                </a:cubicBezTo>
                <a:lnTo>
                  <a:pt x="335039" y="2341071"/>
                </a:lnTo>
                <a:cubicBezTo>
                  <a:pt x="252822" y="2258855"/>
                  <a:pt x="252822" y="2125557"/>
                  <a:pt x="335039" y="2043341"/>
                </a:cubicBezTo>
                <a:lnTo>
                  <a:pt x="2316718" y="61662"/>
                </a:lnTo>
                <a:cubicBezTo>
                  <a:pt x="2357826" y="20554"/>
                  <a:pt x="2411704" y="0"/>
                  <a:pt x="2465583" y="0"/>
                </a:cubicBezTo>
                <a:close/>
              </a:path>
            </a:pathLst>
          </a:custGeom>
          <a:pattFill prst="pct20">
            <a:fgClr>
              <a:schemeClr val="bg1">
                <a:lumMod val="50000"/>
                <a:lumOff val="50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dirty="0"/>
              <a:t>Insert Image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laceholder 4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48547" y="2014123"/>
            <a:ext cx="1855305" cy="170953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048546" y="4088088"/>
            <a:ext cx="1855305" cy="170953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255027" y="2014123"/>
            <a:ext cx="1855305" cy="170953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255026" y="4088088"/>
            <a:ext cx="1855305" cy="170953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kite 2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000846" y="1345126"/>
            <a:ext cx="2782887" cy="2930525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491716" y="2926445"/>
            <a:ext cx="2782887" cy="2930525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982586" y="1345125"/>
            <a:ext cx="2782887" cy="2930525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kite 3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图片占位符 16"/>
          <p:cNvSpPr>
            <a:spLocks noGrp="1"/>
          </p:cNvSpPr>
          <p:nvPr>
            <p:ph type="pic" sz="quarter" idx="15"/>
          </p:nvPr>
        </p:nvSpPr>
        <p:spPr>
          <a:xfrm>
            <a:off x="4139879" y="478971"/>
            <a:ext cx="7134263" cy="5913912"/>
          </a:xfrm>
          <a:custGeom>
            <a:avLst/>
            <a:gdLst>
              <a:gd name="connsiteX0" fmla="*/ 2821974 w 7134263"/>
              <a:gd name="connsiteY0" fmla="*/ 3109303 h 5913912"/>
              <a:gd name="connsiteX1" fmla="*/ 4153631 w 7134263"/>
              <a:gd name="connsiteY1" fmla="*/ 4511608 h 5913912"/>
              <a:gd name="connsiteX2" fmla="*/ 2821974 w 7134263"/>
              <a:gd name="connsiteY2" fmla="*/ 5913912 h 5913912"/>
              <a:gd name="connsiteX3" fmla="*/ 1490316 w 7134263"/>
              <a:gd name="connsiteY3" fmla="*/ 4511608 h 5913912"/>
              <a:gd name="connsiteX4" fmla="*/ 5802606 w 7134263"/>
              <a:gd name="connsiteY4" fmla="*/ 3109302 h 5913912"/>
              <a:gd name="connsiteX5" fmla="*/ 7134263 w 7134263"/>
              <a:gd name="connsiteY5" fmla="*/ 4511607 h 5913912"/>
              <a:gd name="connsiteX6" fmla="*/ 5802606 w 7134263"/>
              <a:gd name="connsiteY6" fmla="*/ 5913911 h 5913912"/>
              <a:gd name="connsiteX7" fmla="*/ 4470948 w 7134263"/>
              <a:gd name="connsiteY7" fmla="*/ 4511607 h 5913912"/>
              <a:gd name="connsiteX8" fmla="*/ 4312290 w 7134263"/>
              <a:gd name="connsiteY8" fmla="*/ 1562733 h 5913912"/>
              <a:gd name="connsiteX9" fmla="*/ 5643947 w 7134263"/>
              <a:gd name="connsiteY9" fmla="*/ 2965038 h 5913912"/>
              <a:gd name="connsiteX10" fmla="*/ 4312290 w 7134263"/>
              <a:gd name="connsiteY10" fmla="*/ 4367342 h 5913912"/>
              <a:gd name="connsiteX11" fmla="*/ 2980632 w 7134263"/>
              <a:gd name="connsiteY11" fmla="*/ 2965038 h 5913912"/>
              <a:gd name="connsiteX12" fmla="*/ 1331658 w 7134263"/>
              <a:gd name="connsiteY12" fmla="*/ 1562733 h 5913912"/>
              <a:gd name="connsiteX13" fmla="*/ 2663315 w 7134263"/>
              <a:gd name="connsiteY13" fmla="*/ 2965038 h 5913912"/>
              <a:gd name="connsiteX14" fmla="*/ 1331658 w 7134263"/>
              <a:gd name="connsiteY14" fmla="*/ 4367342 h 5913912"/>
              <a:gd name="connsiteX15" fmla="*/ 0 w 7134263"/>
              <a:gd name="connsiteY15" fmla="*/ 2965038 h 5913912"/>
              <a:gd name="connsiteX16" fmla="*/ 5802606 w 7134263"/>
              <a:gd name="connsiteY16" fmla="*/ 0 h 5913912"/>
              <a:gd name="connsiteX17" fmla="*/ 7134263 w 7134263"/>
              <a:gd name="connsiteY17" fmla="*/ 1402305 h 5913912"/>
              <a:gd name="connsiteX18" fmla="*/ 5802606 w 7134263"/>
              <a:gd name="connsiteY18" fmla="*/ 2804609 h 5913912"/>
              <a:gd name="connsiteX19" fmla="*/ 4470948 w 7134263"/>
              <a:gd name="connsiteY19" fmla="*/ 1402305 h 5913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134263" h="5913912">
                <a:moveTo>
                  <a:pt x="2821974" y="3109303"/>
                </a:moveTo>
                <a:lnTo>
                  <a:pt x="4153631" y="4511608"/>
                </a:lnTo>
                <a:lnTo>
                  <a:pt x="2821974" y="5913912"/>
                </a:lnTo>
                <a:lnTo>
                  <a:pt x="1490316" y="4511608"/>
                </a:lnTo>
                <a:close/>
                <a:moveTo>
                  <a:pt x="5802606" y="3109302"/>
                </a:moveTo>
                <a:lnTo>
                  <a:pt x="7134263" y="4511607"/>
                </a:lnTo>
                <a:lnTo>
                  <a:pt x="5802606" y="5913911"/>
                </a:lnTo>
                <a:lnTo>
                  <a:pt x="4470948" y="4511607"/>
                </a:lnTo>
                <a:close/>
                <a:moveTo>
                  <a:pt x="4312290" y="1562733"/>
                </a:moveTo>
                <a:lnTo>
                  <a:pt x="5643947" y="2965038"/>
                </a:lnTo>
                <a:lnTo>
                  <a:pt x="4312290" y="4367342"/>
                </a:lnTo>
                <a:lnTo>
                  <a:pt x="2980632" y="2965038"/>
                </a:lnTo>
                <a:close/>
                <a:moveTo>
                  <a:pt x="1331658" y="1562733"/>
                </a:moveTo>
                <a:lnTo>
                  <a:pt x="2663315" y="2965038"/>
                </a:lnTo>
                <a:lnTo>
                  <a:pt x="1331658" y="4367342"/>
                </a:lnTo>
                <a:lnTo>
                  <a:pt x="0" y="2965038"/>
                </a:lnTo>
                <a:close/>
                <a:moveTo>
                  <a:pt x="5802606" y="0"/>
                </a:moveTo>
                <a:lnTo>
                  <a:pt x="7134263" y="1402305"/>
                </a:lnTo>
                <a:lnTo>
                  <a:pt x="5802606" y="2804609"/>
                </a:lnTo>
                <a:lnTo>
                  <a:pt x="4470948" y="14023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1273239" y="1424145"/>
            <a:ext cx="4430875" cy="4013963"/>
          </a:xfrm>
          <a:custGeom>
            <a:avLst/>
            <a:gdLst>
              <a:gd name="connsiteX0" fmla="*/ 806402 w 4430875"/>
              <a:gd name="connsiteY0" fmla="*/ 3979323 h 4013963"/>
              <a:gd name="connsiteX1" fmla="*/ 754376 w 4430875"/>
              <a:gd name="connsiteY1" fmla="*/ 4013963 h 4013963"/>
              <a:gd name="connsiteX2" fmla="*/ 806402 w 4430875"/>
              <a:gd name="connsiteY2" fmla="*/ 3979323 h 4013963"/>
              <a:gd name="connsiteX3" fmla="*/ 862763 w 4430875"/>
              <a:gd name="connsiteY3" fmla="*/ 3931694 h 4013963"/>
              <a:gd name="connsiteX4" fmla="*/ 854092 w 4430875"/>
              <a:gd name="connsiteY4" fmla="*/ 3936024 h 4013963"/>
              <a:gd name="connsiteX5" fmla="*/ 862763 w 4430875"/>
              <a:gd name="connsiteY5" fmla="*/ 3931694 h 4013963"/>
              <a:gd name="connsiteX6" fmla="*/ 1192058 w 4430875"/>
              <a:gd name="connsiteY6" fmla="*/ 3882238 h 4013963"/>
              <a:gd name="connsiteX7" fmla="*/ 1196597 w 4430875"/>
              <a:gd name="connsiteY7" fmla="*/ 3888394 h 4013963"/>
              <a:gd name="connsiteX8" fmla="*/ 1135900 w 4430875"/>
              <a:gd name="connsiteY8" fmla="*/ 3901384 h 4013963"/>
              <a:gd name="connsiteX9" fmla="*/ 1148906 w 4430875"/>
              <a:gd name="connsiteY9" fmla="*/ 3892724 h 4013963"/>
              <a:gd name="connsiteX10" fmla="*/ 1174919 w 4430875"/>
              <a:gd name="connsiteY10" fmla="*/ 3897054 h 4013963"/>
              <a:gd name="connsiteX11" fmla="*/ 1179255 w 4430875"/>
              <a:gd name="connsiteY11" fmla="*/ 3884064 h 4013963"/>
              <a:gd name="connsiteX12" fmla="*/ 1192058 w 4430875"/>
              <a:gd name="connsiteY12" fmla="*/ 3882238 h 4013963"/>
              <a:gd name="connsiteX13" fmla="*/ 1200932 w 4430875"/>
              <a:gd name="connsiteY13" fmla="*/ 3871074 h 4013963"/>
              <a:gd name="connsiteX14" fmla="*/ 1213939 w 4430875"/>
              <a:gd name="connsiteY14" fmla="*/ 3884064 h 4013963"/>
              <a:gd name="connsiteX15" fmla="*/ 1196597 w 4430875"/>
              <a:gd name="connsiteY15" fmla="*/ 3879734 h 4013963"/>
              <a:gd name="connsiteX16" fmla="*/ 1200932 w 4430875"/>
              <a:gd name="connsiteY16" fmla="*/ 3871074 h 4013963"/>
              <a:gd name="connsiteX17" fmla="*/ 1265964 w 4430875"/>
              <a:gd name="connsiteY17" fmla="*/ 3836434 h 4013963"/>
              <a:gd name="connsiteX18" fmla="*/ 1278971 w 4430875"/>
              <a:gd name="connsiteY18" fmla="*/ 3853754 h 4013963"/>
              <a:gd name="connsiteX19" fmla="*/ 1265964 w 4430875"/>
              <a:gd name="connsiteY19" fmla="*/ 3836434 h 4013963"/>
              <a:gd name="connsiteX20" fmla="*/ 685008 w 4430875"/>
              <a:gd name="connsiteY20" fmla="*/ 3827774 h 4013963"/>
              <a:gd name="connsiteX21" fmla="*/ 641653 w 4430875"/>
              <a:gd name="connsiteY21" fmla="*/ 3866744 h 4013963"/>
              <a:gd name="connsiteX22" fmla="*/ 632982 w 4430875"/>
              <a:gd name="connsiteY22" fmla="*/ 3858084 h 4013963"/>
              <a:gd name="connsiteX23" fmla="*/ 628647 w 4430875"/>
              <a:gd name="connsiteY23" fmla="*/ 3871074 h 4013963"/>
              <a:gd name="connsiteX24" fmla="*/ 619976 w 4430875"/>
              <a:gd name="connsiteY24" fmla="*/ 3866744 h 4013963"/>
              <a:gd name="connsiteX25" fmla="*/ 637318 w 4430875"/>
              <a:gd name="connsiteY25" fmla="*/ 3845094 h 4013963"/>
              <a:gd name="connsiteX26" fmla="*/ 685008 w 4430875"/>
              <a:gd name="connsiteY26" fmla="*/ 3827774 h 4013963"/>
              <a:gd name="connsiteX27" fmla="*/ 1249165 w 4430875"/>
              <a:gd name="connsiteY27" fmla="*/ 3748211 h 4013963"/>
              <a:gd name="connsiteX28" fmla="*/ 1287642 w 4430875"/>
              <a:gd name="connsiteY28" fmla="*/ 3758495 h 4013963"/>
              <a:gd name="connsiteX29" fmla="*/ 1313655 w 4430875"/>
              <a:gd name="connsiteY29" fmla="*/ 3762825 h 4013963"/>
              <a:gd name="connsiteX30" fmla="*/ 1313655 w 4430875"/>
              <a:gd name="connsiteY30" fmla="*/ 3749835 h 4013963"/>
              <a:gd name="connsiteX31" fmla="*/ 1317990 w 4430875"/>
              <a:gd name="connsiteY31" fmla="*/ 3771485 h 4013963"/>
              <a:gd name="connsiteX32" fmla="*/ 1313655 w 4430875"/>
              <a:gd name="connsiteY32" fmla="*/ 3775815 h 4013963"/>
              <a:gd name="connsiteX33" fmla="*/ 1300648 w 4430875"/>
              <a:gd name="connsiteY33" fmla="*/ 3762825 h 4013963"/>
              <a:gd name="connsiteX34" fmla="*/ 1296313 w 4430875"/>
              <a:gd name="connsiteY34" fmla="*/ 3771485 h 4013963"/>
              <a:gd name="connsiteX35" fmla="*/ 1291977 w 4430875"/>
              <a:gd name="connsiteY35" fmla="*/ 3771485 h 4013963"/>
              <a:gd name="connsiteX36" fmla="*/ 1291977 w 4430875"/>
              <a:gd name="connsiteY36" fmla="*/ 3788804 h 4013963"/>
              <a:gd name="connsiteX37" fmla="*/ 1226945 w 4430875"/>
              <a:gd name="connsiteY37" fmla="*/ 3801794 h 4013963"/>
              <a:gd name="connsiteX38" fmla="*/ 1200932 w 4430875"/>
              <a:gd name="connsiteY38" fmla="*/ 3810454 h 4013963"/>
              <a:gd name="connsiteX39" fmla="*/ 1179255 w 4430875"/>
              <a:gd name="connsiteY39" fmla="*/ 3836434 h 4013963"/>
              <a:gd name="connsiteX40" fmla="*/ 1166248 w 4430875"/>
              <a:gd name="connsiteY40" fmla="*/ 3827774 h 4013963"/>
              <a:gd name="connsiteX41" fmla="*/ 1057861 w 4430875"/>
              <a:gd name="connsiteY41" fmla="*/ 3871074 h 4013963"/>
              <a:gd name="connsiteX42" fmla="*/ 1057861 w 4430875"/>
              <a:gd name="connsiteY42" fmla="*/ 3853754 h 4013963"/>
              <a:gd name="connsiteX43" fmla="*/ 1044854 w 4430875"/>
              <a:gd name="connsiteY43" fmla="*/ 3845094 h 4013963"/>
              <a:gd name="connsiteX44" fmla="*/ 1049190 w 4430875"/>
              <a:gd name="connsiteY44" fmla="*/ 3853754 h 4013963"/>
              <a:gd name="connsiteX45" fmla="*/ 1018841 w 4430875"/>
              <a:gd name="connsiteY45" fmla="*/ 3853754 h 4013963"/>
              <a:gd name="connsiteX46" fmla="*/ 1031848 w 4430875"/>
              <a:gd name="connsiteY46" fmla="*/ 3832104 h 4013963"/>
              <a:gd name="connsiteX47" fmla="*/ 1135900 w 4430875"/>
              <a:gd name="connsiteY47" fmla="*/ 3797464 h 4013963"/>
              <a:gd name="connsiteX48" fmla="*/ 1135900 w 4430875"/>
              <a:gd name="connsiteY48" fmla="*/ 3784474 h 4013963"/>
              <a:gd name="connsiteX49" fmla="*/ 1161913 w 4430875"/>
              <a:gd name="connsiteY49" fmla="*/ 3780145 h 4013963"/>
              <a:gd name="connsiteX50" fmla="*/ 1213939 w 4430875"/>
              <a:gd name="connsiteY50" fmla="*/ 3767155 h 4013963"/>
              <a:gd name="connsiteX51" fmla="*/ 1249165 w 4430875"/>
              <a:gd name="connsiteY51" fmla="*/ 3748211 h 4013963"/>
              <a:gd name="connsiteX52" fmla="*/ 1682172 w 4430875"/>
              <a:gd name="connsiteY52" fmla="*/ 3628595 h 4013963"/>
              <a:gd name="connsiteX53" fmla="*/ 1669166 w 4430875"/>
              <a:gd name="connsiteY53" fmla="*/ 3641585 h 4013963"/>
              <a:gd name="connsiteX54" fmla="*/ 1682172 w 4430875"/>
              <a:gd name="connsiteY54" fmla="*/ 3628595 h 4013963"/>
              <a:gd name="connsiteX55" fmla="*/ 630273 w 4430875"/>
              <a:gd name="connsiteY55" fmla="*/ 3619935 h 4013963"/>
              <a:gd name="connsiteX56" fmla="*/ 637318 w 4430875"/>
              <a:gd name="connsiteY56" fmla="*/ 3628595 h 4013963"/>
              <a:gd name="connsiteX57" fmla="*/ 619976 w 4430875"/>
              <a:gd name="connsiteY57" fmla="*/ 3624265 h 4013963"/>
              <a:gd name="connsiteX58" fmla="*/ 630273 w 4430875"/>
              <a:gd name="connsiteY58" fmla="*/ 3619935 h 4013963"/>
              <a:gd name="connsiteX59" fmla="*/ 1135900 w 4430875"/>
              <a:gd name="connsiteY59" fmla="*/ 3619935 h 4013963"/>
              <a:gd name="connsiteX60" fmla="*/ 1148906 w 4430875"/>
              <a:gd name="connsiteY60" fmla="*/ 3632925 h 4013963"/>
              <a:gd name="connsiteX61" fmla="*/ 1140235 w 4430875"/>
              <a:gd name="connsiteY61" fmla="*/ 3628595 h 4013963"/>
              <a:gd name="connsiteX62" fmla="*/ 1135900 w 4430875"/>
              <a:gd name="connsiteY62" fmla="*/ 3619935 h 4013963"/>
              <a:gd name="connsiteX63" fmla="*/ 650324 w 4430875"/>
              <a:gd name="connsiteY63" fmla="*/ 3615606 h 4013963"/>
              <a:gd name="connsiteX64" fmla="*/ 641653 w 4430875"/>
              <a:gd name="connsiteY64" fmla="*/ 3632925 h 4013963"/>
              <a:gd name="connsiteX65" fmla="*/ 645989 w 4430875"/>
              <a:gd name="connsiteY65" fmla="*/ 3624265 h 4013963"/>
              <a:gd name="connsiteX66" fmla="*/ 632982 w 4430875"/>
              <a:gd name="connsiteY66" fmla="*/ 3619935 h 4013963"/>
              <a:gd name="connsiteX67" fmla="*/ 650324 w 4430875"/>
              <a:gd name="connsiteY67" fmla="*/ 3615606 h 4013963"/>
              <a:gd name="connsiteX68" fmla="*/ 2427877 w 4430875"/>
              <a:gd name="connsiteY68" fmla="*/ 3567976 h 4013963"/>
              <a:gd name="connsiteX69" fmla="*/ 2427877 w 4430875"/>
              <a:gd name="connsiteY69" fmla="*/ 3585296 h 4013963"/>
              <a:gd name="connsiteX70" fmla="*/ 2414870 w 4430875"/>
              <a:gd name="connsiteY70" fmla="*/ 3572306 h 4013963"/>
              <a:gd name="connsiteX71" fmla="*/ 2427877 w 4430875"/>
              <a:gd name="connsiteY71" fmla="*/ 3567976 h 4013963"/>
              <a:gd name="connsiteX72" fmla="*/ 1352674 w 4430875"/>
              <a:gd name="connsiteY72" fmla="*/ 3563646 h 4013963"/>
              <a:gd name="connsiteX73" fmla="*/ 1352674 w 4430875"/>
              <a:gd name="connsiteY73" fmla="*/ 3585296 h 4013963"/>
              <a:gd name="connsiteX74" fmla="*/ 1352674 w 4430875"/>
              <a:gd name="connsiteY74" fmla="*/ 3563646 h 4013963"/>
              <a:gd name="connsiteX75" fmla="*/ 1905585 w 4430875"/>
              <a:gd name="connsiteY75" fmla="*/ 3497005 h 4013963"/>
              <a:gd name="connsiteX76" fmla="*/ 1911953 w 4430875"/>
              <a:gd name="connsiteY76" fmla="*/ 3503026 h 4013963"/>
              <a:gd name="connsiteX77" fmla="*/ 1894611 w 4430875"/>
              <a:gd name="connsiteY77" fmla="*/ 3507356 h 4013963"/>
              <a:gd name="connsiteX78" fmla="*/ 1905585 w 4430875"/>
              <a:gd name="connsiteY78" fmla="*/ 3497005 h 4013963"/>
              <a:gd name="connsiteX79" fmla="*/ 945138 w 4430875"/>
              <a:gd name="connsiteY79" fmla="*/ 3490036 h 4013963"/>
              <a:gd name="connsiteX80" fmla="*/ 940803 w 4430875"/>
              <a:gd name="connsiteY80" fmla="*/ 3507356 h 4013963"/>
              <a:gd name="connsiteX81" fmla="*/ 945138 w 4430875"/>
              <a:gd name="connsiteY81" fmla="*/ 3490036 h 4013963"/>
              <a:gd name="connsiteX82" fmla="*/ 1409036 w 4430875"/>
              <a:gd name="connsiteY82" fmla="*/ 3481376 h 4013963"/>
              <a:gd name="connsiteX83" fmla="*/ 1413371 w 4430875"/>
              <a:gd name="connsiteY83" fmla="*/ 3494366 h 4013963"/>
              <a:gd name="connsiteX84" fmla="*/ 1361345 w 4430875"/>
              <a:gd name="connsiteY84" fmla="*/ 3529006 h 4013963"/>
              <a:gd name="connsiteX85" fmla="*/ 1348339 w 4430875"/>
              <a:gd name="connsiteY85" fmla="*/ 3520346 h 4013963"/>
              <a:gd name="connsiteX86" fmla="*/ 1335333 w 4430875"/>
              <a:gd name="connsiteY86" fmla="*/ 3546326 h 4013963"/>
              <a:gd name="connsiteX87" fmla="*/ 1309319 w 4430875"/>
              <a:gd name="connsiteY87" fmla="*/ 3520346 h 4013963"/>
              <a:gd name="connsiteX88" fmla="*/ 1309319 w 4430875"/>
              <a:gd name="connsiteY88" fmla="*/ 3533336 h 4013963"/>
              <a:gd name="connsiteX89" fmla="*/ 1300648 w 4430875"/>
              <a:gd name="connsiteY89" fmla="*/ 3516016 h 4013963"/>
              <a:gd name="connsiteX90" fmla="*/ 1339668 w 4430875"/>
              <a:gd name="connsiteY90" fmla="*/ 3494366 h 4013963"/>
              <a:gd name="connsiteX91" fmla="*/ 1352674 w 4430875"/>
              <a:gd name="connsiteY91" fmla="*/ 3490036 h 4013963"/>
              <a:gd name="connsiteX92" fmla="*/ 1361345 w 4430875"/>
              <a:gd name="connsiteY92" fmla="*/ 3498696 h 4013963"/>
              <a:gd name="connsiteX93" fmla="*/ 1409036 w 4430875"/>
              <a:gd name="connsiteY93" fmla="*/ 3481376 h 4013963"/>
              <a:gd name="connsiteX94" fmla="*/ 1044854 w 4430875"/>
              <a:gd name="connsiteY94" fmla="*/ 3455396 h 4013963"/>
              <a:gd name="connsiteX95" fmla="*/ 1027512 w 4430875"/>
              <a:gd name="connsiteY95" fmla="*/ 3464056 h 4013963"/>
              <a:gd name="connsiteX96" fmla="*/ 1053525 w 4430875"/>
              <a:gd name="connsiteY96" fmla="*/ 3468386 h 4013963"/>
              <a:gd name="connsiteX97" fmla="*/ 1044854 w 4430875"/>
              <a:gd name="connsiteY97" fmla="*/ 3455396 h 4013963"/>
              <a:gd name="connsiteX98" fmla="*/ 1088209 w 4430875"/>
              <a:gd name="connsiteY98" fmla="*/ 3446737 h 4013963"/>
              <a:gd name="connsiteX99" fmla="*/ 1075203 w 4430875"/>
              <a:gd name="connsiteY99" fmla="*/ 3464056 h 4013963"/>
              <a:gd name="connsiteX100" fmla="*/ 1088209 w 4430875"/>
              <a:gd name="connsiteY100" fmla="*/ 3446737 h 4013963"/>
              <a:gd name="connsiteX101" fmla="*/ 841086 w 4430875"/>
              <a:gd name="connsiteY101" fmla="*/ 3442407 h 4013963"/>
              <a:gd name="connsiteX102" fmla="*/ 871434 w 4430875"/>
              <a:gd name="connsiteY102" fmla="*/ 3464056 h 4013963"/>
              <a:gd name="connsiteX103" fmla="*/ 858428 w 4430875"/>
              <a:gd name="connsiteY103" fmla="*/ 3464056 h 4013963"/>
              <a:gd name="connsiteX104" fmla="*/ 854092 w 4430875"/>
              <a:gd name="connsiteY104" fmla="*/ 3455396 h 4013963"/>
              <a:gd name="connsiteX105" fmla="*/ 841086 w 4430875"/>
              <a:gd name="connsiteY105" fmla="*/ 3459726 h 4013963"/>
              <a:gd name="connsiteX106" fmla="*/ 854092 w 4430875"/>
              <a:gd name="connsiteY106" fmla="*/ 3468386 h 4013963"/>
              <a:gd name="connsiteX107" fmla="*/ 841086 w 4430875"/>
              <a:gd name="connsiteY107" fmla="*/ 3498696 h 4013963"/>
              <a:gd name="connsiteX108" fmla="*/ 828080 w 4430875"/>
              <a:gd name="connsiteY108" fmla="*/ 3464056 h 4013963"/>
              <a:gd name="connsiteX109" fmla="*/ 810738 w 4430875"/>
              <a:gd name="connsiteY109" fmla="*/ 3468386 h 4013963"/>
              <a:gd name="connsiteX110" fmla="*/ 819409 w 4430875"/>
              <a:gd name="connsiteY110" fmla="*/ 3468386 h 4013963"/>
              <a:gd name="connsiteX111" fmla="*/ 776054 w 4430875"/>
              <a:gd name="connsiteY111" fmla="*/ 3516016 h 4013963"/>
              <a:gd name="connsiteX112" fmla="*/ 771718 w 4430875"/>
              <a:gd name="connsiteY112" fmla="*/ 3507356 h 4013963"/>
              <a:gd name="connsiteX113" fmla="*/ 776054 w 4430875"/>
              <a:gd name="connsiteY113" fmla="*/ 3490036 h 4013963"/>
              <a:gd name="connsiteX114" fmla="*/ 769550 w 4430875"/>
              <a:gd name="connsiteY114" fmla="*/ 3487871 h 4013963"/>
              <a:gd name="connsiteX115" fmla="*/ 766837 w 4430875"/>
              <a:gd name="connsiteY115" fmla="*/ 3486968 h 4013963"/>
              <a:gd name="connsiteX116" fmla="*/ 767383 w 4430875"/>
              <a:gd name="connsiteY116" fmla="*/ 3485706 h 4013963"/>
              <a:gd name="connsiteX117" fmla="*/ 765486 w 4430875"/>
              <a:gd name="connsiteY117" fmla="*/ 3486518 h 4013963"/>
              <a:gd name="connsiteX118" fmla="*/ 763047 w 4430875"/>
              <a:gd name="connsiteY118" fmla="*/ 3485706 h 4013963"/>
              <a:gd name="connsiteX119" fmla="*/ 763589 w 4430875"/>
              <a:gd name="connsiteY119" fmla="*/ 3487330 h 4013963"/>
              <a:gd name="connsiteX120" fmla="*/ 765486 w 4430875"/>
              <a:gd name="connsiteY120" fmla="*/ 3486518 h 4013963"/>
              <a:gd name="connsiteX121" fmla="*/ 766837 w 4430875"/>
              <a:gd name="connsiteY121" fmla="*/ 3486968 h 4013963"/>
              <a:gd name="connsiteX122" fmla="*/ 757086 w 4430875"/>
              <a:gd name="connsiteY122" fmla="*/ 3509521 h 4013963"/>
              <a:gd name="connsiteX123" fmla="*/ 737034 w 4430875"/>
              <a:gd name="connsiteY123" fmla="*/ 3520346 h 4013963"/>
              <a:gd name="connsiteX124" fmla="*/ 724028 w 4430875"/>
              <a:gd name="connsiteY124" fmla="*/ 3494366 h 4013963"/>
              <a:gd name="connsiteX125" fmla="*/ 737034 w 4430875"/>
              <a:gd name="connsiteY125" fmla="*/ 3490036 h 4013963"/>
              <a:gd name="connsiteX126" fmla="*/ 732699 w 4430875"/>
              <a:gd name="connsiteY126" fmla="*/ 3503026 h 4013963"/>
              <a:gd name="connsiteX127" fmla="*/ 741370 w 4430875"/>
              <a:gd name="connsiteY127" fmla="*/ 3511686 h 4013963"/>
              <a:gd name="connsiteX128" fmla="*/ 741370 w 4430875"/>
              <a:gd name="connsiteY128" fmla="*/ 3494366 h 4013963"/>
              <a:gd name="connsiteX129" fmla="*/ 758712 w 4430875"/>
              <a:gd name="connsiteY129" fmla="*/ 3490036 h 4013963"/>
              <a:gd name="connsiteX130" fmla="*/ 758712 w 4430875"/>
              <a:gd name="connsiteY130" fmla="*/ 3481376 h 4013963"/>
              <a:gd name="connsiteX131" fmla="*/ 841086 w 4430875"/>
              <a:gd name="connsiteY131" fmla="*/ 3442407 h 4013963"/>
              <a:gd name="connsiteX132" fmla="*/ 1998663 w 4430875"/>
              <a:gd name="connsiteY132" fmla="*/ 3433747 h 4013963"/>
              <a:gd name="connsiteX133" fmla="*/ 1985656 w 4430875"/>
              <a:gd name="connsiteY133" fmla="*/ 3455396 h 4013963"/>
              <a:gd name="connsiteX134" fmla="*/ 1998663 w 4430875"/>
              <a:gd name="connsiteY134" fmla="*/ 3433747 h 4013963"/>
              <a:gd name="connsiteX135" fmla="*/ 849419 w 4430875"/>
              <a:gd name="connsiteY135" fmla="*/ 3431988 h 4013963"/>
              <a:gd name="connsiteX136" fmla="*/ 849978 w 4430875"/>
              <a:gd name="connsiteY136" fmla="*/ 3432408 h 4013963"/>
              <a:gd name="connsiteX137" fmla="*/ 845422 w 4430875"/>
              <a:gd name="connsiteY137" fmla="*/ 3433747 h 4013963"/>
              <a:gd name="connsiteX138" fmla="*/ 849419 w 4430875"/>
              <a:gd name="connsiteY138" fmla="*/ 3431988 h 4013963"/>
              <a:gd name="connsiteX139" fmla="*/ 854635 w 4430875"/>
              <a:gd name="connsiteY139" fmla="*/ 3431040 h 4013963"/>
              <a:gd name="connsiteX140" fmla="*/ 867099 w 4430875"/>
              <a:gd name="connsiteY140" fmla="*/ 3438077 h 4013963"/>
              <a:gd name="connsiteX141" fmla="*/ 854635 w 4430875"/>
              <a:gd name="connsiteY141" fmla="*/ 3435912 h 4013963"/>
              <a:gd name="connsiteX142" fmla="*/ 849978 w 4430875"/>
              <a:gd name="connsiteY142" fmla="*/ 3432408 h 4013963"/>
              <a:gd name="connsiteX143" fmla="*/ 1569449 w 4430875"/>
              <a:gd name="connsiteY143" fmla="*/ 3420757 h 4013963"/>
              <a:gd name="connsiteX144" fmla="*/ 1556443 w 4430875"/>
              <a:gd name="connsiteY144" fmla="*/ 3442407 h 4013963"/>
              <a:gd name="connsiteX145" fmla="*/ 1569449 w 4430875"/>
              <a:gd name="connsiteY145" fmla="*/ 3420757 h 4013963"/>
              <a:gd name="connsiteX146" fmla="*/ 867099 w 4430875"/>
              <a:gd name="connsiteY146" fmla="*/ 3420757 h 4013963"/>
              <a:gd name="connsiteX147" fmla="*/ 880105 w 4430875"/>
              <a:gd name="connsiteY147" fmla="*/ 3433747 h 4013963"/>
              <a:gd name="connsiteX148" fmla="*/ 862763 w 4430875"/>
              <a:gd name="connsiteY148" fmla="*/ 3429417 h 4013963"/>
              <a:gd name="connsiteX149" fmla="*/ 867099 w 4430875"/>
              <a:gd name="connsiteY149" fmla="*/ 3420757 h 4013963"/>
              <a:gd name="connsiteX150" fmla="*/ 779305 w 4430875"/>
              <a:gd name="connsiteY150" fmla="*/ 3420148 h 4013963"/>
              <a:gd name="connsiteX151" fmla="*/ 789060 w 4430875"/>
              <a:gd name="connsiteY151" fmla="*/ 3425087 h 4013963"/>
              <a:gd name="connsiteX152" fmla="*/ 758712 w 4430875"/>
              <a:gd name="connsiteY152" fmla="*/ 3429417 h 4013963"/>
              <a:gd name="connsiteX153" fmla="*/ 750041 w 4430875"/>
              <a:gd name="connsiteY153" fmla="*/ 3420757 h 4013963"/>
              <a:gd name="connsiteX154" fmla="*/ 779305 w 4430875"/>
              <a:gd name="connsiteY154" fmla="*/ 3420148 h 4013963"/>
              <a:gd name="connsiteX155" fmla="*/ 967357 w 4430875"/>
              <a:gd name="connsiteY155" fmla="*/ 3412097 h 4013963"/>
              <a:gd name="connsiteX156" fmla="*/ 979822 w 4430875"/>
              <a:gd name="connsiteY156" fmla="*/ 3420757 h 4013963"/>
              <a:gd name="connsiteX157" fmla="*/ 958145 w 4430875"/>
              <a:gd name="connsiteY157" fmla="*/ 3416427 h 4013963"/>
              <a:gd name="connsiteX158" fmla="*/ 967357 w 4430875"/>
              <a:gd name="connsiteY158" fmla="*/ 3412097 h 4013963"/>
              <a:gd name="connsiteX159" fmla="*/ 2059360 w 4430875"/>
              <a:gd name="connsiteY159" fmla="*/ 3407767 h 4013963"/>
              <a:gd name="connsiteX160" fmla="*/ 2042018 w 4430875"/>
              <a:gd name="connsiteY160" fmla="*/ 3420757 h 4013963"/>
              <a:gd name="connsiteX161" fmla="*/ 2059360 w 4430875"/>
              <a:gd name="connsiteY161" fmla="*/ 3407767 h 4013963"/>
              <a:gd name="connsiteX162" fmla="*/ 2102715 w 4430875"/>
              <a:gd name="connsiteY162" fmla="*/ 3390447 h 4013963"/>
              <a:gd name="connsiteX163" fmla="*/ 2102715 w 4430875"/>
              <a:gd name="connsiteY163" fmla="*/ 3412097 h 4013963"/>
              <a:gd name="connsiteX164" fmla="*/ 2050689 w 4430875"/>
              <a:gd name="connsiteY164" fmla="*/ 3433747 h 4013963"/>
              <a:gd name="connsiteX165" fmla="*/ 2102715 w 4430875"/>
              <a:gd name="connsiteY165" fmla="*/ 3390447 h 4013963"/>
              <a:gd name="connsiteX166" fmla="*/ 1669166 w 4430875"/>
              <a:gd name="connsiteY166" fmla="*/ 3377457 h 4013963"/>
              <a:gd name="connsiteX167" fmla="*/ 1638817 w 4430875"/>
              <a:gd name="connsiteY167" fmla="*/ 3407767 h 4013963"/>
              <a:gd name="connsiteX168" fmla="*/ 1630146 w 4430875"/>
              <a:gd name="connsiteY168" fmla="*/ 3394777 h 4013963"/>
              <a:gd name="connsiteX169" fmla="*/ 1602507 w 4430875"/>
              <a:gd name="connsiteY169" fmla="*/ 3420757 h 4013963"/>
              <a:gd name="connsiteX170" fmla="*/ 1569449 w 4430875"/>
              <a:gd name="connsiteY170" fmla="*/ 3420757 h 4013963"/>
              <a:gd name="connsiteX171" fmla="*/ 1565114 w 4430875"/>
              <a:gd name="connsiteY171" fmla="*/ 3420757 h 4013963"/>
              <a:gd name="connsiteX172" fmla="*/ 1669166 w 4430875"/>
              <a:gd name="connsiteY172" fmla="*/ 3377457 h 4013963"/>
              <a:gd name="connsiteX173" fmla="*/ 329498 w 4430875"/>
              <a:gd name="connsiteY173" fmla="*/ 3368797 h 4013963"/>
              <a:gd name="connsiteX174" fmla="*/ 338169 w 4430875"/>
              <a:gd name="connsiteY174" fmla="*/ 3373127 h 4013963"/>
              <a:gd name="connsiteX175" fmla="*/ 325162 w 4430875"/>
              <a:gd name="connsiteY175" fmla="*/ 3381787 h 4013963"/>
              <a:gd name="connsiteX176" fmla="*/ 329498 w 4430875"/>
              <a:gd name="connsiteY176" fmla="*/ 3368797 h 4013963"/>
              <a:gd name="connsiteX177" fmla="*/ 1213397 w 4430875"/>
              <a:gd name="connsiteY177" fmla="*/ 3368256 h 4013963"/>
              <a:gd name="connsiteX178" fmla="*/ 1209603 w 4430875"/>
              <a:gd name="connsiteY178" fmla="*/ 3377457 h 4013963"/>
              <a:gd name="connsiteX179" fmla="*/ 1226945 w 4430875"/>
              <a:gd name="connsiteY179" fmla="*/ 3368797 h 4013963"/>
              <a:gd name="connsiteX180" fmla="*/ 1213397 w 4430875"/>
              <a:gd name="connsiteY180" fmla="*/ 3368256 h 4013963"/>
              <a:gd name="connsiteX181" fmla="*/ 1166248 w 4430875"/>
              <a:gd name="connsiteY181" fmla="*/ 3360137 h 4013963"/>
              <a:gd name="connsiteX182" fmla="*/ 1157577 w 4430875"/>
              <a:gd name="connsiteY182" fmla="*/ 3373127 h 4013963"/>
              <a:gd name="connsiteX183" fmla="*/ 1166248 w 4430875"/>
              <a:gd name="connsiteY183" fmla="*/ 3360137 h 4013963"/>
              <a:gd name="connsiteX184" fmla="*/ 992828 w 4430875"/>
              <a:gd name="connsiteY184" fmla="*/ 3360137 h 4013963"/>
              <a:gd name="connsiteX185" fmla="*/ 1001499 w 4430875"/>
              <a:gd name="connsiteY185" fmla="*/ 3373127 h 4013963"/>
              <a:gd name="connsiteX186" fmla="*/ 992828 w 4430875"/>
              <a:gd name="connsiteY186" fmla="*/ 3377457 h 4013963"/>
              <a:gd name="connsiteX187" fmla="*/ 1014506 w 4430875"/>
              <a:gd name="connsiteY187" fmla="*/ 3381787 h 4013963"/>
              <a:gd name="connsiteX188" fmla="*/ 1023177 w 4430875"/>
              <a:gd name="connsiteY188" fmla="*/ 3399107 h 4013963"/>
              <a:gd name="connsiteX189" fmla="*/ 997164 w 4430875"/>
              <a:gd name="connsiteY189" fmla="*/ 3386117 h 4013963"/>
              <a:gd name="connsiteX190" fmla="*/ 997164 w 4430875"/>
              <a:gd name="connsiteY190" fmla="*/ 3394777 h 4013963"/>
              <a:gd name="connsiteX191" fmla="*/ 1010170 w 4430875"/>
              <a:gd name="connsiteY191" fmla="*/ 3399107 h 4013963"/>
              <a:gd name="connsiteX192" fmla="*/ 1010170 w 4430875"/>
              <a:gd name="connsiteY192" fmla="*/ 3420757 h 4013963"/>
              <a:gd name="connsiteX193" fmla="*/ 1005835 w 4430875"/>
              <a:gd name="connsiteY193" fmla="*/ 3407767 h 4013963"/>
              <a:gd name="connsiteX194" fmla="*/ 988493 w 4430875"/>
              <a:gd name="connsiteY194" fmla="*/ 3403437 h 4013963"/>
              <a:gd name="connsiteX195" fmla="*/ 992828 w 4430875"/>
              <a:gd name="connsiteY195" fmla="*/ 3412097 h 4013963"/>
              <a:gd name="connsiteX196" fmla="*/ 949474 w 4430875"/>
              <a:gd name="connsiteY196" fmla="*/ 3407767 h 4013963"/>
              <a:gd name="connsiteX197" fmla="*/ 971151 w 4430875"/>
              <a:gd name="connsiteY197" fmla="*/ 3390447 h 4013963"/>
              <a:gd name="connsiteX198" fmla="*/ 958145 w 4430875"/>
              <a:gd name="connsiteY198" fmla="*/ 3394777 h 4013963"/>
              <a:gd name="connsiteX199" fmla="*/ 992828 w 4430875"/>
              <a:gd name="connsiteY199" fmla="*/ 3368797 h 4013963"/>
              <a:gd name="connsiteX200" fmla="*/ 966816 w 4430875"/>
              <a:gd name="connsiteY200" fmla="*/ 3373127 h 4013963"/>
              <a:gd name="connsiteX201" fmla="*/ 992828 w 4430875"/>
              <a:gd name="connsiteY201" fmla="*/ 3360137 h 4013963"/>
              <a:gd name="connsiteX202" fmla="*/ 745705 w 4430875"/>
              <a:gd name="connsiteY202" fmla="*/ 3351477 h 4013963"/>
              <a:gd name="connsiteX203" fmla="*/ 732699 w 4430875"/>
              <a:gd name="connsiteY203" fmla="*/ 3368797 h 4013963"/>
              <a:gd name="connsiteX204" fmla="*/ 745705 w 4430875"/>
              <a:gd name="connsiteY204" fmla="*/ 3351477 h 4013963"/>
              <a:gd name="connsiteX205" fmla="*/ 1018841 w 4430875"/>
              <a:gd name="connsiteY205" fmla="*/ 3347147 h 4013963"/>
              <a:gd name="connsiteX206" fmla="*/ 1018841 w 4430875"/>
              <a:gd name="connsiteY206" fmla="*/ 3351477 h 4013963"/>
              <a:gd name="connsiteX207" fmla="*/ 1023177 w 4430875"/>
              <a:gd name="connsiteY207" fmla="*/ 3355807 h 4013963"/>
              <a:gd name="connsiteX208" fmla="*/ 1014506 w 4430875"/>
              <a:gd name="connsiteY208" fmla="*/ 3360137 h 4013963"/>
              <a:gd name="connsiteX209" fmla="*/ 1018841 w 4430875"/>
              <a:gd name="connsiteY209" fmla="*/ 3347147 h 4013963"/>
              <a:gd name="connsiteX210" fmla="*/ 2128728 w 4430875"/>
              <a:gd name="connsiteY210" fmla="*/ 3338487 h 4013963"/>
              <a:gd name="connsiteX211" fmla="*/ 2120057 w 4430875"/>
              <a:gd name="connsiteY211" fmla="*/ 3351477 h 4013963"/>
              <a:gd name="connsiteX212" fmla="*/ 2115722 w 4430875"/>
              <a:gd name="connsiteY212" fmla="*/ 3342817 h 4013963"/>
              <a:gd name="connsiteX213" fmla="*/ 2128728 w 4430875"/>
              <a:gd name="connsiteY213" fmla="*/ 3338487 h 4013963"/>
              <a:gd name="connsiteX214" fmla="*/ 1584827 w 4430875"/>
              <a:gd name="connsiteY214" fmla="*/ 3337472 h 4013963"/>
              <a:gd name="connsiteX215" fmla="*/ 1591127 w 4430875"/>
              <a:gd name="connsiteY215" fmla="*/ 3342817 h 4013963"/>
              <a:gd name="connsiteX216" fmla="*/ 1578120 w 4430875"/>
              <a:gd name="connsiteY216" fmla="*/ 3351477 h 4013963"/>
              <a:gd name="connsiteX217" fmla="*/ 1584827 w 4430875"/>
              <a:gd name="connsiteY217" fmla="*/ 3337472 h 4013963"/>
              <a:gd name="connsiteX218" fmla="*/ 1374352 w 4430875"/>
              <a:gd name="connsiteY218" fmla="*/ 3329827 h 4013963"/>
              <a:gd name="connsiteX219" fmla="*/ 1374352 w 4430875"/>
              <a:gd name="connsiteY219" fmla="*/ 3342817 h 4013963"/>
              <a:gd name="connsiteX220" fmla="*/ 1361345 w 4430875"/>
              <a:gd name="connsiteY220" fmla="*/ 3347147 h 4013963"/>
              <a:gd name="connsiteX221" fmla="*/ 1374352 w 4430875"/>
              <a:gd name="connsiteY221" fmla="*/ 3329827 h 4013963"/>
              <a:gd name="connsiteX222" fmla="*/ 351175 w 4430875"/>
              <a:gd name="connsiteY222" fmla="*/ 3329827 h 4013963"/>
              <a:gd name="connsiteX223" fmla="*/ 351175 w 4430875"/>
              <a:gd name="connsiteY223" fmla="*/ 3347147 h 4013963"/>
              <a:gd name="connsiteX224" fmla="*/ 351175 w 4430875"/>
              <a:gd name="connsiteY224" fmla="*/ 3329827 h 4013963"/>
              <a:gd name="connsiteX225" fmla="*/ 1083874 w 4430875"/>
              <a:gd name="connsiteY225" fmla="*/ 3321167 h 4013963"/>
              <a:gd name="connsiteX226" fmla="*/ 1066532 w 4430875"/>
              <a:gd name="connsiteY226" fmla="*/ 3329827 h 4013963"/>
              <a:gd name="connsiteX227" fmla="*/ 1083874 w 4430875"/>
              <a:gd name="connsiteY227" fmla="*/ 3351477 h 4013963"/>
              <a:gd name="connsiteX228" fmla="*/ 1101216 w 4430875"/>
              <a:gd name="connsiteY228" fmla="*/ 3334157 h 4013963"/>
              <a:gd name="connsiteX229" fmla="*/ 1083874 w 4430875"/>
              <a:gd name="connsiteY229" fmla="*/ 3334157 h 4013963"/>
              <a:gd name="connsiteX230" fmla="*/ 1083874 w 4430875"/>
              <a:gd name="connsiteY230" fmla="*/ 3321167 h 4013963"/>
              <a:gd name="connsiteX231" fmla="*/ 2078870 w 4430875"/>
              <a:gd name="connsiteY231" fmla="*/ 3320626 h 4013963"/>
              <a:gd name="connsiteX232" fmla="*/ 2085373 w 4430875"/>
              <a:gd name="connsiteY232" fmla="*/ 3325497 h 4013963"/>
              <a:gd name="connsiteX233" fmla="*/ 2076702 w 4430875"/>
              <a:gd name="connsiteY233" fmla="*/ 3334157 h 4013963"/>
              <a:gd name="connsiteX234" fmla="*/ 2072367 w 4430875"/>
              <a:gd name="connsiteY234" fmla="*/ 3325497 h 4013963"/>
              <a:gd name="connsiteX235" fmla="*/ 2078870 w 4430875"/>
              <a:gd name="connsiteY235" fmla="*/ 3320626 h 4013963"/>
              <a:gd name="connsiteX236" fmla="*/ 1114222 w 4430875"/>
              <a:gd name="connsiteY236" fmla="*/ 3316837 h 4013963"/>
              <a:gd name="connsiteX237" fmla="*/ 1101216 w 4430875"/>
              <a:gd name="connsiteY237" fmla="*/ 3321167 h 4013963"/>
              <a:gd name="connsiteX238" fmla="*/ 1114222 w 4430875"/>
              <a:gd name="connsiteY238" fmla="*/ 3316837 h 4013963"/>
              <a:gd name="connsiteX239" fmla="*/ 1027512 w 4430875"/>
              <a:gd name="connsiteY239" fmla="*/ 3316837 h 4013963"/>
              <a:gd name="connsiteX240" fmla="*/ 1040519 w 4430875"/>
              <a:gd name="connsiteY240" fmla="*/ 3321167 h 4013963"/>
              <a:gd name="connsiteX241" fmla="*/ 1023177 w 4430875"/>
              <a:gd name="connsiteY241" fmla="*/ 3325497 h 4013963"/>
              <a:gd name="connsiteX242" fmla="*/ 1027512 w 4430875"/>
              <a:gd name="connsiteY242" fmla="*/ 3316837 h 4013963"/>
              <a:gd name="connsiteX243" fmla="*/ 888777 w 4430875"/>
              <a:gd name="connsiteY243" fmla="*/ 3316837 h 4013963"/>
              <a:gd name="connsiteX244" fmla="*/ 884441 w 4430875"/>
              <a:gd name="connsiteY244" fmla="*/ 3334157 h 4013963"/>
              <a:gd name="connsiteX245" fmla="*/ 880105 w 4430875"/>
              <a:gd name="connsiteY245" fmla="*/ 3325497 h 4013963"/>
              <a:gd name="connsiteX246" fmla="*/ 888777 w 4430875"/>
              <a:gd name="connsiteY246" fmla="*/ 3316837 h 4013963"/>
              <a:gd name="connsiteX247" fmla="*/ 385859 w 4430875"/>
              <a:gd name="connsiteY247" fmla="*/ 3303847 h 4013963"/>
              <a:gd name="connsiteX248" fmla="*/ 394530 w 4430875"/>
              <a:gd name="connsiteY248" fmla="*/ 3351477 h 4013963"/>
              <a:gd name="connsiteX249" fmla="*/ 381524 w 4430875"/>
              <a:gd name="connsiteY249" fmla="*/ 3360137 h 4013963"/>
              <a:gd name="connsiteX250" fmla="*/ 385859 w 4430875"/>
              <a:gd name="connsiteY250" fmla="*/ 3303847 h 4013963"/>
              <a:gd name="connsiteX251" fmla="*/ 750041 w 4430875"/>
              <a:gd name="connsiteY251" fmla="*/ 3299517 h 4013963"/>
              <a:gd name="connsiteX252" fmla="*/ 745705 w 4430875"/>
              <a:gd name="connsiteY252" fmla="*/ 3321167 h 4013963"/>
              <a:gd name="connsiteX253" fmla="*/ 732699 w 4430875"/>
              <a:gd name="connsiteY253" fmla="*/ 3325497 h 4013963"/>
              <a:gd name="connsiteX254" fmla="*/ 750041 w 4430875"/>
              <a:gd name="connsiteY254" fmla="*/ 3299517 h 4013963"/>
              <a:gd name="connsiteX255" fmla="*/ 1061352 w 4430875"/>
              <a:gd name="connsiteY255" fmla="*/ 3295988 h 4013963"/>
              <a:gd name="connsiteX256" fmla="*/ 1060638 w 4430875"/>
              <a:gd name="connsiteY256" fmla="*/ 3300329 h 4013963"/>
              <a:gd name="connsiteX257" fmla="*/ 1040519 w 4430875"/>
              <a:gd name="connsiteY257" fmla="*/ 3312507 h 4013963"/>
              <a:gd name="connsiteX258" fmla="*/ 1051358 w 4430875"/>
              <a:gd name="connsiteY258" fmla="*/ 3305471 h 4013963"/>
              <a:gd name="connsiteX259" fmla="*/ 1061508 w 4430875"/>
              <a:gd name="connsiteY259" fmla="*/ 3295043 h 4013963"/>
              <a:gd name="connsiteX260" fmla="*/ 1062196 w 4430875"/>
              <a:gd name="connsiteY260" fmla="*/ 3295187 h 4013963"/>
              <a:gd name="connsiteX261" fmla="*/ 1061352 w 4430875"/>
              <a:gd name="connsiteY261" fmla="*/ 3295988 h 4013963"/>
              <a:gd name="connsiteX262" fmla="*/ 1105551 w 4430875"/>
              <a:gd name="connsiteY262" fmla="*/ 3290857 h 4013963"/>
              <a:gd name="connsiteX263" fmla="*/ 1118558 w 4430875"/>
              <a:gd name="connsiteY263" fmla="*/ 3299517 h 4013963"/>
              <a:gd name="connsiteX264" fmla="*/ 1109887 w 4430875"/>
              <a:gd name="connsiteY264" fmla="*/ 3303847 h 4013963"/>
              <a:gd name="connsiteX265" fmla="*/ 1109887 w 4430875"/>
              <a:gd name="connsiteY265" fmla="*/ 3299517 h 4013963"/>
              <a:gd name="connsiteX266" fmla="*/ 1105551 w 4430875"/>
              <a:gd name="connsiteY266" fmla="*/ 3290857 h 4013963"/>
              <a:gd name="connsiteX267" fmla="*/ 1043296 w 4430875"/>
              <a:gd name="connsiteY267" fmla="*/ 3289031 h 4013963"/>
              <a:gd name="connsiteX268" fmla="*/ 1062196 w 4430875"/>
              <a:gd name="connsiteY268" fmla="*/ 3290857 h 4013963"/>
              <a:gd name="connsiteX269" fmla="*/ 1061508 w 4430875"/>
              <a:gd name="connsiteY269" fmla="*/ 3295043 h 4013963"/>
              <a:gd name="connsiteX270" fmla="*/ 1051899 w 4430875"/>
              <a:gd name="connsiteY270" fmla="*/ 3293022 h 4013963"/>
              <a:gd name="connsiteX271" fmla="*/ 1044854 w 4430875"/>
              <a:gd name="connsiteY271" fmla="*/ 3290857 h 4013963"/>
              <a:gd name="connsiteX272" fmla="*/ 1043296 w 4430875"/>
              <a:gd name="connsiteY272" fmla="*/ 3289031 h 4013963"/>
              <a:gd name="connsiteX273" fmla="*/ 1556443 w 4430875"/>
              <a:gd name="connsiteY273" fmla="*/ 3282197 h 4013963"/>
              <a:gd name="connsiteX274" fmla="*/ 1565114 w 4430875"/>
              <a:gd name="connsiteY274" fmla="*/ 3299517 h 4013963"/>
              <a:gd name="connsiteX275" fmla="*/ 1556443 w 4430875"/>
              <a:gd name="connsiteY275" fmla="*/ 3321167 h 4013963"/>
              <a:gd name="connsiteX276" fmla="*/ 1552107 w 4430875"/>
              <a:gd name="connsiteY276" fmla="*/ 3295187 h 4013963"/>
              <a:gd name="connsiteX277" fmla="*/ 1556443 w 4430875"/>
              <a:gd name="connsiteY277" fmla="*/ 3282197 h 4013963"/>
              <a:gd name="connsiteX278" fmla="*/ 832415 w 4430875"/>
              <a:gd name="connsiteY278" fmla="*/ 3282197 h 4013963"/>
              <a:gd name="connsiteX279" fmla="*/ 858428 w 4430875"/>
              <a:gd name="connsiteY279" fmla="*/ 3295187 h 4013963"/>
              <a:gd name="connsiteX280" fmla="*/ 845422 w 4430875"/>
              <a:gd name="connsiteY280" fmla="*/ 3295187 h 4013963"/>
              <a:gd name="connsiteX281" fmla="*/ 832415 w 4430875"/>
              <a:gd name="connsiteY281" fmla="*/ 3282197 h 4013963"/>
              <a:gd name="connsiteX282" fmla="*/ 992828 w 4430875"/>
              <a:gd name="connsiteY282" fmla="*/ 3273538 h 4013963"/>
              <a:gd name="connsiteX283" fmla="*/ 1005835 w 4430875"/>
              <a:gd name="connsiteY283" fmla="*/ 3273538 h 4013963"/>
              <a:gd name="connsiteX284" fmla="*/ 992828 w 4430875"/>
              <a:gd name="connsiteY284" fmla="*/ 3282197 h 4013963"/>
              <a:gd name="connsiteX285" fmla="*/ 992828 w 4430875"/>
              <a:gd name="connsiteY285" fmla="*/ 3273538 h 4013963"/>
              <a:gd name="connsiteX286" fmla="*/ 1562946 w 4430875"/>
              <a:gd name="connsiteY286" fmla="*/ 3255135 h 4013963"/>
              <a:gd name="connsiteX287" fmla="*/ 1569449 w 4430875"/>
              <a:gd name="connsiteY287" fmla="*/ 3260548 h 4013963"/>
              <a:gd name="connsiteX288" fmla="*/ 1560778 w 4430875"/>
              <a:gd name="connsiteY288" fmla="*/ 3269208 h 4013963"/>
              <a:gd name="connsiteX289" fmla="*/ 1556443 w 4430875"/>
              <a:gd name="connsiteY289" fmla="*/ 3256218 h 4013963"/>
              <a:gd name="connsiteX290" fmla="*/ 1562946 w 4430875"/>
              <a:gd name="connsiteY290" fmla="*/ 3255135 h 4013963"/>
              <a:gd name="connsiteX291" fmla="*/ 395140 w 4430875"/>
              <a:gd name="connsiteY291" fmla="*/ 3231118 h 4013963"/>
              <a:gd name="connsiteX292" fmla="*/ 403201 w 4430875"/>
              <a:gd name="connsiteY292" fmla="*/ 3238898 h 4013963"/>
              <a:gd name="connsiteX293" fmla="*/ 394530 w 4430875"/>
              <a:gd name="connsiteY293" fmla="*/ 3247558 h 4013963"/>
              <a:gd name="connsiteX294" fmla="*/ 395140 w 4430875"/>
              <a:gd name="connsiteY294" fmla="*/ 3231118 h 4013963"/>
              <a:gd name="connsiteX295" fmla="*/ 361811 w 4430875"/>
              <a:gd name="connsiteY295" fmla="*/ 3227397 h 4013963"/>
              <a:gd name="connsiteX296" fmla="*/ 381524 w 4430875"/>
              <a:gd name="connsiteY296" fmla="*/ 3230238 h 4013963"/>
              <a:gd name="connsiteX297" fmla="*/ 377188 w 4430875"/>
              <a:gd name="connsiteY297" fmla="*/ 3238898 h 4013963"/>
              <a:gd name="connsiteX298" fmla="*/ 342504 w 4430875"/>
              <a:gd name="connsiteY298" fmla="*/ 3264878 h 4013963"/>
              <a:gd name="connsiteX299" fmla="*/ 329498 w 4430875"/>
              <a:gd name="connsiteY299" fmla="*/ 3243228 h 4013963"/>
              <a:gd name="connsiteX300" fmla="*/ 361811 w 4430875"/>
              <a:gd name="connsiteY300" fmla="*/ 3227397 h 4013963"/>
              <a:gd name="connsiteX301" fmla="*/ 1248623 w 4430875"/>
              <a:gd name="connsiteY301" fmla="*/ 3225908 h 4013963"/>
              <a:gd name="connsiteX302" fmla="*/ 1252958 w 4430875"/>
              <a:gd name="connsiteY302" fmla="*/ 3234568 h 4013963"/>
              <a:gd name="connsiteX303" fmla="*/ 1231281 w 4430875"/>
              <a:gd name="connsiteY303" fmla="*/ 3247558 h 4013963"/>
              <a:gd name="connsiteX304" fmla="*/ 1226945 w 4430875"/>
              <a:gd name="connsiteY304" fmla="*/ 3238898 h 4013963"/>
              <a:gd name="connsiteX305" fmla="*/ 1205268 w 4430875"/>
              <a:gd name="connsiteY305" fmla="*/ 3243228 h 4013963"/>
              <a:gd name="connsiteX306" fmla="*/ 1209603 w 4430875"/>
              <a:gd name="connsiteY306" fmla="*/ 3260548 h 4013963"/>
              <a:gd name="connsiteX307" fmla="*/ 1231281 w 4430875"/>
              <a:gd name="connsiteY307" fmla="*/ 3260548 h 4013963"/>
              <a:gd name="connsiteX308" fmla="*/ 1257293 w 4430875"/>
              <a:gd name="connsiteY308" fmla="*/ 3238898 h 4013963"/>
              <a:gd name="connsiteX309" fmla="*/ 1248623 w 4430875"/>
              <a:gd name="connsiteY309" fmla="*/ 3225908 h 4013963"/>
              <a:gd name="connsiteX310" fmla="*/ 375020 w 4430875"/>
              <a:gd name="connsiteY310" fmla="*/ 3210753 h 4013963"/>
              <a:gd name="connsiteX311" fmla="*/ 390195 w 4430875"/>
              <a:gd name="connsiteY311" fmla="*/ 3212918 h 4013963"/>
              <a:gd name="connsiteX312" fmla="*/ 372853 w 4430875"/>
              <a:gd name="connsiteY312" fmla="*/ 3221578 h 4013963"/>
              <a:gd name="connsiteX313" fmla="*/ 375020 w 4430875"/>
              <a:gd name="connsiteY313" fmla="*/ 3210753 h 4013963"/>
              <a:gd name="connsiteX314" fmla="*/ 247123 w 4430875"/>
              <a:gd name="connsiteY314" fmla="*/ 3208588 h 4013963"/>
              <a:gd name="connsiteX315" fmla="*/ 268801 w 4430875"/>
              <a:gd name="connsiteY315" fmla="*/ 3225908 h 4013963"/>
              <a:gd name="connsiteX316" fmla="*/ 255794 w 4430875"/>
              <a:gd name="connsiteY316" fmla="*/ 3225908 h 4013963"/>
              <a:gd name="connsiteX317" fmla="*/ 247123 w 4430875"/>
              <a:gd name="connsiteY317" fmla="*/ 3208588 h 4013963"/>
              <a:gd name="connsiteX318" fmla="*/ 1265964 w 4430875"/>
              <a:gd name="connsiteY318" fmla="*/ 3204258 h 4013963"/>
              <a:gd name="connsiteX319" fmla="*/ 1257293 w 4430875"/>
              <a:gd name="connsiteY319" fmla="*/ 3225908 h 4013963"/>
              <a:gd name="connsiteX320" fmla="*/ 1265964 w 4430875"/>
              <a:gd name="connsiteY320" fmla="*/ 3225908 h 4013963"/>
              <a:gd name="connsiteX321" fmla="*/ 1265964 w 4430875"/>
              <a:gd name="connsiteY321" fmla="*/ 3204258 h 4013963"/>
              <a:gd name="connsiteX322" fmla="*/ 1114764 w 4430875"/>
              <a:gd name="connsiteY322" fmla="*/ 3202093 h 4013963"/>
              <a:gd name="connsiteX323" fmla="*/ 1105551 w 4430875"/>
              <a:gd name="connsiteY323" fmla="*/ 3208588 h 4013963"/>
              <a:gd name="connsiteX324" fmla="*/ 1127229 w 4430875"/>
              <a:gd name="connsiteY324" fmla="*/ 3208588 h 4013963"/>
              <a:gd name="connsiteX325" fmla="*/ 1114764 w 4430875"/>
              <a:gd name="connsiteY325" fmla="*/ 3202093 h 4013963"/>
              <a:gd name="connsiteX326" fmla="*/ 1027512 w 4430875"/>
              <a:gd name="connsiteY326" fmla="*/ 3199928 h 4013963"/>
              <a:gd name="connsiteX327" fmla="*/ 1049190 w 4430875"/>
              <a:gd name="connsiteY327" fmla="*/ 3208588 h 4013963"/>
              <a:gd name="connsiteX328" fmla="*/ 1040519 w 4430875"/>
              <a:gd name="connsiteY328" fmla="*/ 3212918 h 4013963"/>
              <a:gd name="connsiteX329" fmla="*/ 1027512 w 4430875"/>
              <a:gd name="connsiteY329" fmla="*/ 3199928 h 4013963"/>
              <a:gd name="connsiteX330" fmla="*/ 260130 w 4430875"/>
              <a:gd name="connsiteY330" fmla="*/ 3199928 h 4013963"/>
              <a:gd name="connsiteX331" fmla="*/ 273136 w 4430875"/>
              <a:gd name="connsiteY331" fmla="*/ 3199928 h 4013963"/>
              <a:gd name="connsiteX332" fmla="*/ 277472 w 4430875"/>
              <a:gd name="connsiteY332" fmla="*/ 3212918 h 4013963"/>
              <a:gd name="connsiteX333" fmla="*/ 273136 w 4430875"/>
              <a:gd name="connsiteY333" fmla="*/ 3217248 h 4013963"/>
              <a:gd name="connsiteX334" fmla="*/ 260130 w 4430875"/>
              <a:gd name="connsiteY334" fmla="*/ 3199928 h 4013963"/>
              <a:gd name="connsiteX335" fmla="*/ 992828 w 4430875"/>
              <a:gd name="connsiteY335" fmla="*/ 3191268 h 4013963"/>
              <a:gd name="connsiteX336" fmla="*/ 997164 w 4430875"/>
              <a:gd name="connsiteY336" fmla="*/ 3208588 h 4013963"/>
              <a:gd name="connsiteX337" fmla="*/ 984157 w 4430875"/>
              <a:gd name="connsiteY337" fmla="*/ 3217248 h 4013963"/>
              <a:gd name="connsiteX338" fmla="*/ 988493 w 4430875"/>
              <a:gd name="connsiteY338" fmla="*/ 3208588 h 4013963"/>
              <a:gd name="connsiteX339" fmla="*/ 979822 w 4430875"/>
              <a:gd name="connsiteY339" fmla="*/ 3195598 h 4013963"/>
              <a:gd name="connsiteX340" fmla="*/ 992828 w 4430875"/>
              <a:gd name="connsiteY340" fmla="*/ 3191268 h 4013963"/>
              <a:gd name="connsiteX341" fmla="*/ 1568365 w 4430875"/>
              <a:gd name="connsiteY341" fmla="*/ 3188224 h 4013963"/>
              <a:gd name="connsiteX342" fmla="*/ 1565114 w 4430875"/>
              <a:gd name="connsiteY342" fmla="*/ 3191268 h 4013963"/>
              <a:gd name="connsiteX343" fmla="*/ 1578120 w 4430875"/>
              <a:gd name="connsiteY343" fmla="*/ 3191268 h 4013963"/>
              <a:gd name="connsiteX344" fmla="*/ 1568365 w 4430875"/>
              <a:gd name="connsiteY344" fmla="*/ 3188224 h 4013963"/>
              <a:gd name="connsiteX345" fmla="*/ 476905 w 4430875"/>
              <a:gd name="connsiteY345" fmla="*/ 3186938 h 4013963"/>
              <a:gd name="connsiteX346" fmla="*/ 468234 w 4430875"/>
              <a:gd name="connsiteY346" fmla="*/ 3199928 h 4013963"/>
              <a:gd name="connsiteX347" fmla="*/ 463898 w 4430875"/>
              <a:gd name="connsiteY347" fmla="*/ 3191268 h 4013963"/>
              <a:gd name="connsiteX348" fmla="*/ 476905 w 4430875"/>
              <a:gd name="connsiteY348" fmla="*/ 3186938 h 4013963"/>
              <a:gd name="connsiteX349" fmla="*/ 1327203 w 4430875"/>
              <a:gd name="connsiteY349" fmla="*/ 3180443 h 4013963"/>
              <a:gd name="connsiteX350" fmla="*/ 1317990 w 4430875"/>
              <a:gd name="connsiteY350" fmla="*/ 3182608 h 4013963"/>
              <a:gd name="connsiteX351" fmla="*/ 1322326 w 4430875"/>
              <a:gd name="connsiteY351" fmla="*/ 3204258 h 4013963"/>
              <a:gd name="connsiteX352" fmla="*/ 1339668 w 4430875"/>
              <a:gd name="connsiteY352" fmla="*/ 3191268 h 4013963"/>
              <a:gd name="connsiteX353" fmla="*/ 1327203 w 4430875"/>
              <a:gd name="connsiteY353" fmla="*/ 3180443 h 4013963"/>
              <a:gd name="connsiteX354" fmla="*/ 1157577 w 4430875"/>
              <a:gd name="connsiteY354" fmla="*/ 3178278 h 4013963"/>
              <a:gd name="connsiteX355" fmla="*/ 1144571 w 4430875"/>
              <a:gd name="connsiteY355" fmla="*/ 3191268 h 4013963"/>
              <a:gd name="connsiteX356" fmla="*/ 1157577 w 4430875"/>
              <a:gd name="connsiteY356" fmla="*/ 3178278 h 4013963"/>
              <a:gd name="connsiteX357" fmla="*/ 1174919 w 4430875"/>
              <a:gd name="connsiteY357" fmla="*/ 3169618 h 4013963"/>
              <a:gd name="connsiteX358" fmla="*/ 1161913 w 4430875"/>
              <a:gd name="connsiteY358" fmla="*/ 3173948 h 4013963"/>
              <a:gd name="connsiteX359" fmla="*/ 1174919 w 4430875"/>
              <a:gd name="connsiteY359" fmla="*/ 3186938 h 4013963"/>
              <a:gd name="connsiteX360" fmla="*/ 1174919 w 4430875"/>
              <a:gd name="connsiteY360" fmla="*/ 3169618 h 4013963"/>
              <a:gd name="connsiteX361" fmla="*/ 1283306 w 4430875"/>
              <a:gd name="connsiteY361" fmla="*/ 3165288 h 4013963"/>
              <a:gd name="connsiteX362" fmla="*/ 1291977 w 4430875"/>
              <a:gd name="connsiteY362" fmla="*/ 3178278 h 4013963"/>
              <a:gd name="connsiteX363" fmla="*/ 1283306 w 4430875"/>
              <a:gd name="connsiteY363" fmla="*/ 3165288 h 4013963"/>
              <a:gd name="connsiteX364" fmla="*/ 1712520 w 4430875"/>
              <a:gd name="connsiteY364" fmla="*/ 3160958 h 4013963"/>
              <a:gd name="connsiteX365" fmla="*/ 1716856 w 4430875"/>
              <a:gd name="connsiteY365" fmla="*/ 3165288 h 4013963"/>
              <a:gd name="connsiteX366" fmla="*/ 1708185 w 4430875"/>
              <a:gd name="connsiteY366" fmla="*/ 3186938 h 4013963"/>
              <a:gd name="connsiteX367" fmla="*/ 1712520 w 4430875"/>
              <a:gd name="connsiteY367" fmla="*/ 3160958 h 4013963"/>
              <a:gd name="connsiteX368" fmla="*/ 1378687 w 4430875"/>
              <a:gd name="connsiteY368" fmla="*/ 3160958 h 4013963"/>
              <a:gd name="connsiteX369" fmla="*/ 1322326 w 4430875"/>
              <a:gd name="connsiteY369" fmla="*/ 3165288 h 4013963"/>
              <a:gd name="connsiteX370" fmla="*/ 1344003 w 4430875"/>
              <a:gd name="connsiteY370" fmla="*/ 3191268 h 4013963"/>
              <a:gd name="connsiteX371" fmla="*/ 1378687 w 4430875"/>
              <a:gd name="connsiteY371" fmla="*/ 3160958 h 4013963"/>
              <a:gd name="connsiteX372" fmla="*/ 897448 w 4430875"/>
              <a:gd name="connsiteY372" fmla="*/ 3160958 h 4013963"/>
              <a:gd name="connsiteX373" fmla="*/ 862763 w 4430875"/>
              <a:gd name="connsiteY373" fmla="*/ 3186938 h 4013963"/>
              <a:gd name="connsiteX374" fmla="*/ 897448 w 4430875"/>
              <a:gd name="connsiteY374" fmla="*/ 3160958 h 4013963"/>
              <a:gd name="connsiteX375" fmla="*/ 598298 w 4430875"/>
              <a:gd name="connsiteY375" fmla="*/ 3160958 h 4013963"/>
              <a:gd name="connsiteX376" fmla="*/ 606969 w 4430875"/>
              <a:gd name="connsiteY376" fmla="*/ 3165288 h 4013963"/>
              <a:gd name="connsiteX377" fmla="*/ 585292 w 4430875"/>
              <a:gd name="connsiteY377" fmla="*/ 3186938 h 4013963"/>
              <a:gd name="connsiteX378" fmla="*/ 598298 w 4430875"/>
              <a:gd name="connsiteY378" fmla="*/ 3160958 h 4013963"/>
              <a:gd name="connsiteX379" fmla="*/ 277472 w 4430875"/>
              <a:gd name="connsiteY379" fmla="*/ 3158252 h 4013963"/>
              <a:gd name="connsiteX380" fmla="*/ 279117 w 4430875"/>
              <a:gd name="connsiteY380" fmla="*/ 3158557 h 4013963"/>
              <a:gd name="connsiteX381" fmla="*/ 268801 w 4430875"/>
              <a:gd name="connsiteY381" fmla="*/ 3160958 h 4013963"/>
              <a:gd name="connsiteX382" fmla="*/ 277472 w 4430875"/>
              <a:gd name="connsiteY382" fmla="*/ 3158252 h 4013963"/>
              <a:gd name="connsiteX383" fmla="*/ 355511 w 4430875"/>
              <a:gd name="connsiteY383" fmla="*/ 3156628 h 4013963"/>
              <a:gd name="connsiteX384" fmla="*/ 338169 w 4430875"/>
              <a:gd name="connsiteY384" fmla="*/ 3169618 h 4013963"/>
              <a:gd name="connsiteX385" fmla="*/ 355511 w 4430875"/>
              <a:gd name="connsiteY385" fmla="*/ 3165288 h 4013963"/>
              <a:gd name="connsiteX386" fmla="*/ 338169 w 4430875"/>
              <a:gd name="connsiteY386" fmla="*/ 3182608 h 4013963"/>
              <a:gd name="connsiteX387" fmla="*/ 364182 w 4430875"/>
              <a:gd name="connsiteY387" fmla="*/ 3182608 h 4013963"/>
              <a:gd name="connsiteX388" fmla="*/ 359846 w 4430875"/>
              <a:gd name="connsiteY388" fmla="*/ 3195598 h 4013963"/>
              <a:gd name="connsiteX389" fmla="*/ 338169 w 4430875"/>
              <a:gd name="connsiteY389" fmla="*/ 3186938 h 4013963"/>
              <a:gd name="connsiteX390" fmla="*/ 338169 w 4430875"/>
              <a:gd name="connsiteY390" fmla="*/ 3191268 h 4013963"/>
              <a:gd name="connsiteX391" fmla="*/ 351175 w 4430875"/>
              <a:gd name="connsiteY391" fmla="*/ 3199928 h 4013963"/>
              <a:gd name="connsiteX392" fmla="*/ 307820 w 4430875"/>
              <a:gd name="connsiteY392" fmla="*/ 3204258 h 4013963"/>
              <a:gd name="connsiteX393" fmla="*/ 307820 w 4430875"/>
              <a:gd name="connsiteY393" fmla="*/ 3225908 h 4013963"/>
              <a:gd name="connsiteX394" fmla="*/ 303485 w 4430875"/>
              <a:gd name="connsiteY394" fmla="*/ 3221578 h 4013963"/>
              <a:gd name="connsiteX395" fmla="*/ 286143 w 4430875"/>
              <a:gd name="connsiteY395" fmla="*/ 3217248 h 4013963"/>
              <a:gd name="connsiteX396" fmla="*/ 273136 w 4430875"/>
              <a:gd name="connsiteY396" fmla="*/ 3195598 h 4013963"/>
              <a:gd name="connsiteX397" fmla="*/ 273136 w 4430875"/>
              <a:gd name="connsiteY397" fmla="*/ 3173948 h 4013963"/>
              <a:gd name="connsiteX398" fmla="*/ 290478 w 4430875"/>
              <a:gd name="connsiteY398" fmla="*/ 3178278 h 4013963"/>
              <a:gd name="connsiteX399" fmla="*/ 286143 w 4430875"/>
              <a:gd name="connsiteY399" fmla="*/ 3165288 h 4013963"/>
              <a:gd name="connsiteX400" fmla="*/ 282214 w 4430875"/>
              <a:gd name="connsiteY400" fmla="*/ 3159132 h 4013963"/>
              <a:gd name="connsiteX401" fmla="*/ 279117 w 4430875"/>
              <a:gd name="connsiteY401" fmla="*/ 3158557 h 4013963"/>
              <a:gd name="connsiteX402" fmla="*/ 284788 w 4430875"/>
              <a:gd name="connsiteY402" fmla="*/ 3157237 h 4013963"/>
              <a:gd name="connsiteX403" fmla="*/ 355511 w 4430875"/>
              <a:gd name="connsiteY403" fmla="*/ 3156628 h 4013963"/>
              <a:gd name="connsiteX404" fmla="*/ 1721733 w 4430875"/>
              <a:gd name="connsiteY404" fmla="*/ 3155005 h 4013963"/>
              <a:gd name="connsiteX405" fmla="*/ 1729862 w 4430875"/>
              <a:gd name="connsiteY405" fmla="*/ 3165288 h 4013963"/>
              <a:gd name="connsiteX406" fmla="*/ 1721191 w 4430875"/>
              <a:gd name="connsiteY406" fmla="*/ 3160958 h 4013963"/>
              <a:gd name="connsiteX407" fmla="*/ 1721191 w 4430875"/>
              <a:gd name="connsiteY407" fmla="*/ 3165288 h 4013963"/>
              <a:gd name="connsiteX408" fmla="*/ 1716856 w 4430875"/>
              <a:gd name="connsiteY408" fmla="*/ 3160958 h 4013963"/>
              <a:gd name="connsiteX409" fmla="*/ 1721733 w 4430875"/>
              <a:gd name="connsiteY409" fmla="*/ 3155005 h 4013963"/>
              <a:gd name="connsiteX410" fmla="*/ 424879 w 4430875"/>
              <a:gd name="connsiteY410" fmla="*/ 3147968 h 4013963"/>
              <a:gd name="connsiteX411" fmla="*/ 433550 w 4430875"/>
              <a:gd name="connsiteY411" fmla="*/ 3160958 h 4013963"/>
              <a:gd name="connsiteX412" fmla="*/ 368517 w 4430875"/>
              <a:gd name="connsiteY412" fmla="*/ 3182608 h 4013963"/>
              <a:gd name="connsiteX413" fmla="*/ 368517 w 4430875"/>
              <a:gd name="connsiteY413" fmla="*/ 3165288 h 4013963"/>
              <a:gd name="connsiteX414" fmla="*/ 377188 w 4430875"/>
              <a:gd name="connsiteY414" fmla="*/ 3178278 h 4013963"/>
              <a:gd name="connsiteX415" fmla="*/ 377188 w 4430875"/>
              <a:gd name="connsiteY415" fmla="*/ 3156628 h 4013963"/>
              <a:gd name="connsiteX416" fmla="*/ 424879 w 4430875"/>
              <a:gd name="connsiteY416" fmla="*/ 3147968 h 4013963"/>
              <a:gd name="connsiteX417" fmla="*/ 1760211 w 4430875"/>
              <a:gd name="connsiteY417" fmla="*/ 3143638 h 4013963"/>
              <a:gd name="connsiteX418" fmla="*/ 1764546 w 4430875"/>
              <a:gd name="connsiteY418" fmla="*/ 3147968 h 4013963"/>
              <a:gd name="connsiteX419" fmla="*/ 1768882 w 4430875"/>
              <a:gd name="connsiteY419" fmla="*/ 3152298 h 4013963"/>
              <a:gd name="connsiteX420" fmla="*/ 1760211 w 4430875"/>
              <a:gd name="connsiteY420" fmla="*/ 3160958 h 4013963"/>
              <a:gd name="connsiteX421" fmla="*/ 1751540 w 4430875"/>
              <a:gd name="connsiteY421" fmla="*/ 3147968 h 4013963"/>
              <a:gd name="connsiteX422" fmla="*/ 1760211 w 4430875"/>
              <a:gd name="connsiteY422" fmla="*/ 3143638 h 4013963"/>
              <a:gd name="connsiteX423" fmla="*/ 1391694 w 4430875"/>
              <a:gd name="connsiteY423" fmla="*/ 3143638 h 4013963"/>
              <a:gd name="connsiteX424" fmla="*/ 1378687 w 4430875"/>
              <a:gd name="connsiteY424" fmla="*/ 3147968 h 4013963"/>
              <a:gd name="connsiteX425" fmla="*/ 1391694 w 4430875"/>
              <a:gd name="connsiteY425" fmla="*/ 3143638 h 4013963"/>
              <a:gd name="connsiteX426" fmla="*/ 294814 w 4430875"/>
              <a:gd name="connsiteY426" fmla="*/ 3139308 h 4013963"/>
              <a:gd name="connsiteX427" fmla="*/ 312156 w 4430875"/>
              <a:gd name="connsiteY427" fmla="*/ 3147968 h 4013963"/>
              <a:gd name="connsiteX428" fmla="*/ 294814 w 4430875"/>
              <a:gd name="connsiteY428" fmla="*/ 3139308 h 4013963"/>
              <a:gd name="connsiteX429" fmla="*/ 1690843 w 4430875"/>
              <a:gd name="connsiteY429" fmla="*/ 3134978 h 4013963"/>
              <a:gd name="connsiteX430" fmla="*/ 1699514 w 4430875"/>
              <a:gd name="connsiteY430" fmla="*/ 3139308 h 4013963"/>
              <a:gd name="connsiteX431" fmla="*/ 1695178 w 4430875"/>
              <a:gd name="connsiteY431" fmla="*/ 3147968 h 4013963"/>
              <a:gd name="connsiteX432" fmla="*/ 1682172 w 4430875"/>
              <a:gd name="connsiteY432" fmla="*/ 3143638 h 4013963"/>
              <a:gd name="connsiteX433" fmla="*/ 1690843 w 4430875"/>
              <a:gd name="connsiteY433" fmla="*/ 3134978 h 4013963"/>
              <a:gd name="connsiteX434" fmla="*/ 238452 w 4430875"/>
              <a:gd name="connsiteY434" fmla="*/ 3134978 h 4013963"/>
              <a:gd name="connsiteX435" fmla="*/ 247123 w 4430875"/>
              <a:gd name="connsiteY435" fmla="*/ 3147968 h 4013963"/>
              <a:gd name="connsiteX436" fmla="*/ 229781 w 4430875"/>
              <a:gd name="connsiteY436" fmla="*/ 3147968 h 4013963"/>
              <a:gd name="connsiteX437" fmla="*/ 238452 w 4430875"/>
              <a:gd name="connsiteY437" fmla="*/ 3134978 h 4013963"/>
              <a:gd name="connsiteX438" fmla="*/ 637318 w 4430875"/>
              <a:gd name="connsiteY438" fmla="*/ 3130648 h 4013963"/>
              <a:gd name="connsiteX439" fmla="*/ 615640 w 4430875"/>
              <a:gd name="connsiteY439" fmla="*/ 3147968 h 4013963"/>
              <a:gd name="connsiteX440" fmla="*/ 637318 w 4430875"/>
              <a:gd name="connsiteY440" fmla="*/ 3130648 h 4013963"/>
              <a:gd name="connsiteX441" fmla="*/ 1218274 w 4430875"/>
              <a:gd name="connsiteY441" fmla="*/ 3126318 h 4013963"/>
              <a:gd name="connsiteX442" fmla="*/ 1183590 w 4430875"/>
              <a:gd name="connsiteY442" fmla="*/ 3165288 h 4013963"/>
              <a:gd name="connsiteX443" fmla="*/ 1200932 w 4430875"/>
              <a:gd name="connsiteY443" fmla="*/ 3169618 h 4013963"/>
              <a:gd name="connsiteX444" fmla="*/ 1231281 w 4430875"/>
              <a:gd name="connsiteY444" fmla="*/ 3134978 h 4013963"/>
              <a:gd name="connsiteX445" fmla="*/ 1244287 w 4430875"/>
              <a:gd name="connsiteY445" fmla="*/ 3130648 h 4013963"/>
              <a:gd name="connsiteX446" fmla="*/ 1218274 w 4430875"/>
              <a:gd name="connsiteY446" fmla="*/ 3126318 h 4013963"/>
              <a:gd name="connsiteX447" fmla="*/ 891215 w 4430875"/>
              <a:gd name="connsiteY447" fmla="*/ 3123680 h 4013963"/>
              <a:gd name="connsiteX448" fmla="*/ 893112 w 4430875"/>
              <a:gd name="connsiteY448" fmla="*/ 3126318 h 4013963"/>
              <a:gd name="connsiteX449" fmla="*/ 888777 w 4430875"/>
              <a:gd name="connsiteY449" fmla="*/ 3152298 h 4013963"/>
              <a:gd name="connsiteX450" fmla="*/ 891215 w 4430875"/>
              <a:gd name="connsiteY450" fmla="*/ 3123680 h 4013963"/>
              <a:gd name="connsiteX451" fmla="*/ 838918 w 4430875"/>
              <a:gd name="connsiteY451" fmla="*/ 3123612 h 4013963"/>
              <a:gd name="connsiteX452" fmla="*/ 854092 w 4430875"/>
              <a:gd name="connsiteY452" fmla="*/ 3126318 h 4013963"/>
              <a:gd name="connsiteX453" fmla="*/ 841086 w 4430875"/>
              <a:gd name="connsiteY453" fmla="*/ 3139308 h 4013963"/>
              <a:gd name="connsiteX454" fmla="*/ 836751 w 4430875"/>
              <a:gd name="connsiteY454" fmla="*/ 3130648 h 4013963"/>
              <a:gd name="connsiteX455" fmla="*/ 838918 w 4430875"/>
              <a:gd name="connsiteY455" fmla="*/ 3123612 h 4013963"/>
              <a:gd name="connsiteX456" fmla="*/ 487201 w 4430875"/>
              <a:gd name="connsiteY456" fmla="*/ 3123612 h 4013963"/>
              <a:gd name="connsiteX457" fmla="*/ 498582 w 4430875"/>
              <a:gd name="connsiteY457" fmla="*/ 3134978 h 4013963"/>
              <a:gd name="connsiteX458" fmla="*/ 446556 w 4430875"/>
              <a:gd name="connsiteY458" fmla="*/ 3152298 h 4013963"/>
              <a:gd name="connsiteX459" fmla="*/ 472569 w 4430875"/>
              <a:gd name="connsiteY459" fmla="*/ 3126318 h 4013963"/>
              <a:gd name="connsiteX460" fmla="*/ 485576 w 4430875"/>
              <a:gd name="connsiteY460" fmla="*/ 3134978 h 4013963"/>
              <a:gd name="connsiteX461" fmla="*/ 487201 w 4430875"/>
              <a:gd name="connsiteY461" fmla="*/ 3123612 h 4013963"/>
              <a:gd name="connsiteX462" fmla="*/ 509421 w 4430875"/>
              <a:gd name="connsiteY462" fmla="*/ 3119823 h 4013963"/>
              <a:gd name="connsiteX463" fmla="*/ 524595 w 4430875"/>
              <a:gd name="connsiteY463" fmla="*/ 3126318 h 4013963"/>
              <a:gd name="connsiteX464" fmla="*/ 494247 w 4430875"/>
              <a:gd name="connsiteY464" fmla="*/ 3126318 h 4013963"/>
              <a:gd name="connsiteX465" fmla="*/ 509421 w 4430875"/>
              <a:gd name="connsiteY465" fmla="*/ 3119823 h 4013963"/>
              <a:gd name="connsiteX466" fmla="*/ 589627 w 4430875"/>
              <a:gd name="connsiteY466" fmla="*/ 3117658 h 4013963"/>
              <a:gd name="connsiteX467" fmla="*/ 606969 w 4430875"/>
              <a:gd name="connsiteY467" fmla="*/ 3130648 h 4013963"/>
              <a:gd name="connsiteX468" fmla="*/ 585292 w 4430875"/>
              <a:gd name="connsiteY468" fmla="*/ 3139308 h 4013963"/>
              <a:gd name="connsiteX469" fmla="*/ 589627 w 4430875"/>
              <a:gd name="connsiteY469" fmla="*/ 3117658 h 4013963"/>
              <a:gd name="connsiteX470" fmla="*/ 537398 w 4430875"/>
              <a:gd name="connsiteY470" fmla="*/ 3116508 h 4013963"/>
              <a:gd name="connsiteX471" fmla="*/ 541937 w 4430875"/>
              <a:gd name="connsiteY471" fmla="*/ 3121988 h 4013963"/>
              <a:gd name="connsiteX472" fmla="*/ 524595 w 4430875"/>
              <a:gd name="connsiteY472" fmla="*/ 3121988 h 4013963"/>
              <a:gd name="connsiteX473" fmla="*/ 537398 w 4430875"/>
              <a:gd name="connsiteY473" fmla="*/ 3116508 h 4013963"/>
              <a:gd name="connsiteX474" fmla="*/ 1218274 w 4430875"/>
              <a:gd name="connsiteY474" fmla="*/ 3113329 h 4013963"/>
              <a:gd name="connsiteX475" fmla="*/ 1205268 w 4430875"/>
              <a:gd name="connsiteY475" fmla="*/ 3130648 h 4013963"/>
              <a:gd name="connsiteX476" fmla="*/ 1218274 w 4430875"/>
              <a:gd name="connsiteY476" fmla="*/ 3113329 h 4013963"/>
              <a:gd name="connsiteX477" fmla="*/ 1278971 w 4430875"/>
              <a:gd name="connsiteY477" fmla="*/ 3108999 h 4013963"/>
              <a:gd name="connsiteX478" fmla="*/ 1274636 w 4430875"/>
              <a:gd name="connsiteY478" fmla="*/ 3117658 h 4013963"/>
              <a:gd name="connsiteX479" fmla="*/ 1274635 w 4430875"/>
              <a:gd name="connsiteY479" fmla="*/ 3117658 h 4013963"/>
              <a:gd name="connsiteX480" fmla="*/ 1278971 w 4430875"/>
              <a:gd name="connsiteY480" fmla="*/ 3108999 h 4013963"/>
              <a:gd name="connsiteX481" fmla="*/ 325162 w 4430875"/>
              <a:gd name="connsiteY481" fmla="*/ 3108999 h 4013963"/>
              <a:gd name="connsiteX482" fmla="*/ 325162 w 4430875"/>
              <a:gd name="connsiteY482" fmla="*/ 3121988 h 4013963"/>
              <a:gd name="connsiteX483" fmla="*/ 303485 w 4430875"/>
              <a:gd name="connsiteY483" fmla="*/ 3134978 h 4013963"/>
              <a:gd name="connsiteX484" fmla="*/ 325162 w 4430875"/>
              <a:gd name="connsiteY484" fmla="*/ 3108999 h 4013963"/>
              <a:gd name="connsiteX485" fmla="*/ 275914 w 4430875"/>
              <a:gd name="connsiteY485" fmla="*/ 3108525 h 4013963"/>
              <a:gd name="connsiteX486" fmla="*/ 294814 w 4430875"/>
              <a:gd name="connsiteY486" fmla="*/ 3117658 h 4013963"/>
              <a:gd name="connsiteX487" fmla="*/ 294814 w 4430875"/>
              <a:gd name="connsiteY487" fmla="*/ 3130648 h 4013963"/>
              <a:gd name="connsiteX488" fmla="*/ 273136 w 4430875"/>
              <a:gd name="connsiteY488" fmla="*/ 3113329 h 4013963"/>
              <a:gd name="connsiteX489" fmla="*/ 275914 w 4430875"/>
              <a:gd name="connsiteY489" fmla="*/ 3108525 h 4013963"/>
              <a:gd name="connsiteX490" fmla="*/ 1317178 w 4430875"/>
              <a:gd name="connsiteY490" fmla="*/ 3101692 h 4013963"/>
              <a:gd name="connsiteX491" fmla="*/ 1304984 w 4430875"/>
              <a:gd name="connsiteY491" fmla="*/ 3108999 h 4013963"/>
              <a:gd name="connsiteX492" fmla="*/ 1317178 w 4430875"/>
              <a:gd name="connsiteY492" fmla="*/ 3101692 h 4013963"/>
              <a:gd name="connsiteX493" fmla="*/ 818528 w 4430875"/>
              <a:gd name="connsiteY493" fmla="*/ 3098038 h 4013963"/>
              <a:gd name="connsiteX494" fmla="*/ 823744 w 4430875"/>
              <a:gd name="connsiteY494" fmla="*/ 3100339 h 4013963"/>
              <a:gd name="connsiteX495" fmla="*/ 802067 w 4430875"/>
              <a:gd name="connsiteY495" fmla="*/ 3108999 h 4013963"/>
              <a:gd name="connsiteX496" fmla="*/ 818528 w 4430875"/>
              <a:gd name="connsiteY496" fmla="*/ 3098038 h 4013963"/>
              <a:gd name="connsiteX497" fmla="*/ 1365681 w 4430875"/>
              <a:gd name="connsiteY497" fmla="*/ 3096009 h 4013963"/>
              <a:gd name="connsiteX498" fmla="*/ 1357010 w 4430875"/>
              <a:gd name="connsiteY498" fmla="*/ 3113329 h 4013963"/>
              <a:gd name="connsiteX499" fmla="*/ 1365681 w 4430875"/>
              <a:gd name="connsiteY499" fmla="*/ 3096009 h 4013963"/>
              <a:gd name="connsiteX500" fmla="*/ 689344 w 4430875"/>
              <a:gd name="connsiteY500" fmla="*/ 3096009 h 4013963"/>
              <a:gd name="connsiteX501" fmla="*/ 685008 w 4430875"/>
              <a:gd name="connsiteY501" fmla="*/ 3121988 h 4013963"/>
              <a:gd name="connsiteX502" fmla="*/ 685008 w 4430875"/>
              <a:gd name="connsiteY502" fmla="*/ 3104669 h 4013963"/>
              <a:gd name="connsiteX503" fmla="*/ 689344 w 4430875"/>
              <a:gd name="connsiteY503" fmla="*/ 3096009 h 4013963"/>
              <a:gd name="connsiteX504" fmla="*/ 624311 w 4430875"/>
              <a:gd name="connsiteY504" fmla="*/ 3096009 h 4013963"/>
              <a:gd name="connsiteX505" fmla="*/ 632982 w 4430875"/>
              <a:gd name="connsiteY505" fmla="*/ 3108999 h 4013963"/>
              <a:gd name="connsiteX506" fmla="*/ 624311 w 4430875"/>
              <a:gd name="connsiteY506" fmla="*/ 3104669 h 4013963"/>
              <a:gd name="connsiteX507" fmla="*/ 606969 w 4430875"/>
              <a:gd name="connsiteY507" fmla="*/ 3121988 h 4013963"/>
              <a:gd name="connsiteX508" fmla="*/ 602634 w 4430875"/>
              <a:gd name="connsiteY508" fmla="*/ 3104669 h 4013963"/>
              <a:gd name="connsiteX509" fmla="*/ 606969 w 4430875"/>
              <a:gd name="connsiteY509" fmla="*/ 3104669 h 4013963"/>
              <a:gd name="connsiteX510" fmla="*/ 611305 w 4430875"/>
              <a:gd name="connsiteY510" fmla="*/ 3104669 h 4013963"/>
              <a:gd name="connsiteX511" fmla="*/ 615640 w 4430875"/>
              <a:gd name="connsiteY511" fmla="*/ 3113329 h 4013963"/>
              <a:gd name="connsiteX512" fmla="*/ 624311 w 4430875"/>
              <a:gd name="connsiteY512" fmla="*/ 3096009 h 4013963"/>
              <a:gd name="connsiteX513" fmla="*/ 1799230 w 4430875"/>
              <a:gd name="connsiteY513" fmla="*/ 3091679 h 4013963"/>
              <a:gd name="connsiteX514" fmla="*/ 1781888 w 4430875"/>
              <a:gd name="connsiteY514" fmla="*/ 3117658 h 4013963"/>
              <a:gd name="connsiteX515" fmla="*/ 1738533 w 4430875"/>
              <a:gd name="connsiteY515" fmla="*/ 3117658 h 4013963"/>
              <a:gd name="connsiteX516" fmla="*/ 1799230 w 4430875"/>
              <a:gd name="connsiteY516" fmla="*/ 3091679 h 4013963"/>
              <a:gd name="connsiteX517" fmla="*/ 1831602 w 4430875"/>
              <a:gd name="connsiteY517" fmla="*/ 3087349 h 4013963"/>
              <a:gd name="connsiteX518" fmla="*/ 1833914 w 4430875"/>
              <a:gd name="connsiteY518" fmla="*/ 3087349 h 4013963"/>
              <a:gd name="connsiteX519" fmla="*/ 1833914 w 4430875"/>
              <a:gd name="connsiteY519" fmla="*/ 3091679 h 4013963"/>
              <a:gd name="connsiteX520" fmla="*/ 1829579 w 4430875"/>
              <a:gd name="connsiteY520" fmla="*/ 3087349 h 4013963"/>
              <a:gd name="connsiteX521" fmla="*/ 1830879 w 4430875"/>
              <a:gd name="connsiteY521" fmla="*/ 3087349 h 4013963"/>
              <a:gd name="connsiteX522" fmla="*/ 1830121 w 4430875"/>
              <a:gd name="connsiteY522" fmla="*/ 3088431 h 4013963"/>
              <a:gd name="connsiteX523" fmla="*/ 1829579 w 4430875"/>
              <a:gd name="connsiteY523" fmla="*/ 3087349 h 4013963"/>
              <a:gd name="connsiteX524" fmla="*/ 1831290 w 4430875"/>
              <a:gd name="connsiteY524" fmla="*/ 3086764 h 4013963"/>
              <a:gd name="connsiteX525" fmla="*/ 1831602 w 4430875"/>
              <a:gd name="connsiteY525" fmla="*/ 3087349 h 4013963"/>
              <a:gd name="connsiteX526" fmla="*/ 1830879 w 4430875"/>
              <a:gd name="connsiteY526" fmla="*/ 3087349 h 4013963"/>
              <a:gd name="connsiteX527" fmla="*/ 1245710 w 4430875"/>
              <a:gd name="connsiteY527" fmla="*/ 3085590 h 4013963"/>
              <a:gd name="connsiteX528" fmla="*/ 1244287 w 4430875"/>
              <a:gd name="connsiteY528" fmla="*/ 3087349 h 4013963"/>
              <a:gd name="connsiteX529" fmla="*/ 1244287 w 4430875"/>
              <a:gd name="connsiteY529" fmla="*/ 3096009 h 4013963"/>
              <a:gd name="connsiteX530" fmla="*/ 1239952 w 4430875"/>
              <a:gd name="connsiteY530" fmla="*/ 3104669 h 4013963"/>
              <a:gd name="connsiteX531" fmla="*/ 1257293 w 4430875"/>
              <a:gd name="connsiteY531" fmla="*/ 3096009 h 4013963"/>
              <a:gd name="connsiteX532" fmla="*/ 1257293 w 4430875"/>
              <a:gd name="connsiteY532" fmla="*/ 3091679 h 4013963"/>
              <a:gd name="connsiteX533" fmla="*/ 1245710 w 4430875"/>
              <a:gd name="connsiteY533" fmla="*/ 3085590 h 4013963"/>
              <a:gd name="connsiteX534" fmla="*/ 2635981 w 4430875"/>
              <a:gd name="connsiteY534" fmla="*/ 3083019 h 4013963"/>
              <a:gd name="connsiteX535" fmla="*/ 2640316 w 4430875"/>
              <a:gd name="connsiteY535" fmla="*/ 3096009 h 4013963"/>
              <a:gd name="connsiteX536" fmla="*/ 2609968 w 4430875"/>
              <a:gd name="connsiteY536" fmla="*/ 3100339 h 4013963"/>
              <a:gd name="connsiteX537" fmla="*/ 2635981 w 4430875"/>
              <a:gd name="connsiteY537" fmla="*/ 3083019 h 4013963"/>
              <a:gd name="connsiteX538" fmla="*/ 1818740 w 4430875"/>
              <a:gd name="connsiteY538" fmla="*/ 3081395 h 4013963"/>
              <a:gd name="connsiteX539" fmla="*/ 1825243 w 4430875"/>
              <a:gd name="connsiteY539" fmla="*/ 3083019 h 4013963"/>
              <a:gd name="connsiteX540" fmla="*/ 1812237 w 4430875"/>
              <a:gd name="connsiteY540" fmla="*/ 3083019 h 4013963"/>
              <a:gd name="connsiteX541" fmla="*/ 1818740 w 4430875"/>
              <a:gd name="connsiteY541" fmla="*/ 3081395 h 4013963"/>
              <a:gd name="connsiteX542" fmla="*/ 1832288 w 4430875"/>
              <a:gd name="connsiteY542" fmla="*/ 3077065 h 4013963"/>
              <a:gd name="connsiteX543" fmla="*/ 1829579 w 4430875"/>
              <a:gd name="connsiteY543" fmla="*/ 3078689 h 4013963"/>
              <a:gd name="connsiteX544" fmla="*/ 1838250 w 4430875"/>
              <a:gd name="connsiteY544" fmla="*/ 3078689 h 4013963"/>
              <a:gd name="connsiteX545" fmla="*/ 1833914 w 4430875"/>
              <a:gd name="connsiteY545" fmla="*/ 3087349 h 4013963"/>
              <a:gd name="connsiteX546" fmla="*/ 1833914 w 4430875"/>
              <a:gd name="connsiteY546" fmla="*/ 3083019 h 4013963"/>
              <a:gd name="connsiteX547" fmla="*/ 1831290 w 4430875"/>
              <a:gd name="connsiteY547" fmla="*/ 3086764 h 4013963"/>
              <a:gd name="connsiteX548" fmla="*/ 1829579 w 4430875"/>
              <a:gd name="connsiteY548" fmla="*/ 3083560 h 4013963"/>
              <a:gd name="connsiteX549" fmla="*/ 1825243 w 4430875"/>
              <a:gd name="connsiteY549" fmla="*/ 3078689 h 4013963"/>
              <a:gd name="connsiteX550" fmla="*/ 1832288 w 4430875"/>
              <a:gd name="connsiteY550" fmla="*/ 3077065 h 4013963"/>
              <a:gd name="connsiteX551" fmla="*/ 615640 w 4430875"/>
              <a:gd name="connsiteY551" fmla="*/ 3074359 h 4013963"/>
              <a:gd name="connsiteX552" fmla="*/ 585292 w 4430875"/>
              <a:gd name="connsiteY552" fmla="*/ 3091679 h 4013963"/>
              <a:gd name="connsiteX553" fmla="*/ 615640 w 4430875"/>
              <a:gd name="connsiteY553" fmla="*/ 3074359 h 4013963"/>
              <a:gd name="connsiteX554" fmla="*/ 1851256 w 4430875"/>
              <a:gd name="connsiteY554" fmla="*/ 3070029 h 4013963"/>
              <a:gd name="connsiteX555" fmla="*/ 1842585 w 4430875"/>
              <a:gd name="connsiteY555" fmla="*/ 3078689 h 4013963"/>
              <a:gd name="connsiteX556" fmla="*/ 1851256 w 4430875"/>
              <a:gd name="connsiteY556" fmla="*/ 3070029 h 4013963"/>
              <a:gd name="connsiteX557" fmla="*/ 1803566 w 4430875"/>
              <a:gd name="connsiteY557" fmla="*/ 3070029 h 4013963"/>
              <a:gd name="connsiteX558" fmla="*/ 1816572 w 4430875"/>
              <a:gd name="connsiteY558" fmla="*/ 3070570 h 4013963"/>
              <a:gd name="connsiteX559" fmla="*/ 1823458 w 4430875"/>
              <a:gd name="connsiteY559" fmla="*/ 3072576 h 4013963"/>
              <a:gd name="connsiteX560" fmla="*/ 1825243 w 4430875"/>
              <a:gd name="connsiteY560" fmla="*/ 3074359 h 4013963"/>
              <a:gd name="connsiteX561" fmla="*/ 1812237 w 4430875"/>
              <a:gd name="connsiteY561" fmla="*/ 3083019 h 4013963"/>
              <a:gd name="connsiteX562" fmla="*/ 1803566 w 4430875"/>
              <a:gd name="connsiteY562" fmla="*/ 3070029 h 4013963"/>
              <a:gd name="connsiteX563" fmla="*/ 625734 w 4430875"/>
              <a:gd name="connsiteY563" fmla="*/ 3066985 h 4013963"/>
              <a:gd name="connsiteX564" fmla="*/ 637318 w 4430875"/>
              <a:gd name="connsiteY564" fmla="*/ 3070029 h 4013963"/>
              <a:gd name="connsiteX565" fmla="*/ 658995 w 4430875"/>
              <a:gd name="connsiteY565" fmla="*/ 3078689 h 4013963"/>
              <a:gd name="connsiteX566" fmla="*/ 645989 w 4430875"/>
              <a:gd name="connsiteY566" fmla="*/ 3083019 h 4013963"/>
              <a:gd name="connsiteX567" fmla="*/ 650324 w 4430875"/>
              <a:gd name="connsiteY567" fmla="*/ 3104669 h 4013963"/>
              <a:gd name="connsiteX568" fmla="*/ 628647 w 4430875"/>
              <a:gd name="connsiteY568" fmla="*/ 3100339 h 4013963"/>
              <a:gd name="connsiteX569" fmla="*/ 641653 w 4430875"/>
              <a:gd name="connsiteY569" fmla="*/ 3087349 h 4013963"/>
              <a:gd name="connsiteX570" fmla="*/ 619976 w 4430875"/>
              <a:gd name="connsiteY570" fmla="*/ 3070029 h 4013963"/>
              <a:gd name="connsiteX571" fmla="*/ 625734 w 4430875"/>
              <a:gd name="connsiteY571" fmla="*/ 3066985 h 4013963"/>
              <a:gd name="connsiteX572" fmla="*/ 1820908 w 4430875"/>
              <a:gd name="connsiteY572" fmla="*/ 3063534 h 4013963"/>
              <a:gd name="connsiteX573" fmla="*/ 1825243 w 4430875"/>
              <a:gd name="connsiteY573" fmla="*/ 3065699 h 4013963"/>
              <a:gd name="connsiteX574" fmla="*/ 1829579 w 4430875"/>
              <a:gd name="connsiteY574" fmla="*/ 3074359 h 4013963"/>
              <a:gd name="connsiteX575" fmla="*/ 1823458 w 4430875"/>
              <a:gd name="connsiteY575" fmla="*/ 3072576 h 4013963"/>
              <a:gd name="connsiteX576" fmla="*/ 1820908 w 4430875"/>
              <a:gd name="connsiteY576" fmla="*/ 3070029 h 4013963"/>
              <a:gd name="connsiteX577" fmla="*/ 1820908 w 4430875"/>
              <a:gd name="connsiteY577" fmla="*/ 3065699 h 4013963"/>
              <a:gd name="connsiteX578" fmla="*/ 1083874 w 4430875"/>
              <a:gd name="connsiteY578" fmla="*/ 3061369 h 4013963"/>
              <a:gd name="connsiteX579" fmla="*/ 1070867 w 4430875"/>
              <a:gd name="connsiteY579" fmla="*/ 3065699 h 4013963"/>
              <a:gd name="connsiteX580" fmla="*/ 1070867 w 4430875"/>
              <a:gd name="connsiteY580" fmla="*/ 3078689 h 4013963"/>
              <a:gd name="connsiteX581" fmla="*/ 1083874 w 4430875"/>
              <a:gd name="connsiteY581" fmla="*/ 3061369 h 4013963"/>
              <a:gd name="connsiteX582" fmla="*/ 1226268 w 4430875"/>
              <a:gd name="connsiteY582" fmla="*/ 3059204 h 4013963"/>
              <a:gd name="connsiteX583" fmla="*/ 1222610 w 4430875"/>
              <a:gd name="connsiteY583" fmla="*/ 3061369 h 4013963"/>
              <a:gd name="connsiteX584" fmla="*/ 1229067 w 4430875"/>
              <a:gd name="connsiteY584" fmla="*/ 3067818 h 4013963"/>
              <a:gd name="connsiteX585" fmla="*/ 1228933 w 4430875"/>
              <a:gd name="connsiteY585" fmla="*/ 3070867 h 4013963"/>
              <a:gd name="connsiteX586" fmla="*/ 1223694 w 4430875"/>
              <a:gd name="connsiteY586" fmla="*/ 3072735 h 4013963"/>
              <a:gd name="connsiteX587" fmla="*/ 1222610 w 4430875"/>
              <a:gd name="connsiteY587" fmla="*/ 3078689 h 4013963"/>
              <a:gd name="connsiteX588" fmla="*/ 1228707 w 4430875"/>
              <a:gd name="connsiteY588" fmla="*/ 3075983 h 4013963"/>
              <a:gd name="connsiteX589" fmla="*/ 1228933 w 4430875"/>
              <a:gd name="connsiteY589" fmla="*/ 3070867 h 4013963"/>
              <a:gd name="connsiteX590" fmla="*/ 1231281 w 4430875"/>
              <a:gd name="connsiteY590" fmla="*/ 3070029 h 4013963"/>
              <a:gd name="connsiteX591" fmla="*/ 1229067 w 4430875"/>
              <a:gd name="connsiteY591" fmla="*/ 3067818 h 4013963"/>
              <a:gd name="connsiteX592" fmla="*/ 1229113 w 4430875"/>
              <a:gd name="connsiteY592" fmla="*/ 3066782 h 4013963"/>
              <a:gd name="connsiteX593" fmla="*/ 1226268 w 4430875"/>
              <a:gd name="connsiteY593" fmla="*/ 3059204 h 4013963"/>
              <a:gd name="connsiteX594" fmla="*/ 810738 w 4430875"/>
              <a:gd name="connsiteY594" fmla="*/ 3057039 h 4013963"/>
              <a:gd name="connsiteX595" fmla="*/ 771718 w 4430875"/>
              <a:gd name="connsiteY595" fmla="*/ 3078689 h 4013963"/>
              <a:gd name="connsiteX596" fmla="*/ 780389 w 4430875"/>
              <a:gd name="connsiteY596" fmla="*/ 3065699 h 4013963"/>
              <a:gd name="connsiteX597" fmla="*/ 780389 w 4430875"/>
              <a:gd name="connsiteY597" fmla="*/ 3074359 h 4013963"/>
              <a:gd name="connsiteX598" fmla="*/ 810738 w 4430875"/>
              <a:gd name="connsiteY598" fmla="*/ 3057039 h 4013963"/>
              <a:gd name="connsiteX599" fmla="*/ 1199306 w 4430875"/>
              <a:gd name="connsiteY599" fmla="*/ 3052303 h 4013963"/>
              <a:gd name="connsiteX600" fmla="*/ 1196597 w 4430875"/>
              <a:gd name="connsiteY600" fmla="*/ 3057039 h 4013963"/>
              <a:gd name="connsiteX601" fmla="*/ 1200932 w 4430875"/>
              <a:gd name="connsiteY601" fmla="*/ 3065699 h 4013963"/>
              <a:gd name="connsiteX602" fmla="*/ 1196597 w 4430875"/>
              <a:gd name="connsiteY602" fmla="*/ 3070029 h 4013963"/>
              <a:gd name="connsiteX603" fmla="*/ 1213939 w 4430875"/>
              <a:gd name="connsiteY603" fmla="*/ 3065699 h 4013963"/>
              <a:gd name="connsiteX604" fmla="*/ 1199306 w 4430875"/>
              <a:gd name="connsiteY604" fmla="*/ 3052303 h 4013963"/>
              <a:gd name="connsiteX605" fmla="*/ 1903282 w 4430875"/>
              <a:gd name="connsiteY605" fmla="*/ 3044049 h 4013963"/>
              <a:gd name="connsiteX606" fmla="*/ 1898947 w 4430875"/>
              <a:gd name="connsiteY606" fmla="*/ 3065699 h 4013963"/>
              <a:gd name="connsiteX607" fmla="*/ 1868598 w 4430875"/>
              <a:gd name="connsiteY607" fmla="*/ 3061369 h 4013963"/>
              <a:gd name="connsiteX608" fmla="*/ 1903282 w 4430875"/>
              <a:gd name="connsiteY608" fmla="*/ 3044049 h 4013963"/>
              <a:gd name="connsiteX609" fmla="*/ 1937966 w 4430875"/>
              <a:gd name="connsiteY609" fmla="*/ 3031059 h 4013963"/>
              <a:gd name="connsiteX610" fmla="*/ 1950973 w 4430875"/>
              <a:gd name="connsiteY610" fmla="*/ 3039719 h 4013963"/>
              <a:gd name="connsiteX611" fmla="*/ 1942302 w 4430875"/>
              <a:gd name="connsiteY611" fmla="*/ 3039719 h 4013963"/>
              <a:gd name="connsiteX612" fmla="*/ 1929295 w 4430875"/>
              <a:gd name="connsiteY612" fmla="*/ 3052709 h 4013963"/>
              <a:gd name="connsiteX613" fmla="*/ 1920624 w 4430875"/>
              <a:gd name="connsiteY613" fmla="*/ 3044049 h 4013963"/>
              <a:gd name="connsiteX614" fmla="*/ 1920624 w 4430875"/>
              <a:gd name="connsiteY614" fmla="*/ 3048379 h 4013963"/>
              <a:gd name="connsiteX615" fmla="*/ 1907618 w 4430875"/>
              <a:gd name="connsiteY615" fmla="*/ 3044049 h 4013963"/>
              <a:gd name="connsiteX616" fmla="*/ 1916289 w 4430875"/>
              <a:gd name="connsiteY616" fmla="*/ 3035389 h 4013963"/>
              <a:gd name="connsiteX617" fmla="*/ 1929295 w 4430875"/>
              <a:gd name="connsiteY617" fmla="*/ 3044049 h 4013963"/>
              <a:gd name="connsiteX618" fmla="*/ 1937966 w 4430875"/>
              <a:gd name="connsiteY618" fmla="*/ 3031059 h 4013963"/>
              <a:gd name="connsiteX619" fmla="*/ 854092 w 4430875"/>
              <a:gd name="connsiteY619" fmla="*/ 3026729 h 4013963"/>
              <a:gd name="connsiteX620" fmla="*/ 828080 w 4430875"/>
              <a:gd name="connsiteY620" fmla="*/ 3044049 h 4013963"/>
              <a:gd name="connsiteX621" fmla="*/ 836751 w 4430875"/>
              <a:gd name="connsiteY621" fmla="*/ 3031059 h 4013963"/>
              <a:gd name="connsiteX622" fmla="*/ 836751 w 4430875"/>
              <a:gd name="connsiteY622" fmla="*/ 3039719 h 4013963"/>
              <a:gd name="connsiteX623" fmla="*/ 854092 w 4430875"/>
              <a:gd name="connsiteY623" fmla="*/ 3026729 h 4013963"/>
              <a:gd name="connsiteX624" fmla="*/ 1313655 w 4430875"/>
              <a:gd name="connsiteY624" fmla="*/ 3022399 h 4013963"/>
              <a:gd name="connsiteX625" fmla="*/ 1296313 w 4430875"/>
              <a:gd name="connsiteY625" fmla="*/ 3057039 h 4013963"/>
              <a:gd name="connsiteX626" fmla="*/ 1313655 w 4430875"/>
              <a:gd name="connsiteY626" fmla="*/ 3022399 h 4013963"/>
              <a:gd name="connsiteX627" fmla="*/ 1413371 w 4430875"/>
              <a:gd name="connsiteY627" fmla="*/ 3018069 h 4013963"/>
              <a:gd name="connsiteX628" fmla="*/ 1387358 w 4430875"/>
              <a:gd name="connsiteY628" fmla="*/ 3061369 h 4013963"/>
              <a:gd name="connsiteX629" fmla="*/ 1417707 w 4430875"/>
              <a:gd name="connsiteY629" fmla="*/ 3048379 h 4013963"/>
              <a:gd name="connsiteX630" fmla="*/ 1413371 w 4430875"/>
              <a:gd name="connsiteY630" fmla="*/ 3018069 h 4013963"/>
              <a:gd name="connsiteX631" fmla="*/ 1044854 w 4430875"/>
              <a:gd name="connsiteY631" fmla="*/ 3013739 h 4013963"/>
              <a:gd name="connsiteX632" fmla="*/ 1027512 w 4430875"/>
              <a:gd name="connsiteY632" fmla="*/ 3031059 h 4013963"/>
              <a:gd name="connsiteX633" fmla="*/ 1040519 w 4430875"/>
              <a:gd name="connsiteY633" fmla="*/ 3057039 h 4013963"/>
              <a:gd name="connsiteX634" fmla="*/ 1070867 w 4430875"/>
              <a:gd name="connsiteY634" fmla="*/ 3052709 h 4013963"/>
              <a:gd name="connsiteX635" fmla="*/ 1044854 w 4430875"/>
              <a:gd name="connsiteY635" fmla="*/ 3013739 h 4013963"/>
              <a:gd name="connsiteX636" fmla="*/ 1421636 w 4430875"/>
              <a:gd name="connsiteY636" fmla="*/ 3010898 h 4013963"/>
              <a:gd name="connsiteX637" fmla="*/ 1417707 w 4430875"/>
              <a:gd name="connsiteY637" fmla="*/ 3013739 h 4013963"/>
              <a:gd name="connsiteX638" fmla="*/ 1426378 w 4430875"/>
              <a:gd name="connsiteY638" fmla="*/ 3026729 h 4013963"/>
              <a:gd name="connsiteX639" fmla="*/ 1435049 w 4430875"/>
              <a:gd name="connsiteY639" fmla="*/ 3026729 h 4013963"/>
              <a:gd name="connsiteX640" fmla="*/ 1421636 w 4430875"/>
              <a:gd name="connsiteY640" fmla="*/ 3010898 h 4013963"/>
              <a:gd name="connsiteX641" fmla="*/ 2826743 w 4430875"/>
              <a:gd name="connsiteY641" fmla="*/ 3000749 h 4013963"/>
              <a:gd name="connsiteX642" fmla="*/ 2826902 w 4430875"/>
              <a:gd name="connsiteY642" fmla="*/ 3005134 h 4013963"/>
              <a:gd name="connsiteX643" fmla="*/ 2826743 w 4430875"/>
              <a:gd name="connsiteY643" fmla="*/ 3005079 h 4013963"/>
              <a:gd name="connsiteX644" fmla="*/ 2826743 w 4430875"/>
              <a:gd name="connsiteY644" fmla="*/ 3000749 h 4013963"/>
              <a:gd name="connsiteX645" fmla="*/ 767383 w 4430875"/>
              <a:gd name="connsiteY645" fmla="*/ 3000749 h 4013963"/>
              <a:gd name="connsiteX646" fmla="*/ 754376 w 4430875"/>
              <a:gd name="connsiteY646" fmla="*/ 3018069 h 4013963"/>
              <a:gd name="connsiteX647" fmla="*/ 767383 w 4430875"/>
              <a:gd name="connsiteY647" fmla="*/ 3000749 h 4013963"/>
              <a:gd name="connsiteX648" fmla="*/ 1213939 w 4430875"/>
              <a:gd name="connsiteY648" fmla="*/ 2996419 h 4013963"/>
              <a:gd name="connsiteX649" fmla="*/ 1205268 w 4430875"/>
              <a:gd name="connsiteY649" fmla="*/ 3018069 h 4013963"/>
              <a:gd name="connsiteX650" fmla="*/ 1213939 w 4430875"/>
              <a:gd name="connsiteY650" fmla="*/ 2996419 h 4013963"/>
              <a:gd name="connsiteX651" fmla="*/ 456780 w 4430875"/>
              <a:gd name="connsiteY651" fmla="*/ 2994545 h 4013963"/>
              <a:gd name="connsiteX652" fmla="*/ 461730 w 4430875"/>
              <a:gd name="connsiteY652" fmla="*/ 3002373 h 4013963"/>
              <a:gd name="connsiteX653" fmla="*/ 468234 w 4430875"/>
              <a:gd name="connsiteY653" fmla="*/ 3009409 h 4013963"/>
              <a:gd name="connsiteX654" fmla="*/ 459563 w 4430875"/>
              <a:gd name="connsiteY654" fmla="*/ 3013739 h 4013963"/>
              <a:gd name="connsiteX655" fmla="*/ 455227 w 4430875"/>
              <a:gd name="connsiteY655" fmla="*/ 3000749 h 4013963"/>
              <a:gd name="connsiteX656" fmla="*/ 2011669 w 4430875"/>
              <a:gd name="connsiteY656" fmla="*/ 2992089 h 4013963"/>
              <a:gd name="connsiteX657" fmla="*/ 2020340 w 4430875"/>
              <a:gd name="connsiteY657" fmla="*/ 3013739 h 4013963"/>
              <a:gd name="connsiteX658" fmla="*/ 1998663 w 4430875"/>
              <a:gd name="connsiteY658" fmla="*/ 3005079 h 4013963"/>
              <a:gd name="connsiteX659" fmla="*/ 1989992 w 4430875"/>
              <a:gd name="connsiteY659" fmla="*/ 3022399 h 4013963"/>
              <a:gd name="connsiteX660" fmla="*/ 1985656 w 4430875"/>
              <a:gd name="connsiteY660" fmla="*/ 3018069 h 4013963"/>
              <a:gd name="connsiteX661" fmla="*/ 1989992 w 4430875"/>
              <a:gd name="connsiteY661" fmla="*/ 2996419 h 4013963"/>
              <a:gd name="connsiteX662" fmla="*/ 2011669 w 4430875"/>
              <a:gd name="connsiteY662" fmla="*/ 2992089 h 4013963"/>
              <a:gd name="connsiteX663" fmla="*/ 1174919 w 4430875"/>
              <a:gd name="connsiteY663" fmla="*/ 2992089 h 4013963"/>
              <a:gd name="connsiteX664" fmla="*/ 1166248 w 4430875"/>
              <a:gd name="connsiteY664" fmla="*/ 3009409 h 4013963"/>
              <a:gd name="connsiteX665" fmla="*/ 1174919 w 4430875"/>
              <a:gd name="connsiteY665" fmla="*/ 2992089 h 4013963"/>
              <a:gd name="connsiteX666" fmla="*/ 457625 w 4430875"/>
              <a:gd name="connsiteY666" fmla="*/ 2991168 h 4013963"/>
              <a:gd name="connsiteX667" fmla="*/ 456780 w 4430875"/>
              <a:gd name="connsiteY667" fmla="*/ 2994545 h 4013963"/>
              <a:gd name="connsiteX668" fmla="*/ 455227 w 4430875"/>
              <a:gd name="connsiteY668" fmla="*/ 2992089 h 4013963"/>
              <a:gd name="connsiteX669" fmla="*/ 2883104 w 4430875"/>
              <a:gd name="connsiteY669" fmla="*/ 2983429 h 4013963"/>
              <a:gd name="connsiteX670" fmla="*/ 2835414 w 4430875"/>
              <a:gd name="connsiteY670" fmla="*/ 3026729 h 4013963"/>
              <a:gd name="connsiteX671" fmla="*/ 2831078 w 4430875"/>
              <a:gd name="connsiteY671" fmla="*/ 3018069 h 4013963"/>
              <a:gd name="connsiteX672" fmla="*/ 2800730 w 4430875"/>
              <a:gd name="connsiteY672" fmla="*/ 3022399 h 4013963"/>
              <a:gd name="connsiteX673" fmla="*/ 2809401 w 4430875"/>
              <a:gd name="connsiteY673" fmla="*/ 3013739 h 4013963"/>
              <a:gd name="connsiteX674" fmla="*/ 2827081 w 4430875"/>
              <a:gd name="connsiteY674" fmla="*/ 3010086 h 4013963"/>
              <a:gd name="connsiteX675" fmla="*/ 2826902 w 4430875"/>
              <a:gd name="connsiteY675" fmla="*/ 3005134 h 4013963"/>
              <a:gd name="connsiteX676" fmla="*/ 2841646 w 4430875"/>
              <a:gd name="connsiteY676" fmla="*/ 3010221 h 4013963"/>
              <a:gd name="connsiteX677" fmla="*/ 2883104 w 4430875"/>
              <a:gd name="connsiteY677" fmla="*/ 2983429 h 4013963"/>
              <a:gd name="connsiteX678" fmla="*/ 1118558 w 4430875"/>
              <a:gd name="connsiteY678" fmla="*/ 2983429 h 4013963"/>
              <a:gd name="connsiteX679" fmla="*/ 1118558 w 4430875"/>
              <a:gd name="connsiteY679" fmla="*/ 3000749 h 4013963"/>
              <a:gd name="connsiteX680" fmla="*/ 1118558 w 4430875"/>
              <a:gd name="connsiteY680" fmla="*/ 2996419 h 4013963"/>
              <a:gd name="connsiteX681" fmla="*/ 1118558 w 4430875"/>
              <a:gd name="connsiteY681" fmla="*/ 2983429 h 4013963"/>
              <a:gd name="connsiteX682" fmla="*/ 481240 w 4430875"/>
              <a:gd name="connsiteY682" fmla="*/ 2983429 h 4013963"/>
              <a:gd name="connsiteX683" fmla="*/ 481240 w 4430875"/>
              <a:gd name="connsiteY683" fmla="*/ 2996419 h 4013963"/>
              <a:gd name="connsiteX684" fmla="*/ 494247 w 4430875"/>
              <a:gd name="connsiteY684" fmla="*/ 3009409 h 4013963"/>
              <a:gd name="connsiteX685" fmla="*/ 481240 w 4430875"/>
              <a:gd name="connsiteY685" fmla="*/ 2983429 h 4013963"/>
              <a:gd name="connsiteX686" fmla="*/ 459563 w 4430875"/>
              <a:gd name="connsiteY686" fmla="*/ 2983429 h 4013963"/>
              <a:gd name="connsiteX687" fmla="*/ 462272 w 4430875"/>
              <a:gd name="connsiteY687" fmla="*/ 2989383 h 4013963"/>
              <a:gd name="connsiteX688" fmla="*/ 457625 w 4430875"/>
              <a:gd name="connsiteY688" fmla="*/ 2991168 h 4013963"/>
              <a:gd name="connsiteX689" fmla="*/ 2277761 w 4430875"/>
              <a:gd name="connsiteY689" fmla="*/ 2968815 h 4013963"/>
              <a:gd name="connsiteX690" fmla="*/ 2289141 w 4430875"/>
              <a:gd name="connsiteY690" fmla="*/ 2970439 h 4013963"/>
              <a:gd name="connsiteX691" fmla="*/ 2276135 w 4430875"/>
              <a:gd name="connsiteY691" fmla="*/ 2983429 h 4013963"/>
              <a:gd name="connsiteX692" fmla="*/ 2277761 w 4430875"/>
              <a:gd name="connsiteY692" fmla="*/ 2968815 h 4013963"/>
              <a:gd name="connsiteX693" fmla="*/ 867099 w 4430875"/>
              <a:gd name="connsiteY693" fmla="*/ 2961779 h 4013963"/>
              <a:gd name="connsiteX694" fmla="*/ 854092 w 4430875"/>
              <a:gd name="connsiteY694" fmla="*/ 2966109 h 4013963"/>
              <a:gd name="connsiteX695" fmla="*/ 858428 w 4430875"/>
              <a:gd name="connsiteY695" fmla="*/ 2996419 h 4013963"/>
              <a:gd name="connsiteX696" fmla="*/ 867099 w 4430875"/>
              <a:gd name="connsiteY696" fmla="*/ 2961779 h 4013963"/>
              <a:gd name="connsiteX697" fmla="*/ 112723 w 4430875"/>
              <a:gd name="connsiteY697" fmla="*/ 2961779 h 4013963"/>
              <a:gd name="connsiteX698" fmla="*/ 86710 w 4430875"/>
              <a:gd name="connsiteY698" fmla="*/ 2987759 h 4013963"/>
              <a:gd name="connsiteX699" fmla="*/ 82375 w 4430875"/>
              <a:gd name="connsiteY699" fmla="*/ 2974769 h 4013963"/>
              <a:gd name="connsiteX700" fmla="*/ 112723 w 4430875"/>
              <a:gd name="connsiteY700" fmla="*/ 2961779 h 4013963"/>
              <a:gd name="connsiteX701" fmla="*/ 3377350 w 4430875"/>
              <a:gd name="connsiteY701" fmla="*/ 2957449 h 4013963"/>
              <a:gd name="connsiteX702" fmla="*/ 3394692 w 4430875"/>
              <a:gd name="connsiteY702" fmla="*/ 2961779 h 4013963"/>
              <a:gd name="connsiteX703" fmla="*/ 3381686 w 4430875"/>
              <a:gd name="connsiteY703" fmla="*/ 2970439 h 4013963"/>
              <a:gd name="connsiteX704" fmla="*/ 3377350 w 4430875"/>
              <a:gd name="connsiteY704" fmla="*/ 2957449 h 4013963"/>
              <a:gd name="connsiteX705" fmla="*/ 828080 w 4430875"/>
              <a:gd name="connsiteY705" fmla="*/ 2948789 h 4013963"/>
              <a:gd name="connsiteX706" fmla="*/ 828080 w 4430875"/>
              <a:gd name="connsiteY706" fmla="*/ 2966109 h 4013963"/>
              <a:gd name="connsiteX707" fmla="*/ 815073 w 4430875"/>
              <a:gd name="connsiteY707" fmla="*/ 2966109 h 4013963"/>
              <a:gd name="connsiteX708" fmla="*/ 806402 w 4430875"/>
              <a:gd name="connsiteY708" fmla="*/ 2957449 h 4013963"/>
              <a:gd name="connsiteX709" fmla="*/ 828080 w 4430875"/>
              <a:gd name="connsiteY709" fmla="*/ 2948789 h 4013963"/>
              <a:gd name="connsiteX710" fmla="*/ 3399028 w 4430875"/>
              <a:gd name="connsiteY710" fmla="*/ 2944460 h 4013963"/>
              <a:gd name="connsiteX711" fmla="*/ 3399028 w 4430875"/>
              <a:gd name="connsiteY711" fmla="*/ 2961779 h 4013963"/>
              <a:gd name="connsiteX712" fmla="*/ 3390357 w 4430875"/>
              <a:gd name="connsiteY712" fmla="*/ 2948789 h 4013963"/>
              <a:gd name="connsiteX713" fmla="*/ 3399028 w 4430875"/>
              <a:gd name="connsiteY713" fmla="*/ 2944460 h 4013963"/>
              <a:gd name="connsiteX714" fmla="*/ 559279 w 4430875"/>
              <a:gd name="connsiteY714" fmla="*/ 2944460 h 4013963"/>
              <a:gd name="connsiteX715" fmla="*/ 567950 w 4430875"/>
              <a:gd name="connsiteY715" fmla="*/ 2966109 h 4013963"/>
              <a:gd name="connsiteX716" fmla="*/ 559279 w 4430875"/>
              <a:gd name="connsiteY716" fmla="*/ 2944460 h 4013963"/>
              <a:gd name="connsiteX717" fmla="*/ 2197012 w 4430875"/>
              <a:gd name="connsiteY717" fmla="*/ 2944460 h 4013963"/>
              <a:gd name="connsiteX718" fmla="*/ 2206767 w 4430875"/>
              <a:gd name="connsiteY718" fmla="*/ 2948789 h 4013963"/>
              <a:gd name="connsiteX719" fmla="*/ 2193760 w 4430875"/>
              <a:gd name="connsiteY719" fmla="*/ 2953119 h 4013963"/>
              <a:gd name="connsiteX720" fmla="*/ 2197012 w 4430875"/>
              <a:gd name="connsiteY720" fmla="*/ 2944460 h 4013963"/>
              <a:gd name="connsiteX721" fmla="*/ 936467 w 4430875"/>
              <a:gd name="connsiteY721" fmla="*/ 2940130 h 4013963"/>
              <a:gd name="connsiteX722" fmla="*/ 906119 w 4430875"/>
              <a:gd name="connsiteY722" fmla="*/ 2957449 h 4013963"/>
              <a:gd name="connsiteX723" fmla="*/ 936467 w 4430875"/>
              <a:gd name="connsiteY723" fmla="*/ 2940130 h 4013963"/>
              <a:gd name="connsiteX724" fmla="*/ 1127229 w 4430875"/>
              <a:gd name="connsiteY724" fmla="*/ 2935800 h 4013963"/>
              <a:gd name="connsiteX725" fmla="*/ 1144571 w 4430875"/>
              <a:gd name="connsiteY725" fmla="*/ 2948789 h 4013963"/>
              <a:gd name="connsiteX726" fmla="*/ 1118558 w 4430875"/>
              <a:gd name="connsiteY726" fmla="*/ 2948789 h 4013963"/>
              <a:gd name="connsiteX727" fmla="*/ 1127229 w 4430875"/>
              <a:gd name="connsiteY727" fmla="*/ 2935800 h 4013963"/>
              <a:gd name="connsiteX728" fmla="*/ 680673 w 4430875"/>
              <a:gd name="connsiteY728" fmla="*/ 2935800 h 4013963"/>
              <a:gd name="connsiteX729" fmla="*/ 689344 w 4430875"/>
              <a:gd name="connsiteY729" fmla="*/ 2948789 h 4013963"/>
              <a:gd name="connsiteX730" fmla="*/ 680673 w 4430875"/>
              <a:gd name="connsiteY730" fmla="*/ 2935800 h 4013963"/>
              <a:gd name="connsiteX731" fmla="*/ 1093629 w 4430875"/>
              <a:gd name="connsiteY731" fmla="*/ 2935259 h 4013963"/>
              <a:gd name="connsiteX732" fmla="*/ 1109887 w 4430875"/>
              <a:gd name="connsiteY732" fmla="*/ 2940130 h 4013963"/>
              <a:gd name="connsiteX733" fmla="*/ 1083874 w 4430875"/>
              <a:gd name="connsiteY733" fmla="*/ 2940130 h 4013963"/>
              <a:gd name="connsiteX734" fmla="*/ 1093629 w 4430875"/>
              <a:gd name="connsiteY734" fmla="*/ 2935259 h 4013963"/>
              <a:gd name="connsiteX735" fmla="*/ 1278971 w 4430875"/>
              <a:gd name="connsiteY735" fmla="*/ 2931470 h 4013963"/>
              <a:gd name="connsiteX736" fmla="*/ 1283306 w 4430875"/>
              <a:gd name="connsiteY736" fmla="*/ 2935800 h 4013963"/>
              <a:gd name="connsiteX737" fmla="*/ 1265964 w 4430875"/>
              <a:gd name="connsiteY737" fmla="*/ 2948789 h 4013963"/>
              <a:gd name="connsiteX738" fmla="*/ 1278971 w 4430875"/>
              <a:gd name="connsiteY738" fmla="*/ 2931470 h 4013963"/>
              <a:gd name="connsiteX739" fmla="*/ 628647 w 4430875"/>
              <a:gd name="connsiteY739" fmla="*/ 2931470 h 4013963"/>
              <a:gd name="connsiteX740" fmla="*/ 628647 w 4430875"/>
              <a:gd name="connsiteY740" fmla="*/ 2940130 h 4013963"/>
              <a:gd name="connsiteX741" fmla="*/ 632982 w 4430875"/>
              <a:gd name="connsiteY741" fmla="*/ 2944460 h 4013963"/>
              <a:gd name="connsiteX742" fmla="*/ 624311 w 4430875"/>
              <a:gd name="connsiteY742" fmla="*/ 2940130 h 4013963"/>
              <a:gd name="connsiteX743" fmla="*/ 619976 w 4430875"/>
              <a:gd name="connsiteY743" fmla="*/ 2944460 h 4013963"/>
              <a:gd name="connsiteX744" fmla="*/ 628647 w 4430875"/>
              <a:gd name="connsiteY744" fmla="*/ 2931470 h 4013963"/>
              <a:gd name="connsiteX745" fmla="*/ 776054 w 4430875"/>
              <a:gd name="connsiteY745" fmla="*/ 2927140 h 4013963"/>
              <a:gd name="connsiteX746" fmla="*/ 784725 w 4430875"/>
              <a:gd name="connsiteY746" fmla="*/ 2953119 h 4013963"/>
              <a:gd name="connsiteX747" fmla="*/ 763047 w 4430875"/>
              <a:gd name="connsiteY747" fmla="*/ 2948789 h 4013963"/>
              <a:gd name="connsiteX748" fmla="*/ 776054 w 4430875"/>
              <a:gd name="connsiteY748" fmla="*/ 2927140 h 4013963"/>
              <a:gd name="connsiteX749" fmla="*/ 1015048 w 4430875"/>
              <a:gd name="connsiteY749" fmla="*/ 2926057 h 4013963"/>
              <a:gd name="connsiteX750" fmla="*/ 1027512 w 4430875"/>
              <a:gd name="connsiteY750" fmla="*/ 2935800 h 4013963"/>
              <a:gd name="connsiteX751" fmla="*/ 1005835 w 4430875"/>
              <a:gd name="connsiteY751" fmla="*/ 2935800 h 4013963"/>
              <a:gd name="connsiteX752" fmla="*/ 1015048 w 4430875"/>
              <a:gd name="connsiteY752" fmla="*/ 2926057 h 4013963"/>
              <a:gd name="connsiteX753" fmla="*/ 2306483 w 4430875"/>
              <a:gd name="connsiteY753" fmla="*/ 2918480 h 4013963"/>
              <a:gd name="connsiteX754" fmla="*/ 2311361 w 4430875"/>
              <a:gd name="connsiteY754" fmla="*/ 2923351 h 4013963"/>
              <a:gd name="connsiteX755" fmla="*/ 2319490 w 4430875"/>
              <a:gd name="connsiteY755" fmla="*/ 2944460 h 4013963"/>
              <a:gd name="connsiteX756" fmla="*/ 2310818 w 4430875"/>
              <a:gd name="connsiteY756" fmla="*/ 2944460 h 4013963"/>
              <a:gd name="connsiteX757" fmla="*/ 2304722 w 4430875"/>
              <a:gd name="connsiteY757" fmla="*/ 2923757 h 4013963"/>
              <a:gd name="connsiteX758" fmla="*/ 2306483 w 4430875"/>
              <a:gd name="connsiteY758" fmla="*/ 2918480 h 4013963"/>
              <a:gd name="connsiteX759" fmla="*/ 2306483 w 4430875"/>
              <a:gd name="connsiteY759" fmla="*/ 2918480 h 4013963"/>
              <a:gd name="connsiteX760" fmla="*/ 2306483 w 4430875"/>
              <a:gd name="connsiteY760" fmla="*/ 2918480 h 4013963"/>
              <a:gd name="connsiteX761" fmla="*/ 608053 w 4430875"/>
              <a:gd name="connsiteY761" fmla="*/ 2913609 h 4013963"/>
              <a:gd name="connsiteX762" fmla="*/ 628647 w 4430875"/>
              <a:gd name="connsiteY762" fmla="*/ 2922810 h 4013963"/>
              <a:gd name="connsiteX763" fmla="*/ 606969 w 4430875"/>
              <a:gd name="connsiteY763" fmla="*/ 2918480 h 4013963"/>
              <a:gd name="connsiteX764" fmla="*/ 606969 w 4430875"/>
              <a:gd name="connsiteY764" fmla="*/ 2927140 h 4013963"/>
              <a:gd name="connsiteX765" fmla="*/ 624311 w 4430875"/>
              <a:gd name="connsiteY765" fmla="*/ 2931470 h 4013963"/>
              <a:gd name="connsiteX766" fmla="*/ 593963 w 4430875"/>
              <a:gd name="connsiteY766" fmla="*/ 2927140 h 4013963"/>
              <a:gd name="connsiteX767" fmla="*/ 608053 w 4430875"/>
              <a:gd name="connsiteY767" fmla="*/ 2913609 h 4013963"/>
              <a:gd name="connsiteX768" fmla="*/ 955503 w 4430875"/>
              <a:gd name="connsiteY768" fmla="*/ 2910699 h 4013963"/>
              <a:gd name="connsiteX769" fmla="*/ 945138 w 4430875"/>
              <a:gd name="connsiteY769" fmla="*/ 2927140 h 4013963"/>
              <a:gd name="connsiteX770" fmla="*/ 962480 w 4430875"/>
              <a:gd name="connsiteY770" fmla="*/ 2918480 h 4013963"/>
              <a:gd name="connsiteX771" fmla="*/ 955503 w 4430875"/>
              <a:gd name="connsiteY771" fmla="*/ 2910699 h 4013963"/>
              <a:gd name="connsiteX772" fmla="*/ 984157 w 4430875"/>
              <a:gd name="connsiteY772" fmla="*/ 2909820 h 4013963"/>
              <a:gd name="connsiteX773" fmla="*/ 971151 w 4430875"/>
              <a:gd name="connsiteY773" fmla="*/ 2927140 h 4013963"/>
              <a:gd name="connsiteX774" fmla="*/ 984157 w 4430875"/>
              <a:gd name="connsiteY774" fmla="*/ 2909820 h 4013963"/>
              <a:gd name="connsiteX775" fmla="*/ 1127771 w 4430875"/>
              <a:gd name="connsiteY775" fmla="*/ 2905490 h 4013963"/>
              <a:gd name="connsiteX776" fmla="*/ 1135900 w 4430875"/>
              <a:gd name="connsiteY776" fmla="*/ 2909820 h 4013963"/>
              <a:gd name="connsiteX777" fmla="*/ 1122893 w 4430875"/>
              <a:gd name="connsiteY777" fmla="*/ 2914150 h 4013963"/>
              <a:gd name="connsiteX778" fmla="*/ 1127771 w 4430875"/>
              <a:gd name="connsiteY778" fmla="*/ 2905490 h 4013963"/>
              <a:gd name="connsiteX779" fmla="*/ 2349838 w 4430875"/>
              <a:gd name="connsiteY779" fmla="*/ 2905490 h 4013963"/>
              <a:gd name="connsiteX780" fmla="*/ 2345503 w 4430875"/>
              <a:gd name="connsiteY780" fmla="*/ 2909820 h 4013963"/>
              <a:gd name="connsiteX781" fmla="*/ 2349838 w 4430875"/>
              <a:gd name="connsiteY781" fmla="*/ 2914150 h 4013963"/>
              <a:gd name="connsiteX782" fmla="*/ 2336832 w 4430875"/>
              <a:gd name="connsiteY782" fmla="*/ 2909820 h 4013963"/>
              <a:gd name="connsiteX783" fmla="*/ 2349838 w 4430875"/>
              <a:gd name="connsiteY783" fmla="*/ 2905490 h 4013963"/>
              <a:gd name="connsiteX784" fmla="*/ 2293477 w 4430875"/>
              <a:gd name="connsiteY784" fmla="*/ 2905490 h 4013963"/>
              <a:gd name="connsiteX785" fmla="*/ 2306483 w 4430875"/>
              <a:gd name="connsiteY785" fmla="*/ 2918480 h 4013963"/>
              <a:gd name="connsiteX786" fmla="*/ 2297812 w 4430875"/>
              <a:gd name="connsiteY786" fmla="*/ 2917397 h 4013963"/>
              <a:gd name="connsiteX787" fmla="*/ 2289141 w 4430875"/>
              <a:gd name="connsiteY787" fmla="*/ 2922810 h 4013963"/>
              <a:gd name="connsiteX788" fmla="*/ 2293477 w 4430875"/>
              <a:gd name="connsiteY788" fmla="*/ 2905490 h 4013963"/>
              <a:gd name="connsiteX789" fmla="*/ 2208393 w 4430875"/>
              <a:gd name="connsiteY789" fmla="*/ 2893583 h 4013963"/>
              <a:gd name="connsiteX790" fmla="*/ 2206767 w 4430875"/>
              <a:gd name="connsiteY790" fmla="*/ 2905490 h 4013963"/>
              <a:gd name="connsiteX791" fmla="*/ 2219773 w 4430875"/>
              <a:gd name="connsiteY791" fmla="*/ 2901160 h 4013963"/>
              <a:gd name="connsiteX792" fmla="*/ 2208393 w 4430875"/>
              <a:gd name="connsiteY792" fmla="*/ 2893583 h 4013963"/>
              <a:gd name="connsiteX793" fmla="*/ 2601297 w 4430875"/>
              <a:gd name="connsiteY793" fmla="*/ 2892500 h 4013963"/>
              <a:gd name="connsiteX794" fmla="*/ 2601297 w 4430875"/>
              <a:gd name="connsiteY794" fmla="*/ 2896830 h 4013963"/>
              <a:gd name="connsiteX795" fmla="*/ 2614303 w 4430875"/>
              <a:gd name="connsiteY795" fmla="*/ 2901160 h 4013963"/>
              <a:gd name="connsiteX796" fmla="*/ 2596961 w 4430875"/>
              <a:gd name="connsiteY796" fmla="*/ 2905490 h 4013963"/>
              <a:gd name="connsiteX797" fmla="*/ 2601297 w 4430875"/>
              <a:gd name="connsiteY797" fmla="*/ 2892500 h 4013963"/>
              <a:gd name="connsiteX798" fmla="*/ 2159076 w 4430875"/>
              <a:gd name="connsiteY798" fmla="*/ 2892500 h 4013963"/>
              <a:gd name="connsiteX799" fmla="*/ 2150405 w 4430875"/>
              <a:gd name="connsiteY799" fmla="*/ 2905490 h 4013963"/>
              <a:gd name="connsiteX800" fmla="*/ 2141734 w 4430875"/>
              <a:gd name="connsiteY800" fmla="*/ 2901160 h 4013963"/>
              <a:gd name="connsiteX801" fmla="*/ 2159076 w 4430875"/>
              <a:gd name="connsiteY801" fmla="*/ 2892500 h 4013963"/>
              <a:gd name="connsiteX802" fmla="*/ 1179255 w 4430875"/>
              <a:gd name="connsiteY802" fmla="*/ 2888170 h 4013963"/>
              <a:gd name="connsiteX803" fmla="*/ 1166248 w 4430875"/>
              <a:gd name="connsiteY803" fmla="*/ 2901160 h 4013963"/>
              <a:gd name="connsiteX804" fmla="*/ 1179255 w 4430875"/>
              <a:gd name="connsiteY804" fmla="*/ 2888170 h 4013963"/>
              <a:gd name="connsiteX805" fmla="*/ 645989 w 4430875"/>
              <a:gd name="connsiteY805" fmla="*/ 2888170 h 4013963"/>
              <a:gd name="connsiteX806" fmla="*/ 654660 w 4430875"/>
              <a:gd name="connsiteY806" fmla="*/ 2896830 h 4013963"/>
              <a:gd name="connsiteX807" fmla="*/ 637318 w 4430875"/>
              <a:gd name="connsiteY807" fmla="*/ 2914150 h 4013963"/>
              <a:gd name="connsiteX808" fmla="*/ 645989 w 4430875"/>
              <a:gd name="connsiteY808" fmla="*/ 2888170 h 4013963"/>
              <a:gd name="connsiteX809" fmla="*/ 1361345 w 4430875"/>
              <a:gd name="connsiteY809" fmla="*/ 2882961 h 4013963"/>
              <a:gd name="connsiteX810" fmla="*/ 1352674 w 4430875"/>
              <a:gd name="connsiteY810" fmla="*/ 2883840 h 4013963"/>
              <a:gd name="connsiteX811" fmla="*/ 1361345 w 4430875"/>
              <a:gd name="connsiteY811" fmla="*/ 2905490 h 4013963"/>
              <a:gd name="connsiteX812" fmla="*/ 1361345 w 4430875"/>
              <a:gd name="connsiteY812" fmla="*/ 2882961 h 4013963"/>
              <a:gd name="connsiteX813" fmla="*/ 2635981 w 4430875"/>
              <a:gd name="connsiteY813" fmla="*/ 2879510 h 4013963"/>
              <a:gd name="connsiteX814" fmla="*/ 2631645 w 4430875"/>
              <a:gd name="connsiteY814" fmla="*/ 2888170 h 4013963"/>
              <a:gd name="connsiteX815" fmla="*/ 2635981 w 4430875"/>
              <a:gd name="connsiteY815" fmla="*/ 2892500 h 4013963"/>
              <a:gd name="connsiteX816" fmla="*/ 2627310 w 4430875"/>
              <a:gd name="connsiteY816" fmla="*/ 2901160 h 4013963"/>
              <a:gd name="connsiteX817" fmla="*/ 2635981 w 4430875"/>
              <a:gd name="connsiteY817" fmla="*/ 2879510 h 4013963"/>
              <a:gd name="connsiteX818" fmla="*/ 880105 w 4430875"/>
              <a:gd name="connsiteY818" fmla="*/ 2879510 h 4013963"/>
              <a:gd name="connsiteX819" fmla="*/ 871434 w 4430875"/>
              <a:gd name="connsiteY819" fmla="*/ 2896830 h 4013963"/>
              <a:gd name="connsiteX820" fmla="*/ 880105 w 4430875"/>
              <a:gd name="connsiteY820" fmla="*/ 2879510 h 4013963"/>
              <a:gd name="connsiteX821" fmla="*/ 826996 w 4430875"/>
              <a:gd name="connsiteY821" fmla="*/ 2872203 h 4013963"/>
              <a:gd name="connsiteX822" fmla="*/ 836751 w 4430875"/>
              <a:gd name="connsiteY822" fmla="*/ 2879510 h 4013963"/>
              <a:gd name="connsiteX823" fmla="*/ 823744 w 4430875"/>
              <a:gd name="connsiteY823" fmla="*/ 2875180 h 4013963"/>
              <a:gd name="connsiteX824" fmla="*/ 826996 w 4430875"/>
              <a:gd name="connsiteY824" fmla="*/ 2872203 h 4013963"/>
              <a:gd name="connsiteX825" fmla="*/ 732699 w 4430875"/>
              <a:gd name="connsiteY825" fmla="*/ 2870850 h 4013963"/>
              <a:gd name="connsiteX826" fmla="*/ 728363 w 4430875"/>
              <a:gd name="connsiteY826" fmla="*/ 2883840 h 4013963"/>
              <a:gd name="connsiteX827" fmla="*/ 741370 w 4430875"/>
              <a:gd name="connsiteY827" fmla="*/ 2883840 h 4013963"/>
              <a:gd name="connsiteX828" fmla="*/ 724028 w 4430875"/>
              <a:gd name="connsiteY828" fmla="*/ 2901160 h 4013963"/>
              <a:gd name="connsiteX829" fmla="*/ 715357 w 4430875"/>
              <a:gd name="connsiteY829" fmla="*/ 2883840 h 4013963"/>
              <a:gd name="connsiteX830" fmla="*/ 732699 w 4430875"/>
              <a:gd name="connsiteY830" fmla="*/ 2870850 h 4013963"/>
              <a:gd name="connsiteX831" fmla="*/ 688802 w 4430875"/>
              <a:gd name="connsiteY831" fmla="*/ 2870309 h 4013963"/>
              <a:gd name="connsiteX832" fmla="*/ 711021 w 4430875"/>
              <a:gd name="connsiteY832" fmla="*/ 2879510 h 4013963"/>
              <a:gd name="connsiteX833" fmla="*/ 689344 w 4430875"/>
              <a:gd name="connsiteY833" fmla="*/ 2888170 h 4013963"/>
              <a:gd name="connsiteX834" fmla="*/ 676337 w 4430875"/>
              <a:gd name="connsiteY834" fmla="*/ 2883840 h 4013963"/>
              <a:gd name="connsiteX835" fmla="*/ 688802 w 4430875"/>
              <a:gd name="connsiteY835" fmla="*/ 2870309 h 4013963"/>
              <a:gd name="connsiteX836" fmla="*/ 1473323 w 4430875"/>
              <a:gd name="connsiteY836" fmla="*/ 2860499 h 4013963"/>
              <a:gd name="connsiteX837" fmla="*/ 1465397 w 4430875"/>
              <a:gd name="connsiteY837" fmla="*/ 2870850 h 4013963"/>
              <a:gd name="connsiteX838" fmla="*/ 1478404 w 4430875"/>
              <a:gd name="connsiteY838" fmla="*/ 2866520 h 4013963"/>
              <a:gd name="connsiteX839" fmla="*/ 1473323 w 4430875"/>
              <a:gd name="connsiteY839" fmla="*/ 2860499 h 4013963"/>
              <a:gd name="connsiteX840" fmla="*/ 1452391 w 4430875"/>
              <a:gd name="connsiteY840" fmla="*/ 2857860 h 4013963"/>
              <a:gd name="connsiteX841" fmla="*/ 1439384 w 4430875"/>
              <a:gd name="connsiteY841" fmla="*/ 2870850 h 4013963"/>
              <a:gd name="connsiteX842" fmla="*/ 1452391 w 4430875"/>
              <a:gd name="connsiteY842" fmla="*/ 2857860 h 4013963"/>
              <a:gd name="connsiteX843" fmla="*/ 1231281 w 4430875"/>
              <a:gd name="connsiteY843" fmla="*/ 2857860 h 4013963"/>
              <a:gd name="connsiteX844" fmla="*/ 1235616 w 4430875"/>
              <a:gd name="connsiteY844" fmla="*/ 2862190 h 4013963"/>
              <a:gd name="connsiteX845" fmla="*/ 1222610 w 4430875"/>
              <a:gd name="connsiteY845" fmla="*/ 2870850 h 4013963"/>
              <a:gd name="connsiteX846" fmla="*/ 1231281 w 4430875"/>
              <a:gd name="connsiteY846" fmla="*/ 2857860 h 4013963"/>
              <a:gd name="connsiteX847" fmla="*/ 1153242 w 4430875"/>
              <a:gd name="connsiteY847" fmla="*/ 2857860 h 4013963"/>
              <a:gd name="connsiteX848" fmla="*/ 1161913 w 4430875"/>
              <a:gd name="connsiteY848" fmla="*/ 2888170 h 4013963"/>
              <a:gd name="connsiteX849" fmla="*/ 1144571 w 4430875"/>
              <a:gd name="connsiteY849" fmla="*/ 2892500 h 4013963"/>
              <a:gd name="connsiteX850" fmla="*/ 1153242 w 4430875"/>
              <a:gd name="connsiteY850" fmla="*/ 2857860 h 4013963"/>
              <a:gd name="connsiteX851" fmla="*/ 2219231 w 4430875"/>
              <a:gd name="connsiteY851" fmla="*/ 2855695 h 4013963"/>
              <a:gd name="connsiteX852" fmla="*/ 2206767 w 4430875"/>
              <a:gd name="connsiteY852" fmla="*/ 2857860 h 4013963"/>
              <a:gd name="connsiteX853" fmla="*/ 2228444 w 4430875"/>
              <a:gd name="connsiteY853" fmla="*/ 2866520 h 4013963"/>
              <a:gd name="connsiteX854" fmla="*/ 2219231 w 4430875"/>
              <a:gd name="connsiteY854" fmla="*/ 2855695 h 4013963"/>
              <a:gd name="connsiteX855" fmla="*/ 1088209 w 4430875"/>
              <a:gd name="connsiteY855" fmla="*/ 2853530 h 4013963"/>
              <a:gd name="connsiteX856" fmla="*/ 1075203 w 4430875"/>
              <a:gd name="connsiteY856" fmla="*/ 2879510 h 4013963"/>
              <a:gd name="connsiteX857" fmla="*/ 1088209 w 4430875"/>
              <a:gd name="connsiteY857" fmla="*/ 2853530 h 4013963"/>
              <a:gd name="connsiteX858" fmla="*/ 1010170 w 4430875"/>
              <a:gd name="connsiteY858" fmla="*/ 2853530 h 4013963"/>
              <a:gd name="connsiteX859" fmla="*/ 1044854 w 4430875"/>
              <a:gd name="connsiteY859" fmla="*/ 2857860 h 4013963"/>
              <a:gd name="connsiteX860" fmla="*/ 1018841 w 4430875"/>
              <a:gd name="connsiteY860" fmla="*/ 2888170 h 4013963"/>
              <a:gd name="connsiteX861" fmla="*/ 1014506 w 4430875"/>
              <a:gd name="connsiteY861" fmla="*/ 2875180 h 4013963"/>
              <a:gd name="connsiteX862" fmla="*/ 979822 w 4430875"/>
              <a:gd name="connsiteY862" fmla="*/ 2905490 h 4013963"/>
              <a:gd name="connsiteX863" fmla="*/ 1031848 w 4430875"/>
              <a:gd name="connsiteY863" fmla="*/ 2892500 h 4013963"/>
              <a:gd name="connsiteX864" fmla="*/ 1031848 w 4430875"/>
              <a:gd name="connsiteY864" fmla="*/ 2914150 h 4013963"/>
              <a:gd name="connsiteX865" fmla="*/ 997164 w 4430875"/>
              <a:gd name="connsiteY865" fmla="*/ 2918480 h 4013963"/>
              <a:gd name="connsiteX866" fmla="*/ 988493 w 4430875"/>
              <a:gd name="connsiteY866" fmla="*/ 2927140 h 4013963"/>
              <a:gd name="connsiteX867" fmla="*/ 997164 w 4430875"/>
              <a:gd name="connsiteY867" fmla="*/ 2927140 h 4013963"/>
              <a:gd name="connsiteX868" fmla="*/ 971151 w 4430875"/>
              <a:gd name="connsiteY868" fmla="*/ 2935800 h 4013963"/>
              <a:gd name="connsiteX869" fmla="*/ 953809 w 4430875"/>
              <a:gd name="connsiteY869" fmla="*/ 2970439 h 4013963"/>
              <a:gd name="connsiteX870" fmla="*/ 953809 w 4430875"/>
              <a:gd name="connsiteY870" fmla="*/ 2957449 h 4013963"/>
              <a:gd name="connsiteX871" fmla="*/ 936467 w 4430875"/>
              <a:gd name="connsiteY871" fmla="*/ 2957449 h 4013963"/>
              <a:gd name="connsiteX872" fmla="*/ 910454 w 4430875"/>
              <a:gd name="connsiteY872" fmla="*/ 3000749 h 4013963"/>
              <a:gd name="connsiteX873" fmla="*/ 897448 w 4430875"/>
              <a:gd name="connsiteY873" fmla="*/ 2996419 h 4013963"/>
              <a:gd name="connsiteX874" fmla="*/ 893112 w 4430875"/>
              <a:gd name="connsiteY874" fmla="*/ 3018069 h 4013963"/>
              <a:gd name="connsiteX875" fmla="*/ 893112 w 4430875"/>
              <a:gd name="connsiteY875" fmla="*/ 2996419 h 4013963"/>
              <a:gd name="connsiteX876" fmla="*/ 867099 w 4430875"/>
              <a:gd name="connsiteY876" fmla="*/ 3005079 h 4013963"/>
              <a:gd name="connsiteX877" fmla="*/ 871434 w 4430875"/>
              <a:gd name="connsiteY877" fmla="*/ 3026729 h 4013963"/>
              <a:gd name="connsiteX878" fmla="*/ 854092 w 4430875"/>
              <a:gd name="connsiteY878" fmla="*/ 3018069 h 4013963"/>
              <a:gd name="connsiteX879" fmla="*/ 836751 w 4430875"/>
              <a:gd name="connsiteY879" fmla="*/ 3026729 h 4013963"/>
              <a:gd name="connsiteX880" fmla="*/ 836751 w 4430875"/>
              <a:gd name="connsiteY880" fmla="*/ 3031059 h 4013963"/>
              <a:gd name="connsiteX881" fmla="*/ 806402 w 4430875"/>
              <a:gd name="connsiteY881" fmla="*/ 3048379 h 4013963"/>
              <a:gd name="connsiteX882" fmla="*/ 776054 w 4430875"/>
              <a:gd name="connsiteY882" fmla="*/ 3061369 h 4013963"/>
              <a:gd name="connsiteX883" fmla="*/ 771718 w 4430875"/>
              <a:gd name="connsiteY883" fmla="*/ 3052709 h 4013963"/>
              <a:gd name="connsiteX884" fmla="*/ 806402 w 4430875"/>
              <a:gd name="connsiteY884" fmla="*/ 3013739 h 4013963"/>
              <a:gd name="connsiteX885" fmla="*/ 841086 w 4430875"/>
              <a:gd name="connsiteY885" fmla="*/ 2992089 h 4013963"/>
              <a:gd name="connsiteX886" fmla="*/ 832415 w 4430875"/>
              <a:gd name="connsiteY886" fmla="*/ 2987759 h 4013963"/>
              <a:gd name="connsiteX887" fmla="*/ 815073 w 4430875"/>
              <a:gd name="connsiteY887" fmla="*/ 3013739 h 4013963"/>
              <a:gd name="connsiteX888" fmla="*/ 810738 w 4430875"/>
              <a:gd name="connsiteY888" fmla="*/ 3000749 h 4013963"/>
              <a:gd name="connsiteX889" fmla="*/ 793396 w 4430875"/>
              <a:gd name="connsiteY889" fmla="*/ 3031059 h 4013963"/>
              <a:gd name="connsiteX890" fmla="*/ 763047 w 4430875"/>
              <a:gd name="connsiteY890" fmla="*/ 3026729 h 4013963"/>
              <a:gd name="connsiteX891" fmla="*/ 745705 w 4430875"/>
              <a:gd name="connsiteY891" fmla="*/ 3065699 h 4013963"/>
              <a:gd name="connsiteX892" fmla="*/ 754376 w 4430875"/>
              <a:gd name="connsiteY892" fmla="*/ 3070029 h 4013963"/>
              <a:gd name="connsiteX893" fmla="*/ 763047 w 4430875"/>
              <a:gd name="connsiteY893" fmla="*/ 3065699 h 4013963"/>
              <a:gd name="connsiteX894" fmla="*/ 724028 w 4430875"/>
              <a:gd name="connsiteY894" fmla="*/ 3087349 h 4013963"/>
              <a:gd name="connsiteX895" fmla="*/ 719692 w 4430875"/>
              <a:gd name="connsiteY895" fmla="*/ 3104669 h 4013963"/>
              <a:gd name="connsiteX896" fmla="*/ 711021 w 4430875"/>
              <a:gd name="connsiteY896" fmla="*/ 3091679 h 4013963"/>
              <a:gd name="connsiteX897" fmla="*/ 737034 w 4430875"/>
              <a:gd name="connsiteY897" fmla="*/ 3070029 h 4013963"/>
              <a:gd name="connsiteX898" fmla="*/ 711021 w 4430875"/>
              <a:gd name="connsiteY898" fmla="*/ 3078689 h 4013963"/>
              <a:gd name="connsiteX899" fmla="*/ 698015 w 4430875"/>
              <a:gd name="connsiteY899" fmla="*/ 3065699 h 4013963"/>
              <a:gd name="connsiteX900" fmla="*/ 676337 w 4430875"/>
              <a:gd name="connsiteY900" fmla="*/ 3078689 h 4013963"/>
              <a:gd name="connsiteX901" fmla="*/ 667666 w 4430875"/>
              <a:gd name="connsiteY901" fmla="*/ 3065699 h 4013963"/>
              <a:gd name="connsiteX902" fmla="*/ 689344 w 4430875"/>
              <a:gd name="connsiteY902" fmla="*/ 3057039 h 4013963"/>
              <a:gd name="connsiteX903" fmla="*/ 680673 w 4430875"/>
              <a:gd name="connsiteY903" fmla="*/ 3044049 h 4013963"/>
              <a:gd name="connsiteX904" fmla="*/ 702350 w 4430875"/>
              <a:gd name="connsiteY904" fmla="*/ 3031059 h 4013963"/>
              <a:gd name="connsiteX905" fmla="*/ 698015 w 4430875"/>
              <a:gd name="connsiteY905" fmla="*/ 3052709 h 4013963"/>
              <a:gd name="connsiteX906" fmla="*/ 711021 w 4430875"/>
              <a:gd name="connsiteY906" fmla="*/ 3057039 h 4013963"/>
              <a:gd name="connsiteX907" fmla="*/ 715357 w 4430875"/>
              <a:gd name="connsiteY907" fmla="*/ 3035389 h 4013963"/>
              <a:gd name="connsiteX908" fmla="*/ 706686 w 4430875"/>
              <a:gd name="connsiteY908" fmla="*/ 3018069 h 4013963"/>
              <a:gd name="connsiteX909" fmla="*/ 728363 w 4430875"/>
              <a:gd name="connsiteY909" fmla="*/ 3005079 h 4013963"/>
              <a:gd name="connsiteX910" fmla="*/ 737034 w 4430875"/>
              <a:gd name="connsiteY910" fmla="*/ 3026729 h 4013963"/>
              <a:gd name="connsiteX911" fmla="*/ 750041 w 4430875"/>
              <a:gd name="connsiteY911" fmla="*/ 3013739 h 4013963"/>
              <a:gd name="connsiteX912" fmla="*/ 737034 w 4430875"/>
              <a:gd name="connsiteY912" fmla="*/ 3000749 h 4013963"/>
              <a:gd name="connsiteX913" fmla="*/ 763047 w 4430875"/>
              <a:gd name="connsiteY913" fmla="*/ 2987759 h 4013963"/>
              <a:gd name="connsiteX914" fmla="*/ 789060 w 4430875"/>
              <a:gd name="connsiteY914" fmla="*/ 2996419 h 4013963"/>
              <a:gd name="connsiteX915" fmla="*/ 793396 w 4430875"/>
              <a:gd name="connsiteY915" fmla="*/ 2974769 h 4013963"/>
              <a:gd name="connsiteX916" fmla="*/ 836751 w 4430875"/>
              <a:gd name="connsiteY916" fmla="*/ 2953119 h 4013963"/>
              <a:gd name="connsiteX917" fmla="*/ 845422 w 4430875"/>
              <a:gd name="connsiteY917" fmla="*/ 2944460 h 4013963"/>
              <a:gd name="connsiteX918" fmla="*/ 862763 w 4430875"/>
              <a:gd name="connsiteY918" fmla="*/ 2948789 h 4013963"/>
              <a:gd name="connsiteX919" fmla="*/ 862763 w 4430875"/>
              <a:gd name="connsiteY919" fmla="*/ 2935800 h 4013963"/>
              <a:gd name="connsiteX920" fmla="*/ 884441 w 4430875"/>
              <a:gd name="connsiteY920" fmla="*/ 2927140 h 4013963"/>
              <a:gd name="connsiteX921" fmla="*/ 871434 w 4430875"/>
              <a:gd name="connsiteY921" fmla="*/ 2922810 h 4013963"/>
              <a:gd name="connsiteX922" fmla="*/ 893112 w 4430875"/>
              <a:gd name="connsiteY922" fmla="*/ 2927140 h 4013963"/>
              <a:gd name="connsiteX923" fmla="*/ 888777 w 4430875"/>
              <a:gd name="connsiteY923" fmla="*/ 2909820 h 4013963"/>
              <a:gd name="connsiteX924" fmla="*/ 936467 w 4430875"/>
              <a:gd name="connsiteY924" fmla="*/ 2883840 h 4013963"/>
              <a:gd name="connsiteX925" fmla="*/ 958145 w 4430875"/>
              <a:gd name="connsiteY925" fmla="*/ 2896830 h 4013963"/>
              <a:gd name="connsiteX926" fmla="*/ 975486 w 4430875"/>
              <a:gd name="connsiteY926" fmla="*/ 2888170 h 4013963"/>
              <a:gd name="connsiteX927" fmla="*/ 997164 w 4430875"/>
              <a:gd name="connsiteY927" fmla="*/ 2857860 h 4013963"/>
              <a:gd name="connsiteX928" fmla="*/ 1010170 w 4430875"/>
              <a:gd name="connsiteY928" fmla="*/ 2853530 h 4013963"/>
              <a:gd name="connsiteX929" fmla="*/ 1198900 w 4430875"/>
              <a:gd name="connsiteY929" fmla="*/ 2851162 h 4013963"/>
              <a:gd name="connsiteX930" fmla="*/ 1205268 w 4430875"/>
              <a:gd name="connsiteY930" fmla="*/ 2853530 h 4013963"/>
              <a:gd name="connsiteX931" fmla="*/ 1200932 w 4430875"/>
              <a:gd name="connsiteY931" fmla="*/ 2853530 h 4013963"/>
              <a:gd name="connsiteX932" fmla="*/ 1200932 w 4430875"/>
              <a:gd name="connsiteY932" fmla="*/ 2879510 h 4013963"/>
              <a:gd name="connsiteX933" fmla="*/ 1187926 w 4430875"/>
              <a:gd name="connsiteY933" fmla="*/ 2857860 h 4013963"/>
              <a:gd name="connsiteX934" fmla="*/ 1198900 w 4430875"/>
              <a:gd name="connsiteY934" fmla="*/ 2851162 h 4013963"/>
              <a:gd name="connsiteX935" fmla="*/ 1205268 w 4430875"/>
              <a:gd name="connsiteY935" fmla="*/ 2849200 h 4013963"/>
              <a:gd name="connsiteX936" fmla="*/ 1222610 w 4430875"/>
              <a:gd name="connsiteY936" fmla="*/ 2849200 h 4013963"/>
              <a:gd name="connsiteX937" fmla="*/ 1213939 w 4430875"/>
              <a:gd name="connsiteY937" fmla="*/ 2862190 h 4013963"/>
              <a:gd name="connsiteX938" fmla="*/ 1226945 w 4430875"/>
              <a:gd name="connsiteY938" fmla="*/ 2879510 h 4013963"/>
              <a:gd name="connsiteX939" fmla="*/ 1213939 w 4430875"/>
              <a:gd name="connsiteY939" fmla="*/ 2875180 h 4013963"/>
              <a:gd name="connsiteX940" fmla="*/ 1205268 w 4430875"/>
              <a:gd name="connsiteY940" fmla="*/ 2849200 h 4013963"/>
              <a:gd name="connsiteX941" fmla="*/ 918244 w 4430875"/>
              <a:gd name="connsiteY941" fmla="*/ 2848794 h 4013963"/>
              <a:gd name="connsiteX942" fmla="*/ 923461 w 4430875"/>
              <a:gd name="connsiteY942" fmla="*/ 2853530 h 4013963"/>
              <a:gd name="connsiteX943" fmla="*/ 901783 w 4430875"/>
              <a:gd name="connsiteY943" fmla="*/ 2862190 h 4013963"/>
              <a:gd name="connsiteX944" fmla="*/ 918244 w 4430875"/>
              <a:gd name="connsiteY944" fmla="*/ 2848794 h 4013963"/>
              <a:gd name="connsiteX945" fmla="*/ 2772549 w 4430875"/>
              <a:gd name="connsiteY945" fmla="*/ 2847576 h 4013963"/>
              <a:gd name="connsiteX946" fmla="*/ 2779052 w 4430875"/>
              <a:gd name="connsiteY946" fmla="*/ 2849200 h 4013963"/>
              <a:gd name="connsiteX947" fmla="*/ 2770381 w 4430875"/>
              <a:gd name="connsiteY947" fmla="*/ 2857860 h 4013963"/>
              <a:gd name="connsiteX948" fmla="*/ 2774717 w 4430875"/>
              <a:gd name="connsiteY948" fmla="*/ 2866520 h 4013963"/>
              <a:gd name="connsiteX949" fmla="*/ 2766046 w 4430875"/>
              <a:gd name="connsiteY949" fmla="*/ 2849200 h 4013963"/>
              <a:gd name="connsiteX950" fmla="*/ 2772549 w 4430875"/>
              <a:gd name="connsiteY950" fmla="*/ 2847576 h 4013963"/>
              <a:gd name="connsiteX951" fmla="*/ 3329660 w 4430875"/>
              <a:gd name="connsiteY951" fmla="*/ 2844870 h 4013963"/>
              <a:gd name="connsiteX952" fmla="*/ 3333995 w 4430875"/>
              <a:gd name="connsiteY952" fmla="*/ 2870850 h 4013963"/>
              <a:gd name="connsiteX953" fmla="*/ 3329660 w 4430875"/>
              <a:gd name="connsiteY953" fmla="*/ 2844870 h 4013963"/>
              <a:gd name="connsiteX954" fmla="*/ 1252958 w 4430875"/>
              <a:gd name="connsiteY954" fmla="*/ 2844870 h 4013963"/>
              <a:gd name="connsiteX955" fmla="*/ 1257293 w 4430875"/>
              <a:gd name="connsiteY955" fmla="*/ 2866520 h 4013963"/>
              <a:gd name="connsiteX956" fmla="*/ 1274635 w 4430875"/>
              <a:gd name="connsiteY956" fmla="*/ 2862190 h 4013963"/>
              <a:gd name="connsiteX957" fmla="*/ 1252958 w 4430875"/>
              <a:gd name="connsiteY957" fmla="*/ 2844870 h 4013963"/>
              <a:gd name="connsiteX958" fmla="*/ 1114222 w 4430875"/>
              <a:gd name="connsiteY958" fmla="*/ 2844870 h 4013963"/>
              <a:gd name="connsiteX959" fmla="*/ 1114930 w 4430875"/>
              <a:gd name="connsiteY959" fmla="*/ 2845930 h 4013963"/>
              <a:gd name="connsiteX960" fmla="*/ 1113529 w 4430875"/>
              <a:gd name="connsiteY960" fmla="*/ 2845909 h 4013963"/>
              <a:gd name="connsiteX961" fmla="*/ 793396 w 4430875"/>
              <a:gd name="connsiteY961" fmla="*/ 2844870 h 4013963"/>
              <a:gd name="connsiteX962" fmla="*/ 806402 w 4430875"/>
              <a:gd name="connsiteY962" fmla="*/ 2849200 h 4013963"/>
              <a:gd name="connsiteX963" fmla="*/ 789060 w 4430875"/>
              <a:gd name="connsiteY963" fmla="*/ 2849200 h 4013963"/>
              <a:gd name="connsiteX964" fmla="*/ 789060 w 4430875"/>
              <a:gd name="connsiteY964" fmla="*/ 2870850 h 4013963"/>
              <a:gd name="connsiteX965" fmla="*/ 784725 w 4430875"/>
              <a:gd name="connsiteY965" fmla="*/ 2857860 h 4013963"/>
              <a:gd name="connsiteX966" fmla="*/ 793396 w 4430875"/>
              <a:gd name="connsiteY966" fmla="*/ 2844870 h 4013963"/>
              <a:gd name="connsiteX967" fmla="*/ 771718 w 4430875"/>
              <a:gd name="connsiteY967" fmla="*/ 2844870 h 4013963"/>
              <a:gd name="connsiteX968" fmla="*/ 780389 w 4430875"/>
              <a:gd name="connsiteY968" fmla="*/ 2862190 h 4013963"/>
              <a:gd name="connsiteX969" fmla="*/ 763047 w 4430875"/>
              <a:gd name="connsiteY969" fmla="*/ 2853530 h 4013963"/>
              <a:gd name="connsiteX970" fmla="*/ 771718 w 4430875"/>
              <a:gd name="connsiteY970" fmla="*/ 2844870 h 4013963"/>
              <a:gd name="connsiteX971" fmla="*/ 2978485 w 4430875"/>
              <a:gd name="connsiteY971" fmla="*/ 2840540 h 4013963"/>
              <a:gd name="connsiteX972" fmla="*/ 2965478 w 4430875"/>
              <a:gd name="connsiteY972" fmla="*/ 2857860 h 4013963"/>
              <a:gd name="connsiteX973" fmla="*/ 2978485 w 4430875"/>
              <a:gd name="connsiteY973" fmla="*/ 2840540 h 4013963"/>
              <a:gd name="connsiteX974" fmla="*/ 1075203 w 4430875"/>
              <a:gd name="connsiteY974" fmla="*/ 2836210 h 4013963"/>
              <a:gd name="connsiteX975" fmla="*/ 1075203 w 4430875"/>
              <a:gd name="connsiteY975" fmla="*/ 2844870 h 4013963"/>
              <a:gd name="connsiteX976" fmla="*/ 1057861 w 4430875"/>
              <a:gd name="connsiteY976" fmla="*/ 2853530 h 4013963"/>
              <a:gd name="connsiteX977" fmla="*/ 1049190 w 4430875"/>
              <a:gd name="connsiteY977" fmla="*/ 2840540 h 4013963"/>
              <a:gd name="connsiteX978" fmla="*/ 1075203 w 4430875"/>
              <a:gd name="connsiteY978" fmla="*/ 2836210 h 4013963"/>
              <a:gd name="connsiteX979" fmla="*/ 745705 w 4430875"/>
              <a:gd name="connsiteY979" fmla="*/ 2836210 h 4013963"/>
              <a:gd name="connsiteX980" fmla="*/ 732699 w 4430875"/>
              <a:gd name="connsiteY980" fmla="*/ 2849200 h 4013963"/>
              <a:gd name="connsiteX981" fmla="*/ 745705 w 4430875"/>
              <a:gd name="connsiteY981" fmla="*/ 2862190 h 4013963"/>
              <a:gd name="connsiteX982" fmla="*/ 715357 w 4430875"/>
              <a:gd name="connsiteY982" fmla="*/ 2875180 h 4013963"/>
              <a:gd name="connsiteX983" fmla="*/ 706686 w 4430875"/>
              <a:gd name="connsiteY983" fmla="*/ 2857860 h 4013963"/>
              <a:gd name="connsiteX984" fmla="*/ 745705 w 4430875"/>
              <a:gd name="connsiteY984" fmla="*/ 2836210 h 4013963"/>
              <a:gd name="connsiteX985" fmla="*/ 1092545 w 4430875"/>
              <a:gd name="connsiteY985" fmla="*/ 2827550 h 4013963"/>
              <a:gd name="connsiteX986" fmla="*/ 1098777 w 4430875"/>
              <a:gd name="connsiteY986" fmla="*/ 2845682 h 4013963"/>
              <a:gd name="connsiteX987" fmla="*/ 1113529 w 4430875"/>
              <a:gd name="connsiteY987" fmla="*/ 2845909 h 4013963"/>
              <a:gd name="connsiteX988" fmla="*/ 1109887 w 4430875"/>
              <a:gd name="connsiteY988" fmla="*/ 2851365 h 4013963"/>
              <a:gd name="connsiteX989" fmla="*/ 1105551 w 4430875"/>
              <a:gd name="connsiteY989" fmla="*/ 2857860 h 4013963"/>
              <a:gd name="connsiteX990" fmla="*/ 1088209 w 4430875"/>
              <a:gd name="connsiteY990" fmla="*/ 2853530 h 4013963"/>
              <a:gd name="connsiteX991" fmla="*/ 1079538 w 4430875"/>
              <a:gd name="connsiteY991" fmla="*/ 2831880 h 4013963"/>
              <a:gd name="connsiteX992" fmla="*/ 1092545 w 4430875"/>
              <a:gd name="connsiteY992" fmla="*/ 2827550 h 4013963"/>
              <a:gd name="connsiteX993" fmla="*/ 1514849 w 4430875"/>
              <a:gd name="connsiteY993" fmla="*/ 2824032 h 4013963"/>
              <a:gd name="connsiteX994" fmla="*/ 1508752 w 4430875"/>
              <a:gd name="connsiteY994" fmla="*/ 2836210 h 4013963"/>
              <a:gd name="connsiteX995" fmla="*/ 1521759 w 4430875"/>
              <a:gd name="connsiteY995" fmla="*/ 2831880 h 4013963"/>
              <a:gd name="connsiteX996" fmla="*/ 1514849 w 4430875"/>
              <a:gd name="connsiteY996" fmla="*/ 2824032 h 4013963"/>
              <a:gd name="connsiteX997" fmla="*/ 3427886 w 4430875"/>
              <a:gd name="connsiteY997" fmla="*/ 2819770 h 4013963"/>
              <a:gd name="connsiteX998" fmla="*/ 3451053 w 4430875"/>
              <a:gd name="connsiteY998" fmla="*/ 2836210 h 4013963"/>
              <a:gd name="connsiteX999" fmla="*/ 3455389 w 4430875"/>
              <a:gd name="connsiteY999" fmla="*/ 2857860 h 4013963"/>
              <a:gd name="connsiteX1000" fmla="*/ 3442382 w 4430875"/>
              <a:gd name="connsiteY1000" fmla="*/ 2879510 h 4013963"/>
              <a:gd name="connsiteX1001" fmla="*/ 3459724 w 4430875"/>
              <a:gd name="connsiteY1001" fmla="*/ 2870850 h 4013963"/>
              <a:gd name="connsiteX1002" fmla="*/ 3442382 w 4430875"/>
              <a:gd name="connsiteY1002" fmla="*/ 2918480 h 4013963"/>
              <a:gd name="connsiteX1003" fmla="*/ 3446718 w 4430875"/>
              <a:gd name="connsiteY1003" fmla="*/ 2944460 h 4013963"/>
              <a:gd name="connsiteX1004" fmla="*/ 3438047 w 4430875"/>
              <a:gd name="connsiteY1004" fmla="*/ 2922810 h 4013963"/>
              <a:gd name="connsiteX1005" fmla="*/ 3407699 w 4430875"/>
              <a:gd name="connsiteY1005" fmla="*/ 2918480 h 4013963"/>
              <a:gd name="connsiteX1006" fmla="*/ 3420705 w 4430875"/>
              <a:gd name="connsiteY1006" fmla="*/ 2879510 h 4013963"/>
              <a:gd name="connsiteX1007" fmla="*/ 3416369 w 4430875"/>
              <a:gd name="connsiteY1007" fmla="*/ 2870850 h 4013963"/>
              <a:gd name="connsiteX1008" fmla="*/ 3407699 w 4430875"/>
              <a:gd name="connsiteY1008" fmla="*/ 2857860 h 4013963"/>
              <a:gd name="connsiteX1009" fmla="*/ 3416369 w 4430875"/>
              <a:gd name="connsiteY1009" fmla="*/ 2862190 h 4013963"/>
              <a:gd name="connsiteX1010" fmla="*/ 3433711 w 4430875"/>
              <a:gd name="connsiteY1010" fmla="*/ 2831880 h 4013963"/>
              <a:gd name="connsiteX1011" fmla="*/ 3420705 w 4430875"/>
              <a:gd name="connsiteY1011" fmla="*/ 2827550 h 4013963"/>
              <a:gd name="connsiteX1012" fmla="*/ 3427886 w 4430875"/>
              <a:gd name="connsiteY1012" fmla="*/ 2819770 h 4013963"/>
              <a:gd name="connsiteX1013" fmla="*/ 1070867 w 4430875"/>
              <a:gd name="connsiteY1013" fmla="*/ 2818890 h 4013963"/>
              <a:gd name="connsiteX1014" fmla="*/ 1057861 w 4430875"/>
              <a:gd name="connsiteY1014" fmla="*/ 2831880 h 4013963"/>
              <a:gd name="connsiteX1015" fmla="*/ 1070867 w 4430875"/>
              <a:gd name="connsiteY1015" fmla="*/ 2818890 h 4013963"/>
              <a:gd name="connsiteX1016" fmla="*/ 3394692 w 4430875"/>
              <a:gd name="connsiteY1016" fmla="*/ 2814560 h 4013963"/>
              <a:gd name="connsiteX1017" fmla="*/ 3416369 w 4430875"/>
              <a:gd name="connsiteY1017" fmla="*/ 2840540 h 4013963"/>
              <a:gd name="connsiteX1018" fmla="*/ 3394692 w 4430875"/>
              <a:gd name="connsiteY1018" fmla="*/ 2814560 h 4013963"/>
              <a:gd name="connsiteX1019" fmla="*/ 1500081 w 4430875"/>
              <a:gd name="connsiteY1019" fmla="*/ 2814560 h 4013963"/>
              <a:gd name="connsiteX1020" fmla="*/ 1491410 w 4430875"/>
              <a:gd name="connsiteY1020" fmla="*/ 2831880 h 4013963"/>
              <a:gd name="connsiteX1021" fmla="*/ 1500081 w 4430875"/>
              <a:gd name="connsiteY1021" fmla="*/ 2814560 h 4013963"/>
              <a:gd name="connsiteX1022" fmla="*/ 1166248 w 4430875"/>
              <a:gd name="connsiteY1022" fmla="*/ 2814560 h 4013963"/>
              <a:gd name="connsiteX1023" fmla="*/ 1144571 w 4430875"/>
              <a:gd name="connsiteY1023" fmla="*/ 2827550 h 4013963"/>
              <a:gd name="connsiteX1024" fmla="*/ 1148906 w 4430875"/>
              <a:gd name="connsiteY1024" fmla="*/ 2840540 h 4013963"/>
              <a:gd name="connsiteX1025" fmla="*/ 1170584 w 4430875"/>
              <a:gd name="connsiteY1025" fmla="*/ 2844870 h 4013963"/>
              <a:gd name="connsiteX1026" fmla="*/ 1174919 w 4430875"/>
              <a:gd name="connsiteY1026" fmla="*/ 2831880 h 4013963"/>
              <a:gd name="connsiteX1027" fmla="*/ 1166248 w 4430875"/>
              <a:gd name="connsiteY1027" fmla="*/ 2814560 h 4013963"/>
              <a:gd name="connsiteX1028" fmla="*/ 2809401 w 4430875"/>
              <a:gd name="connsiteY1028" fmla="*/ 2810230 h 4013963"/>
              <a:gd name="connsiteX1029" fmla="*/ 2805065 w 4430875"/>
              <a:gd name="connsiteY1029" fmla="*/ 2823220 h 4013963"/>
              <a:gd name="connsiteX1030" fmla="*/ 2809401 w 4430875"/>
              <a:gd name="connsiteY1030" fmla="*/ 2810230 h 4013963"/>
              <a:gd name="connsiteX1031" fmla="*/ 1330997 w 4430875"/>
              <a:gd name="connsiteY1031" fmla="*/ 2810230 h 4013963"/>
              <a:gd name="connsiteX1032" fmla="*/ 1326662 w 4430875"/>
              <a:gd name="connsiteY1032" fmla="*/ 2827550 h 4013963"/>
              <a:gd name="connsiteX1033" fmla="*/ 1330997 w 4430875"/>
              <a:gd name="connsiteY1033" fmla="*/ 2810230 h 4013963"/>
              <a:gd name="connsiteX1034" fmla="*/ 854092 w 4430875"/>
              <a:gd name="connsiteY1034" fmla="*/ 2810230 h 4013963"/>
              <a:gd name="connsiteX1035" fmla="*/ 841086 w 4430875"/>
              <a:gd name="connsiteY1035" fmla="*/ 2827550 h 4013963"/>
              <a:gd name="connsiteX1036" fmla="*/ 854092 w 4430875"/>
              <a:gd name="connsiteY1036" fmla="*/ 2810230 h 4013963"/>
              <a:gd name="connsiteX1037" fmla="*/ 824828 w 4430875"/>
              <a:gd name="connsiteY1037" fmla="*/ 2810230 h 4013963"/>
              <a:gd name="connsiteX1038" fmla="*/ 836751 w 4430875"/>
              <a:gd name="connsiteY1038" fmla="*/ 2814560 h 4013963"/>
              <a:gd name="connsiteX1039" fmla="*/ 819409 w 4430875"/>
              <a:gd name="connsiteY1039" fmla="*/ 2818890 h 4013963"/>
              <a:gd name="connsiteX1040" fmla="*/ 824828 w 4430875"/>
              <a:gd name="connsiteY1040" fmla="*/ 2810230 h 4013963"/>
              <a:gd name="connsiteX1041" fmla="*/ 1506043 w 4430875"/>
              <a:gd name="connsiteY1041" fmla="*/ 2808065 h 4013963"/>
              <a:gd name="connsiteX1042" fmla="*/ 1504417 w 4430875"/>
              <a:gd name="connsiteY1042" fmla="*/ 2818890 h 4013963"/>
              <a:gd name="connsiteX1043" fmla="*/ 1530430 w 4430875"/>
              <a:gd name="connsiteY1043" fmla="*/ 2827550 h 4013963"/>
              <a:gd name="connsiteX1044" fmla="*/ 1517423 w 4430875"/>
              <a:gd name="connsiteY1044" fmla="*/ 2810230 h 4013963"/>
              <a:gd name="connsiteX1045" fmla="*/ 1506043 w 4430875"/>
              <a:gd name="connsiteY1045" fmla="*/ 2808065 h 4013963"/>
              <a:gd name="connsiteX1046" fmla="*/ 1148906 w 4430875"/>
              <a:gd name="connsiteY1046" fmla="*/ 2807524 h 4013963"/>
              <a:gd name="connsiteX1047" fmla="*/ 1140235 w 4430875"/>
              <a:gd name="connsiteY1047" fmla="*/ 2810230 h 4013963"/>
              <a:gd name="connsiteX1048" fmla="*/ 1144571 w 4430875"/>
              <a:gd name="connsiteY1048" fmla="*/ 2823220 h 4013963"/>
              <a:gd name="connsiteX1049" fmla="*/ 1157577 w 4430875"/>
              <a:gd name="connsiteY1049" fmla="*/ 2814560 h 4013963"/>
              <a:gd name="connsiteX1050" fmla="*/ 1148906 w 4430875"/>
              <a:gd name="connsiteY1050" fmla="*/ 2807524 h 4013963"/>
              <a:gd name="connsiteX1051" fmla="*/ 2622974 w 4430875"/>
              <a:gd name="connsiteY1051" fmla="*/ 2801570 h 4013963"/>
              <a:gd name="connsiteX1052" fmla="*/ 2588290 w 4430875"/>
              <a:gd name="connsiteY1052" fmla="*/ 2814560 h 4013963"/>
              <a:gd name="connsiteX1053" fmla="*/ 2607258 w 4430875"/>
              <a:gd name="connsiteY1053" fmla="*/ 2822679 h 4013963"/>
              <a:gd name="connsiteX1054" fmla="*/ 2617034 w 4430875"/>
              <a:gd name="connsiteY1054" fmla="*/ 2817629 h 4013963"/>
              <a:gd name="connsiteX1055" fmla="*/ 2618639 w 4430875"/>
              <a:gd name="connsiteY1055" fmla="*/ 2819432 h 4013963"/>
              <a:gd name="connsiteX1056" fmla="*/ 2622974 w 4430875"/>
              <a:gd name="connsiteY1056" fmla="*/ 2814560 h 4013963"/>
              <a:gd name="connsiteX1057" fmla="*/ 2617034 w 4430875"/>
              <a:gd name="connsiteY1057" fmla="*/ 2817629 h 4013963"/>
              <a:gd name="connsiteX1058" fmla="*/ 2614303 w 4430875"/>
              <a:gd name="connsiteY1058" fmla="*/ 2814560 h 4013963"/>
              <a:gd name="connsiteX1059" fmla="*/ 2622974 w 4430875"/>
              <a:gd name="connsiteY1059" fmla="*/ 2801570 h 4013963"/>
              <a:gd name="connsiteX1060" fmla="*/ 1383023 w 4430875"/>
              <a:gd name="connsiteY1060" fmla="*/ 2801570 h 4013963"/>
              <a:gd name="connsiteX1061" fmla="*/ 1352674 w 4430875"/>
              <a:gd name="connsiteY1061" fmla="*/ 2831880 h 4013963"/>
              <a:gd name="connsiteX1062" fmla="*/ 1361345 w 4430875"/>
              <a:gd name="connsiteY1062" fmla="*/ 2810230 h 4013963"/>
              <a:gd name="connsiteX1063" fmla="*/ 1348339 w 4430875"/>
              <a:gd name="connsiteY1063" fmla="*/ 2818890 h 4013963"/>
              <a:gd name="connsiteX1064" fmla="*/ 1344003 w 4430875"/>
              <a:gd name="connsiteY1064" fmla="*/ 2879510 h 4013963"/>
              <a:gd name="connsiteX1065" fmla="*/ 1352674 w 4430875"/>
              <a:gd name="connsiteY1065" fmla="*/ 2857860 h 4013963"/>
              <a:gd name="connsiteX1066" fmla="*/ 1378687 w 4430875"/>
              <a:gd name="connsiteY1066" fmla="*/ 2853530 h 4013963"/>
              <a:gd name="connsiteX1067" fmla="*/ 1387358 w 4430875"/>
              <a:gd name="connsiteY1067" fmla="*/ 2810230 h 4013963"/>
              <a:gd name="connsiteX1068" fmla="*/ 1396029 w 4430875"/>
              <a:gd name="connsiteY1068" fmla="*/ 2814560 h 4013963"/>
              <a:gd name="connsiteX1069" fmla="*/ 1383023 w 4430875"/>
              <a:gd name="connsiteY1069" fmla="*/ 2801570 h 4013963"/>
              <a:gd name="connsiteX1070" fmla="*/ 1174919 w 4430875"/>
              <a:gd name="connsiteY1070" fmla="*/ 2801570 h 4013963"/>
              <a:gd name="connsiteX1071" fmla="*/ 1153242 w 4430875"/>
              <a:gd name="connsiteY1071" fmla="*/ 2805900 h 4013963"/>
              <a:gd name="connsiteX1072" fmla="*/ 1174919 w 4430875"/>
              <a:gd name="connsiteY1072" fmla="*/ 2814560 h 4013963"/>
              <a:gd name="connsiteX1073" fmla="*/ 1174919 w 4430875"/>
              <a:gd name="connsiteY1073" fmla="*/ 2823220 h 4013963"/>
              <a:gd name="connsiteX1074" fmla="*/ 1187926 w 4430875"/>
              <a:gd name="connsiteY1074" fmla="*/ 2810230 h 4013963"/>
              <a:gd name="connsiteX1075" fmla="*/ 1200932 w 4430875"/>
              <a:gd name="connsiteY1075" fmla="*/ 2818890 h 4013963"/>
              <a:gd name="connsiteX1076" fmla="*/ 1174919 w 4430875"/>
              <a:gd name="connsiteY1076" fmla="*/ 2810230 h 4013963"/>
              <a:gd name="connsiteX1077" fmla="*/ 1174919 w 4430875"/>
              <a:gd name="connsiteY1077" fmla="*/ 2801570 h 4013963"/>
              <a:gd name="connsiteX1078" fmla="*/ 858428 w 4430875"/>
              <a:gd name="connsiteY1078" fmla="*/ 2801570 h 4013963"/>
              <a:gd name="connsiteX1079" fmla="*/ 884441 w 4430875"/>
              <a:gd name="connsiteY1079" fmla="*/ 2827550 h 4013963"/>
              <a:gd name="connsiteX1080" fmla="*/ 875770 w 4430875"/>
              <a:gd name="connsiteY1080" fmla="*/ 2836210 h 4013963"/>
              <a:gd name="connsiteX1081" fmla="*/ 862763 w 4430875"/>
              <a:gd name="connsiteY1081" fmla="*/ 2823220 h 4013963"/>
              <a:gd name="connsiteX1082" fmla="*/ 836751 w 4430875"/>
              <a:gd name="connsiteY1082" fmla="*/ 2849200 h 4013963"/>
              <a:gd name="connsiteX1083" fmla="*/ 841086 w 4430875"/>
              <a:gd name="connsiteY1083" fmla="*/ 2836210 h 4013963"/>
              <a:gd name="connsiteX1084" fmla="*/ 815073 w 4430875"/>
              <a:gd name="connsiteY1084" fmla="*/ 2836210 h 4013963"/>
              <a:gd name="connsiteX1085" fmla="*/ 836751 w 4430875"/>
              <a:gd name="connsiteY1085" fmla="*/ 2810230 h 4013963"/>
              <a:gd name="connsiteX1086" fmla="*/ 858428 w 4430875"/>
              <a:gd name="connsiteY1086" fmla="*/ 2801570 h 4013963"/>
              <a:gd name="connsiteX1087" fmla="*/ 806402 w 4430875"/>
              <a:gd name="connsiteY1087" fmla="*/ 2801570 h 4013963"/>
              <a:gd name="connsiteX1088" fmla="*/ 810738 w 4430875"/>
              <a:gd name="connsiteY1088" fmla="*/ 2818890 h 4013963"/>
              <a:gd name="connsiteX1089" fmla="*/ 797731 w 4430875"/>
              <a:gd name="connsiteY1089" fmla="*/ 2814560 h 4013963"/>
              <a:gd name="connsiteX1090" fmla="*/ 806402 w 4430875"/>
              <a:gd name="connsiteY1090" fmla="*/ 2801570 h 4013963"/>
              <a:gd name="connsiteX1091" fmla="*/ 1398468 w 4430875"/>
              <a:gd name="connsiteY1091" fmla="*/ 2799270 h 4013963"/>
              <a:gd name="connsiteX1092" fmla="*/ 1391694 w 4430875"/>
              <a:gd name="connsiteY1092" fmla="*/ 2801570 h 4013963"/>
              <a:gd name="connsiteX1093" fmla="*/ 1396029 w 4430875"/>
              <a:gd name="connsiteY1093" fmla="*/ 2810230 h 4013963"/>
              <a:gd name="connsiteX1094" fmla="*/ 1398468 w 4430875"/>
              <a:gd name="connsiteY1094" fmla="*/ 2799270 h 4013963"/>
              <a:gd name="connsiteX1095" fmla="*/ 2336832 w 4430875"/>
              <a:gd name="connsiteY1095" fmla="*/ 2792910 h 4013963"/>
              <a:gd name="connsiteX1096" fmla="*/ 2328161 w 4430875"/>
              <a:gd name="connsiteY1096" fmla="*/ 2805900 h 4013963"/>
              <a:gd name="connsiteX1097" fmla="*/ 2336832 w 4430875"/>
              <a:gd name="connsiteY1097" fmla="*/ 2792910 h 4013963"/>
              <a:gd name="connsiteX1098" fmla="*/ 1556443 w 4430875"/>
              <a:gd name="connsiteY1098" fmla="*/ 2792910 h 4013963"/>
              <a:gd name="connsiteX1099" fmla="*/ 1547772 w 4430875"/>
              <a:gd name="connsiteY1099" fmla="*/ 2810230 h 4013963"/>
              <a:gd name="connsiteX1100" fmla="*/ 1556443 w 4430875"/>
              <a:gd name="connsiteY1100" fmla="*/ 2792910 h 4013963"/>
              <a:gd name="connsiteX1101" fmla="*/ 1657604 w 4430875"/>
              <a:gd name="connsiteY1101" fmla="*/ 2791467 h 4013963"/>
              <a:gd name="connsiteX1102" fmla="*/ 1658327 w 4430875"/>
              <a:gd name="connsiteY1102" fmla="*/ 2792910 h 4013963"/>
              <a:gd name="connsiteX1103" fmla="*/ 1656159 w 4430875"/>
              <a:gd name="connsiteY1103" fmla="*/ 2792910 h 4013963"/>
              <a:gd name="connsiteX1104" fmla="*/ 1660495 w 4430875"/>
              <a:gd name="connsiteY1104" fmla="*/ 2790246 h 4013963"/>
              <a:gd name="connsiteX1105" fmla="*/ 1663204 w 4430875"/>
              <a:gd name="connsiteY1105" fmla="*/ 2791286 h 4013963"/>
              <a:gd name="connsiteX1106" fmla="*/ 1660495 w 4430875"/>
              <a:gd name="connsiteY1106" fmla="*/ 2797240 h 4013963"/>
              <a:gd name="connsiteX1107" fmla="*/ 1659953 w 4430875"/>
              <a:gd name="connsiteY1107" fmla="*/ 2796158 h 4013963"/>
              <a:gd name="connsiteX1108" fmla="*/ 1658327 w 4430875"/>
              <a:gd name="connsiteY1108" fmla="*/ 2792910 h 4013963"/>
              <a:gd name="connsiteX1109" fmla="*/ 1660495 w 4430875"/>
              <a:gd name="connsiteY1109" fmla="*/ 2792910 h 4013963"/>
              <a:gd name="connsiteX1110" fmla="*/ 3425040 w 4430875"/>
              <a:gd name="connsiteY1110" fmla="*/ 2788580 h 4013963"/>
              <a:gd name="connsiteX1111" fmla="*/ 3438047 w 4430875"/>
              <a:gd name="connsiteY1111" fmla="*/ 2797240 h 4013963"/>
              <a:gd name="connsiteX1112" fmla="*/ 3429376 w 4430875"/>
              <a:gd name="connsiteY1112" fmla="*/ 2810230 h 4013963"/>
              <a:gd name="connsiteX1113" fmla="*/ 3420705 w 4430875"/>
              <a:gd name="connsiteY1113" fmla="*/ 2797240 h 4013963"/>
              <a:gd name="connsiteX1114" fmla="*/ 3425040 w 4430875"/>
              <a:gd name="connsiteY1114" fmla="*/ 2788580 h 4013963"/>
              <a:gd name="connsiteX1115" fmla="*/ 1660495 w 4430875"/>
              <a:gd name="connsiteY1115" fmla="*/ 2788580 h 4013963"/>
              <a:gd name="connsiteX1116" fmla="*/ 1660495 w 4430875"/>
              <a:gd name="connsiteY1116" fmla="*/ 2790246 h 4013963"/>
              <a:gd name="connsiteX1117" fmla="*/ 1659290 w 4430875"/>
              <a:gd name="connsiteY1117" fmla="*/ 2789783 h 4013963"/>
              <a:gd name="connsiteX1118" fmla="*/ 1656159 w 4430875"/>
              <a:gd name="connsiteY1118" fmla="*/ 2788580 h 4013963"/>
              <a:gd name="connsiteX1119" fmla="*/ 1659290 w 4430875"/>
              <a:gd name="connsiteY1119" fmla="*/ 2789783 h 4013963"/>
              <a:gd name="connsiteX1120" fmla="*/ 1657604 w 4430875"/>
              <a:gd name="connsiteY1120" fmla="*/ 2791467 h 4013963"/>
              <a:gd name="connsiteX1121" fmla="*/ 1409036 w 4430875"/>
              <a:gd name="connsiteY1121" fmla="*/ 2784250 h 4013963"/>
              <a:gd name="connsiteX1122" fmla="*/ 1417707 w 4430875"/>
              <a:gd name="connsiteY1122" fmla="*/ 2805900 h 4013963"/>
              <a:gd name="connsiteX1123" fmla="*/ 1409036 w 4430875"/>
              <a:gd name="connsiteY1123" fmla="*/ 2784250 h 4013963"/>
              <a:gd name="connsiteX1124" fmla="*/ 1166587 w 4430875"/>
              <a:gd name="connsiteY1124" fmla="*/ 2782491 h 4013963"/>
              <a:gd name="connsiteX1125" fmla="*/ 1157577 w 4430875"/>
              <a:gd name="connsiteY1125" fmla="*/ 2784250 h 4013963"/>
              <a:gd name="connsiteX1126" fmla="*/ 1157577 w 4430875"/>
              <a:gd name="connsiteY1126" fmla="*/ 2792910 h 4013963"/>
              <a:gd name="connsiteX1127" fmla="*/ 1187926 w 4430875"/>
              <a:gd name="connsiteY1127" fmla="*/ 2801570 h 4013963"/>
              <a:gd name="connsiteX1128" fmla="*/ 1187926 w 4430875"/>
              <a:gd name="connsiteY1128" fmla="*/ 2788580 h 4013963"/>
              <a:gd name="connsiteX1129" fmla="*/ 1166587 w 4430875"/>
              <a:gd name="connsiteY1129" fmla="*/ 2782491 h 4013963"/>
              <a:gd name="connsiteX1130" fmla="*/ 1235616 w 4430875"/>
              <a:gd name="connsiteY1130" fmla="*/ 2779920 h 4013963"/>
              <a:gd name="connsiteX1131" fmla="*/ 1205268 w 4430875"/>
              <a:gd name="connsiteY1131" fmla="*/ 2805900 h 4013963"/>
              <a:gd name="connsiteX1132" fmla="*/ 1235616 w 4430875"/>
              <a:gd name="connsiteY1132" fmla="*/ 2779920 h 4013963"/>
              <a:gd name="connsiteX1133" fmla="*/ 1335333 w 4430875"/>
              <a:gd name="connsiteY1133" fmla="*/ 2775591 h 4013963"/>
              <a:gd name="connsiteX1134" fmla="*/ 1313655 w 4430875"/>
              <a:gd name="connsiteY1134" fmla="*/ 2797240 h 4013963"/>
              <a:gd name="connsiteX1135" fmla="*/ 1300648 w 4430875"/>
              <a:gd name="connsiteY1135" fmla="*/ 2801570 h 4013963"/>
              <a:gd name="connsiteX1136" fmla="*/ 1304984 w 4430875"/>
              <a:gd name="connsiteY1136" fmla="*/ 2818890 h 4013963"/>
              <a:gd name="connsiteX1137" fmla="*/ 1317990 w 4430875"/>
              <a:gd name="connsiteY1137" fmla="*/ 2788580 h 4013963"/>
              <a:gd name="connsiteX1138" fmla="*/ 1313655 w 4430875"/>
              <a:gd name="connsiteY1138" fmla="*/ 2823220 h 4013963"/>
              <a:gd name="connsiteX1139" fmla="*/ 1339668 w 4430875"/>
              <a:gd name="connsiteY1139" fmla="*/ 2836210 h 4013963"/>
              <a:gd name="connsiteX1140" fmla="*/ 1344003 w 4430875"/>
              <a:gd name="connsiteY1140" fmla="*/ 2805900 h 4013963"/>
              <a:gd name="connsiteX1141" fmla="*/ 1357010 w 4430875"/>
              <a:gd name="connsiteY1141" fmla="*/ 2801570 h 4013963"/>
              <a:gd name="connsiteX1142" fmla="*/ 1344003 w 4430875"/>
              <a:gd name="connsiteY1142" fmla="*/ 2792910 h 4013963"/>
              <a:gd name="connsiteX1143" fmla="*/ 1330997 w 4430875"/>
              <a:gd name="connsiteY1143" fmla="*/ 2801570 h 4013963"/>
              <a:gd name="connsiteX1144" fmla="*/ 1326662 w 4430875"/>
              <a:gd name="connsiteY1144" fmla="*/ 2788580 h 4013963"/>
              <a:gd name="connsiteX1145" fmla="*/ 1335333 w 4430875"/>
              <a:gd name="connsiteY1145" fmla="*/ 2775591 h 4013963"/>
              <a:gd name="connsiteX1146" fmla="*/ 1604133 w 4430875"/>
              <a:gd name="connsiteY1146" fmla="*/ 2771261 h 4013963"/>
              <a:gd name="connsiteX1147" fmla="*/ 1595462 w 4430875"/>
              <a:gd name="connsiteY1147" fmla="*/ 2788580 h 4013963"/>
              <a:gd name="connsiteX1148" fmla="*/ 1604133 w 4430875"/>
              <a:gd name="connsiteY1148" fmla="*/ 2771261 h 4013963"/>
              <a:gd name="connsiteX1149" fmla="*/ 1396029 w 4430875"/>
              <a:gd name="connsiteY1149" fmla="*/ 2766931 h 4013963"/>
              <a:gd name="connsiteX1150" fmla="*/ 1361345 w 4430875"/>
              <a:gd name="connsiteY1150" fmla="*/ 2792910 h 4013963"/>
              <a:gd name="connsiteX1151" fmla="*/ 1365681 w 4430875"/>
              <a:gd name="connsiteY1151" fmla="*/ 2805900 h 4013963"/>
              <a:gd name="connsiteX1152" fmla="*/ 1396029 w 4430875"/>
              <a:gd name="connsiteY1152" fmla="*/ 2766931 h 4013963"/>
              <a:gd name="connsiteX1153" fmla="*/ 1248623 w 4430875"/>
              <a:gd name="connsiteY1153" fmla="*/ 2762601 h 4013963"/>
              <a:gd name="connsiteX1154" fmla="*/ 1239952 w 4430875"/>
              <a:gd name="connsiteY1154" fmla="*/ 2784250 h 4013963"/>
              <a:gd name="connsiteX1155" fmla="*/ 1248623 w 4430875"/>
              <a:gd name="connsiteY1155" fmla="*/ 2779920 h 4013963"/>
              <a:gd name="connsiteX1156" fmla="*/ 1248623 w 4430875"/>
              <a:gd name="connsiteY1156" fmla="*/ 2762601 h 4013963"/>
              <a:gd name="connsiteX1157" fmla="*/ 1771524 w 4430875"/>
              <a:gd name="connsiteY1157" fmla="*/ 2760436 h 4013963"/>
              <a:gd name="connsiteX1158" fmla="*/ 1781888 w 4430875"/>
              <a:gd name="connsiteY1158" fmla="*/ 2766931 h 4013963"/>
              <a:gd name="connsiteX1159" fmla="*/ 1781888 w 4430875"/>
              <a:gd name="connsiteY1159" fmla="*/ 2775591 h 4013963"/>
              <a:gd name="connsiteX1160" fmla="*/ 1773217 w 4430875"/>
              <a:gd name="connsiteY1160" fmla="*/ 2766931 h 4013963"/>
              <a:gd name="connsiteX1161" fmla="*/ 1742869 w 4430875"/>
              <a:gd name="connsiteY1161" fmla="*/ 2810230 h 4013963"/>
              <a:gd name="connsiteX1162" fmla="*/ 1755875 w 4430875"/>
              <a:gd name="connsiteY1162" fmla="*/ 2784250 h 4013963"/>
              <a:gd name="connsiteX1163" fmla="*/ 1742869 w 4430875"/>
              <a:gd name="connsiteY1163" fmla="*/ 2779920 h 4013963"/>
              <a:gd name="connsiteX1164" fmla="*/ 1771524 w 4430875"/>
              <a:gd name="connsiteY1164" fmla="*/ 2760436 h 4013963"/>
              <a:gd name="connsiteX1165" fmla="*/ 1270300 w 4430875"/>
              <a:gd name="connsiteY1165" fmla="*/ 2749611 h 4013963"/>
              <a:gd name="connsiteX1166" fmla="*/ 1261629 w 4430875"/>
              <a:gd name="connsiteY1166" fmla="*/ 2771261 h 4013963"/>
              <a:gd name="connsiteX1167" fmla="*/ 1270300 w 4430875"/>
              <a:gd name="connsiteY1167" fmla="*/ 2749611 h 4013963"/>
              <a:gd name="connsiteX1168" fmla="*/ 934977 w 4430875"/>
              <a:gd name="connsiteY1168" fmla="*/ 2748393 h 4013963"/>
              <a:gd name="connsiteX1169" fmla="*/ 940803 w 4430875"/>
              <a:gd name="connsiteY1169" fmla="*/ 2753941 h 4013963"/>
              <a:gd name="connsiteX1170" fmla="*/ 923461 w 4430875"/>
              <a:gd name="connsiteY1170" fmla="*/ 2753941 h 4013963"/>
              <a:gd name="connsiteX1171" fmla="*/ 919125 w 4430875"/>
              <a:gd name="connsiteY1171" fmla="*/ 2766931 h 4013963"/>
              <a:gd name="connsiteX1172" fmla="*/ 923461 w 4430875"/>
              <a:gd name="connsiteY1172" fmla="*/ 2771261 h 4013963"/>
              <a:gd name="connsiteX1173" fmla="*/ 962480 w 4430875"/>
              <a:gd name="connsiteY1173" fmla="*/ 2762601 h 4013963"/>
              <a:gd name="connsiteX1174" fmla="*/ 932132 w 4430875"/>
              <a:gd name="connsiteY1174" fmla="*/ 2788580 h 4013963"/>
              <a:gd name="connsiteX1175" fmla="*/ 940803 w 4430875"/>
              <a:gd name="connsiteY1175" fmla="*/ 2784250 h 4013963"/>
              <a:gd name="connsiteX1176" fmla="*/ 940803 w 4430875"/>
              <a:gd name="connsiteY1176" fmla="*/ 2797240 h 4013963"/>
              <a:gd name="connsiteX1177" fmla="*/ 927796 w 4430875"/>
              <a:gd name="connsiteY1177" fmla="*/ 2788580 h 4013963"/>
              <a:gd name="connsiteX1178" fmla="*/ 906119 w 4430875"/>
              <a:gd name="connsiteY1178" fmla="*/ 2792910 h 4013963"/>
              <a:gd name="connsiteX1179" fmla="*/ 906119 w 4430875"/>
              <a:gd name="connsiteY1179" fmla="*/ 2818890 h 4013963"/>
              <a:gd name="connsiteX1180" fmla="*/ 893112 w 4430875"/>
              <a:gd name="connsiteY1180" fmla="*/ 2801570 h 4013963"/>
              <a:gd name="connsiteX1181" fmla="*/ 884441 w 4430875"/>
              <a:gd name="connsiteY1181" fmla="*/ 2823220 h 4013963"/>
              <a:gd name="connsiteX1182" fmla="*/ 871434 w 4430875"/>
              <a:gd name="connsiteY1182" fmla="*/ 2792910 h 4013963"/>
              <a:gd name="connsiteX1183" fmla="*/ 880105 w 4430875"/>
              <a:gd name="connsiteY1183" fmla="*/ 2792910 h 4013963"/>
              <a:gd name="connsiteX1184" fmla="*/ 858428 w 4430875"/>
              <a:gd name="connsiteY1184" fmla="*/ 2788580 h 4013963"/>
              <a:gd name="connsiteX1185" fmla="*/ 858428 w 4430875"/>
              <a:gd name="connsiteY1185" fmla="*/ 2775591 h 4013963"/>
              <a:gd name="connsiteX1186" fmla="*/ 884441 w 4430875"/>
              <a:gd name="connsiteY1186" fmla="*/ 2771261 h 4013963"/>
              <a:gd name="connsiteX1187" fmla="*/ 880105 w 4430875"/>
              <a:gd name="connsiteY1187" fmla="*/ 2779920 h 4013963"/>
              <a:gd name="connsiteX1188" fmla="*/ 888777 w 4430875"/>
              <a:gd name="connsiteY1188" fmla="*/ 2788580 h 4013963"/>
              <a:gd name="connsiteX1189" fmla="*/ 888777 w 4430875"/>
              <a:gd name="connsiteY1189" fmla="*/ 2771261 h 4013963"/>
              <a:gd name="connsiteX1190" fmla="*/ 914790 w 4430875"/>
              <a:gd name="connsiteY1190" fmla="*/ 2771261 h 4013963"/>
              <a:gd name="connsiteX1191" fmla="*/ 919125 w 4430875"/>
              <a:gd name="connsiteY1191" fmla="*/ 2749611 h 4013963"/>
              <a:gd name="connsiteX1192" fmla="*/ 934977 w 4430875"/>
              <a:gd name="connsiteY1192" fmla="*/ 2748393 h 4013963"/>
              <a:gd name="connsiteX1193" fmla="*/ 1807901 w 4430875"/>
              <a:gd name="connsiteY1193" fmla="*/ 2740951 h 4013963"/>
              <a:gd name="connsiteX1194" fmla="*/ 1812237 w 4430875"/>
              <a:gd name="connsiteY1194" fmla="*/ 2758271 h 4013963"/>
              <a:gd name="connsiteX1195" fmla="*/ 1799230 w 4430875"/>
              <a:gd name="connsiteY1195" fmla="*/ 2753941 h 4013963"/>
              <a:gd name="connsiteX1196" fmla="*/ 1807901 w 4430875"/>
              <a:gd name="connsiteY1196" fmla="*/ 2740951 h 4013963"/>
              <a:gd name="connsiteX1197" fmla="*/ 1413371 w 4430875"/>
              <a:gd name="connsiteY1197" fmla="*/ 2736621 h 4013963"/>
              <a:gd name="connsiteX1198" fmla="*/ 1409036 w 4430875"/>
              <a:gd name="connsiteY1198" fmla="*/ 2749611 h 4013963"/>
              <a:gd name="connsiteX1199" fmla="*/ 1413371 w 4430875"/>
              <a:gd name="connsiteY1199" fmla="*/ 2736621 h 4013963"/>
              <a:gd name="connsiteX1200" fmla="*/ 1898947 w 4430875"/>
              <a:gd name="connsiteY1200" fmla="*/ 2732291 h 4013963"/>
              <a:gd name="connsiteX1201" fmla="*/ 1885940 w 4430875"/>
              <a:gd name="connsiteY1201" fmla="*/ 2745281 h 4013963"/>
              <a:gd name="connsiteX1202" fmla="*/ 1907618 w 4430875"/>
              <a:gd name="connsiteY1202" fmla="*/ 2745281 h 4013963"/>
              <a:gd name="connsiteX1203" fmla="*/ 1898947 w 4430875"/>
              <a:gd name="connsiteY1203" fmla="*/ 2732291 h 4013963"/>
              <a:gd name="connsiteX1204" fmla="*/ 1872934 w 4430875"/>
              <a:gd name="connsiteY1204" fmla="*/ 2732291 h 4013963"/>
              <a:gd name="connsiteX1205" fmla="*/ 1881605 w 4430875"/>
              <a:gd name="connsiteY1205" fmla="*/ 2745281 h 4013963"/>
              <a:gd name="connsiteX1206" fmla="*/ 1872934 w 4430875"/>
              <a:gd name="connsiteY1206" fmla="*/ 2732291 h 4013963"/>
              <a:gd name="connsiteX1207" fmla="*/ 1070867 w 4430875"/>
              <a:gd name="connsiteY1207" fmla="*/ 2732291 h 4013963"/>
              <a:gd name="connsiteX1208" fmla="*/ 1062196 w 4430875"/>
              <a:gd name="connsiteY1208" fmla="*/ 2749611 h 4013963"/>
              <a:gd name="connsiteX1209" fmla="*/ 1070867 w 4430875"/>
              <a:gd name="connsiteY1209" fmla="*/ 2732291 h 4013963"/>
              <a:gd name="connsiteX1210" fmla="*/ 1053525 w 4430875"/>
              <a:gd name="connsiteY1210" fmla="*/ 2732291 h 4013963"/>
              <a:gd name="connsiteX1211" fmla="*/ 1053525 w 4430875"/>
              <a:gd name="connsiteY1211" fmla="*/ 2732291 h 4013963"/>
              <a:gd name="connsiteX1212" fmla="*/ 1053525 w 4430875"/>
              <a:gd name="connsiteY1212" fmla="*/ 2732291 h 4013963"/>
              <a:gd name="connsiteX1213" fmla="*/ 1040519 w 4430875"/>
              <a:gd name="connsiteY1213" fmla="*/ 2727420 h 4013963"/>
              <a:gd name="connsiteX1214" fmla="*/ 1053525 w 4430875"/>
              <a:gd name="connsiteY1214" fmla="*/ 2732291 h 4013963"/>
              <a:gd name="connsiteX1215" fmla="*/ 1048106 w 4430875"/>
              <a:gd name="connsiteY1215" fmla="*/ 2734997 h 4013963"/>
              <a:gd name="connsiteX1216" fmla="*/ 1027512 w 4430875"/>
              <a:gd name="connsiteY1216" fmla="*/ 2732291 h 4013963"/>
              <a:gd name="connsiteX1217" fmla="*/ 1040519 w 4430875"/>
              <a:gd name="connsiteY1217" fmla="*/ 2727420 h 4013963"/>
              <a:gd name="connsiteX1218" fmla="*/ 961057 w 4430875"/>
              <a:gd name="connsiteY1218" fmla="*/ 2723225 h 4013963"/>
              <a:gd name="connsiteX1219" fmla="*/ 966816 w 4430875"/>
              <a:gd name="connsiteY1219" fmla="*/ 2727961 h 4013963"/>
              <a:gd name="connsiteX1220" fmla="*/ 949474 w 4430875"/>
              <a:gd name="connsiteY1220" fmla="*/ 2736621 h 4013963"/>
              <a:gd name="connsiteX1221" fmla="*/ 961057 w 4430875"/>
              <a:gd name="connsiteY1221" fmla="*/ 2723225 h 4013963"/>
              <a:gd name="connsiteX1222" fmla="*/ 1383023 w 4430875"/>
              <a:gd name="connsiteY1222" fmla="*/ 2719301 h 4013963"/>
              <a:gd name="connsiteX1223" fmla="*/ 1322326 w 4430875"/>
              <a:gd name="connsiteY1223" fmla="*/ 2771261 h 4013963"/>
              <a:gd name="connsiteX1224" fmla="*/ 1352674 w 4430875"/>
              <a:gd name="connsiteY1224" fmla="*/ 2775591 h 4013963"/>
              <a:gd name="connsiteX1225" fmla="*/ 1339668 w 4430875"/>
              <a:gd name="connsiteY1225" fmla="*/ 2766931 h 4013963"/>
              <a:gd name="connsiteX1226" fmla="*/ 1339668 w 4430875"/>
              <a:gd name="connsiteY1226" fmla="*/ 2758271 h 4013963"/>
              <a:gd name="connsiteX1227" fmla="*/ 1378687 w 4430875"/>
              <a:gd name="connsiteY1227" fmla="*/ 2758271 h 4013963"/>
              <a:gd name="connsiteX1228" fmla="*/ 1383023 w 4430875"/>
              <a:gd name="connsiteY1228" fmla="*/ 2740951 h 4013963"/>
              <a:gd name="connsiteX1229" fmla="*/ 1396029 w 4430875"/>
              <a:gd name="connsiteY1229" fmla="*/ 2745281 h 4013963"/>
              <a:gd name="connsiteX1230" fmla="*/ 1391694 w 4430875"/>
              <a:gd name="connsiteY1230" fmla="*/ 2723631 h 4013963"/>
              <a:gd name="connsiteX1231" fmla="*/ 1383023 w 4430875"/>
              <a:gd name="connsiteY1231" fmla="*/ 2719301 h 4013963"/>
              <a:gd name="connsiteX1232" fmla="*/ 711021 w 4430875"/>
              <a:gd name="connsiteY1232" fmla="*/ 2719301 h 4013963"/>
              <a:gd name="connsiteX1233" fmla="*/ 724028 w 4430875"/>
              <a:gd name="connsiteY1233" fmla="*/ 2719301 h 4013963"/>
              <a:gd name="connsiteX1234" fmla="*/ 711021 w 4430875"/>
              <a:gd name="connsiteY1234" fmla="*/ 2732291 h 4013963"/>
              <a:gd name="connsiteX1235" fmla="*/ 711021 w 4430875"/>
              <a:gd name="connsiteY1235" fmla="*/ 2719301 h 4013963"/>
              <a:gd name="connsiteX1236" fmla="*/ 1174919 w 4430875"/>
              <a:gd name="connsiteY1236" fmla="*/ 2714971 h 4013963"/>
              <a:gd name="connsiteX1237" fmla="*/ 1200932 w 4430875"/>
              <a:gd name="connsiteY1237" fmla="*/ 2740951 h 4013963"/>
              <a:gd name="connsiteX1238" fmla="*/ 1174919 w 4430875"/>
              <a:gd name="connsiteY1238" fmla="*/ 2714971 h 4013963"/>
              <a:gd name="connsiteX1239" fmla="*/ 1053525 w 4430875"/>
              <a:gd name="connsiteY1239" fmla="*/ 2714971 h 4013963"/>
              <a:gd name="connsiteX1240" fmla="*/ 1057861 w 4430875"/>
              <a:gd name="connsiteY1240" fmla="*/ 2719301 h 4013963"/>
              <a:gd name="connsiteX1241" fmla="*/ 1062196 w 4430875"/>
              <a:gd name="connsiteY1241" fmla="*/ 2727961 h 4013963"/>
              <a:gd name="connsiteX1242" fmla="*/ 1053525 w 4430875"/>
              <a:gd name="connsiteY1242" fmla="*/ 2732291 h 4013963"/>
              <a:gd name="connsiteX1243" fmla="*/ 1051899 w 4430875"/>
              <a:gd name="connsiteY1243" fmla="*/ 2723631 h 4013963"/>
              <a:gd name="connsiteX1244" fmla="*/ 1053525 w 4430875"/>
              <a:gd name="connsiteY1244" fmla="*/ 2714971 h 4013963"/>
              <a:gd name="connsiteX1245" fmla="*/ 1196597 w 4430875"/>
              <a:gd name="connsiteY1245" fmla="*/ 2710641 h 4013963"/>
              <a:gd name="connsiteX1246" fmla="*/ 1205268 w 4430875"/>
              <a:gd name="connsiteY1246" fmla="*/ 2723631 h 4013963"/>
              <a:gd name="connsiteX1247" fmla="*/ 1207947 w 4430875"/>
              <a:gd name="connsiteY1247" fmla="*/ 2715068 h 4013963"/>
              <a:gd name="connsiteX1248" fmla="*/ 1218274 w 4430875"/>
              <a:gd name="connsiteY1248" fmla="*/ 2727961 h 4013963"/>
              <a:gd name="connsiteX1249" fmla="*/ 1196597 w 4430875"/>
              <a:gd name="connsiteY1249" fmla="*/ 2719301 h 4013963"/>
              <a:gd name="connsiteX1250" fmla="*/ 1196597 w 4430875"/>
              <a:gd name="connsiteY1250" fmla="*/ 2710641 h 4013963"/>
              <a:gd name="connsiteX1251" fmla="*/ 3198918 w 4430875"/>
              <a:gd name="connsiteY1251" fmla="*/ 2710303 h 4013963"/>
              <a:gd name="connsiteX1252" fmla="*/ 3195259 w 4430875"/>
              <a:gd name="connsiteY1252" fmla="*/ 2727961 h 4013963"/>
              <a:gd name="connsiteX1253" fmla="*/ 3203930 w 4430875"/>
              <a:gd name="connsiteY1253" fmla="*/ 2714971 h 4013963"/>
              <a:gd name="connsiteX1254" fmla="*/ 3198918 w 4430875"/>
              <a:gd name="connsiteY1254" fmla="*/ 2710303 h 4013963"/>
              <a:gd name="connsiteX1255" fmla="*/ 1104467 w 4430875"/>
              <a:gd name="connsiteY1255" fmla="*/ 2707393 h 4013963"/>
              <a:gd name="connsiteX1256" fmla="*/ 1118558 w 4430875"/>
              <a:gd name="connsiteY1256" fmla="*/ 2719301 h 4013963"/>
              <a:gd name="connsiteX1257" fmla="*/ 1096880 w 4430875"/>
              <a:gd name="connsiteY1257" fmla="*/ 2714971 h 4013963"/>
              <a:gd name="connsiteX1258" fmla="*/ 1104467 w 4430875"/>
              <a:gd name="connsiteY1258" fmla="*/ 2707393 h 4013963"/>
              <a:gd name="connsiteX1259" fmla="*/ 1200932 w 4430875"/>
              <a:gd name="connsiteY1259" fmla="*/ 2706311 h 4013963"/>
              <a:gd name="connsiteX1260" fmla="*/ 1207977 w 4430875"/>
              <a:gd name="connsiteY1260" fmla="*/ 2714971 h 4013963"/>
              <a:gd name="connsiteX1261" fmla="*/ 1207947 w 4430875"/>
              <a:gd name="connsiteY1261" fmla="*/ 2715068 h 4013963"/>
              <a:gd name="connsiteX1262" fmla="*/ 1031306 w 4430875"/>
              <a:gd name="connsiteY1262" fmla="*/ 2702658 h 4013963"/>
              <a:gd name="connsiteX1263" fmla="*/ 1049190 w 4430875"/>
              <a:gd name="connsiteY1263" fmla="*/ 2706311 h 4013963"/>
              <a:gd name="connsiteX1264" fmla="*/ 1005835 w 4430875"/>
              <a:gd name="connsiteY1264" fmla="*/ 2719301 h 4013963"/>
              <a:gd name="connsiteX1265" fmla="*/ 1001499 w 4430875"/>
              <a:gd name="connsiteY1265" fmla="*/ 2727961 h 4013963"/>
              <a:gd name="connsiteX1266" fmla="*/ 1010170 w 4430875"/>
              <a:gd name="connsiteY1266" fmla="*/ 2740951 h 4013963"/>
              <a:gd name="connsiteX1267" fmla="*/ 1005835 w 4430875"/>
              <a:gd name="connsiteY1267" fmla="*/ 2749611 h 4013963"/>
              <a:gd name="connsiteX1268" fmla="*/ 997164 w 4430875"/>
              <a:gd name="connsiteY1268" fmla="*/ 2736621 h 4013963"/>
              <a:gd name="connsiteX1269" fmla="*/ 984157 w 4430875"/>
              <a:gd name="connsiteY1269" fmla="*/ 2749611 h 4013963"/>
              <a:gd name="connsiteX1270" fmla="*/ 971151 w 4430875"/>
              <a:gd name="connsiteY1270" fmla="*/ 2758271 h 4013963"/>
              <a:gd name="connsiteX1271" fmla="*/ 962480 w 4430875"/>
              <a:gd name="connsiteY1271" fmla="*/ 2749611 h 4013963"/>
              <a:gd name="connsiteX1272" fmla="*/ 966816 w 4430875"/>
              <a:gd name="connsiteY1272" fmla="*/ 2723631 h 4013963"/>
              <a:gd name="connsiteX1273" fmla="*/ 997164 w 4430875"/>
              <a:gd name="connsiteY1273" fmla="*/ 2706311 h 4013963"/>
              <a:gd name="connsiteX1274" fmla="*/ 1031306 w 4430875"/>
              <a:gd name="connsiteY1274" fmla="*/ 2702658 h 4013963"/>
              <a:gd name="connsiteX1275" fmla="*/ 1244287 w 4430875"/>
              <a:gd name="connsiteY1275" fmla="*/ 2701981 h 4013963"/>
              <a:gd name="connsiteX1276" fmla="*/ 1244287 w 4430875"/>
              <a:gd name="connsiteY1276" fmla="*/ 2714971 h 4013963"/>
              <a:gd name="connsiteX1277" fmla="*/ 1252958 w 4430875"/>
              <a:gd name="connsiteY1277" fmla="*/ 2714971 h 4013963"/>
              <a:gd name="connsiteX1278" fmla="*/ 1257293 w 4430875"/>
              <a:gd name="connsiteY1278" fmla="*/ 2723631 h 4013963"/>
              <a:gd name="connsiteX1279" fmla="*/ 1239952 w 4430875"/>
              <a:gd name="connsiteY1279" fmla="*/ 2719301 h 4013963"/>
              <a:gd name="connsiteX1280" fmla="*/ 1244287 w 4430875"/>
              <a:gd name="connsiteY1280" fmla="*/ 2701981 h 4013963"/>
              <a:gd name="connsiteX1281" fmla="*/ 1430171 w 4430875"/>
              <a:gd name="connsiteY1281" fmla="*/ 2700357 h 4013963"/>
              <a:gd name="connsiteX1282" fmla="*/ 1422042 w 4430875"/>
              <a:gd name="connsiteY1282" fmla="*/ 2714971 h 4013963"/>
              <a:gd name="connsiteX1283" fmla="*/ 1448055 w 4430875"/>
              <a:gd name="connsiteY1283" fmla="*/ 2701981 h 4013963"/>
              <a:gd name="connsiteX1284" fmla="*/ 1430171 w 4430875"/>
              <a:gd name="connsiteY1284" fmla="*/ 2700357 h 4013963"/>
              <a:gd name="connsiteX1285" fmla="*/ 1374149 w 4430875"/>
              <a:gd name="connsiteY1285" fmla="*/ 2697380 h 4013963"/>
              <a:gd name="connsiteX1286" fmla="*/ 1361345 w 4430875"/>
              <a:gd name="connsiteY1286" fmla="*/ 2719301 h 4013963"/>
              <a:gd name="connsiteX1287" fmla="*/ 1383023 w 4430875"/>
              <a:gd name="connsiteY1287" fmla="*/ 2706311 h 4013963"/>
              <a:gd name="connsiteX1288" fmla="*/ 1374149 w 4430875"/>
              <a:gd name="connsiteY1288" fmla="*/ 2697380 h 4013963"/>
              <a:gd name="connsiteX1289" fmla="*/ 1172887 w 4430875"/>
              <a:gd name="connsiteY1289" fmla="*/ 2695960 h 4013963"/>
              <a:gd name="connsiteX1290" fmla="*/ 1174919 w 4430875"/>
              <a:gd name="connsiteY1290" fmla="*/ 2697651 h 4013963"/>
              <a:gd name="connsiteX1291" fmla="*/ 1161913 w 4430875"/>
              <a:gd name="connsiteY1291" fmla="*/ 2706311 h 4013963"/>
              <a:gd name="connsiteX1292" fmla="*/ 1172887 w 4430875"/>
              <a:gd name="connsiteY1292" fmla="*/ 2695960 h 4013963"/>
              <a:gd name="connsiteX1293" fmla="*/ 1170584 w 4430875"/>
              <a:gd name="connsiteY1293" fmla="*/ 2676001 h 4013963"/>
              <a:gd name="connsiteX1294" fmla="*/ 1153242 w 4430875"/>
              <a:gd name="connsiteY1294" fmla="*/ 2680331 h 4013963"/>
              <a:gd name="connsiteX1295" fmla="*/ 1170584 w 4430875"/>
              <a:gd name="connsiteY1295" fmla="*/ 2676001 h 4013963"/>
              <a:gd name="connsiteX1296" fmla="*/ 1907618 w 4430875"/>
              <a:gd name="connsiteY1296" fmla="*/ 2671671 h 4013963"/>
              <a:gd name="connsiteX1297" fmla="*/ 1877269 w 4430875"/>
              <a:gd name="connsiteY1297" fmla="*/ 2693321 h 4013963"/>
              <a:gd name="connsiteX1298" fmla="*/ 1842585 w 4430875"/>
              <a:gd name="connsiteY1298" fmla="*/ 2723631 h 4013963"/>
              <a:gd name="connsiteX1299" fmla="*/ 1838250 w 4430875"/>
              <a:gd name="connsiteY1299" fmla="*/ 2719301 h 4013963"/>
              <a:gd name="connsiteX1300" fmla="*/ 1838250 w 4430875"/>
              <a:gd name="connsiteY1300" fmla="*/ 2706311 h 4013963"/>
              <a:gd name="connsiteX1301" fmla="*/ 1768882 w 4430875"/>
              <a:gd name="connsiteY1301" fmla="*/ 2732291 h 4013963"/>
              <a:gd name="connsiteX1302" fmla="*/ 1760211 w 4430875"/>
              <a:gd name="connsiteY1302" fmla="*/ 2753941 h 4013963"/>
              <a:gd name="connsiteX1303" fmla="*/ 1742869 w 4430875"/>
              <a:gd name="connsiteY1303" fmla="*/ 2758271 h 4013963"/>
              <a:gd name="connsiteX1304" fmla="*/ 1669166 w 4430875"/>
              <a:gd name="connsiteY1304" fmla="*/ 2784250 h 4013963"/>
              <a:gd name="connsiteX1305" fmla="*/ 1669166 w 4430875"/>
              <a:gd name="connsiteY1305" fmla="*/ 2801570 h 4013963"/>
              <a:gd name="connsiteX1306" fmla="*/ 1664830 w 4430875"/>
              <a:gd name="connsiteY1306" fmla="*/ 2788580 h 4013963"/>
              <a:gd name="connsiteX1307" fmla="*/ 1660495 w 4430875"/>
              <a:gd name="connsiteY1307" fmla="*/ 2788580 h 4013963"/>
              <a:gd name="connsiteX1308" fmla="*/ 1656159 w 4430875"/>
              <a:gd name="connsiteY1308" fmla="*/ 2788580 h 4013963"/>
              <a:gd name="connsiteX1309" fmla="*/ 1656159 w 4430875"/>
              <a:gd name="connsiteY1309" fmla="*/ 2792910 h 4013963"/>
              <a:gd name="connsiteX1310" fmla="*/ 1643153 w 4430875"/>
              <a:gd name="connsiteY1310" fmla="*/ 2788580 h 4013963"/>
              <a:gd name="connsiteX1311" fmla="*/ 1656159 w 4430875"/>
              <a:gd name="connsiteY1311" fmla="*/ 2801570 h 4013963"/>
              <a:gd name="connsiteX1312" fmla="*/ 1643153 w 4430875"/>
              <a:gd name="connsiteY1312" fmla="*/ 2805900 h 4013963"/>
              <a:gd name="connsiteX1313" fmla="*/ 1643153 w 4430875"/>
              <a:gd name="connsiteY1313" fmla="*/ 2792910 h 4013963"/>
              <a:gd name="connsiteX1314" fmla="*/ 1621475 w 4430875"/>
              <a:gd name="connsiteY1314" fmla="*/ 2797240 h 4013963"/>
              <a:gd name="connsiteX1315" fmla="*/ 1634482 w 4430875"/>
              <a:gd name="connsiteY1315" fmla="*/ 2805900 h 4013963"/>
              <a:gd name="connsiteX1316" fmla="*/ 1612804 w 4430875"/>
              <a:gd name="connsiteY1316" fmla="*/ 2810230 h 4013963"/>
              <a:gd name="connsiteX1317" fmla="*/ 1617140 w 4430875"/>
              <a:gd name="connsiteY1317" fmla="*/ 2788580 h 4013963"/>
              <a:gd name="connsiteX1318" fmla="*/ 1599798 w 4430875"/>
              <a:gd name="connsiteY1318" fmla="*/ 2797240 h 4013963"/>
              <a:gd name="connsiteX1319" fmla="*/ 1586791 w 4430875"/>
              <a:gd name="connsiteY1319" fmla="*/ 2814560 h 4013963"/>
              <a:gd name="connsiteX1320" fmla="*/ 1595462 w 4430875"/>
              <a:gd name="connsiteY1320" fmla="*/ 2823220 h 4013963"/>
              <a:gd name="connsiteX1321" fmla="*/ 1591127 w 4430875"/>
              <a:gd name="connsiteY1321" fmla="*/ 2831880 h 4013963"/>
              <a:gd name="connsiteX1322" fmla="*/ 1569449 w 4430875"/>
              <a:gd name="connsiteY1322" fmla="*/ 2814560 h 4013963"/>
              <a:gd name="connsiteX1323" fmla="*/ 1578120 w 4430875"/>
              <a:gd name="connsiteY1323" fmla="*/ 2810230 h 4013963"/>
              <a:gd name="connsiteX1324" fmla="*/ 1552107 w 4430875"/>
              <a:gd name="connsiteY1324" fmla="*/ 2831880 h 4013963"/>
              <a:gd name="connsiteX1325" fmla="*/ 1547772 w 4430875"/>
              <a:gd name="connsiteY1325" fmla="*/ 2823220 h 4013963"/>
              <a:gd name="connsiteX1326" fmla="*/ 1560778 w 4430875"/>
              <a:gd name="connsiteY1326" fmla="*/ 2823220 h 4013963"/>
              <a:gd name="connsiteX1327" fmla="*/ 1530430 w 4430875"/>
              <a:gd name="connsiteY1327" fmla="*/ 2805900 h 4013963"/>
              <a:gd name="connsiteX1328" fmla="*/ 1547772 w 4430875"/>
              <a:gd name="connsiteY1328" fmla="*/ 2831880 h 4013963"/>
              <a:gd name="connsiteX1329" fmla="*/ 1521759 w 4430875"/>
              <a:gd name="connsiteY1329" fmla="*/ 2857860 h 4013963"/>
              <a:gd name="connsiteX1330" fmla="*/ 1513088 w 4430875"/>
              <a:gd name="connsiteY1330" fmla="*/ 2849200 h 4013963"/>
              <a:gd name="connsiteX1331" fmla="*/ 1508752 w 4430875"/>
              <a:gd name="connsiteY1331" fmla="*/ 2879510 h 4013963"/>
              <a:gd name="connsiteX1332" fmla="*/ 1539101 w 4430875"/>
              <a:gd name="connsiteY1332" fmla="*/ 2883840 h 4013963"/>
              <a:gd name="connsiteX1333" fmla="*/ 1530430 w 4430875"/>
              <a:gd name="connsiteY1333" fmla="*/ 2862190 h 4013963"/>
              <a:gd name="connsiteX1334" fmla="*/ 1552107 w 4430875"/>
              <a:gd name="connsiteY1334" fmla="*/ 2866520 h 4013963"/>
              <a:gd name="connsiteX1335" fmla="*/ 1539101 w 4430875"/>
              <a:gd name="connsiteY1335" fmla="*/ 2875180 h 4013963"/>
              <a:gd name="connsiteX1336" fmla="*/ 1569449 w 4430875"/>
              <a:gd name="connsiteY1336" fmla="*/ 2875180 h 4013963"/>
              <a:gd name="connsiteX1337" fmla="*/ 1573785 w 4430875"/>
              <a:gd name="connsiteY1337" fmla="*/ 2840540 h 4013963"/>
              <a:gd name="connsiteX1338" fmla="*/ 1595462 w 4430875"/>
              <a:gd name="connsiteY1338" fmla="*/ 2840540 h 4013963"/>
              <a:gd name="connsiteX1339" fmla="*/ 1599798 w 4430875"/>
              <a:gd name="connsiteY1339" fmla="*/ 2853530 h 4013963"/>
              <a:gd name="connsiteX1340" fmla="*/ 1660495 w 4430875"/>
              <a:gd name="connsiteY1340" fmla="*/ 2814560 h 4013963"/>
              <a:gd name="connsiteX1341" fmla="*/ 1647488 w 4430875"/>
              <a:gd name="connsiteY1341" fmla="*/ 2836210 h 4013963"/>
              <a:gd name="connsiteX1342" fmla="*/ 1569449 w 4430875"/>
              <a:gd name="connsiteY1342" fmla="*/ 2892500 h 4013963"/>
              <a:gd name="connsiteX1343" fmla="*/ 1565114 w 4430875"/>
              <a:gd name="connsiteY1343" fmla="*/ 2883840 h 4013963"/>
              <a:gd name="connsiteX1344" fmla="*/ 1560778 w 4430875"/>
              <a:gd name="connsiteY1344" fmla="*/ 2901160 h 4013963"/>
              <a:gd name="connsiteX1345" fmla="*/ 1530430 w 4430875"/>
              <a:gd name="connsiteY1345" fmla="*/ 2909820 h 4013963"/>
              <a:gd name="connsiteX1346" fmla="*/ 1565114 w 4430875"/>
              <a:gd name="connsiteY1346" fmla="*/ 2922810 h 4013963"/>
              <a:gd name="connsiteX1347" fmla="*/ 1595462 w 4430875"/>
              <a:gd name="connsiteY1347" fmla="*/ 2901160 h 4013963"/>
              <a:gd name="connsiteX1348" fmla="*/ 1608469 w 4430875"/>
              <a:gd name="connsiteY1348" fmla="*/ 2909820 h 4013963"/>
              <a:gd name="connsiteX1349" fmla="*/ 1651824 w 4430875"/>
              <a:gd name="connsiteY1349" fmla="*/ 2879510 h 4013963"/>
              <a:gd name="connsiteX1350" fmla="*/ 1682172 w 4430875"/>
              <a:gd name="connsiteY1350" fmla="*/ 2875180 h 4013963"/>
              <a:gd name="connsiteX1351" fmla="*/ 1699514 w 4430875"/>
              <a:gd name="connsiteY1351" fmla="*/ 2870850 h 4013963"/>
              <a:gd name="connsiteX1352" fmla="*/ 1703849 w 4430875"/>
              <a:gd name="connsiteY1352" fmla="*/ 2866520 h 4013963"/>
              <a:gd name="connsiteX1353" fmla="*/ 1706017 w 4430875"/>
              <a:gd name="connsiteY1353" fmla="*/ 2868685 h 4013963"/>
              <a:gd name="connsiteX1354" fmla="*/ 1703849 w 4430875"/>
              <a:gd name="connsiteY1354" fmla="*/ 2870850 h 4013963"/>
              <a:gd name="connsiteX1355" fmla="*/ 1708185 w 4430875"/>
              <a:gd name="connsiteY1355" fmla="*/ 2875180 h 4013963"/>
              <a:gd name="connsiteX1356" fmla="*/ 1712520 w 4430875"/>
              <a:gd name="connsiteY1356" fmla="*/ 2875180 h 4013963"/>
              <a:gd name="connsiteX1357" fmla="*/ 1708185 w 4430875"/>
              <a:gd name="connsiteY1357" fmla="*/ 2875180 h 4013963"/>
              <a:gd name="connsiteX1358" fmla="*/ 1708185 w 4430875"/>
              <a:gd name="connsiteY1358" fmla="*/ 2870850 h 4013963"/>
              <a:gd name="connsiteX1359" fmla="*/ 1706017 w 4430875"/>
              <a:gd name="connsiteY1359" fmla="*/ 2868685 h 4013963"/>
              <a:gd name="connsiteX1360" fmla="*/ 1712520 w 4430875"/>
              <a:gd name="connsiteY1360" fmla="*/ 2862190 h 4013963"/>
              <a:gd name="connsiteX1361" fmla="*/ 1747204 w 4430875"/>
              <a:gd name="connsiteY1361" fmla="*/ 2849200 h 4013963"/>
              <a:gd name="connsiteX1362" fmla="*/ 1747204 w 4430875"/>
              <a:gd name="connsiteY1362" fmla="*/ 2831880 h 4013963"/>
              <a:gd name="connsiteX1363" fmla="*/ 1786224 w 4430875"/>
              <a:gd name="connsiteY1363" fmla="*/ 2805900 h 4013963"/>
              <a:gd name="connsiteX1364" fmla="*/ 1803566 w 4430875"/>
              <a:gd name="connsiteY1364" fmla="*/ 2810230 h 4013963"/>
              <a:gd name="connsiteX1365" fmla="*/ 1833914 w 4430875"/>
              <a:gd name="connsiteY1365" fmla="*/ 2775591 h 4013963"/>
              <a:gd name="connsiteX1366" fmla="*/ 1859927 w 4430875"/>
              <a:gd name="connsiteY1366" fmla="*/ 2714971 h 4013963"/>
              <a:gd name="connsiteX1367" fmla="*/ 1872934 w 4430875"/>
              <a:gd name="connsiteY1367" fmla="*/ 2710641 h 4013963"/>
              <a:gd name="connsiteX1368" fmla="*/ 1877269 w 4430875"/>
              <a:gd name="connsiteY1368" fmla="*/ 2719301 h 4013963"/>
              <a:gd name="connsiteX1369" fmla="*/ 1907618 w 4430875"/>
              <a:gd name="connsiteY1369" fmla="*/ 2693321 h 4013963"/>
              <a:gd name="connsiteX1370" fmla="*/ 1894611 w 4430875"/>
              <a:gd name="connsiteY1370" fmla="*/ 2693321 h 4013963"/>
              <a:gd name="connsiteX1371" fmla="*/ 1911953 w 4430875"/>
              <a:gd name="connsiteY1371" fmla="*/ 2688991 h 4013963"/>
              <a:gd name="connsiteX1372" fmla="*/ 1907618 w 4430875"/>
              <a:gd name="connsiteY1372" fmla="*/ 2671671 h 4013963"/>
              <a:gd name="connsiteX1373" fmla="*/ 1226945 w 4430875"/>
              <a:gd name="connsiteY1373" fmla="*/ 2671671 h 4013963"/>
              <a:gd name="connsiteX1374" fmla="*/ 1239952 w 4430875"/>
              <a:gd name="connsiteY1374" fmla="*/ 2693321 h 4013963"/>
              <a:gd name="connsiteX1375" fmla="*/ 1235616 w 4430875"/>
              <a:gd name="connsiteY1375" fmla="*/ 2697651 h 4013963"/>
              <a:gd name="connsiteX1376" fmla="*/ 1231281 w 4430875"/>
              <a:gd name="connsiteY1376" fmla="*/ 2697651 h 4013963"/>
              <a:gd name="connsiteX1377" fmla="*/ 1218274 w 4430875"/>
              <a:gd name="connsiteY1377" fmla="*/ 2688991 h 4013963"/>
              <a:gd name="connsiteX1378" fmla="*/ 1226945 w 4430875"/>
              <a:gd name="connsiteY1378" fmla="*/ 2671671 h 4013963"/>
              <a:gd name="connsiteX1379" fmla="*/ 714273 w 4430875"/>
              <a:gd name="connsiteY1379" fmla="*/ 2669980 h 4013963"/>
              <a:gd name="connsiteX1380" fmla="*/ 724028 w 4430875"/>
              <a:gd name="connsiteY1380" fmla="*/ 2680331 h 4013963"/>
              <a:gd name="connsiteX1381" fmla="*/ 711021 w 4430875"/>
              <a:gd name="connsiteY1381" fmla="*/ 2680331 h 4013963"/>
              <a:gd name="connsiteX1382" fmla="*/ 711021 w 4430875"/>
              <a:gd name="connsiteY1382" fmla="*/ 2671671 h 4013963"/>
              <a:gd name="connsiteX1383" fmla="*/ 714273 w 4430875"/>
              <a:gd name="connsiteY1383" fmla="*/ 2669980 h 4013963"/>
              <a:gd name="connsiteX1384" fmla="*/ 1430713 w 4430875"/>
              <a:gd name="connsiteY1384" fmla="*/ 2667341 h 4013963"/>
              <a:gd name="connsiteX1385" fmla="*/ 1417707 w 4430875"/>
              <a:gd name="connsiteY1385" fmla="*/ 2680331 h 4013963"/>
              <a:gd name="connsiteX1386" fmla="*/ 1417707 w 4430875"/>
              <a:gd name="connsiteY1386" fmla="*/ 2671671 h 4013963"/>
              <a:gd name="connsiteX1387" fmla="*/ 1404700 w 4430875"/>
              <a:gd name="connsiteY1387" fmla="*/ 2671671 h 4013963"/>
              <a:gd name="connsiteX1388" fmla="*/ 1409036 w 4430875"/>
              <a:gd name="connsiteY1388" fmla="*/ 2684661 h 4013963"/>
              <a:gd name="connsiteX1389" fmla="*/ 1404700 w 4430875"/>
              <a:gd name="connsiteY1389" fmla="*/ 2684661 h 4013963"/>
              <a:gd name="connsiteX1390" fmla="*/ 1391694 w 4430875"/>
              <a:gd name="connsiteY1390" fmla="*/ 2671671 h 4013963"/>
              <a:gd name="connsiteX1391" fmla="*/ 1404700 w 4430875"/>
              <a:gd name="connsiteY1391" fmla="*/ 2693321 h 4013963"/>
              <a:gd name="connsiteX1392" fmla="*/ 1383023 w 4430875"/>
              <a:gd name="connsiteY1392" fmla="*/ 2693321 h 4013963"/>
              <a:gd name="connsiteX1393" fmla="*/ 1404700 w 4430875"/>
              <a:gd name="connsiteY1393" fmla="*/ 2693321 h 4013963"/>
              <a:gd name="connsiteX1394" fmla="*/ 1430713 w 4430875"/>
              <a:gd name="connsiteY1394" fmla="*/ 2667341 h 4013963"/>
              <a:gd name="connsiteX1395" fmla="*/ 1197659 w 4430875"/>
              <a:gd name="connsiteY1395" fmla="*/ 2664513 h 4013963"/>
              <a:gd name="connsiteX1396" fmla="*/ 1209603 w 4430875"/>
              <a:gd name="connsiteY1396" fmla="*/ 2671671 h 4013963"/>
              <a:gd name="connsiteX1397" fmla="*/ 1203100 w 4430875"/>
              <a:gd name="connsiteY1397" fmla="*/ 2672212 h 4013963"/>
              <a:gd name="connsiteX1398" fmla="*/ 1196597 w 4430875"/>
              <a:gd name="connsiteY1398" fmla="*/ 2663011 h 4013963"/>
              <a:gd name="connsiteX1399" fmla="*/ 1197659 w 4430875"/>
              <a:gd name="connsiteY1399" fmla="*/ 2664513 h 4013963"/>
              <a:gd name="connsiteX1400" fmla="*/ 1196184 w 4430875"/>
              <a:gd name="connsiteY1400" fmla="*/ 2663630 h 4013963"/>
              <a:gd name="connsiteX1401" fmla="*/ 1187926 w 4430875"/>
              <a:gd name="connsiteY1401" fmla="*/ 2658681 h 4013963"/>
              <a:gd name="connsiteX1402" fmla="*/ 1196184 w 4430875"/>
              <a:gd name="connsiteY1402" fmla="*/ 2663630 h 4013963"/>
              <a:gd name="connsiteX1403" fmla="*/ 1187926 w 4430875"/>
              <a:gd name="connsiteY1403" fmla="*/ 2676001 h 4013963"/>
              <a:gd name="connsiteX1404" fmla="*/ 1187926 w 4430875"/>
              <a:gd name="connsiteY1404" fmla="*/ 2658681 h 4013963"/>
              <a:gd name="connsiteX1405" fmla="*/ 1174919 w 4430875"/>
              <a:gd name="connsiteY1405" fmla="*/ 2658681 h 4013963"/>
              <a:gd name="connsiteX1406" fmla="*/ 1179255 w 4430875"/>
              <a:gd name="connsiteY1406" fmla="*/ 2667341 h 4013963"/>
              <a:gd name="connsiteX1407" fmla="*/ 1183590 w 4430875"/>
              <a:gd name="connsiteY1407" fmla="*/ 2671671 h 4013963"/>
              <a:gd name="connsiteX1408" fmla="*/ 1166248 w 4430875"/>
              <a:gd name="connsiteY1408" fmla="*/ 2667341 h 4013963"/>
              <a:gd name="connsiteX1409" fmla="*/ 1174919 w 4430875"/>
              <a:gd name="connsiteY1409" fmla="*/ 2667341 h 4013963"/>
              <a:gd name="connsiteX1410" fmla="*/ 1174919 w 4430875"/>
              <a:gd name="connsiteY1410" fmla="*/ 2658681 h 4013963"/>
              <a:gd name="connsiteX1411" fmla="*/ 693679 w 4430875"/>
              <a:gd name="connsiteY1411" fmla="*/ 2654351 h 4013963"/>
              <a:gd name="connsiteX1412" fmla="*/ 698015 w 4430875"/>
              <a:gd name="connsiteY1412" fmla="*/ 2667341 h 4013963"/>
              <a:gd name="connsiteX1413" fmla="*/ 680673 w 4430875"/>
              <a:gd name="connsiteY1413" fmla="*/ 2663011 h 4013963"/>
              <a:gd name="connsiteX1414" fmla="*/ 693679 w 4430875"/>
              <a:gd name="connsiteY1414" fmla="*/ 2654351 h 4013963"/>
              <a:gd name="connsiteX1415" fmla="*/ 1344003 w 4430875"/>
              <a:gd name="connsiteY1415" fmla="*/ 2650021 h 4013963"/>
              <a:gd name="connsiteX1416" fmla="*/ 1352674 w 4430875"/>
              <a:gd name="connsiteY1416" fmla="*/ 2667341 h 4013963"/>
              <a:gd name="connsiteX1417" fmla="*/ 1339668 w 4430875"/>
              <a:gd name="connsiteY1417" fmla="*/ 2671671 h 4013963"/>
              <a:gd name="connsiteX1418" fmla="*/ 1344003 w 4430875"/>
              <a:gd name="connsiteY1418" fmla="*/ 2650021 h 4013963"/>
              <a:gd name="connsiteX1419" fmla="*/ 1222610 w 4430875"/>
              <a:gd name="connsiteY1419" fmla="*/ 2650021 h 4013963"/>
              <a:gd name="connsiteX1420" fmla="*/ 1231281 w 4430875"/>
              <a:gd name="connsiteY1420" fmla="*/ 2663011 h 4013963"/>
              <a:gd name="connsiteX1421" fmla="*/ 1218274 w 4430875"/>
              <a:gd name="connsiteY1421" fmla="*/ 2663011 h 4013963"/>
              <a:gd name="connsiteX1422" fmla="*/ 1222610 w 4430875"/>
              <a:gd name="connsiteY1422" fmla="*/ 2650021 h 4013963"/>
              <a:gd name="connsiteX1423" fmla="*/ 872247 w 4430875"/>
              <a:gd name="connsiteY1423" fmla="*/ 2647789 h 4013963"/>
              <a:gd name="connsiteX1424" fmla="*/ 884441 w 4430875"/>
              <a:gd name="connsiteY1424" fmla="*/ 2663011 h 4013963"/>
              <a:gd name="connsiteX1425" fmla="*/ 867099 w 4430875"/>
              <a:gd name="connsiteY1425" fmla="*/ 2676001 h 4013963"/>
              <a:gd name="connsiteX1426" fmla="*/ 871434 w 4430875"/>
              <a:gd name="connsiteY1426" fmla="*/ 2650021 h 4013963"/>
              <a:gd name="connsiteX1427" fmla="*/ 872247 w 4430875"/>
              <a:gd name="connsiteY1427" fmla="*/ 2647789 h 4013963"/>
              <a:gd name="connsiteX1428" fmla="*/ 1131564 w 4430875"/>
              <a:gd name="connsiteY1428" fmla="*/ 2645691 h 4013963"/>
              <a:gd name="connsiteX1429" fmla="*/ 1114222 w 4430875"/>
              <a:gd name="connsiteY1429" fmla="*/ 2671671 h 4013963"/>
              <a:gd name="connsiteX1430" fmla="*/ 1131564 w 4430875"/>
              <a:gd name="connsiteY1430" fmla="*/ 2645691 h 4013963"/>
              <a:gd name="connsiteX1431" fmla="*/ 1159766 w 4430875"/>
              <a:gd name="connsiteY1431" fmla="*/ 2641774 h 4013963"/>
              <a:gd name="connsiteX1432" fmla="*/ 1159745 w 4430875"/>
              <a:gd name="connsiteY1432" fmla="*/ 2641903 h 4013963"/>
              <a:gd name="connsiteX1433" fmla="*/ 1159490 w 4430875"/>
              <a:gd name="connsiteY1433" fmla="*/ 2641873 h 4013963"/>
              <a:gd name="connsiteX1434" fmla="*/ 502917 w 4430875"/>
              <a:gd name="connsiteY1434" fmla="*/ 2641361 h 4013963"/>
              <a:gd name="connsiteX1435" fmla="*/ 511588 w 4430875"/>
              <a:gd name="connsiteY1435" fmla="*/ 2645691 h 4013963"/>
              <a:gd name="connsiteX1436" fmla="*/ 520259 w 4430875"/>
              <a:gd name="connsiteY1436" fmla="*/ 2654351 h 4013963"/>
              <a:gd name="connsiteX1437" fmla="*/ 498582 w 4430875"/>
              <a:gd name="connsiteY1437" fmla="*/ 2658681 h 4013963"/>
              <a:gd name="connsiteX1438" fmla="*/ 481240 w 4430875"/>
              <a:gd name="connsiteY1438" fmla="*/ 2706311 h 4013963"/>
              <a:gd name="connsiteX1439" fmla="*/ 485576 w 4430875"/>
              <a:gd name="connsiteY1439" fmla="*/ 2680331 h 4013963"/>
              <a:gd name="connsiteX1440" fmla="*/ 498582 w 4430875"/>
              <a:gd name="connsiteY1440" fmla="*/ 2667341 h 4013963"/>
              <a:gd name="connsiteX1441" fmla="*/ 489911 w 4430875"/>
              <a:gd name="connsiteY1441" fmla="*/ 2663011 h 4013963"/>
              <a:gd name="connsiteX1442" fmla="*/ 502917 w 4430875"/>
              <a:gd name="connsiteY1442" fmla="*/ 2654351 h 4013963"/>
              <a:gd name="connsiteX1443" fmla="*/ 502917 w 4430875"/>
              <a:gd name="connsiteY1443" fmla="*/ 2641361 h 4013963"/>
              <a:gd name="connsiteX1444" fmla="*/ 1179255 w 4430875"/>
              <a:gd name="connsiteY1444" fmla="*/ 2637031 h 4013963"/>
              <a:gd name="connsiteX1445" fmla="*/ 1187926 w 4430875"/>
              <a:gd name="connsiteY1445" fmla="*/ 2650021 h 4013963"/>
              <a:gd name="connsiteX1446" fmla="*/ 1183590 w 4430875"/>
              <a:gd name="connsiteY1446" fmla="*/ 2650021 h 4013963"/>
              <a:gd name="connsiteX1447" fmla="*/ 1170584 w 4430875"/>
              <a:gd name="connsiteY1447" fmla="*/ 2654351 h 4013963"/>
              <a:gd name="connsiteX1448" fmla="*/ 1179255 w 4430875"/>
              <a:gd name="connsiteY1448" fmla="*/ 2637031 h 4013963"/>
              <a:gd name="connsiteX1449" fmla="*/ 3503079 w 4430875"/>
              <a:gd name="connsiteY1449" fmla="*/ 2632701 h 4013963"/>
              <a:gd name="connsiteX1450" fmla="*/ 3498744 w 4430875"/>
              <a:gd name="connsiteY1450" fmla="*/ 2654351 h 4013963"/>
              <a:gd name="connsiteX1451" fmla="*/ 3503079 w 4430875"/>
              <a:gd name="connsiteY1451" fmla="*/ 2632701 h 4013963"/>
              <a:gd name="connsiteX1452" fmla="*/ 1218274 w 4430875"/>
              <a:gd name="connsiteY1452" fmla="*/ 2632701 h 4013963"/>
              <a:gd name="connsiteX1453" fmla="*/ 1222610 w 4430875"/>
              <a:gd name="connsiteY1453" fmla="*/ 2641361 h 4013963"/>
              <a:gd name="connsiteX1454" fmla="*/ 1209603 w 4430875"/>
              <a:gd name="connsiteY1454" fmla="*/ 2645691 h 4013963"/>
              <a:gd name="connsiteX1455" fmla="*/ 1218274 w 4430875"/>
              <a:gd name="connsiteY1455" fmla="*/ 2632701 h 4013963"/>
              <a:gd name="connsiteX1456" fmla="*/ 541937 w 4430875"/>
              <a:gd name="connsiteY1456" fmla="*/ 2628371 h 4013963"/>
              <a:gd name="connsiteX1457" fmla="*/ 535230 w 4430875"/>
              <a:gd name="connsiteY1457" fmla="*/ 2634460 h 4013963"/>
              <a:gd name="connsiteX1458" fmla="*/ 533862 w 4430875"/>
              <a:gd name="connsiteY1458" fmla="*/ 2630218 h 4013963"/>
              <a:gd name="connsiteX1459" fmla="*/ 536111 w 4430875"/>
              <a:gd name="connsiteY1459" fmla="*/ 2631281 h 4013963"/>
              <a:gd name="connsiteX1460" fmla="*/ 541937 w 4430875"/>
              <a:gd name="connsiteY1460" fmla="*/ 2628371 h 4013963"/>
              <a:gd name="connsiteX1461" fmla="*/ 533266 w 4430875"/>
              <a:gd name="connsiteY1461" fmla="*/ 2628371 h 4013963"/>
              <a:gd name="connsiteX1462" fmla="*/ 533862 w 4430875"/>
              <a:gd name="connsiteY1462" fmla="*/ 2630218 h 4013963"/>
              <a:gd name="connsiteX1463" fmla="*/ 533266 w 4430875"/>
              <a:gd name="connsiteY1463" fmla="*/ 2629937 h 4013963"/>
              <a:gd name="connsiteX1464" fmla="*/ 1274635 w 4430875"/>
              <a:gd name="connsiteY1464" fmla="*/ 2624041 h 4013963"/>
              <a:gd name="connsiteX1465" fmla="*/ 1287642 w 4430875"/>
              <a:gd name="connsiteY1465" fmla="*/ 2628371 h 4013963"/>
              <a:gd name="connsiteX1466" fmla="*/ 1270300 w 4430875"/>
              <a:gd name="connsiteY1466" fmla="*/ 2632701 h 4013963"/>
              <a:gd name="connsiteX1467" fmla="*/ 1274635 w 4430875"/>
              <a:gd name="connsiteY1467" fmla="*/ 2624041 h 4013963"/>
              <a:gd name="connsiteX1468" fmla="*/ 1231281 w 4430875"/>
              <a:gd name="connsiteY1468" fmla="*/ 2619711 h 4013963"/>
              <a:gd name="connsiteX1469" fmla="*/ 1235616 w 4430875"/>
              <a:gd name="connsiteY1469" fmla="*/ 2624041 h 4013963"/>
              <a:gd name="connsiteX1470" fmla="*/ 1239952 w 4430875"/>
              <a:gd name="connsiteY1470" fmla="*/ 2632701 h 4013963"/>
              <a:gd name="connsiteX1471" fmla="*/ 1235616 w 4430875"/>
              <a:gd name="connsiteY1471" fmla="*/ 2637031 h 4013963"/>
              <a:gd name="connsiteX1472" fmla="*/ 1231281 w 4430875"/>
              <a:gd name="connsiteY1472" fmla="*/ 2619711 h 4013963"/>
              <a:gd name="connsiteX1473" fmla="*/ 1114222 w 4430875"/>
              <a:gd name="connsiteY1473" fmla="*/ 2615381 h 4013963"/>
              <a:gd name="connsiteX1474" fmla="*/ 1109887 w 4430875"/>
              <a:gd name="connsiteY1474" fmla="*/ 2632701 h 4013963"/>
              <a:gd name="connsiteX1475" fmla="*/ 1114222 w 4430875"/>
              <a:gd name="connsiteY1475" fmla="*/ 2615381 h 4013963"/>
              <a:gd name="connsiteX1476" fmla="*/ 979822 w 4430875"/>
              <a:gd name="connsiteY1476" fmla="*/ 2606722 h 4013963"/>
              <a:gd name="connsiteX1477" fmla="*/ 988493 w 4430875"/>
              <a:gd name="connsiteY1477" fmla="*/ 2632701 h 4013963"/>
              <a:gd name="connsiteX1478" fmla="*/ 979822 w 4430875"/>
              <a:gd name="connsiteY1478" fmla="*/ 2606722 h 4013963"/>
              <a:gd name="connsiteX1479" fmla="*/ 686092 w 4430875"/>
              <a:gd name="connsiteY1479" fmla="*/ 2600227 h 4013963"/>
              <a:gd name="connsiteX1480" fmla="*/ 698015 w 4430875"/>
              <a:gd name="connsiteY1480" fmla="*/ 2606722 h 4013963"/>
              <a:gd name="connsiteX1481" fmla="*/ 680673 w 4430875"/>
              <a:gd name="connsiteY1481" fmla="*/ 2606722 h 4013963"/>
              <a:gd name="connsiteX1482" fmla="*/ 686092 w 4430875"/>
              <a:gd name="connsiteY1482" fmla="*/ 2600227 h 4013963"/>
              <a:gd name="connsiteX1483" fmla="*/ 875770 w 4430875"/>
              <a:gd name="connsiteY1483" fmla="*/ 2585072 h 4013963"/>
              <a:gd name="connsiteX1484" fmla="*/ 875770 w 4430875"/>
              <a:gd name="connsiteY1484" fmla="*/ 2602392 h 4013963"/>
              <a:gd name="connsiteX1485" fmla="*/ 875770 w 4430875"/>
              <a:gd name="connsiteY1485" fmla="*/ 2585072 h 4013963"/>
              <a:gd name="connsiteX1486" fmla="*/ 286143 w 4430875"/>
              <a:gd name="connsiteY1486" fmla="*/ 2585072 h 4013963"/>
              <a:gd name="connsiteX1487" fmla="*/ 290478 w 4430875"/>
              <a:gd name="connsiteY1487" fmla="*/ 2606722 h 4013963"/>
              <a:gd name="connsiteX1488" fmla="*/ 281807 w 4430875"/>
              <a:gd name="connsiteY1488" fmla="*/ 2598062 h 4013963"/>
              <a:gd name="connsiteX1489" fmla="*/ 286143 w 4430875"/>
              <a:gd name="connsiteY1489" fmla="*/ 2585072 h 4013963"/>
              <a:gd name="connsiteX1490" fmla="*/ 1322326 w 4430875"/>
              <a:gd name="connsiteY1490" fmla="*/ 2576412 h 4013963"/>
              <a:gd name="connsiteX1491" fmla="*/ 1330997 w 4430875"/>
              <a:gd name="connsiteY1491" fmla="*/ 2598062 h 4013963"/>
              <a:gd name="connsiteX1492" fmla="*/ 1322326 w 4430875"/>
              <a:gd name="connsiteY1492" fmla="*/ 2602392 h 4013963"/>
              <a:gd name="connsiteX1493" fmla="*/ 1322326 w 4430875"/>
              <a:gd name="connsiteY1493" fmla="*/ 2576412 h 4013963"/>
              <a:gd name="connsiteX1494" fmla="*/ 849757 w 4430875"/>
              <a:gd name="connsiteY1494" fmla="*/ 2572082 h 4013963"/>
              <a:gd name="connsiteX1495" fmla="*/ 871434 w 4430875"/>
              <a:gd name="connsiteY1495" fmla="*/ 2572082 h 4013963"/>
              <a:gd name="connsiteX1496" fmla="*/ 862763 w 4430875"/>
              <a:gd name="connsiteY1496" fmla="*/ 2585072 h 4013963"/>
              <a:gd name="connsiteX1497" fmla="*/ 849757 w 4430875"/>
              <a:gd name="connsiteY1497" fmla="*/ 2572082 h 4013963"/>
              <a:gd name="connsiteX1498" fmla="*/ 1222610 w 4430875"/>
              <a:gd name="connsiteY1498" fmla="*/ 2567752 h 4013963"/>
              <a:gd name="connsiteX1499" fmla="*/ 1226945 w 4430875"/>
              <a:gd name="connsiteY1499" fmla="*/ 2576953 h 4013963"/>
              <a:gd name="connsiteX1500" fmla="*/ 1220338 w 4430875"/>
              <a:gd name="connsiteY1500" fmla="*/ 2586438 h 4013963"/>
              <a:gd name="connsiteX1501" fmla="*/ 1217152 w 4430875"/>
              <a:gd name="connsiteY1501" fmla="*/ 2587721 h 4013963"/>
              <a:gd name="connsiteX1502" fmla="*/ 1209603 w 4430875"/>
              <a:gd name="connsiteY1502" fmla="*/ 2576412 h 4013963"/>
              <a:gd name="connsiteX1503" fmla="*/ 1222610 w 4430875"/>
              <a:gd name="connsiteY1503" fmla="*/ 2567752 h 4013963"/>
              <a:gd name="connsiteX1504" fmla="*/ 1045870 w 4430875"/>
              <a:gd name="connsiteY1504" fmla="*/ 2564843 h 4013963"/>
              <a:gd name="connsiteX1505" fmla="*/ 1070867 w 4430875"/>
              <a:gd name="connsiteY1505" fmla="*/ 2576412 h 4013963"/>
              <a:gd name="connsiteX1506" fmla="*/ 1044854 w 4430875"/>
              <a:gd name="connsiteY1506" fmla="*/ 2593732 h 4013963"/>
              <a:gd name="connsiteX1507" fmla="*/ 1040519 w 4430875"/>
              <a:gd name="connsiteY1507" fmla="*/ 2572082 h 4013963"/>
              <a:gd name="connsiteX1508" fmla="*/ 1045870 w 4430875"/>
              <a:gd name="connsiteY1508" fmla="*/ 2564843 h 4013963"/>
              <a:gd name="connsiteX1509" fmla="*/ 1326662 w 4430875"/>
              <a:gd name="connsiteY1509" fmla="*/ 2563422 h 4013963"/>
              <a:gd name="connsiteX1510" fmla="*/ 1344003 w 4430875"/>
              <a:gd name="connsiteY1510" fmla="*/ 2567752 h 4013963"/>
              <a:gd name="connsiteX1511" fmla="*/ 1330997 w 4430875"/>
              <a:gd name="connsiteY1511" fmla="*/ 2580742 h 4013963"/>
              <a:gd name="connsiteX1512" fmla="*/ 1326662 w 4430875"/>
              <a:gd name="connsiteY1512" fmla="*/ 2563422 h 4013963"/>
              <a:gd name="connsiteX1513" fmla="*/ 758712 w 4430875"/>
              <a:gd name="connsiteY1513" fmla="*/ 2559092 h 4013963"/>
              <a:gd name="connsiteX1514" fmla="*/ 780389 w 4430875"/>
              <a:gd name="connsiteY1514" fmla="*/ 2580742 h 4013963"/>
              <a:gd name="connsiteX1515" fmla="*/ 750041 w 4430875"/>
              <a:gd name="connsiteY1515" fmla="*/ 2580742 h 4013963"/>
              <a:gd name="connsiteX1516" fmla="*/ 754376 w 4430875"/>
              <a:gd name="connsiteY1516" fmla="*/ 2572082 h 4013963"/>
              <a:gd name="connsiteX1517" fmla="*/ 750041 w 4430875"/>
              <a:gd name="connsiteY1517" fmla="*/ 2572082 h 4013963"/>
              <a:gd name="connsiteX1518" fmla="*/ 758712 w 4430875"/>
              <a:gd name="connsiteY1518" fmla="*/ 2559092 h 4013963"/>
              <a:gd name="connsiteX1519" fmla="*/ 472569 w 4430875"/>
              <a:gd name="connsiteY1519" fmla="*/ 2559092 h 4013963"/>
              <a:gd name="connsiteX1520" fmla="*/ 459563 w 4430875"/>
              <a:gd name="connsiteY1520" fmla="*/ 2563422 h 4013963"/>
              <a:gd name="connsiteX1521" fmla="*/ 472569 w 4430875"/>
              <a:gd name="connsiteY1521" fmla="*/ 2559092 h 4013963"/>
              <a:gd name="connsiteX1522" fmla="*/ 3663493 w 4430875"/>
              <a:gd name="connsiteY1522" fmla="*/ 2546102 h 4013963"/>
              <a:gd name="connsiteX1523" fmla="*/ 3663493 w 4430875"/>
              <a:gd name="connsiteY1523" fmla="*/ 2567752 h 4013963"/>
              <a:gd name="connsiteX1524" fmla="*/ 3663493 w 4430875"/>
              <a:gd name="connsiteY1524" fmla="*/ 2546102 h 4013963"/>
              <a:gd name="connsiteX1525" fmla="*/ 1448055 w 4430875"/>
              <a:gd name="connsiteY1525" fmla="*/ 2546102 h 4013963"/>
              <a:gd name="connsiteX1526" fmla="*/ 1456726 w 4430875"/>
              <a:gd name="connsiteY1526" fmla="*/ 2559092 h 4013963"/>
              <a:gd name="connsiteX1527" fmla="*/ 1443720 w 4430875"/>
              <a:gd name="connsiteY1527" fmla="*/ 2559092 h 4013963"/>
              <a:gd name="connsiteX1528" fmla="*/ 1448055 w 4430875"/>
              <a:gd name="connsiteY1528" fmla="*/ 2546102 h 4013963"/>
              <a:gd name="connsiteX1529" fmla="*/ 1391694 w 4430875"/>
              <a:gd name="connsiteY1529" fmla="*/ 2546102 h 4013963"/>
              <a:gd name="connsiteX1530" fmla="*/ 1396029 w 4430875"/>
              <a:gd name="connsiteY1530" fmla="*/ 2563422 h 4013963"/>
              <a:gd name="connsiteX1531" fmla="*/ 1378687 w 4430875"/>
              <a:gd name="connsiteY1531" fmla="*/ 2554762 h 4013963"/>
              <a:gd name="connsiteX1532" fmla="*/ 1391694 w 4430875"/>
              <a:gd name="connsiteY1532" fmla="*/ 2546102 h 4013963"/>
              <a:gd name="connsiteX1533" fmla="*/ 1469326 w 4430875"/>
              <a:gd name="connsiteY1533" fmla="*/ 2545019 h 4013963"/>
              <a:gd name="connsiteX1534" fmla="*/ 1482739 w 4430875"/>
              <a:gd name="connsiteY1534" fmla="*/ 2554762 h 4013963"/>
              <a:gd name="connsiteX1535" fmla="*/ 1482739 w 4430875"/>
              <a:gd name="connsiteY1535" fmla="*/ 2550432 h 4013963"/>
              <a:gd name="connsiteX1536" fmla="*/ 1469733 w 4430875"/>
              <a:gd name="connsiteY1536" fmla="*/ 2550432 h 4013963"/>
              <a:gd name="connsiteX1537" fmla="*/ 1469326 w 4430875"/>
              <a:gd name="connsiteY1537" fmla="*/ 2545019 h 4013963"/>
              <a:gd name="connsiteX1538" fmla="*/ 214607 w 4430875"/>
              <a:gd name="connsiteY1538" fmla="*/ 2543937 h 4013963"/>
              <a:gd name="connsiteX1539" fmla="*/ 234117 w 4430875"/>
              <a:gd name="connsiteY1539" fmla="*/ 2546102 h 4013963"/>
              <a:gd name="connsiteX1540" fmla="*/ 208104 w 4430875"/>
              <a:gd name="connsiteY1540" fmla="*/ 2554762 h 4013963"/>
              <a:gd name="connsiteX1541" fmla="*/ 214607 w 4430875"/>
              <a:gd name="connsiteY1541" fmla="*/ 2543937 h 4013963"/>
              <a:gd name="connsiteX1542" fmla="*/ 1031848 w 4430875"/>
              <a:gd name="connsiteY1542" fmla="*/ 2541772 h 4013963"/>
              <a:gd name="connsiteX1543" fmla="*/ 1014506 w 4430875"/>
              <a:gd name="connsiteY1543" fmla="*/ 2559092 h 4013963"/>
              <a:gd name="connsiteX1544" fmla="*/ 1001499 w 4430875"/>
              <a:gd name="connsiteY1544" fmla="*/ 2550432 h 4013963"/>
              <a:gd name="connsiteX1545" fmla="*/ 1031848 w 4430875"/>
              <a:gd name="connsiteY1545" fmla="*/ 2541772 h 4013963"/>
              <a:gd name="connsiteX1546" fmla="*/ 789060 w 4430875"/>
              <a:gd name="connsiteY1546" fmla="*/ 2541772 h 4013963"/>
              <a:gd name="connsiteX1547" fmla="*/ 767383 w 4430875"/>
              <a:gd name="connsiteY1547" fmla="*/ 2550432 h 4013963"/>
              <a:gd name="connsiteX1548" fmla="*/ 789060 w 4430875"/>
              <a:gd name="connsiteY1548" fmla="*/ 2541772 h 4013963"/>
              <a:gd name="connsiteX1549" fmla="*/ 1383023 w 4430875"/>
              <a:gd name="connsiteY1549" fmla="*/ 2537442 h 4013963"/>
              <a:gd name="connsiteX1550" fmla="*/ 1370016 w 4430875"/>
              <a:gd name="connsiteY1550" fmla="*/ 2554762 h 4013963"/>
              <a:gd name="connsiteX1551" fmla="*/ 1383023 w 4430875"/>
              <a:gd name="connsiteY1551" fmla="*/ 2537442 h 4013963"/>
              <a:gd name="connsiteX1552" fmla="*/ 1505501 w 4430875"/>
              <a:gd name="connsiteY1552" fmla="*/ 2536901 h 4013963"/>
              <a:gd name="connsiteX1553" fmla="*/ 1508752 w 4430875"/>
              <a:gd name="connsiteY1553" fmla="*/ 2537442 h 4013963"/>
              <a:gd name="connsiteX1554" fmla="*/ 1513088 w 4430875"/>
              <a:gd name="connsiteY1554" fmla="*/ 2537442 h 4013963"/>
              <a:gd name="connsiteX1555" fmla="*/ 1521759 w 4430875"/>
              <a:gd name="connsiteY1555" fmla="*/ 2546102 h 4013963"/>
              <a:gd name="connsiteX1556" fmla="*/ 1517423 w 4430875"/>
              <a:gd name="connsiteY1556" fmla="*/ 2546102 h 4013963"/>
              <a:gd name="connsiteX1557" fmla="*/ 1513088 w 4430875"/>
              <a:gd name="connsiteY1557" fmla="*/ 2546102 h 4013963"/>
              <a:gd name="connsiteX1558" fmla="*/ 1508752 w 4430875"/>
              <a:gd name="connsiteY1558" fmla="*/ 2550432 h 4013963"/>
              <a:gd name="connsiteX1559" fmla="*/ 1508752 w 4430875"/>
              <a:gd name="connsiteY1559" fmla="*/ 2546102 h 4013963"/>
              <a:gd name="connsiteX1560" fmla="*/ 1505501 w 4430875"/>
              <a:gd name="connsiteY1560" fmla="*/ 2536901 h 4013963"/>
              <a:gd name="connsiteX1561" fmla="*/ 3695915 w 4430875"/>
              <a:gd name="connsiteY1561" fmla="*/ 2534430 h 4013963"/>
              <a:gd name="connsiteX1562" fmla="*/ 3698177 w 4430875"/>
              <a:gd name="connsiteY1562" fmla="*/ 2537442 h 4013963"/>
              <a:gd name="connsiteX1563" fmla="*/ 3697200 w 4430875"/>
              <a:gd name="connsiteY1563" fmla="*/ 2537930 h 4013963"/>
              <a:gd name="connsiteX1564" fmla="*/ 844338 w 4430875"/>
              <a:gd name="connsiteY1564" fmla="*/ 2534397 h 4013963"/>
              <a:gd name="connsiteX1565" fmla="*/ 854092 w 4430875"/>
              <a:gd name="connsiteY1565" fmla="*/ 2537442 h 4013963"/>
              <a:gd name="connsiteX1566" fmla="*/ 845422 w 4430875"/>
              <a:gd name="connsiteY1566" fmla="*/ 2559092 h 4013963"/>
              <a:gd name="connsiteX1567" fmla="*/ 845422 w 4430875"/>
              <a:gd name="connsiteY1567" fmla="*/ 2550432 h 4013963"/>
              <a:gd name="connsiteX1568" fmla="*/ 841086 w 4430875"/>
              <a:gd name="connsiteY1568" fmla="*/ 2537442 h 4013963"/>
              <a:gd name="connsiteX1569" fmla="*/ 844338 w 4430875"/>
              <a:gd name="connsiteY1569" fmla="*/ 2534397 h 4013963"/>
              <a:gd name="connsiteX1570" fmla="*/ 1495746 w 4430875"/>
              <a:gd name="connsiteY1570" fmla="*/ 2533112 h 4013963"/>
              <a:gd name="connsiteX1571" fmla="*/ 1504417 w 4430875"/>
              <a:gd name="connsiteY1571" fmla="*/ 2550432 h 4013963"/>
              <a:gd name="connsiteX1572" fmla="*/ 1495746 w 4430875"/>
              <a:gd name="connsiteY1572" fmla="*/ 2533112 h 4013963"/>
              <a:gd name="connsiteX1573" fmla="*/ 281807 w 4430875"/>
              <a:gd name="connsiteY1573" fmla="*/ 2533112 h 4013963"/>
              <a:gd name="connsiteX1574" fmla="*/ 290478 w 4430875"/>
              <a:gd name="connsiteY1574" fmla="*/ 2546102 h 4013963"/>
              <a:gd name="connsiteX1575" fmla="*/ 281807 w 4430875"/>
              <a:gd name="connsiteY1575" fmla="*/ 2550432 h 4013963"/>
              <a:gd name="connsiteX1576" fmla="*/ 277472 w 4430875"/>
              <a:gd name="connsiteY1576" fmla="*/ 2550432 h 4013963"/>
              <a:gd name="connsiteX1577" fmla="*/ 273136 w 4430875"/>
              <a:gd name="connsiteY1577" fmla="*/ 2541772 h 4013963"/>
              <a:gd name="connsiteX1578" fmla="*/ 281807 w 4430875"/>
              <a:gd name="connsiteY1578" fmla="*/ 2533112 h 4013963"/>
              <a:gd name="connsiteX1579" fmla="*/ 1460520 w 4430875"/>
              <a:gd name="connsiteY1579" fmla="*/ 2532029 h 4013963"/>
              <a:gd name="connsiteX1580" fmla="*/ 1469733 w 4430875"/>
              <a:gd name="connsiteY1580" fmla="*/ 2537442 h 4013963"/>
              <a:gd name="connsiteX1581" fmla="*/ 1456726 w 4430875"/>
              <a:gd name="connsiteY1581" fmla="*/ 2546102 h 4013963"/>
              <a:gd name="connsiteX1582" fmla="*/ 1448055 w 4430875"/>
              <a:gd name="connsiteY1582" fmla="*/ 2533112 h 4013963"/>
              <a:gd name="connsiteX1583" fmla="*/ 1460520 w 4430875"/>
              <a:gd name="connsiteY1583" fmla="*/ 2532029 h 4013963"/>
              <a:gd name="connsiteX1584" fmla="*/ 574250 w 4430875"/>
              <a:gd name="connsiteY1584" fmla="*/ 2530744 h 4013963"/>
              <a:gd name="connsiteX1585" fmla="*/ 580956 w 4430875"/>
              <a:gd name="connsiteY1585" fmla="*/ 2537442 h 4013963"/>
              <a:gd name="connsiteX1586" fmla="*/ 567950 w 4430875"/>
              <a:gd name="connsiteY1586" fmla="*/ 2554762 h 4013963"/>
              <a:gd name="connsiteX1587" fmla="*/ 563614 w 4430875"/>
              <a:gd name="connsiteY1587" fmla="*/ 2541772 h 4013963"/>
              <a:gd name="connsiteX1588" fmla="*/ 572285 w 4430875"/>
              <a:gd name="connsiteY1588" fmla="*/ 2533112 h 4013963"/>
              <a:gd name="connsiteX1589" fmla="*/ 574250 w 4430875"/>
              <a:gd name="connsiteY1589" fmla="*/ 2530744 h 4013963"/>
              <a:gd name="connsiteX1590" fmla="*/ 1400365 w 4430875"/>
              <a:gd name="connsiteY1590" fmla="*/ 2528782 h 4013963"/>
              <a:gd name="connsiteX1591" fmla="*/ 1396029 w 4430875"/>
              <a:gd name="connsiteY1591" fmla="*/ 2537442 h 4013963"/>
              <a:gd name="connsiteX1592" fmla="*/ 1409036 w 4430875"/>
              <a:gd name="connsiteY1592" fmla="*/ 2550432 h 4013963"/>
              <a:gd name="connsiteX1593" fmla="*/ 1396029 w 4430875"/>
              <a:gd name="connsiteY1593" fmla="*/ 2554762 h 4013963"/>
              <a:gd name="connsiteX1594" fmla="*/ 1391694 w 4430875"/>
              <a:gd name="connsiteY1594" fmla="*/ 2537442 h 4013963"/>
              <a:gd name="connsiteX1595" fmla="*/ 1400365 w 4430875"/>
              <a:gd name="connsiteY1595" fmla="*/ 2528782 h 4013963"/>
              <a:gd name="connsiteX1596" fmla="*/ 307820 w 4430875"/>
              <a:gd name="connsiteY1596" fmla="*/ 2524452 h 4013963"/>
              <a:gd name="connsiteX1597" fmla="*/ 303485 w 4430875"/>
              <a:gd name="connsiteY1597" fmla="*/ 2541772 h 4013963"/>
              <a:gd name="connsiteX1598" fmla="*/ 290478 w 4430875"/>
              <a:gd name="connsiteY1598" fmla="*/ 2528782 h 4013963"/>
              <a:gd name="connsiteX1599" fmla="*/ 307820 w 4430875"/>
              <a:gd name="connsiteY1599" fmla="*/ 2524452 h 4013963"/>
              <a:gd name="connsiteX1600" fmla="*/ 766933 w 4430875"/>
              <a:gd name="connsiteY1600" fmla="*/ 2520980 h 4013963"/>
              <a:gd name="connsiteX1601" fmla="*/ 761421 w 4430875"/>
              <a:gd name="connsiteY1601" fmla="*/ 2531488 h 4013963"/>
              <a:gd name="connsiteX1602" fmla="*/ 745705 w 4430875"/>
              <a:gd name="connsiteY1602" fmla="*/ 2533112 h 4013963"/>
              <a:gd name="connsiteX1603" fmla="*/ 750041 w 4430875"/>
              <a:gd name="connsiteY1603" fmla="*/ 2546102 h 4013963"/>
              <a:gd name="connsiteX1604" fmla="*/ 698015 w 4430875"/>
              <a:gd name="connsiteY1604" fmla="*/ 2563422 h 4013963"/>
              <a:gd name="connsiteX1605" fmla="*/ 706686 w 4430875"/>
              <a:gd name="connsiteY1605" fmla="*/ 2580742 h 4013963"/>
              <a:gd name="connsiteX1606" fmla="*/ 632982 w 4430875"/>
              <a:gd name="connsiteY1606" fmla="*/ 2606722 h 4013963"/>
              <a:gd name="connsiteX1607" fmla="*/ 632982 w 4430875"/>
              <a:gd name="connsiteY1607" fmla="*/ 2602392 h 4013963"/>
              <a:gd name="connsiteX1608" fmla="*/ 632982 w 4430875"/>
              <a:gd name="connsiteY1608" fmla="*/ 2615381 h 4013963"/>
              <a:gd name="connsiteX1609" fmla="*/ 611305 w 4430875"/>
              <a:gd name="connsiteY1609" fmla="*/ 2619711 h 4013963"/>
              <a:gd name="connsiteX1610" fmla="*/ 606969 w 4430875"/>
              <a:gd name="connsiteY1610" fmla="*/ 2641361 h 4013963"/>
              <a:gd name="connsiteX1611" fmla="*/ 598298 w 4430875"/>
              <a:gd name="connsiteY1611" fmla="*/ 2632701 h 4013963"/>
              <a:gd name="connsiteX1612" fmla="*/ 611305 w 4430875"/>
              <a:gd name="connsiteY1612" fmla="*/ 2615381 h 4013963"/>
              <a:gd name="connsiteX1613" fmla="*/ 576621 w 4430875"/>
              <a:gd name="connsiteY1613" fmla="*/ 2650021 h 4013963"/>
              <a:gd name="connsiteX1614" fmla="*/ 554943 w 4430875"/>
              <a:gd name="connsiteY1614" fmla="*/ 2680331 h 4013963"/>
              <a:gd name="connsiteX1615" fmla="*/ 541937 w 4430875"/>
              <a:gd name="connsiteY1615" fmla="*/ 2671671 h 4013963"/>
              <a:gd name="connsiteX1616" fmla="*/ 541937 w 4430875"/>
              <a:gd name="connsiteY1616" fmla="*/ 2663011 h 4013963"/>
              <a:gd name="connsiteX1617" fmla="*/ 559279 w 4430875"/>
              <a:gd name="connsiteY1617" fmla="*/ 2654351 h 4013963"/>
              <a:gd name="connsiteX1618" fmla="*/ 563614 w 4430875"/>
              <a:gd name="connsiteY1618" fmla="*/ 2645691 h 4013963"/>
              <a:gd name="connsiteX1619" fmla="*/ 537601 w 4430875"/>
              <a:gd name="connsiteY1619" fmla="*/ 2654351 h 4013963"/>
              <a:gd name="connsiteX1620" fmla="*/ 520259 w 4430875"/>
              <a:gd name="connsiteY1620" fmla="*/ 2619711 h 4013963"/>
              <a:gd name="connsiteX1621" fmla="*/ 531098 w 4430875"/>
              <a:gd name="connsiteY1621" fmla="*/ 2628913 h 4013963"/>
              <a:gd name="connsiteX1622" fmla="*/ 533266 w 4430875"/>
              <a:gd name="connsiteY1622" fmla="*/ 2629937 h 4013963"/>
              <a:gd name="connsiteX1623" fmla="*/ 533266 w 4430875"/>
              <a:gd name="connsiteY1623" fmla="*/ 2641361 h 4013963"/>
              <a:gd name="connsiteX1624" fmla="*/ 546272 w 4430875"/>
              <a:gd name="connsiteY1624" fmla="*/ 2624041 h 4013963"/>
              <a:gd name="connsiteX1625" fmla="*/ 589627 w 4430875"/>
              <a:gd name="connsiteY1625" fmla="*/ 2606722 h 4013963"/>
              <a:gd name="connsiteX1626" fmla="*/ 593963 w 4430875"/>
              <a:gd name="connsiteY1626" fmla="*/ 2615381 h 4013963"/>
              <a:gd name="connsiteX1627" fmla="*/ 615640 w 4430875"/>
              <a:gd name="connsiteY1627" fmla="*/ 2611052 h 4013963"/>
              <a:gd name="connsiteX1628" fmla="*/ 611305 w 4430875"/>
              <a:gd name="connsiteY1628" fmla="*/ 2593732 h 4013963"/>
              <a:gd name="connsiteX1629" fmla="*/ 628647 w 4430875"/>
              <a:gd name="connsiteY1629" fmla="*/ 2576412 h 4013963"/>
              <a:gd name="connsiteX1630" fmla="*/ 645989 w 4430875"/>
              <a:gd name="connsiteY1630" fmla="*/ 2589402 h 4013963"/>
              <a:gd name="connsiteX1631" fmla="*/ 650324 w 4430875"/>
              <a:gd name="connsiteY1631" fmla="*/ 2580742 h 4013963"/>
              <a:gd name="connsiteX1632" fmla="*/ 641653 w 4430875"/>
              <a:gd name="connsiteY1632" fmla="*/ 2576412 h 4013963"/>
              <a:gd name="connsiteX1633" fmla="*/ 654660 w 4430875"/>
              <a:gd name="connsiteY1633" fmla="*/ 2567752 h 4013963"/>
              <a:gd name="connsiteX1634" fmla="*/ 654660 w 4430875"/>
              <a:gd name="connsiteY1634" fmla="*/ 2576412 h 4013963"/>
              <a:gd name="connsiteX1635" fmla="*/ 658995 w 4430875"/>
              <a:gd name="connsiteY1635" fmla="*/ 2567752 h 4013963"/>
              <a:gd name="connsiteX1636" fmla="*/ 663331 w 4430875"/>
              <a:gd name="connsiteY1636" fmla="*/ 2580742 h 4013963"/>
              <a:gd name="connsiteX1637" fmla="*/ 667666 w 4430875"/>
              <a:gd name="connsiteY1637" fmla="*/ 2563422 h 4013963"/>
              <a:gd name="connsiteX1638" fmla="*/ 689344 w 4430875"/>
              <a:gd name="connsiteY1638" fmla="*/ 2541772 h 4013963"/>
              <a:gd name="connsiteX1639" fmla="*/ 702350 w 4430875"/>
              <a:gd name="connsiteY1639" fmla="*/ 2554762 h 4013963"/>
              <a:gd name="connsiteX1640" fmla="*/ 760879 w 4430875"/>
              <a:gd name="connsiteY1640" fmla="*/ 2521272 h 4013963"/>
              <a:gd name="connsiteX1641" fmla="*/ 979822 w 4430875"/>
              <a:gd name="connsiteY1641" fmla="*/ 2520122 h 4013963"/>
              <a:gd name="connsiteX1642" fmla="*/ 1001499 w 4430875"/>
              <a:gd name="connsiteY1642" fmla="*/ 2524452 h 4013963"/>
              <a:gd name="connsiteX1643" fmla="*/ 975486 w 4430875"/>
              <a:gd name="connsiteY1643" fmla="*/ 2537442 h 4013963"/>
              <a:gd name="connsiteX1644" fmla="*/ 979822 w 4430875"/>
              <a:gd name="connsiteY1644" fmla="*/ 2520122 h 4013963"/>
              <a:gd name="connsiteX1645" fmla="*/ 767383 w 4430875"/>
              <a:gd name="connsiteY1645" fmla="*/ 2520122 h 4013963"/>
              <a:gd name="connsiteX1646" fmla="*/ 777197 w 4430875"/>
              <a:gd name="connsiteY1646" fmla="*/ 2520485 h 4013963"/>
              <a:gd name="connsiteX1647" fmla="*/ 766933 w 4430875"/>
              <a:gd name="connsiteY1647" fmla="*/ 2520980 h 4013963"/>
              <a:gd name="connsiteX1648" fmla="*/ 1547772 w 4430875"/>
              <a:gd name="connsiteY1648" fmla="*/ 2515792 h 4013963"/>
              <a:gd name="connsiteX1649" fmla="*/ 1565114 w 4430875"/>
              <a:gd name="connsiteY1649" fmla="*/ 2528782 h 4013963"/>
              <a:gd name="connsiteX1650" fmla="*/ 1556443 w 4430875"/>
              <a:gd name="connsiteY1650" fmla="*/ 2528782 h 4013963"/>
              <a:gd name="connsiteX1651" fmla="*/ 1547772 w 4430875"/>
              <a:gd name="connsiteY1651" fmla="*/ 2515792 h 4013963"/>
              <a:gd name="connsiteX1652" fmla="*/ 602634 w 4430875"/>
              <a:gd name="connsiteY1652" fmla="*/ 2515792 h 4013963"/>
              <a:gd name="connsiteX1653" fmla="*/ 593963 w 4430875"/>
              <a:gd name="connsiteY1653" fmla="*/ 2541772 h 4013963"/>
              <a:gd name="connsiteX1654" fmla="*/ 602634 w 4430875"/>
              <a:gd name="connsiteY1654" fmla="*/ 2515792 h 4013963"/>
              <a:gd name="connsiteX1655" fmla="*/ 136636 w 4430875"/>
              <a:gd name="connsiteY1655" fmla="*/ 2512342 h 4013963"/>
              <a:gd name="connsiteX1656" fmla="*/ 143071 w 4430875"/>
              <a:gd name="connsiteY1656" fmla="*/ 2515792 h 4013963"/>
              <a:gd name="connsiteX1657" fmla="*/ 121394 w 4430875"/>
              <a:gd name="connsiteY1657" fmla="*/ 2528782 h 4013963"/>
              <a:gd name="connsiteX1658" fmla="*/ 136636 w 4430875"/>
              <a:gd name="connsiteY1658" fmla="*/ 2512342 h 4013963"/>
              <a:gd name="connsiteX1659" fmla="*/ 2219773 w 4430875"/>
              <a:gd name="connsiteY1659" fmla="*/ 2511462 h 4013963"/>
              <a:gd name="connsiteX1660" fmla="*/ 2224109 w 4430875"/>
              <a:gd name="connsiteY1660" fmla="*/ 2528782 h 4013963"/>
              <a:gd name="connsiteX1661" fmla="*/ 2237115 w 4430875"/>
              <a:gd name="connsiteY1661" fmla="*/ 2515792 h 4013963"/>
              <a:gd name="connsiteX1662" fmla="*/ 2219773 w 4430875"/>
              <a:gd name="connsiteY1662" fmla="*/ 2511462 h 4013963"/>
              <a:gd name="connsiteX1663" fmla="*/ 1664830 w 4430875"/>
              <a:gd name="connsiteY1663" fmla="*/ 2511462 h 4013963"/>
              <a:gd name="connsiteX1664" fmla="*/ 1669166 w 4430875"/>
              <a:gd name="connsiteY1664" fmla="*/ 2528782 h 4013963"/>
              <a:gd name="connsiteX1665" fmla="*/ 1664830 w 4430875"/>
              <a:gd name="connsiteY1665" fmla="*/ 2511462 h 4013963"/>
              <a:gd name="connsiteX1666" fmla="*/ 1539101 w 4430875"/>
              <a:gd name="connsiteY1666" fmla="*/ 2511462 h 4013963"/>
              <a:gd name="connsiteX1667" fmla="*/ 1534765 w 4430875"/>
              <a:gd name="connsiteY1667" fmla="*/ 2520122 h 4013963"/>
              <a:gd name="connsiteX1668" fmla="*/ 1539101 w 4430875"/>
              <a:gd name="connsiteY1668" fmla="*/ 2528782 h 4013963"/>
              <a:gd name="connsiteX1669" fmla="*/ 1526094 w 4430875"/>
              <a:gd name="connsiteY1669" fmla="*/ 2515792 h 4013963"/>
              <a:gd name="connsiteX1670" fmla="*/ 1539101 w 4430875"/>
              <a:gd name="connsiteY1670" fmla="*/ 2511462 h 4013963"/>
              <a:gd name="connsiteX1671" fmla="*/ 572285 w 4430875"/>
              <a:gd name="connsiteY1671" fmla="*/ 2511462 h 4013963"/>
              <a:gd name="connsiteX1672" fmla="*/ 585292 w 4430875"/>
              <a:gd name="connsiteY1672" fmla="*/ 2511462 h 4013963"/>
              <a:gd name="connsiteX1673" fmla="*/ 580956 w 4430875"/>
              <a:gd name="connsiteY1673" fmla="*/ 2528782 h 4013963"/>
              <a:gd name="connsiteX1674" fmla="*/ 550608 w 4430875"/>
              <a:gd name="connsiteY1674" fmla="*/ 2537442 h 4013963"/>
              <a:gd name="connsiteX1675" fmla="*/ 572285 w 4430875"/>
              <a:gd name="connsiteY1675" fmla="*/ 2511462 h 4013963"/>
              <a:gd name="connsiteX1676" fmla="*/ 3498744 w 4430875"/>
              <a:gd name="connsiteY1676" fmla="*/ 2507132 h 4013963"/>
              <a:gd name="connsiteX1677" fmla="*/ 3494408 w 4430875"/>
              <a:gd name="connsiteY1677" fmla="*/ 2533112 h 4013963"/>
              <a:gd name="connsiteX1678" fmla="*/ 3485737 w 4430875"/>
              <a:gd name="connsiteY1678" fmla="*/ 2515792 h 4013963"/>
              <a:gd name="connsiteX1679" fmla="*/ 3498744 w 4430875"/>
              <a:gd name="connsiteY1679" fmla="*/ 2507132 h 4013963"/>
              <a:gd name="connsiteX1680" fmla="*/ 1287642 w 4430875"/>
              <a:gd name="connsiteY1680" fmla="*/ 2507132 h 4013963"/>
              <a:gd name="connsiteX1681" fmla="*/ 1278971 w 4430875"/>
              <a:gd name="connsiteY1681" fmla="*/ 2524452 h 4013963"/>
              <a:gd name="connsiteX1682" fmla="*/ 1287642 w 4430875"/>
              <a:gd name="connsiteY1682" fmla="*/ 2507132 h 4013963"/>
              <a:gd name="connsiteX1683" fmla="*/ 1166248 w 4430875"/>
              <a:gd name="connsiteY1683" fmla="*/ 2507132 h 4013963"/>
              <a:gd name="connsiteX1684" fmla="*/ 1196597 w 4430875"/>
              <a:gd name="connsiteY1684" fmla="*/ 2520122 h 4013963"/>
              <a:gd name="connsiteX1685" fmla="*/ 1174919 w 4430875"/>
              <a:gd name="connsiteY1685" fmla="*/ 2515792 h 4013963"/>
              <a:gd name="connsiteX1686" fmla="*/ 1170584 w 4430875"/>
              <a:gd name="connsiteY1686" fmla="*/ 2524452 h 4013963"/>
              <a:gd name="connsiteX1687" fmla="*/ 1166248 w 4430875"/>
              <a:gd name="connsiteY1687" fmla="*/ 2507132 h 4013963"/>
              <a:gd name="connsiteX1688" fmla="*/ 1027512 w 4430875"/>
              <a:gd name="connsiteY1688" fmla="*/ 2504967 h 4013963"/>
              <a:gd name="connsiteX1689" fmla="*/ 1031848 w 4430875"/>
              <a:gd name="connsiteY1689" fmla="*/ 2507132 h 4013963"/>
              <a:gd name="connsiteX1690" fmla="*/ 1031848 w 4430875"/>
              <a:gd name="connsiteY1690" fmla="*/ 2507132 h 4013963"/>
              <a:gd name="connsiteX1691" fmla="*/ 1031848 w 4430875"/>
              <a:gd name="connsiteY1691" fmla="*/ 2507132 h 4013963"/>
              <a:gd name="connsiteX1692" fmla="*/ 1040519 w 4430875"/>
              <a:gd name="connsiteY1692" fmla="*/ 2511462 h 4013963"/>
              <a:gd name="connsiteX1693" fmla="*/ 1018841 w 4430875"/>
              <a:gd name="connsiteY1693" fmla="*/ 2524452 h 4013963"/>
              <a:gd name="connsiteX1694" fmla="*/ 1014506 w 4430875"/>
              <a:gd name="connsiteY1694" fmla="*/ 2511462 h 4013963"/>
              <a:gd name="connsiteX1695" fmla="*/ 1027512 w 4430875"/>
              <a:gd name="connsiteY1695" fmla="*/ 2504967 h 4013963"/>
              <a:gd name="connsiteX1696" fmla="*/ 1465397 w 4430875"/>
              <a:gd name="connsiteY1696" fmla="*/ 2502802 h 4013963"/>
              <a:gd name="connsiteX1697" fmla="*/ 1469733 w 4430875"/>
              <a:gd name="connsiteY1697" fmla="*/ 2515792 h 4013963"/>
              <a:gd name="connsiteX1698" fmla="*/ 1452391 w 4430875"/>
              <a:gd name="connsiteY1698" fmla="*/ 2515792 h 4013963"/>
              <a:gd name="connsiteX1699" fmla="*/ 1465397 w 4430875"/>
              <a:gd name="connsiteY1699" fmla="*/ 2502802 h 4013963"/>
              <a:gd name="connsiteX1700" fmla="*/ 802067 w 4430875"/>
              <a:gd name="connsiteY1700" fmla="*/ 2502802 h 4013963"/>
              <a:gd name="connsiteX1701" fmla="*/ 810738 w 4430875"/>
              <a:gd name="connsiteY1701" fmla="*/ 2524452 h 4013963"/>
              <a:gd name="connsiteX1702" fmla="*/ 793396 w 4430875"/>
              <a:gd name="connsiteY1702" fmla="*/ 2537442 h 4013963"/>
              <a:gd name="connsiteX1703" fmla="*/ 782015 w 4430875"/>
              <a:gd name="connsiteY1703" fmla="*/ 2520663 h 4013963"/>
              <a:gd name="connsiteX1704" fmla="*/ 777197 w 4430875"/>
              <a:gd name="connsiteY1704" fmla="*/ 2520485 h 4013963"/>
              <a:gd name="connsiteX1705" fmla="*/ 784725 w 4430875"/>
              <a:gd name="connsiteY1705" fmla="*/ 2520122 h 4013963"/>
              <a:gd name="connsiteX1706" fmla="*/ 802067 w 4430875"/>
              <a:gd name="connsiteY1706" fmla="*/ 2502802 h 4013963"/>
              <a:gd name="connsiteX1707" fmla="*/ 1114222 w 4430875"/>
              <a:gd name="connsiteY1707" fmla="*/ 2498472 h 4013963"/>
              <a:gd name="connsiteX1708" fmla="*/ 1101216 w 4430875"/>
              <a:gd name="connsiteY1708" fmla="*/ 2511462 h 4013963"/>
              <a:gd name="connsiteX1709" fmla="*/ 1114222 w 4430875"/>
              <a:gd name="connsiteY1709" fmla="*/ 2498472 h 4013963"/>
              <a:gd name="connsiteX1710" fmla="*/ 364182 w 4430875"/>
              <a:gd name="connsiteY1710" fmla="*/ 2494142 h 4013963"/>
              <a:gd name="connsiteX1711" fmla="*/ 346840 w 4430875"/>
              <a:gd name="connsiteY1711" fmla="*/ 2507132 h 4013963"/>
              <a:gd name="connsiteX1712" fmla="*/ 364182 w 4430875"/>
              <a:gd name="connsiteY1712" fmla="*/ 2494142 h 4013963"/>
              <a:gd name="connsiteX1713" fmla="*/ 3524757 w 4430875"/>
              <a:gd name="connsiteY1713" fmla="*/ 2489812 h 4013963"/>
              <a:gd name="connsiteX1714" fmla="*/ 3550770 w 4430875"/>
              <a:gd name="connsiteY1714" fmla="*/ 2494142 h 4013963"/>
              <a:gd name="connsiteX1715" fmla="*/ 3533428 w 4430875"/>
              <a:gd name="connsiteY1715" fmla="*/ 2511462 h 4013963"/>
              <a:gd name="connsiteX1716" fmla="*/ 3524757 w 4430875"/>
              <a:gd name="connsiteY1716" fmla="*/ 2507132 h 4013963"/>
              <a:gd name="connsiteX1717" fmla="*/ 3524757 w 4430875"/>
              <a:gd name="connsiteY1717" fmla="*/ 2489812 h 4013963"/>
              <a:gd name="connsiteX1718" fmla="*/ 1695178 w 4430875"/>
              <a:gd name="connsiteY1718" fmla="*/ 2489812 h 4013963"/>
              <a:gd name="connsiteX1719" fmla="*/ 1681766 w 4430875"/>
              <a:gd name="connsiteY1719" fmla="*/ 2505644 h 4013963"/>
              <a:gd name="connsiteX1720" fmla="*/ 1673501 w 4430875"/>
              <a:gd name="connsiteY1720" fmla="*/ 2511462 h 4013963"/>
              <a:gd name="connsiteX1721" fmla="*/ 1673501 w 4430875"/>
              <a:gd name="connsiteY1721" fmla="*/ 2511462 h 4013963"/>
              <a:gd name="connsiteX1722" fmla="*/ 1673501 w 4430875"/>
              <a:gd name="connsiteY1722" fmla="*/ 2498472 h 4013963"/>
              <a:gd name="connsiteX1723" fmla="*/ 1672417 w 4430875"/>
              <a:gd name="connsiteY1723" fmla="*/ 2508215 h 4013963"/>
              <a:gd name="connsiteX1724" fmla="*/ 1673501 w 4430875"/>
              <a:gd name="connsiteY1724" fmla="*/ 2511462 h 4013963"/>
              <a:gd name="connsiteX1725" fmla="*/ 1673501 w 4430875"/>
              <a:gd name="connsiteY1725" fmla="*/ 2511462 h 4013963"/>
              <a:gd name="connsiteX1726" fmla="*/ 1673501 w 4430875"/>
              <a:gd name="connsiteY1726" fmla="*/ 2511462 h 4013963"/>
              <a:gd name="connsiteX1727" fmla="*/ 1677837 w 4430875"/>
              <a:gd name="connsiteY1727" fmla="*/ 2524452 h 4013963"/>
              <a:gd name="connsiteX1728" fmla="*/ 1703849 w 4430875"/>
              <a:gd name="connsiteY1728" fmla="*/ 2498472 h 4013963"/>
              <a:gd name="connsiteX1729" fmla="*/ 1695178 w 4430875"/>
              <a:gd name="connsiteY1729" fmla="*/ 2489812 h 4013963"/>
              <a:gd name="connsiteX1730" fmla="*/ 1621475 w 4430875"/>
              <a:gd name="connsiteY1730" fmla="*/ 2489812 h 4013963"/>
              <a:gd name="connsiteX1731" fmla="*/ 1621475 w 4430875"/>
              <a:gd name="connsiteY1731" fmla="*/ 2502802 h 4013963"/>
              <a:gd name="connsiteX1732" fmla="*/ 1634482 w 4430875"/>
              <a:gd name="connsiteY1732" fmla="*/ 2502802 h 4013963"/>
              <a:gd name="connsiteX1733" fmla="*/ 1634482 w 4430875"/>
              <a:gd name="connsiteY1733" fmla="*/ 2520122 h 4013963"/>
              <a:gd name="connsiteX1734" fmla="*/ 1621475 w 4430875"/>
              <a:gd name="connsiteY1734" fmla="*/ 2511462 h 4013963"/>
              <a:gd name="connsiteX1735" fmla="*/ 1617140 w 4430875"/>
              <a:gd name="connsiteY1735" fmla="*/ 2524452 h 4013963"/>
              <a:gd name="connsiteX1736" fmla="*/ 1608469 w 4430875"/>
              <a:gd name="connsiteY1736" fmla="*/ 2511462 h 4013963"/>
              <a:gd name="connsiteX1737" fmla="*/ 1621475 w 4430875"/>
              <a:gd name="connsiteY1737" fmla="*/ 2489812 h 4013963"/>
              <a:gd name="connsiteX1738" fmla="*/ 1040519 w 4430875"/>
              <a:gd name="connsiteY1738" fmla="*/ 2489812 h 4013963"/>
              <a:gd name="connsiteX1739" fmla="*/ 1042687 w 4430875"/>
              <a:gd name="connsiteY1739" fmla="*/ 2500096 h 4013963"/>
              <a:gd name="connsiteX1740" fmla="*/ 1031848 w 4430875"/>
              <a:gd name="connsiteY1740" fmla="*/ 2507132 h 4013963"/>
              <a:gd name="connsiteX1741" fmla="*/ 1031848 w 4430875"/>
              <a:gd name="connsiteY1741" fmla="*/ 2507132 h 4013963"/>
              <a:gd name="connsiteX1742" fmla="*/ 1030154 w 4430875"/>
              <a:gd name="connsiteY1742" fmla="*/ 2498946 h 4013963"/>
              <a:gd name="connsiteX1743" fmla="*/ 1040519 w 4430875"/>
              <a:gd name="connsiteY1743" fmla="*/ 2489812 h 4013963"/>
              <a:gd name="connsiteX1744" fmla="*/ 1559220 w 4430875"/>
              <a:gd name="connsiteY1744" fmla="*/ 2488121 h 4013963"/>
              <a:gd name="connsiteX1745" fmla="*/ 1578120 w 4430875"/>
              <a:gd name="connsiteY1745" fmla="*/ 2498472 h 4013963"/>
              <a:gd name="connsiteX1746" fmla="*/ 1556443 w 4430875"/>
              <a:gd name="connsiteY1746" fmla="*/ 2494142 h 4013963"/>
              <a:gd name="connsiteX1747" fmla="*/ 1559220 w 4430875"/>
              <a:gd name="connsiteY1747" fmla="*/ 2488121 h 4013963"/>
              <a:gd name="connsiteX1748" fmla="*/ 1545604 w 4430875"/>
              <a:gd name="connsiteY1748" fmla="*/ 2487647 h 4013963"/>
              <a:gd name="connsiteX1749" fmla="*/ 1556443 w 4430875"/>
              <a:gd name="connsiteY1749" fmla="*/ 2498472 h 4013963"/>
              <a:gd name="connsiteX1750" fmla="*/ 1543436 w 4430875"/>
              <a:gd name="connsiteY1750" fmla="*/ 2502802 h 4013963"/>
              <a:gd name="connsiteX1751" fmla="*/ 1534765 w 4430875"/>
              <a:gd name="connsiteY1751" fmla="*/ 2489812 h 4013963"/>
              <a:gd name="connsiteX1752" fmla="*/ 1545604 w 4430875"/>
              <a:gd name="connsiteY1752" fmla="*/ 2487647 h 4013963"/>
              <a:gd name="connsiteX1753" fmla="*/ 3581118 w 4430875"/>
              <a:gd name="connsiteY1753" fmla="*/ 2485482 h 4013963"/>
              <a:gd name="connsiteX1754" fmla="*/ 3581118 w 4430875"/>
              <a:gd name="connsiteY1754" fmla="*/ 2498472 h 4013963"/>
              <a:gd name="connsiteX1755" fmla="*/ 3594125 w 4430875"/>
              <a:gd name="connsiteY1755" fmla="*/ 2507132 h 4013963"/>
              <a:gd name="connsiteX1756" fmla="*/ 3546434 w 4430875"/>
              <a:gd name="connsiteY1756" fmla="*/ 2520122 h 4013963"/>
              <a:gd name="connsiteX1757" fmla="*/ 3576783 w 4430875"/>
              <a:gd name="connsiteY1757" fmla="*/ 2507132 h 4013963"/>
              <a:gd name="connsiteX1758" fmla="*/ 3581118 w 4430875"/>
              <a:gd name="connsiteY1758" fmla="*/ 2485482 h 4013963"/>
              <a:gd name="connsiteX1759" fmla="*/ 1517423 w 4430875"/>
              <a:gd name="connsiteY1759" fmla="*/ 2485482 h 4013963"/>
              <a:gd name="connsiteX1760" fmla="*/ 1513088 w 4430875"/>
              <a:gd name="connsiteY1760" fmla="*/ 2502802 h 4013963"/>
              <a:gd name="connsiteX1761" fmla="*/ 1478404 w 4430875"/>
              <a:gd name="connsiteY1761" fmla="*/ 2511462 h 4013963"/>
              <a:gd name="connsiteX1762" fmla="*/ 1517423 w 4430875"/>
              <a:gd name="connsiteY1762" fmla="*/ 2485482 h 4013963"/>
              <a:gd name="connsiteX1763" fmla="*/ 650324 w 4430875"/>
              <a:gd name="connsiteY1763" fmla="*/ 2485482 h 4013963"/>
              <a:gd name="connsiteX1764" fmla="*/ 611305 w 4430875"/>
              <a:gd name="connsiteY1764" fmla="*/ 2520122 h 4013963"/>
              <a:gd name="connsiteX1765" fmla="*/ 624311 w 4430875"/>
              <a:gd name="connsiteY1765" fmla="*/ 2498472 h 4013963"/>
              <a:gd name="connsiteX1766" fmla="*/ 632982 w 4430875"/>
              <a:gd name="connsiteY1766" fmla="*/ 2502802 h 4013963"/>
              <a:gd name="connsiteX1767" fmla="*/ 650324 w 4430875"/>
              <a:gd name="connsiteY1767" fmla="*/ 2485482 h 4013963"/>
              <a:gd name="connsiteX1768" fmla="*/ 1055693 w 4430875"/>
              <a:gd name="connsiteY1768" fmla="*/ 2484941 h 4013963"/>
              <a:gd name="connsiteX1769" fmla="*/ 1055993 w 4430875"/>
              <a:gd name="connsiteY1769" fmla="*/ 2485016 h 4013963"/>
              <a:gd name="connsiteX1770" fmla="*/ 1049190 w 4430875"/>
              <a:gd name="connsiteY1770" fmla="*/ 2489812 h 4013963"/>
              <a:gd name="connsiteX1771" fmla="*/ 1055693 w 4430875"/>
              <a:gd name="connsiteY1771" fmla="*/ 2484941 h 4013963"/>
              <a:gd name="connsiteX1772" fmla="*/ 1359737 w 4430875"/>
              <a:gd name="connsiteY1772" fmla="*/ 2482568 h 4013963"/>
              <a:gd name="connsiteX1773" fmla="*/ 1348339 w 4430875"/>
              <a:gd name="connsiteY1773" fmla="*/ 2489812 h 4013963"/>
              <a:gd name="connsiteX1774" fmla="*/ 1354300 w 4430875"/>
              <a:gd name="connsiteY1774" fmla="*/ 2484400 h 4013963"/>
              <a:gd name="connsiteX1775" fmla="*/ 1359909 w 4430875"/>
              <a:gd name="connsiteY1775" fmla="*/ 2482459 h 4013963"/>
              <a:gd name="connsiteX1776" fmla="*/ 1359923 w 4430875"/>
              <a:gd name="connsiteY1776" fmla="*/ 2482505 h 4013963"/>
              <a:gd name="connsiteX1777" fmla="*/ 1359737 w 4430875"/>
              <a:gd name="connsiteY1777" fmla="*/ 2482568 h 4013963"/>
              <a:gd name="connsiteX1778" fmla="*/ 1634482 w 4430875"/>
              <a:gd name="connsiteY1778" fmla="*/ 2481152 h 4013963"/>
              <a:gd name="connsiteX1779" fmla="*/ 1643153 w 4430875"/>
              <a:gd name="connsiteY1779" fmla="*/ 2507132 h 4013963"/>
              <a:gd name="connsiteX1780" fmla="*/ 1643153 w 4430875"/>
              <a:gd name="connsiteY1780" fmla="*/ 2494142 h 4013963"/>
              <a:gd name="connsiteX1781" fmla="*/ 1625811 w 4430875"/>
              <a:gd name="connsiteY1781" fmla="*/ 2489812 h 4013963"/>
              <a:gd name="connsiteX1782" fmla="*/ 1634482 w 4430875"/>
              <a:gd name="connsiteY1782" fmla="*/ 2481152 h 4013963"/>
              <a:gd name="connsiteX1783" fmla="*/ 1465397 w 4430875"/>
              <a:gd name="connsiteY1783" fmla="*/ 2481152 h 4013963"/>
              <a:gd name="connsiteX1784" fmla="*/ 1474068 w 4430875"/>
              <a:gd name="connsiteY1784" fmla="*/ 2481152 h 4013963"/>
              <a:gd name="connsiteX1785" fmla="*/ 1478404 w 4430875"/>
              <a:gd name="connsiteY1785" fmla="*/ 2494142 h 4013963"/>
              <a:gd name="connsiteX1786" fmla="*/ 1465397 w 4430875"/>
              <a:gd name="connsiteY1786" fmla="*/ 2481152 h 4013963"/>
              <a:gd name="connsiteX1787" fmla="*/ 1005835 w 4430875"/>
              <a:gd name="connsiteY1787" fmla="*/ 2481152 h 4013963"/>
              <a:gd name="connsiteX1788" fmla="*/ 1018841 w 4430875"/>
              <a:gd name="connsiteY1788" fmla="*/ 2498472 h 4013963"/>
              <a:gd name="connsiteX1789" fmla="*/ 1014506 w 4430875"/>
              <a:gd name="connsiteY1789" fmla="*/ 2520122 h 4013963"/>
              <a:gd name="connsiteX1790" fmla="*/ 997164 w 4430875"/>
              <a:gd name="connsiteY1790" fmla="*/ 2511462 h 4013963"/>
              <a:gd name="connsiteX1791" fmla="*/ 1005835 w 4430875"/>
              <a:gd name="connsiteY1791" fmla="*/ 2481152 h 4013963"/>
              <a:gd name="connsiteX1792" fmla="*/ 1530430 w 4430875"/>
              <a:gd name="connsiteY1792" fmla="*/ 2472492 h 4013963"/>
              <a:gd name="connsiteX1793" fmla="*/ 1526094 w 4430875"/>
              <a:gd name="connsiteY1793" fmla="*/ 2489812 h 4013963"/>
              <a:gd name="connsiteX1794" fmla="*/ 1530430 w 4430875"/>
              <a:gd name="connsiteY1794" fmla="*/ 2472492 h 4013963"/>
              <a:gd name="connsiteX1795" fmla="*/ 689344 w 4430875"/>
              <a:gd name="connsiteY1795" fmla="*/ 2472492 h 4013963"/>
              <a:gd name="connsiteX1796" fmla="*/ 680673 w 4430875"/>
              <a:gd name="connsiteY1796" fmla="*/ 2485482 h 4013963"/>
              <a:gd name="connsiteX1797" fmla="*/ 663331 w 4430875"/>
              <a:gd name="connsiteY1797" fmla="*/ 2494142 h 4013963"/>
              <a:gd name="connsiteX1798" fmla="*/ 689344 w 4430875"/>
              <a:gd name="connsiteY1798" fmla="*/ 2472492 h 4013963"/>
              <a:gd name="connsiteX1799" fmla="*/ 3598460 w 4430875"/>
              <a:gd name="connsiteY1799" fmla="*/ 2468162 h 4013963"/>
              <a:gd name="connsiteX1800" fmla="*/ 3602796 w 4430875"/>
              <a:gd name="connsiteY1800" fmla="*/ 2494142 h 4013963"/>
              <a:gd name="connsiteX1801" fmla="*/ 3598460 w 4430875"/>
              <a:gd name="connsiteY1801" fmla="*/ 2468162 h 4013963"/>
              <a:gd name="connsiteX1802" fmla="*/ 3511750 w 4430875"/>
              <a:gd name="connsiteY1802" fmla="*/ 2468162 h 4013963"/>
              <a:gd name="connsiteX1803" fmla="*/ 3520421 w 4430875"/>
              <a:gd name="connsiteY1803" fmla="*/ 2485482 h 4013963"/>
              <a:gd name="connsiteX1804" fmla="*/ 3494408 w 4430875"/>
              <a:gd name="connsiteY1804" fmla="*/ 2502802 h 4013963"/>
              <a:gd name="connsiteX1805" fmla="*/ 3511750 w 4430875"/>
              <a:gd name="connsiteY1805" fmla="*/ 2468162 h 4013963"/>
              <a:gd name="connsiteX1806" fmla="*/ 2328161 w 4430875"/>
              <a:gd name="connsiteY1806" fmla="*/ 2463832 h 4013963"/>
              <a:gd name="connsiteX1807" fmla="*/ 2328161 w 4430875"/>
              <a:gd name="connsiteY1807" fmla="*/ 2481152 h 4013963"/>
              <a:gd name="connsiteX1808" fmla="*/ 2336832 w 4430875"/>
              <a:gd name="connsiteY1808" fmla="*/ 2472492 h 4013963"/>
              <a:gd name="connsiteX1809" fmla="*/ 2328161 w 4430875"/>
              <a:gd name="connsiteY1809" fmla="*/ 2463832 h 4013963"/>
              <a:gd name="connsiteX1810" fmla="*/ 1487075 w 4430875"/>
              <a:gd name="connsiteY1810" fmla="*/ 2463832 h 4013963"/>
              <a:gd name="connsiteX1811" fmla="*/ 1500081 w 4430875"/>
              <a:gd name="connsiteY1811" fmla="*/ 2481152 h 4013963"/>
              <a:gd name="connsiteX1812" fmla="*/ 1495746 w 4430875"/>
              <a:gd name="connsiteY1812" fmla="*/ 2489812 h 4013963"/>
              <a:gd name="connsiteX1813" fmla="*/ 1495746 w 4430875"/>
              <a:gd name="connsiteY1813" fmla="*/ 2481152 h 4013963"/>
              <a:gd name="connsiteX1814" fmla="*/ 1482739 w 4430875"/>
              <a:gd name="connsiteY1814" fmla="*/ 2472492 h 4013963"/>
              <a:gd name="connsiteX1815" fmla="*/ 1487075 w 4430875"/>
              <a:gd name="connsiteY1815" fmla="*/ 2463832 h 4013963"/>
              <a:gd name="connsiteX1816" fmla="*/ 1374352 w 4430875"/>
              <a:gd name="connsiteY1816" fmla="*/ 2463832 h 4013963"/>
              <a:gd name="connsiteX1817" fmla="*/ 1366223 w 4430875"/>
              <a:gd name="connsiteY1817" fmla="*/ 2478446 h 4013963"/>
              <a:gd name="connsiteX1818" fmla="*/ 1359909 w 4430875"/>
              <a:gd name="connsiteY1818" fmla="*/ 2482459 h 4013963"/>
              <a:gd name="connsiteX1819" fmla="*/ 1357010 w 4430875"/>
              <a:gd name="connsiteY1819" fmla="*/ 2472492 h 4013963"/>
              <a:gd name="connsiteX1820" fmla="*/ 1374352 w 4430875"/>
              <a:gd name="connsiteY1820" fmla="*/ 2463832 h 4013963"/>
              <a:gd name="connsiteX1821" fmla="*/ 1261629 w 4430875"/>
              <a:gd name="connsiteY1821" fmla="*/ 2463832 h 4013963"/>
              <a:gd name="connsiteX1822" fmla="*/ 1278971 w 4430875"/>
              <a:gd name="connsiteY1822" fmla="*/ 2468162 h 4013963"/>
              <a:gd name="connsiteX1823" fmla="*/ 1291977 w 4430875"/>
              <a:gd name="connsiteY1823" fmla="*/ 2481152 h 4013963"/>
              <a:gd name="connsiteX1824" fmla="*/ 1296313 w 4430875"/>
              <a:gd name="connsiteY1824" fmla="*/ 2494142 h 4013963"/>
              <a:gd name="connsiteX1825" fmla="*/ 1261629 w 4430875"/>
              <a:gd name="connsiteY1825" fmla="*/ 2463832 h 4013963"/>
              <a:gd name="connsiteX1826" fmla="*/ 1092545 w 4430875"/>
              <a:gd name="connsiteY1826" fmla="*/ 2463832 h 4013963"/>
              <a:gd name="connsiteX1827" fmla="*/ 1096880 w 4430875"/>
              <a:gd name="connsiteY1827" fmla="*/ 2472492 h 4013963"/>
              <a:gd name="connsiteX1828" fmla="*/ 1070867 w 4430875"/>
              <a:gd name="connsiteY1828" fmla="*/ 2481152 h 4013963"/>
              <a:gd name="connsiteX1829" fmla="*/ 1075203 w 4430875"/>
              <a:gd name="connsiteY1829" fmla="*/ 2489812 h 4013963"/>
              <a:gd name="connsiteX1830" fmla="*/ 1062196 w 4430875"/>
              <a:gd name="connsiteY1830" fmla="*/ 2486565 h 4013963"/>
              <a:gd name="connsiteX1831" fmla="*/ 1055993 w 4430875"/>
              <a:gd name="connsiteY1831" fmla="*/ 2485016 h 4013963"/>
              <a:gd name="connsiteX1832" fmla="*/ 1067616 w 4430875"/>
              <a:gd name="connsiteY1832" fmla="*/ 2476822 h 4013963"/>
              <a:gd name="connsiteX1833" fmla="*/ 1092545 w 4430875"/>
              <a:gd name="connsiteY1833" fmla="*/ 2463832 h 4013963"/>
              <a:gd name="connsiteX1834" fmla="*/ 854092 w 4430875"/>
              <a:gd name="connsiteY1834" fmla="*/ 2459502 h 4013963"/>
              <a:gd name="connsiteX1835" fmla="*/ 858428 w 4430875"/>
              <a:gd name="connsiteY1835" fmla="*/ 2494142 h 4013963"/>
              <a:gd name="connsiteX1836" fmla="*/ 841086 w 4430875"/>
              <a:gd name="connsiteY1836" fmla="*/ 2485482 h 4013963"/>
              <a:gd name="connsiteX1837" fmla="*/ 849757 w 4430875"/>
              <a:gd name="connsiteY1837" fmla="*/ 2502802 h 4013963"/>
              <a:gd name="connsiteX1838" fmla="*/ 836751 w 4430875"/>
              <a:gd name="connsiteY1838" fmla="*/ 2520122 h 4013963"/>
              <a:gd name="connsiteX1839" fmla="*/ 819409 w 4430875"/>
              <a:gd name="connsiteY1839" fmla="*/ 2524452 h 4013963"/>
              <a:gd name="connsiteX1840" fmla="*/ 802067 w 4430875"/>
              <a:gd name="connsiteY1840" fmla="*/ 2494142 h 4013963"/>
              <a:gd name="connsiteX1841" fmla="*/ 828080 w 4430875"/>
              <a:gd name="connsiteY1841" fmla="*/ 2476822 h 4013963"/>
              <a:gd name="connsiteX1842" fmla="*/ 828080 w 4430875"/>
              <a:gd name="connsiteY1842" fmla="*/ 2494142 h 4013963"/>
              <a:gd name="connsiteX1843" fmla="*/ 836751 w 4430875"/>
              <a:gd name="connsiteY1843" fmla="*/ 2498472 h 4013963"/>
              <a:gd name="connsiteX1844" fmla="*/ 854092 w 4430875"/>
              <a:gd name="connsiteY1844" fmla="*/ 2481152 h 4013963"/>
              <a:gd name="connsiteX1845" fmla="*/ 854092 w 4430875"/>
              <a:gd name="connsiteY1845" fmla="*/ 2459502 h 4013963"/>
              <a:gd name="connsiteX1846" fmla="*/ 1101216 w 4430875"/>
              <a:gd name="connsiteY1846" fmla="*/ 2455172 h 4013963"/>
              <a:gd name="connsiteX1847" fmla="*/ 1118558 w 4430875"/>
              <a:gd name="connsiteY1847" fmla="*/ 2455172 h 4013963"/>
              <a:gd name="connsiteX1848" fmla="*/ 1114222 w 4430875"/>
              <a:gd name="connsiteY1848" fmla="*/ 2468162 h 4013963"/>
              <a:gd name="connsiteX1849" fmla="*/ 1105551 w 4430875"/>
              <a:gd name="connsiteY1849" fmla="*/ 2468162 h 4013963"/>
              <a:gd name="connsiteX1850" fmla="*/ 1101216 w 4430875"/>
              <a:gd name="connsiteY1850" fmla="*/ 2455172 h 4013963"/>
              <a:gd name="connsiteX1851" fmla="*/ 1443720 w 4430875"/>
              <a:gd name="connsiteY1851" fmla="*/ 2446512 h 4013963"/>
              <a:gd name="connsiteX1852" fmla="*/ 1461062 w 4430875"/>
              <a:gd name="connsiteY1852" fmla="*/ 2455172 h 4013963"/>
              <a:gd name="connsiteX1853" fmla="*/ 1430713 w 4430875"/>
              <a:gd name="connsiteY1853" fmla="*/ 2511462 h 4013963"/>
              <a:gd name="connsiteX1854" fmla="*/ 1422042 w 4430875"/>
              <a:gd name="connsiteY1854" fmla="*/ 2502802 h 4013963"/>
              <a:gd name="connsiteX1855" fmla="*/ 1435049 w 4430875"/>
              <a:gd name="connsiteY1855" fmla="*/ 2498472 h 4013963"/>
              <a:gd name="connsiteX1856" fmla="*/ 1391694 w 4430875"/>
              <a:gd name="connsiteY1856" fmla="*/ 2507132 h 4013963"/>
              <a:gd name="connsiteX1857" fmla="*/ 1396029 w 4430875"/>
              <a:gd name="connsiteY1857" fmla="*/ 2511462 h 4013963"/>
              <a:gd name="connsiteX1858" fmla="*/ 1387358 w 4430875"/>
              <a:gd name="connsiteY1858" fmla="*/ 2520122 h 4013963"/>
              <a:gd name="connsiteX1859" fmla="*/ 1383023 w 4430875"/>
              <a:gd name="connsiteY1859" fmla="*/ 2507132 h 4013963"/>
              <a:gd name="connsiteX1860" fmla="*/ 1383023 w 4430875"/>
              <a:gd name="connsiteY1860" fmla="*/ 2511462 h 4013963"/>
              <a:gd name="connsiteX1861" fmla="*/ 1357010 w 4430875"/>
              <a:gd name="connsiteY1861" fmla="*/ 2546102 h 4013963"/>
              <a:gd name="connsiteX1862" fmla="*/ 1339668 w 4430875"/>
              <a:gd name="connsiteY1862" fmla="*/ 2533112 h 4013963"/>
              <a:gd name="connsiteX1863" fmla="*/ 1257293 w 4430875"/>
              <a:gd name="connsiteY1863" fmla="*/ 2602392 h 4013963"/>
              <a:gd name="connsiteX1864" fmla="*/ 1252958 w 4430875"/>
              <a:gd name="connsiteY1864" fmla="*/ 2585072 h 4013963"/>
              <a:gd name="connsiteX1865" fmla="*/ 1218274 w 4430875"/>
              <a:gd name="connsiteY1865" fmla="*/ 2619711 h 4013963"/>
              <a:gd name="connsiteX1866" fmla="*/ 1205268 w 4430875"/>
              <a:gd name="connsiteY1866" fmla="*/ 2606722 h 4013963"/>
              <a:gd name="connsiteX1867" fmla="*/ 1187926 w 4430875"/>
              <a:gd name="connsiteY1867" fmla="*/ 2619711 h 4013963"/>
              <a:gd name="connsiteX1868" fmla="*/ 1209603 w 4430875"/>
              <a:gd name="connsiteY1868" fmla="*/ 2624041 h 4013963"/>
              <a:gd name="connsiteX1869" fmla="*/ 1187926 w 4430875"/>
              <a:gd name="connsiteY1869" fmla="*/ 2624041 h 4013963"/>
              <a:gd name="connsiteX1870" fmla="*/ 1179255 w 4430875"/>
              <a:gd name="connsiteY1870" fmla="*/ 2637031 h 4013963"/>
              <a:gd name="connsiteX1871" fmla="*/ 1168484 w 4430875"/>
              <a:gd name="connsiteY1871" fmla="*/ 2638655 h 4013963"/>
              <a:gd name="connsiteX1872" fmla="*/ 1159766 w 4430875"/>
              <a:gd name="connsiteY1872" fmla="*/ 2641774 h 4013963"/>
              <a:gd name="connsiteX1873" fmla="*/ 1161913 w 4430875"/>
              <a:gd name="connsiteY1873" fmla="*/ 2628371 h 4013963"/>
              <a:gd name="connsiteX1874" fmla="*/ 1144571 w 4430875"/>
              <a:gd name="connsiteY1874" fmla="*/ 2632701 h 4013963"/>
              <a:gd name="connsiteX1875" fmla="*/ 1153377 w 4430875"/>
              <a:gd name="connsiteY1875" fmla="*/ 2641158 h 4013963"/>
              <a:gd name="connsiteX1876" fmla="*/ 1159490 w 4430875"/>
              <a:gd name="connsiteY1876" fmla="*/ 2641873 h 4013963"/>
              <a:gd name="connsiteX1877" fmla="*/ 1154868 w 4430875"/>
              <a:gd name="connsiteY1877" fmla="*/ 2643526 h 4013963"/>
              <a:gd name="connsiteX1878" fmla="*/ 1153242 w 4430875"/>
              <a:gd name="connsiteY1878" fmla="*/ 2663011 h 4013963"/>
              <a:gd name="connsiteX1879" fmla="*/ 1144571 w 4430875"/>
              <a:gd name="connsiteY1879" fmla="*/ 2676001 h 4013963"/>
              <a:gd name="connsiteX1880" fmla="*/ 1153242 w 4430875"/>
              <a:gd name="connsiteY1880" fmla="*/ 2680331 h 4013963"/>
              <a:gd name="connsiteX1881" fmla="*/ 1131564 w 4430875"/>
              <a:gd name="connsiteY1881" fmla="*/ 2701981 h 4013963"/>
              <a:gd name="connsiteX1882" fmla="*/ 1127229 w 4430875"/>
              <a:gd name="connsiteY1882" fmla="*/ 2688991 h 4013963"/>
              <a:gd name="connsiteX1883" fmla="*/ 1144571 w 4430875"/>
              <a:gd name="connsiteY1883" fmla="*/ 2680331 h 4013963"/>
              <a:gd name="connsiteX1884" fmla="*/ 1070867 w 4430875"/>
              <a:gd name="connsiteY1884" fmla="*/ 2697651 h 4013963"/>
              <a:gd name="connsiteX1885" fmla="*/ 1057861 w 4430875"/>
              <a:gd name="connsiteY1885" fmla="*/ 2697651 h 4013963"/>
              <a:gd name="connsiteX1886" fmla="*/ 1062196 w 4430875"/>
              <a:gd name="connsiteY1886" fmla="*/ 2697651 h 4013963"/>
              <a:gd name="connsiteX1887" fmla="*/ 1066532 w 4430875"/>
              <a:gd name="connsiteY1887" fmla="*/ 2706311 h 4013963"/>
              <a:gd name="connsiteX1888" fmla="*/ 1070867 w 4430875"/>
              <a:gd name="connsiteY1888" fmla="*/ 2697651 h 4013963"/>
              <a:gd name="connsiteX1889" fmla="*/ 1088209 w 4430875"/>
              <a:gd name="connsiteY1889" fmla="*/ 2701981 h 4013963"/>
              <a:gd name="connsiteX1890" fmla="*/ 1088209 w 4430875"/>
              <a:gd name="connsiteY1890" fmla="*/ 2714971 h 4013963"/>
              <a:gd name="connsiteX1891" fmla="*/ 1079538 w 4430875"/>
              <a:gd name="connsiteY1891" fmla="*/ 2706311 h 4013963"/>
              <a:gd name="connsiteX1892" fmla="*/ 1070867 w 4430875"/>
              <a:gd name="connsiteY1892" fmla="*/ 2723631 h 4013963"/>
              <a:gd name="connsiteX1893" fmla="*/ 1049190 w 4430875"/>
              <a:gd name="connsiteY1893" fmla="*/ 2706311 h 4013963"/>
              <a:gd name="connsiteX1894" fmla="*/ 1049190 w 4430875"/>
              <a:gd name="connsiteY1894" fmla="*/ 2697651 h 4013963"/>
              <a:gd name="connsiteX1895" fmla="*/ 1031848 w 4430875"/>
              <a:gd name="connsiteY1895" fmla="*/ 2697651 h 4013963"/>
              <a:gd name="connsiteX1896" fmla="*/ 1049190 w 4430875"/>
              <a:gd name="connsiteY1896" fmla="*/ 2684661 h 4013963"/>
              <a:gd name="connsiteX1897" fmla="*/ 1070867 w 4430875"/>
              <a:gd name="connsiteY1897" fmla="*/ 2684661 h 4013963"/>
              <a:gd name="connsiteX1898" fmla="*/ 1075203 w 4430875"/>
              <a:gd name="connsiteY1898" fmla="*/ 2663011 h 4013963"/>
              <a:gd name="connsiteX1899" fmla="*/ 1079538 w 4430875"/>
              <a:gd name="connsiteY1899" fmla="*/ 2671671 h 4013963"/>
              <a:gd name="connsiteX1900" fmla="*/ 1075203 w 4430875"/>
              <a:gd name="connsiteY1900" fmla="*/ 2654351 h 4013963"/>
              <a:gd name="connsiteX1901" fmla="*/ 1083874 w 4430875"/>
              <a:gd name="connsiteY1901" fmla="*/ 2658681 h 4013963"/>
              <a:gd name="connsiteX1902" fmla="*/ 1088209 w 4430875"/>
              <a:gd name="connsiteY1902" fmla="*/ 2671671 h 4013963"/>
              <a:gd name="connsiteX1903" fmla="*/ 1118558 w 4430875"/>
              <a:gd name="connsiteY1903" fmla="*/ 2615381 h 4013963"/>
              <a:gd name="connsiteX1904" fmla="*/ 1131564 w 4430875"/>
              <a:gd name="connsiteY1904" fmla="*/ 2624041 h 4013963"/>
              <a:gd name="connsiteX1905" fmla="*/ 1140235 w 4430875"/>
              <a:gd name="connsiteY1905" fmla="*/ 2615381 h 4013963"/>
              <a:gd name="connsiteX1906" fmla="*/ 1122893 w 4430875"/>
              <a:gd name="connsiteY1906" fmla="*/ 2602392 h 4013963"/>
              <a:gd name="connsiteX1907" fmla="*/ 1161913 w 4430875"/>
              <a:gd name="connsiteY1907" fmla="*/ 2598062 h 4013963"/>
              <a:gd name="connsiteX1908" fmla="*/ 1170584 w 4430875"/>
              <a:gd name="connsiteY1908" fmla="*/ 2615381 h 4013963"/>
              <a:gd name="connsiteX1909" fmla="*/ 1183590 w 4430875"/>
              <a:gd name="connsiteY1909" fmla="*/ 2606722 h 4013963"/>
              <a:gd name="connsiteX1910" fmla="*/ 1166248 w 4430875"/>
              <a:gd name="connsiteY1910" fmla="*/ 2593732 h 4013963"/>
              <a:gd name="connsiteX1911" fmla="*/ 1183590 w 4430875"/>
              <a:gd name="connsiteY1911" fmla="*/ 2598062 h 4013963"/>
              <a:gd name="connsiteX1912" fmla="*/ 1192261 w 4430875"/>
              <a:gd name="connsiteY1912" fmla="*/ 2585072 h 4013963"/>
              <a:gd name="connsiteX1913" fmla="*/ 1200932 w 4430875"/>
              <a:gd name="connsiteY1913" fmla="*/ 2602392 h 4013963"/>
              <a:gd name="connsiteX1914" fmla="*/ 1210958 w 4430875"/>
              <a:gd name="connsiteY1914" fmla="*/ 2590214 h 4013963"/>
              <a:gd name="connsiteX1915" fmla="*/ 1217152 w 4430875"/>
              <a:gd name="connsiteY1915" fmla="*/ 2587721 h 4013963"/>
              <a:gd name="connsiteX1916" fmla="*/ 1218274 w 4430875"/>
              <a:gd name="connsiteY1916" fmla="*/ 2589402 h 4013963"/>
              <a:gd name="connsiteX1917" fmla="*/ 1220338 w 4430875"/>
              <a:gd name="connsiteY1917" fmla="*/ 2586438 h 4013963"/>
              <a:gd name="connsiteX1918" fmla="*/ 1229113 w 4430875"/>
              <a:gd name="connsiteY1918" fmla="*/ 2582907 h 4013963"/>
              <a:gd name="connsiteX1919" fmla="*/ 1257293 w 4430875"/>
              <a:gd name="connsiteY1919" fmla="*/ 2563422 h 4013963"/>
              <a:gd name="connsiteX1920" fmla="*/ 1252958 w 4430875"/>
              <a:gd name="connsiteY1920" fmla="*/ 2580742 h 4013963"/>
              <a:gd name="connsiteX1921" fmla="*/ 1261629 w 4430875"/>
              <a:gd name="connsiteY1921" fmla="*/ 2589402 h 4013963"/>
              <a:gd name="connsiteX1922" fmla="*/ 1270300 w 4430875"/>
              <a:gd name="connsiteY1922" fmla="*/ 2559092 h 4013963"/>
              <a:gd name="connsiteX1923" fmla="*/ 1283306 w 4430875"/>
              <a:gd name="connsiteY1923" fmla="*/ 2563422 h 4013963"/>
              <a:gd name="connsiteX1924" fmla="*/ 1300648 w 4430875"/>
              <a:gd name="connsiteY1924" fmla="*/ 2541772 h 4013963"/>
              <a:gd name="connsiteX1925" fmla="*/ 1326662 w 4430875"/>
              <a:gd name="connsiteY1925" fmla="*/ 2489812 h 4013963"/>
              <a:gd name="connsiteX1926" fmla="*/ 1339668 w 4430875"/>
              <a:gd name="connsiteY1926" fmla="*/ 2507132 h 4013963"/>
              <a:gd name="connsiteX1927" fmla="*/ 1378687 w 4430875"/>
              <a:gd name="connsiteY1927" fmla="*/ 2502802 h 4013963"/>
              <a:gd name="connsiteX1928" fmla="*/ 1383023 w 4430875"/>
              <a:gd name="connsiteY1928" fmla="*/ 2485482 h 4013963"/>
              <a:gd name="connsiteX1929" fmla="*/ 1387358 w 4430875"/>
              <a:gd name="connsiteY1929" fmla="*/ 2498472 h 4013963"/>
              <a:gd name="connsiteX1930" fmla="*/ 1439384 w 4430875"/>
              <a:gd name="connsiteY1930" fmla="*/ 2463832 h 4013963"/>
              <a:gd name="connsiteX1931" fmla="*/ 1443720 w 4430875"/>
              <a:gd name="connsiteY1931" fmla="*/ 2446512 h 4013963"/>
              <a:gd name="connsiteX1932" fmla="*/ 728363 w 4430875"/>
              <a:gd name="connsiteY1932" fmla="*/ 2446512 h 4013963"/>
              <a:gd name="connsiteX1933" fmla="*/ 711021 w 4430875"/>
              <a:gd name="connsiteY1933" fmla="*/ 2459502 h 4013963"/>
              <a:gd name="connsiteX1934" fmla="*/ 728363 w 4430875"/>
              <a:gd name="connsiteY1934" fmla="*/ 2446512 h 4013963"/>
              <a:gd name="connsiteX1935" fmla="*/ 702350 w 4430875"/>
              <a:gd name="connsiteY1935" fmla="*/ 2446512 h 4013963"/>
              <a:gd name="connsiteX1936" fmla="*/ 685008 w 4430875"/>
              <a:gd name="connsiteY1936" fmla="*/ 2468162 h 4013963"/>
              <a:gd name="connsiteX1937" fmla="*/ 685008 w 4430875"/>
              <a:gd name="connsiteY1937" fmla="*/ 2455172 h 4013963"/>
              <a:gd name="connsiteX1938" fmla="*/ 702350 w 4430875"/>
              <a:gd name="connsiteY1938" fmla="*/ 2446512 h 4013963"/>
              <a:gd name="connsiteX1939" fmla="*/ 1322326 w 4430875"/>
              <a:gd name="connsiteY1939" fmla="*/ 2442183 h 4013963"/>
              <a:gd name="connsiteX1940" fmla="*/ 1326662 w 4430875"/>
              <a:gd name="connsiteY1940" fmla="*/ 2442183 h 4013963"/>
              <a:gd name="connsiteX1941" fmla="*/ 1344003 w 4430875"/>
              <a:gd name="connsiteY1941" fmla="*/ 2476822 h 4013963"/>
              <a:gd name="connsiteX1942" fmla="*/ 1322326 w 4430875"/>
              <a:gd name="connsiteY1942" fmla="*/ 2489812 h 4013963"/>
              <a:gd name="connsiteX1943" fmla="*/ 1326662 w 4430875"/>
              <a:gd name="connsiteY1943" fmla="*/ 2472492 h 4013963"/>
              <a:gd name="connsiteX1944" fmla="*/ 1322326 w 4430875"/>
              <a:gd name="connsiteY1944" fmla="*/ 2442183 h 4013963"/>
              <a:gd name="connsiteX1945" fmla="*/ 945138 w 4430875"/>
              <a:gd name="connsiteY1945" fmla="*/ 2437853 h 4013963"/>
              <a:gd name="connsiteX1946" fmla="*/ 945138 w 4430875"/>
              <a:gd name="connsiteY1946" fmla="*/ 2442183 h 4013963"/>
              <a:gd name="connsiteX1947" fmla="*/ 949474 w 4430875"/>
              <a:gd name="connsiteY1947" fmla="*/ 2455172 h 4013963"/>
              <a:gd name="connsiteX1948" fmla="*/ 949474 w 4430875"/>
              <a:gd name="connsiteY1948" fmla="*/ 2437853 h 4013963"/>
              <a:gd name="connsiteX1949" fmla="*/ 945138 w 4430875"/>
              <a:gd name="connsiteY1949" fmla="*/ 2437853 h 4013963"/>
              <a:gd name="connsiteX1950" fmla="*/ 602634 w 4430875"/>
              <a:gd name="connsiteY1950" fmla="*/ 2433523 h 4013963"/>
              <a:gd name="connsiteX1951" fmla="*/ 589627 w 4430875"/>
              <a:gd name="connsiteY1951" fmla="*/ 2450842 h 4013963"/>
              <a:gd name="connsiteX1952" fmla="*/ 602634 w 4430875"/>
              <a:gd name="connsiteY1952" fmla="*/ 2433523 h 4013963"/>
              <a:gd name="connsiteX1953" fmla="*/ 572095 w 4430875"/>
              <a:gd name="connsiteY1953" fmla="*/ 2425000 h 4013963"/>
              <a:gd name="connsiteX1954" fmla="*/ 572285 w 4430875"/>
              <a:gd name="connsiteY1954" fmla="*/ 2425404 h 4013963"/>
              <a:gd name="connsiteX1955" fmla="*/ 576621 w 4430875"/>
              <a:gd name="connsiteY1955" fmla="*/ 2437853 h 4013963"/>
              <a:gd name="connsiteX1956" fmla="*/ 559279 w 4430875"/>
              <a:gd name="connsiteY1956" fmla="*/ 2442183 h 4013963"/>
              <a:gd name="connsiteX1957" fmla="*/ 559279 w 4430875"/>
              <a:gd name="connsiteY1957" fmla="*/ 2455172 h 4013963"/>
              <a:gd name="connsiteX1958" fmla="*/ 554943 w 4430875"/>
              <a:gd name="connsiteY1958" fmla="*/ 2463832 h 4013963"/>
              <a:gd name="connsiteX1959" fmla="*/ 546272 w 4430875"/>
              <a:gd name="connsiteY1959" fmla="*/ 2455172 h 4013963"/>
              <a:gd name="connsiteX1960" fmla="*/ 511588 w 4430875"/>
              <a:gd name="connsiteY1960" fmla="*/ 2476822 h 4013963"/>
              <a:gd name="connsiteX1961" fmla="*/ 528931 w 4430875"/>
              <a:gd name="connsiteY1961" fmla="*/ 2446512 h 4013963"/>
              <a:gd name="connsiteX1962" fmla="*/ 550608 w 4430875"/>
              <a:gd name="connsiteY1962" fmla="*/ 2440559 h 4013963"/>
              <a:gd name="connsiteX1963" fmla="*/ 1690843 w 4430875"/>
              <a:gd name="connsiteY1963" fmla="*/ 2424863 h 4013963"/>
              <a:gd name="connsiteX1964" fmla="*/ 1699514 w 4430875"/>
              <a:gd name="connsiteY1964" fmla="*/ 2450842 h 4013963"/>
              <a:gd name="connsiteX1965" fmla="*/ 1686508 w 4430875"/>
              <a:gd name="connsiteY1965" fmla="*/ 2437853 h 4013963"/>
              <a:gd name="connsiteX1966" fmla="*/ 1690843 w 4430875"/>
              <a:gd name="connsiteY1966" fmla="*/ 2424863 h 4013963"/>
              <a:gd name="connsiteX1967" fmla="*/ 1014506 w 4430875"/>
              <a:gd name="connsiteY1967" fmla="*/ 2424863 h 4013963"/>
              <a:gd name="connsiteX1968" fmla="*/ 988493 w 4430875"/>
              <a:gd name="connsiteY1968" fmla="*/ 2446512 h 4013963"/>
              <a:gd name="connsiteX1969" fmla="*/ 1014506 w 4430875"/>
              <a:gd name="connsiteY1969" fmla="*/ 2424863 h 4013963"/>
              <a:gd name="connsiteX1970" fmla="*/ 1591127 w 4430875"/>
              <a:gd name="connsiteY1970" fmla="*/ 2420533 h 4013963"/>
              <a:gd name="connsiteX1971" fmla="*/ 1578120 w 4430875"/>
              <a:gd name="connsiteY1971" fmla="*/ 2437853 h 4013963"/>
              <a:gd name="connsiteX1972" fmla="*/ 1591127 w 4430875"/>
              <a:gd name="connsiteY1972" fmla="*/ 2420533 h 4013963"/>
              <a:gd name="connsiteX1973" fmla="*/ 815073 w 4430875"/>
              <a:gd name="connsiteY1973" fmla="*/ 2418232 h 4013963"/>
              <a:gd name="connsiteX1974" fmla="*/ 819409 w 4430875"/>
              <a:gd name="connsiteY1974" fmla="*/ 2424863 h 4013963"/>
              <a:gd name="connsiteX1975" fmla="*/ 815073 w 4430875"/>
              <a:gd name="connsiteY1975" fmla="*/ 2429193 h 4013963"/>
              <a:gd name="connsiteX1976" fmla="*/ 815073 w 4430875"/>
              <a:gd name="connsiteY1976" fmla="*/ 2418232 h 4013963"/>
              <a:gd name="connsiteX1977" fmla="*/ 1383023 w 4430875"/>
              <a:gd name="connsiteY1977" fmla="*/ 2416203 h 4013963"/>
              <a:gd name="connsiteX1978" fmla="*/ 1400365 w 4430875"/>
              <a:gd name="connsiteY1978" fmla="*/ 2433523 h 4013963"/>
              <a:gd name="connsiteX1979" fmla="*/ 1387358 w 4430875"/>
              <a:gd name="connsiteY1979" fmla="*/ 2429193 h 4013963"/>
              <a:gd name="connsiteX1980" fmla="*/ 1383023 w 4430875"/>
              <a:gd name="connsiteY1980" fmla="*/ 2429193 h 4013963"/>
              <a:gd name="connsiteX1981" fmla="*/ 1391694 w 4430875"/>
              <a:gd name="connsiteY1981" fmla="*/ 2437853 h 4013963"/>
              <a:gd name="connsiteX1982" fmla="*/ 1383023 w 4430875"/>
              <a:gd name="connsiteY1982" fmla="*/ 2446512 h 4013963"/>
              <a:gd name="connsiteX1983" fmla="*/ 1378687 w 4430875"/>
              <a:gd name="connsiteY1983" fmla="*/ 2429193 h 4013963"/>
              <a:gd name="connsiteX1984" fmla="*/ 1383023 w 4430875"/>
              <a:gd name="connsiteY1984" fmla="*/ 2416203 h 4013963"/>
              <a:gd name="connsiteX1985" fmla="*/ 1040519 w 4430875"/>
              <a:gd name="connsiteY1985" fmla="*/ 2411873 h 4013963"/>
              <a:gd name="connsiteX1986" fmla="*/ 1036183 w 4430875"/>
              <a:gd name="connsiteY1986" fmla="*/ 2429193 h 4013963"/>
              <a:gd name="connsiteX1987" fmla="*/ 1040519 w 4430875"/>
              <a:gd name="connsiteY1987" fmla="*/ 2411873 h 4013963"/>
              <a:gd name="connsiteX1988" fmla="*/ 532114 w 4430875"/>
              <a:gd name="connsiteY1988" fmla="*/ 2408896 h 4013963"/>
              <a:gd name="connsiteX1989" fmla="*/ 537601 w 4430875"/>
              <a:gd name="connsiteY1989" fmla="*/ 2416203 h 4013963"/>
              <a:gd name="connsiteX1990" fmla="*/ 533266 w 4430875"/>
              <a:gd name="connsiteY1990" fmla="*/ 2433523 h 4013963"/>
              <a:gd name="connsiteX1991" fmla="*/ 528931 w 4430875"/>
              <a:gd name="connsiteY1991" fmla="*/ 2411873 h 4013963"/>
              <a:gd name="connsiteX1992" fmla="*/ 532114 w 4430875"/>
              <a:gd name="connsiteY1992" fmla="*/ 2408896 h 4013963"/>
              <a:gd name="connsiteX1993" fmla="*/ 949474 w 4430875"/>
              <a:gd name="connsiteY1993" fmla="*/ 2407543 h 4013963"/>
              <a:gd name="connsiteX1994" fmla="*/ 953809 w 4430875"/>
              <a:gd name="connsiteY1994" fmla="*/ 2416203 h 4013963"/>
              <a:gd name="connsiteX1995" fmla="*/ 949474 w 4430875"/>
              <a:gd name="connsiteY1995" fmla="*/ 2411873 h 4013963"/>
              <a:gd name="connsiteX1996" fmla="*/ 949474 w 4430875"/>
              <a:gd name="connsiteY1996" fmla="*/ 2420533 h 4013963"/>
              <a:gd name="connsiteX1997" fmla="*/ 940803 w 4430875"/>
              <a:gd name="connsiteY1997" fmla="*/ 2424863 h 4013963"/>
              <a:gd name="connsiteX1998" fmla="*/ 949474 w 4430875"/>
              <a:gd name="connsiteY1998" fmla="*/ 2407543 h 4013963"/>
              <a:gd name="connsiteX1999" fmla="*/ 4387520 w 4430875"/>
              <a:gd name="connsiteY1999" fmla="*/ 2398883 h 4013963"/>
              <a:gd name="connsiteX2000" fmla="*/ 4391856 w 4430875"/>
              <a:gd name="connsiteY2000" fmla="*/ 2407543 h 4013963"/>
              <a:gd name="connsiteX2001" fmla="*/ 4404862 w 4430875"/>
              <a:gd name="connsiteY2001" fmla="*/ 2411873 h 4013963"/>
              <a:gd name="connsiteX2002" fmla="*/ 4391856 w 4430875"/>
              <a:gd name="connsiteY2002" fmla="*/ 2416203 h 4013963"/>
              <a:gd name="connsiteX2003" fmla="*/ 4387520 w 4430875"/>
              <a:gd name="connsiteY2003" fmla="*/ 2398883 h 4013963"/>
              <a:gd name="connsiteX2004" fmla="*/ 1317990 w 4430875"/>
              <a:gd name="connsiteY2004" fmla="*/ 2398883 h 4013963"/>
              <a:gd name="connsiteX2005" fmla="*/ 1313655 w 4430875"/>
              <a:gd name="connsiteY2005" fmla="*/ 2416203 h 4013963"/>
              <a:gd name="connsiteX2006" fmla="*/ 1317990 w 4430875"/>
              <a:gd name="connsiteY2006" fmla="*/ 2398883 h 4013963"/>
              <a:gd name="connsiteX2007" fmla="*/ 962480 w 4430875"/>
              <a:gd name="connsiteY2007" fmla="*/ 2398883 h 4013963"/>
              <a:gd name="connsiteX2008" fmla="*/ 975486 w 4430875"/>
              <a:gd name="connsiteY2008" fmla="*/ 2411873 h 4013963"/>
              <a:gd name="connsiteX2009" fmla="*/ 971151 w 4430875"/>
              <a:gd name="connsiteY2009" fmla="*/ 2407543 h 4013963"/>
              <a:gd name="connsiteX2010" fmla="*/ 962480 w 4430875"/>
              <a:gd name="connsiteY2010" fmla="*/ 2407543 h 4013963"/>
              <a:gd name="connsiteX2011" fmla="*/ 962480 w 4430875"/>
              <a:gd name="connsiteY2011" fmla="*/ 2398883 h 4013963"/>
              <a:gd name="connsiteX2012" fmla="*/ 606969 w 4430875"/>
              <a:gd name="connsiteY2012" fmla="*/ 2398883 h 4013963"/>
              <a:gd name="connsiteX2013" fmla="*/ 615640 w 4430875"/>
              <a:gd name="connsiteY2013" fmla="*/ 2416203 h 4013963"/>
              <a:gd name="connsiteX2014" fmla="*/ 606969 w 4430875"/>
              <a:gd name="connsiteY2014" fmla="*/ 2398883 h 4013963"/>
              <a:gd name="connsiteX2015" fmla="*/ 598298 w 4430875"/>
              <a:gd name="connsiteY2015" fmla="*/ 2398883 h 4013963"/>
              <a:gd name="connsiteX2016" fmla="*/ 593963 w 4430875"/>
              <a:gd name="connsiteY2016" fmla="*/ 2420533 h 4013963"/>
              <a:gd name="connsiteX2017" fmla="*/ 580956 w 4430875"/>
              <a:gd name="connsiteY2017" fmla="*/ 2411873 h 4013963"/>
              <a:gd name="connsiteX2018" fmla="*/ 589627 w 4430875"/>
              <a:gd name="connsiteY2018" fmla="*/ 2429193 h 4013963"/>
              <a:gd name="connsiteX2019" fmla="*/ 576621 w 4430875"/>
              <a:gd name="connsiteY2019" fmla="*/ 2437853 h 4013963"/>
              <a:gd name="connsiteX2020" fmla="*/ 572285 w 4430875"/>
              <a:gd name="connsiteY2020" fmla="*/ 2424863 h 4013963"/>
              <a:gd name="connsiteX2021" fmla="*/ 572095 w 4430875"/>
              <a:gd name="connsiteY2021" fmla="*/ 2425000 h 4013963"/>
              <a:gd name="connsiteX2022" fmla="*/ 567950 w 4430875"/>
              <a:gd name="connsiteY2022" fmla="*/ 2416203 h 4013963"/>
              <a:gd name="connsiteX2023" fmla="*/ 598298 w 4430875"/>
              <a:gd name="connsiteY2023" fmla="*/ 2398883 h 4013963"/>
              <a:gd name="connsiteX2024" fmla="*/ 1268132 w 4430875"/>
              <a:gd name="connsiteY2024" fmla="*/ 2392929 h 4013963"/>
              <a:gd name="connsiteX2025" fmla="*/ 1274635 w 4430875"/>
              <a:gd name="connsiteY2025" fmla="*/ 2394553 h 4013963"/>
              <a:gd name="connsiteX2026" fmla="*/ 1261629 w 4430875"/>
              <a:gd name="connsiteY2026" fmla="*/ 2394553 h 4013963"/>
              <a:gd name="connsiteX2027" fmla="*/ 1268132 w 4430875"/>
              <a:gd name="connsiteY2027" fmla="*/ 2392929 h 4013963"/>
              <a:gd name="connsiteX2028" fmla="*/ 795902 w 4430875"/>
              <a:gd name="connsiteY2028" fmla="*/ 2391238 h 4013963"/>
              <a:gd name="connsiteX2029" fmla="*/ 810738 w 4430875"/>
              <a:gd name="connsiteY2029" fmla="*/ 2398883 h 4013963"/>
              <a:gd name="connsiteX2030" fmla="*/ 797731 w 4430875"/>
              <a:gd name="connsiteY2030" fmla="*/ 2394553 h 4013963"/>
              <a:gd name="connsiteX2031" fmla="*/ 789060 w 4430875"/>
              <a:gd name="connsiteY2031" fmla="*/ 2433523 h 4013963"/>
              <a:gd name="connsiteX2032" fmla="*/ 784725 w 4430875"/>
              <a:gd name="connsiteY2032" fmla="*/ 2416203 h 4013963"/>
              <a:gd name="connsiteX2033" fmla="*/ 771718 w 4430875"/>
              <a:gd name="connsiteY2033" fmla="*/ 2424863 h 4013963"/>
              <a:gd name="connsiteX2034" fmla="*/ 737034 w 4430875"/>
              <a:gd name="connsiteY2034" fmla="*/ 2450842 h 4013963"/>
              <a:gd name="connsiteX2035" fmla="*/ 767383 w 4430875"/>
              <a:gd name="connsiteY2035" fmla="*/ 2420533 h 4013963"/>
              <a:gd name="connsiteX2036" fmla="*/ 758712 w 4430875"/>
              <a:gd name="connsiteY2036" fmla="*/ 2416203 h 4013963"/>
              <a:gd name="connsiteX2037" fmla="*/ 795902 w 4430875"/>
              <a:gd name="connsiteY2037" fmla="*/ 2391238 h 4013963"/>
              <a:gd name="connsiteX2038" fmla="*/ 1725527 w 4430875"/>
              <a:gd name="connsiteY2038" fmla="*/ 2385893 h 4013963"/>
              <a:gd name="connsiteX2039" fmla="*/ 1742869 w 4430875"/>
              <a:gd name="connsiteY2039" fmla="*/ 2394553 h 4013963"/>
              <a:gd name="connsiteX2040" fmla="*/ 1751540 w 4430875"/>
              <a:gd name="connsiteY2040" fmla="*/ 2403213 h 4013963"/>
              <a:gd name="connsiteX2041" fmla="*/ 1738533 w 4430875"/>
              <a:gd name="connsiteY2041" fmla="*/ 2411873 h 4013963"/>
              <a:gd name="connsiteX2042" fmla="*/ 1725527 w 4430875"/>
              <a:gd name="connsiteY2042" fmla="*/ 2385893 h 4013963"/>
              <a:gd name="connsiteX2043" fmla="*/ 1383023 w 4430875"/>
              <a:gd name="connsiteY2043" fmla="*/ 2381563 h 4013963"/>
              <a:gd name="connsiteX2044" fmla="*/ 1387358 w 4430875"/>
              <a:gd name="connsiteY2044" fmla="*/ 2394553 h 4013963"/>
              <a:gd name="connsiteX2045" fmla="*/ 1383023 w 4430875"/>
              <a:gd name="connsiteY2045" fmla="*/ 2381563 h 4013963"/>
              <a:gd name="connsiteX2046" fmla="*/ 1335333 w 4430875"/>
              <a:gd name="connsiteY2046" fmla="*/ 2381563 h 4013963"/>
              <a:gd name="connsiteX2047" fmla="*/ 1352674 w 4430875"/>
              <a:gd name="connsiteY2047" fmla="*/ 2390223 h 4013963"/>
              <a:gd name="connsiteX2048" fmla="*/ 1339668 w 4430875"/>
              <a:gd name="connsiteY2048" fmla="*/ 2394553 h 4013963"/>
              <a:gd name="connsiteX2049" fmla="*/ 1335333 w 4430875"/>
              <a:gd name="connsiteY2049" fmla="*/ 2381563 h 4013963"/>
              <a:gd name="connsiteX2050" fmla="*/ 806402 w 4430875"/>
              <a:gd name="connsiteY2050" fmla="*/ 2381563 h 4013963"/>
              <a:gd name="connsiteX2051" fmla="*/ 823744 w 4430875"/>
              <a:gd name="connsiteY2051" fmla="*/ 2381563 h 4013963"/>
              <a:gd name="connsiteX2052" fmla="*/ 832415 w 4430875"/>
              <a:gd name="connsiteY2052" fmla="*/ 2407543 h 4013963"/>
              <a:gd name="connsiteX2053" fmla="*/ 823744 w 4430875"/>
              <a:gd name="connsiteY2053" fmla="*/ 2403213 h 4013963"/>
              <a:gd name="connsiteX2054" fmla="*/ 815073 w 4430875"/>
              <a:gd name="connsiteY2054" fmla="*/ 2407543 h 4013963"/>
              <a:gd name="connsiteX2055" fmla="*/ 806402 w 4430875"/>
              <a:gd name="connsiteY2055" fmla="*/ 2381563 h 4013963"/>
              <a:gd name="connsiteX2056" fmla="*/ 511588 w 4430875"/>
              <a:gd name="connsiteY2056" fmla="*/ 2381563 h 4013963"/>
              <a:gd name="connsiteX2057" fmla="*/ 520259 w 4430875"/>
              <a:gd name="connsiteY2057" fmla="*/ 2385893 h 4013963"/>
              <a:gd name="connsiteX2058" fmla="*/ 507253 w 4430875"/>
              <a:gd name="connsiteY2058" fmla="*/ 2398883 h 4013963"/>
              <a:gd name="connsiteX2059" fmla="*/ 511588 w 4430875"/>
              <a:gd name="connsiteY2059" fmla="*/ 2381563 h 4013963"/>
              <a:gd name="connsiteX2060" fmla="*/ 3646151 w 4430875"/>
              <a:gd name="connsiteY2060" fmla="*/ 2378857 h 4013963"/>
              <a:gd name="connsiteX2061" fmla="*/ 3654822 w 4430875"/>
              <a:gd name="connsiteY2061" fmla="*/ 2385893 h 4013963"/>
              <a:gd name="connsiteX2062" fmla="*/ 3650486 w 4430875"/>
              <a:gd name="connsiteY2062" fmla="*/ 2394553 h 4013963"/>
              <a:gd name="connsiteX2063" fmla="*/ 3637480 w 4430875"/>
              <a:gd name="connsiteY2063" fmla="*/ 2381563 h 4013963"/>
              <a:gd name="connsiteX2064" fmla="*/ 3646151 w 4430875"/>
              <a:gd name="connsiteY2064" fmla="*/ 2378857 h 4013963"/>
              <a:gd name="connsiteX2065" fmla="*/ 3602796 w 4430875"/>
              <a:gd name="connsiteY2065" fmla="*/ 2377233 h 4013963"/>
              <a:gd name="connsiteX2066" fmla="*/ 3585454 w 4430875"/>
              <a:gd name="connsiteY2066" fmla="*/ 2381563 h 4013963"/>
              <a:gd name="connsiteX2067" fmla="*/ 3589789 w 4430875"/>
              <a:gd name="connsiteY2067" fmla="*/ 2390223 h 4013963"/>
              <a:gd name="connsiteX2068" fmla="*/ 3602796 w 4430875"/>
              <a:gd name="connsiteY2068" fmla="*/ 2377233 h 4013963"/>
              <a:gd name="connsiteX2069" fmla="*/ 1660495 w 4430875"/>
              <a:gd name="connsiteY2069" fmla="*/ 2377233 h 4013963"/>
              <a:gd name="connsiteX2070" fmla="*/ 1663067 w 4430875"/>
              <a:gd name="connsiteY2070" fmla="*/ 2379201 h 4013963"/>
              <a:gd name="connsiteX2071" fmla="*/ 1664830 w 4430875"/>
              <a:gd name="connsiteY2071" fmla="*/ 2385893 h 4013963"/>
              <a:gd name="connsiteX2072" fmla="*/ 1660495 w 4430875"/>
              <a:gd name="connsiteY2072" fmla="*/ 2377233 h 4013963"/>
              <a:gd name="connsiteX2073" fmla="*/ 1620933 w 4430875"/>
              <a:gd name="connsiteY2073" fmla="*/ 2375609 h 4013963"/>
              <a:gd name="connsiteX2074" fmla="*/ 1630146 w 4430875"/>
              <a:gd name="connsiteY2074" fmla="*/ 2381563 h 4013963"/>
              <a:gd name="connsiteX2075" fmla="*/ 1621475 w 4430875"/>
              <a:gd name="connsiteY2075" fmla="*/ 2385893 h 4013963"/>
              <a:gd name="connsiteX2076" fmla="*/ 1620933 w 4430875"/>
              <a:gd name="connsiteY2076" fmla="*/ 2375609 h 4013963"/>
              <a:gd name="connsiteX2077" fmla="*/ 1699514 w 4430875"/>
              <a:gd name="connsiteY2077" fmla="*/ 2372903 h 4013963"/>
              <a:gd name="connsiteX2078" fmla="*/ 1725527 w 4430875"/>
              <a:gd name="connsiteY2078" fmla="*/ 2381563 h 4013963"/>
              <a:gd name="connsiteX2079" fmla="*/ 1708185 w 4430875"/>
              <a:gd name="connsiteY2079" fmla="*/ 2385893 h 4013963"/>
              <a:gd name="connsiteX2080" fmla="*/ 1699514 w 4430875"/>
              <a:gd name="connsiteY2080" fmla="*/ 2372903 h 4013963"/>
              <a:gd name="connsiteX2081" fmla="*/ 3568112 w 4430875"/>
              <a:gd name="connsiteY2081" fmla="*/ 2368573 h 4013963"/>
              <a:gd name="connsiteX2082" fmla="*/ 3559441 w 4430875"/>
              <a:gd name="connsiteY2082" fmla="*/ 2385893 h 4013963"/>
              <a:gd name="connsiteX2083" fmla="*/ 3576783 w 4430875"/>
              <a:gd name="connsiteY2083" fmla="*/ 2385893 h 4013963"/>
              <a:gd name="connsiteX2084" fmla="*/ 3568112 w 4430875"/>
              <a:gd name="connsiteY2084" fmla="*/ 2368573 h 4013963"/>
              <a:gd name="connsiteX2085" fmla="*/ 1669166 w 4430875"/>
              <a:gd name="connsiteY2085" fmla="*/ 2364243 h 4013963"/>
              <a:gd name="connsiteX2086" fmla="*/ 1686508 w 4430875"/>
              <a:gd name="connsiteY2086" fmla="*/ 2377233 h 4013963"/>
              <a:gd name="connsiteX2087" fmla="*/ 1670046 w 4430875"/>
              <a:gd name="connsiteY2087" fmla="*/ 2384540 h 4013963"/>
              <a:gd name="connsiteX2088" fmla="*/ 1663067 w 4430875"/>
              <a:gd name="connsiteY2088" fmla="*/ 2379201 h 4013963"/>
              <a:gd name="connsiteX2089" fmla="*/ 1662120 w 4430875"/>
              <a:gd name="connsiteY2089" fmla="*/ 2375609 h 4013963"/>
              <a:gd name="connsiteX2090" fmla="*/ 1656159 w 4430875"/>
              <a:gd name="connsiteY2090" fmla="*/ 2368573 h 4013963"/>
              <a:gd name="connsiteX2091" fmla="*/ 1669166 w 4430875"/>
              <a:gd name="connsiteY2091" fmla="*/ 2364243 h 4013963"/>
              <a:gd name="connsiteX2092" fmla="*/ 1170584 w 4430875"/>
              <a:gd name="connsiteY2092" fmla="*/ 2364243 h 4013963"/>
              <a:gd name="connsiteX2093" fmla="*/ 1161913 w 4430875"/>
              <a:gd name="connsiteY2093" fmla="*/ 2377233 h 4013963"/>
              <a:gd name="connsiteX2094" fmla="*/ 1170584 w 4430875"/>
              <a:gd name="connsiteY2094" fmla="*/ 2364243 h 4013963"/>
              <a:gd name="connsiteX2095" fmla="*/ 724028 w 4430875"/>
              <a:gd name="connsiteY2095" fmla="*/ 2364243 h 4013963"/>
              <a:gd name="connsiteX2096" fmla="*/ 732699 w 4430875"/>
              <a:gd name="connsiteY2096" fmla="*/ 2381563 h 4013963"/>
              <a:gd name="connsiteX2097" fmla="*/ 724028 w 4430875"/>
              <a:gd name="connsiteY2097" fmla="*/ 2364243 h 4013963"/>
              <a:gd name="connsiteX2098" fmla="*/ 685008 w 4430875"/>
              <a:gd name="connsiteY2098" fmla="*/ 2364243 h 4013963"/>
              <a:gd name="connsiteX2099" fmla="*/ 689344 w 4430875"/>
              <a:gd name="connsiteY2099" fmla="*/ 2385893 h 4013963"/>
              <a:gd name="connsiteX2100" fmla="*/ 672002 w 4430875"/>
              <a:gd name="connsiteY2100" fmla="*/ 2398883 h 4013963"/>
              <a:gd name="connsiteX2101" fmla="*/ 685008 w 4430875"/>
              <a:gd name="connsiteY2101" fmla="*/ 2364243 h 4013963"/>
              <a:gd name="connsiteX2102" fmla="*/ 4352836 w 4430875"/>
              <a:gd name="connsiteY2102" fmla="*/ 2359913 h 4013963"/>
              <a:gd name="connsiteX2103" fmla="*/ 4361507 w 4430875"/>
              <a:gd name="connsiteY2103" fmla="*/ 2359913 h 4013963"/>
              <a:gd name="connsiteX2104" fmla="*/ 4361507 w 4430875"/>
              <a:gd name="connsiteY2104" fmla="*/ 2377233 h 4013963"/>
              <a:gd name="connsiteX2105" fmla="*/ 4352836 w 4430875"/>
              <a:gd name="connsiteY2105" fmla="*/ 2359913 h 4013963"/>
              <a:gd name="connsiteX2106" fmla="*/ 1738533 w 4430875"/>
              <a:gd name="connsiteY2106" fmla="*/ 2359913 h 4013963"/>
              <a:gd name="connsiteX2107" fmla="*/ 1747204 w 4430875"/>
              <a:gd name="connsiteY2107" fmla="*/ 2377233 h 4013963"/>
              <a:gd name="connsiteX2108" fmla="*/ 1738533 w 4430875"/>
              <a:gd name="connsiteY2108" fmla="*/ 2377233 h 4013963"/>
              <a:gd name="connsiteX2109" fmla="*/ 1738533 w 4430875"/>
              <a:gd name="connsiteY2109" fmla="*/ 2359913 h 4013963"/>
              <a:gd name="connsiteX2110" fmla="*/ 1513088 w 4430875"/>
              <a:gd name="connsiteY2110" fmla="*/ 2359913 h 4013963"/>
              <a:gd name="connsiteX2111" fmla="*/ 1500081 w 4430875"/>
              <a:gd name="connsiteY2111" fmla="*/ 2385893 h 4013963"/>
              <a:gd name="connsiteX2112" fmla="*/ 1500081 w 4430875"/>
              <a:gd name="connsiteY2112" fmla="*/ 2377233 h 4013963"/>
              <a:gd name="connsiteX2113" fmla="*/ 1495746 w 4430875"/>
              <a:gd name="connsiteY2113" fmla="*/ 2372903 h 4013963"/>
              <a:gd name="connsiteX2114" fmla="*/ 1513088 w 4430875"/>
              <a:gd name="connsiteY2114" fmla="*/ 2359913 h 4013963"/>
              <a:gd name="connsiteX2115" fmla="*/ 1426378 w 4430875"/>
              <a:gd name="connsiteY2115" fmla="*/ 2359913 h 4013963"/>
              <a:gd name="connsiteX2116" fmla="*/ 1426378 w 4430875"/>
              <a:gd name="connsiteY2116" fmla="*/ 2381563 h 4013963"/>
              <a:gd name="connsiteX2117" fmla="*/ 1435049 w 4430875"/>
              <a:gd name="connsiteY2117" fmla="*/ 2385893 h 4013963"/>
              <a:gd name="connsiteX2118" fmla="*/ 1430713 w 4430875"/>
              <a:gd name="connsiteY2118" fmla="*/ 2372903 h 4013963"/>
              <a:gd name="connsiteX2119" fmla="*/ 1439384 w 4430875"/>
              <a:gd name="connsiteY2119" fmla="*/ 2381563 h 4013963"/>
              <a:gd name="connsiteX2120" fmla="*/ 1456726 w 4430875"/>
              <a:gd name="connsiteY2120" fmla="*/ 2372903 h 4013963"/>
              <a:gd name="connsiteX2121" fmla="*/ 1456726 w 4430875"/>
              <a:gd name="connsiteY2121" fmla="*/ 2385893 h 4013963"/>
              <a:gd name="connsiteX2122" fmla="*/ 1465397 w 4430875"/>
              <a:gd name="connsiteY2122" fmla="*/ 2377233 h 4013963"/>
              <a:gd name="connsiteX2123" fmla="*/ 1443720 w 4430875"/>
              <a:gd name="connsiteY2123" fmla="*/ 2407543 h 4013963"/>
              <a:gd name="connsiteX2124" fmla="*/ 1439384 w 4430875"/>
              <a:gd name="connsiteY2124" fmla="*/ 2394553 h 4013963"/>
              <a:gd name="connsiteX2125" fmla="*/ 1448055 w 4430875"/>
              <a:gd name="connsiteY2125" fmla="*/ 2398883 h 4013963"/>
              <a:gd name="connsiteX2126" fmla="*/ 1439384 w 4430875"/>
              <a:gd name="connsiteY2126" fmla="*/ 2385893 h 4013963"/>
              <a:gd name="connsiteX2127" fmla="*/ 1430713 w 4430875"/>
              <a:gd name="connsiteY2127" fmla="*/ 2394553 h 4013963"/>
              <a:gd name="connsiteX2128" fmla="*/ 1439384 w 4430875"/>
              <a:gd name="connsiteY2128" fmla="*/ 2411873 h 4013963"/>
              <a:gd name="connsiteX2129" fmla="*/ 1439384 w 4430875"/>
              <a:gd name="connsiteY2129" fmla="*/ 2416203 h 4013963"/>
              <a:gd name="connsiteX2130" fmla="*/ 1435049 w 4430875"/>
              <a:gd name="connsiteY2130" fmla="*/ 2411873 h 4013963"/>
              <a:gd name="connsiteX2131" fmla="*/ 1430713 w 4430875"/>
              <a:gd name="connsiteY2131" fmla="*/ 2407543 h 4013963"/>
              <a:gd name="connsiteX2132" fmla="*/ 1430713 w 4430875"/>
              <a:gd name="connsiteY2132" fmla="*/ 2403213 h 4013963"/>
              <a:gd name="connsiteX2133" fmla="*/ 1417707 w 4430875"/>
              <a:gd name="connsiteY2133" fmla="*/ 2398883 h 4013963"/>
              <a:gd name="connsiteX2134" fmla="*/ 1422042 w 4430875"/>
              <a:gd name="connsiteY2134" fmla="*/ 2420533 h 4013963"/>
              <a:gd name="connsiteX2135" fmla="*/ 1452391 w 4430875"/>
              <a:gd name="connsiteY2135" fmla="*/ 2442183 h 4013963"/>
              <a:gd name="connsiteX2136" fmla="*/ 1413371 w 4430875"/>
              <a:gd name="connsiteY2136" fmla="*/ 2429193 h 4013963"/>
              <a:gd name="connsiteX2137" fmla="*/ 1413371 w 4430875"/>
              <a:gd name="connsiteY2137" fmla="*/ 2407543 h 4013963"/>
              <a:gd name="connsiteX2138" fmla="*/ 1400365 w 4430875"/>
              <a:gd name="connsiteY2138" fmla="*/ 2398883 h 4013963"/>
              <a:gd name="connsiteX2139" fmla="*/ 1396029 w 4430875"/>
              <a:gd name="connsiteY2139" fmla="*/ 2407543 h 4013963"/>
              <a:gd name="connsiteX2140" fmla="*/ 1391694 w 4430875"/>
              <a:gd name="connsiteY2140" fmla="*/ 2407543 h 4013963"/>
              <a:gd name="connsiteX2141" fmla="*/ 1387358 w 4430875"/>
              <a:gd name="connsiteY2141" fmla="*/ 2403213 h 4013963"/>
              <a:gd name="connsiteX2142" fmla="*/ 1404700 w 4430875"/>
              <a:gd name="connsiteY2142" fmla="*/ 2385893 h 4013963"/>
              <a:gd name="connsiteX2143" fmla="*/ 1413371 w 4430875"/>
              <a:gd name="connsiteY2143" fmla="*/ 2394553 h 4013963"/>
              <a:gd name="connsiteX2144" fmla="*/ 1417707 w 4430875"/>
              <a:gd name="connsiteY2144" fmla="*/ 2385893 h 4013963"/>
              <a:gd name="connsiteX2145" fmla="*/ 1417707 w 4430875"/>
              <a:gd name="connsiteY2145" fmla="*/ 2381563 h 4013963"/>
              <a:gd name="connsiteX2146" fmla="*/ 1422042 w 4430875"/>
              <a:gd name="connsiteY2146" fmla="*/ 2385893 h 4013963"/>
              <a:gd name="connsiteX2147" fmla="*/ 1422042 w 4430875"/>
              <a:gd name="connsiteY2147" fmla="*/ 2381563 h 4013963"/>
              <a:gd name="connsiteX2148" fmla="*/ 1426378 w 4430875"/>
              <a:gd name="connsiteY2148" fmla="*/ 2359913 h 4013963"/>
              <a:gd name="connsiteX2149" fmla="*/ 1378687 w 4430875"/>
              <a:gd name="connsiteY2149" fmla="*/ 2359913 h 4013963"/>
              <a:gd name="connsiteX2150" fmla="*/ 1400365 w 4430875"/>
              <a:gd name="connsiteY2150" fmla="*/ 2377233 h 4013963"/>
              <a:gd name="connsiteX2151" fmla="*/ 1378687 w 4430875"/>
              <a:gd name="connsiteY2151" fmla="*/ 2359913 h 4013963"/>
              <a:gd name="connsiteX2152" fmla="*/ 1335333 w 4430875"/>
              <a:gd name="connsiteY2152" fmla="*/ 2359913 h 4013963"/>
              <a:gd name="connsiteX2153" fmla="*/ 1304984 w 4430875"/>
              <a:gd name="connsiteY2153" fmla="*/ 2394553 h 4013963"/>
              <a:gd name="connsiteX2154" fmla="*/ 1335333 w 4430875"/>
              <a:gd name="connsiteY2154" fmla="*/ 2359913 h 4013963"/>
              <a:gd name="connsiteX2155" fmla="*/ 1296313 w 4430875"/>
              <a:gd name="connsiteY2155" fmla="*/ 2359913 h 4013963"/>
              <a:gd name="connsiteX2156" fmla="*/ 1300648 w 4430875"/>
              <a:gd name="connsiteY2156" fmla="*/ 2377233 h 4013963"/>
              <a:gd name="connsiteX2157" fmla="*/ 1296313 w 4430875"/>
              <a:gd name="connsiteY2157" fmla="*/ 2385893 h 4013963"/>
              <a:gd name="connsiteX2158" fmla="*/ 1296313 w 4430875"/>
              <a:gd name="connsiteY2158" fmla="*/ 2359913 h 4013963"/>
              <a:gd name="connsiteX2159" fmla="*/ 3651920 w 4430875"/>
              <a:gd name="connsiteY2159" fmla="*/ 2358606 h 4013963"/>
              <a:gd name="connsiteX2160" fmla="*/ 3652925 w 4430875"/>
              <a:gd name="connsiteY2160" fmla="*/ 2360725 h 4013963"/>
              <a:gd name="connsiteX2161" fmla="*/ 3650486 w 4430875"/>
              <a:gd name="connsiteY2161" fmla="*/ 2359913 h 4013963"/>
              <a:gd name="connsiteX2162" fmla="*/ 1483688 w 4430875"/>
              <a:gd name="connsiteY2162" fmla="*/ 2357545 h 4013963"/>
              <a:gd name="connsiteX2163" fmla="*/ 1491410 w 4430875"/>
              <a:gd name="connsiteY2163" fmla="*/ 2364243 h 4013963"/>
              <a:gd name="connsiteX2164" fmla="*/ 1465397 w 4430875"/>
              <a:gd name="connsiteY2164" fmla="*/ 2364243 h 4013963"/>
              <a:gd name="connsiteX2165" fmla="*/ 1483688 w 4430875"/>
              <a:gd name="connsiteY2165" fmla="*/ 2357545 h 4013963"/>
              <a:gd name="connsiteX2166" fmla="*/ 3663493 w 4430875"/>
              <a:gd name="connsiteY2166" fmla="*/ 2355583 h 4013963"/>
              <a:gd name="connsiteX2167" fmla="*/ 3663493 w 4430875"/>
              <a:gd name="connsiteY2167" fmla="*/ 2372903 h 4013963"/>
              <a:gd name="connsiteX2168" fmla="*/ 3655364 w 4430875"/>
              <a:gd name="connsiteY2168" fmla="*/ 2365867 h 4013963"/>
              <a:gd name="connsiteX2169" fmla="*/ 3652925 w 4430875"/>
              <a:gd name="connsiteY2169" fmla="*/ 2360725 h 4013963"/>
              <a:gd name="connsiteX2170" fmla="*/ 3658615 w 4430875"/>
              <a:gd name="connsiteY2170" fmla="*/ 2362619 h 4013963"/>
              <a:gd name="connsiteX2171" fmla="*/ 3663493 w 4430875"/>
              <a:gd name="connsiteY2171" fmla="*/ 2355583 h 4013963"/>
              <a:gd name="connsiteX2172" fmla="*/ 1760211 w 4430875"/>
              <a:gd name="connsiteY2172" fmla="*/ 2355583 h 4013963"/>
              <a:gd name="connsiteX2173" fmla="*/ 1773217 w 4430875"/>
              <a:gd name="connsiteY2173" fmla="*/ 2377233 h 4013963"/>
              <a:gd name="connsiteX2174" fmla="*/ 1768882 w 4430875"/>
              <a:gd name="connsiteY2174" fmla="*/ 2377233 h 4013963"/>
              <a:gd name="connsiteX2175" fmla="*/ 1760211 w 4430875"/>
              <a:gd name="connsiteY2175" fmla="*/ 2355583 h 4013963"/>
              <a:gd name="connsiteX2176" fmla="*/ 637318 w 4430875"/>
              <a:gd name="connsiteY2176" fmla="*/ 2355583 h 4013963"/>
              <a:gd name="connsiteX2177" fmla="*/ 628647 w 4430875"/>
              <a:gd name="connsiteY2177" fmla="*/ 2372903 h 4013963"/>
              <a:gd name="connsiteX2178" fmla="*/ 637318 w 4430875"/>
              <a:gd name="connsiteY2178" fmla="*/ 2355583 h 4013963"/>
              <a:gd name="connsiteX2179" fmla="*/ 906444 w 4430875"/>
              <a:gd name="connsiteY2179" fmla="*/ 2352653 h 4013963"/>
              <a:gd name="connsiteX2180" fmla="*/ 906119 w 4430875"/>
              <a:gd name="connsiteY2180" fmla="*/ 2355583 h 4013963"/>
              <a:gd name="connsiteX2181" fmla="*/ 904276 w 4430875"/>
              <a:gd name="connsiteY2181" fmla="*/ 2353130 h 4013963"/>
              <a:gd name="connsiteX2182" fmla="*/ 1703849 w 4430875"/>
              <a:gd name="connsiteY2182" fmla="*/ 2351253 h 4013963"/>
              <a:gd name="connsiteX2183" fmla="*/ 1695178 w 4430875"/>
              <a:gd name="connsiteY2183" fmla="*/ 2364243 h 4013963"/>
              <a:gd name="connsiteX2184" fmla="*/ 1703849 w 4430875"/>
              <a:gd name="connsiteY2184" fmla="*/ 2351253 h 4013963"/>
              <a:gd name="connsiteX2185" fmla="*/ 698015 w 4430875"/>
              <a:gd name="connsiteY2185" fmla="*/ 2351253 h 4013963"/>
              <a:gd name="connsiteX2186" fmla="*/ 715357 w 4430875"/>
              <a:gd name="connsiteY2186" fmla="*/ 2355583 h 4013963"/>
              <a:gd name="connsiteX2187" fmla="*/ 715357 w 4430875"/>
              <a:gd name="connsiteY2187" fmla="*/ 2372903 h 4013963"/>
              <a:gd name="connsiteX2188" fmla="*/ 702350 w 4430875"/>
              <a:gd name="connsiteY2188" fmla="*/ 2372903 h 4013963"/>
              <a:gd name="connsiteX2189" fmla="*/ 693679 w 4430875"/>
              <a:gd name="connsiteY2189" fmla="*/ 2368573 h 4013963"/>
              <a:gd name="connsiteX2190" fmla="*/ 698015 w 4430875"/>
              <a:gd name="connsiteY2190" fmla="*/ 2351253 h 4013963"/>
              <a:gd name="connsiteX2191" fmla="*/ 745705 w 4430875"/>
              <a:gd name="connsiteY2191" fmla="*/ 2348006 h 4013963"/>
              <a:gd name="connsiteX2192" fmla="*/ 754376 w 4430875"/>
              <a:gd name="connsiteY2192" fmla="*/ 2351253 h 4013963"/>
              <a:gd name="connsiteX2193" fmla="*/ 745705 w 4430875"/>
              <a:gd name="connsiteY2193" fmla="*/ 2355583 h 4013963"/>
              <a:gd name="connsiteX2194" fmla="*/ 745705 w 4430875"/>
              <a:gd name="connsiteY2194" fmla="*/ 2359913 h 4013963"/>
              <a:gd name="connsiteX2195" fmla="*/ 737034 w 4430875"/>
              <a:gd name="connsiteY2195" fmla="*/ 2351253 h 4013963"/>
              <a:gd name="connsiteX2196" fmla="*/ 745705 w 4430875"/>
              <a:gd name="connsiteY2196" fmla="*/ 2348006 h 4013963"/>
              <a:gd name="connsiteX2197" fmla="*/ 3485737 w 4430875"/>
              <a:gd name="connsiteY2197" fmla="*/ 2346923 h 4013963"/>
              <a:gd name="connsiteX2198" fmla="*/ 3485737 w 4430875"/>
              <a:gd name="connsiteY2198" fmla="*/ 2368573 h 4013963"/>
              <a:gd name="connsiteX2199" fmla="*/ 3485737 w 4430875"/>
              <a:gd name="connsiteY2199" fmla="*/ 2346923 h 4013963"/>
              <a:gd name="connsiteX2200" fmla="*/ 1786224 w 4430875"/>
              <a:gd name="connsiteY2200" fmla="*/ 2346923 h 4013963"/>
              <a:gd name="connsiteX2201" fmla="*/ 1781888 w 4430875"/>
              <a:gd name="connsiteY2201" fmla="*/ 2359913 h 4013963"/>
              <a:gd name="connsiteX2202" fmla="*/ 1786224 w 4430875"/>
              <a:gd name="connsiteY2202" fmla="*/ 2346923 h 4013963"/>
              <a:gd name="connsiteX2203" fmla="*/ 1612804 w 4430875"/>
              <a:gd name="connsiteY2203" fmla="*/ 2346923 h 4013963"/>
              <a:gd name="connsiteX2204" fmla="*/ 1638817 w 4430875"/>
              <a:gd name="connsiteY2204" fmla="*/ 2355583 h 4013963"/>
              <a:gd name="connsiteX2205" fmla="*/ 1643153 w 4430875"/>
              <a:gd name="connsiteY2205" fmla="*/ 2381563 h 4013963"/>
              <a:gd name="connsiteX2206" fmla="*/ 1612804 w 4430875"/>
              <a:gd name="connsiteY2206" fmla="*/ 2346923 h 4013963"/>
              <a:gd name="connsiteX2207" fmla="*/ 1526094 w 4430875"/>
              <a:gd name="connsiteY2207" fmla="*/ 2346923 h 4013963"/>
              <a:gd name="connsiteX2208" fmla="*/ 1513088 w 4430875"/>
              <a:gd name="connsiteY2208" fmla="*/ 2359913 h 4013963"/>
              <a:gd name="connsiteX2209" fmla="*/ 1526094 w 4430875"/>
              <a:gd name="connsiteY2209" fmla="*/ 2346923 h 4013963"/>
              <a:gd name="connsiteX2210" fmla="*/ 4339830 w 4430875"/>
              <a:gd name="connsiteY2210" fmla="*/ 2342593 h 4013963"/>
              <a:gd name="connsiteX2211" fmla="*/ 4344165 w 4430875"/>
              <a:gd name="connsiteY2211" fmla="*/ 2355583 h 4013963"/>
              <a:gd name="connsiteX2212" fmla="*/ 4339830 w 4430875"/>
              <a:gd name="connsiteY2212" fmla="*/ 2342593 h 4013963"/>
              <a:gd name="connsiteX2213" fmla="*/ 758712 w 4430875"/>
              <a:gd name="connsiteY2213" fmla="*/ 2342593 h 4013963"/>
              <a:gd name="connsiteX2214" fmla="*/ 771718 w 4430875"/>
              <a:gd name="connsiteY2214" fmla="*/ 2346923 h 4013963"/>
              <a:gd name="connsiteX2215" fmla="*/ 763047 w 4430875"/>
              <a:gd name="connsiteY2215" fmla="*/ 2359913 h 4013963"/>
              <a:gd name="connsiteX2216" fmla="*/ 758712 w 4430875"/>
              <a:gd name="connsiteY2216" fmla="*/ 2342593 h 4013963"/>
              <a:gd name="connsiteX2217" fmla="*/ 3693841 w 4430875"/>
              <a:gd name="connsiteY2217" fmla="*/ 2338263 h 4013963"/>
              <a:gd name="connsiteX2218" fmla="*/ 3684628 w 4430875"/>
              <a:gd name="connsiteY2218" fmla="*/ 2345841 h 4013963"/>
              <a:gd name="connsiteX2219" fmla="*/ 3676890 w 4430875"/>
              <a:gd name="connsiteY2219" fmla="*/ 2338448 h 4013963"/>
              <a:gd name="connsiteX2220" fmla="*/ 3686796 w 4430875"/>
              <a:gd name="connsiteY2220" fmla="*/ 2343134 h 4013963"/>
              <a:gd name="connsiteX2221" fmla="*/ 3693841 w 4430875"/>
              <a:gd name="connsiteY2221" fmla="*/ 2338263 h 4013963"/>
              <a:gd name="connsiteX2222" fmla="*/ 893112 w 4430875"/>
              <a:gd name="connsiteY2222" fmla="*/ 2338263 h 4013963"/>
              <a:gd name="connsiteX2223" fmla="*/ 899615 w 4430875"/>
              <a:gd name="connsiteY2223" fmla="*/ 2346923 h 4013963"/>
              <a:gd name="connsiteX2224" fmla="*/ 904276 w 4430875"/>
              <a:gd name="connsiteY2224" fmla="*/ 2353130 h 4013963"/>
              <a:gd name="connsiteX2225" fmla="*/ 893112 w 4430875"/>
              <a:gd name="connsiteY2225" fmla="*/ 2355583 h 4013963"/>
              <a:gd name="connsiteX2226" fmla="*/ 841086 w 4430875"/>
              <a:gd name="connsiteY2226" fmla="*/ 2398883 h 4013963"/>
              <a:gd name="connsiteX2227" fmla="*/ 862763 w 4430875"/>
              <a:gd name="connsiteY2227" fmla="*/ 2359913 h 4013963"/>
              <a:gd name="connsiteX2228" fmla="*/ 875770 w 4430875"/>
              <a:gd name="connsiteY2228" fmla="*/ 2372903 h 4013963"/>
              <a:gd name="connsiteX2229" fmla="*/ 893112 w 4430875"/>
              <a:gd name="connsiteY2229" fmla="*/ 2338263 h 4013963"/>
              <a:gd name="connsiteX2230" fmla="*/ 3676631 w 4430875"/>
              <a:gd name="connsiteY2230" fmla="*/ 2338201 h 4013963"/>
              <a:gd name="connsiteX2231" fmla="*/ 3676890 w 4430875"/>
              <a:gd name="connsiteY2231" fmla="*/ 2338448 h 4013963"/>
              <a:gd name="connsiteX2232" fmla="*/ 3676499 w 4430875"/>
              <a:gd name="connsiteY2232" fmla="*/ 2338263 h 4013963"/>
              <a:gd name="connsiteX2233" fmla="*/ 639485 w 4430875"/>
              <a:gd name="connsiteY2233" fmla="*/ 2332783 h 4013963"/>
              <a:gd name="connsiteX2234" fmla="*/ 645989 w 4430875"/>
              <a:gd name="connsiteY2234" fmla="*/ 2333933 h 4013963"/>
              <a:gd name="connsiteX2235" fmla="*/ 658995 w 4430875"/>
              <a:gd name="connsiteY2235" fmla="*/ 2338263 h 4013963"/>
              <a:gd name="connsiteX2236" fmla="*/ 645989 w 4430875"/>
              <a:gd name="connsiteY2236" fmla="*/ 2351253 h 4013963"/>
              <a:gd name="connsiteX2237" fmla="*/ 645989 w 4430875"/>
              <a:gd name="connsiteY2237" fmla="*/ 2359913 h 4013963"/>
              <a:gd name="connsiteX2238" fmla="*/ 637318 w 4430875"/>
              <a:gd name="connsiteY2238" fmla="*/ 2342593 h 4013963"/>
              <a:gd name="connsiteX2239" fmla="*/ 611305 w 4430875"/>
              <a:gd name="connsiteY2239" fmla="*/ 2355583 h 4013963"/>
              <a:gd name="connsiteX2240" fmla="*/ 619976 w 4430875"/>
              <a:gd name="connsiteY2240" fmla="*/ 2338263 h 4013963"/>
              <a:gd name="connsiteX2241" fmla="*/ 639485 w 4430875"/>
              <a:gd name="connsiteY2241" fmla="*/ 2332783 h 4013963"/>
              <a:gd name="connsiteX2242" fmla="*/ 1435837 w 4430875"/>
              <a:gd name="connsiteY2242" fmla="*/ 2329997 h 4013963"/>
              <a:gd name="connsiteX2243" fmla="*/ 1452391 w 4430875"/>
              <a:gd name="connsiteY2243" fmla="*/ 2338263 h 4013963"/>
              <a:gd name="connsiteX2244" fmla="*/ 1444804 w 4430875"/>
              <a:gd name="connsiteY2244" fmla="*/ 2338263 h 4013963"/>
              <a:gd name="connsiteX2245" fmla="*/ 3979984 w 4430875"/>
              <a:gd name="connsiteY2245" fmla="*/ 2329603 h 4013963"/>
              <a:gd name="connsiteX2246" fmla="*/ 3988655 w 4430875"/>
              <a:gd name="connsiteY2246" fmla="*/ 2333933 h 4013963"/>
              <a:gd name="connsiteX2247" fmla="*/ 3971313 w 4430875"/>
              <a:gd name="connsiteY2247" fmla="*/ 2333933 h 4013963"/>
              <a:gd name="connsiteX2248" fmla="*/ 3979984 w 4430875"/>
              <a:gd name="connsiteY2248" fmla="*/ 2329603 h 4013963"/>
              <a:gd name="connsiteX2249" fmla="*/ 724028 w 4430875"/>
              <a:gd name="connsiteY2249" fmla="*/ 2329603 h 4013963"/>
              <a:gd name="connsiteX2250" fmla="*/ 719692 w 4430875"/>
              <a:gd name="connsiteY2250" fmla="*/ 2342593 h 4013963"/>
              <a:gd name="connsiteX2251" fmla="*/ 732699 w 4430875"/>
              <a:gd name="connsiteY2251" fmla="*/ 2346923 h 4013963"/>
              <a:gd name="connsiteX2252" fmla="*/ 715357 w 4430875"/>
              <a:gd name="connsiteY2252" fmla="*/ 2351253 h 4013963"/>
              <a:gd name="connsiteX2253" fmla="*/ 711021 w 4430875"/>
              <a:gd name="connsiteY2253" fmla="*/ 2338263 h 4013963"/>
              <a:gd name="connsiteX2254" fmla="*/ 724028 w 4430875"/>
              <a:gd name="connsiteY2254" fmla="*/ 2329603 h 4013963"/>
              <a:gd name="connsiteX2255" fmla="*/ 1435206 w 4430875"/>
              <a:gd name="connsiteY2255" fmla="*/ 2329415 h 4013963"/>
              <a:gd name="connsiteX2256" fmla="*/ 1435837 w 4430875"/>
              <a:gd name="connsiteY2256" fmla="*/ 2329997 h 4013963"/>
              <a:gd name="connsiteX2257" fmla="*/ 1435049 w 4430875"/>
              <a:gd name="connsiteY2257" fmla="*/ 2329603 h 4013963"/>
              <a:gd name="connsiteX2258" fmla="*/ 1755875 w 4430875"/>
              <a:gd name="connsiteY2258" fmla="*/ 2325273 h 4013963"/>
              <a:gd name="connsiteX2259" fmla="*/ 1738533 w 4430875"/>
              <a:gd name="connsiteY2259" fmla="*/ 2346923 h 4013963"/>
              <a:gd name="connsiteX2260" fmla="*/ 1755875 w 4430875"/>
              <a:gd name="connsiteY2260" fmla="*/ 2325273 h 4013963"/>
              <a:gd name="connsiteX2261" fmla="*/ 771718 w 4430875"/>
              <a:gd name="connsiteY2261" fmla="*/ 2325273 h 4013963"/>
              <a:gd name="connsiteX2262" fmla="*/ 789060 w 4430875"/>
              <a:gd name="connsiteY2262" fmla="*/ 2333933 h 4013963"/>
              <a:gd name="connsiteX2263" fmla="*/ 780389 w 4430875"/>
              <a:gd name="connsiteY2263" fmla="*/ 2338263 h 4013963"/>
              <a:gd name="connsiteX2264" fmla="*/ 771718 w 4430875"/>
              <a:gd name="connsiteY2264" fmla="*/ 2325273 h 4013963"/>
              <a:gd name="connsiteX2265" fmla="*/ 758712 w 4430875"/>
              <a:gd name="connsiteY2265" fmla="*/ 2320943 h 4013963"/>
              <a:gd name="connsiteX2266" fmla="*/ 767383 w 4430875"/>
              <a:gd name="connsiteY2266" fmla="*/ 2325273 h 4013963"/>
              <a:gd name="connsiteX2267" fmla="*/ 767383 w 4430875"/>
              <a:gd name="connsiteY2267" fmla="*/ 2333933 h 4013963"/>
              <a:gd name="connsiteX2268" fmla="*/ 767383 w 4430875"/>
              <a:gd name="connsiteY2268" fmla="*/ 2338263 h 4013963"/>
              <a:gd name="connsiteX2269" fmla="*/ 758712 w 4430875"/>
              <a:gd name="connsiteY2269" fmla="*/ 2320943 h 4013963"/>
              <a:gd name="connsiteX2270" fmla="*/ 737266 w 4430875"/>
              <a:gd name="connsiteY2270" fmla="*/ 2316884 h 4013963"/>
              <a:gd name="connsiteX2271" fmla="*/ 743537 w 4430875"/>
              <a:gd name="connsiteY2271" fmla="*/ 2324191 h 4013963"/>
              <a:gd name="connsiteX2272" fmla="*/ 750041 w 4430875"/>
              <a:gd name="connsiteY2272" fmla="*/ 2325273 h 4013963"/>
              <a:gd name="connsiteX2273" fmla="*/ 754376 w 4430875"/>
              <a:gd name="connsiteY2273" fmla="*/ 2338263 h 4013963"/>
              <a:gd name="connsiteX2274" fmla="*/ 724028 w 4430875"/>
              <a:gd name="connsiteY2274" fmla="*/ 2320943 h 4013963"/>
              <a:gd name="connsiteX2275" fmla="*/ 737441 w 4430875"/>
              <a:gd name="connsiteY2275" fmla="*/ 2320334 h 4013963"/>
              <a:gd name="connsiteX2276" fmla="*/ 3802228 w 4430875"/>
              <a:gd name="connsiteY2276" fmla="*/ 2316613 h 4013963"/>
              <a:gd name="connsiteX2277" fmla="*/ 3789222 w 4430875"/>
              <a:gd name="connsiteY2277" fmla="*/ 2338263 h 4013963"/>
              <a:gd name="connsiteX2278" fmla="*/ 3767545 w 4430875"/>
              <a:gd name="connsiteY2278" fmla="*/ 2329603 h 4013963"/>
              <a:gd name="connsiteX2279" fmla="*/ 3802228 w 4430875"/>
              <a:gd name="connsiteY2279" fmla="*/ 2316613 h 4013963"/>
              <a:gd name="connsiteX2280" fmla="*/ 3550770 w 4430875"/>
              <a:gd name="connsiteY2280" fmla="*/ 2316613 h 4013963"/>
              <a:gd name="connsiteX2281" fmla="*/ 3529092 w 4430875"/>
              <a:gd name="connsiteY2281" fmla="*/ 2325273 h 4013963"/>
              <a:gd name="connsiteX2282" fmla="*/ 3550770 w 4430875"/>
              <a:gd name="connsiteY2282" fmla="*/ 2316613 h 4013963"/>
              <a:gd name="connsiteX2283" fmla="*/ 1851256 w 4430875"/>
              <a:gd name="connsiteY2283" fmla="*/ 2316613 h 4013963"/>
              <a:gd name="connsiteX2284" fmla="*/ 1838250 w 4430875"/>
              <a:gd name="connsiteY2284" fmla="*/ 2325273 h 4013963"/>
              <a:gd name="connsiteX2285" fmla="*/ 1846921 w 4430875"/>
              <a:gd name="connsiteY2285" fmla="*/ 2338263 h 4013963"/>
              <a:gd name="connsiteX2286" fmla="*/ 1851256 w 4430875"/>
              <a:gd name="connsiteY2286" fmla="*/ 2316613 h 4013963"/>
              <a:gd name="connsiteX2287" fmla="*/ 1439384 w 4430875"/>
              <a:gd name="connsiteY2287" fmla="*/ 2316613 h 4013963"/>
              <a:gd name="connsiteX2288" fmla="*/ 1440468 w 4430875"/>
              <a:gd name="connsiteY2288" fmla="*/ 2323108 h 4013963"/>
              <a:gd name="connsiteX2289" fmla="*/ 1435206 w 4430875"/>
              <a:gd name="connsiteY2289" fmla="*/ 2329415 h 4013963"/>
              <a:gd name="connsiteX2290" fmla="*/ 1430713 w 4430875"/>
              <a:gd name="connsiteY2290" fmla="*/ 2325273 h 4013963"/>
              <a:gd name="connsiteX2291" fmla="*/ 1439384 w 4430875"/>
              <a:gd name="connsiteY2291" fmla="*/ 2316613 h 4013963"/>
              <a:gd name="connsiteX2292" fmla="*/ 1283306 w 4430875"/>
              <a:gd name="connsiteY2292" fmla="*/ 2316613 h 4013963"/>
              <a:gd name="connsiteX2293" fmla="*/ 1278971 w 4430875"/>
              <a:gd name="connsiteY2293" fmla="*/ 2320943 h 4013963"/>
              <a:gd name="connsiteX2294" fmla="*/ 1283306 w 4430875"/>
              <a:gd name="connsiteY2294" fmla="*/ 2329603 h 4013963"/>
              <a:gd name="connsiteX2295" fmla="*/ 1287642 w 4430875"/>
              <a:gd name="connsiteY2295" fmla="*/ 2316613 h 4013963"/>
              <a:gd name="connsiteX2296" fmla="*/ 1283306 w 4430875"/>
              <a:gd name="connsiteY2296" fmla="*/ 2316613 h 4013963"/>
              <a:gd name="connsiteX2297" fmla="*/ 1869140 w 4430875"/>
              <a:gd name="connsiteY2297" fmla="*/ 2314990 h 4013963"/>
              <a:gd name="connsiteX2298" fmla="*/ 1855592 w 4430875"/>
              <a:gd name="connsiteY2298" fmla="*/ 2316613 h 4013963"/>
              <a:gd name="connsiteX2299" fmla="*/ 1885940 w 4430875"/>
              <a:gd name="connsiteY2299" fmla="*/ 2329603 h 4013963"/>
              <a:gd name="connsiteX2300" fmla="*/ 1869140 w 4430875"/>
              <a:gd name="connsiteY2300" fmla="*/ 2314990 h 4013963"/>
              <a:gd name="connsiteX2301" fmla="*/ 1820908 w 4430875"/>
              <a:gd name="connsiteY2301" fmla="*/ 2313366 h 4013963"/>
              <a:gd name="connsiteX2302" fmla="*/ 1829579 w 4430875"/>
              <a:gd name="connsiteY2302" fmla="*/ 2316613 h 4013963"/>
              <a:gd name="connsiteX2303" fmla="*/ 1812237 w 4430875"/>
              <a:gd name="connsiteY2303" fmla="*/ 2316613 h 4013963"/>
              <a:gd name="connsiteX2304" fmla="*/ 1820908 w 4430875"/>
              <a:gd name="connsiteY2304" fmla="*/ 2313366 h 4013963"/>
              <a:gd name="connsiteX2305" fmla="*/ 1235616 w 4430875"/>
              <a:gd name="connsiteY2305" fmla="*/ 2312283 h 4013963"/>
              <a:gd name="connsiteX2306" fmla="*/ 1231281 w 4430875"/>
              <a:gd name="connsiteY2306" fmla="*/ 2338263 h 4013963"/>
              <a:gd name="connsiteX2307" fmla="*/ 1218274 w 4430875"/>
              <a:gd name="connsiteY2307" fmla="*/ 2320943 h 4013963"/>
              <a:gd name="connsiteX2308" fmla="*/ 1205268 w 4430875"/>
              <a:gd name="connsiteY2308" fmla="*/ 2333933 h 4013963"/>
              <a:gd name="connsiteX2309" fmla="*/ 1231281 w 4430875"/>
              <a:gd name="connsiteY2309" fmla="*/ 2342593 h 4013963"/>
              <a:gd name="connsiteX2310" fmla="*/ 1231281 w 4430875"/>
              <a:gd name="connsiteY2310" fmla="*/ 2359913 h 4013963"/>
              <a:gd name="connsiteX2311" fmla="*/ 1239952 w 4430875"/>
              <a:gd name="connsiteY2311" fmla="*/ 2338263 h 4013963"/>
              <a:gd name="connsiteX2312" fmla="*/ 1244287 w 4430875"/>
              <a:gd name="connsiteY2312" fmla="*/ 2351253 h 4013963"/>
              <a:gd name="connsiteX2313" fmla="*/ 1252958 w 4430875"/>
              <a:gd name="connsiteY2313" fmla="*/ 2342593 h 4013963"/>
              <a:gd name="connsiteX2314" fmla="*/ 1235616 w 4430875"/>
              <a:gd name="connsiteY2314" fmla="*/ 2312283 h 4013963"/>
              <a:gd name="connsiteX2315" fmla="*/ 737034 w 4430875"/>
              <a:gd name="connsiteY2315" fmla="*/ 2312283 h 4013963"/>
              <a:gd name="connsiteX2316" fmla="*/ 737266 w 4430875"/>
              <a:gd name="connsiteY2316" fmla="*/ 2316884 h 4013963"/>
              <a:gd name="connsiteX2317" fmla="*/ 737034 w 4430875"/>
              <a:gd name="connsiteY2317" fmla="*/ 2316613 h 4013963"/>
              <a:gd name="connsiteX2318" fmla="*/ 737034 w 4430875"/>
              <a:gd name="connsiteY2318" fmla="*/ 2312283 h 4013963"/>
              <a:gd name="connsiteX2319" fmla="*/ 672002 w 4430875"/>
              <a:gd name="connsiteY2319" fmla="*/ 2312283 h 4013963"/>
              <a:gd name="connsiteX2320" fmla="*/ 676337 w 4430875"/>
              <a:gd name="connsiteY2320" fmla="*/ 2325273 h 4013963"/>
              <a:gd name="connsiteX2321" fmla="*/ 654660 w 4430875"/>
              <a:gd name="connsiteY2321" fmla="*/ 2338263 h 4013963"/>
              <a:gd name="connsiteX2322" fmla="*/ 672002 w 4430875"/>
              <a:gd name="connsiteY2322" fmla="*/ 2312283 h 4013963"/>
              <a:gd name="connsiteX2323" fmla="*/ 694763 w 4430875"/>
              <a:gd name="connsiteY2323" fmla="*/ 2311201 h 4013963"/>
              <a:gd name="connsiteX2324" fmla="*/ 702350 w 4430875"/>
              <a:gd name="connsiteY2324" fmla="*/ 2312283 h 4013963"/>
              <a:gd name="connsiteX2325" fmla="*/ 698015 w 4430875"/>
              <a:gd name="connsiteY2325" fmla="*/ 2320943 h 4013963"/>
              <a:gd name="connsiteX2326" fmla="*/ 702350 w 4430875"/>
              <a:gd name="connsiteY2326" fmla="*/ 2325273 h 4013963"/>
              <a:gd name="connsiteX2327" fmla="*/ 693679 w 4430875"/>
              <a:gd name="connsiteY2327" fmla="*/ 2316613 h 4013963"/>
              <a:gd name="connsiteX2328" fmla="*/ 694763 w 4430875"/>
              <a:gd name="connsiteY2328" fmla="*/ 2311201 h 4013963"/>
              <a:gd name="connsiteX2329" fmla="*/ 1617140 w 4430875"/>
              <a:gd name="connsiteY2329" fmla="*/ 2307953 h 4013963"/>
              <a:gd name="connsiteX2330" fmla="*/ 1617140 w 4430875"/>
              <a:gd name="connsiteY2330" fmla="*/ 2325273 h 4013963"/>
              <a:gd name="connsiteX2331" fmla="*/ 1617140 w 4430875"/>
              <a:gd name="connsiteY2331" fmla="*/ 2307953 h 4013963"/>
              <a:gd name="connsiteX2332" fmla="*/ 1478404 w 4430875"/>
              <a:gd name="connsiteY2332" fmla="*/ 2307953 h 4013963"/>
              <a:gd name="connsiteX2333" fmla="*/ 1495746 w 4430875"/>
              <a:gd name="connsiteY2333" fmla="*/ 2316613 h 4013963"/>
              <a:gd name="connsiteX2334" fmla="*/ 1482739 w 4430875"/>
              <a:gd name="connsiteY2334" fmla="*/ 2316613 h 4013963"/>
              <a:gd name="connsiteX2335" fmla="*/ 1478404 w 4430875"/>
              <a:gd name="connsiteY2335" fmla="*/ 2307953 h 4013963"/>
              <a:gd name="connsiteX2336" fmla="*/ 1243881 w 4430875"/>
              <a:gd name="connsiteY2336" fmla="*/ 2304976 h 4013963"/>
              <a:gd name="connsiteX2337" fmla="*/ 1239952 w 4430875"/>
              <a:gd name="connsiteY2337" fmla="*/ 2307953 h 4013963"/>
              <a:gd name="connsiteX2338" fmla="*/ 1252958 w 4430875"/>
              <a:gd name="connsiteY2338" fmla="*/ 2333933 h 4013963"/>
              <a:gd name="connsiteX2339" fmla="*/ 1257293 w 4430875"/>
              <a:gd name="connsiteY2339" fmla="*/ 2325273 h 4013963"/>
              <a:gd name="connsiteX2340" fmla="*/ 1257293 w 4430875"/>
              <a:gd name="connsiteY2340" fmla="*/ 2312283 h 4013963"/>
              <a:gd name="connsiteX2341" fmla="*/ 1243881 w 4430875"/>
              <a:gd name="connsiteY2341" fmla="*/ 2304976 h 4013963"/>
              <a:gd name="connsiteX2342" fmla="*/ 1764546 w 4430875"/>
              <a:gd name="connsiteY2342" fmla="*/ 2303623 h 4013963"/>
              <a:gd name="connsiteX2343" fmla="*/ 1755875 w 4430875"/>
              <a:gd name="connsiteY2343" fmla="*/ 2308495 h 4013963"/>
              <a:gd name="connsiteX2344" fmla="*/ 1755214 w 4430875"/>
              <a:gd name="connsiteY2344" fmla="*/ 2308123 h 4013963"/>
              <a:gd name="connsiteX2345" fmla="*/ 1495746 w 4430875"/>
              <a:gd name="connsiteY2345" fmla="*/ 2299293 h 4013963"/>
              <a:gd name="connsiteX2346" fmla="*/ 1508752 w 4430875"/>
              <a:gd name="connsiteY2346" fmla="*/ 2312283 h 4013963"/>
              <a:gd name="connsiteX2347" fmla="*/ 1526094 w 4430875"/>
              <a:gd name="connsiteY2347" fmla="*/ 2303623 h 4013963"/>
              <a:gd name="connsiteX2348" fmla="*/ 1500081 w 4430875"/>
              <a:gd name="connsiteY2348" fmla="*/ 2320943 h 4013963"/>
              <a:gd name="connsiteX2349" fmla="*/ 1495746 w 4430875"/>
              <a:gd name="connsiteY2349" fmla="*/ 2299293 h 4013963"/>
              <a:gd name="connsiteX2350" fmla="*/ 1894611 w 4430875"/>
              <a:gd name="connsiteY2350" fmla="*/ 2294963 h 4013963"/>
              <a:gd name="connsiteX2351" fmla="*/ 1894611 w 4430875"/>
              <a:gd name="connsiteY2351" fmla="*/ 2312283 h 4013963"/>
              <a:gd name="connsiteX2352" fmla="*/ 1894611 w 4430875"/>
              <a:gd name="connsiteY2352" fmla="*/ 2294963 h 4013963"/>
              <a:gd name="connsiteX2353" fmla="*/ 1851256 w 4430875"/>
              <a:gd name="connsiteY2353" fmla="*/ 2294963 h 4013963"/>
              <a:gd name="connsiteX2354" fmla="*/ 1825243 w 4430875"/>
              <a:gd name="connsiteY2354" fmla="*/ 2303623 h 4013963"/>
              <a:gd name="connsiteX2355" fmla="*/ 1851256 w 4430875"/>
              <a:gd name="connsiteY2355" fmla="*/ 2294963 h 4013963"/>
              <a:gd name="connsiteX2356" fmla="*/ 719692 w 4430875"/>
              <a:gd name="connsiteY2356" fmla="*/ 2294963 h 4013963"/>
              <a:gd name="connsiteX2357" fmla="*/ 732699 w 4430875"/>
              <a:gd name="connsiteY2357" fmla="*/ 2307953 h 4013963"/>
              <a:gd name="connsiteX2358" fmla="*/ 715357 w 4430875"/>
              <a:gd name="connsiteY2358" fmla="*/ 2303623 h 4013963"/>
              <a:gd name="connsiteX2359" fmla="*/ 719692 w 4430875"/>
              <a:gd name="connsiteY2359" fmla="*/ 2294963 h 4013963"/>
              <a:gd name="connsiteX2360" fmla="*/ 1275313 w 4430875"/>
              <a:gd name="connsiteY2360" fmla="*/ 2293813 h 4013963"/>
              <a:gd name="connsiteX2361" fmla="*/ 1278971 w 4430875"/>
              <a:gd name="connsiteY2361" fmla="*/ 2299293 h 4013963"/>
              <a:gd name="connsiteX2362" fmla="*/ 1261629 w 4430875"/>
              <a:gd name="connsiteY2362" fmla="*/ 2299293 h 4013963"/>
              <a:gd name="connsiteX2363" fmla="*/ 1265964 w 4430875"/>
              <a:gd name="connsiteY2363" fmla="*/ 2312283 h 4013963"/>
              <a:gd name="connsiteX2364" fmla="*/ 1283306 w 4430875"/>
              <a:gd name="connsiteY2364" fmla="*/ 2299293 h 4013963"/>
              <a:gd name="connsiteX2365" fmla="*/ 1275313 w 4430875"/>
              <a:gd name="connsiteY2365" fmla="*/ 2293813 h 4013963"/>
              <a:gd name="connsiteX2366" fmla="*/ 1690843 w 4430875"/>
              <a:gd name="connsiteY2366" fmla="*/ 2290633 h 4013963"/>
              <a:gd name="connsiteX2367" fmla="*/ 1710353 w 4430875"/>
              <a:gd name="connsiteY2367" fmla="*/ 2308495 h 4013963"/>
              <a:gd name="connsiteX2368" fmla="*/ 1716436 w 4430875"/>
              <a:gd name="connsiteY2368" fmla="*/ 2311026 h 4013963"/>
              <a:gd name="connsiteX2369" fmla="*/ 1716856 w 4430875"/>
              <a:gd name="connsiteY2369" fmla="*/ 2312283 h 4013963"/>
              <a:gd name="connsiteX2370" fmla="*/ 1718172 w 4430875"/>
              <a:gd name="connsiteY2370" fmla="*/ 2311748 h 4013963"/>
              <a:gd name="connsiteX2371" fmla="*/ 1729862 w 4430875"/>
              <a:gd name="connsiteY2371" fmla="*/ 2316613 h 4013963"/>
              <a:gd name="connsiteX2372" fmla="*/ 1716856 w 4430875"/>
              <a:gd name="connsiteY2372" fmla="*/ 2333933 h 4013963"/>
              <a:gd name="connsiteX2373" fmla="*/ 1703849 w 4430875"/>
              <a:gd name="connsiteY2373" fmla="*/ 2333933 h 4013963"/>
              <a:gd name="connsiteX2374" fmla="*/ 1690843 w 4430875"/>
              <a:gd name="connsiteY2374" fmla="*/ 2329603 h 4013963"/>
              <a:gd name="connsiteX2375" fmla="*/ 1695178 w 4430875"/>
              <a:gd name="connsiteY2375" fmla="*/ 2338263 h 4013963"/>
              <a:gd name="connsiteX2376" fmla="*/ 1677837 w 4430875"/>
              <a:gd name="connsiteY2376" fmla="*/ 2329603 h 4013963"/>
              <a:gd name="connsiteX2377" fmla="*/ 1673501 w 4430875"/>
              <a:gd name="connsiteY2377" fmla="*/ 2338263 h 4013963"/>
              <a:gd name="connsiteX2378" fmla="*/ 1686508 w 4430875"/>
              <a:gd name="connsiteY2378" fmla="*/ 2351253 h 4013963"/>
              <a:gd name="connsiteX2379" fmla="*/ 1677837 w 4430875"/>
              <a:gd name="connsiteY2379" fmla="*/ 2351253 h 4013963"/>
              <a:gd name="connsiteX2380" fmla="*/ 1660495 w 4430875"/>
              <a:gd name="connsiteY2380" fmla="*/ 2342593 h 4013963"/>
              <a:gd name="connsiteX2381" fmla="*/ 1647488 w 4430875"/>
              <a:gd name="connsiteY2381" fmla="*/ 2359913 h 4013963"/>
              <a:gd name="connsiteX2382" fmla="*/ 1638817 w 4430875"/>
              <a:gd name="connsiteY2382" fmla="*/ 2351253 h 4013963"/>
              <a:gd name="connsiteX2383" fmla="*/ 1638817 w 4430875"/>
              <a:gd name="connsiteY2383" fmla="*/ 2333933 h 4013963"/>
              <a:gd name="connsiteX2384" fmla="*/ 1647488 w 4430875"/>
              <a:gd name="connsiteY2384" fmla="*/ 2346923 h 4013963"/>
              <a:gd name="connsiteX2385" fmla="*/ 1690843 w 4430875"/>
              <a:gd name="connsiteY2385" fmla="*/ 2320943 h 4013963"/>
              <a:gd name="connsiteX2386" fmla="*/ 1695178 w 4430875"/>
              <a:gd name="connsiteY2386" fmla="*/ 2307953 h 4013963"/>
              <a:gd name="connsiteX2387" fmla="*/ 1690843 w 4430875"/>
              <a:gd name="connsiteY2387" fmla="*/ 2290633 h 4013963"/>
              <a:gd name="connsiteX2388" fmla="*/ 1365681 w 4430875"/>
              <a:gd name="connsiteY2388" fmla="*/ 2290633 h 4013963"/>
              <a:gd name="connsiteX2389" fmla="*/ 1365681 w 4430875"/>
              <a:gd name="connsiteY2389" fmla="*/ 2294963 h 4013963"/>
              <a:gd name="connsiteX2390" fmla="*/ 1362568 w 4430875"/>
              <a:gd name="connsiteY2390" fmla="*/ 2294963 h 4013963"/>
              <a:gd name="connsiteX2391" fmla="*/ 1362299 w 4430875"/>
              <a:gd name="connsiteY2391" fmla="*/ 2294011 h 4013963"/>
              <a:gd name="connsiteX2392" fmla="*/ 815073 w 4430875"/>
              <a:gd name="connsiteY2392" fmla="*/ 2290633 h 4013963"/>
              <a:gd name="connsiteX2393" fmla="*/ 797731 w 4430875"/>
              <a:gd name="connsiteY2393" fmla="*/ 2316613 h 4013963"/>
              <a:gd name="connsiteX2394" fmla="*/ 815073 w 4430875"/>
              <a:gd name="connsiteY2394" fmla="*/ 2307953 h 4013963"/>
              <a:gd name="connsiteX2395" fmla="*/ 815073 w 4430875"/>
              <a:gd name="connsiteY2395" fmla="*/ 2325273 h 4013963"/>
              <a:gd name="connsiteX2396" fmla="*/ 819409 w 4430875"/>
              <a:gd name="connsiteY2396" fmla="*/ 2312283 h 4013963"/>
              <a:gd name="connsiteX2397" fmla="*/ 823744 w 4430875"/>
              <a:gd name="connsiteY2397" fmla="*/ 2325273 h 4013963"/>
              <a:gd name="connsiteX2398" fmla="*/ 793396 w 4430875"/>
              <a:gd name="connsiteY2398" fmla="*/ 2342593 h 4013963"/>
              <a:gd name="connsiteX2399" fmla="*/ 793396 w 4430875"/>
              <a:gd name="connsiteY2399" fmla="*/ 2307953 h 4013963"/>
              <a:gd name="connsiteX2400" fmla="*/ 815073 w 4430875"/>
              <a:gd name="connsiteY2400" fmla="*/ 2290633 h 4013963"/>
              <a:gd name="connsiteX2401" fmla="*/ 1570533 w 4430875"/>
              <a:gd name="connsiteY2401" fmla="*/ 2286033 h 4013963"/>
              <a:gd name="connsiteX2402" fmla="*/ 1560778 w 4430875"/>
              <a:gd name="connsiteY2402" fmla="*/ 2307953 h 4013963"/>
              <a:gd name="connsiteX2403" fmla="*/ 1578120 w 4430875"/>
              <a:gd name="connsiteY2403" fmla="*/ 2294963 h 4013963"/>
              <a:gd name="connsiteX2404" fmla="*/ 1570533 w 4430875"/>
              <a:gd name="connsiteY2404" fmla="*/ 2286033 h 4013963"/>
              <a:gd name="connsiteX2405" fmla="*/ 1790085 w 4430875"/>
              <a:gd name="connsiteY2405" fmla="*/ 2285492 h 4013963"/>
              <a:gd name="connsiteX2406" fmla="*/ 1799230 w 4430875"/>
              <a:gd name="connsiteY2406" fmla="*/ 2312283 h 4013963"/>
              <a:gd name="connsiteX2407" fmla="*/ 1781888 w 4430875"/>
              <a:gd name="connsiteY2407" fmla="*/ 2286303 h 4013963"/>
              <a:gd name="connsiteX2408" fmla="*/ 1790085 w 4430875"/>
              <a:gd name="connsiteY2408" fmla="*/ 2285492 h 4013963"/>
              <a:gd name="connsiteX2409" fmla="*/ 3966978 w 4430875"/>
              <a:gd name="connsiteY2409" fmla="*/ 2284138 h 4013963"/>
              <a:gd name="connsiteX2410" fmla="*/ 3979984 w 4430875"/>
              <a:gd name="connsiteY2410" fmla="*/ 2294963 h 4013963"/>
              <a:gd name="connsiteX2411" fmla="*/ 3953971 w 4430875"/>
              <a:gd name="connsiteY2411" fmla="*/ 2286303 h 4013963"/>
              <a:gd name="connsiteX2412" fmla="*/ 3966978 w 4430875"/>
              <a:gd name="connsiteY2412" fmla="*/ 2284138 h 4013963"/>
              <a:gd name="connsiteX2413" fmla="*/ 3906280 w 4430875"/>
              <a:gd name="connsiteY2413" fmla="*/ 2281973 h 4013963"/>
              <a:gd name="connsiteX2414" fmla="*/ 3923622 w 4430875"/>
              <a:gd name="connsiteY2414" fmla="*/ 2294963 h 4013963"/>
              <a:gd name="connsiteX2415" fmla="*/ 3914951 w 4430875"/>
              <a:gd name="connsiteY2415" fmla="*/ 2294963 h 4013963"/>
              <a:gd name="connsiteX2416" fmla="*/ 3906280 w 4430875"/>
              <a:gd name="connsiteY2416" fmla="*/ 2281973 h 4013963"/>
              <a:gd name="connsiteX2417" fmla="*/ 1621475 w 4430875"/>
              <a:gd name="connsiteY2417" fmla="*/ 2281973 h 4013963"/>
              <a:gd name="connsiteX2418" fmla="*/ 1630146 w 4430875"/>
              <a:gd name="connsiteY2418" fmla="*/ 2294963 h 4013963"/>
              <a:gd name="connsiteX2419" fmla="*/ 1617140 w 4430875"/>
              <a:gd name="connsiteY2419" fmla="*/ 2299293 h 4013963"/>
              <a:gd name="connsiteX2420" fmla="*/ 1621475 w 4430875"/>
              <a:gd name="connsiteY2420" fmla="*/ 2281973 h 4013963"/>
              <a:gd name="connsiteX2421" fmla="*/ 1083874 w 4430875"/>
              <a:gd name="connsiteY2421" fmla="*/ 2281973 h 4013963"/>
              <a:gd name="connsiteX2422" fmla="*/ 1079538 w 4430875"/>
              <a:gd name="connsiteY2422" fmla="*/ 2303623 h 4013963"/>
              <a:gd name="connsiteX2423" fmla="*/ 1083874 w 4430875"/>
              <a:gd name="connsiteY2423" fmla="*/ 2281973 h 4013963"/>
              <a:gd name="connsiteX2424" fmla="*/ 1673376 w 4430875"/>
              <a:gd name="connsiteY2424" fmla="*/ 2277856 h 4013963"/>
              <a:gd name="connsiteX2425" fmla="*/ 1673433 w 4430875"/>
              <a:gd name="connsiteY2425" fmla="*/ 2277914 h 4013963"/>
              <a:gd name="connsiteX2426" fmla="*/ 1673574 w 4430875"/>
              <a:gd name="connsiteY2426" fmla="*/ 2277972 h 4013963"/>
              <a:gd name="connsiteX2427" fmla="*/ 1676753 w 4430875"/>
              <a:gd name="connsiteY2427" fmla="*/ 2292257 h 4013963"/>
              <a:gd name="connsiteX2428" fmla="*/ 1686508 w 4430875"/>
              <a:gd name="connsiteY2428" fmla="*/ 2290633 h 4013963"/>
              <a:gd name="connsiteX2429" fmla="*/ 1669166 w 4430875"/>
              <a:gd name="connsiteY2429" fmla="*/ 2299293 h 4013963"/>
              <a:gd name="connsiteX2430" fmla="*/ 1668082 w 4430875"/>
              <a:gd name="connsiteY2430" fmla="*/ 2286845 h 4013963"/>
              <a:gd name="connsiteX2431" fmla="*/ 3472731 w 4430875"/>
              <a:gd name="connsiteY2431" fmla="*/ 2277644 h 4013963"/>
              <a:gd name="connsiteX2432" fmla="*/ 3468395 w 4430875"/>
              <a:gd name="connsiteY2432" fmla="*/ 2294963 h 4013963"/>
              <a:gd name="connsiteX2433" fmla="*/ 3477066 w 4430875"/>
              <a:gd name="connsiteY2433" fmla="*/ 2286303 h 4013963"/>
              <a:gd name="connsiteX2434" fmla="*/ 3472731 w 4430875"/>
              <a:gd name="connsiteY2434" fmla="*/ 2277644 h 4013963"/>
              <a:gd name="connsiteX2435" fmla="*/ 1803566 w 4430875"/>
              <a:gd name="connsiteY2435" fmla="*/ 2273314 h 4013963"/>
              <a:gd name="connsiteX2436" fmla="*/ 1812237 w 4430875"/>
              <a:gd name="connsiteY2436" fmla="*/ 2277644 h 4013963"/>
              <a:gd name="connsiteX2437" fmla="*/ 1807901 w 4430875"/>
              <a:gd name="connsiteY2437" fmla="*/ 2290633 h 4013963"/>
              <a:gd name="connsiteX2438" fmla="*/ 1803566 w 4430875"/>
              <a:gd name="connsiteY2438" fmla="*/ 2273314 h 4013963"/>
              <a:gd name="connsiteX2439" fmla="*/ 1335333 w 4430875"/>
              <a:gd name="connsiteY2439" fmla="*/ 2273314 h 4013963"/>
              <a:gd name="connsiteX2440" fmla="*/ 1317990 w 4430875"/>
              <a:gd name="connsiteY2440" fmla="*/ 2290633 h 4013963"/>
              <a:gd name="connsiteX2441" fmla="*/ 1304984 w 4430875"/>
              <a:gd name="connsiteY2441" fmla="*/ 2277644 h 4013963"/>
              <a:gd name="connsiteX2442" fmla="*/ 1304984 w 4430875"/>
              <a:gd name="connsiteY2442" fmla="*/ 2299293 h 4013963"/>
              <a:gd name="connsiteX2443" fmla="*/ 1335333 w 4430875"/>
              <a:gd name="connsiteY2443" fmla="*/ 2273314 h 4013963"/>
              <a:gd name="connsiteX2444" fmla="*/ 1131564 w 4430875"/>
              <a:gd name="connsiteY2444" fmla="*/ 2273314 h 4013963"/>
              <a:gd name="connsiteX2445" fmla="*/ 1118558 w 4430875"/>
              <a:gd name="connsiteY2445" fmla="*/ 2290633 h 4013963"/>
              <a:gd name="connsiteX2446" fmla="*/ 1131564 w 4430875"/>
              <a:gd name="connsiteY2446" fmla="*/ 2273314 h 4013963"/>
              <a:gd name="connsiteX2447" fmla="*/ 1039977 w 4430875"/>
              <a:gd name="connsiteY2447" fmla="*/ 2272772 h 4013963"/>
              <a:gd name="connsiteX2448" fmla="*/ 1050888 w 4430875"/>
              <a:gd name="connsiteY2448" fmla="*/ 2273208 h 4013963"/>
              <a:gd name="connsiteX2449" fmla="*/ 1052285 w 4430875"/>
              <a:gd name="connsiteY2449" fmla="*/ 2274361 h 4013963"/>
              <a:gd name="connsiteX2450" fmla="*/ 1046480 w 4430875"/>
              <a:gd name="connsiteY2450" fmla="*/ 2279267 h 4013963"/>
              <a:gd name="connsiteX2451" fmla="*/ 1036183 w 4430875"/>
              <a:gd name="connsiteY2451" fmla="*/ 2281973 h 4013963"/>
              <a:gd name="connsiteX2452" fmla="*/ 1039977 w 4430875"/>
              <a:gd name="connsiteY2452" fmla="*/ 2272772 h 4013963"/>
              <a:gd name="connsiteX2453" fmla="*/ 1628317 w 4430875"/>
              <a:gd name="connsiteY2453" fmla="*/ 2269187 h 4013963"/>
              <a:gd name="connsiteX2454" fmla="*/ 1634482 w 4430875"/>
              <a:gd name="connsiteY2454" fmla="*/ 2277644 h 4013963"/>
              <a:gd name="connsiteX2455" fmla="*/ 1630146 w 4430875"/>
              <a:gd name="connsiteY2455" fmla="*/ 2281973 h 4013963"/>
              <a:gd name="connsiteX2456" fmla="*/ 1628317 w 4430875"/>
              <a:gd name="connsiteY2456" fmla="*/ 2269187 h 4013963"/>
              <a:gd name="connsiteX2457" fmla="*/ 1443720 w 4430875"/>
              <a:gd name="connsiteY2457" fmla="*/ 2268984 h 4013963"/>
              <a:gd name="connsiteX2458" fmla="*/ 1461062 w 4430875"/>
              <a:gd name="connsiteY2458" fmla="*/ 2273314 h 4013963"/>
              <a:gd name="connsiteX2459" fmla="*/ 1474068 w 4430875"/>
              <a:gd name="connsiteY2459" fmla="*/ 2299293 h 4013963"/>
              <a:gd name="connsiteX2460" fmla="*/ 1465397 w 4430875"/>
              <a:gd name="connsiteY2460" fmla="*/ 2303623 h 4013963"/>
              <a:gd name="connsiteX2461" fmla="*/ 1443720 w 4430875"/>
              <a:gd name="connsiteY2461" fmla="*/ 2268984 h 4013963"/>
              <a:gd name="connsiteX2462" fmla="*/ 1595124 w 4430875"/>
              <a:gd name="connsiteY2462" fmla="*/ 2267969 h 4013963"/>
              <a:gd name="connsiteX2463" fmla="*/ 1604133 w 4430875"/>
              <a:gd name="connsiteY2463" fmla="*/ 2268984 h 4013963"/>
              <a:gd name="connsiteX2464" fmla="*/ 1595462 w 4430875"/>
              <a:gd name="connsiteY2464" fmla="*/ 2299293 h 4013963"/>
              <a:gd name="connsiteX2465" fmla="*/ 1573785 w 4430875"/>
              <a:gd name="connsiteY2465" fmla="*/ 2312283 h 4013963"/>
              <a:gd name="connsiteX2466" fmla="*/ 1604133 w 4430875"/>
              <a:gd name="connsiteY2466" fmla="*/ 2294963 h 4013963"/>
              <a:gd name="connsiteX2467" fmla="*/ 1595462 w 4430875"/>
              <a:gd name="connsiteY2467" fmla="*/ 2342593 h 4013963"/>
              <a:gd name="connsiteX2468" fmla="*/ 1608469 w 4430875"/>
              <a:gd name="connsiteY2468" fmla="*/ 2351253 h 4013963"/>
              <a:gd name="connsiteX2469" fmla="*/ 1625811 w 4430875"/>
              <a:gd name="connsiteY2469" fmla="*/ 2368573 h 4013963"/>
              <a:gd name="connsiteX2470" fmla="*/ 1617140 w 4430875"/>
              <a:gd name="connsiteY2470" fmla="*/ 2381563 h 4013963"/>
              <a:gd name="connsiteX2471" fmla="*/ 1573785 w 4430875"/>
              <a:gd name="connsiteY2471" fmla="*/ 2398883 h 4013963"/>
              <a:gd name="connsiteX2472" fmla="*/ 1578120 w 4430875"/>
              <a:gd name="connsiteY2472" fmla="*/ 2411873 h 4013963"/>
              <a:gd name="connsiteX2473" fmla="*/ 1543436 w 4430875"/>
              <a:gd name="connsiteY2473" fmla="*/ 2411873 h 4013963"/>
              <a:gd name="connsiteX2474" fmla="*/ 1560778 w 4430875"/>
              <a:gd name="connsiteY2474" fmla="*/ 2411873 h 4013963"/>
              <a:gd name="connsiteX2475" fmla="*/ 1543436 w 4430875"/>
              <a:gd name="connsiteY2475" fmla="*/ 2429193 h 4013963"/>
              <a:gd name="connsiteX2476" fmla="*/ 1530430 w 4430875"/>
              <a:gd name="connsiteY2476" fmla="*/ 2420533 h 4013963"/>
              <a:gd name="connsiteX2477" fmla="*/ 1526094 w 4430875"/>
              <a:gd name="connsiteY2477" fmla="*/ 2442183 h 4013963"/>
              <a:gd name="connsiteX2478" fmla="*/ 1521759 w 4430875"/>
              <a:gd name="connsiteY2478" fmla="*/ 2429193 h 4013963"/>
              <a:gd name="connsiteX2479" fmla="*/ 1500081 w 4430875"/>
              <a:gd name="connsiteY2479" fmla="*/ 2442183 h 4013963"/>
              <a:gd name="connsiteX2480" fmla="*/ 1478404 w 4430875"/>
              <a:gd name="connsiteY2480" fmla="*/ 2433523 h 4013963"/>
              <a:gd name="connsiteX2481" fmla="*/ 1491410 w 4430875"/>
              <a:gd name="connsiteY2481" fmla="*/ 2437853 h 4013963"/>
              <a:gd name="connsiteX2482" fmla="*/ 1474068 w 4430875"/>
              <a:gd name="connsiteY2482" fmla="*/ 2459502 h 4013963"/>
              <a:gd name="connsiteX2483" fmla="*/ 1456726 w 4430875"/>
              <a:gd name="connsiteY2483" fmla="*/ 2437853 h 4013963"/>
              <a:gd name="connsiteX2484" fmla="*/ 1474068 w 4430875"/>
              <a:gd name="connsiteY2484" fmla="*/ 2442183 h 4013963"/>
              <a:gd name="connsiteX2485" fmla="*/ 1465397 w 4430875"/>
              <a:gd name="connsiteY2485" fmla="*/ 2403213 h 4013963"/>
              <a:gd name="connsiteX2486" fmla="*/ 1478404 w 4430875"/>
              <a:gd name="connsiteY2486" fmla="*/ 2411873 h 4013963"/>
              <a:gd name="connsiteX2487" fmla="*/ 1474068 w 4430875"/>
              <a:gd name="connsiteY2487" fmla="*/ 2420533 h 4013963"/>
              <a:gd name="connsiteX2488" fmla="*/ 1565114 w 4430875"/>
              <a:gd name="connsiteY2488" fmla="*/ 2394553 h 4013963"/>
              <a:gd name="connsiteX2489" fmla="*/ 1560778 w 4430875"/>
              <a:gd name="connsiteY2489" fmla="*/ 2385893 h 4013963"/>
              <a:gd name="connsiteX2490" fmla="*/ 1586791 w 4430875"/>
              <a:gd name="connsiteY2490" fmla="*/ 2381563 h 4013963"/>
              <a:gd name="connsiteX2491" fmla="*/ 1586791 w 4430875"/>
              <a:gd name="connsiteY2491" fmla="*/ 2364243 h 4013963"/>
              <a:gd name="connsiteX2492" fmla="*/ 1595462 w 4430875"/>
              <a:gd name="connsiteY2492" fmla="*/ 2381563 h 4013963"/>
              <a:gd name="connsiteX2493" fmla="*/ 1591127 w 4430875"/>
              <a:gd name="connsiteY2493" fmla="*/ 2351253 h 4013963"/>
              <a:gd name="connsiteX2494" fmla="*/ 1578120 w 4430875"/>
              <a:gd name="connsiteY2494" fmla="*/ 2346923 h 4013963"/>
              <a:gd name="connsiteX2495" fmla="*/ 1569449 w 4430875"/>
              <a:gd name="connsiteY2495" fmla="*/ 2364243 h 4013963"/>
              <a:gd name="connsiteX2496" fmla="*/ 1560778 w 4430875"/>
              <a:gd name="connsiteY2496" fmla="*/ 2338263 h 4013963"/>
              <a:gd name="connsiteX2497" fmla="*/ 1556443 w 4430875"/>
              <a:gd name="connsiteY2497" fmla="*/ 2342593 h 4013963"/>
              <a:gd name="connsiteX2498" fmla="*/ 1560778 w 4430875"/>
              <a:gd name="connsiteY2498" fmla="*/ 2364243 h 4013963"/>
              <a:gd name="connsiteX2499" fmla="*/ 1534765 w 4430875"/>
              <a:gd name="connsiteY2499" fmla="*/ 2368573 h 4013963"/>
              <a:gd name="connsiteX2500" fmla="*/ 1560778 w 4430875"/>
              <a:gd name="connsiteY2500" fmla="*/ 2333933 h 4013963"/>
              <a:gd name="connsiteX2501" fmla="*/ 1556443 w 4430875"/>
              <a:gd name="connsiteY2501" fmla="*/ 2320943 h 4013963"/>
              <a:gd name="connsiteX2502" fmla="*/ 1547772 w 4430875"/>
              <a:gd name="connsiteY2502" fmla="*/ 2338263 h 4013963"/>
              <a:gd name="connsiteX2503" fmla="*/ 1543436 w 4430875"/>
              <a:gd name="connsiteY2503" fmla="*/ 2325273 h 4013963"/>
              <a:gd name="connsiteX2504" fmla="*/ 1534765 w 4430875"/>
              <a:gd name="connsiteY2504" fmla="*/ 2333933 h 4013963"/>
              <a:gd name="connsiteX2505" fmla="*/ 1530430 w 4430875"/>
              <a:gd name="connsiteY2505" fmla="*/ 2320943 h 4013963"/>
              <a:gd name="connsiteX2506" fmla="*/ 1547772 w 4430875"/>
              <a:gd name="connsiteY2506" fmla="*/ 2320943 h 4013963"/>
              <a:gd name="connsiteX2507" fmla="*/ 1547772 w 4430875"/>
              <a:gd name="connsiteY2507" fmla="*/ 2307953 h 4013963"/>
              <a:gd name="connsiteX2508" fmla="*/ 1513088 w 4430875"/>
              <a:gd name="connsiteY2508" fmla="*/ 2286303 h 4013963"/>
              <a:gd name="connsiteX2509" fmla="*/ 1530430 w 4430875"/>
              <a:gd name="connsiteY2509" fmla="*/ 2277644 h 4013963"/>
              <a:gd name="connsiteX2510" fmla="*/ 1573785 w 4430875"/>
              <a:gd name="connsiteY2510" fmla="*/ 2273314 h 4013963"/>
              <a:gd name="connsiteX2511" fmla="*/ 1573785 w 4430875"/>
              <a:gd name="connsiteY2511" fmla="*/ 2281973 h 4013963"/>
              <a:gd name="connsiteX2512" fmla="*/ 1595124 w 4430875"/>
              <a:gd name="connsiteY2512" fmla="*/ 2267969 h 4013963"/>
              <a:gd name="connsiteX2513" fmla="*/ 1139886 w 4430875"/>
              <a:gd name="connsiteY2513" fmla="*/ 2264944 h 4013963"/>
              <a:gd name="connsiteX2514" fmla="*/ 1140235 w 4430875"/>
              <a:gd name="connsiteY2514" fmla="*/ 2273314 h 4013963"/>
              <a:gd name="connsiteX2515" fmla="*/ 1136984 w 4430875"/>
              <a:gd name="connsiteY2515" fmla="*/ 2267360 h 4013963"/>
              <a:gd name="connsiteX2516" fmla="*/ 3485737 w 4430875"/>
              <a:gd name="connsiteY2516" fmla="*/ 2264654 h 4013963"/>
              <a:gd name="connsiteX2517" fmla="*/ 3477066 w 4430875"/>
              <a:gd name="connsiteY2517" fmla="*/ 2273314 h 4013963"/>
              <a:gd name="connsiteX2518" fmla="*/ 3481402 w 4430875"/>
              <a:gd name="connsiteY2518" fmla="*/ 2290633 h 4013963"/>
              <a:gd name="connsiteX2519" fmla="*/ 3485737 w 4430875"/>
              <a:gd name="connsiteY2519" fmla="*/ 2264654 h 4013963"/>
              <a:gd name="connsiteX2520" fmla="*/ 893112 w 4430875"/>
              <a:gd name="connsiteY2520" fmla="*/ 2264654 h 4013963"/>
              <a:gd name="connsiteX2521" fmla="*/ 888777 w 4430875"/>
              <a:gd name="connsiteY2521" fmla="*/ 2281973 h 4013963"/>
              <a:gd name="connsiteX2522" fmla="*/ 893112 w 4430875"/>
              <a:gd name="connsiteY2522" fmla="*/ 2264654 h 4013963"/>
              <a:gd name="connsiteX2523" fmla="*/ 663331 w 4430875"/>
              <a:gd name="connsiteY2523" fmla="*/ 2264654 h 4013963"/>
              <a:gd name="connsiteX2524" fmla="*/ 689344 w 4430875"/>
              <a:gd name="connsiteY2524" fmla="*/ 2303623 h 4013963"/>
              <a:gd name="connsiteX2525" fmla="*/ 663331 w 4430875"/>
              <a:gd name="connsiteY2525" fmla="*/ 2303623 h 4013963"/>
              <a:gd name="connsiteX2526" fmla="*/ 663331 w 4430875"/>
              <a:gd name="connsiteY2526" fmla="*/ 2264654 h 4013963"/>
              <a:gd name="connsiteX2527" fmla="*/ 1139866 w 4430875"/>
              <a:gd name="connsiteY2527" fmla="*/ 2264452 h 4013963"/>
              <a:gd name="connsiteX2528" fmla="*/ 1140235 w 4430875"/>
              <a:gd name="connsiteY2528" fmla="*/ 2264654 h 4013963"/>
              <a:gd name="connsiteX2529" fmla="*/ 1139886 w 4430875"/>
              <a:gd name="connsiteY2529" fmla="*/ 2264944 h 4013963"/>
              <a:gd name="connsiteX2530" fmla="*/ 1838250 w 4430875"/>
              <a:gd name="connsiteY2530" fmla="*/ 2260324 h 4013963"/>
              <a:gd name="connsiteX2531" fmla="*/ 1864263 w 4430875"/>
              <a:gd name="connsiteY2531" fmla="*/ 2268984 h 4013963"/>
              <a:gd name="connsiteX2532" fmla="*/ 1851256 w 4430875"/>
              <a:gd name="connsiteY2532" fmla="*/ 2286303 h 4013963"/>
              <a:gd name="connsiteX2533" fmla="*/ 1838250 w 4430875"/>
              <a:gd name="connsiteY2533" fmla="*/ 2260324 h 4013963"/>
              <a:gd name="connsiteX2534" fmla="*/ 988493 w 4430875"/>
              <a:gd name="connsiteY2534" fmla="*/ 2260324 h 4013963"/>
              <a:gd name="connsiteX2535" fmla="*/ 988493 w 4430875"/>
              <a:gd name="connsiteY2535" fmla="*/ 2268984 h 4013963"/>
              <a:gd name="connsiteX2536" fmla="*/ 997164 w 4430875"/>
              <a:gd name="connsiteY2536" fmla="*/ 2273314 h 4013963"/>
              <a:gd name="connsiteX2537" fmla="*/ 988493 w 4430875"/>
              <a:gd name="connsiteY2537" fmla="*/ 2260324 h 4013963"/>
              <a:gd name="connsiteX2538" fmla="*/ 784725 w 4430875"/>
              <a:gd name="connsiteY2538" fmla="*/ 2255994 h 4013963"/>
              <a:gd name="connsiteX2539" fmla="*/ 789060 w 4430875"/>
              <a:gd name="connsiteY2539" fmla="*/ 2277644 h 4013963"/>
              <a:gd name="connsiteX2540" fmla="*/ 780389 w 4430875"/>
              <a:gd name="connsiteY2540" fmla="*/ 2273314 h 4013963"/>
              <a:gd name="connsiteX2541" fmla="*/ 784725 w 4430875"/>
              <a:gd name="connsiteY2541" fmla="*/ 2255994 h 4013963"/>
              <a:gd name="connsiteX2542" fmla="*/ 3583286 w 4430875"/>
              <a:gd name="connsiteY2542" fmla="*/ 2254370 h 4013963"/>
              <a:gd name="connsiteX2543" fmla="*/ 3589789 w 4430875"/>
              <a:gd name="connsiteY2543" fmla="*/ 2255994 h 4013963"/>
              <a:gd name="connsiteX2544" fmla="*/ 3576783 w 4430875"/>
              <a:gd name="connsiteY2544" fmla="*/ 2255994 h 4013963"/>
              <a:gd name="connsiteX2545" fmla="*/ 3583286 w 4430875"/>
              <a:gd name="connsiteY2545" fmla="*/ 2254370 h 4013963"/>
              <a:gd name="connsiteX2546" fmla="*/ 1573785 w 4430875"/>
              <a:gd name="connsiteY2546" fmla="*/ 2251664 h 4013963"/>
              <a:gd name="connsiteX2547" fmla="*/ 1582456 w 4430875"/>
              <a:gd name="connsiteY2547" fmla="*/ 2260324 h 4013963"/>
              <a:gd name="connsiteX2548" fmla="*/ 1578120 w 4430875"/>
              <a:gd name="connsiteY2548" fmla="*/ 2268984 h 4013963"/>
              <a:gd name="connsiteX2549" fmla="*/ 1573785 w 4430875"/>
              <a:gd name="connsiteY2549" fmla="*/ 2251664 h 4013963"/>
              <a:gd name="connsiteX2550" fmla="*/ 1326662 w 4430875"/>
              <a:gd name="connsiteY2550" fmla="*/ 2251664 h 4013963"/>
              <a:gd name="connsiteX2551" fmla="*/ 1300648 w 4430875"/>
              <a:gd name="connsiteY2551" fmla="*/ 2273314 h 4013963"/>
              <a:gd name="connsiteX2552" fmla="*/ 1326662 w 4430875"/>
              <a:gd name="connsiteY2552" fmla="*/ 2251664 h 4013963"/>
              <a:gd name="connsiteX2553" fmla="*/ 658995 w 4430875"/>
              <a:gd name="connsiteY2553" fmla="*/ 2251664 h 4013963"/>
              <a:gd name="connsiteX2554" fmla="*/ 645989 w 4430875"/>
              <a:gd name="connsiteY2554" fmla="*/ 2268984 h 4013963"/>
              <a:gd name="connsiteX2555" fmla="*/ 658995 w 4430875"/>
              <a:gd name="connsiteY2555" fmla="*/ 2251664 h 4013963"/>
              <a:gd name="connsiteX2556" fmla="*/ 1490749 w 4430875"/>
              <a:gd name="connsiteY2556" fmla="*/ 2247701 h 4013963"/>
              <a:gd name="connsiteX2557" fmla="*/ 1492299 w 4430875"/>
              <a:gd name="connsiteY2557" fmla="*/ 2251616 h 4013963"/>
              <a:gd name="connsiteX2558" fmla="*/ 1491410 w 4430875"/>
              <a:gd name="connsiteY2558" fmla="*/ 2251664 h 4013963"/>
              <a:gd name="connsiteX2559" fmla="*/ 3633144 w 4430875"/>
              <a:gd name="connsiteY2559" fmla="*/ 2247334 h 4013963"/>
              <a:gd name="connsiteX2560" fmla="*/ 3650486 w 4430875"/>
              <a:gd name="connsiteY2560" fmla="*/ 2264654 h 4013963"/>
              <a:gd name="connsiteX2561" fmla="*/ 3633144 w 4430875"/>
              <a:gd name="connsiteY2561" fmla="*/ 2247334 h 4013963"/>
              <a:gd name="connsiteX2562" fmla="*/ 3533428 w 4430875"/>
              <a:gd name="connsiteY2562" fmla="*/ 2247334 h 4013963"/>
              <a:gd name="connsiteX2563" fmla="*/ 3537763 w 4430875"/>
              <a:gd name="connsiteY2563" fmla="*/ 2264654 h 4013963"/>
              <a:gd name="connsiteX2564" fmla="*/ 3546434 w 4430875"/>
              <a:gd name="connsiteY2564" fmla="*/ 2260324 h 4013963"/>
              <a:gd name="connsiteX2565" fmla="*/ 3533428 w 4430875"/>
              <a:gd name="connsiteY2565" fmla="*/ 2247334 h 4013963"/>
              <a:gd name="connsiteX2566" fmla="*/ 3516086 w 4430875"/>
              <a:gd name="connsiteY2566" fmla="*/ 2247334 h 4013963"/>
              <a:gd name="connsiteX2567" fmla="*/ 3507415 w 4430875"/>
              <a:gd name="connsiteY2567" fmla="*/ 2277644 h 4013963"/>
              <a:gd name="connsiteX2568" fmla="*/ 3498744 w 4430875"/>
              <a:gd name="connsiteY2568" fmla="*/ 2260324 h 4013963"/>
              <a:gd name="connsiteX2569" fmla="*/ 3485737 w 4430875"/>
              <a:gd name="connsiteY2569" fmla="*/ 2255994 h 4013963"/>
              <a:gd name="connsiteX2570" fmla="*/ 3494408 w 4430875"/>
              <a:gd name="connsiteY2570" fmla="*/ 2281973 h 4013963"/>
              <a:gd name="connsiteX2571" fmla="*/ 3511750 w 4430875"/>
              <a:gd name="connsiteY2571" fmla="*/ 2286303 h 4013963"/>
              <a:gd name="connsiteX2572" fmla="*/ 3520421 w 4430875"/>
              <a:gd name="connsiteY2572" fmla="*/ 2268984 h 4013963"/>
              <a:gd name="connsiteX2573" fmla="*/ 3537763 w 4430875"/>
              <a:gd name="connsiteY2573" fmla="*/ 2294963 h 4013963"/>
              <a:gd name="connsiteX2574" fmla="*/ 3485737 w 4430875"/>
              <a:gd name="connsiteY2574" fmla="*/ 2338263 h 4013963"/>
              <a:gd name="connsiteX2575" fmla="*/ 3498744 w 4430875"/>
              <a:gd name="connsiteY2575" fmla="*/ 2346923 h 4013963"/>
              <a:gd name="connsiteX2576" fmla="*/ 3498744 w 4430875"/>
              <a:gd name="connsiteY2576" fmla="*/ 2381563 h 4013963"/>
              <a:gd name="connsiteX2577" fmla="*/ 3520421 w 4430875"/>
              <a:gd name="connsiteY2577" fmla="*/ 2385893 h 4013963"/>
              <a:gd name="connsiteX2578" fmla="*/ 3537763 w 4430875"/>
              <a:gd name="connsiteY2578" fmla="*/ 2390223 h 4013963"/>
              <a:gd name="connsiteX2579" fmla="*/ 3524757 w 4430875"/>
              <a:gd name="connsiteY2579" fmla="*/ 2377233 h 4013963"/>
              <a:gd name="connsiteX2580" fmla="*/ 3563776 w 4430875"/>
              <a:gd name="connsiteY2580" fmla="*/ 2346923 h 4013963"/>
              <a:gd name="connsiteX2581" fmla="*/ 3568112 w 4430875"/>
              <a:gd name="connsiteY2581" fmla="*/ 2359913 h 4013963"/>
              <a:gd name="connsiteX2582" fmla="*/ 3576783 w 4430875"/>
              <a:gd name="connsiteY2582" fmla="*/ 2346923 h 4013963"/>
              <a:gd name="connsiteX2583" fmla="*/ 3585454 w 4430875"/>
              <a:gd name="connsiteY2583" fmla="*/ 2355583 h 4013963"/>
              <a:gd name="connsiteX2584" fmla="*/ 3581118 w 4430875"/>
              <a:gd name="connsiteY2584" fmla="*/ 2342593 h 4013963"/>
              <a:gd name="connsiteX2585" fmla="*/ 3594125 w 4430875"/>
              <a:gd name="connsiteY2585" fmla="*/ 2346923 h 4013963"/>
              <a:gd name="connsiteX2586" fmla="*/ 3589789 w 4430875"/>
              <a:gd name="connsiteY2586" fmla="*/ 2325273 h 4013963"/>
              <a:gd name="connsiteX2587" fmla="*/ 3572447 w 4430875"/>
              <a:gd name="connsiteY2587" fmla="*/ 2338263 h 4013963"/>
              <a:gd name="connsiteX2588" fmla="*/ 3563776 w 4430875"/>
              <a:gd name="connsiteY2588" fmla="*/ 2325273 h 4013963"/>
              <a:gd name="connsiteX2589" fmla="*/ 3568112 w 4430875"/>
              <a:gd name="connsiteY2589" fmla="*/ 2312283 h 4013963"/>
              <a:gd name="connsiteX2590" fmla="*/ 3537763 w 4430875"/>
              <a:gd name="connsiteY2590" fmla="*/ 2303623 h 4013963"/>
              <a:gd name="connsiteX2591" fmla="*/ 3555105 w 4430875"/>
              <a:gd name="connsiteY2591" fmla="*/ 2290633 h 4013963"/>
              <a:gd name="connsiteX2592" fmla="*/ 3537763 w 4430875"/>
              <a:gd name="connsiteY2592" fmla="*/ 2290633 h 4013963"/>
              <a:gd name="connsiteX2593" fmla="*/ 3550770 w 4430875"/>
              <a:gd name="connsiteY2593" fmla="*/ 2281973 h 4013963"/>
              <a:gd name="connsiteX2594" fmla="*/ 3546434 w 4430875"/>
              <a:gd name="connsiteY2594" fmla="*/ 2264654 h 4013963"/>
              <a:gd name="connsiteX2595" fmla="*/ 3533428 w 4430875"/>
              <a:gd name="connsiteY2595" fmla="*/ 2268984 h 4013963"/>
              <a:gd name="connsiteX2596" fmla="*/ 3516086 w 4430875"/>
              <a:gd name="connsiteY2596" fmla="*/ 2247334 h 4013963"/>
              <a:gd name="connsiteX2597" fmla="*/ 1170584 w 4430875"/>
              <a:gd name="connsiteY2597" fmla="*/ 2247334 h 4013963"/>
              <a:gd name="connsiteX2598" fmla="*/ 1166248 w 4430875"/>
              <a:gd name="connsiteY2598" fmla="*/ 2264654 h 4013963"/>
              <a:gd name="connsiteX2599" fmla="*/ 1170584 w 4430875"/>
              <a:gd name="connsiteY2599" fmla="*/ 2247334 h 4013963"/>
              <a:gd name="connsiteX2600" fmla="*/ 1135900 w 4430875"/>
              <a:gd name="connsiteY2600" fmla="*/ 2247334 h 4013963"/>
              <a:gd name="connsiteX2601" fmla="*/ 1139693 w 4430875"/>
              <a:gd name="connsiteY2601" fmla="*/ 2260324 h 4013963"/>
              <a:gd name="connsiteX2602" fmla="*/ 1139866 w 4430875"/>
              <a:gd name="connsiteY2602" fmla="*/ 2264452 h 4013963"/>
              <a:gd name="connsiteX2603" fmla="*/ 1134274 w 4430875"/>
              <a:gd name="connsiteY2603" fmla="*/ 2261406 h 4013963"/>
              <a:gd name="connsiteX2604" fmla="*/ 1131564 w 4430875"/>
              <a:gd name="connsiteY2604" fmla="*/ 2264654 h 4013963"/>
              <a:gd name="connsiteX2605" fmla="*/ 1135900 w 4430875"/>
              <a:gd name="connsiteY2605" fmla="*/ 2247334 h 4013963"/>
              <a:gd name="connsiteX2606" fmla="*/ 867099 w 4430875"/>
              <a:gd name="connsiteY2606" fmla="*/ 2247334 h 4013963"/>
              <a:gd name="connsiteX2607" fmla="*/ 880105 w 4430875"/>
              <a:gd name="connsiteY2607" fmla="*/ 2251664 h 4013963"/>
              <a:gd name="connsiteX2608" fmla="*/ 884441 w 4430875"/>
              <a:gd name="connsiteY2608" fmla="*/ 2277644 h 4013963"/>
              <a:gd name="connsiteX2609" fmla="*/ 871434 w 4430875"/>
              <a:gd name="connsiteY2609" fmla="*/ 2273314 h 4013963"/>
              <a:gd name="connsiteX2610" fmla="*/ 875770 w 4430875"/>
              <a:gd name="connsiteY2610" fmla="*/ 2290633 h 4013963"/>
              <a:gd name="connsiteX2611" fmla="*/ 854092 w 4430875"/>
              <a:gd name="connsiteY2611" fmla="*/ 2290633 h 4013963"/>
              <a:gd name="connsiteX2612" fmla="*/ 854092 w 4430875"/>
              <a:gd name="connsiteY2612" fmla="*/ 2312283 h 4013963"/>
              <a:gd name="connsiteX2613" fmla="*/ 849757 w 4430875"/>
              <a:gd name="connsiteY2613" fmla="*/ 2294963 h 4013963"/>
              <a:gd name="connsiteX2614" fmla="*/ 823744 w 4430875"/>
              <a:gd name="connsiteY2614" fmla="*/ 2312283 h 4013963"/>
              <a:gd name="connsiteX2615" fmla="*/ 823744 w 4430875"/>
              <a:gd name="connsiteY2615" fmla="*/ 2290633 h 4013963"/>
              <a:gd name="connsiteX2616" fmla="*/ 854092 w 4430875"/>
              <a:gd name="connsiteY2616" fmla="*/ 2268984 h 4013963"/>
              <a:gd name="connsiteX2617" fmla="*/ 858428 w 4430875"/>
              <a:gd name="connsiteY2617" fmla="*/ 2251664 h 4013963"/>
              <a:gd name="connsiteX2618" fmla="*/ 858428 w 4430875"/>
              <a:gd name="connsiteY2618" fmla="*/ 2260324 h 4013963"/>
              <a:gd name="connsiteX2619" fmla="*/ 862763 w 4430875"/>
              <a:gd name="connsiteY2619" fmla="*/ 2264654 h 4013963"/>
              <a:gd name="connsiteX2620" fmla="*/ 867099 w 4430875"/>
              <a:gd name="connsiteY2620" fmla="*/ 2247334 h 4013963"/>
              <a:gd name="connsiteX2621" fmla="*/ 1404700 w 4430875"/>
              <a:gd name="connsiteY2621" fmla="*/ 2243004 h 4013963"/>
              <a:gd name="connsiteX2622" fmla="*/ 1404700 w 4430875"/>
              <a:gd name="connsiteY2622" fmla="*/ 2264654 h 4013963"/>
              <a:gd name="connsiteX2623" fmla="*/ 1417707 w 4430875"/>
              <a:gd name="connsiteY2623" fmla="*/ 2255994 h 4013963"/>
              <a:gd name="connsiteX2624" fmla="*/ 1404700 w 4430875"/>
              <a:gd name="connsiteY2624" fmla="*/ 2243004 h 4013963"/>
              <a:gd name="connsiteX2625" fmla="*/ 1365681 w 4430875"/>
              <a:gd name="connsiteY2625" fmla="*/ 2243004 h 4013963"/>
              <a:gd name="connsiteX2626" fmla="*/ 1357010 w 4430875"/>
              <a:gd name="connsiteY2626" fmla="*/ 2260324 h 4013963"/>
              <a:gd name="connsiteX2627" fmla="*/ 1349639 w 4430875"/>
              <a:gd name="connsiteY2627" fmla="*/ 2262922 h 4013963"/>
              <a:gd name="connsiteX2628" fmla="*/ 1348339 w 4430875"/>
              <a:gd name="connsiteY2628" fmla="*/ 2263380 h 4013963"/>
              <a:gd name="connsiteX2629" fmla="*/ 1348339 w 4430875"/>
              <a:gd name="connsiteY2629" fmla="*/ 2260324 h 4013963"/>
              <a:gd name="connsiteX2630" fmla="*/ 1347797 w 4430875"/>
              <a:gd name="connsiteY2630" fmla="*/ 2263571 h 4013963"/>
              <a:gd name="connsiteX2631" fmla="*/ 1348339 w 4430875"/>
              <a:gd name="connsiteY2631" fmla="*/ 2263380 h 4013963"/>
              <a:gd name="connsiteX2632" fmla="*/ 1348339 w 4430875"/>
              <a:gd name="connsiteY2632" fmla="*/ 2264654 h 4013963"/>
              <a:gd name="connsiteX2633" fmla="*/ 1352674 w 4430875"/>
              <a:gd name="connsiteY2633" fmla="*/ 2268984 h 4013963"/>
              <a:gd name="connsiteX2634" fmla="*/ 1361345 w 4430875"/>
              <a:gd name="connsiteY2634" fmla="*/ 2273314 h 4013963"/>
              <a:gd name="connsiteX2635" fmla="*/ 1361345 w 4430875"/>
              <a:gd name="connsiteY2635" fmla="*/ 2277644 h 4013963"/>
              <a:gd name="connsiteX2636" fmla="*/ 1365681 w 4430875"/>
              <a:gd name="connsiteY2636" fmla="*/ 2277644 h 4013963"/>
              <a:gd name="connsiteX2637" fmla="*/ 1383023 w 4430875"/>
              <a:gd name="connsiteY2637" fmla="*/ 2273314 h 4013963"/>
              <a:gd name="connsiteX2638" fmla="*/ 1387358 w 4430875"/>
              <a:gd name="connsiteY2638" fmla="*/ 2251664 h 4013963"/>
              <a:gd name="connsiteX2639" fmla="*/ 1400365 w 4430875"/>
              <a:gd name="connsiteY2639" fmla="*/ 2251664 h 4013963"/>
              <a:gd name="connsiteX2640" fmla="*/ 1396029 w 4430875"/>
              <a:gd name="connsiteY2640" fmla="*/ 2243004 h 4013963"/>
              <a:gd name="connsiteX2641" fmla="*/ 1365681 w 4430875"/>
              <a:gd name="connsiteY2641" fmla="*/ 2243004 h 4013963"/>
              <a:gd name="connsiteX2642" fmla="*/ 1625811 w 4430875"/>
              <a:gd name="connsiteY2642" fmla="*/ 2238674 h 4013963"/>
              <a:gd name="connsiteX2643" fmla="*/ 1608469 w 4430875"/>
              <a:gd name="connsiteY2643" fmla="*/ 2247334 h 4013963"/>
              <a:gd name="connsiteX2644" fmla="*/ 1617140 w 4430875"/>
              <a:gd name="connsiteY2644" fmla="*/ 2264654 h 4013963"/>
              <a:gd name="connsiteX2645" fmla="*/ 1608469 w 4430875"/>
              <a:gd name="connsiteY2645" fmla="*/ 2273314 h 4013963"/>
              <a:gd name="connsiteX2646" fmla="*/ 1604133 w 4430875"/>
              <a:gd name="connsiteY2646" fmla="*/ 2243004 h 4013963"/>
              <a:gd name="connsiteX2647" fmla="*/ 1625811 w 4430875"/>
              <a:gd name="connsiteY2647" fmla="*/ 2238674 h 4013963"/>
              <a:gd name="connsiteX2648" fmla="*/ 1500081 w 4430875"/>
              <a:gd name="connsiteY2648" fmla="*/ 2238674 h 4013963"/>
              <a:gd name="connsiteX2649" fmla="*/ 1495746 w 4430875"/>
              <a:gd name="connsiteY2649" fmla="*/ 2260324 h 4013963"/>
              <a:gd name="connsiteX2650" fmla="*/ 1492299 w 4430875"/>
              <a:gd name="connsiteY2650" fmla="*/ 2251616 h 4013963"/>
              <a:gd name="connsiteX2651" fmla="*/ 1495204 w 4430875"/>
              <a:gd name="connsiteY2651" fmla="*/ 2251461 h 4013963"/>
              <a:gd name="connsiteX2652" fmla="*/ 1500081 w 4430875"/>
              <a:gd name="connsiteY2652" fmla="*/ 2238674 h 4013963"/>
              <a:gd name="connsiteX2653" fmla="*/ 1643153 w 4430875"/>
              <a:gd name="connsiteY2653" fmla="*/ 2234344 h 4013963"/>
              <a:gd name="connsiteX2654" fmla="*/ 1647488 w 4430875"/>
              <a:gd name="connsiteY2654" fmla="*/ 2238674 h 4013963"/>
              <a:gd name="connsiteX2655" fmla="*/ 1660495 w 4430875"/>
              <a:gd name="connsiteY2655" fmla="*/ 2238674 h 4013963"/>
              <a:gd name="connsiteX2656" fmla="*/ 1660495 w 4430875"/>
              <a:gd name="connsiteY2656" fmla="*/ 2251664 h 4013963"/>
              <a:gd name="connsiteX2657" fmla="*/ 1651824 w 4430875"/>
              <a:gd name="connsiteY2657" fmla="*/ 2255994 h 4013963"/>
              <a:gd name="connsiteX2658" fmla="*/ 1643153 w 4430875"/>
              <a:gd name="connsiteY2658" fmla="*/ 2234344 h 4013963"/>
              <a:gd name="connsiteX2659" fmla="*/ 1591127 w 4430875"/>
              <a:gd name="connsiteY2659" fmla="*/ 2234344 h 4013963"/>
              <a:gd name="connsiteX2660" fmla="*/ 1599798 w 4430875"/>
              <a:gd name="connsiteY2660" fmla="*/ 2247334 h 4013963"/>
              <a:gd name="connsiteX2661" fmla="*/ 1586791 w 4430875"/>
              <a:gd name="connsiteY2661" fmla="*/ 2255994 h 4013963"/>
              <a:gd name="connsiteX2662" fmla="*/ 1591127 w 4430875"/>
              <a:gd name="connsiteY2662" fmla="*/ 2234344 h 4013963"/>
              <a:gd name="connsiteX2663" fmla="*/ 945138 w 4430875"/>
              <a:gd name="connsiteY2663" fmla="*/ 2234344 h 4013963"/>
              <a:gd name="connsiteX2664" fmla="*/ 940803 w 4430875"/>
              <a:gd name="connsiteY2664" fmla="*/ 2255994 h 4013963"/>
              <a:gd name="connsiteX2665" fmla="*/ 945138 w 4430875"/>
              <a:gd name="connsiteY2665" fmla="*/ 2234344 h 4013963"/>
              <a:gd name="connsiteX2666" fmla="*/ 3826548 w 4430875"/>
              <a:gd name="connsiteY2666" fmla="*/ 2229743 h 4013963"/>
              <a:gd name="connsiteX2667" fmla="*/ 3832577 w 4430875"/>
              <a:gd name="connsiteY2667" fmla="*/ 2230014 h 4013963"/>
              <a:gd name="connsiteX2668" fmla="*/ 3836912 w 4430875"/>
              <a:gd name="connsiteY2668" fmla="*/ 2251664 h 4013963"/>
              <a:gd name="connsiteX2669" fmla="*/ 3826548 w 4430875"/>
              <a:gd name="connsiteY2669" fmla="*/ 2229743 h 4013963"/>
              <a:gd name="connsiteX2670" fmla="*/ 1762311 w 4430875"/>
              <a:gd name="connsiteY2670" fmla="*/ 2228255 h 4013963"/>
              <a:gd name="connsiteX2671" fmla="*/ 1755875 w 4430875"/>
              <a:gd name="connsiteY2671" fmla="*/ 2230014 h 4013963"/>
              <a:gd name="connsiteX2672" fmla="*/ 1777553 w 4430875"/>
              <a:gd name="connsiteY2672" fmla="*/ 2234344 h 4013963"/>
              <a:gd name="connsiteX2673" fmla="*/ 1762311 w 4430875"/>
              <a:gd name="connsiteY2673" fmla="*/ 2228255 h 4013963"/>
              <a:gd name="connsiteX2674" fmla="*/ 1409036 w 4430875"/>
              <a:gd name="connsiteY2674" fmla="*/ 2225684 h 4013963"/>
              <a:gd name="connsiteX2675" fmla="*/ 1404700 w 4430875"/>
              <a:gd name="connsiteY2675" fmla="*/ 2234344 h 4013963"/>
              <a:gd name="connsiteX2676" fmla="*/ 1409036 w 4430875"/>
              <a:gd name="connsiteY2676" fmla="*/ 2225684 h 4013963"/>
              <a:gd name="connsiteX2677" fmla="*/ 1080622 w 4430875"/>
              <a:gd name="connsiteY2677" fmla="*/ 2225143 h 4013963"/>
              <a:gd name="connsiteX2678" fmla="*/ 1079538 w 4430875"/>
              <a:gd name="connsiteY2678" fmla="*/ 2230014 h 4013963"/>
              <a:gd name="connsiteX2679" fmla="*/ 1083874 w 4430875"/>
              <a:gd name="connsiteY2679" fmla="*/ 2234344 h 4013963"/>
              <a:gd name="connsiteX2680" fmla="*/ 1083874 w 4430875"/>
              <a:gd name="connsiteY2680" fmla="*/ 2243004 h 4013963"/>
              <a:gd name="connsiteX2681" fmla="*/ 1088209 w 4430875"/>
              <a:gd name="connsiteY2681" fmla="*/ 2230014 h 4013963"/>
              <a:gd name="connsiteX2682" fmla="*/ 1080622 w 4430875"/>
              <a:gd name="connsiteY2682" fmla="*/ 2225143 h 4013963"/>
              <a:gd name="connsiteX2683" fmla="*/ 811009 w 4430875"/>
              <a:gd name="connsiteY2683" fmla="*/ 2224534 h 4013963"/>
              <a:gd name="connsiteX2684" fmla="*/ 828080 w 4430875"/>
              <a:gd name="connsiteY2684" fmla="*/ 2230014 h 4013963"/>
              <a:gd name="connsiteX2685" fmla="*/ 810738 w 4430875"/>
              <a:gd name="connsiteY2685" fmla="*/ 2230014 h 4013963"/>
              <a:gd name="connsiteX2686" fmla="*/ 811009 w 4430875"/>
              <a:gd name="connsiteY2686" fmla="*/ 2224534 h 4013963"/>
              <a:gd name="connsiteX2687" fmla="*/ 1859927 w 4430875"/>
              <a:gd name="connsiteY2687" fmla="*/ 2221354 h 4013963"/>
              <a:gd name="connsiteX2688" fmla="*/ 1846921 w 4430875"/>
              <a:gd name="connsiteY2688" fmla="*/ 2230014 h 4013963"/>
              <a:gd name="connsiteX2689" fmla="*/ 1855592 w 4430875"/>
              <a:gd name="connsiteY2689" fmla="*/ 2238674 h 4013963"/>
              <a:gd name="connsiteX2690" fmla="*/ 1859927 w 4430875"/>
              <a:gd name="connsiteY2690" fmla="*/ 2221354 h 4013963"/>
              <a:gd name="connsiteX2691" fmla="*/ 767383 w 4430875"/>
              <a:gd name="connsiteY2691" fmla="*/ 2221354 h 4013963"/>
              <a:gd name="connsiteX2692" fmla="*/ 754376 w 4430875"/>
              <a:gd name="connsiteY2692" fmla="*/ 2260324 h 4013963"/>
              <a:gd name="connsiteX2693" fmla="*/ 767383 w 4430875"/>
              <a:gd name="connsiteY2693" fmla="*/ 2221354 h 4013963"/>
              <a:gd name="connsiteX2694" fmla="*/ 1690719 w 4430875"/>
              <a:gd name="connsiteY2694" fmla="*/ 2221107 h 4013963"/>
              <a:gd name="connsiteX2695" fmla="*/ 1690843 w 4430875"/>
              <a:gd name="connsiteY2695" fmla="*/ 2221354 h 4013963"/>
              <a:gd name="connsiteX2696" fmla="*/ 1690502 w 4430875"/>
              <a:gd name="connsiteY2696" fmla="*/ 2221305 h 4013963"/>
              <a:gd name="connsiteX2697" fmla="*/ 1241533 w 4430875"/>
              <a:gd name="connsiteY2697" fmla="*/ 2220517 h 4013963"/>
              <a:gd name="connsiteX2698" fmla="*/ 1241577 w 4430875"/>
              <a:gd name="connsiteY2698" fmla="*/ 2221354 h 4013963"/>
              <a:gd name="connsiteX2699" fmla="*/ 1240902 w 4430875"/>
              <a:gd name="connsiteY2699" fmla="*/ 2222153 h 4013963"/>
              <a:gd name="connsiteX2700" fmla="*/ 1239952 w 4430875"/>
              <a:gd name="connsiteY2700" fmla="*/ 2221354 h 4013963"/>
              <a:gd name="connsiteX2701" fmla="*/ 1683256 w 4430875"/>
              <a:gd name="connsiteY2701" fmla="*/ 2220271 h 4013963"/>
              <a:gd name="connsiteX2702" fmla="*/ 1690502 w 4430875"/>
              <a:gd name="connsiteY2702" fmla="*/ 2221305 h 4013963"/>
              <a:gd name="connsiteX2703" fmla="*/ 1688675 w 4430875"/>
              <a:gd name="connsiteY2703" fmla="*/ 2222978 h 4013963"/>
              <a:gd name="connsiteX2704" fmla="*/ 1682172 w 4430875"/>
              <a:gd name="connsiteY2704" fmla="*/ 2225684 h 4013963"/>
              <a:gd name="connsiteX2705" fmla="*/ 1683256 w 4430875"/>
              <a:gd name="connsiteY2705" fmla="*/ 2220271 h 4013963"/>
              <a:gd name="connsiteX2706" fmla="*/ 1192465 w 4430875"/>
              <a:gd name="connsiteY2706" fmla="*/ 2219595 h 4013963"/>
              <a:gd name="connsiteX2707" fmla="*/ 1205268 w 4430875"/>
              <a:gd name="connsiteY2707" fmla="*/ 2225684 h 4013963"/>
              <a:gd name="connsiteX2708" fmla="*/ 1209603 w 4430875"/>
              <a:gd name="connsiteY2708" fmla="*/ 2234344 h 4013963"/>
              <a:gd name="connsiteX2709" fmla="*/ 1205268 w 4430875"/>
              <a:gd name="connsiteY2709" fmla="*/ 2238674 h 4013963"/>
              <a:gd name="connsiteX2710" fmla="*/ 1205268 w 4430875"/>
              <a:gd name="connsiteY2710" fmla="*/ 2234344 h 4013963"/>
              <a:gd name="connsiteX2711" fmla="*/ 1196597 w 4430875"/>
              <a:gd name="connsiteY2711" fmla="*/ 2230014 h 4013963"/>
              <a:gd name="connsiteX2712" fmla="*/ 1192261 w 4430875"/>
              <a:gd name="connsiteY2712" fmla="*/ 2225684 h 4013963"/>
              <a:gd name="connsiteX2713" fmla="*/ 1192465 w 4430875"/>
              <a:gd name="connsiteY2713" fmla="*/ 2219595 h 4013963"/>
              <a:gd name="connsiteX2714" fmla="*/ 3702512 w 4430875"/>
              <a:gd name="connsiteY2714" fmla="*/ 2217024 h 4013963"/>
              <a:gd name="connsiteX2715" fmla="*/ 3706848 w 4430875"/>
              <a:gd name="connsiteY2715" fmla="*/ 2234344 h 4013963"/>
              <a:gd name="connsiteX2716" fmla="*/ 3702512 w 4430875"/>
              <a:gd name="connsiteY2716" fmla="*/ 2217024 h 4013963"/>
              <a:gd name="connsiteX2717" fmla="*/ 1903282 w 4430875"/>
              <a:gd name="connsiteY2717" fmla="*/ 2217024 h 4013963"/>
              <a:gd name="connsiteX2718" fmla="*/ 1907618 w 4430875"/>
              <a:gd name="connsiteY2718" fmla="*/ 2238674 h 4013963"/>
              <a:gd name="connsiteX2719" fmla="*/ 1916289 w 4430875"/>
              <a:gd name="connsiteY2719" fmla="*/ 2234344 h 4013963"/>
              <a:gd name="connsiteX2720" fmla="*/ 1903282 w 4430875"/>
              <a:gd name="connsiteY2720" fmla="*/ 2217024 h 4013963"/>
              <a:gd name="connsiteX2721" fmla="*/ 1435049 w 4430875"/>
              <a:gd name="connsiteY2721" fmla="*/ 2217024 h 4013963"/>
              <a:gd name="connsiteX2722" fmla="*/ 1461062 w 4430875"/>
              <a:gd name="connsiteY2722" fmla="*/ 2230014 h 4013963"/>
              <a:gd name="connsiteX2723" fmla="*/ 1435049 w 4430875"/>
              <a:gd name="connsiteY2723" fmla="*/ 2217024 h 4013963"/>
              <a:gd name="connsiteX2724" fmla="*/ 1257293 w 4430875"/>
              <a:gd name="connsiteY2724" fmla="*/ 2217024 h 4013963"/>
              <a:gd name="connsiteX2725" fmla="*/ 1265964 w 4430875"/>
              <a:gd name="connsiteY2725" fmla="*/ 2238674 h 4013963"/>
              <a:gd name="connsiteX2726" fmla="*/ 1257293 w 4430875"/>
              <a:gd name="connsiteY2726" fmla="*/ 2217024 h 4013963"/>
              <a:gd name="connsiteX2727" fmla="*/ 1708185 w 4430875"/>
              <a:gd name="connsiteY2727" fmla="*/ 2208364 h 4013963"/>
              <a:gd name="connsiteX2728" fmla="*/ 1699514 w 4430875"/>
              <a:gd name="connsiteY2728" fmla="*/ 2221354 h 4013963"/>
              <a:gd name="connsiteX2729" fmla="*/ 1708185 w 4430875"/>
              <a:gd name="connsiteY2729" fmla="*/ 2208364 h 4013963"/>
              <a:gd name="connsiteX2730" fmla="*/ 3568112 w 4430875"/>
              <a:gd name="connsiteY2730" fmla="*/ 2204034 h 4013963"/>
              <a:gd name="connsiteX2731" fmla="*/ 3568112 w 4430875"/>
              <a:gd name="connsiteY2731" fmla="*/ 2225684 h 4013963"/>
              <a:gd name="connsiteX2732" fmla="*/ 3555105 w 4430875"/>
              <a:gd name="connsiteY2732" fmla="*/ 2221354 h 4013963"/>
              <a:gd name="connsiteX2733" fmla="*/ 3546434 w 4430875"/>
              <a:gd name="connsiteY2733" fmla="*/ 2221354 h 4013963"/>
              <a:gd name="connsiteX2734" fmla="*/ 3568112 w 4430875"/>
              <a:gd name="connsiteY2734" fmla="*/ 2204034 h 4013963"/>
              <a:gd name="connsiteX2735" fmla="*/ 789060 w 4430875"/>
              <a:gd name="connsiteY2735" fmla="*/ 2204034 h 4013963"/>
              <a:gd name="connsiteX2736" fmla="*/ 780389 w 4430875"/>
              <a:gd name="connsiteY2736" fmla="*/ 2225684 h 4013963"/>
              <a:gd name="connsiteX2737" fmla="*/ 776054 w 4430875"/>
              <a:gd name="connsiteY2737" fmla="*/ 2212694 h 4013963"/>
              <a:gd name="connsiteX2738" fmla="*/ 789060 w 4430875"/>
              <a:gd name="connsiteY2738" fmla="*/ 2204034 h 4013963"/>
              <a:gd name="connsiteX2739" fmla="*/ 1894611 w 4430875"/>
              <a:gd name="connsiteY2739" fmla="*/ 2199704 h 4013963"/>
              <a:gd name="connsiteX2740" fmla="*/ 1868598 w 4430875"/>
              <a:gd name="connsiteY2740" fmla="*/ 2208364 h 4013963"/>
              <a:gd name="connsiteX2741" fmla="*/ 1864263 w 4430875"/>
              <a:gd name="connsiteY2741" fmla="*/ 2217024 h 4013963"/>
              <a:gd name="connsiteX2742" fmla="*/ 1877269 w 4430875"/>
              <a:gd name="connsiteY2742" fmla="*/ 2230014 h 4013963"/>
              <a:gd name="connsiteX2743" fmla="*/ 1894611 w 4430875"/>
              <a:gd name="connsiteY2743" fmla="*/ 2199704 h 4013963"/>
              <a:gd name="connsiteX2744" fmla="*/ 806402 w 4430875"/>
              <a:gd name="connsiteY2744" fmla="*/ 2199704 h 4013963"/>
              <a:gd name="connsiteX2745" fmla="*/ 815073 w 4430875"/>
              <a:gd name="connsiteY2745" fmla="*/ 2212694 h 4013963"/>
              <a:gd name="connsiteX2746" fmla="*/ 810738 w 4430875"/>
              <a:gd name="connsiteY2746" fmla="*/ 2204034 h 4013963"/>
              <a:gd name="connsiteX2747" fmla="*/ 806402 w 4430875"/>
              <a:gd name="connsiteY2747" fmla="*/ 2217024 h 4013963"/>
              <a:gd name="connsiteX2748" fmla="*/ 806402 w 4430875"/>
              <a:gd name="connsiteY2748" fmla="*/ 2199704 h 4013963"/>
              <a:gd name="connsiteX2749" fmla="*/ 919125 w 4430875"/>
              <a:gd name="connsiteY2749" fmla="*/ 2195374 h 4013963"/>
              <a:gd name="connsiteX2750" fmla="*/ 927796 w 4430875"/>
              <a:gd name="connsiteY2750" fmla="*/ 2212694 h 4013963"/>
              <a:gd name="connsiteX2751" fmla="*/ 945138 w 4430875"/>
              <a:gd name="connsiteY2751" fmla="*/ 2208364 h 4013963"/>
              <a:gd name="connsiteX2752" fmla="*/ 953809 w 4430875"/>
              <a:gd name="connsiteY2752" fmla="*/ 2212694 h 4013963"/>
              <a:gd name="connsiteX2753" fmla="*/ 953809 w 4430875"/>
              <a:gd name="connsiteY2753" fmla="*/ 2225684 h 4013963"/>
              <a:gd name="connsiteX2754" fmla="*/ 932132 w 4430875"/>
              <a:gd name="connsiteY2754" fmla="*/ 2230014 h 4013963"/>
              <a:gd name="connsiteX2755" fmla="*/ 906119 w 4430875"/>
              <a:gd name="connsiteY2755" fmla="*/ 2251664 h 4013963"/>
              <a:gd name="connsiteX2756" fmla="*/ 927796 w 4430875"/>
              <a:gd name="connsiteY2756" fmla="*/ 2273314 h 4013963"/>
              <a:gd name="connsiteX2757" fmla="*/ 888777 w 4430875"/>
              <a:gd name="connsiteY2757" fmla="*/ 2255994 h 4013963"/>
              <a:gd name="connsiteX2758" fmla="*/ 884441 w 4430875"/>
              <a:gd name="connsiteY2758" fmla="*/ 2243004 h 4013963"/>
              <a:gd name="connsiteX2759" fmla="*/ 897448 w 4430875"/>
              <a:gd name="connsiteY2759" fmla="*/ 2221354 h 4013963"/>
              <a:gd name="connsiteX2760" fmla="*/ 927796 w 4430875"/>
              <a:gd name="connsiteY2760" fmla="*/ 2221354 h 4013963"/>
              <a:gd name="connsiteX2761" fmla="*/ 919125 w 4430875"/>
              <a:gd name="connsiteY2761" fmla="*/ 2217024 h 4013963"/>
              <a:gd name="connsiteX2762" fmla="*/ 914790 w 4430875"/>
              <a:gd name="connsiteY2762" fmla="*/ 2204034 h 4013963"/>
              <a:gd name="connsiteX2763" fmla="*/ 919125 w 4430875"/>
              <a:gd name="connsiteY2763" fmla="*/ 2195374 h 4013963"/>
              <a:gd name="connsiteX2764" fmla="*/ 1764004 w 4430875"/>
              <a:gd name="connsiteY2764" fmla="*/ 2194833 h 4013963"/>
              <a:gd name="connsiteX2765" fmla="*/ 1764546 w 4430875"/>
              <a:gd name="connsiteY2765" fmla="*/ 2204034 h 4013963"/>
              <a:gd name="connsiteX2766" fmla="*/ 1773217 w 4430875"/>
              <a:gd name="connsiteY2766" fmla="*/ 2195374 h 4013963"/>
              <a:gd name="connsiteX2767" fmla="*/ 1764004 w 4430875"/>
              <a:gd name="connsiteY2767" fmla="*/ 2194833 h 4013963"/>
              <a:gd name="connsiteX2768" fmla="*/ 3796267 w 4430875"/>
              <a:gd name="connsiteY2768" fmla="*/ 2193209 h 4013963"/>
              <a:gd name="connsiteX2769" fmla="*/ 3806564 w 4430875"/>
              <a:gd name="connsiteY2769" fmla="*/ 2199704 h 4013963"/>
              <a:gd name="connsiteX2770" fmla="*/ 3815235 w 4430875"/>
              <a:gd name="connsiteY2770" fmla="*/ 2217024 h 4013963"/>
              <a:gd name="connsiteX2771" fmla="*/ 3815235 w 4430875"/>
              <a:gd name="connsiteY2771" fmla="*/ 2230014 h 4013963"/>
              <a:gd name="connsiteX2772" fmla="*/ 3802228 w 4430875"/>
              <a:gd name="connsiteY2772" fmla="*/ 2234344 h 4013963"/>
              <a:gd name="connsiteX2773" fmla="*/ 3789222 w 4430875"/>
              <a:gd name="connsiteY2773" fmla="*/ 2199704 h 4013963"/>
              <a:gd name="connsiteX2774" fmla="*/ 3796267 w 4430875"/>
              <a:gd name="connsiteY2774" fmla="*/ 2193209 h 4013963"/>
              <a:gd name="connsiteX2775" fmla="*/ 3676499 w 4430875"/>
              <a:gd name="connsiteY2775" fmla="*/ 2191044 h 4013963"/>
              <a:gd name="connsiteX2776" fmla="*/ 3693841 w 4430875"/>
              <a:gd name="connsiteY2776" fmla="*/ 2191044 h 4013963"/>
              <a:gd name="connsiteX2777" fmla="*/ 3719854 w 4430875"/>
              <a:gd name="connsiteY2777" fmla="*/ 2204034 h 4013963"/>
              <a:gd name="connsiteX2778" fmla="*/ 3711183 w 4430875"/>
              <a:gd name="connsiteY2778" fmla="*/ 2221354 h 4013963"/>
              <a:gd name="connsiteX2779" fmla="*/ 3672164 w 4430875"/>
              <a:gd name="connsiteY2779" fmla="*/ 2204034 h 4013963"/>
              <a:gd name="connsiteX2780" fmla="*/ 3676499 w 4430875"/>
              <a:gd name="connsiteY2780" fmla="*/ 2191044 h 4013963"/>
              <a:gd name="connsiteX2781" fmla="*/ 1554275 w 4430875"/>
              <a:gd name="connsiteY2781" fmla="*/ 2191044 h 4013963"/>
              <a:gd name="connsiteX2782" fmla="*/ 1547772 w 4430875"/>
              <a:gd name="connsiteY2782" fmla="*/ 2191044 h 4013963"/>
              <a:gd name="connsiteX2783" fmla="*/ 1552107 w 4430875"/>
              <a:gd name="connsiteY2783" fmla="*/ 2204034 h 4013963"/>
              <a:gd name="connsiteX2784" fmla="*/ 1560778 w 4430875"/>
              <a:gd name="connsiteY2784" fmla="*/ 2191044 h 4013963"/>
              <a:gd name="connsiteX2785" fmla="*/ 1554275 w 4430875"/>
              <a:gd name="connsiteY2785" fmla="*/ 2191044 h 4013963"/>
              <a:gd name="connsiteX2786" fmla="*/ 1302816 w 4430875"/>
              <a:gd name="connsiteY2786" fmla="*/ 2186714 h 4013963"/>
              <a:gd name="connsiteX2787" fmla="*/ 1304984 w 4430875"/>
              <a:gd name="connsiteY2787" fmla="*/ 2186714 h 4013963"/>
              <a:gd name="connsiteX2788" fmla="*/ 1304442 w 4430875"/>
              <a:gd name="connsiteY2788" fmla="*/ 2188879 h 4013963"/>
              <a:gd name="connsiteX2789" fmla="*/ 1304021 w 4430875"/>
              <a:gd name="connsiteY2789" fmla="*/ 2189120 h 4013963"/>
              <a:gd name="connsiteX2790" fmla="*/ 1619307 w 4430875"/>
              <a:gd name="connsiteY2790" fmla="*/ 2185632 h 4013963"/>
              <a:gd name="connsiteX2791" fmla="*/ 1625811 w 4430875"/>
              <a:gd name="connsiteY2791" fmla="*/ 2191044 h 4013963"/>
              <a:gd name="connsiteX2792" fmla="*/ 1630146 w 4430875"/>
              <a:gd name="connsiteY2792" fmla="*/ 2208364 h 4013963"/>
              <a:gd name="connsiteX2793" fmla="*/ 1612804 w 4430875"/>
              <a:gd name="connsiteY2793" fmla="*/ 2199704 h 4013963"/>
              <a:gd name="connsiteX2794" fmla="*/ 1617140 w 4430875"/>
              <a:gd name="connsiteY2794" fmla="*/ 2221354 h 4013963"/>
              <a:gd name="connsiteX2795" fmla="*/ 1591127 w 4430875"/>
              <a:gd name="connsiteY2795" fmla="*/ 2208364 h 4013963"/>
              <a:gd name="connsiteX2796" fmla="*/ 1604133 w 4430875"/>
              <a:gd name="connsiteY2796" fmla="*/ 2212694 h 4013963"/>
              <a:gd name="connsiteX2797" fmla="*/ 1604133 w 4430875"/>
              <a:gd name="connsiteY2797" fmla="*/ 2195374 h 4013963"/>
              <a:gd name="connsiteX2798" fmla="*/ 1612804 w 4430875"/>
              <a:gd name="connsiteY2798" fmla="*/ 2186714 h 4013963"/>
              <a:gd name="connsiteX2799" fmla="*/ 1619307 w 4430875"/>
              <a:gd name="connsiteY2799" fmla="*/ 2185632 h 4013963"/>
              <a:gd name="connsiteX2800" fmla="*/ 1712520 w 4430875"/>
              <a:gd name="connsiteY2800" fmla="*/ 2182384 h 4013963"/>
              <a:gd name="connsiteX2801" fmla="*/ 1729862 w 4430875"/>
              <a:gd name="connsiteY2801" fmla="*/ 2204034 h 4013963"/>
              <a:gd name="connsiteX2802" fmla="*/ 1712520 w 4430875"/>
              <a:gd name="connsiteY2802" fmla="*/ 2182384 h 4013963"/>
              <a:gd name="connsiteX2803" fmla="*/ 1304984 w 4430875"/>
              <a:gd name="connsiteY2803" fmla="*/ 2182384 h 4013963"/>
              <a:gd name="connsiteX2804" fmla="*/ 1309319 w 4430875"/>
              <a:gd name="connsiteY2804" fmla="*/ 2186714 h 4013963"/>
              <a:gd name="connsiteX2805" fmla="*/ 1304984 w 4430875"/>
              <a:gd name="connsiteY2805" fmla="*/ 2186714 h 4013963"/>
              <a:gd name="connsiteX2806" fmla="*/ 1304984 w 4430875"/>
              <a:gd name="connsiteY2806" fmla="*/ 2182384 h 4013963"/>
              <a:gd name="connsiteX2807" fmla="*/ 901783 w 4430875"/>
              <a:gd name="connsiteY2807" fmla="*/ 2182384 h 4013963"/>
              <a:gd name="connsiteX2808" fmla="*/ 906119 w 4430875"/>
              <a:gd name="connsiteY2808" fmla="*/ 2204034 h 4013963"/>
              <a:gd name="connsiteX2809" fmla="*/ 901783 w 4430875"/>
              <a:gd name="connsiteY2809" fmla="*/ 2212694 h 4013963"/>
              <a:gd name="connsiteX2810" fmla="*/ 901783 w 4430875"/>
              <a:gd name="connsiteY2810" fmla="*/ 2182384 h 4013963"/>
              <a:gd name="connsiteX2811" fmla="*/ 780389 w 4430875"/>
              <a:gd name="connsiteY2811" fmla="*/ 2182384 h 4013963"/>
              <a:gd name="connsiteX2812" fmla="*/ 780389 w 4430875"/>
              <a:gd name="connsiteY2812" fmla="*/ 2195374 h 4013963"/>
              <a:gd name="connsiteX2813" fmla="*/ 767383 w 4430875"/>
              <a:gd name="connsiteY2813" fmla="*/ 2195374 h 4013963"/>
              <a:gd name="connsiteX2814" fmla="*/ 758712 w 4430875"/>
              <a:gd name="connsiteY2814" fmla="*/ 2191044 h 4013963"/>
              <a:gd name="connsiteX2815" fmla="*/ 771718 w 4430875"/>
              <a:gd name="connsiteY2815" fmla="*/ 2195374 h 4013963"/>
              <a:gd name="connsiteX2816" fmla="*/ 780389 w 4430875"/>
              <a:gd name="connsiteY2816" fmla="*/ 2182384 h 4013963"/>
              <a:gd name="connsiteX2817" fmla="*/ 1491410 w 4430875"/>
              <a:gd name="connsiteY2817" fmla="*/ 2178054 h 4013963"/>
              <a:gd name="connsiteX2818" fmla="*/ 1495746 w 4430875"/>
              <a:gd name="connsiteY2818" fmla="*/ 2191044 h 4013963"/>
              <a:gd name="connsiteX2819" fmla="*/ 1495746 w 4430875"/>
              <a:gd name="connsiteY2819" fmla="*/ 2199704 h 4013963"/>
              <a:gd name="connsiteX2820" fmla="*/ 1508752 w 4430875"/>
              <a:gd name="connsiteY2820" fmla="*/ 2186714 h 4013963"/>
              <a:gd name="connsiteX2821" fmla="*/ 1491410 w 4430875"/>
              <a:gd name="connsiteY2821" fmla="*/ 2178054 h 4013963"/>
              <a:gd name="connsiteX2822" fmla="*/ 988493 w 4430875"/>
              <a:gd name="connsiteY2822" fmla="*/ 2178054 h 4013963"/>
              <a:gd name="connsiteX2823" fmla="*/ 966816 w 4430875"/>
              <a:gd name="connsiteY2823" fmla="*/ 2186714 h 4013963"/>
              <a:gd name="connsiteX2824" fmla="*/ 988493 w 4430875"/>
              <a:gd name="connsiteY2824" fmla="*/ 2178054 h 4013963"/>
              <a:gd name="connsiteX2825" fmla="*/ 1643153 w 4430875"/>
              <a:gd name="connsiteY2825" fmla="*/ 2176972 h 4013963"/>
              <a:gd name="connsiteX2826" fmla="*/ 1630146 w 4430875"/>
              <a:gd name="connsiteY2826" fmla="*/ 2178054 h 4013963"/>
              <a:gd name="connsiteX2827" fmla="*/ 1656159 w 4430875"/>
              <a:gd name="connsiteY2827" fmla="*/ 2182384 h 4013963"/>
              <a:gd name="connsiteX2828" fmla="*/ 1643153 w 4430875"/>
              <a:gd name="connsiteY2828" fmla="*/ 2176972 h 4013963"/>
              <a:gd name="connsiteX2829" fmla="*/ 1209264 w 4430875"/>
              <a:gd name="connsiteY2829" fmla="*/ 2175145 h 4013963"/>
              <a:gd name="connsiteX2830" fmla="*/ 1205268 w 4430875"/>
              <a:gd name="connsiteY2830" fmla="*/ 2182384 h 4013963"/>
              <a:gd name="connsiteX2831" fmla="*/ 1213939 w 4430875"/>
              <a:gd name="connsiteY2831" fmla="*/ 2191044 h 4013963"/>
              <a:gd name="connsiteX2832" fmla="*/ 1226945 w 4430875"/>
              <a:gd name="connsiteY2832" fmla="*/ 2186714 h 4013963"/>
              <a:gd name="connsiteX2833" fmla="*/ 1209264 w 4430875"/>
              <a:gd name="connsiteY2833" fmla="*/ 2175145 h 4013963"/>
              <a:gd name="connsiteX2834" fmla="*/ 1313655 w 4430875"/>
              <a:gd name="connsiteY2834" fmla="*/ 2169394 h 4013963"/>
              <a:gd name="connsiteX2835" fmla="*/ 1304984 w 4430875"/>
              <a:gd name="connsiteY2835" fmla="*/ 2182384 h 4013963"/>
              <a:gd name="connsiteX2836" fmla="*/ 1300648 w 4430875"/>
              <a:gd name="connsiteY2836" fmla="*/ 2178054 h 4013963"/>
              <a:gd name="connsiteX2837" fmla="*/ 1304984 w 4430875"/>
              <a:gd name="connsiteY2837" fmla="*/ 2173724 h 4013963"/>
              <a:gd name="connsiteX2838" fmla="*/ 1313655 w 4430875"/>
              <a:gd name="connsiteY2838" fmla="*/ 2169394 h 4013963"/>
              <a:gd name="connsiteX2839" fmla="*/ 936467 w 4430875"/>
              <a:gd name="connsiteY2839" fmla="*/ 2169394 h 4013963"/>
              <a:gd name="connsiteX2840" fmla="*/ 923461 w 4430875"/>
              <a:gd name="connsiteY2840" fmla="*/ 2186714 h 4013963"/>
              <a:gd name="connsiteX2841" fmla="*/ 936467 w 4430875"/>
              <a:gd name="connsiteY2841" fmla="*/ 2169394 h 4013963"/>
              <a:gd name="connsiteX2842" fmla="*/ 1991618 w 4430875"/>
              <a:gd name="connsiteY2842" fmla="*/ 2165605 h 4013963"/>
              <a:gd name="connsiteX2843" fmla="*/ 1989992 w 4430875"/>
              <a:gd name="connsiteY2843" fmla="*/ 2173724 h 4013963"/>
              <a:gd name="connsiteX2844" fmla="*/ 2002998 w 4430875"/>
              <a:gd name="connsiteY2844" fmla="*/ 2173724 h 4013963"/>
              <a:gd name="connsiteX2845" fmla="*/ 1991618 w 4430875"/>
              <a:gd name="connsiteY2845" fmla="*/ 2165605 h 4013963"/>
              <a:gd name="connsiteX2846" fmla="*/ 1664830 w 4430875"/>
              <a:gd name="connsiteY2846" fmla="*/ 2165064 h 4013963"/>
              <a:gd name="connsiteX2847" fmla="*/ 1651824 w 4430875"/>
              <a:gd name="connsiteY2847" fmla="*/ 2169394 h 4013963"/>
              <a:gd name="connsiteX2848" fmla="*/ 1660495 w 4430875"/>
              <a:gd name="connsiteY2848" fmla="*/ 2182384 h 4013963"/>
              <a:gd name="connsiteX2849" fmla="*/ 1664830 w 4430875"/>
              <a:gd name="connsiteY2849" fmla="*/ 2165064 h 4013963"/>
              <a:gd name="connsiteX2850" fmla="*/ 884441 w 4430875"/>
              <a:gd name="connsiteY2850" fmla="*/ 2165064 h 4013963"/>
              <a:gd name="connsiteX2851" fmla="*/ 893112 w 4430875"/>
              <a:gd name="connsiteY2851" fmla="*/ 2186714 h 4013963"/>
              <a:gd name="connsiteX2852" fmla="*/ 875770 w 4430875"/>
              <a:gd name="connsiteY2852" fmla="*/ 2191044 h 4013963"/>
              <a:gd name="connsiteX2853" fmla="*/ 884441 w 4430875"/>
              <a:gd name="connsiteY2853" fmla="*/ 2165064 h 4013963"/>
              <a:gd name="connsiteX2854" fmla="*/ 828080 w 4430875"/>
              <a:gd name="connsiteY2854" fmla="*/ 2160734 h 4013963"/>
              <a:gd name="connsiteX2855" fmla="*/ 832415 w 4430875"/>
              <a:gd name="connsiteY2855" fmla="*/ 2165064 h 4013963"/>
              <a:gd name="connsiteX2856" fmla="*/ 819409 w 4430875"/>
              <a:gd name="connsiteY2856" fmla="*/ 2173724 h 4013963"/>
              <a:gd name="connsiteX2857" fmla="*/ 828080 w 4430875"/>
              <a:gd name="connsiteY2857" fmla="*/ 2160734 h 4013963"/>
              <a:gd name="connsiteX2858" fmla="*/ 885186 w 4430875"/>
              <a:gd name="connsiteY2858" fmla="*/ 2157690 h 4013963"/>
              <a:gd name="connsiteX2859" fmla="*/ 885520 w 4430875"/>
              <a:gd name="connsiteY2859" fmla="*/ 2157931 h 4013963"/>
              <a:gd name="connsiteX2860" fmla="*/ 884441 w 4430875"/>
              <a:gd name="connsiteY2860" fmla="*/ 2160734 h 4013963"/>
              <a:gd name="connsiteX2861" fmla="*/ 885186 w 4430875"/>
              <a:gd name="connsiteY2861" fmla="*/ 2157690 h 4013963"/>
              <a:gd name="connsiteX2862" fmla="*/ 1278971 w 4430875"/>
              <a:gd name="connsiteY2862" fmla="*/ 2156404 h 4013963"/>
              <a:gd name="connsiteX2863" fmla="*/ 1283306 w 4430875"/>
              <a:gd name="connsiteY2863" fmla="*/ 2160734 h 4013963"/>
              <a:gd name="connsiteX2864" fmla="*/ 1281139 w 4430875"/>
              <a:gd name="connsiteY2864" fmla="*/ 2159110 h 4013963"/>
              <a:gd name="connsiteX2865" fmla="*/ 1279196 w 4430875"/>
              <a:gd name="connsiteY2865" fmla="*/ 2160565 h 4013963"/>
              <a:gd name="connsiteX2866" fmla="*/ 1278971 w 4430875"/>
              <a:gd name="connsiteY2866" fmla="*/ 2160446 h 4013963"/>
              <a:gd name="connsiteX2867" fmla="*/ 1729862 w 4430875"/>
              <a:gd name="connsiteY2867" fmla="*/ 2156404 h 4013963"/>
              <a:gd name="connsiteX2868" fmla="*/ 1738533 w 4430875"/>
              <a:gd name="connsiteY2868" fmla="*/ 2173724 h 4013963"/>
              <a:gd name="connsiteX2869" fmla="*/ 1729862 w 4430875"/>
              <a:gd name="connsiteY2869" fmla="*/ 2156404 h 4013963"/>
              <a:gd name="connsiteX2870" fmla="*/ 858428 w 4430875"/>
              <a:gd name="connsiteY2870" fmla="*/ 2156404 h 4013963"/>
              <a:gd name="connsiteX2871" fmla="*/ 854092 w 4430875"/>
              <a:gd name="connsiteY2871" fmla="*/ 2173724 h 4013963"/>
              <a:gd name="connsiteX2872" fmla="*/ 862763 w 4430875"/>
              <a:gd name="connsiteY2872" fmla="*/ 2178054 h 4013963"/>
              <a:gd name="connsiteX2873" fmla="*/ 880105 w 4430875"/>
              <a:gd name="connsiteY2873" fmla="*/ 2221354 h 4013963"/>
              <a:gd name="connsiteX2874" fmla="*/ 875770 w 4430875"/>
              <a:gd name="connsiteY2874" fmla="*/ 2230014 h 4013963"/>
              <a:gd name="connsiteX2875" fmla="*/ 867099 w 4430875"/>
              <a:gd name="connsiteY2875" fmla="*/ 2221354 h 4013963"/>
              <a:gd name="connsiteX2876" fmla="*/ 871434 w 4430875"/>
              <a:gd name="connsiteY2876" fmla="*/ 2225684 h 4013963"/>
              <a:gd name="connsiteX2877" fmla="*/ 858428 w 4430875"/>
              <a:gd name="connsiteY2877" fmla="*/ 2195374 h 4013963"/>
              <a:gd name="connsiteX2878" fmla="*/ 832415 w 4430875"/>
              <a:gd name="connsiteY2878" fmla="*/ 2208364 h 4013963"/>
              <a:gd name="connsiteX2879" fmla="*/ 823744 w 4430875"/>
              <a:gd name="connsiteY2879" fmla="*/ 2191044 h 4013963"/>
              <a:gd name="connsiteX2880" fmla="*/ 858428 w 4430875"/>
              <a:gd name="connsiteY2880" fmla="*/ 2156404 h 4013963"/>
              <a:gd name="connsiteX2881" fmla="*/ 1767866 w 4430875"/>
              <a:gd name="connsiteY2881" fmla="*/ 2153427 h 4013963"/>
              <a:gd name="connsiteX2882" fmla="*/ 1764546 w 4430875"/>
              <a:gd name="connsiteY2882" fmla="*/ 2156404 h 4013963"/>
              <a:gd name="connsiteX2883" fmla="*/ 1773217 w 4430875"/>
              <a:gd name="connsiteY2883" fmla="*/ 2173724 h 4013963"/>
              <a:gd name="connsiteX2884" fmla="*/ 1781888 w 4430875"/>
              <a:gd name="connsiteY2884" fmla="*/ 2160734 h 4013963"/>
              <a:gd name="connsiteX2885" fmla="*/ 1767866 w 4430875"/>
              <a:gd name="connsiteY2885" fmla="*/ 2153427 h 4013963"/>
              <a:gd name="connsiteX2886" fmla="*/ 1534765 w 4430875"/>
              <a:gd name="connsiteY2886" fmla="*/ 2152074 h 4013963"/>
              <a:gd name="connsiteX2887" fmla="*/ 1530430 w 4430875"/>
              <a:gd name="connsiteY2887" fmla="*/ 2156404 h 4013963"/>
              <a:gd name="connsiteX2888" fmla="*/ 1526094 w 4430875"/>
              <a:gd name="connsiteY2888" fmla="*/ 2169394 h 4013963"/>
              <a:gd name="connsiteX2889" fmla="*/ 1513088 w 4430875"/>
              <a:gd name="connsiteY2889" fmla="*/ 2169394 h 4013963"/>
              <a:gd name="connsiteX2890" fmla="*/ 1521759 w 4430875"/>
              <a:gd name="connsiteY2890" fmla="*/ 2178054 h 4013963"/>
              <a:gd name="connsiteX2891" fmla="*/ 1513088 w 4430875"/>
              <a:gd name="connsiteY2891" fmla="*/ 2182384 h 4013963"/>
              <a:gd name="connsiteX2892" fmla="*/ 1508752 w 4430875"/>
              <a:gd name="connsiteY2892" fmla="*/ 2165064 h 4013963"/>
              <a:gd name="connsiteX2893" fmla="*/ 1504417 w 4430875"/>
              <a:gd name="connsiteY2893" fmla="*/ 2173724 h 4013963"/>
              <a:gd name="connsiteX2894" fmla="*/ 1513088 w 4430875"/>
              <a:gd name="connsiteY2894" fmla="*/ 2191044 h 4013963"/>
              <a:gd name="connsiteX2895" fmla="*/ 1547772 w 4430875"/>
              <a:gd name="connsiteY2895" fmla="*/ 2182384 h 4013963"/>
              <a:gd name="connsiteX2896" fmla="*/ 1534765 w 4430875"/>
              <a:gd name="connsiteY2896" fmla="*/ 2152074 h 4013963"/>
              <a:gd name="connsiteX2897" fmla="*/ 1339668 w 4430875"/>
              <a:gd name="connsiteY2897" fmla="*/ 2152074 h 4013963"/>
              <a:gd name="connsiteX2898" fmla="*/ 1322326 w 4430875"/>
              <a:gd name="connsiteY2898" fmla="*/ 2186714 h 4013963"/>
              <a:gd name="connsiteX2899" fmla="*/ 1313655 w 4430875"/>
              <a:gd name="connsiteY2899" fmla="*/ 2165064 h 4013963"/>
              <a:gd name="connsiteX2900" fmla="*/ 1339668 w 4430875"/>
              <a:gd name="connsiteY2900" fmla="*/ 2152074 h 4013963"/>
              <a:gd name="connsiteX2901" fmla="*/ 1363445 w 4430875"/>
              <a:gd name="connsiteY2901" fmla="*/ 2150992 h 4013963"/>
              <a:gd name="connsiteX2902" fmla="*/ 1361345 w 4430875"/>
              <a:gd name="connsiteY2902" fmla="*/ 2156404 h 4013963"/>
              <a:gd name="connsiteX2903" fmla="*/ 1378687 w 4430875"/>
              <a:gd name="connsiteY2903" fmla="*/ 2160734 h 4013963"/>
              <a:gd name="connsiteX2904" fmla="*/ 1363445 w 4430875"/>
              <a:gd name="connsiteY2904" fmla="*/ 2150992 h 4013963"/>
              <a:gd name="connsiteX2905" fmla="*/ 1594378 w 4430875"/>
              <a:gd name="connsiteY2905" fmla="*/ 2145038 h 4013963"/>
              <a:gd name="connsiteX2906" fmla="*/ 1591127 w 4430875"/>
              <a:gd name="connsiteY2906" fmla="*/ 2147744 h 4013963"/>
              <a:gd name="connsiteX2907" fmla="*/ 1604133 w 4430875"/>
              <a:gd name="connsiteY2907" fmla="*/ 2152074 h 4013963"/>
              <a:gd name="connsiteX2908" fmla="*/ 1594378 w 4430875"/>
              <a:gd name="connsiteY2908" fmla="*/ 2145038 h 4013963"/>
              <a:gd name="connsiteX2909" fmla="*/ 1296313 w 4430875"/>
              <a:gd name="connsiteY2909" fmla="*/ 2143414 h 4013963"/>
              <a:gd name="connsiteX2910" fmla="*/ 1287642 w 4430875"/>
              <a:gd name="connsiteY2910" fmla="*/ 2147744 h 4013963"/>
              <a:gd name="connsiteX2911" fmla="*/ 1296313 w 4430875"/>
              <a:gd name="connsiteY2911" fmla="*/ 2143414 h 4013963"/>
              <a:gd name="connsiteX2912" fmla="*/ 1278971 w 4430875"/>
              <a:gd name="connsiteY2912" fmla="*/ 2143414 h 4013963"/>
              <a:gd name="connsiteX2913" fmla="*/ 1283306 w 4430875"/>
              <a:gd name="connsiteY2913" fmla="*/ 2156404 h 4013963"/>
              <a:gd name="connsiteX2914" fmla="*/ 1287642 w 4430875"/>
              <a:gd name="connsiteY2914" fmla="*/ 2160734 h 4013963"/>
              <a:gd name="connsiteX2915" fmla="*/ 1283306 w 4430875"/>
              <a:gd name="connsiteY2915" fmla="*/ 2160734 h 4013963"/>
              <a:gd name="connsiteX2916" fmla="*/ 1278971 w 4430875"/>
              <a:gd name="connsiteY2916" fmla="*/ 2156404 h 4013963"/>
              <a:gd name="connsiteX2917" fmla="*/ 1278971 w 4430875"/>
              <a:gd name="connsiteY2917" fmla="*/ 2156404 h 4013963"/>
              <a:gd name="connsiteX2918" fmla="*/ 1274635 w 4430875"/>
              <a:gd name="connsiteY2918" fmla="*/ 2152074 h 4013963"/>
              <a:gd name="connsiteX2919" fmla="*/ 1274635 w 4430875"/>
              <a:gd name="connsiteY2919" fmla="*/ 2147744 h 4013963"/>
              <a:gd name="connsiteX2920" fmla="*/ 1278971 w 4430875"/>
              <a:gd name="connsiteY2920" fmla="*/ 2143414 h 4013963"/>
              <a:gd name="connsiteX2921" fmla="*/ 1716856 w 4430875"/>
              <a:gd name="connsiteY2921" fmla="*/ 2139085 h 4013963"/>
              <a:gd name="connsiteX2922" fmla="*/ 1695178 w 4430875"/>
              <a:gd name="connsiteY2922" fmla="*/ 2147744 h 4013963"/>
              <a:gd name="connsiteX2923" fmla="*/ 1716856 w 4430875"/>
              <a:gd name="connsiteY2923" fmla="*/ 2156404 h 4013963"/>
              <a:gd name="connsiteX2924" fmla="*/ 1716856 w 4430875"/>
              <a:gd name="connsiteY2924" fmla="*/ 2139085 h 4013963"/>
              <a:gd name="connsiteX2925" fmla="*/ 1378687 w 4430875"/>
              <a:gd name="connsiteY2925" fmla="*/ 2139085 h 4013963"/>
              <a:gd name="connsiteX2926" fmla="*/ 1387358 w 4430875"/>
              <a:gd name="connsiteY2926" fmla="*/ 2156404 h 4013963"/>
              <a:gd name="connsiteX2927" fmla="*/ 1396029 w 4430875"/>
              <a:gd name="connsiteY2927" fmla="*/ 2147744 h 4013963"/>
              <a:gd name="connsiteX2928" fmla="*/ 1378687 w 4430875"/>
              <a:gd name="connsiteY2928" fmla="*/ 2139085 h 4013963"/>
              <a:gd name="connsiteX2929" fmla="*/ 1166248 w 4430875"/>
              <a:gd name="connsiteY2929" fmla="*/ 2139085 h 4013963"/>
              <a:gd name="connsiteX2930" fmla="*/ 1170584 w 4430875"/>
              <a:gd name="connsiteY2930" fmla="*/ 2143414 h 4013963"/>
              <a:gd name="connsiteX2931" fmla="*/ 1174919 w 4430875"/>
              <a:gd name="connsiteY2931" fmla="*/ 2147744 h 4013963"/>
              <a:gd name="connsiteX2932" fmla="*/ 1174919 w 4430875"/>
              <a:gd name="connsiteY2932" fmla="*/ 2156404 h 4013963"/>
              <a:gd name="connsiteX2933" fmla="*/ 1148906 w 4430875"/>
              <a:gd name="connsiteY2933" fmla="*/ 2152074 h 4013963"/>
              <a:gd name="connsiteX2934" fmla="*/ 1166248 w 4430875"/>
              <a:gd name="connsiteY2934" fmla="*/ 2139085 h 4013963"/>
              <a:gd name="connsiteX2935" fmla="*/ 867099 w 4430875"/>
              <a:gd name="connsiteY2935" fmla="*/ 2139085 h 4013963"/>
              <a:gd name="connsiteX2936" fmla="*/ 867099 w 4430875"/>
              <a:gd name="connsiteY2936" fmla="*/ 2165064 h 4013963"/>
              <a:gd name="connsiteX2937" fmla="*/ 867099 w 4430875"/>
              <a:gd name="connsiteY2937" fmla="*/ 2139085 h 4013963"/>
              <a:gd name="connsiteX2938" fmla="*/ 3741803 w 4430875"/>
              <a:gd name="connsiteY2938" fmla="*/ 2137461 h 4013963"/>
              <a:gd name="connsiteX2939" fmla="*/ 3719854 w 4430875"/>
              <a:gd name="connsiteY2939" fmla="*/ 2152074 h 4013963"/>
              <a:gd name="connsiteX2940" fmla="*/ 3732861 w 4430875"/>
              <a:gd name="connsiteY2940" fmla="*/ 2169394 h 4013963"/>
              <a:gd name="connsiteX2941" fmla="*/ 3750203 w 4430875"/>
              <a:gd name="connsiteY2941" fmla="*/ 2165064 h 4013963"/>
              <a:gd name="connsiteX2942" fmla="*/ 3754538 w 4430875"/>
              <a:gd name="connsiteY2942" fmla="*/ 2147744 h 4013963"/>
              <a:gd name="connsiteX2943" fmla="*/ 3741803 w 4430875"/>
              <a:gd name="connsiteY2943" fmla="*/ 2137461 h 4013963"/>
              <a:gd name="connsiteX2944" fmla="*/ 1799230 w 4430875"/>
              <a:gd name="connsiteY2944" fmla="*/ 2134754 h 4013963"/>
              <a:gd name="connsiteX2945" fmla="*/ 1786224 w 4430875"/>
              <a:gd name="connsiteY2945" fmla="*/ 2152074 h 4013963"/>
              <a:gd name="connsiteX2946" fmla="*/ 1799230 w 4430875"/>
              <a:gd name="connsiteY2946" fmla="*/ 2134754 h 4013963"/>
              <a:gd name="connsiteX2947" fmla="*/ 1271384 w 4430875"/>
              <a:gd name="connsiteY2947" fmla="*/ 2132048 h 4013963"/>
              <a:gd name="connsiteX2948" fmla="*/ 1277887 w 4430875"/>
              <a:gd name="connsiteY2948" fmla="*/ 2141791 h 4013963"/>
              <a:gd name="connsiteX2949" fmla="*/ 1278971 w 4430875"/>
              <a:gd name="connsiteY2949" fmla="*/ 2143414 h 4013963"/>
              <a:gd name="connsiteX2950" fmla="*/ 1274635 w 4430875"/>
              <a:gd name="connsiteY2950" fmla="*/ 2143414 h 4013963"/>
              <a:gd name="connsiteX2951" fmla="*/ 1274635 w 4430875"/>
              <a:gd name="connsiteY2951" fmla="*/ 2139085 h 4013963"/>
              <a:gd name="connsiteX2952" fmla="*/ 1271167 w 4430875"/>
              <a:gd name="connsiteY2952" fmla="*/ 2132156 h 4013963"/>
              <a:gd name="connsiteX2953" fmla="*/ 1270300 w 4430875"/>
              <a:gd name="connsiteY2953" fmla="*/ 2130424 h 4013963"/>
              <a:gd name="connsiteX2954" fmla="*/ 1270842 w 4430875"/>
              <a:gd name="connsiteY2954" fmla="*/ 2131507 h 4013963"/>
              <a:gd name="connsiteX2955" fmla="*/ 1271167 w 4430875"/>
              <a:gd name="connsiteY2955" fmla="*/ 2132156 h 4013963"/>
              <a:gd name="connsiteX2956" fmla="*/ 1265964 w 4430875"/>
              <a:gd name="connsiteY2956" fmla="*/ 2134754 h 4013963"/>
              <a:gd name="connsiteX2957" fmla="*/ 1270300 w 4430875"/>
              <a:gd name="connsiteY2957" fmla="*/ 2130424 h 4013963"/>
              <a:gd name="connsiteX2958" fmla="*/ 1270300 w 4430875"/>
              <a:gd name="connsiteY2958" fmla="*/ 2130424 h 4013963"/>
              <a:gd name="connsiteX2959" fmla="*/ 1271384 w 4430875"/>
              <a:gd name="connsiteY2959" fmla="*/ 2131507 h 4013963"/>
              <a:gd name="connsiteX2960" fmla="*/ 1271745 w 4430875"/>
              <a:gd name="connsiteY2960" fmla="*/ 2131868 h 4013963"/>
              <a:gd name="connsiteX2961" fmla="*/ 1271384 w 4430875"/>
              <a:gd name="connsiteY2961" fmla="*/ 2132048 h 4013963"/>
              <a:gd name="connsiteX2962" fmla="*/ 880105 w 4430875"/>
              <a:gd name="connsiteY2962" fmla="*/ 2130424 h 4013963"/>
              <a:gd name="connsiteX2963" fmla="*/ 884441 w 4430875"/>
              <a:gd name="connsiteY2963" fmla="*/ 2130424 h 4013963"/>
              <a:gd name="connsiteX2964" fmla="*/ 893112 w 4430875"/>
              <a:gd name="connsiteY2964" fmla="*/ 2139085 h 4013963"/>
              <a:gd name="connsiteX2965" fmla="*/ 923461 w 4430875"/>
              <a:gd name="connsiteY2965" fmla="*/ 2147744 h 4013963"/>
              <a:gd name="connsiteX2966" fmla="*/ 910454 w 4430875"/>
              <a:gd name="connsiteY2966" fmla="*/ 2152074 h 4013963"/>
              <a:gd name="connsiteX2967" fmla="*/ 932132 w 4430875"/>
              <a:gd name="connsiteY2967" fmla="*/ 2156404 h 4013963"/>
              <a:gd name="connsiteX2968" fmla="*/ 919125 w 4430875"/>
              <a:gd name="connsiteY2968" fmla="*/ 2173724 h 4013963"/>
              <a:gd name="connsiteX2969" fmla="*/ 901783 w 4430875"/>
              <a:gd name="connsiteY2969" fmla="*/ 2152074 h 4013963"/>
              <a:gd name="connsiteX2970" fmla="*/ 893112 w 4430875"/>
              <a:gd name="connsiteY2970" fmla="*/ 2160734 h 4013963"/>
              <a:gd name="connsiteX2971" fmla="*/ 887151 w 4430875"/>
              <a:gd name="connsiteY2971" fmla="*/ 2159110 h 4013963"/>
              <a:gd name="connsiteX2972" fmla="*/ 885520 w 4430875"/>
              <a:gd name="connsiteY2972" fmla="*/ 2157931 h 4013963"/>
              <a:gd name="connsiteX2973" fmla="*/ 887151 w 4430875"/>
              <a:gd name="connsiteY2973" fmla="*/ 2153698 h 4013963"/>
              <a:gd name="connsiteX2974" fmla="*/ 893112 w 4430875"/>
              <a:gd name="connsiteY2974" fmla="*/ 2143414 h 4013963"/>
              <a:gd name="connsiteX2975" fmla="*/ 880105 w 4430875"/>
              <a:gd name="connsiteY2975" fmla="*/ 2134754 h 4013963"/>
              <a:gd name="connsiteX2976" fmla="*/ 880105 w 4430875"/>
              <a:gd name="connsiteY2976" fmla="*/ 2130424 h 4013963"/>
              <a:gd name="connsiteX2977" fmla="*/ 1313655 w 4430875"/>
              <a:gd name="connsiteY2977" fmla="*/ 2126094 h 4013963"/>
              <a:gd name="connsiteX2978" fmla="*/ 1304984 w 4430875"/>
              <a:gd name="connsiteY2978" fmla="*/ 2139085 h 4013963"/>
              <a:gd name="connsiteX2979" fmla="*/ 1313655 w 4430875"/>
              <a:gd name="connsiteY2979" fmla="*/ 2126094 h 4013963"/>
              <a:gd name="connsiteX2980" fmla="*/ 1265964 w 4430875"/>
              <a:gd name="connsiteY2980" fmla="*/ 2126094 h 4013963"/>
              <a:gd name="connsiteX2981" fmla="*/ 1270300 w 4430875"/>
              <a:gd name="connsiteY2981" fmla="*/ 2126094 h 4013963"/>
              <a:gd name="connsiteX2982" fmla="*/ 1274635 w 4430875"/>
              <a:gd name="connsiteY2982" fmla="*/ 2130424 h 4013963"/>
              <a:gd name="connsiteX2983" fmla="*/ 1273552 w 4430875"/>
              <a:gd name="connsiteY2983" fmla="*/ 2130966 h 4013963"/>
              <a:gd name="connsiteX2984" fmla="*/ 1272468 w 4430875"/>
              <a:gd name="connsiteY2984" fmla="*/ 2131507 h 4013963"/>
              <a:gd name="connsiteX2985" fmla="*/ 1270300 w 4430875"/>
              <a:gd name="connsiteY2985" fmla="*/ 2130424 h 4013963"/>
              <a:gd name="connsiteX2986" fmla="*/ 1265964 w 4430875"/>
              <a:gd name="connsiteY2986" fmla="*/ 2126094 h 4013963"/>
              <a:gd name="connsiteX2987" fmla="*/ 1265964 w 4430875"/>
              <a:gd name="connsiteY2987" fmla="*/ 2121764 h 4013963"/>
              <a:gd name="connsiteX2988" fmla="*/ 1270300 w 4430875"/>
              <a:gd name="connsiteY2988" fmla="*/ 2121764 h 4013963"/>
              <a:gd name="connsiteX2989" fmla="*/ 1274635 w 4430875"/>
              <a:gd name="connsiteY2989" fmla="*/ 2126094 h 4013963"/>
              <a:gd name="connsiteX2990" fmla="*/ 1270300 w 4430875"/>
              <a:gd name="connsiteY2990" fmla="*/ 2126094 h 4013963"/>
              <a:gd name="connsiteX2991" fmla="*/ 1265964 w 4430875"/>
              <a:gd name="connsiteY2991" fmla="*/ 2121764 h 4013963"/>
              <a:gd name="connsiteX2992" fmla="*/ 1044854 w 4430875"/>
              <a:gd name="connsiteY2992" fmla="*/ 2121764 h 4013963"/>
              <a:gd name="connsiteX2993" fmla="*/ 1027512 w 4430875"/>
              <a:gd name="connsiteY2993" fmla="*/ 2152074 h 4013963"/>
              <a:gd name="connsiteX2994" fmla="*/ 1044854 w 4430875"/>
              <a:gd name="connsiteY2994" fmla="*/ 2139085 h 4013963"/>
              <a:gd name="connsiteX2995" fmla="*/ 1044854 w 4430875"/>
              <a:gd name="connsiteY2995" fmla="*/ 2121764 h 4013963"/>
              <a:gd name="connsiteX2996" fmla="*/ 875770 w 4430875"/>
              <a:gd name="connsiteY2996" fmla="*/ 2121764 h 4013963"/>
              <a:gd name="connsiteX2997" fmla="*/ 862763 w 4430875"/>
              <a:gd name="connsiteY2997" fmla="*/ 2134754 h 4013963"/>
              <a:gd name="connsiteX2998" fmla="*/ 875770 w 4430875"/>
              <a:gd name="connsiteY2998" fmla="*/ 2121764 h 4013963"/>
              <a:gd name="connsiteX2999" fmla="*/ 923461 w 4430875"/>
              <a:gd name="connsiteY2999" fmla="*/ 2113105 h 4013963"/>
              <a:gd name="connsiteX3000" fmla="*/ 932132 w 4430875"/>
              <a:gd name="connsiteY3000" fmla="*/ 2130424 h 4013963"/>
              <a:gd name="connsiteX3001" fmla="*/ 919125 w 4430875"/>
              <a:gd name="connsiteY3001" fmla="*/ 2134754 h 4013963"/>
              <a:gd name="connsiteX3002" fmla="*/ 923461 w 4430875"/>
              <a:gd name="connsiteY3002" fmla="*/ 2113105 h 4013963"/>
              <a:gd name="connsiteX3003" fmla="*/ 875770 w 4430875"/>
              <a:gd name="connsiteY3003" fmla="*/ 2113105 h 4013963"/>
              <a:gd name="connsiteX3004" fmla="*/ 893112 w 4430875"/>
              <a:gd name="connsiteY3004" fmla="*/ 2121764 h 4013963"/>
              <a:gd name="connsiteX3005" fmla="*/ 875770 w 4430875"/>
              <a:gd name="connsiteY3005" fmla="*/ 2113105 h 4013963"/>
              <a:gd name="connsiteX3006" fmla="*/ 3719854 w 4430875"/>
              <a:gd name="connsiteY3006" fmla="*/ 2108775 h 4013963"/>
              <a:gd name="connsiteX3007" fmla="*/ 3711183 w 4430875"/>
              <a:gd name="connsiteY3007" fmla="*/ 2121764 h 4013963"/>
              <a:gd name="connsiteX3008" fmla="*/ 3719854 w 4430875"/>
              <a:gd name="connsiteY3008" fmla="*/ 2108775 h 4013963"/>
              <a:gd name="connsiteX3009" fmla="*/ 1027512 w 4430875"/>
              <a:gd name="connsiteY3009" fmla="*/ 2108775 h 4013963"/>
              <a:gd name="connsiteX3010" fmla="*/ 1023177 w 4430875"/>
              <a:gd name="connsiteY3010" fmla="*/ 2121764 h 4013963"/>
              <a:gd name="connsiteX3011" fmla="*/ 1010170 w 4430875"/>
              <a:gd name="connsiteY3011" fmla="*/ 2130424 h 4013963"/>
              <a:gd name="connsiteX3012" fmla="*/ 1027512 w 4430875"/>
              <a:gd name="connsiteY3012" fmla="*/ 2126094 h 4013963"/>
              <a:gd name="connsiteX3013" fmla="*/ 1027512 w 4430875"/>
              <a:gd name="connsiteY3013" fmla="*/ 2108775 h 4013963"/>
              <a:gd name="connsiteX3014" fmla="*/ 979822 w 4430875"/>
              <a:gd name="connsiteY3014" fmla="*/ 2104445 h 4013963"/>
              <a:gd name="connsiteX3015" fmla="*/ 958145 w 4430875"/>
              <a:gd name="connsiteY3015" fmla="*/ 2121764 h 4013963"/>
              <a:gd name="connsiteX3016" fmla="*/ 984157 w 4430875"/>
              <a:gd name="connsiteY3016" fmla="*/ 2121764 h 4013963"/>
              <a:gd name="connsiteX3017" fmla="*/ 979822 w 4430875"/>
              <a:gd name="connsiteY3017" fmla="*/ 2104445 h 4013963"/>
              <a:gd name="connsiteX3018" fmla="*/ 1417707 w 4430875"/>
              <a:gd name="connsiteY3018" fmla="*/ 2100115 h 4013963"/>
              <a:gd name="connsiteX3019" fmla="*/ 1400365 w 4430875"/>
              <a:gd name="connsiteY3019" fmla="*/ 2108775 h 4013963"/>
              <a:gd name="connsiteX3020" fmla="*/ 1413371 w 4430875"/>
              <a:gd name="connsiteY3020" fmla="*/ 2130424 h 4013963"/>
              <a:gd name="connsiteX3021" fmla="*/ 1426378 w 4430875"/>
              <a:gd name="connsiteY3021" fmla="*/ 2126094 h 4013963"/>
              <a:gd name="connsiteX3022" fmla="*/ 1417707 w 4430875"/>
              <a:gd name="connsiteY3022" fmla="*/ 2100115 h 4013963"/>
              <a:gd name="connsiteX3023" fmla="*/ 1088209 w 4430875"/>
              <a:gd name="connsiteY3023" fmla="*/ 2095785 h 4013963"/>
              <a:gd name="connsiteX3024" fmla="*/ 1088209 w 4430875"/>
              <a:gd name="connsiteY3024" fmla="*/ 2113105 h 4013963"/>
              <a:gd name="connsiteX3025" fmla="*/ 1092545 w 4430875"/>
              <a:gd name="connsiteY3025" fmla="*/ 2108775 h 4013963"/>
              <a:gd name="connsiteX3026" fmla="*/ 1088209 w 4430875"/>
              <a:gd name="connsiteY3026" fmla="*/ 2095785 h 4013963"/>
              <a:gd name="connsiteX3027" fmla="*/ 1658936 w 4430875"/>
              <a:gd name="connsiteY3027" fmla="*/ 2088072 h 4013963"/>
              <a:gd name="connsiteX3028" fmla="*/ 1660495 w 4430875"/>
              <a:gd name="connsiteY3028" fmla="*/ 2095785 h 4013963"/>
              <a:gd name="connsiteX3029" fmla="*/ 1677837 w 4430875"/>
              <a:gd name="connsiteY3029" fmla="*/ 2108775 h 4013963"/>
              <a:gd name="connsiteX3030" fmla="*/ 1658936 w 4430875"/>
              <a:gd name="connsiteY3030" fmla="*/ 2088072 h 4013963"/>
              <a:gd name="connsiteX3031" fmla="*/ 1435049 w 4430875"/>
              <a:gd name="connsiteY3031" fmla="*/ 2087125 h 4013963"/>
              <a:gd name="connsiteX3032" fmla="*/ 1422042 w 4430875"/>
              <a:gd name="connsiteY3032" fmla="*/ 2091455 h 4013963"/>
              <a:gd name="connsiteX3033" fmla="*/ 1430713 w 4430875"/>
              <a:gd name="connsiteY3033" fmla="*/ 2100115 h 4013963"/>
              <a:gd name="connsiteX3034" fmla="*/ 1435049 w 4430875"/>
              <a:gd name="connsiteY3034" fmla="*/ 2087125 h 4013963"/>
              <a:gd name="connsiteX3035" fmla="*/ 651950 w 4430875"/>
              <a:gd name="connsiteY3035" fmla="*/ 2085501 h 4013963"/>
              <a:gd name="connsiteX3036" fmla="*/ 658995 w 4430875"/>
              <a:gd name="connsiteY3036" fmla="*/ 2087125 h 4013963"/>
              <a:gd name="connsiteX3037" fmla="*/ 641653 w 4430875"/>
              <a:gd name="connsiteY3037" fmla="*/ 2087125 h 4013963"/>
              <a:gd name="connsiteX3038" fmla="*/ 651950 w 4430875"/>
              <a:gd name="connsiteY3038" fmla="*/ 2085501 h 4013963"/>
              <a:gd name="connsiteX3039" fmla="*/ 1296313 w 4430875"/>
              <a:gd name="connsiteY3039" fmla="*/ 2082795 h 4013963"/>
              <a:gd name="connsiteX3040" fmla="*/ 1278971 w 4430875"/>
              <a:gd name="connsiteY3040" fmla="*/ 2104445 h 4013963"/>
              <a:gd name="connsiteX3041" fmla="*/ 1296313 w 4430875"/>
              <a:gd name="connsiteY3041" fmla="*/ 2082795 h 4013963"/>
              <a:gd name="connsiteX3042" fmla="*/ 836751 w 4430875"/>
              <a:gd name="connsiteY3042" fmla="*/ 2078465 h 4013963"/>
              <a:gd name="connsiteX3043" fmla="*/ 836751 w 4430875"/>
              <a:gd name="connsiteY3043" fmla="*/ 2104445 h 4013963"/>
              <a:gd name="connsiteX3044" fmla="*/ 836751 w 4430875"/>
              <a:gd name="connsiteY3044" fmla="*/ 2078465 h 4013963"/>
              <a:gd name="connsiteX3045" fmla="*/ 4001661 w 4430875"/>
              <a:gd name="connsiteY3045" fmla="*/ 2069805 h 4013963"/>
              <a:gd name="connsiteX3046" fmla="*/ 3988655 w 4430875"/>
              <a:gd name="connsiteY3046" fmla="*/ 2091455 h 4013963"/>
              <a:gd name="connsiteX3047" fmla="*/ 4010332 w 4430875"/>
              <a:gd name="connsiteY3047" fmla="*/ 2113105 h 4013963"/>
              <a:gd name="connsiteX3048" fmla="*/ 3975648 w 4430875"/>
              <a:gd name="connsiteY3048" fmla="*/ 2095785 h 4013963"/>
              <a:gd name="connsiteX3049" fmla="*/ 3975648 w 4430875"/>
              <a:gd name="connsiteY3049" fmla="*/ 2117434 h 4013963"/>
              <a:gd name="connsiteX3050" fmla="*/ 3949635 w 4430875"/>
              <a:gd name="connsiteY3050" fmla="*/ 2117434 h 4013963"/>
              <a:gd name="connsiteX3051" fmla="*/ 3945300 w 4430875"/>
              <a:gd name="connsiteY3051" fmla="*/ 2100115 h 4013963"/>
              <a:gd name="connsiteX3052" fmla="*/ 3927958 w 4430875"/>
              <a:gd name="connsiteY3052" fmla="*/ 2113105 h 4013963"/>
              <a:gd name="connsiteX3053" fmla="*/ 3927958 w 4430875"/>
              <a:gd name="connsiteY3053" fmla="*/ 2078465 h 4013963"/>
              <a:gd name="connsiteX3054" fmla="*/ 3966977 w 4430875"/>
              <a:gd name="connsiteY3054" fmla="*/ 2091455 h 4013963"/>
              <a:gd name="connsiteX3055" fmla="*/ 3945300 w 4430875"/>
              <a:gd name="connsiteY3055" fmla="*/ 2078465 h 4013963"/>
              <a:gd name="connsiteX3056" fmla="*/ 3966977 w 4430875"/>
              <a:gd name="connsiteY3056" fmla="*/ 2087125 h 4013963"/>
              <a:gd name="connsiteX3057" fmla="*/ 4001661 w 4430875"/>
              <a:gd name="connsiteY3057" fmla="*/ 2069805 h 4013963"/>
              <a:gd name="connsiteX3058" fmla="*/ 780389 w 4430875"/>
              <a:gd name="connsiteY3058" fmla="*/ 2069805 h 4013963"/>
              <a:gd name="connsiteX3059" fmla="*/ 767383 w 4430875"/>
              <a:gd name="connsiteY3059" fmla="*/ 2091455 h 4013963"/>
              <a:gd name="connsiteX3060" fmla="*/ 780389 w 4430875"/>
              <a:gd name="connsiteY3060" fmla="*/ 2069805 h 4013963"/>
              <a:gd name="connsiteX3061" fmla="*/ 1018841 w 4430875"/>
              <a:gd name="connsiteY3061" fmla="*/ 2065475 h 4013963"/>
              <a:gd name="connsiteX3062" fmla="*/ 1023177 w 4430875"/>
              <a:gd name="connsiteY3062" fmla="*/ 2078465 h 4013963"/>
              <a:gd name="connsiteX3063" fmla="*/ 1023177 w 4430875"/>
              <a:gd name="connsiteY3063" fmla="*/ 2074135 h 4013963"/>
              <a:gd name="connsiteX3064" fmla="*/ 1018841 w 4430875"/>
              <a:gd name="connsiteY3064" fmla="*/ 2078465 h 4013963"/>
              <a:gd name="connsiteX3065" fmla="*/ 1018841 w 4430875"/>
              <a:gd name="connsiteY3065" fmla="*/ 2065475 h 4013963"/>
              <a:gd name="connsiteX3066" fmla="*/ 680673 w 4430875"/>
              <a:gd name="connsiteY3066" fmla="*/ 2065475 h 4013963"/>
              <a:gd name="connsiteX3067" fmla="*/ 672002 w 4430875"/>
              <a:gd name="connsiteY3067" fmla="*/ 2082795 h 4013963"/>
              <a:gd name="connsiteX3068" fmla="*/ 667666 w 4430875"/>
              <a:gd name="connsiteY3068" fmla="*/ 2078465 h 4013963"/>
              <a:gd name="connsiteX3069" fmla="*/ 667666 w 4430875"/>
              <a:gd name="connsiteY3069" fmla="*/ 2069805 h 4013963"/>
              <a:gd name="connsiteX3070" fmla="*/ 680673 w 4430875"/>
              <a:gd name="connsiteY3070" fmla="*/ 2065475 h 4013963"/>
              <a:gd name="connsiteX3071" fmla="*/ 43355 w 4430875"/>
              <a:gd name="connsiteY3071" fmla="*/ 2065475 h 4013963"/>
              <a:gd name="connsiteX3072" fmla="*/ 0 w 4430875"/>
              <a:gd name="connsiteY3072" fmla="*/ 2082795 h 4013963"/>
              <a:gd name="connsiteX3073" fmla="*/ 43355 w 4430875"/>
              <a:gd name="connsiteY3073" fmla="*/ 2065475 h 4013963"/>
              <a:gd name="connsiteX3074" fmla="*/ 1196597 w 4430875"/>
              <a:gd name="connsiteY3074" fmla="*/ 2056815 h 4013963"/>
              <a:gd name="connsiteX3075" fmla="*/ 1226945 w 4430875"/>
              <a:gd name="connsiteY3075" fmla="*/ 2065475 h 4013963"/>
              <a:gd name="connsiteX3076" fmla="*/ 1196597 w 4430875"/>
              <a:gd name="connsiteY3076" fmla="*/ 2056815 h 4013963"/>
              <a:gd name="connsiteX3077" fmla="*/ 758712 w 4430875"/>
              <a:gd name="connsiteY3077" fmla="*/ 2056815 h 4013963"/>
              <a:gd name="connsiteX3078" fmla="*/ 758712 w 4430875"/>
              <a:gd name="connsiteY3078" fmla="*/ 2078465 h 4013963"/>
              <a:gd name="connsiteX3079" fmla="*/ 758712 w 4430875"/>
              <a:gd name="connsiteY3079" fmla="*/ 2056815 h 4013963"/>
              <a:gd name="connsiteX3080" fmla="*/ 707702 w 4430875"/>
              <a:gd name="connsiteY3080" fmla="*/ 2056206 h 4013963"/>
              <a:gd name="connsiteX3081" fmla="*/ 711021 w 4430875"/>
              <a:gd name="connsiteY3081" fmla="*/ 2061145 h 4013963"/>
              <a:gd name="connsiteX3082" fmla="*/ 702350 w 4430875"/>
              <a:gd name="connsiteY3082" fmla="*/ 2082795 h 4013963"/>
              <a:gd name="connsiteX3083" fmla="*/ 689344 w 4430875"/>
              <a:gd name="connsiteY3083" fmla="*/ 2056815 h 4013963"/>
              <a:gd name="connsiteX3084" fmla="*/ 693679 w 4430875"/>
              <a:gd name="connsiteY3084" fmla="*/ 2074135 h 4013963"/>
              <a:gd name="connsiteX3085" fmla="*/ 693679 w 4430875"/>
              <a:gd name="connsiteY3085" fmla="*/ 2056815 h 4013963"/>
              <a:gd name="connsiteX3086" fmla="*/ 707702 w 4430875"/>
              <a:gd name="connsiteY3086" fmla="*/ 2056206 h 4013963"/>
              <a:gd name="connsiteX3087" fmla="*/ 1053525 w 4430875"/>
              <a:gd name="connsiteY3087" fmla="*/ 2052485 h 4013963"/>
              <a:gd name="connsiteX3088" fmla="*/ 1053525 w 4430875"/>
              <a:gd name="connsiteY3088" fmla="*/ 2069805 h 4013963"/>
              <a:gd name="connsiteX3089" fmla="*/ 1053525 w 4430875"/>
              <a:gd name="connsiteY3089" fmla="*/ 2052485 h 4013963"/>
              <a:gd name="connsiteX3090" fmla="*/ 927796 w 4430875"/>
              <a:gd name="connsiteY3090" fmla="*/ 2052485 h 4013963"/>
              <a:gd name="connsiteX3091" fmla="*/ 906119 w 4430875"/>
              <a:gd name="connsiteY3091" fmla="*/ 2074135 h 4013963"/>
              <a:gd name="connsiteX3092" fmla="*/ 927796 w 4430875"/>
              <a:gd name="connsiteY3092" fmla="*/ 2052485 h 4013963"/>
              <a:gd name="connsiteX3093" fmla="*/ 953809 w 4430875"/>
              <a:gd name="connsiteY3093" fmla="*/ 2048155 h 4013963"/>
              <a:gd name="connsiteX3094" fmla="*/ 945138 w 4430875"/>
              <a:gd name="connsiteY3094" fmla="*/ 2065475 h 4013963"/>
              <a:gd name="connsiteX3095" fmla="*/ 953809 w 4430875"/>
              <a:gd name="connsiteY3095" fmla="*/ 2048155 h 4013963"/>
              <a:gd name="connsiteX3096" fmla="*/ 784725 w 4430875"/>
              <a:gd name="connsiteY3096" fmla="*/ 2043825 h 4013963"/>
              <a:gd name="connsiteX3097" fmla="*/ 767383 w 4430875"/>
              <a:gd name="connsiteY3097" fmla="*/ 2061145 h 4013963"/>
              <a:gd name="connsiteX3098" fmla="*/ 784725 w 4430875"/>
              <a:gd name="connsiteY3098" fmla="*/ 2043825 h 4013963"/>
              <a:gd name="connsiteX3099" fmla="*/ 1031848 w 4430875"/>
              <a:gd name="connsiteY3099" fmla="*/ 2039495 h 4013963"/>
              <a:gd name="connsiteX3100" fmla="*/ 1040519 w 4430875"/>
              <a:gd name="connsiteY3100" fmla="*/ 2052485 h 4013963"/>
              <a:gd name="connsiteX3101" fmla="*/ 1023177 w 4430875"/>
              <a:gd name="connsiteY3101" fmla="*/ 2056815 h 4013963"/>
              <a:gd name="connsiteX3102" fmla="*/ 1031848 w 4430875"/>
              <a:gd name="connsiteY3102" fmla="*/ 2039495 h 4013963"/>
              <a:gd name="connsiteX3103" fmla="*/ 1010170 w 4430875"/>
              <a:gd name="connsiteY3103" fmla="*/ 2035165 h 4013963"/>
              <a:gd name="connsiteX3104" fmla="*/ 1018841 w 4430875"/>
              <a:gd name="connsiteY3104" fmla="*/ 2061145 h 4013963"/>
              <a:gd name="connsiteX3105" fmla="*/ 988493 w 4430875"/>
              <a:gd name="connsiteY3105" fmla="*/ 2052485 h 4013963"/>
              <a:gd name="connsiteX3106" fmla="*/ 1014506 w 4430875"/>
              <a:gd name="connsiteY3106" fmla="*/ 2056815 h 4013963"/>
              <a:gd name="connsiteX3107" fmla="*/ 1010170 w 4430875"/>
              <a:gd name="connsiteY3107" fmla="*/ 2035165 h 4013963"/>
              <a:gd name="connsiteX3108" fmla="*/ 4056532 w 4430875"/>
              <a:gd name="connsiteY3108" fmla="*/ 2032121 h 4013963"/>
              <a:gd name="connsiteX3109" fmla="*/ 4062358 w 4430875"/>
              <a:gd name="connsiteY3109" fmla="*/ 2039495 h 4013963"/>
              <a:gd name="connsiteX3110" fmla="*/ 4040681 w 4430875"/>
              <a:gd name="connsiteY3110" fmla="*/ 2035165 h 4013963"/>
              <a:gd name="connsiteX3111" fmla="*/ 4056532 w 4430875"/>
              <a:gd name="connsiteY3111" fmla="*/ 2032121 h 4013963"/>
              <a:gd name="connsiteX3112" fmla="*/ 867099 w 4430875"/>
              <a:gd name="connsiteY3112" fmla="*/ 2026505 h 4013963"/>
              <a:gd name="connsiteX3113" fmla="*/ 867099 w 4430875"/>
              <a:gd name="connsiteY3113" fmla="*/ 2035165 h 4013963"/>
              <a:gd name="connsiteX3114" fmla="*/ 806402 w 4430875"/>
              <a:gd name="connsiteY3114" fmla="*/ 2065475 h 4013963"/>
              <a:gd name="connsiteX3115" fmla="*/ 815073 w 4430875"/>
              <a:gd name="connsiteY3115" fmla="*/ 2043825 h 4013963"/>
              <a:gd name="connsiteX3116" fmla="*/ 841086 w 4430875"/>
              <a:gd name="connsiteY3116" fmla="*/ 2043825 h 4013963"/>
              <a:gd name="connsiteX3117" fmla="*/ 836751 w 4430875"/>
              <a:gd name="connsiteY3117" fmla="*/ 2039495 h 4013963"/>
              <a:gd name="connsiteX3118" fmla="*/ 867099 w 4430875"/>
              <a:gd name="connsiteY3118" fmla="*/ 2026505 h 4013963"/>
              <a:gd name="connsiteX3119" fmla="*/ 750041 w 4430875"/>
              <a:gd name="connsiteY3119" fmla="*/ 2026505 h 4013963"/>
              <a:gd name="connsiteX3120" fmla="*/ 724028 w 4430875"/>
              <a:gd name="connsiteY3120" fmla="*/ 2056815 h 4013963"/>
              <a:gd name="connsiteX3121" fmla="*/ 724028 w 4430875"/>
              <a:gd name="connsiteY3121" fmla="*/ 2043825 h 4013963"/>
              <a:gd name="connsiteX3122" fmla="*/ 750041 w 4430875"/>
              <a:gd name="connsiteY3122" fmla="*/ 2026505 h 4013963"/>
              <a:gd name="connsiteX3123" fmla="*/ 802067 w 4430875"/>
              <a:gd name="connsiteY3123" fmla="*/ 2022175 h 4013963"/>
              <a:gd name="connsiteX3124" fmla="*/ 810738 w 4430875"/>
              <a:gd name="connsiteY3124" fmla="*/ 2030835 h 4013963"/>
              <a:gd name="connsiteX3125" fmla="*/ 802067 w 4430875"/>
              <a:gd name="connsiteY3125" fmla="*/ 2061145 h 4013963"/>
              <a:gd name="connsiteX3126" fmla="*/ 789060 w 4430875"/>
              <a:gd name="connsiteY3126" fmla="*/ 2074135 h 4013963"/>
              <a:gd name="connsiteX3127" fmla="*/ 784725 w 4430875"/>
              <a:gd name="connsiteY3127" fmla="*/ 2061145 h 4013963"/>
              <a:gd name="connsiteX3128" fmla="*/ 793396 w 4430875"/>
              <a:gd name="connsiteY3128" fmla="*/ 2052485 h 4013963"/>
              <a:gd name="connsiteX3129" fmla="*/ 802067 w 4430875"/>
              <a:gd name="connsiteY3129" fmla="*/ 2022175 h 4013963"/>
              <a:gd name="connsiteX3130" fmla="*/ 767383 w 4430875"/>
              <a:gd name="connsiteY3130" fmla="*/ 2022175 h 4013963"/>
              <a:gd name="connsiteX3131" fmla="*/ 771718 w 4430875"/>
              <a:gd name="connsiteY3131" fmla="*/ 2035165 h 4013963"/>
              <a:gd name="connsiteX3132" fmla="*/ 784725 w 4430875"/>
              <a:gd name="connsiteY3132" fmla="*/ 2035165 h 4013963"/>
              <a:gd name="connsiteX3133" fmla="*/ 767383 w 4430875"/>
              <a:gd name="connsiteY3133" fmla="*/ 2043825 h 4013963"/>
              <a:gd name="connsiteX3134" fmla="*/ 767383 w 4430875"/>
              <a:gd name="connsiteY3134" fmla="*/ 2022175 h 4013963"/>
              <a:gd name="connsiteX3135" fmla="*/ 949474 w 4430875"/>
              <a:gd name="connsiteY3135" fmla="*/ 2013515 h 4013963"/>
              <a:gd name="connsiteX3136" fmla="*/ 971151 w 4430875"/>
              <a:gd name="connsiteY3136" fmla="*/ 2026505 h 4013963"/>
              <a:gd name="connsiteX3137" fmla="*/ 958145 w 4430875"/>
              <a:gd name="connsiteY3137" fmla="*/ 2035165 h 4013963"/>
              <a:gd name="connsiteX3138" fmla="*/ 949474 w 4430875"/>
              <a:gd name="connsiteY3138" fmla="*/ 2013515 h 4013963"/>
              <a:gd name="connsiteX3139" fmla="*/ 1322800 w 4430875"/>
              <a:gd name="connsiteY3139" fmla="*/ 2009524 h 4013963"/>
              <a:gd name="connsiteX3140" fmla="*/ 1313655 w 4430875"/>
              <a:gd name="connsiteY3140" fmla="*/ 2030835 h 4013963"/>
              <a:gd name="connsiteX3141" fmla="*/ 1330997 w 4430875"/>
              <a:gd name="connsiteY3141" fmla="*/ 2017845 h 4013963"/>
              <a:gd name="connsiteX3142" fmla="*/ 1322800 w 4430875"/>
              <a:gd name="connsiteY3142" fmla="*/ 2009524 h 4013963"/>
              <a:gd name="connsiteX3143" fmla="*/ 4075365 w 4430875"/>
              <a:gd name="connsiteY3143" fmla="*/ 2009185 h 4013963"/>
              <a:gd name="connsiteX3144" fmla="*/ 4066694 w 4430875"/>
              <a:gd name="connsiteY3144" fmla="*/ 2026505 h 4013963"/>
              <a:gd name="connsiteX3145" fmla="*/ 4075365 w 4430875"/>
              <a:gd name="connsiteY3145" fmla="*/ 2009185 h 4013963"/>
              <a:gd name="connsiteX3146" fmla="*/ 1309319 w 4430875"/>
              <a:gd name="connsiteY3146" fmla="*/ 2009185 h 4013963"/>
              <a:gd name="connsiteX3147" fmla="*/ 1287642 w 4430875"/>
              <a:gd name="connsiteY3147" fmla="*/ 2039495 h 4013963"/>
              <a:gd name="connsiteX3148" fmla="*/ 1309319 w 4430875"/>
              <a:gd name="connsiteY3148" fmla="*/ 2030835 h 4013963"/>
              <a:gd name="connsiteX3149" fmla="*/ 1309319 w 4430875"/>
              <a:gd name="connsiteY3149" fmla="*/ 2009185 h 4013963"/>
              <a:gd name="connsiteX3150" fmla="*/ 3992990 w 4430875"/>
              <a:gd name="connsiteY3150" fmla="*/ 1996195 h 4013963"/>
              <a:gd name="connsiteX3151" fmla="*/ 4014668 w 4430875"/>
              <a:gd name="connsiteY3151" fmla="*/ 2022175 h 4013963"/>
              <a:gd name="connsiteX3152" fmla="*/ 4010332 w 4430875"/>
              <a:gd name="connsiteY3152" fmla="*/ 2022175 h 4013963"/>
              <a:gd name="connsiteX3153" fmla="*/ 4005997 w 4430875"/>
              <a:gd name="connsiteY3153" fmla="*/ 2030835 h 4013963"/>
              <a:gd name="connsiteX3154" fmla="*/ 3992990 w 4430875"/>
              <a:gd name="connsiteY3154" fmla="*/ 1996195 h 4013963"/>
              <a:gd name="connsiteX3155" fmla="*/ 823744 w 4430875"/>
              <a:gd name="connsiteY3155" fmla="*/ 1996195 h 4013963"/>
              <a:gd name="connsiteX3156" fmla="*/ 815073 w 4430875"/>
              <a:gd name="connsiteY3156" fmla="*/ 2009185 h 4013963"/>
              <a:gd name="connsiteX3157" fmla="*/ 819409 w 4430875"/>
              <a:gd name="connsiteY3157" fmla="*/ 2017845 h 4013963"/>
              <a:gd name="connsiteX3158" fmla="*/ 823744 w 4430875"/>
              <a:gd name="connsiteY3158" fmla="*/ 2013515 h 4013963"/>
              <a:gd name="connsiteX3159" fmla="*/ 823744 w 4430875"/>
              <a:gd name="connsiteY3159" fmla="*/ 1996195 h 4013963"/>
              <a:gd name="connsiteX3160" fmla="*/ 776054 w 4430875"/>
              <a:gd name="connsiteY3160" fmla="*/ 1991865 h 4013963"/>
              <a:gd name="connsiteX3161" fmla="*/ 758712 w 4430875"/>
              <a:gd name="connsiteY3161" fmla="*/ 2022175 h 4013963"/>
              <a:gd name="connsiteX3162" fmla="*/ 776054 w 4430875"/>
              <a:gd name="connsiteY3162" fmla="*/ 1991865 h 4013963"/>
              <a:gd name="connsiteX3163" fmla="*/ 3962642 w 4430875"/>
              <a:gd name="connsiteY3163" fmla="*/ 1983205 h 4013963"/>
              <a:gd name="connsiteX3164" fmla="*/ 3975648 w 4430875"/>
              <a:gd name="connsiteY3164" fmla="*/ 2009185 h 4013963"/>
              <a:gd name="connsiteX3165" fmla="*/ 3971313 w 4430875"/>
              <a:gd name="connsiteY3165" fmla="*/ 2004855 h 4013963"/>
              <a:gd name="connsiteX3166" fmla="*/ 3962642 w 4430875"/>
              <a:gd name="connsiteY3166" fmla="*/ 1983205 h 4013963"/>
              <a:gd name="connsiteX3167" fmla="*/ 875770 w 4430875"/>
              <a:gd name="connsiteY3167" fmla="*/ 1983205 h 4013963"/>
              <a:gd name="connsiteX3168" fmla="*/ 880105 w 4430875"/>
              <a:gd name="connsiteY3168" fmla="*/ 2009185 h 4013963"/>
              <a:gd name="connsiteX3169" fmla="*/ 888777 w 4430875"/>
              <a:gd name="connsiteY3169" fmla="*/ 2000525 h 4013963"/>
              <a:gd name="connsiteX3170" fmla="*/ 875770 w 4430875"/>
              <a:gd name="connsiteY3170" fmla="*/ 1983205 h 4013963"/>
              <a:gd name="connsiteX3171" fmla="*/ 3776216 w 4430875"/>
              <a:gd name="connsiteY3171" fmla="*/ 1978875 h 4013963"/>
              <a:gd name="connsiteX3172" fmla="*/ 3750203 w 4430875"/>
              <a:gd name="connsiteY3172" fmla="*/ 1996195 h 4013963"/>
              <a:gd name="connsiteX3173" fmla="*/ 3776216 w 4430875"/>
              <a:gd name="connsiteY3173" fmla="*/ 1978875 h 4013963"/>
              <a:gd name="connsiteX3174" fmla="*/ 906119 w 4430875"/>
              <a:gd name="connsiteY3174" fmla="*/ 1961555 h 4013963"/>
              <a:gd name="connsiteX3175" fmla="*/ 910454 w 4430875"/>
              <a:gd name="connsiteY3175" fmla="*/ 1974545 h 4013963"/>
              <a:gd name="connsiteX3176" fmla="*/ 897448 w 4430875"/>
              <a:gd name="connsiteY3176" fmla="*/ 1974545 h 4013963"/>
              <a:gd name="connsiteX3177" fmla="*/ 893112 w 4430875"/>
              <a:gd name="connsiteY3177" fmla="*/ 1987535 h 4013963"/>
              <a:gd name="connsiteX3178" fmla="*/ 901783 w 4430875"/>
              <a:gd name="connsiteY3178" fmla="*/ 1996195 h 4013963"/>
              <a:gd name="connsiteX3179" fmla="*/ 914790 w 4430875"/>
              <a:gd name="connsiteY3179" fmla="*/ 1987535 h 4013963"/>
              <a:gd name="connsiteX3180" fmla="*/ 932132 w 4430875"/>
              <a:gd name="connsiteY3180" fmla="*/ 1978875 h 4013963"/>
              <a:gd name="connsiteX3181" fmla="*/ 923461 w 4430875"/>
              <a:gd name="connsiteY3181" fmla="*/ 1974545 h 4013963"/>
              <a:gd name="connsiteX3182" fmla="*/ 932132 w 4430875"/>
              <a:gd name="connsiteY3182" fmla="*/ 1961555 h 4013963"/>
              <a:gd name="connsiteX3183" fmla="*/ 919125 w 4430875"/>
              <a:gd name="connsiteY3183" fmla="*/ 1974545 h 4013963"/>
              <a:gd name="connsiteX3184" fmla="*/ 914790 w 4430875"/>
              <a:gd name="connsiteY3184" fmla="*/ 1961555 h 4013963"/>
              <a:gd name="connsiteX3185" fmla="*/ 906119 w 4430875"/>
              <a:gd name="connsiteY3185" fmla="*/ 1961555 h 4013963"/>
              <a:gd name="connsiteX3186" fmla="*/ 3802228 w 4430875"/>
              <a:gd name="connsiteY3186" fmla="*/ 1957225 h 4013963"/>
              <a:gd name="connsiteX3187" fmla="*/ 3789222 w 4430875"/>
              <a:gd name="connsiteY3187" fmla="*/ 1970216 h 4013963"/>
              <a:gd name="connsiteX3188" fmla="*/ 3802228 w 4430875"/>
              <a:gd name="connsiteY3188" fmla="*/ 1957225 h 4013963"/>
              <a:gd name="connsiteX3189" fmla="*/ 3936629 w 4430875"/>
              <a:gd name="connsiteY3189" fmla="*/ 1952895 h 4013963"/>
              <a:gd name="connsiteX3190" fmla="*/ 3971313 w 4430875"/>
              <a:gd name="connsiteY3190" fmla="*/ 1965885 h 4013963"/>
              <a:gd name="connsiteX3191" fmla="*/ 3945300 w 4430875"/>
              <a:gd name="connsiteY3191" fmla="*/ 1987535 h 4013963"/>
              <a:gd name="connsiteX3192" fmla="*/ 3932293 w 4430875"/>
              <a:gd name="connsiteY3192" fmla="*/ 1974545 h 4013963"/>
              <a:gd name="connsiteX3193" fmla="*/ 3936629 w 4430875"/>
              <a:gd name="connsiteY3193" fmla="*/ 1952895 h 4013963"/>
              <a:gd name="connsiteX3194" fmla="*/ 945138 w 4430875"/>
              <a:gd name="connsiteY3194" fmla="*/ 1952895 h 4013963"/>
              <a:gd name="connsiteX3195" fmla="*/ 945138 w 4430875"/>
              <a:gd name="connsiteY3195" fmla="*/ 1970216 h 4013963"/>
              <a:gd name="connsiteX3196" fmla="*/ 940803 w 4430875"/>
              <a:gd name="connsiteY3196" fmla="*/ 1978875 h 4013963"/>
              <a:gd name="connsiteX3197" fmla="*/ 949474 w 4430875"/>
              <a:gd name="connsiteY3197" fmla="*/ 1974545 h 4013963"/>
              <a:gd name="connsiteX3198" fmla="*/ 953809 w 4430875"/>
              <a:gd name="connsiteY3198" fmla="*/ 1965885 h 4013963"/>
              <a:gd name="connsiteX3199" fmla="*/ 945138 w 4430875"/>
              <a:gd name="connsiteY3199" fmla="*/ 1952895 h 4013963"/>
              <a:gd name="connsiteX3200" fmla="*/ 3971313 w 4430875"/>
              <a:gd name="connsiteY3200" fmla="*/ 1948566 h 4013963"/>
              <a:gd name="connsiteX3201" fmla="*/ 3979984 w 4430875"/>
              <a:gd name="connsiteY3201" fmla="*/ 1961555 h 4013963"/>
              <a:gd name="connsiteX3202" fmla="*/ 3979984 w 4430875"/>
              <a:gd name="connsiteY3202" fmla="*/ 1965885 h 4013963"/>
              <a:gd name="connsiteX3203" fmla="*/ 3975648 w 4430875"/>
              <a:gd name="connsiteY3203" fmla="*/ 1965885 h 4013963"/>
              <a:gd name="connsiteX3204" fmla="*/ 3975648 w 4430875"/>
              <a:gd name="connsiteY3204" fmla="*/ 1961555 h 4013963"/>
              <a:gd name="connsiteX3205" fmla="*/ 3966977 w 4430875"/>
              <a:gd name="connsiteY3205" fmla="*/ 1961555 h 4013963"/>
              <a:gd name="connsiteX3206" fmla="*/ 3966977 w 4430875"/>
              <a:gd name="connsiteY3206" fmla="*/ 1952895 h 4013963"/>
              <a:gd name="connsiteX3207" fmla="*/ 3971313 w 4430875"/>
              <a:gd name="connsiteY3207" fmla="*/ 1948566 h 4013963"/>
              <a:gd name="connsiteX3208" fmla="*/ 815073 w 4430875"/>
              <a:gd name="connsiteY3208" fmla="*/ 1948566 h 4013963"/>
              <a:gd name="connsiteX3209" fmla="*/ 797731 w 4430875"/>
              <a:gd name="connsiteY3209" fmla="*/ 1974545 h 4013963"/>
              <a:gd name="connsiteX3210" fmla="*/ 815073 w 4430875"/>
              <a:gd name="connsiteY3210" fmla="*/ 1948566 h 4013963"/>
              <a:gd name="connsiteX3211" fmla="*/ 3988655 w 4430875"/>
              <a:gd name="connsiteY3211" fmla="*/ 1944236 h 4013963"/>
              <a:gd name="connsiteX3212" fmla="*/ 4001661 w 4430875"/>
              <a:gd name="connsiteY3212" fmla="*/ 1970216 h 4013963"/>
              <a:gd name="connsiteX3213" fmla="*/ 4014668 w 4430875"/>
              <a:gd name="connsiteY3213" fmla="*/ 1944236 h 4013963"/>
              <a:gd name="connsiteX3214" fmla="*/ 3988655 w 4430875"/>
              <a:gd name="connsiteY3214" fmla="*/ 1944236 h 4013963"/>
              <a:gd name="connsiteX3215" fmla="*/ 340472 w 4430875"/>
              <a:gd name="connsiteY3215" fmla="*/ 1942544 h 4013963"/>
              <a:gd name="connsiteX3216" fmla="*/ 346840 w 4430875"/>
              <a:gd name="connsiteY3216" fmla="*/ 1948566 h 4013963"/>
              <a:gd name="connsiteX3217" fmla="*/ 329498 w 4430875"/>
              <a:gd name="connsiteY3217" fmla="*/ 1952895 h 4013963"/>
              <a:gd name="connsiteX3218" fmla="*/ 340472 w 4430875"/>
              <a:gd name="connsiteY3218" fmla="*/ 1942544 h 4013963"/>
              <a:gd name="connsiteX3219" fmla="*/ 2635981 w 4430875"/>
              <a:gd name="connsiteY3219" fmla="*/ 1926916 h 4013963"/>
              <a:gd name="connsiteX3220" fmla="*/ 2644652 w 4430875"/>
              <a:gd name="connsiteY3220" fmla="*/ 1944236 h 4013963"/>
              <a:gd name="connsiteX3221" fmla="*/ 2635981 w 4430875"/>
              <a:gd name="connsiteY3221" fmla="*/ 1926916 h 4013963"/>
              <a:gd name="connsiteX3222" fmla="*/ 389450 w 4430875"/>
              <a:gd name="connsiteY3222" fmla="*/ 1921571 h 4013963"/>
              <a:gd name="connsiteX3223" fmla="*/ 394530 w 4430875"/>
              <a:gd name="connsiteY3223" fmla="*/ 1926916 h 4013963"/>
              <a:gd name="connsiteX3224" fmla="*/ 381524 w 4430875"/>
              <a:gd name="connsiteY3224" fmla="*/ 1935576 h 4013963"/>
              <a:gd name="connsiteX3225" fmla="*/ 389450 w 4430875"/>
              <a:gd name="connsiteY3225" fmla="*/ 1921571 h 4013963"/>
              <a:gd name="connsiteX3226" fmla="*/ 445608 w 4430875"/>
              <a:gd name="connsiteY3226" fmla="*/ 1900462 h 4013963"/>
              <a:gd name="connsiteX3227" fmla="*/ 450892 w 4430875"/>
              <a:gd name="connsiteY3227" fmla="*/ 1900936 h 4013963"/>
              <a:gd name="connsiteX3228" fmla="*/ 437885 w 4430875"/>
              <a:gd name="connsiteY3228" fmla="*/ 1913926 h 4013963"/>
              <a:gd name="connsiteX3229" fmla="*/ 424879 w 4430875"/>
              <a:gd name="connsiteY3229" fmla="*/ 1909596 h 4013963"/>
              <a:gd name="connsiteX3230" fmla="*/ 445608 w 4430875"/>
              <a:gd name="connsiteY3230" fmla="*/ 1900462 h 4013963"/>
              <a:gd name="connsiteX3231" fmla="*/ 3858590 w 4430875"/>
              <a:gd name="connsiteY3231" fmla="*/ 1896606 h 4013963"/>
              <a:gd name="connsiteX3232" fmla="*/ 3880267 w 4430875"/>
              <a:gd name="connsiteY3232" fmla="*/ 1913926 h 4013963"/>
              <a:gd name="connsiteX3233" fmla="*/ 3888938 w 4430875"/>
              <a:gd name="connsiteY3233" fmla="*/ 1939906 h 4013963"/>
              <a:gd name="connsiteX3234" fmla="*/ 3858590 w 4430875"/>
              <a:gd name="connsiteY3234" fmla="*/ 1918256 h 4013963"/>
              <a:gd name="connsiteX3235" fmla="*/ 3858590 w 4430875"/>
              <a:gd name="connsiteY3235" fmla="*/ 1896606 h 4013963"/>
              <a:gd name="connsiteX3236" fmla="*/ 728363 w 4430875"/>
              <a:gd name="connsiteY3236" fmla="*/ 1896606 h 4013963"/>
              <a:gd name="connsiteX3237" fmla="*/ 728363 w 4430875"/>
              <a:gd name="connsiteY3237" fmla="*/ 1896606 h 4013963"/>
              <a:gd name="connsiteX3238" fmla="*/ 905238 w 4430875"/>
              <a:gd name="connsiteY3238" fmla="*/ 1884901 h 4013963"/>
              <a:gd name="connsiteX3239" fmla="*/ 927796 w 4430875"/>
              <a:gd name="connsiteY3239" fmla="*/ 1887946 h 4013963"/>
              <a:gd name="connsiteX3240" fmla="*/ 919125 w 4430875"/>
              <a:gd name="connsiteY3240" fmla="*/ 1900936 h 4013963"/>
              <a:gd name="connsiteX3241" fmla="*/ 901783 w 4430875"/>
              <a:gd name="connsiteY3241" fmla="*/ 1892276 h 4013963"/>
              <a:gd name="connsiteX3242" fmla="*/ 905238 w 4430875"/>
              <a:gd name="connsiteY3242" fmla="*/ 1884901 h 4013963"/>
              <a:gd name="connsiteX3243" fmla="*/ 927796 w 4430875"/>
              <a:gd name="connsiteY3243" fmla="*/ 1870626 h 4013963"/>
              <a:gd name="connsiteX3244" fmla="*/ 919125 w 4430875"/>
              <a:gd name="connsiteY3244" fmla="*/ 1879286 h 4013963"/>
              <a:gd name="connsiteX3245" fmla="*/ 927796 w 4430875"/>
              <a:gd name="connsiteY3245" fmla="*/ 1870626 h 4013963"/>
              <a:gd name="connsiteX3246" fmla="*/ 1010170 w 4430875"/>
              <a:gd name="connsiteY3246" fmla="*/ 1867920 h 4013963"/>
              <a:gd name="connsiteX3247" fmla="*/ 997164 w 4430875"/>
              <a:gd name="connsiteY3247" fmla="*/ 1874956 h 4013963"/>
              <a:gd name="connsiteX3248" fmla="*/ 1010170 w 4430875"/>
              <a:gd name="connsiteY3248" fmla="*/ 1896606 h 4013963"/>
              <a:gd name="connsiteX3249" fmla="*/ 1023177 w 4430875"/>
              <a:gd name="connsiteY3249" fmla="*/ 1870626 h 4013963"/>
              <a:gd name="connsiteX3250" fmla="*/ 1010170 w 4430875"/>
              <a:gd name="connsiteY3250" fmla="*/ 1867920 h 4013963"/>
              <a:gd name="connsiteX3251" fmla="*/ 3992990 w 4430875"/>
              <a:gd name="connsiteY3251" fmla="*/ 1866296 h 4013963"/>
              <a:gd name="connsiteX3252" fmla="*/ 4010332 w 4430875"/>
              <a:gd name="connsiteY3252" fmla="*/ 1892276 h 4013963"/>
              <a:gd name="connsiteX3253" fmla="*/ 3997326 w 4430875"/>
              <a:gd name="connsiteY3253" fmla="*/ 1887946 h 4013963"/>
              <a:gd name="connsiteX3254" fmla="*/ 3997326 w 4430875"/>
              <a:gd name="connsiteY3254" fmla="*/ 1905266 h 4013963"/>
              <a:gd name="connsiteX3255" fmla="*/ 3988655 w 4430875"/>
              <a:gd name="connsiteY3255" fmla="*/ 1870626 h 4013963"/>
              <a:gd name="connsiteX3256" fmla="*/ 3992990 w 4430875"/>
              <a:gd name="connsiteY3256" fmla="*/ 1866296 h 4013963"/>
              <a:gd name="connsiteX3257" fmla="*/ 1027512 w 4430875"/>
              <a:gd name="connsiteY3257" fmla="*/ 1853306 h 4013963"/>
              <a:gd name="connsiteX3258" fmla="*/ 1040519 w 4430875"/>
              <a:gd name="connsiteY3258" fmla="*/ 1857636 h 4013963"/>
              <a:gd name="connsiteX3259" fmla="*/ 1027512 w 4430875"/>
              <a:gd name="connsiteY3259" fmla="*/ 1853306 h 4013963"/>
              <a:gd name="connsiteX3260" fmla="*/ 3875932 w 4430875"/>
              <a:gd name="connsiteY3260" fmla="*/ 1844646 h 4013963"/>
              <a:gd name="connsiteX3261" fmla="*/ 3862925 w 4430875"/>
              <a:gd name="connsiteY3261" fmla="*/ 1866296 h 4013963"/>
              <a:gd name="connsiteX3262" fmla="*/ 3875932 w 4430875"/>
              <a:gd name="connsiteY3262" fmla="*/ 1844646 h 4013963"/>
              <a:gd name="connsiteX3263" fmla="*/ 407537 w 4430875"/>
              <a:gd name="connsiteY3263" fmla="*/ 1831656 h 4013963"/>
              <a:gd name="connsiteX3264" fmla="*/ 359846 w 4430875"/>
              <a:gd name="connsiteY3264" fmla="*/ 1853306 h 4013963"/>
              <a:gd name="connsiteX3265" fmla="*/ 407537 w 4430875"/>
              <a:gd name="connsiteY3265" fmla="*/ 1831656 h 4013963"/>
              <a:gd name="connsiteX3266" fmla="*/ 3979984 w 4430875"/>
              <a:gd name="connsiteY3266" fmla="*/ 1827326 h 4013963"/>
              <a:gd name="connsiteX3267" fmla="*/ 3984319 w 4430875"/>
              <a:gd name="connsiteY3267" fmla="*/ 1831656 h 4013963"/>
              <a:gd name="connsiteX3268" fmla="*/ 3979984 w 4430875"/>
              <a:gd name="connsiteY3268" fmla="*/ 1844646 h 4013963"/>
              <a:gd name="connsiteX3269" fmla="*/ 3979984 w 4430875"/>
              <a:gd name="connsiteY3269" fmla="*/ 1827326 h 4013963"/>
              <a:gd name="connsiteX3270" fmla="*/ 4014668 w 4430875"/>
              <a:gd name="connsiteY3270" fmla="*/ 1818666 h 4013963"/>
              <a:gd name="connsiteX3271" fmla="*/ 4032010 w 4430875"/>
              <a:gd name="connsiteY3271" fmla="*/ 1840316 h 4013963"/>
              <a:gd name="connsiteX3272" fmla="*/ 4027674 w 4430875"/>
              <a:gd name="connsiteY3272" fmla="*/ 1844646 h 4013963"/>
              <a:gd name="connsiteX3273" fmla="*/ 4032010 w 4430875"/>
              <a:gd name="connsiteY3273" fmla="*/ 1857636 h 4013963"/>
              <a:gd name="connsiteX3274" fmla="*/ 4010332 w 4430875"/>
              <a:gd name="connsiteY3274" fmla="*/ 1853306 h 4013963"/>
              <a:gd name="connsiteX3275" fmla="*/ 4014668 w 4430875"/>
              <a:gd name="connsiteY3275" fmla="*/ 1840316 h 4013963"/>
              <a:gd name="connsiteX3276" fmla="*/ 3992990 w 4430875"/>
              <a:gd name="connsiteY3276" fmla="*/ 1822996 h 4013963"/>
              <a:gd name="connsiteX3277" fmla="*/ 4014668 w 4430875"/>
              <a:gd name="connsiteY3277" fmla="*/ 1818666 h 4013963"/>
              <a:gd name="connsiteX3278" fmla="*/ 3923622 w 4430875"/>
              <a:gd name="connsiteY3278" fmla="*/ 1788356 h 4013963"/>
              <a:gd name="connsiteX3279" fmla="*/ 3919287 w 4430875"/>
              <a:gd name="connsiteY3279" fmla="*/ 1797016 h 4013963"/>
              <a:gd name="connsiteX3280" fmla="*/ 3940964 w 4430875"/>
              <a:gd name="connsiteY3280" fmla="*/ 1822996 h 4013963"/>
              <a:gd name="connsiteX3281" fmla="*/ 3949635 w 4430875"/>
              <a:gd name="connsiteY3281" fmla="*/ 1818666 h 4013963"/>
              <a:gd name="connsiteX3282" fmla="*/ 3923622 w 4430875"/>
              <a:gd name="connsiteY3282" fmla="*/ 1788356 h 4013963"/>
              <a:gd name="connsiteX3283" fmla="*/ 897448 w 4430875"/>
              <a:gd name="connsiteY3283" fmla="*/ 1784027 h 4013963"/>
              <a:gd name="connsiteX3284" fmla="*/ 897448 w 4430875"/>
              <a:gd name="connsiteY3284" fmla="*/ 1814336 h 4013963"/>
              <a:gd name="connsiteX3285" fmla="*/ 897448 w 4430875"/>
              <a:gd name="connsiteY3285" fmla="*/ 1784027 h 4013963"/>
              <a:gd name="connsiteX3286" fmla="*/ 1094170 w 4430875"/>
              <a:gd name="connsiteY3286" fmla="*/ 1782403 h 4013963"/>
              <a:gd name="connsiteX3287" fmla="*/ 1105551 w 4430875"/>
              <a:gd name="connsiteY3287" fmla="*/ 1788356 h 4013963"/>
              <a:gd name="connsiteX3288" fmla="*/ 1092545 w 4430875"/>
              <a:gd name="connsiteY3288" fmla="*/ 1792686 h 4013963"/>
              <a:gd name="connsiteX3289" fmla="*/ 1094170 w 4430875"/>
              <a:gd name="connsiteY3289" fmla="*/ 1782403 h 4013963"/>
              <a:gd name="connsiteX3290" fmla="*/ 854092 w 4430875"/>
              <a:gd name="connsiteY3290" fmla="*/ 1779697 h 4013963"/>
              <a:gd name="connsiteX3291" fmla="*/ 867099 w 4430875"/>
              <a:gd name="connsiteY3291" fmla="*/ 1827326 h 4013963"/>
              <a:gd name="connsiteX3292" fmla="*/ 854092 w 4430875"/>
              <a:gd name="connsiteY3292" fmla="*/ 1779697 h 4013963"/>
              <a:gd name="connsiteX3293" fmla="*/ 4148526 w 4430875"/>
              <a:gd name="connsiteY3293" fmla="*/ 1749387 h 4013963"/>
              <a:gd name="connsiteX3294" fmla="*/ 4157739 w 4430875"/>
              <a:gd name="connsiteY3294" fmla="*/ 1749387 h 4013963"/>
              <a:gd name="connsiteX3295" fmla="*/ 4149068 w 4430875"/>
              <a:gd name="connsiteY3295" fmla="*/ 1762377 h 4013963"/>
              <a:gd name="connsiteX3296" fmla="*/ 4148526 w 4430875"/>
              <a:gd name="connsiteY3296" fmla="*/ 1749387 h 4013963"/>
              <a:gd name="connsiteX3297" fmla="*/ 4162074 w 4430875"/>
              <a:gd name="connsiteY3297" fmla="*/ 1745057 h 4013963"/>
              <a:gd name="connsiteX3298" fmla="*/ 4179416 w 4430875"/>
              <a:gd name="connsiteY3298" fmla="*/ 1749387 h 4013963"/>
              <a:gd name="connsiteX3299" fmla="*/ 4175081 w 4430875"/>
              <a:gd name="connsiteY3299" fmla="*/ 1758047 h 4013963"/>
              <a:gd name="connsiteX3300" fmla="*/ 4188087 w 4430875"/>
              <a:gd name="connsiteY3300" fmla="*/ 1771037 h 4013963"/>
              <a:gd name="connsiteX3301" fmla="*/ 4188087 w 4430875"/>
              <a:gd name="connsiteY3301" fmla="*/ 1784027 h 4013963"/>
              <a:gd name="connsiteX3302" fmla="*/ 4201094 w 4430875"/>
              <a:gd name="connsiteY3302" fmla="*/ 1810006 h 4013963"/>
              <a:gd name="connsiteX3303" fmla="*/ 4214101 w 4430875"/>
              <a:gd name="connsiteY3303" fmla="*/ 1801347 h 4013963"/>
              <a:gd name="connsiteX3304" fmla="*/ 4209765 w 4430875"/>
              <a:gd name="connsiteY3304" fmla="*/ 1831656 h 4013963"/>
              <a:gd name="connsiteX3305" fmla="*/ 4162074 w 4430875"/>
              <a:gd name="connsiteY3305" fmla="*/ 1788356 h 4013963"/>
              <a:gd name="connsiteX3306" fmla="*/ 4179416 w 4430875"/>
              <a:gd name="connsiteY3306" fmla="*/ 1797016 h 4013963"/>
              <a:gd name="connsiteX3307" fmla="*/ 4166410 w 4430875"/>
              <a:gd name="connsiteY3307" fmla="*/ 1788356 h 4013963"/>
              <a:gd name="connsiteX3308" fmla="*/ 4179416 w 4430875"/>
              <a:gd name="connsiteY3308" fmla="*/ 1788356 h 4013963"/>
              <a:gd name="connsiteX3309" fmla="*/ 4162074 w 4430875"/>
              <a:gd name="connsiteY3309" fmla="*/ 1745057 h 4013963"/>
              <a:gd name="connsiteX3310" fmla="*/ 932132 w 4430875"/>
              <a:gd name="connsiteY3310" fmla="*/ 1740727 h 4013963"/>
              <a:gd name="connsiteX3311" fmla="*/ 940803 w 4430875"/>
              <a:gd name="connsiteY3311" fmla="*/ 1758047 h 4013963"/>
              <a:gd name="connsiteX3312" fmla="*/ 932132 w 4430875"/>
              <a:gd name="connsiteY3312" fmla="*/ 1740727 h 4013963"/>
              <a:gd name="connsiteX3313" fmla="*/ 836751 w 4430875"/>
              <a:gd name="connsiteY3313" fmla="*/ 1710417 h 4013963"/>
              <a:gd name="connsiteX3314" fmla="*/ 828080 w 4430875"/>
              <a:gd name="connsiteY3314" fmla="*/ 1732067 h 4013963"/>
              <a:gd name="connsiteX3315" fmla="*/ 823744 w 4430875"/>
              <a:gd name="connsiteY3315" fmla="*/ 1719077 h 4013963"/>
              <a:gd name="connsiteX3316" fmla="*/ 836751 w 4430875"/>
              <a:gd name="connsiteY3316" fmla="*/ 1710417 h 4013963"/>
              <a:gd name="connsiteX3317" fmla="*/ 3927958 w 4430875"/>
              <a:gd name="connsiteY3317" fmla="*/ 1706087 h 4013963"/>
              <a:gd name="connsiteX3318" fmla="*/ 3940964 w 4430875"/>
              <a:gd name="connsiteY3318" fmla="*/ 1727737 h 4013963"/>
              <a:gd name="connsiteX3319" fmla="*/ 3966977 w 4430875"/>
              <a:gd name="connsiteY3319" fmla="*/ 1719077 h 4013963"/>
              <a:gd name="connsiteX3320" fmla="*/ 3958306 w 4430875"/>
              <a:gd name="connsiteY3320" fmla="*/ 1710417 h 4013963"/>
              <a:gd name="connsiteX3321" fmla="*/ 3945300 w 4430875"/>
              <a:gd name="connsiteY3321" fmla="*/ 1719077 h 4013963"/>
              <a:gd name="connsiteX3322" fmla="*/ 3927958 w 4430875"/>
              <a:gd name="connsiteY3322" fmla="*/ 1706087 h 4013963"/>
              <a:gd name="connsiteX3323" fmla="*/ 1118558 w 4430875"/>
              <a:gd name="connsiteY3323" fmla="*/ 1671447 h 4013963"/>
              <a:gd name="connsiteX3324" fmla="*/ 1105551 w 4430875"/>
              <a:gd name="connsiteY3324" fmla="*/ 1688767 h 4013963"/>
              <a:gd name="connsiteX3325" fmla="*/ 1118558 w 4430875"/>
              <a:gd name="connsiteY3325" fmla="*/ 1671447 h 4013963"/>
              <a:gd name="connsiteX3326" fmla="*/ 3932293 w 4430875"/>
              <a:gd name="connsiteY3326" fmla="*/ 1654127 h 4013963"/>
              <a:gd name="connsiteX3327" fmla="*/ 3923622 w 4430875"/>
              <a:gd name="connsiteY3327" fmla="*/ 1658457 h 4013963"/>
              <a:gd name="connsiteX3328" fmla="*/ 3945300 w 4430875"/>
              <a:gd name="connsiteY3328" fmla="*/ 1671447 h 4013963"/>
              <a:gd name="connsiteX3329" fmla="*/ 3932293 w 4430875"/>
              <a:gd name="connsiteY3329" fmla="*/ 1654127 h 4013963"/>
              <a:gd name="connsiteX3330" fmla="*/ 1213939 w 4430875"/>
              <a:gd name="connsiteY3330" fmla="*/ 1654127 h 4013963"/>
              <a:gd name="connsiteX3331" fmla="*/ 1218274 w 4430875"/>
              <a:gd name="connsiteY3331" fmla="*/ 1654127 h 4013963"/>
              <a:gd name="connsiteX3332" fmla="*/ 1226945 w 4430875"/>
              <a:gd name="connsiteY3332" fmla="*/ 1662787 h 4013963"/>
              <a:gd name="connsiteX3333" fmla="*/ 1200932 w 4430875"/>
              <a:gd name="connsiteY3333" fmla="*/ 1684437 h 4013963"/>
              <a:gd name="connsiteX3334" fmla="*/ 1205268 w 4430875"/>
              <a:gd name="connsiteY3334" fmla="*/ 1675777 h 4013963"/>
              <a:gd name="connsiteX3335" fmla="*/ 1200932 w 4430875"/>
              <a:gd name="connsiteY3335" fmla="*/ 1675777 h 4013963"/>
              <a:gd name="connsiteX3336" fmla="*/ 1213939 w 4430875"/>
              <a:gd name="connsiteY3336" fmla="*/ 1654127 h 4013963"/>
              <a:gd name="connsiteX3337" fmla="*/ 1109887 w 4430875"/>
              <a:gd name="connsiteY3337" fmla="*/ 1645467 h 4013963"/>
              <a:gd name="connsiteX3338" fmla="*/ 1118558 w 4430875"/>
              <a:gd name="connsiteY3338" fmla="*/ 1649797 h 4013963"/>
              <a:gd name="connsiteX3339" fmla="*/ 1122893 w 4430875"/>
              <a:gd name="connsiteY3339" fmla="*/ 1645467 h 4013963"/>
              <a:gd name="connsiteX3340" fmla="*/ 1118558 w 4430875"/>
              <a:gd name="connsiteY3340" fmla="*/ 1654127 h 4013963"/>
              <a:gd name="connsiteX3341" fmla="*/ 1109887 w 4430875"/>
              <a:gd name="connsiteY3341" fmla="*/ 1645467 h 4013963"/>
              <a:gd name="connsiteX3342" fmla="*/ 1170584 w 4430875"/>
              <a:gd name="connsiteY3342" fmla="*/ 1636807 h 4013963"/>
              <a:gd name="connsiteX3343" fmla="*/ 1166248 w 4430875"/>
              <a:gd name="connsiteY3343" fmla="*/ 1649797 h 4013963"/>
              <a:gd name="connsiteX3344" fmla="*/ 1170584 w 4430875"/>
              <a:gd name="connsiteY3344" fmla="*/ 1636807 h 4013963"/>
              <a:gd name="connsiteX3345" fmla="*/ 1140235 w 4430875"/>
              <a:gd name="connsiteY3345" fmla="*/ 1615158 h 4013963"/>
              <a:gd name="connsiteX3346" fmla="*/ 1140235 w 4430875"/>
              <a:gd name="connsiteY3346" fmla="*/ 1632478 h 4013963"/>
              <a:gd name="connsiteX3347" fmla="*/ 1122893 w 4430875"/>
              <a:gd name="connsiteY3347" fmla="*/ 1623817 h 4013963"/>
              <a:gd name="connsiteX3348" fmla="*/ 1127229 w 4430875"/>
              <a:gd name="connsiteY3348" fmla="*/ 1632478 h 4013963"/>
              <a:gd name="connsiteX3349" fmla="*/ 1114222 w 4430875"/>
              <a:gd name="connsiteY3349" fmla="*/ 1619487 h 4013963"/>
              <a:gd name="connsiteX3350" fmla="*/ 1140235 w 4430875"/>
              <a:gd name="connsiteY3350" fmla="*/ 1615158 h 4013963"/>
              <a:gd name="connsiteX3351" fmla="*/ 1222610 w 4430875"/>
              <a:gd name="connsiteY3351" fmla="*/ 1606498 h 4013963"/>
              <a:gd name="connsiteX3352" fmla="*/ 1231281 w 4430875"/>
              <a:gd name="connsiteY3352" fmla="*/ 1628147 h 4013963"/>
              <a:gd name="connsiteX3353" fmla="*/ 1213939 w 4430875"/>
              <a:gd name="connsiteY3353" fmla="*/ 1645467 h 4013963"/>
              <a:gd name="connsiteX3354" fmla="*/ 1187926 w 4430875"/>
              <a:gd name="connsiteY3354" fmla="*/ 1658457 h 4013963"/>
              <a:gd name="connsiteX3355" fmla="*/ 1174919 w 4430875"/>
              <a:gd name="connsiteY3355" fmla="*/ 1662787 h 4013963"/>
              <a:gd name="connsiteX3356" fmla="*/ 1222610 w 4430875"/>
              <a:gd name="connsiteY3356" fmla="*/ 1623817 h 4013963"/>
              <a:gd name="connsiteX3357" fmla="*/ 1222610 w 4430875"/>
              <a:gd name="connsiteY3357" fmla="*/ 1606498 h 4013963"/>
              <a:gd name="connsiteX3358" fmla="*/ 4379933 w 4430875"/>
              <a:gd name="connsiteY3358" fmla="*/ 1591343 h 4013963"/>
              <a:gd name="connsiteX3359" fmla="*/ 4396191 w 4430875"/>
              <a:gd name="connsiteY3359" fmla="*/ 1597838 h 4013963"/>
              <a:gd name="connsiteX3360" fmla="*/ 4370178 w 4430875"/>
              <a:gd name="connsiteY3360" fmla="*/ 1597838 h 4013963"/>
              <a:gd name="connsiteX3361" fmla="*/ 4379933 w 4430875"/>
              <a:gd name="connsiteY3361" fmla="*/ 1591343 h 4013963"/>
              <a:gd name="connsiteX3362" fmla="*/ 4417327 w 4430875"/>
              <a:gd name="connsiteY3362" fmla="*/ 1588095 h 4013963"/>
              <a:gd name="connsiteX3363" fmla="*/ 4430875 w 4430875"/>
              <a:gd name="connsiteY3363" fmla="*/ 1606498 h 4013963"/>
              <a:gd name="connsiteX3364" fmla="*/ 4417869 w 4430875"/>
              <a:gd name="connsiteY3364" fmla="*/ 1610828 h 4013963"/>
              <a:gd name="connsiteX3365" fmla="*/ 4400527 w 4430875"/>
              <a:gd name="connsiteY3365" fmla="*/ 1589178 h 4013963"/>
              <a:gd name="connsiteX3366" fmla="*/ 4417327 w 4430875"/>
              <a:gd name="connsiteY3366" fmla="*/ 1588095 h 4013963"/>
              <a:gd name="connsiteX3367" fmla="*/ 4201094 w 4430875"/>
              <a:gd name="connsiteY3367" fmla="*/ 1576188 h 4013963"/>
              <a:gd name="connsiteX3368" fmla="*/ 4201094 w 4430875"/>
              <a:gd name="connsiteY3368" fmla="*/ 1593508 h 4013963"/>
              <a:gd name="connsiteX3369" fmla="*/ 4192423 w 4430875"/>
              <a:gd name="connsiteY3369" fmla="*/ 1580518 h 4013963"/>
              <a:gd name="connsiteX3370" fmla="*/ 4201094 w 4430875"/>
              <a:gd name="connsiteY3370" fmla="*/ 1576188 h 4013963"/>
              <a:gd name="connsiteX3371" fmla="*/ 4011823 w 4430875"/>
              <a:gd name="connsiteY3371" fmla="*/ 1479710 h 4013963"/>
              <a:gd name="connsiteX3372" fmla="*/ 4005997 w 4430875"/>
              <a:gd name="connsiteY3372" fmla="*/ 1485258 h 4013963"/>
              <a:gd name="connsiteX3373" fmla="*/ 4019003 w 4430875"/>
              <a:gd name="connsiteY3373" fmla="*/ 1498248 h 4013963"/>
              <a:gd name="connsiteX3374" fmla="*/ 4027674 w 4430875"/>
              <a:gd name="connsiteY3374" fmla="*/ 1480928 h 4013963"/>
              <a:gd name="connsiteX3375" fmla="*/ 4011823 w 4430875"/>
              <a:gd name="connsiteY3375" fmla="*/ 1479710 h 4013963"/>
              <a:gd name="connsiteX3376" fmla="*/ 3988587 w 4430875"/>
              <a:gd name="connsiteY3376" fmla="*/ 1457587 h 4013963"/>
              <a:gd name="connsiteX3377" fmla="*/ 3984319 w 4430875"/>
              <a:gd name="connsiteY3377" fmla="*/ 1467939 h 4013963"/>
              <a:gd name="connsiteX3378" fmla="*/ 3992990 w 4430875"/>
              <a:gd name="connsiteY3378" fmla="*/ 1463608 h 4013963"/>
              <a:gd name="connsiteX3379" fmla="*/ 3988587 w 4430875"/>
              <a:gd name="connsiteY3379" fmla="*/ 1457587 h 4013963"/>
              <a:gd name="connsiteX3380" fmla="*/ 966816 w 4430875"/>
              <a:gd name="connsiteY3380" fmla="*/ 1450618 h 4013963"/>
              <a:gd name="connsiteX3381" fmla="*/ 953809 w 4430875"/>
              <a:gd name="connsiteY3381" fmla="*/ 1467939 h 4013963"/>
              <a:gd name="connsiteX3382" fmla="*/ 966816 w 4430875"/>
              <a:gd name="connsiteY3382" fmla="*/ 1450618 h 4013963"/>
              <a:gd name="connsiteX3383" fmla="*/ 4049352 w 4430875"/>
              <a:gd name="connsiteY3383" fmla="*/ 1398659 h 4013963"/>
              <a:gd name="connsiteX3384" fmla="*/ 4036345 w 4430875"/>
              <a:gd name="connsiteY3384" fmla="*/ 1415979 h 4013963"/>
              <a:gd name="connsiteX3385" fmla="*/ 4049352 w 4430875"/>
              <a:gd name="connsiteY3385" fmla="*/ 1411649 h 4013963"/>
              <a:gd name="connsiteX3386" fmla="*/ 4049352 w 4430875"/>
              <a:gd name="connsiteY3386" fmla="*/ 1437629 h 4013963"/>
              <a:gd name="connsiteX3387" fmla="*/ 4062358 w 4430875"/>
              <a:gd name="connsiteY3387" fmla="*/ 1433299 h 4013963"/>
              <a:gd name="connsiteX3388" fmla="*/ 4071029 w 4430875"/>
              <a:gd name="connsiteY3388" fmla="*/ 1411649 h 4013963"/>
              <a:gd name="connsiteX3389" fmla="*/ 4049352 w 4430875"/>
              <a:gd name="connsiteY3389" fmla="*/ 1398659 h 4013963"/>
              <a:gd name="connsiteX3390" fmla="*/ 906119 w 4430875"/>
              <a:gd name="connsiteY3390" fmla="*/ 1394329 h 4013963"/>
              <a:gd name="connsiteX3391" fmla="*/ 906119 w 4430875"/>
              <a:gd name="connsiteY3391" fmla="*/ 1411649 h 4013963"/>
              <a:gd name="connsiteX3392" fmla="*/ 871434 w 4430875"/>
              <a:gd name="connsiteY3392" fmla="*/ 1433299 h 4013963"/>
              <a:gd name="connsiteX3393" fmla="*/ 862763 w 4430875"/>
              <a:gd name="connsiteY3393" fmla="*/ 1415979 h 4013963"/>
              <a:gd name="connsiteX3394" fmla="*/ 906119 w 4430875"/>
              <a:gd name="connsiteY3394" fmla="*/ 1394329 h 4013963"/>
              <a:gd name="connsiteX3395" fmla="*/ 4200281 w 4430875"/>
              <a:gd name="connsiteY3395" fmla="*/ 1386548 h 4013963"/>
              <a:gd name="connsiteX3396" fmla="*/ 4227107 w 4430875"/>
              <a:gd name="connsiteY3396" fmla="*/ 1402989 h 4013963"/>
              <a:gd name="connsiteX3397" fmla="*/ 4201094 w 4430875"/>
              <a:gd name="connsiteY3397" fmla="*/ 1415979 h 4013963"/>
              <a:gd name="connsiteX3398" fmla="*/ 4192423 w 4430875"/>
              <a:gd name="connsiteY3398" fmla="*/ 1394329 h 4013963"/>
              <a:gd name="connsiteX3399" fmla="*/ 4201094 w 4430875"/>
              <a:gd name="connsiteY3399" fmla="*/ 1398659 h 4013963"/>
              <a:gd name="connsiteX3400" fmla="*/ 4201094 w 4430875"/>
              <a:gd name="connsiteY3400" fmla="*/ 1394329 h 4013963"/>
              <a:gd name="connsiteX3401" fmla="*/ 4200281 w 4430875"/>
              <a:gd name="connsiteY3401" fmla="*/ 1386548 h 4013963"/>
              <a:gd name="connsiteX3402" fmla="*/ 946832 w 4430875"/>
              <a:gd name="connsiteY3402" fmla="*/ 1369229 h 4013963"/>
              <a:gd name="connsiteX3403" fmla="*/ 953809 w 4430875"/>
              <a:gd name="connsiteY3403" fmla="*/ 1377009 h 4013963"/>
              <a:gd name="connsiteX3404" fmla="*/ 936467 w 4430875"/>
              <a:gd name="connsiteY3404" fmla="*/ 1385669 h 4013963"/>
              <a:gd name="connsiteX3405" fmla="*/ 946832 w 4430875"/>
              <a:gd name="connsiteY3405" fmla="*/ 1369229 h 4013963"/>
              <a:gd name="connsiteX3406" fmla="*/ 1036183 w 4430875"/>
              <a:gd name="connsiteY3406" fmla="*/ 1307729 h 4013963"/>
              <a:gd name="connsiteX3407" fmla="*/ 1066532 w 4430875"/>
              <a:gd name="connsiteY3407" fmla="*/ 1320719 h 4013963"/>
              <a:gd name="connsiteX3408" fmla="*/ 1005835 w 4430875"/>
              <a:gd name="connsiteY3408" fmla="*/ 1368349 h 4013963"/>
              <a:gd name="connsiteX3409" fmla="*/ 992828 w 4430875"/>
              <a:gd name="connsiteY3409" fmla="*/ 1351029 h 4013963"/>
              <a:gd name="connsiteX3410" fmla="*/ 1005835 w 4430875"/>
              <a:gd name="connsiteY3410" fmla="*/ 1325049 h 4013963"/>
              <a:gd name="connsiteX3411" fmla="*/ 1023177 w 4430875"/>
              <a:gd name="connsiteY3411" fmla="*/ 1338039 h 4013963"/>
              <a:gd name="connsiteX3412" fmla="*/ 1031848 w 4430875"/>
              <a:gd name="connsiteY3412" fmla="*/ 1312059 h 4013963"/>
              <a:gd name="connsiteX3413" fmla="*/ 1036183 w 4430875"/>
              <a:gd name="connsiteY3413" fmla="*/ 1307729 h 4013963"/>
              <a:gd name="connsiteX3414" fmla="*/ 1101216 w 4430875"/>
              <a:gd name="connsiteY3414" fmla="*/ 1286079 h 4013963"/>
              <a:gd name="connsiteX3415" fmla="*/ 1083874 w 4430875"/>
              <a:gd name="connsiteY3415" fmla="*/ 1307729 h 4013963"/>
              <a:gd name="connsiteX3416" fmla="*/ 1057861 w 4430875"/>
              <a:gd name="connsiteY3416" fmla="*/ 1307729 h 4013963"/>
              <a:gd name="connsiteX3417" fmla="*/ 1057861 w 4430875"/>
              <a:gd name="connsiteY3417" fmla="*/ 1299070 h 4013963"/>
              <a:gd name="connsiteX3418" fmla="*/ 1101216 w 4430875"/>
              <a:gd name="connsiteY3418" fmla="*/ 1286079 h 4013963"/>
              <a:gd name="connsiteX3419" fmla="*/ 1118558 w 4430875"/>
              <a:gd name="connsiteY3419" fmla="*/ 1277420 h 4013963"/>
              <a:gd name="connsiteX3420" fmla="*/ 1105551 w 4430875"/>
              <a:gd name="connsiteY3420" fmla="*/ 1286079 h 4013963"/>
              <a:gd name="connsiteX3421" fmla="*/ 1118558 w 4430875"/>
              <a:gd name="connsiteY3421" fmla="*/ 1277420 h 4013963"/>
              <a:gd name="connsiteX3422" fmla="*/ 1144571 w 4430875"/>
              <a:gd name="connsiteY3422" fmla="*/ 1264430 h 4013963"/>
              <a:gd name="connsiteX3423" fmla="*/ 1131564 w 4430875"/>
              <a:gd name="connsiteY3423" fmla="*/ 1277420 h 4013963"/>
              <a:gd name="connsiteX3424" fmla="*/ 1144571 w 4430875"/>
              <a:gd name="connsiteY3424" fmla="*/ 1264430 h 4013963"/>
              <a:gd name="connsiteX3425" fmla="*/ 3828241 w 4430875"/>
              <a:gd name="connsiteY3425" fmla="*/ 1247110 h 4013963"/>
              <a:gd name="connsiteX3426" fmla="*/ 3828241 w 4430875"/>
              <a:gd name="connsiteY3426" fmla="*/ 1264430 h 4013963"/>
              <a:gd name="connsiteX3427" fmla="*/ 3823906 w 4430875"/>
              <a:gd name="connsiteY3427" fmla="*/ 1264430 h 4013963"/>
              <a:gd name="connsiteX3428" fmla="*/ 3828241 w 4430875"/>
              <a:gd name="connsiteY3428" fmla="*/ 1247110 h 4013963"/>
              <a:gd name="connsiteX3429" fmla="*/ 1196868 w 4430875"/>
              <a:gd name="connsiteY3429" fmla="*/ 1238720 h 4013963"/>
              <a:gd name="connsiteX3430" fmla="*/ 1187926 w 4430875"/>
              <a:gd name="connsiteY3430" fmla="*/ 1247110 h 4013963"/>
              <a:gd name="connsiteX3431" fmla="*/ 1174919 w 4430875"/>
              <a:gd name="connsiteY3431" fmla="*/ 1264430 h 4013963"/>
              <a:gd name="connsiteX3432" fmla="*/ 1166248 w 4430875"/>
              <a:gd name="connsiteY3432" fmla="*/ 1260100 h 4013963"/>
              <a:gd name="connsiteX3433" fmla="*/ 1148906 w 4430875"/>
              <a:gd name="connsiteY3433" fmla="*/ 1268760 h 4013963"/>
              <a:gd name="connsiteX3434" fmla="*/ 1174919 w 4430875"/>
              <a:gd name="connsiteY3434" fmla="*/ 1255770 h 4013963"/>
              <a:gd name="connsiteX3435" fmla="*/ 1196868 w 4430875"/>
              <a:gd name="connsiteY3435" fmla="*/ 1238720 h 4013963"/>
              <a:gd name="connsiteX3436" fmla="*/ 3854254 w 4430875"/>
              <a:gd name="connsiteY3436" fmla="*/ 1195150 h 4013963"/>
              <a:gd name="connsiteX3437" fmla="*/ 3815235 w 4430875"/>
              <a:gd name="connsiteY3437" fmla="*/ 1247110 h 4013963"/>
              <a:gd name="connsiteX3438" fmla="*/ 3823906 w 4430875"/>
              <a:gd name="connsiteY3438" fmla="*/ 1242780 h 4013963"/>
              <a:gd name="connsiteX3439" fmla="*/ 3776216 w 4430875"/>
              <a:gd name="connsiteY3439" fmla="*/ 1273090 h 4013963"/>
              <a:gd name="connsiteX3440" fmla="*/ 3806564 w 4430875"/>
              <a:gd name="connsiteY3440" fmla="*/ 1281750 h 4013963"/>
              <a:gd name="connsiteX3441" fmla="*/ 3797893 w 4430875"/>
              <a:gd name="connsiteY3441" fmla="*/ 1268760 h 4013963"/>
              <a:gd name="connsiteX3442" fmla="*/ 3815235 w 4430875"/>
              <a:gd name="connsiteY3442" fmla="*/ 1264430 h 4013963"/>
              <a:gd name="connsiteX3443" fmla="*/ 3901945 w 4430875"/>
              <a:gd name="connsiteY3443" fmla="*/ 1234120 h 4013963"/>
              <a:gd name="connsiteX3444" fmla="*/ 3875932 w 4430875"/>
              <a:gd name="connsiteY3444" fmla="*/ 1208140 h 4013963"/>
              <a:gd name="connsiteX3445" fmla="*/ 3875932 w 4430875"/>
              <a:gd name="connsiteY3445" fmla="*/ 1216800 h 4013963"/>
              <a:gd name="connsiteX3446" fmla="*/ 3854254 w 4430875"/>
              <a:gd name="connsiteY3446" fmla="*/ 1195150 h 4013963"/>
              <a:gd name="connsiteX3447" fmla="*/ 3953971 w 4430875"/>
              <a:gd name="connsiteY3447" fmla="*/ 1169170 h 4013963"/>
              <a:gd name="connsiteX3448" fmla="*/ 3953971 w 4430875"/>
              <a:gd name="connsiteY3448" fmla="*/ 1195150 h 4013963"/>
              <a:gd name="connsiteX3449" fmla="*/ 3971313 w 4430875"/>
              <a:gd name="connsiteY3449" fmla="*/ 1195150 h 4013963"/>
              <a:gd name="connsiteX3450" fmla="*/ 3962642 w 4430875"/>
              <a:gd name="connsiteY3450" fmla="*/ 1216800 h 4013963"/>
              <a:gd name="connsiteX3451" fmla="*/ 3975648 w 4430875"/>
              <a:gd name="connsiteY3451" fmla="*/ 1208140 h 4013963"/>
              <a:gd name="connsiteX3452" fmla="*/ 3992990 w 4430875"/>
              <a:gd name="connsiteY3452" fmla="*/ 1229790 h 4013963"/>
              <a:gd name="connsiteX3453" fmla="*/ 4001661 w 4430875"/>
              <a:gd name="connsiteY3453" fmla="*/ 1212470 h 4013963"/>
              <a:gd name="connsiteX3454" fmla="*/ 3953971 w 4430875"/>
              <a:gd name="connsiteY3454" fmla="*/ 1169170 h 4013963"/>
              <a:gd name="connsiteX3455" fmla="*/ 3894561 w 4430875"/>
              <a:gd name="connsiteY3455" fmla="*/ 1155910 h 4013963"/>
              <a:gd name="connsiteX3456" fmla="*/ 3858590 w 4430875"/>
              <a:gd name="connsiteY3456" fmla="*/ 1177830 h 4013963"/>
              <a:gd name="connsiteX3457" fmla="*/ 3875932 w 4430875"/>
              <a:gd name="connsiteY3457" fmla="*/ 1195150 h 4013963"/>
              <a:gd name="connsiteX3458" fmla="*/ 3867261 w 4430875"/>
              <a:gd name="connsiteY3458" fmla="*/ 1199480 h 4013963"/>
              <a:gd name="connsiteX3459" fmla="*/ 3888938 w 4430875"/>
              <a:gd name="connsiteY3459" fmla="*/ 1199480 h 4013963"/>
              <a:gd name="connsiteX3460" fmla="*/ 3910616 w 4430875"/>
              <a:gd name="connsiteY3460" fmla="*/ 1216800 h 4013963"/>
              <a:gd name="connsiteX3461" fmla="*/ 3927958 w 4430875"/>
              <a:gd name="connsiteY3461" fmla="*/ 1190820 h 4013963"/>
              <a:gd name="connsiteX3462" fmla="*/ 3949635 w 4430875"/>
              <a:gd name="connsiteY3462" fmla="*/ 1195150 h 4013963"/>
              <a:gd name="connsiteX3463" fmla="*/ 3927958 w 4430875"/>
              <a:gd name="connsiteY3463" fmla="*/ 1169170 h 4013963"/>
              <a:gd name="connsiteX3464" fmla="*/ 3910616 w 4430875"/>
              <a:gd name="connsiteY3464" fmla="*/ 1156180 h 4013963"/>
              <a:gd name="connsiteX3465" fmla="*/ 3894561 w 4430875"/>
              <a:gd name="connsiteY3465" fmla="*/ 1155910 h 4013963"/>
              <a:gd name="connsiteX3466" fmla="*/ 1478404 w 4430875"/>
              <a:gd name="connsiteY3466" fmla="*/ 1065251 h 4013963"/>
              <a:gd name="connsiteX3467" fmla="*/ 1448055 w 4430875"/>
              <a:gd name="connsiteY3467" fmla="*/ 1108551 h 4013963"/>
              <a:gd name="connsiteX3468" fmla="*/ 1439384 w 4430875"/>
              <a:gd name="connsiteY3468" fmla="*/ 1104221 h 4013963"/>
              <a:gd name="connsiteX3469" fmla="*/ 1478404 w 4430875"/>
              <a:gd name="connsiteY3469" fmla="*/ 1065251 h 4013963"/>
              <a:gd name="connsiteX3470" fmla="*/ 1504417 w 4430875"/>
              <a:gd name="connsiteY3470" fmla="*/ 1060921 h 4013963"/>
              <a:gd name="connsiteX3471" fmla="*/ 1491410 w 4430875"/>
              <a:gd name="connsiteY3471" fmla="*/ 1073911 h 4013963"/>
              <a:gd name="connsiteX3472" fmla="*/ 1504417 w 4430875"/>
              <a:gd name="connsiteY3472" fmla="*/ 1060921 h 4013963"/>
              <a:gd name="connsiteX3473" fmla="*/ 4048810 w 4430875"/>
              <a:gd name="connsiteY3473" fmla="*/ 1043601 h 4013963"/>
              <a:gd name="connsiteX3474" fmla="*/ 4058023 w 4430875"/>
              <a:gd name="connsiteY3474" fmla="*/ 1043601 h 4013963"/>
              <a:gd name="connsiteX3475" fmla="*/ 4049352 w 4430875"/>
              <a:gd name="connsiteY3475" fmla="*/ 1056591 h 4013963"/>
              <a:gd name="connsiteX3476" fmla="*/ 4048810 w 4430875"/>
              <a:gd name="connsiteY3476" fmla="*/ 1043601 h 4013963"/>
              <a:gd name="connsiteX3477" fmla="*/ 4032010 w 4430875"/>
              <a:gd name="connsiteY3477" fmla="*/ 1039271 h 4013963"/>
              <a:gd name="connsiteX3478" fmla="*/ 4027674 w 4430875"/>
              <a:gd name="connsiteY3478" fmla="*/ 1047931 h 4013963"/>
              <a:gd name="connsiteX3479" fmla="*/ 4023339 w 4430875"/>
              <a:gd name="connsiteY3479" fmla="*/ 1043601 h 4013963"/>
              <a:gd name="connsiteX3480" fmla="*/ 4019003 w 4430875"/>
              <a:gd name="connsiteY3480" fmla="*/ 1047931 h 4013963"/>
              <a:gd name="connsiteX3481" fmla="*/ 4032010 w 4430875"/>
              <a:gd name="connsiteY3481" fmla="*/ 1039271 h 4013963"/>
              <a:gd name="connsiteX3482" fmla="*/ 1547433 w 4430875"/>
              <a:gd name="connsiteY3482" fmla="*/ 1019177 h 4013963"/>
              <a:gd name="connsiteX3483" fmla="*/ 1556443 w 4430875"/>
              <a:gd name="connsiteY3483" fmla="*/ 1021951 h 4013963"/>
              <a:gd name="connsiteX3484" fmla="*/ 1526094 w 4430875"/>
              <a:gd name="connsiteY3484" fmla="*/ 1039271 h 4013963"/>
              <a:gd name="connsiteX3485" fmla="*/ 1547433 w 4430875"/>
              <a:gd name="connsiteY3485" fmla="*/ 1019177 h 4013963"/>
              <a:gd name="connsiteX3486" fmla="*/ 1664830 w 4430875"/>
              <a:gd name="connsiteY3486" fmla="*/ 965661 h 4013963"/>
              <a:gd name="connsiteX3487" fmla="*/ 1621475 w 4430875"/>
              <a:gd name="connsiteY3487" fmla="*/ 995971 h 4013963"/>
              <a:gd name="connsiteX3488" fmla="*/ 1625811 w 4430875"/>
              <a:gd name="connsiteY3488" fmla="*/ 1000301 h 4013963"/>
              <a:gd name="connsiteX3489" fmla="*/ 1582456 w 4430875"/>
              <a:gd name="connsiteY3489" fmla="*/ 1034941 h 4013963"/>
              <a:gd name="connsiteX3490" fmla="*/ 1591127 w 4430875"/>
              <a:gd name="connsiteY3490" fmla="*/ 1034941 h 4013963"/>
              <a:gd name="connsiteX3491" fmla="*/ 1543436 w 4430875"/>
              <a:gd name="connsiteY3491" fmla="*/ 1082571 h 4013963"/>
              <a:gd name="connsiteX3492" fmla="*/ 1513088 w 4430875"/>
              <a:gd name="connsiteY3492" fmla="*/ 1043601 h 4013963"/>
              <a:gd name="connsiteX3493" fmla="*/ 1560778 w 4430875"/>
              <a:gd name="connsiteY3493" fmla="*/ 1013291 h 4013963"/>
              <a:gd name="connsiteX3494" fmla="*/ 1630146 w 4430875"/>
              <a:gd name="connsiteY3494" fmla="*/ 974321 h 4013963"/>
              <a:gd name="connsiteX3495" fmla="*/ 1664830 w 4430875"/>
              <a:gd name="connsiteY3495" fmla="*/ 965661 h 4013963"/>
              <a:gd name="connsiteX3496" fmla="*/ 1699514 w 4430875"/>
              <a:gd name="connsiteY3496" fmla="*/ 939682 h 4013963"/>
              <a:gd name="connsiteX3497" fmla="*/ 1690843 w 4430875"/>
              <a:gd name="connsiteY3497" fmla="*/ 965661 h 4013963"/>
              <a:gd name="connsiteX3498" fmla="*/ 1669166 w 4430875"/>
              <a:gd name="connsiteY3498" fmla="*/ 965661 h 4013963"/>
              <a:gd name="connsiteX3499" fmla="*/ 1660495 w 4430875"/>
              <a:gd name="connsiteY3499" fmla="*/ 952671 h 4013963"/>
              <a:gd name="connsiteX3500" fmla="*/ 1664830 w 4430875"/>
              <a:gd name="connsiteY3500" fmla="*/ 952671 h 4013963"/>
              <a:gd name="connsiteX3501" fmla="*/ 1699514 w 4430875"/>
              <a:gd name="connsiteY3501" fmla="*/ 939682 h 4013963"/>
              <a:gd name="connsiteX3502" fmla="*/ 1738533 w 4430875"/>
              <a:gd name="connsiteY3502" fmla="*/ 900712 h 4013963"/>
              <a:gd name="connsiteX3503" fmla="*/ 1755875 w 4430875"/>
              <a:gd name="connsiteY3503" fmla="*/ 918032 h 4013963"/>
              <a:gd name="connsiteX3504" fmla="*/ 1738533 w 4430875"/>
              <a:gd name="connsiteY3504" fmla="*/ 922362 h 4013963"/>
              <a:gd name="connsiteX3505" fmla="*/ 1742869 w 4430875"/>
              <a:gd name="connsiteY3505" fmla="*/ 909372 h 4013963"/>
              <a:gd name="connsiteX3506" fmla="*/ 1738533 w 4430875"/>
              <a:gd name="connsiteY3506" fmla="*/ 900712 h 4013963"/>
              <a:gd name="connsiteX3507" fmla="*/ 3911022 w 4430875"/>
              <a:gd name="connsiteY3507" fmla="*/ 885692 h 4013963"/>
              <a:gd name="connsiteX3508" fmla="*/ 3923622 w 4430875"/>
              <a:gd name="connsiteY3508" fmla="*/ 892052 h 4013963"/>
              <a:gd name="connsiteX3509" fmla="*/ 3910616 w 4430875"/>
              <a:gd name="connsiteY3509" fmla="*/ 905042 h 4013963"/>
              <a:gd name="connsiteX3510" fmla="*/ 3923622 w 4430875"/>
              <a:gd name="connsiteY3510" fmla="*/ 909372 h 4013963"/>
              <a:gd name="connsiteX3511" fmla="*/ 3836912 w 4430875"/>
              <a:gd name="connsiteY3511" fmla="*/ 987311 h 4013963"/>
              <a:gd name="connsiteX3512" fmla="*/ 3854254 w 4430875"/>
              <a:gd name="connsiteY3512" fmla="*/ 939682 h 4013963"/>
              <a:gd name="connsiteX3513" fmla="*/ 3867261 w 4430875"/>
              <a:gd name="connsiteY3513" fmla="*/ 952671 h 4013963"/>
              <a:gd name="connsiteX3514" fmla="*/ 3875932 w 4430875"/>
              <a:gd name="connsiteY3514" fmla="*/ 922362 h 4013963"/>
              <a:gd name="connsiteX3515" fmla="*/ 3897609 w 4430875"/>
              <a:gd name="connsiteY3515" fmla="*/ 913702 h 4013963"/>
              <a:gd name="connsiteX3516" fmla="*/ 3911022 w 4430875"/>
              <a:gd name="connsiteY3516" fmla="*/ 885692 h 4013963"/>
              <a:gd name="connsiteX3517" fmla="*/ 3940964 w 4430875"/>
              <a:gd name="connsiteY3517" fmla="*/ 874732 h 4013963"/>
              <a:gd name="connsiteX3518" fmla="*/ 3953971 w 4430875"/>
              <a:gd name="connsiteY3518" fmla="*/ 892052 h 4013963"/>
              <a:gd name="connsiteX3519" fmla="*/ 3927958 w 4430875"/>
              <a:gd name="connsiteY3519" fmla="*/ 913702 h 4013963"/>
              <a:gd name="connsiteX3520" fmla="*/ 3923622 w 4430875"/>
              <a:gd name="connsiteY3520" fmla="*/ 887722 h 4013963"/>
              <a:gd name="connsiteX3521" fmla="*/ 3940964 w 4430875"/>
              <a:gd name="connsiteY3521" fmla="*/ 874732 h 4013963"/>
              <a:gd name="connsiteX3522" fmla="*/ 1807901 w 4430875"/>
              <a:gd name="connsiteY3522" fmla="*/ 870402 h 4013963"/>
              <a:gd name="connsiteX3523" fmla="*/ 1755875 w 4430875"/>
              <a:gd name="connsiteY3523" fmla="*/ 913702 h 4013963"/>
              <a:gd name="connsiteX3524" fmla="*/ 1751540 w 4430875"/>
              <a:gd name="connsiteY3524" fmla="*/ 905042 h 4013963"/>
              <a:gd name="connsiteX3525" fmla="*/ 1807901 w 4430875"/>
              <a:gd name="connsiteY3525" fmla="*/ 870402 h 4013963"/>
              <a:gd name="connsiteX3526" fmla="*/ 3914951 w 4430875"/>
              <a:gd name="connsiteY3526" fmla="*/ 857412 h 4013963"/>
              <a:gd name="connsiteX3527" fmla="*/ 3923622 w 4430875"/>
              <a:gd name="connsiteY3527" fmla="*/ 879062 h 4013963"/>
              <a:gd name="connsiteX3528" fmla="*/ 3914951 w 4430875"/>
              <a:gd name="connsiteY3528" fmla="*/ 879062 h 4013963"/>
              <a:gd name="connsiteX3529" fmla="*/ 3910616 w 4430875"/>
              <a:gd name="connsiteY3529" fmla="*/ 870402 h 4013963"/>
              <a:gd name="connsiteX3530" fmla="*/ 3914951 w 4430875"/>
              <a:gd name="connsiteY3530" fmla="*/ 874732 h 4013963"/>
              <a:gd name="connsiteX3531" fmla="*/ 3914951 w 4430875"/>
              <a:gd name="connsiteY3531" fmla="*/ 857412 h 4013963"/>
              <a:gd name="connsiteX3532" fmla="*/ 3312318 w 4430875"/>
              <a:gd name="connsiteY3532" fmla="*/ 827102 h 4013963"/>
              <a:gd name="connsiteX3533" fmla="*/ 3303647 w 4430875"/>
              <a:gd name="connsiteY3533" fmla="*/ 844422 h 4013963"/>
              <a:gd name="connsiteX3534" fmla="*/ 3312318 w 4430875"/>
              <a:gd name="connsiteY3534" fmla="*/ 827102 h 4013963"/>
              <a:gd name="connsiteX3535" fmla="*/ 3277634 w 4430875"/>
              <a:gd name="connsiteY3535" fmla="*/ 770813 h 4013963"/>
              <a:gd name="connsiteX3536" fmla="*/ 3279802 w 4430875"/>
              <a:gd name="connsiteY3536" fmla="*/ 771895 h 4013963"/>
              <a:gd name="connsiteX3537" fmla="*/ 3279929 w 4430875"/>
              <a:gd name="connsiteY3537" fmla="*/ 772341 h 4013963"/>
              <a:gd name="connsiteX3538" fmla="*/ 3809816 w 4430875"/>
              <a:gd name="connsiteY3538" fmla="*/ 769189 h 4013963"/>
              <a:gd name="connsiteX3539" fmla="*/ 3823906 w 4430875"/>
              <a:gd name="connsiteY3539" fmla="*/ 779472 h 4013963"/>
              <a:gd name="connsiteX3540" fmla="*/ 3802228 w 4430875"/>
              <a:gd name="connsiteY3540" fmla="*/ 775143 h 4013963"/>
              <a:gd name="connsiteX3541" fmla="*/ 3809816 w 4430875"/>
              <a:gd name="connsiteY3541" fmla="*/ 769189 h 4013963"/>
              <a:gd name="connsiteX3542" fmla="*/ 3298769 w 4430875"/>
              <a:gd name="connsiteY3542" fmla="*/ 761611 h 4013963"/>
              <a:gd name="connsiteX3543" fmla="*/ 3312318 w 4430875"/>
              <a:gd name="connsiteY3543" fmla="*/ 762153 h 4013963"/>
              <a:gd name="connsiteX3544" fmla="*/ 3303647 w 4430875"/>
              <a:gd name="connsiteY3544" fmla="*/ 792462 h 4013963"/>
              <a:gd name="connsiteX3545" fmla="*/ 3294976 w 4430875"/>
              <a:gd name="connsiteY3545" fmla="*/ 779472 h 4013963"/>
              <a:gd name="connsiteX3546" fmla="*/ 3299311 w 4430875"/>
              <a:gd name="connsiteY3546" fmla="*/ 783802 h 4013963"/>
              <a:gd name="connsiteX3547" fmla="*/ 3303647 w 4430875"/>
              <a:gd name="connsiteY3547" fmla="*/ 766483 h 4013963"/>
              <a:gd name="connsiteX3548" fmla="*/ 3294976 w 4430875"/>
              <a:gd name="connsiteY3548" fmla="*/ 770813 h 4013963"/>
              <a:gd name="connsiteX3549" fmla="*/ 3298769 w 4430875"/>
              <a:gd name="connsiteY3549" fmla="*/ 761611 h 4013963"/>
              <a:gd name="connsiteX3550" fmla="*/ 3751625 w 4430875"/>
              <a:gd name="connsiteY3550" fmla="*/ 758973 h 4013963"/>
              <a:gd name="connsiteX3551" fmla="*/ 3763209 w 4430875"/>
              <a:gd name="connsiteY3551" fmla="*/ 792462 h 4013963"/>
              <a:gd name="connsiteX3552" fmla="*/ 3745867 w 4430875"/>
              <a:gd name="connsiteY3552" fmla="*/ 762153 h 4013963"/>
              <a:gd name="connsiteX3553" fmla="*/ 3751625 w 4430875"/>
              <a:gd name="connsiteY3553" fmla="*/ 758973 h 4013963"/>
              <a:gd name="connsiteX3554" fmla="*/ 3390357 w 4430875"/>
              <a:gd name="connsiteY3554" fmla="*/ 757823 h 4013963"/>
              <a:gd name="connsiteX3555" fmla="*/ 3390357 w 4430875"/>
              <a:gd name="connsiteY3555" fmla="*/ 766483 h 4013963"/>
              <a:gd name="connsiteX3556" fmla="*/ 3399028 w 4430875"/>
              <a:gd name="connsiteY3556" fmla="*/ 775143 h 4013963"/>
              <a:gd name="connsiteX3557" fmla="*/ 3390357 w 4430875"/>
              <a:gd name="connsiteY3557" fmla="*/ 757823 h 4013963"/>
              <a:gd name="connsiteX3558" fmla="*/ 1985656 w 4430875"/>
              <a:gd name="connsiteY3558" fmla="*/ 740503 h 4013963"/>
              <a:gd name="connsiteX3559" fmla="*/ 1981321 w 4430875"/>
              <a:gd name="connsiteY3559" fmla="*/ 766483 h 4013963"/>
              <a:gd name="connsiteX3560" fmla="*/ 1885940 w 4430875"/>
              <a:gd name="connsiteY3560" fmla="*/ 844422 h 4013963"/>
              <a:gd name="connsiteX3561" fmla="*/ 1868598 w 4430875"/>
              <a:gd name="connsiteY3561" fmla="*/ 866072 h 4013963"/>
              <a:gd name="connsiteX3562" fmla="*/ 1872934 w 4430875"/>
              <a:gd name="connsiteY3562" fmla="*/ 848752 h 4013963"/>
              <a:gd name="connsiteX3563" fmla="*/ 1812237 w 4430875"/>
              <a:gd name="connsiteY3563" fmla="*/ 874732 h 4013963"/>
              <a:gd name="connsiteX3564" fmla="*/ 1833914 w 4430875"/>
              <a:gd name="connsiteY3564" fmla="*/ 857412 h 4013963"/>
              <a:gd name="connsiteX3565" fmla="*/ 1872934 w 4430875"/>
              <a:gd name="connsiteY3565" fmla="*/ 822772 h 4013963"/>
              <a:gd name="connsiteX3566" fmla="*/ 1890276 w 4430875"/>
              <a:gd name="connsiteY3566" fmla="*/ 822772 h 4013963"/>
              <a:gd name="connsiteX3567" fmla="*/ 1955308 w 4430875"/>
              <a:gd name="connsiteY3567" fmla="*/ 766483 h 4013963"/>
              <a:gd name="connsiteX3568" fmla="*/ 1942302 w 4430875"/>
              <a:gd name="connsiteY3568" fmla="*/ 766483 h 4013963"/>
              <a:gd name="connsiteX3569" fmla="*/ 1985656 w 4430875"/>
              <a:gd name="connsiteY3569" fmla="*/ 740503 h 4013963"/>
              <a:gd name="connsiteX3570" fmla="*/ 3702512 w 4430875"/>
              <a:gd name="connsiteY3570" fmla="*/ 731843 h 4013963"/>
              <a:gd name="connsiteX3571" fmla="*/ 3715519 w 4430875"/>
              <a:gd name="connsiteY3571" fmla="*/ 744833 h 4013963"/>
              <a:gd name="connsiteX3572" fmla="*/ 3706848 w 4430875"/>
              <a:gd name="connsiteY3572" fmla="*/ 757823 h 4013963"/>
              <a:gd name="connsiteX3573" fmla="*/ 3698177 w 4430875"/>
              <a:gd name="connsiteY3573" fmla="*/ 744833 h 4013963"/>
              <a:gd name="connsiteX3574" fmla="*/ 3702512 w 4430875"/>
              <a:gd name="connsiteY3574" fmla="*/ 731843 h 4013963"/>
              <a:gd name="connsiteX3575" fmla="*/ 2005708 w 4430875"/>
              <a:gd name="connsiteY3575" fmla="*/ 716147 h 4013963"/>
              <a:gd name="connsiteX3576" fmla="*/ 2016005 w 4430875"/>
              <a:gd name="connsiteY3576" fmla="*/ 723183 h 4013963"/>
              <a:gd name="connsiteX3577" fmla="*/ 2007334 w 4430875"/>
              <a:gd name="connsiteY3577" fmla="*/ 744833 h 4013963"/>
              <a:gd name="connsiteX3578" fmla="*/ 1989992 w 4430875"/>
              <a:gd name="connsiteY3578" fmla="*/ 740503 h 4013963"/>
              <a:gd name="connsiteX3579" fmla="*/ 2007334 w 4430875"/>
              <a:gd name="connsiteY3579" fmla="*/ 731843 h 4013963"/>
              <a:gd name="connsiteX3580" fmla="*/ 1998663 w 4430875"/>
              <a:gd name="connsiteY3580" fmla="*/ 718853 h 4013963"/>
              <a:gd name="connsiteX3581" fmla="*/ 2005708 w 4430875"/>
              <a:gd name="connsiteY3581" fmla="*/ 716147 h 4013963"/>
              <a:gd name="connsiteX3582" fmla="*/ 3498609 w 4430875"/>
              <a:gd name="connsiteY3582" fmla="*/ 708502 h 4013963"/>
              <a:gd name="connsiteX3583" fmla="*/ 3490073 w 4430875"/>
              <a:gd name="connsiteY3583" fmla="*/ 718853 h 4013963"/>
              <a:gd name="connsiteX3584" fmla="*/ 3503079 w 4430875"/>
              <a:gd name="connsiteY3584" fmla="*/ 714523 h 4013963"/>
              <a:gd name="connsiteX3585" fmla="*/ 3498609 w 4430875"/>
              <a:gd name="connsiteY3585" fmla="*/ 708502 h 4013963"/>
              <a:gd name="connsiteX3586" fmla="*/ 3479776 w 4430875"/>
              <a:gd name="connsiteY3586" fmla="*/ 695579 h 4013963"/>
              <a:gd name="connsiteX3587" fmla="*/ 3481402 w 4430875"/>
              <a:gd name="connsiteY3587" fmla="*/ 710193 h 4013963"/>
              <a:gd name="connsiteX3588" fmla="*/ 3479776 w 4430875"/>
              <a:gd name="connsiteY3588" fmla="*/ 695579 h 4013963"/>
              <a:gd name="connsiteX3589" fmla="*/ 2067489 w 4430875"/>
              <a:gd name="connsiteY3589" fmla="*/ 689084 h 4013963"/>
              <a:gd name="connsiteX3590" fmla="*/ 2072367 w 4430875"/>
              <a:gd name="connsiteY3590" fmla="*/ 692873 h 4013963"/>
              <a:gd name="connsiteX3591" fmla="*/ 2059360 w 4430875"/>
              <a:gd name="connsiteY3591" fmla="*/ 697203 h 4013963"/>
              <a:gd name="connsiteX3592" fmla="*/ 2066644 w 4430875"/>
              <a:gd name="connsiteY3592" fmla="*/ 688428 h 4013963"/>
              <a:gd name="connsiteX3593" fmla="*/ 2068031 w 4430875"/>
              <a:gd name="connsiteY3593" fmla="*/ 688543 h 4013963"/>
              <a:gd name="connsiteX3594" fmla="*/ 2067489 w 4430875"/>
              <a:gd name="connsiteY3594" fmla="*/ 689084 h 4013963"/>
              <a:gd name="connsiteX3595" fmla="*/ 3247285 w 4430875"/>
              <a:gd name="connsiteY3595" fmla="*/ 684213 h 4013963"/>
              <a:gd name="connsiteX3596" fmla="*/ 3229943 w 4430875"/>
              <a:gd name="connsiteY3596" fmla="*/ 692873 h 4013963"/>
              <a:gd name="connsiteX3597" fmla="*/ 3229943 w 4430875"/>
              <a:gd name="connsiteY3597" fmla="*/ 705863 h 4013963"/>
              <a:gd name="connsiteX3598" fmla="*/ 3255956 w 4430875"/>
              <a:gd name="connsiteY3598" fmla="*/ 710193 h 4013963"/>
              <a:gd name="connsiteX3599" fmla="*/ 3264627 w 4430875"/>
              <a:gd name="connsiteY3599" fmla="*/ 688543 h 4013963"/>
              <a:gd name="connsiteX3600" fmla="*/ 3247285 w 4430875"/>
              <a:gd name="connsiteY3600" fmla="*/ 684213 h 4013963"/>
              <a:gd name="connsiteX3601" fmla="*/ 3651028 w 4430875"/>
              <a:gd name="connsiteY3601" fmla="*/ 683672 h 4013963"/>
              <a:gd name="connsiteX3602" fmla="*/ 3641815 w 4430875"/>
              <a:gd name="connsiteY3602" fmla="*/ 692873 h 4013963"/>
              <a:gd name="connsiteX3603" fmla="*/ 3647235 w 4430875"/>
              <a:gd name="connsiteY3603" fmla="*/ 695579 h 4013963"/>
              <a:gd name="connsiteX3604" fmla="*/ 3646957 w 4430875"/>
              <a:gd name="connsiteY3604" fmla="*/ 697106 h 4013963"/>
              <a:gd name="connsiteX3605" fmla="*/ 3646151 w 4430875"/>
              <a:gd name="connsiteY3605" fmla="*/ 697203 h 4013963"/>
              <a:gd name="connsiteX3606" fmla="*/ 3646879 w 4430875"/>
              <a:gd name="connsiteY3606" fmla="*/ 697534 h 4013963"/>
              <a:gd name="connsiteX3607" fmla="*/ 3646151 w 4430875"/>
              <a:gd name="connsiteY3607" fmla="*/ 701533 h 4013963"/>
              <a:gd name="connsiteX3608" fmla="*/ 3624473 w 4430875"/>
              <a:gd name="connsiteY3608" fmla="*/ 727513 h 4013963"/>
              <a:gd name="connsiteX3609" fmla="*/ 3654822 w 4430875"/>
              <a:gd name="connsiteY3609" fmla="*/ 710193 h 4013963"/>
              <a:gd name="connsiteX3610" fmla="*/ 3646151 w 4430875"/>
              <a:gd name="connsiteY3610" fmla="*/ 727513 h 4013963"/>
              <a:gd name="connsiteX3611" fmla="*/ 3633144 w 4430875"/>
              <a:gd name="connsiteY3611" fmla="*/ 727513 h 4013963"/>
              <a:gd name="connsiteX3612" fmla="*/ 3646151 w 4430875"/>
              <a:gd name="connsiteY3612" fmla="*/ 727513 h 4013963"/>
              <a:gd name="connsiteX3613" fmla="*/ 3693841 w 4430875"/>
              <a:gd name="connsiteY3613" fmla="*/ 710193 h 4013963"/>
              <a:gd name="connsiteX3614" fmla="*/ 3663493 w 4430875"/>
              <a:gd name="connsiteY3614" fmla="*/ 714523 h 4013963"/>
              <a:gd name="connsiteX3615" fmla="*/ 3658073 w 4430875"/>
              <a:gd name="connsiteY3615" fmla="*/ 702616 h 4013963"/>
              <a:gd name="connsiteX3616" fmla="*/ 3646879 w 4430875"/>
              <a:gd name="connsiteY3616" fmla="*/ 697534 h 4013963"/>
              <a:gd name="connsiteX3617" fmla="*/ 3646957 w 4430875"/>
              <a:gd name="connsiteY3617" fmla="*/ 697106 h 4013963"/>
              <a:gd name="connsiteX3618" fmla="*/ 3659699 w 4430875"/>
              <a:gd name="connsiteY3618" fmla="*/ 695579 h 4013963"/>
              <a:gd name="connsiteX3619" fmla="*/ 3663493 w 4430875"/>
              <a:gd name="connsiteY3619" fmla="*/ 684213 h 4013963"/>
              <a:gd name="connsiteX3620" fmla="*/ 3651028 w 4430875"/>
              <a:gd name="connsiteY3620" fmla="*/ 683672 h 4013963"/>
              <a:gd name="connsiteX3621" fmla="*/ 3294976 w 4430875"/>
              <a:gd name="connsiteY3621" fmla="*/ 679883 h 4013963"/>
              <a:gd name="connsiteX3622" fmla="*/ 3299311 w 4430875"/>
              <a:gd name="connsiteY3622" fmla="*/ 697203 h 4013963"/>
              <a:gd name="connsiteX3623" fmla="*/ 3280344 w 4430875"/>
              <a:gd name="connsiteY3623" fmla="*/ 693414 h 4013963"/>
              <a:gd name="connsiteX3624" fmla="*/ 3267485 w 4430875"/>
              <a:gd name="connsiteY3624" fmla="*/ 703600 h 4013963"/>
              <a:gd name="connsiteX3625" fmla="*/ 3267134 w 4430875"/>
              <a:gd name="connsiteY3625" fmla="*/ 702954 h 4013963"/>
              <a:gd name="connsiteX3626" fmla="*/ 3264627 w 4430875"/>
              <a:gd name="connsiteY3626" fmla="*/ 705863 h 4013963"/>
              <a:gd name="connsiteX3627" fmla="*/ 3267485 w 4430875"/>
              <a:gd name="connsiteY3627" fmla="*/ 703600 h 4013963"/>
              <a:gd name="connsiteX3628" fmla="*/ 3268421 w 4430875"/>
              <a:gd name="connsiteY3628" fmla="*/ 705322 h 4013963"/>
              <a:gd name="connsiteX3629" fmla="*/ 3268963 w 4430875"/>
              <a:gd name="connsiteY3629" fmla="*/ 714523 h 4013963"/>
              <a:gd name="connsiteX3630" fmla="*/ 3251621 w 4430875"/>
              <a:gd name="connsiteY3630" fmla="*/ 723183 h 4013963"/>
              <a:gd name="connsiteX3631" fmla="*/ 3260292 w 4430875"/>
              <a:gd name="connsiteY3631" fmla="*/ 736173 h 4013963"/>
              <a:gd name="connsiteX3632" fmla="*/ 3268963 w 4430875"/>
              <a:gd name="connsiteY3632" fmla="*/ 736173 h 4013963"/>
              <a:gd name="connsiteX3633" fmla="*/ 3255956 w 4430875"/>
              <a:gd name="connsiteY3633" fmla="*/ 740503 h 4013963"/>
              <a:gd name="connsiteX3634" fmla="*/ 3255956 w 4430875"/>
              <a:gd name="connsiteY3634" fmla="*/ 766483 h 4013963"/>
              <a:gd name="connsiteX3635" fmla="*/ 3268963 w 4430875"/>
              <a:gd name="connsiteY3635" fmla="*/ 762153 h 4013963"/>
              <a:gd name="connsiteX3636" fmla="*/ 3273298 w 4430875"/>
              <a:gd name="connsiteY3636" fmla="*/ 779472 h 4013963"/>
              <a:gd name="connsiteX3637" fmla="*/ 3281969 w 4430875"/>
              <a:gd name="connsiteY3637" fmla="*/ 779472 h 4013963"/>
              <a:gd name="connsiteX3638" fmla="*/ 3279929 w 4430875"/>
              <a:gd name="connsiteY3638" fmla="*/ 772341 h 4013963"/>
              <a:gd name="connsiteX3639" fmla="*/ 3290640 w 4430875"/>
              <a:gd name="connsiteY3639" fmla="*/ 779472 h 4013963"/>
              <a:gd name="connsiteX3640" fmla="*/ 3286305 w 4430875"/>
              <a:gd name="connsiteY3640" fmla="*/ 792462 h 4013963"/>
              <a:gd name="connsiteX3641" fmla="*/ 3260292 w 4430875"/>
              <a:gd name="connsiteY3641" fmla="*/ 783802 h 4013963"/>
              <a:gd name="connsiteX3642" fmla="*/ 3277634 w 4430875"/>
              <a:gd name="connsiteY3642" fmla="*/ 796793 h 4013963"/>
              <a:gd name="connsiteX3643" fmla="*/ 3294976 w 4430875"/>
              <a:gd name="connsiteY3643" fmla="*/ 788132 h 4013963"/>
              <a:gd name="connsiteX3644" fmla="*/ 3307982 w 4430875"/>
              <a:gd name="connsiteY3644" fmla="*/ 809782 h 4013963"/>
              <a:gd name="connsiteX3645" fmla="*/ 3351337 w 4430875"/>
              <a:gd name="connsiteY3645" fmla="*/ 783802 h 4013963"/>
              <a:gd name="connsiteX3646" fmla="*/ 3351337 w 4430875"/>
              <a:gd name="connsiteY3646" fmla="*/ 792462 h 4013963"/>
              <a:gd name="connsiteX3647" fmla="*/ 3347002 w 4430875"/>
              <a:gd name="connsiteY3647" fmla="*/ 766483 h 4013963"/>
              <a:gd name="connsiteX3648" fmla="*/ 3333995 w 4430875"/>
              <a:gd name="connsiteY3648" fmla="*/ 762153 h 4013963"/>
              <a:gd name="connsiteX3649" fmla="*/ 3312318 w 4430875"/>
              <a:gd name="connsiteY3649" fmla="*/ 788132 h 4013963"/>
              <a:gd name="connsiteX3650" fmla="*/ 3325324 w 4430875"/>
              <a:gd name="connsiteY3650" fmla="*/ 744833 h 4013963"/>
              <a:gd name="connsiteX3651" fmla="*/ 3338331 w 4430875"/>
              <a:gd name="connsiteY3651" fmla="*/ 762153 h 4013963"/>
              <a:gd name="connsiteX3652" fmla="*/ 3347002 w 4430875"/>
              <a:gd name="connsiteY3652" fmla="*/ 740503 h 4013963"/>
              <a:gd name="connsiteX3653" fmla="*/ 3333995 w 4430875"/>
              <a:gd name="connsiteY3653" fmla="*/ 749163 h 4013963"/>
              <a:gd name="connsiteX3654" fmla="*/ 3329660 w 4430875"/>
              <a:gd name="connsiteY3654" fmla="*/ 727513 h 4013963"/>
              <a:gd name="connsiteX3655" fmla="*/ 3294976 w 4430875"/>
              <a:gd name="connsiteY3655" fmla="*/ 744833 h 4013963"/>
              <a:gd name="connsiteX3656" fmla="*/ 3312318 w 4430875"/>
              <a:gd name="connsiteY3656" fmla="*/ 718853 h 4013963"/>
              <a:gd name="connsiteX3657" fmla="*/ 3299311 w 4430875"/>
              <a:gd name="connsiteY3657" fmla="*/ 710193 h 4013963"/>
              <a:gd name="connsiteX3658" fmla="*/ 3273298 w 4430875"/>
              <a:gd name="connsiteY3658" fmla="*/ 710193 h 4013963"/>
              <a:gd name="connsiteX3659" fmla="*/ 3320989 w 4430875"/>
              <a:gd name="connsiteY3659" fmla="*/ 705863 h 4013963"/>
              <a:gd name="connsiteX3660" fmla="*/ 3294976 w 4430875"/>
              <a:gd name="connsiteY3660" fmla="*/ 679883 h 4013963"/>
              <a:gd name="connsiteX3661" fmla="*/ 3585454 w 4430875"/>
              <a:gd name="connsiteY3661" fmla="*/ 676636 h 4013963"/>
              <a:gd name="connsiteX3662" fmla="*/ 3585454 w 4430875"/>
              <a:gd name="connsiteY3662" fmla="*/ 688543 h 4013963"/>
              <a:gd name="connsiteX3663" fmla="*/ 3598460 w 4430875"/>
              <a:gd name="connsiteY3663" fmla="*/ 684213 h 4013963"/>
              <a:gd name="connsiteX3664" fmla="*/ 3585454 w 4430875"/>
              <a:gd name="connsiteY3664" fmla="*/ 676636 h 4013963"/>
              <a:gd name="connsiteX3665" fmla="*/ 3316653 w 4430875"/>
              <a:gd name="connsiteY3665" fmla="*/ 675553 h 4013963"/>
              <a:gd name="connsiteX3666" fmla="*/ 3307982 w 4430875"/>
              <a:gd name="connsiteY3666" fmla="*/ 679883 h 4013963"/>
              <a:gd name="connsiteX3667" fmla="*/ 3320989 w 4430875"/>
              <a:gd name="connsiteY3667" fmla="*/ 688543 h 4013963"/>
              <a:gd name="connsiteX3668" fmla="*/ 3316653 w 4430875"/>
              <a:gd name="connsiteY3668" fmla="*/ 675553 h 4013963"/>
              <a:gd name="connsiteX3669" fmla="*/ 3451053 w 4430875"/>
              <a:gd name="connsiteY3669" fmla="*/ 666893 h 4013963"/>
              <a:gd name="connsiteX3670" fmla="*/ 3455389 w 4430875"/>
              <a:gd name="connsiteY3670" fmla="*/ 684213 h 4013963"/>
              <a:gd name="connsiteX3671" fmla="*/ 3446718 w 4430875"/>
              <a:gd name="connsiteY3671" fmla="*/ 671223 h 4013963"/>
              <a:gd name="connsiteX3672" fmla="*/ 3442382 w 4430875"/>
              <a:gd name="connsiteY3672" fmla="*/ 688543 h 4013963"/>
              <a:gd name="connsiteX3673" fmla="*/ 3451053 w 4430875"/>
              <a:gd name="connsiteY3673" fmla="*/ 666893 h 4013963"/>
              <a:gd name="connsiteX3674" fmla="*/ 2046354 w 4430875"/>
              <a:gd name="connsiteY3674" fmla="*/ 666893 h 4013963"/>
              <a:gd name="connsiteX3675" fmla="*/ 2057734 w 4430875"/>
              <a:gd name="connsiteY3675" fmla="*/ 681507 h 4013963"/>
              <a:gd name="connsiteX3676" fmla="*/ 2066644 w 4430875"/>
              <a:gd name="connsiteY3676" fmla="*/ 688428 h 4013963"/>
              <a:gd name="connsiteX3677" fmla="*/ 2061528 w 4430875"/>
              <a:gd name="connsiteY3677" fmla="*/ 688002 h 4013963"/>
              <a:gd name="connsiteX3678" fmla="*/ 2055025 w 4430875"/>
              <a:gd name="connsiteY3678" fmla="*/ 684213 h 4013963"/>
              <a:gd name="connsiteX3679" fmla="*/ 2029011 w 4430875"/>
              <a:gd name="connsiteY3679" fmla="*/ 740503 h 4013963"/>
              <a:gd name="connsiteX3680" fmla="*/ 2016005 w 4430875"/>
              <a:gd name="connsiteY3680" fmla="*/ 714523 h 4013963"/>
              <a:gd name="connsiteX3681" fmla="*/ 2046354 w 4430875"/>
              <a:gd name="connsiteY3681" fmla="*/ 666893 h 4013963"/>
              <a:gd name="connsiteX3682" fmla="*/ 3689506 w 4430875"/>
              <a:gd name="connsiteY3682" fmla="*/ 662563 h 4013963"/>
              <a:gd name="connsiteX3683" fmla="*/ 3676499 w 4430875"/>
              <a:gd name="connsiteY3683" fmla="*/ 679883 h 4013963"/>
              <a:gd name="connsiteX3684" fmla="*/ 3689506 w 4430875"/>
              <a:gd name="connsiteY3684" fmla="*/ 662563 h 4013963"/>
              <a:gd name="connsiteX3685" fmla="*/ 3438047 w 4430875"/>
              <a:gd name="connsiteY3685" fmla="*/ 649573 h 4013963"/>
              <a:gd name="connsiteX3686" fmla="*/ 3420705 w 4430875"/>
              <a:gd name="connsiteY3686" fmla="*/ 653903 h 4013963"/>
              <a:gd name="connsiteX3687" fmla="*/ 3438047 w 4430875"/>
              <a:gd name="connsiteY3687" fmla="*/ 649573 h 4013963"/>
              <a:gd name="connsiteX3688" fmla="*/ 3281969 w 4430875"/>
              <a:gd name="connsiteY3688" fmla="*/ 636583 h 4013963"/>
              <a:gd name="connsiteX3689" fmla="*/ 3264627 w 4430875"/>
              <a:gd name="connsiteY3689" fmla="*/ 658233 h 4013963"/>
              <a:gd name="connsiteX3690" fmla="*/ 3251621 w 4430875"/>
              <a:gd name="connsiteY3690" fmla="*/ 649573 h 4013963"/>
              <a:gd name="connsiteX3691" fmla="*/ 3242950 w 4430875"/>
              <a:gd name="connsiteY3691" fmla="*/ 671223 h 4013963"/>
              <a:gd name="connsiteX3692" fmla="*/ 3281969 w 4430875"/>
              <a:gd name="connsiteY3692" fmla="*/ 658233 h 4013963"/>
              <a:gd name="connsiteX3693" fmla="*/ 3268963 w 4430875"/>
              <a:gd name="connsiteY3693" fmla="*/ 688543 h 4013963"/>
              <a:gd name="connsiteX3694" fmla="*/ 3299311 w 4430875"/>
              <a:gd name="connsiteY3694" fmla="*/ 658233 h 4013963"/>
              <a:gd name="connsiteX3695" fmla="*/ 3299311 w 4430875"/>
              <a:gd name="connsiteY3695" fmla="*/ 675553 h 4013963"/>
              <a:gd name="connsiteX3696" fmla="*/ 3316653 w 4430875"/>
              <a:gd name="connsiteY3696" fmla="*/ 671223 h 4013963"/>
              <a:gd name="connsiteX3697" fmla="*/ 3307982 w 4430875"/>
              <a:gd name="connsiteY3697" fmla="*/ 645243 h 4013963"/>
              <a:gd name="connsiteX3698" fmla="*/ 3281969 w 4430875"/>
              <a:gd name="connsiteY3698" fmla="*/ 649573 h 4013963"/>
              <a:gd name="connsiteX3699" fmla="*/ 3281969 w 4430875"/>
              <a:gd name="connsiteY3699" fmla="*/ 636583 h 4013963"/>
              <a:gd name="connsiteX3700" fmla="*/ 3511750 w 4430875"/>
              <a:gd name="connsiteY3700" fmla="*/ 623594 h 4013963"/>
              <a:gd name="connsiteX3701" fmla="*/ 3510057 w 4430875"/>
              <a:gd name="connsiteY3701" fmla="*/ 626503 h 4013963"/>
              <a:gd name="connsiteX3702" fmla="*/ 3511208 w 4430875"/>
              <a:gd name="connsiteY3702" fmla="*/ 624135 h 4013963"/>
              <a:gd name="connsiteX3703" fmla="*/ 3511750 w 4430875"/>
              <a:gd name="connsiteY3703" fmla="*/ 623593 h 4013963"/>
              <a:gd name="connsiteX3704" fmla="*/ 3511750 w 4430875"/>
              <a:gd name="connsiteY3704" fmla="*/ 623593 h 4013963"/>
              <a:gd name="connsiteX3705" fmla="*/ 3511750 w 4430875"/>
              <a:gd name="connsiteY3705" fmla="*/ 623594 h 4013963"/>
              <a:gd name="connsiteX3706" fmla="*/ 3477066 w 4430875"/>
              <a:gd name="connsiteY3706" fmla="*/ 623593 h 4013963"/>
              <a:gd name="connsiteX3707" fmla="*/ 3494408 w 4430875"/>
              <a:gd name="connsiteY3707" fmla="*/ 636583 h 4013963"/>
              <a:gd name="connsiteX3708" fmla="*/ 3481402 w 4430875"/>
              <a:gd name="connsiteY3708" fmla="*/ 649573 h 4013963"/>
              <a:gd name="connsiteX3709" fmla="*/ 3477066 w 4430875"/>
              <a:gd name="connsiteY3709" fmla="*/ 623593 h 4013963"/>
              <a:gd name="connsiteX3710" fmla="*/ 3568112 w 4430875"/>
              <a:gd name="connsiteY3710" fmla="*/ 619263 h 4013963"/>
              <a:gd name="connsiteX3711" fmla="*/ 3576783 w 4430875"/>
              <a:gd name="connsiteY3711" fmla="*/ 623593 h 4013963"/>
              <a:gd name="connsiteX3712" fmla="*/ 3568112 w 4430875"/>
              <a:gd name="connsiteY3712" fmla="*/ 640913 h 4013963"/>
              <a:gd name="connsiteX3713" fmla="*/ 3559441 w 4430875"/>
              <a:gd name="connsiteY3713" fmla="*/ 627923 h 4013963"/>
              <a:gd name="connsiteX3714" fmla="*/ 3568112 w 4430875"/>
              <a:gd name="connsiteY3714" fmla="*/ 619263 h 4013963"/>
              <a:gd name="connsiteX3715" fmla="*/ 2120057 w 4430875"/>
              <a:gd name="connsiteY3715" fmla="*/ 619263 h 4013963"/>
              <a:gd name="connsiteX3716" fmla="*/ 2120057 w 4430875"/>
              <a:gd name="connsiteY3716" fmla="*/ 640913 h 4013963"/>
              <a:gd name="connsiteX3717" fmla="*/ 2111386 w 4430875"/>
              <a:gd name="connsiteY3717" fmla="*/ 627923 h 4013963"/>
              <a:gd name="connsiteX3718" fmla="*/ 2120057 w 4430875"/>
              <a:gd name="connsiteY3718" fmla="*/ 619263 h 4013963"/>
              <a:gd name="connsiteX3719" fmla="*/ 2938517 w 4430875"/>
              <a:gd name="connsiteY3719" fmla="*/ 616490 h 4013963"/>
              <a:gd name="connsiteX3720" fmla="*/ 2935130 w 4430875"/>
              <a:gd name="connsiteY3720" fmla="*/ 632253 h 4013963"/>
              <a:gd name="connsiteX3721" fmla="*/ 2939465 w 4430875"/>
              <a:gd name="connsiteY3721" fmla="*/ 640913 h 4013963"/>
              <a:gd name="connsiteX3722" fmla="*/ 2961143 w 4430875"/>
              <a:gd name="connsiteY3722" fmla="*/ 645243 h 4013963"/>
              <a:gd name="connsiteX3723" fmla="*/ 2956807 w 4430875"/>
              <a:gd name="connsiteY3723" fmla="*/ 640913 h 4013963"/>
              <a:gd name="connsiteX3724" fmla="*/ 2956807 w 4430875"/>
              <a:gd name="connsiteY3724" fmla="*/ 636583 h 4013963"/>
              <a:gd name="connsiteX3725" fmla="*/ 2938517 w 4430875"/>
              <a:gd name="connsiteY3725" fmla="*/ 616490 h 4013963"/>
              <a:gd name="connsiteX3726" fmla="*/ 3520421 w 4430875"/>
              <a:gd name="connsiteY3726" fmla="*/ 614933 h 4013963"/>
              <a:gd name="connsiteX3727" fmla="*/ 3550770 w 4430875"/>
              <a:gd name="connsiteY3727" fmla="*/ 614933 h 4013963"/>
              <a:gd name="connsiteX3728" fmla="*/ 3546434 w 4430875"/>
              <a:gd name="connsiteY3728" fmla="*/ 627923 h 4013963"/>
              <a:gd name="connsiteX3729" fmla="*/ 3520421 w 4430875"/>
              <a:gd name="connsiteY3729" fmla="*/ 636583 h 4013963"/>
              <a:gd name="connsiteX3730" fmla="*/ 3517712 w 4430875"/>
              <a:gd name="connsiteY3730" fmla="*/ 628465 h 4013963"/>
              <a:gd name="connsiteX3731" fmla="*/ 3511750 w 4430875"/>
              <a:gd name="connsiteY3731" fmla="*/ 623593 h 4013963"/>
              <a:gd name="connsiteX3732" fmla="*/ 3446718 w 4430875"/>
              <a:gd name="connsiteY3732" fmla="*/ 614933 h 4013963"/>
              <a:gd name="connsiteX3733" fmla="*/ 3459724 w 4430875"/>
              <a:gd name="connsiteY3733" fmla="*/ 627923 h 4013963"/>
              <a:gd name="connsiteX3734" fmla="*/ 3459724 w 4430875"/>
              <a:gd name="connsiteY3734" fmla="*/ 636583 h 4013963"/>
              <a:gd name="connsiteX3735" fmla="*/ 3472731 w 4430875"/>
              <a:gd name="connsiteY3735" fmla="*/ 640913 h 4013963"/>
              <a:gd name="connsiteX3736" fmla="*/ 3472731 w 4430875"/>
              <a:gd name="connsiteY3736" fmla="*/ 645243 h 4013963"/>
              <a:gd name="connsiteX3737" fmla="*/ 3472731 w 4430875"/>
              <a:gd name="connsiteY3737" fmla="*/ 649573 h 4013963"/>
              <a:gd name="connsiteX3738" fmla="*/ 3446718 w 4430875"/>
              <a:gd name="connsiteY3738" fmla="*/ 662563 h 4013963"/>
              <a:gd name="connsiteX3739" fmla="*/ 3455389 w 4430875"/>
              <a:gd name="connsiteY3739" fmla="*/ 649573 h 4013963"/>
              <a:gd name="connsiteX3740" fmla="*/ 3446718 w 4430875"/>
              <a:gd name="connsiteY3740" fmla="*/ 649573 h 4013963"/>
              <a:gd name="connsiteX3741" fmla="*/ 3433711 w 4430875"/>
              <a:gd name="connsiteY3741" fmla="*/ 636583 h 4013963"/>
              <a:gd name="connsiteX3742" fmla="*/ 3420705 w 4430875"/>
              <a:gd name="connsiteY3742" fmla="*/ 653903 h 4013963"/>
              <a:gd name="connsiteX3743" fmla="*/ 3412034 w 4430875"/>
              <a:gd name="connsiteY3743" fmla="*/ 640913 h 4013963"/>
              <a:gd name="connsiteX3744" fmla="*/ 3425040 w 4430875"/>
              <a:gd name="connsiteY3744" fmla="*/ 640913 h 4013963"/>
              <a:gd name="connsiteX3745" fmla="*/ 3403363 w 4430875"/>
              <a:gd name="connsiteY3745" fmla="*/ 627923 h 4013963"/>
              <a:gd name="connsiteX3746" fmla="*/ 3446718 w 4430875"/>
              <a:gd name="connsiteY3746" fmla="*/ 614933 h 4013963"/>
              <a:gd name="connsiteX3747" fmla="*/ 2137399 w 4430875"/>
              <a:gd name="connsiteY3747" fmla="*/ 606274 h 4013963"/>
              <a:gd name="connsiteX3748" fmla="*/ 2159076 w 4430875"/>
              <a:gd name="connsiteY3748" fmla="*/ 614933 h 4013963"/>
              <a:gd name="connsiteX3749" fmla="*/ 2137399 w 4430875"/>
              <a:gd name="connsiteY3749" fmla="*/ 606274 h 4013963"/>
              <a:gd name="connsiteX3750" fmla="*/ 3576783 w 4430875"/>
              <a:gd name="connsiteY3750" fmla="*/ 601944 h 4013963"/>
              <a:gd name="connsiteX3751" fmla="*/ 3585454 w 4430875"/>
              <a:gd name="connsiteY3751" fmla="*/ 614933 h 4013963"/>
              <a:gd name="connsiteX3752" fmla="*/ 3563776 w 4430875"/>
              <a:gd name="connsiteY3752" fmla="*/ 619263 h 4013963"/>
              <a:gd name="connsiteX3753" fmla="*/ 3576783 w 4430875"/>
              <a:gd name="connsiteY3753" fmla="*/ 601944 h 4013963"/>
              <a:gd name="connsiteX3754" fmla="*/ 2896110 w 4430875"/>
              <a:gd name="connsiteY3754" fmla="*/ 593284 h 4013963"/>
              <a:gd name="connsiteX3755" fmla="*/ 2900446 w 4430875"/>
              <a:gd name="connsiteY3755" fmla="*/ 610603 h 4013963"/>
              <a:gd name="connsiteX3756" fmla="*/ 2913452 w 4430875"/>
              <a:gd name="connsiteY3756" fmla="*/ 606274 h 4013963"/>
              <a:gd name="connsiteX3757" fmla="*/ 2896110 w 4430875"/>
              <a:gd name="connsiteY3757" fmla="*/ 593284 h 4013963"/>
              <a:gd name="connsiteX3758" fmla="*/ 3771880 w 4430875"/>
              <a:gd name="connsiteY3758" fmla="*/ 580294 h 4013963"/>
              <a:gd name="connsiteX3759" fmla="*/ 3767545 w 4430875"/>
              <a:gd name="connsiteY3759" fmla="*/ 597614 h 4013963"/>
              <a:gd name="connsiteX3760" fmla="*/ 3771880 w 4430875"/>
              <a:gd name="connsiteY3760" fmla="*/ 580294 h 4013963"/>
              <a:gd name="connsiteX3761" fmla="*/ 3338331 w 4430875"/>
              <a:gd name="connsiteY3761" fmla="*/ 571634 h 4013963"/>
              <a:gd name="connsiteX3762" fmla="*/ 3351337 w 4430875"/>
              <a:gd name="connsiteY3762" fmla="*/ 571634 h 4013963"/>
              <a:gd name="connsiteX3763" fmla="*/ 3338331 w 4430875"/>
              <a:gd name="connsiteY3763" fmla="*/ 597614 h 4013963"/>
              <a:gd name="connsiteX3764" fmla="*/ 3338331 w 4430875"/>
              <a:gd name="connsiteY3764" fmla="*/ 571634 h 4013963"/>
              <a:gd name="connsiteX3765" fmla="*/ 2908101 w 4430875"/>
              <a:gd name="connsiteY3765" fmla="*/ 564936 h 4013963"/>
              <a:gd name="connsiteX3766" fmla="*/ 2922123 w 4430875"/>
              <a:gd name="connsiteY3766" fmla="*/ 571634 h 4013963"/>
              <a:gd name="connsiteX3767" fmla="*/ 2909117 w 4430875"/>
              <a:gd name="connsiteY3767" fmla="*/ 580294 h 4013963"/>
              <a:gd name="connsiteX3768" fmla="*/ 2904781 w 4430875"/>
              <a:gd name="connsiteY3768" fmla="*/ 567304 h 4013963"/>
              <a:gd name="connsiteX3769" fmla="*/ 2908101 w 4430875"/>
              <a:gd name="connsiteY3769" fmla="*/ 564936 h 4013963"/>
              <a:gd name="connsiteX3770" fmla="*/ 3780551 w 4430875"/>
              <a:gd name="connsiteY3770" fmla="*/ 562974 h 4013963"/>
              <a:gd name="connsiteX3771" fmla="*/ 3776216 w 4430875"/>
              <a:gd name="connsiteY3771" fmla="*/ 580294 h 4013963"/>
              <a:gd name="connsiteX3772" fmla="*/ 3767545 w 4430875"/>
              <a:gd name="connsiteY3772" fmla="*/ 571634 h 4013963"/>
              <a:gd name="connsiteX3773" fmla="*/ 3780551 w 4430875"/>
              <a:gd name="connsiteY3773" fmla="*/ 562974 h 4013963"/>
              <a:gd name="connsiteX3774" fmla="*/ 3280886 w 4430875"/>
              <a:gd name="connsiteY3774" fmla="*/ 561891 h 4013963"/>
              <a:gd name="connsiteX3775" fmla="*/ 3277634 w 4430875"/>
              <a:gd name="connsiteY3775" fmla="*/ 571634 h 4013963"/>
              <a:gd name="connsiteX3776" fmla="*/ 3290640 w 4430875"/>
              <a:gd name="connsiteY3776" fmla="*/ 571634 h 4013963"/>
              <a:gd name="connsiteX3777" fmla="*/ 3280886 w 4430875"/>
              <a:gd name="connsiteY3777" fmla="*/ 561891 h 4013963"/>
              <a:gd name="connsiteX3778" fmla="*/ 3511750 w 4430875"/>
              <a:gd name="connsiteY3778" fmla="*/ 554314 h 4013963"/>
              <a:gd name="connsiteX3779" fmla="*/ 3516086 w 4430875"/>
              <a:gd name="connsiteY3779" fmla="*/ 584624 h 4013963"/>
              <a:gd name="connsiteX3780" fmla="*/ 3494408 w 4430875"/>
              <a:gd name="connsiteY3780" fmla="*/ 575964 h 4013963"/>
              <a:gd name="connsiteX3781" fmla="*/ 3511750 w 4430875"/>
              <a:gd name="connsiteY3781" fmla="*/ 554314 h 4013963"/>
              <a:gd name="connsiteX3782" fmla="*/ 3225608 w 4430875"/>
              <a:gd name="connsiteY3782" fmla="*/ 554314 h 4013963"/>
              <a:gd name="connsiteX3783" fmla="*/ 3224487 w 4430875"/>
              <a:gd name="connsiteY3783" fmla="*/ 555692 h 4013963"/>
              <a:gd name="connsiteX3784" fmla="*/ 3222264 w 4430875"/>
              <a:gd name="connsiteY3784" fmla="*/ 554490 h 4013963"/>
              <a:gd name="connsiteX3785" fmla="*/ 3376673 w 4430875"/>
              <a:gd name="connsiteY3785" fmla="*/ 553908 h 4013963"/>
              <a:gd name="connsiteX3786" fmla="*/ 3381686 w 4430875"/>
              <a:gd name="connsiteY3786" fmla="*/ 558644 h 4013963"/>
              <a:gd name="connsiteX3787" fmla="*/ 3386021 w 4430875"/>
              <a:gd name="connsiteY3787" fmla="*/ 571634 h 4013963"/>
              <a:gd name="connsiteX3788" fmla="*/ 3373015 w 4430875"/>
              <a:gd name="connsiteY3788" fmla="*/ 567304 h 4013963"/>
              <a:gd name="connsiteX3789" fmla="*/ 3376673 w 4430875"/>
              <a:gd name="connsiteY3789" fmla="*/ 553908 h 4013963"/>
              <a:gd name="connsiteX3790" fmla="*/ 3299311 w 4430875"/>
              <a:gd name="connsiteY3790" fmla="*/ 541324 h 4013963"/>
              <a:gd name="connsiteX3791" fmla="*/ 3286305 w 4430875"/>
              <a:gd name="connsiteY3791" fmla="*/ 545654 h 4013963"/>
              <a:gd name="connsiteX3792" fmla="*/ 3299311 w 4430875"/>
              <a:gd name="connsiteY3792" fmla="*/ 554314 h 4013963"/>
              <a:gd name="connsiteX3793" fmla="*/ 3299311 w 4430875"/>
              <a:gd name="connsiteY3793" fmla="*/ 541324 h 4013963"/>
              <a:gd name="connsiteX3794" fmla="*/ 3624473 w 4430875"/>
              <a:gd name="connsiteY3794" fmla="*/ 536994 h 4013963"/>
              <a:gd name="connsiteX3795" fmla="*/ 3628809 w 4430875"/>
              <a:gd name="connsiteY3795" fmla="*/ 549984 h 4013963"/>
              <a:gd name="connsiteX3796" fmla="*/ 3615802 w 4430875"/>
              <a:gd name="connsiteY3796" fmla="*/ 549984 h 4013963"/>
              <a:gd name="connsiteX3797" fmla="*/ 3624473 w 4430875"/>
              <a:gd name="connsiteY3797" fmla="*/ 536994 h 4013963"/>
              <a:gd name="connsiteX3798" fmla="*/ 3394692 w 4430875"/>
              <a:gd name="connsiteY3798" fmla="*/ 536994 h 4013963"/>
              <a:gd name="connsiteX3799" fmla="*/ 3407699 w 4430875"/>
              <a:gd name="connsiteY3799" fmla="*/ 536994 h 4013963"/>
              <a:gd name="connsiteX3800" fmla="*/ 3386021 w 4430875"/>
              <a:gd name="connsiteY3800" fmla="*/ 554314 h 4013963"/>
              <a:gd name="connsiteX3801" fmla="*/ 3394692 w 4430875"/>
              <a:gd name="connsiteY3801" fmla="*/ 536994 h 4013963"/>
              <a:gd name="connsiteX3802" fmla="*/ 2930794 w 4430875"/>
              <a:gd name="connsiteY3802" fmla="*/ 536994 h 4013963"/>
              <a:gd name="connsiteX3803" fmla="*/ 2939465 w 4430875"/>
              <a:gd name="connsiteY3803" fmla="*/ 541324 h 4013963"/>
              <a:gd name="connsiteX3804" fmla="*/ 2943801 w 4430875"/>
              <a:gd name="connsiteY3804" fmla="*/ 562974 h 4013963"/>
              <a:gd name="connsiteX3805" fmla="*/ 2926459 w 4430875"/>
              <a:gd name="connsiteY3805" fmla="*/ 549984 h 4013963"/>
              <a:gd name="connsiteX3806" fmla="*/ 2930794 w 4430875"/>
              <a:gd name="connsiteY3806" fmla="*/ 536994 h 4013963"/>
              <a:gd name="connsiteX3807" fmla="*/ 2895975 w 4430875"/>
              <a:gd name="connsiteY3807" fmla="*/ 530973 h 4013963"/>
              <a:gd name="connsiteX3808" fmla="*/ 2887439 w 4430875"/>
              <a:gd name="connsiteY3808" fmla="*/ 541324 h 4013963"/>
              <a:gd name="connsiteX3809" fmla="*/ 2900446 w 4430875"/>
              <a:gd name="connsiteY3809" fmla="*/ 536994 h 4013963"/>
              <a:gd name="connsiteX3810" fmla="*/ 2895975 w 4430875"/>
              <a:gd name="connsiteY3810" fmla="*/ 530973 h 4013963"/>
              <a:gd name="connsiteX3811" fmla="*/ 2280470 w 4430875"/>
              <a:gd name="connsiteY3811" fmla="*/ 524004 h 4013963"/>
              <a:gd name="connsiteX3812" fmla="*/ 2280470 w 4430875"/>
              <a:gd name="connsiteY3812" fmla="*/ 526710 h 4013963"/>
              <a:gd name="connsiteX3813" fmla="*/ 2280470 w 4430875"/>
              <a:gd name="connsiteY3813" fmla="*/ 519674 h 4013963"/>
              <a:gd name="connsiteX3814" fmla="*/ 2276135 w 4430875"/>
              <a:gd name="connsiteY3814" fmla="*/ 549984 h 4013963"/>
              <a:gd name="connsiteX3815" fmla="*/ 2293477 w 4430875"/>
              <a:gd name="connsiteY3815" fmla="*/ 532664 h 4013963"/>
              <a:gd name="connsiteX3816" fmla="*/ 2280470 w 4430875"/>
              <a:gd name="connsiteY3816" fmla="*/ 524004 h 4013963"/>
              <a:gd name="connsiteX3817" fmla="*/ 3684086 w 4430875"/>
              <a:gd name="connsiteY3817" fmla="*/ 519133 h 4013963"/>
              <a:gd name="connsiteX3818" fmla="*/ 3719854 w 4430875"/>
              <a:gd name="connsiteY3818" fmla="*/ 519674 h 4013963"/>
              <a:gd name="connsiteX3819" fmla="*/ 3654822 w 4430875"/>
              <a:gd name="connsiteY3819" fmla="*/ 541324 h 4013963"/>
              <a:gd name="connsiteX3820" fmla="*/ 3684086 w 4430875"/>
              <a:gd name="connsiteY3820" fmla="*/ 519133 h 4013963"/>
              <a:gd name="connsiteX3821" fmla="*/ 3459724 w 4430875"/>
              <a:gd name="connsiteY3821" fmla="*/ 498024 h 4013963"/>
              <a:gd name="connsiteX3822" fmla="*/ 3446718 w 4430875"/>
              <a:gd name="connsiteY3822" fmla="*/ 519674 h 4013963"/>
              <a:gd name="connsiteX3823" fmla="*/ 3459724 w 4430875"/>
              <a:gd name="connsiteY3823" fmla="*/ 498024 h 4013963"/>
              <a:gd name="connsiteX3824" fmla="*/ 3464060 w 4430875"/>
              <a:gd name="connsiteY3824" fmla="*/ 485034 h 4013963"/>
              <a:gd name="connsiteX3825" fmla="*/ 3472731 w 4430875"/>
              <a:gd name="connsiteY3825" fmla="*/ 489364 h 4013963"/>
              <a:gd name="connsiteX3826" fmla="*/ 3464060 w 4430875"/>
              <a:gd name="connsiteY3826" fmla="*/ 502354 h 4013963"/>
              <a:gd name="connsiteX3827" fmla="*/ 3464060 w 4430875"/>
              <a:gd name="connsiteY3827" fmla="*/ 485034 h 4013963"/>
              <a:gd name="connsiteX3828" fmla="*/ 2935130 w 4430875"/>
              <a:gd name="connsiteY3828" fmla="*/ 480704 h 4013963"/>
              <a:gd name="connsiteX3829" fmla="*/ 2943801 w 4430875"/>
              <a:gd name="connsiteY3829" fmla="*/ 498024 h 4013963"/>
              <a:gd name="connsiteX3830" fmla="*/ 2922123 w 4430875"/>
              <a:gd name="connsiteY3830" fmla="*/ 511014 h 4013963"/>
              <a:gd name="connsiteX3831" fmla="*/ 2935130 w 4430875"/>
              <a:gd name="connsiteY3831" fmla="*/ 480704 h 4013963"/>
              <a:gd name="connsiteX3832" fmla="*/ 2345503 w 4430875"/>
              <a:gd name="connsiteY3832" fmla="*/ 480704 h 4013963"/>
              <a:gd name="connsiteX3833" fmla="*/ 2310818 w 4430875"/>
              <a:gd name="connsiteY3833" fmla="*/ 515344 h 4013963"/>
              <a:gd name="connsiteX3834" fmla="*/ 2345503 w 4430875"/>
              <a:gd name="connsiteY3834" fmla="*/ 480704 h 4013963"/>
              <a:gd name="connsiteX3835" fmla="*/ 3485737 w 4430875"/>
              <a:gd name="connsiteY3835" fmla="*/ 472044 h 4013963"/>
              <a:gd name="connsiteX3836" fmla="*/ 3490073 w 4430875"/>
              <a:gd name="connsiteY3836" fmla="*/ 493694 h 4013963"/>
              <a:gd name="connsiteX3837" fmla="*/ 3481402 w 4430875"/>
              <a:gd name="connsiteY3837" fmla="*/ 485034 h 4013963"/>
              <a:gd name="connsiteX3838" fmla="*/ 3485737 w 4430875"/>
              <a:gd name="connsiteY3838" fmla="*/ 472044 h 4013963"/>
              <a:gd name="connsiteX3839" fmla="*/ 3940964 w 4430875"/>
              <a:gd name="connsiteY3839" fmla="*/ 467714 h 4013963"/>
              <a:gd name="connsiteX3840" fmla="*/ 3953971 w 4430875"/>
              <a:gd name="connsiteY3840" fmla="*/ 485034 h 4013963"/>
              <a:gd name="connsiteX3841" fmla="*/ 3966977 w 4430875"/>
              <a:gd name="connsiteY3841" fmla="*/ 476374 h 4013963"/>
              <a:gd name="connsiteX3842" fmla="*/ 3966977 w 4430875"/>
              <a:gd name="connsiteY3842" fmla="*/ 515344 h 4013963"/>
              <a:gd name="connsiteX3843" fmla="*/ 3958306 w 4430875"/>
              <a:gd name="connsiteY3843" fmla="*/ 506684 h 4013963"/>
              <a:gd name="connsiteX3844" fmla="*/ 3893274 w 4430875"/>
              <a:gd name="connsiteY3844" fmla="*/ 554314 h 4013963"/>
              <a:gd name="connsiteX3845" fmla="*/ 3893274 w 4430875"/>
              <a:gd name="connsiteY3845" fmla="*/ 571634 h 4013963"/>
              <a:gd name="connsiteX3846" fmla="*/ 3884603 w 4430875"/>
              <a:gd name="connsiteY3846" fmla="*/ 558644 h 4013963"/>
              <a:gd name="connsiteX3847" fmla="*/ 3815235 w 4430875"/>
              <a:gd name="connsiteY3847" fmla="*/ 597614 h 4013963"/>
              <a:gd name="connsiteX3848" fmla="*/ 3841248 w 4430875"/>
              <a:gd name="connsiteY3848" fmla="*/ 545654 h 4013963"/>
              <a:gd name="connsiteX3849" fmla="*/ 3858590 w 4430875"/>
              <a:gd name="connsiteY3849" fmla="*/ 536994 h 4013963"/>
              <a:gd name="connsiteX3850" fmla="*/ 3871596 w 4430875"/>
              <a:gd name="connsiteY3850" fmla="*/ 545654 h 4013963"/>
              <a:gd name="connsiteX3851" fmla="*/ 3875932 w 4430875"/>
              <a:gd name="connsiteY3851" fmla="*/ 506684 h 4013963"/>
              <a:gd name="connsiteX3852" fmla="*/ 3893274 w 4430875"/>
              <a:gd name="connsiteY3852" fmla="*/ 524004 h 4013963"/>
              <a:gd name="connsiteX3853" fmla="*/ 3901945 w 4430875"/>
              <a:gd name="connsiteY3853" fmla="*/ 485034 h 4013963"/>
              <a:gd name="connsiteX3854" fmla="*/ 3940964 w 4430875"/>
              <a:gd name="connsiteY3854" fmla="*/ 467714 h 4013963"/>
              <a:gd name="connsiteX3855" fmla="*/ 3167079 w 4430875"/>
              <a:gd name="connsiteY3855" fmla="*/ 461761 h 4013963"/>
              <a:gd name="connsiteX3856" fmla="*/ 3160575 w 4430875"/>
              <a:gd name="connsiteY3856" fmla="*/ 463384 h 4013963"/>
              <a:gd name="connsiteX3857" fmla="*/ 3164911 w 4430875"/>
              <a:gd name="connsiteY3857" fmla="*/ 472044 h 4013963"/>
              <a:gd name="connsiteX3858" fmla="*/ 3151904 w 4430875"/>
              <a:gd name="connsiteY3858" fmla="*/ 476374 h 4013963"/>
              <a:gd name="connsiteX3859" fmla="*/ 3164911 w 4430875"/>
              <a:gd name="connsiteY3859" fmla="*/ 476374 h 4013963"/>
              <a:gd name="connsiteX3860" fmla="*/ 3173582 w 4430875"/>
              <a:gd name="connsiteY3860" fmla="*/ 463384 h 4013963"/>
              <a:gd name="connsiteX3861" fmla="*/ 3167079 w 4430875"/>
              <a:gd name="connsiteY3861" fmla="*/ 461761 h 4013963"/>
              <a:gd name="connsiteX3862" fmla="*/ 3255956 w 4430875"/>
              <a:gd name="connsiteY3862" fmla="*/ 459054 h 4013963"/>
              <a:gd name="connsiteX3863" fmla="*/ 3273298 w 4430875"/>
              <a:gd name="connsiteY3863" fmla="*/ 489364 h 4013963"/>
              <a:gd name="connsiteX3864" fmla="*/ 3290640 w 4430875"/>
              <a:gd name="connsiteY3864" fmla="*/ 467714 h 4013963"/>
              <a:gd name="connsiteX3865" fmla="*/ 3273298 w 4430875"/>
              <a:gd name="connsiteY3865" fmla="*/ 493694 h 4013963"/>
              <a:gd name="connsiteX3866" fmla="*/ 3234279 w 4430875"/>
              <a:gd name="connsiteY3866" fmla="*/ 485034 h 4013963"/>
              <a:gd name="connsiteX3867" fmla="*/ 3255956 w 4430875"/>
              <a:gd name="connsiteY3867" fmla="*/ 459054 h 4013963"/>
              <a:gd name="connsiteX3868" fmla="*/ 3099878 w 4430875"/>
              <a:gd name="connsiteY3868" fmla="*/ 459054 h 4013963"/>
              <a:gd name="connsiteX3869" fmla="*/ 3095543 w 4430875"/>
              <a:gd name="connsiteY3869" fmla="*/ 480704 h 4013963"/>
              <a:gd name="connsiteX3870" fmla="*/ 3099878 w 4430875"/>
              <a:gd name="connsiteY3870" fmla="*/ 459054 h 4013963"/>
              <a:gd name="connsiteX3871" fmla="*/ 2967646 w 4430875"/>
              <a:gd name="connsiteY3871" fmla="*/ 458513 h 4013963"/>
              <a:gd name="connsiteX3872" fmla="*/ 2987156 w 4430875"/>
              <a:gd name="connsiteY3872" fmla="*/ 467714 h 4013963"/>
              <a:gd name="connsiteX3873" fmla="*/ 3008833 w 4430875"/>
              <a:gd name="connsiteY3873" fmla="*/ 467714 h 4013963"/>
              <a:gd name="connsiteX3874" fmla="*/ 2961143 w 4430875"/>
              <a:gd name="connsiteY3874" fmla="*/ 472044 h 4013963"/>
              <a:gd name="connsiteX3875" fmla="*/ 2967646 w 4430875"/>
              <a:gd name="connsiteY3875" fmla="*/ 458513 h 4013963"/>
              <a:gd name="connsiteX3876" fmla="*/ 3503079 w 4430875"/>
              <a:gd name="connsiteY3876" fmla="*/ 454724 h 4013963"/>
              <a:gd name="connsiteX3877" fmla="*/ 3498744 w 4430875"/>
              <a:gd name="connsiteY3877" fmla="*/ 476374 h 4013963"/>
              <a:gd name="connsiteX3878" fmla="*/ 3503079 w 4430875"/>
              <a:gd name="connsiteY3878" fmla="*/ 454724 h 4013963"/>
              <a:gd name="connsiteX3879" fmla="*/ 3039182 w 4430875"/>
              <a:gd name="connsiteY3879" fmla="*/ 454724 h 4013963"/>
              <a:gd name="connsiteX3880" fmla="*/ 3039182 w 4430875"/>
              <a:gd name="connsiteY3880" fmla="*/ 472044 h 4013963"/>
              <a:gd name="connsiteX3881" fmla="*/ 3039182 w 4430875"/>
              <a:gd name="connsiteY3881" fmla="*/ 454724 h 4013963"/>
              <a:gd name="connsiteX3882" fmla="*/ 2359593 w 4430875"/>
              <a:gd name="connsiteY3882" fmla="*/ 449853 h 4013963"/>
              <a:gd name="connsiteX3883" fmla="*/ 2358509 w 4430875"/>
              <a:gd name="connsiteY3883" fmla="*/ 459054 h 4013963"/>
              <a:gd name="connsiteX3884" fmla="*/ 2367180 w 4430875"/>
              <a:gd name="connsiteY3884" fmla="*/ 450394 h 4013963"/>
              <a:gd name="connsiteX3885" fmla="*/ 2359593 w 4430875"/>
              <a:gd name="connsiteY3885" fmla="*/ 449853 h 4013963"/>
              <a:gd name="connsiteX3886" fmla="*/ 3706848 w 4430875"/>
              <a:gd name="connsiteY3886" fmla="*/ 446064 h 4013963"/>
              <a:gd name="connsiteX3887" fmla="*/ 3715519 w 4430875"/>
              <a:gd name="connsiteY3887" fmla="*/ 454724 h 4013963"/>
              <a:gd name="connsiteX3888" fmla="*/ 3706848 w 4430875"/>
              <a:gd name="connsiteY3888" fmla="*/ 450394 h 4013963"/>
              <a:gd name="connsiteX3889" fmla="*/ 3702512 w 4430875"/>
              <a:gd name="connsiteY3889" fmla="*/ 467714 h 4013963"/>
              <a:gd name="connsiteX3890" fmla="*/ 3702512 w 4430875"/>
              <a:gd name="connsiteY3890" fmla="*/ 454724 h 4013963"/>
              <a:gd name="connsiteX3891" fmla="*/ 3706848 w 4430875"/>
              <a:gd name="connsiteY3891" fmla="*/ 446064 h 4013963"/>
              <a:gd name="connsiteX3892" fmla="*/ 3138898 w 4430875"/>
              <a:gd name="connsiteY3892" fmla="*/ 446064 h 4013963"/>
              <a:gd name="connsiteX3893" fmla="*/ 3143233 w 4430875"/>
              <a:gd name="connsiteY3893" fmla="*/ 467714 h 4013963"/>
              <a:gd name="connsiteX3894" fmla="*/ 3151904 w 4430875"/>
              <a:gd name="connsiteY3894" fmla="*/ 454724 h 4013963"/>
              <a:gd name="connsiteX3895" fmla="*/ 3143233 w 4430875"/>
              <a:gd name="connsiteY3895" fmla="*/ 454724 h 4013963"/>
              <a:gd name="connsiteX3896" fmla="*/ 3138898 w 4430875"/>
              <a:gd name="connsiteY3896" fmla="*/ 446064 h 4013963"/>
              <a:gd name="connsiteX3897" fmla="*/ 3511750 w 4430875"/>
              <a:gd name="connsiteY3897" fmla="*/ 437405 h 4013963"/>
              <a:gd name="connsiteX3898" fmla="*/ 3516086 w 4430875"/>
              <a:gd name="connsiteY3898" fmla="*/ 437405 h 4013963"/>
              <a:gd name="connsiteX3899" fmla="*/ 3529092 w 4430875"/>
              <a:gd name="connsiteY3899" fmla="*/ 467714 h 4013963"/>
              <a:gd name="connsiteX3900" fmla="*/ 3507415 w 4430875"/>
              <a:gd name="connsiteY3900" fmla="*/ 441735 h 4013963"/>
              <a:gd name="connsiteX3901" fmla="*/ 3511750 w 4430875"/>
              <a:gd name="connsiteY3901" fmla="*/ 437405 h 4013963"/>
              <a:gd name="connsiteX3902" fmla="*/ 2969814 w 4430875"/>
              <a:gd name="connsiteY3902" fmla="*/ 437405 h 4013963"/>
              <a:gd name="connsiteX3903" fmla="*/ 2978485 w 4430875"/>
              <a:gd name="connsiteY3903" fmla="*/ 450394 h 4013963"/>
              <a:gd name="connsiteX3904" fmla="*/ 2969814 w 4430875"/>
              <a:gd name="connsiteY3904" fmla="*/ 437405 h 4013963"/>
              <a:gd name="connsiteX3905" fmla="*/ 2891775 w 4430875"/>
              <a:gd name="connsiteY3905" fmla="*/ 433075 h 4013963"/>
              <a:gd name="connsiteX3906" fmla="*/ 2904781 w 4430875"/>
              <a:gd name="connsiteY3906" fmla="*/ 454724 h 4013963"/>
              <a:gd name="connsiteX3907" fmla="*/ 2909117 w 4430875"/>
              <a:gd name="connsiteY3907" fmla="*/ 437405 h 4013963"/>
              <a:gd name="connsiteX3908" fmla="*/ 2891775 w 4430875"/>
              <a:gd name="connsiteY3908" fmla="*/ 433075 h 4013963"/>
              <a:gd name="connsiteX3909" fmla="*/ 3024617 w 4430875"/>
              <a:gd name="connsiteY3909" fmla="*/ 432533 h 4013963"/>
              <a:gd name="connsiteX3910" fmla="*/ 3043517 w 4430875"/>
              <a:gd name="connsiteY3910" fmla="*/ 437405 h 4013963"/>
              <a:gd name="connsiteX3911" fmla="*/ 3052188 w 4430875"/>
              <a:gd name="connsiteY3911" fmla="*/ 450394 h 4013963"/>
              <a:gd name="connsiteX3912" fmla="*/ 3043517 w 4430875"/>
              <a:gd name="connsiteY3912" fmla="*/ 467714 h 4013963"/>
              <a:gd name="connsiteX3913" fmla="*/ 3052188 w 4430875"/>
              <a:gd name="connsiteY3913" fmla="*/ 476374 h 4013963"/>
              <a:gd name="connsiteX3914" fmla="*/ 3060859 w 4430875"/>
              <a:gd name="connsiteY3914" fmla="*/ 476374 h 4013963"/>
              <a:gd name="connsiteX3915" fmla="*/ 3069530 w 4430875"/>
              <a:gd name="connsiteY3915" fmla="*/ 467714 h 4013963"/>
              <a:gd name="connsiteX3916" fmla="*/ 3086872 w 4430875"/>
              <a:gd name="connsiteY3916" fmla="*/ 480704 h 4013963"/>
              <a:gd name="connsiteX3917" fmla="*/ 3073865 w 4430875"/>
              <a:gd name="connsiteY3917" fmla="*/ 489364 h 4013963"/>
              <a:gd name="connsiteX3918" fmla="*/ 3060859 w 4430875"/>
              <a:gd name="connsiteY3918" fmla="*/ 480704 h 4013963"/>
              <a:gd name="connsiteX3919" fmla="*/ 3073865 w 4430875"/>
              <a:gd name="connsiteY3919" fmla="*/ 498024 h 4013963"/>
              <a:gd name="connsiteX3920" fmla="*/ 3056523 w 4430875"/>
              <a:gd name="connsiteY3920" fmla="*/ 493694 h 4013963"/>
              <a:gd name="connsiteX3921" fmla="*/ 3056523 w 4430875"/>
              <a:gd name="connsiteY3921" fmla="*/ 485034 h 4013963"/>
              <a:gd name="connsiteX3922" fmla="*/ 3030511 w 4430875"/>
              <a:gd name="connsiteY3922" fmla="*/ 476374 h 4013963"/>
              <a:gd name="connsiteX3923" fmla="*/ 3026175 w 4430875"/>
              <a:gd name="connsiteY3923" fmla="*/ 489364 h 4013963"/>
              <a:gd name="connsiteX3924" fmla="*/ 3021840 w 4430875"/>
              <a:gd name="connsiteY3924" fmla="*/ 463384 h 4013963"/>
              <a:gd name="connsiteX3925" fmla="*/ 3030511 w 4430875"/>
              <a:gd name="connsiteY3925" fmla="*/ 463384 h 4013963"/>
              <a:gd name="connsiteX3926" fmla="*/ 3021840 w 4430875"/>
              <a:gd name="connsiteY3926" fmla="*/ 446064 h 4013963"/>
              <a:gd name="connsiteX3927" fmla="*/ 3017504 w 4430875"/>
              <a:gd name="connsiteY3927" fmla="*/ 467714 h 4013963"/>
              <a:gd name="connsiteX3928" fmla="*/ 3004498 w 4430875"/>
              <a:gd name="connsiteY3928" fmla="*/ 459054 h 4013963"/>
              <a:gd name="connsiteX3929" fmla="*/ 3008833 w 4430875"/>
              <a:gd name="connsiteY3929" fmla="*/ 450394 h 4013963"/>
              <a:gd name="connsiteX3930" fmla="*/ 2995827 w 4430875"/>
              <a:gd name="connsiteY3930" fmla="*/ 450394 h 4013963"/>
              <a:gd name="connsiteX3931" fmla="*/ 2995827 w 4430875"/>
              <a:gd name="connsiteY3931" fmla="*/ 433075 h 4013963"/>
              <a:gd name="connsiteX3932" fmla="*/ 3026175 w 4430875"/>
              <a:gd name="connsiteY3932" fmla="*/ 441735 h 4013963"/>
              <a:gd name="connsiteX3933" fmla="*/ 3021840 w 4430875"/>
              <a:gd name="connsiteY3933" fmla="*/ 437405 h 4013963"/>
              <a:gd name="connsiteX3934" fmla="*/ 3024617 w 4430875"/>
              <a:gd name="connsiteY3934" fmla="*/ 432533 h 4013963"/>
              <a:gd name="connsiteX3935" fmla="*/ 3144792 w 4430875"/>
              <a:gd name="connsiteY3935" fmla="*/ 429556 h 4013963"/>
              <a:gd name="connsiteX3936" fmla="*/ 3143233 w 4430875"/>
              <a:gd name="connsiteY3936" fmla="*/ 437405 h 4013963"/>
              <a:gd name="connsiteX3937" fmla="*/ 3164911 w 4430875"/>
              <a:gd name="connsiteY3937" fmla="*/ 441735 h 4013963"/>
              <a:gd name="connsiteX3938" fmla="*/ 3144792 w 4430875"/>
              <a:gd name="connsiteY3938" fmla="*/ 429556 h 4013963"/>
              <a:gd name="connsiteX3939" fmla="*/ 3576783 w 4430875"/>
              <a:gd name="connsiteY3939" fmla="*/ 428745 h 4013963"/>
              <a:gd name="connsiteX3940" fmla="*/ 3572447 w 4430875"/>
              <a:gd name="connsiteY3940" fmla="*/ 450394 h 4013963"/>
              <a:gd name="connsiteX3941" fmla="*/ 3576783 w 4430875"/>
              <a:gd name="connsiteY3941" fmla="*/ 428745 h 4013963"/>
              <a:gd name="connsiteX3942" fmla="*/ 3116408 w 4430875"/>
              <a:gd name="connsiteY3942" fmla="*/ 427053 h 4013963"/>
              <a:gd name="connsiteX3943" fmla="*/ 3104214 w 4430875"/>
              <a:gd name="connsiteY3943" fmla="*/ 437405 h 4013963"/>
              <a:gd name="connsiteX3944" fmla="*/ 3121556 w 4430875"/>
              <a:gd name="connsiteY3944" fmla="*/ 433075 h 4013963"/>
              <a:gd name="connsiteX3945" fmla="*/ 3116408 w 4430875"/>
              <a:gd name="connsiteY3945" fmla="*/ 427053 h 4013963"/>
              <a:gd name="connsiteX3946" fmla="*/ 2553606 w 4430875"/>
              <a:gd name="connsiteY3946" fmla="*/ 420085 h 4013963"/>
              <a:gd name="connsiteX3947" fmla="*/ 2523258 w 4430875"/>
              <a:gd name="connsiteY3947" fmla="*/ 459054 h 4013963"/>
              <a:gd name="connsiteX3948" fmla="*/ 2553606 w 4430875"/>
              <a:gd name="connsiteY3948" fmla="*/ 420085 h 4013963"/>
              <a:gd name="connsiteX3949" fmla="*/ 2961143 w 4430875"/>
              <a:gd name="connsiteY3949" fmla="*/ 415755 h 4013963"/>
              <a:gd name="connsiteX3950" fmla="*/ 2961143 w 4430875"/>
              <a:gd name="connsiteY3950" fmla="*/ 433075 h 4013963"/>
              <a:gd name="connsiteX3951" fmla="*/ 2956807 w 4430875"/>
              <a:gd name="connsiteY3951" fmla="*/ 437405 h 4013963"/>
              <a:gd name="connsiteX3952" fmla="*/ 2956807 w 4430875"/>
              <a:gd name="connsiteY3952" fmla="*/ 433075 h 4013963"/>
              <a:gd name="connsiteX3953" fmla="*/ 2961143 w 4430875"/>
              <a:gd name="connsiteY3953" fmla="*/ 415755 h 4013963"/>
              <a:gd name="connsiteX3954" fmla="*/ 3659157 w 4430875"/>
              <a:gd name="connsiteY3954" fmla="*/ 407095 h 4013963"/>
              <a:gd name="connsiteX3955" fmla="*/ 3659157 w 4430875"/>
              <a:gd name="connsiteY3955" fmla="*/ 424415 h 4013963"/>
              <a:gd name="connsiteX3956" fmla="*/ 3667828 w 4430875"/>
              <a:gd name="connsiteY3956" fmla="*/ 428745 h 4013963"/>
              <a:gd name="connsiteX3957" fmla="*/ 3667828 w 4430875"/>
              <a:gd name="connsiteY3957" fmla="*/ 415755 h 4013963"/>
              <a:gd name="connsiteX3958" fmla="*/ 3680835 w 4430875"/>
              <a:gd name="connsiteY3958" fmla="*/ 428745 h 4013963"/>
              <a:gd name="connsiteX3959" fmla="*/ 3676499 w 4430875"/>
              <a:gd name="connsiteY3959" fmla="*/ 428745 h 4013963"/>
              <a:gd name="connsiteX3960" fmla="*/ 3676499 w 4430875"/>
              <a:gd name="connsiteY3960" fmla="*/ 441735 h 4013963"/>
              <a:gd name="connsiteX3961" fmla="*/ 3624473 w 4430875"/>
              <a:gd name="connsiteY3961" fmla="*/ 463384 h 4013963"/>
              <a:gd name="connsiteX3962" fmla="*/ 3637480 w 4430875"/>
              <a:gd name="connsiteY3962" fmla="*/ 411425 h 4013963"/>
              <a:gd name="connsiteX3963" fmla="*/ 3659157 w 4430875"/>
              <a:gd name="connsiteY3963" fmla="*/ 407095 h 4013963"/>
              <a:gd name="connsiteX3964" fmla="*/ 2938923 w 4430875"/>
              <a:gd name="connsiteY3964" fmla="*/ 398976 h 4013963"/>
              <a:gd name="connsiteX3965" fmla="*/ 2952472 w 4430875"/>
              <a:gd name="connsiteY3965" fmla="*/ 407095 h 4013963"/>
              <a:gd name="connsiteX3966" fmla="*/ 2943801 w 4430875"/>
              <a:gd name="connsiteY3966" fmla="*/ 402765 h 4013963"/>
              <a:gd name="connsiteX3967" fmla="*/ 2935130 w 4430875"/>
              <a:gd name="connsiteY3967" fmla="*/ 407095 h 4013963"/>
              <a:gd name="connsiteX3968" fmla="*/ 2938923 w 4430875"/>
              <a:gd name="connsiteY3968" fmla="*/ 398976 h 4013963"/>
              <a:gd name="connsiteX3969" fmla="*/ 3286305 w 4430875"/>
              <a:gd name="connsiteY3969" fmla="*/ 394105 h 4013963"/>
              <a:gd name="connsiteX3970" fmla="*/ 3303647 w 4430875"/>
              <a:gd name="connsiteY3970" fmla="*/ 411425 h 4013963"/>
              <a:gd name="connsiteX3971" fmla="*/ 3264627 w 4430875"/>
              <a:gd name="connsiteY3971" fmla="*/ 433075 h 4013963"/>
              <a:gd name="connsiteX3972" fmla="*/ 3286305 w 4430875"/>
              <a:gd name="connsiteY3972" fmla="*/ 394105 h 4013963"/>
              <a:gd name="connsiteX3973" fmla="*/ 3317195 w 4430875"/>
              <a:gd name="connsiteY3973" fmla="*/ 377664 h 4013963"/>
              <a:gd name="connsiteX3974" fmla="*/ 3312318 w 4430875"/>
              <a:gd name="connsiteY3974" fmla="*/ 394105 h 4013963"/>
              <a:gd name="connsiteX3975" fmla="*/ 3303647 w 4430875"/>
              <a:gd name="connsiteY3975" fmla="*/ 398435 h 4013963"/>
              <a:gd name="connsiteX3976" fmla="*/ 3307982 w 4430875"/>
              <a:gd name="connsiteY3976" fmla="*/ 385445 h 4013963"/>
              <a:gd name="connsiteX3977" fmla="*/ 3317195 w 4430875"/>
              <a:gd name="connsiteY3977" fmla="*/ 377664 h 4013963"/>
              <a:gd name="connsiteX3978" fmla="*/ 2550897 w 4430875"/>
              <a:gd name="connsiteY3978" fmla="*/ 368125 h 4013963"/>
              <a:gd name="connsiteX3979" fmla="*/ 2549271 w 4430875"/>
              <a:gd name="connsiteY3979" fmla="*/ 381115 h 4013963"/>
              <a:gd name="connsiteX3980" fmla="*/ 2562277 w 4430875"/>
              <a:gd name="connsiteY3980" fmla="*/ 368125 h 4013963"/>
              <a:gd name="connsiteX3981" fmla="*/ 2550897 w 4430875"/>
              <a:gd name="connsiteY3981" fmla="*/ 368125 h 4013963"/>
              <a:gd name="connsiteX3982" fmla="*/ 3157324 w 4430875"/>
              <a:gd name="connsiteY3982" fmla="*/ 366501 h 4013963"/>
              <a:gd name="connsiteX3983" fmla="*/ 3164911 w 4430875"/>
              <a:gd name="connsiteY3983" fmla="*/ 372455 h 4013963"/>
              <a:gd name="connsiteX3984" fmla="*/ 3147569 w 4430875"/>
              <a:gd name="connsiteY3984" fmla="*/ 381115 h 4013963"/>
              <a:gd name="connsiteX3985" fmla="*/ 3157324 w 4430875"/>
              <a:gd name="connsiteY3985" fmla="*/ 366501 h 4013963"/>
              <a:gd name="connsiteX3986" fmla="*/ 3515680 w 4430875"/>
              <a:gd name="connsiteY3986" fmla="*/ 365148 h 4013963"/>
              <a:gd name="connsiteX3987" fmla="*/ 3529092 w 4430875"/>
              <a:gd name="connsiteY3987" fmla="*/ 372455 h 4013963"/>
              <a:gd name="connsiteX3988" fmla="*/ 3511750 w 4430875"/>
              <a:gd name="connsiteY3988" fmla="*/ 385445 h 4013963"/>
              <a:gd name="connsiteX3989" fmla="*/ 3511750 w 4430875"/>
              <a:gd name="connsiteY3989" fmla="*/ 368125 h 4013963"/>
              <a:gd name="connsiteX3990" fmla="*/ 3515680 w 4430875"/>
              <a:gd name="connsiteY3990" fmla="*/ 365148 h 4013963"/>
              <a:gd name="connsiteX3991" fmla="*/ 2575284 w 4430875"/>
              <a:gd name="connsiteY3991" fmla="*/ 359465 h 4013963"/>
              <a:gd name="connsiteX3992" fmla="*/ 2570948 w 4430875"/>
              <a:gd name="connsiteY3992" fmla="*/ 368125 h 4013963"/>
              <a:gd name="connsiteX3993" fmla="*/ 2575284 w 4430875"/>
              <a:gd name="connsiteY3993" fmla="*/ 359465 h 4013963"/>
              <a:gd name="connsiteX3994" fmla="*/ 3125079 w 4430875"/>
              <a:gd name="connsiteY3994" fmla="*/ 352970 h 4013963"/>
              <a:gd name="connsiteX3995" fmla="*/ 3134562 w 4430875"/>
              <a:gd name="connsiteY3995" fmla="*/ 355135 h 4013963"/>
              <a:gd name="connsiteX3996" fmla="*/ 3112885 w 4430875"/>
              <a:gd name="connsiteY3996" fmla="*/ 372455 h 4013963"/>
              <a:gd name="connsiteX3997" fmla="*/ 3125079 w 4430875"/>
              <a:gd name="connsiteY3997" fmla="*/ 352970 h 4013963"/>
              <a:gd name="connsiteX3998" fmla="*/ 3360008 w 4430875"/>
              <a:gd name="connsiteY3998" fmla="*/ 350805 h 4013963"/>
              <a:gd name="connsiteX3999" fmla="*/ 3360008 w 4430875"/>
              <a:gd name="connsiteY3999" fmla="*/ 368125 h 4013963"/>
              <a:gd name="connsiteX4000" fmla="*/ 3360008 w 4430875"/>
              <a:gd name="connsiteY4000" fmla="*/ 350805 h 4013963"/>
              <a:gd name="connsiteX4001" fmla="*/ 2733191 w 4430875"/>
              <a:gd name="connsiteY4001" fmla="*/ 344919 h 4013963"/>
              <a:gd name="connsiteX4002" fmla="*/ 2740032 w 4430875"/>
              <a:gd name="connsiteY4002" fmla="*/ 346475 h 4013963"/>
              <a:gd name="connsiteX4003" fmla="*/ 2740032 w 4430875"/>
              <a:gd name="connsiteY4003" fmla="*/ 355135 h 4013963"/>
              <a:gd name="connsiteX4004" fmla="*/ 2731361 w 4430875"/>
              <a:gd name="connsiteY4004" fmla="*/ 363795 h 4013963"/>
              <a:gd name="connsiteX4005" fmla="*/ 2733191 w 4430875"/>
              <a:gd name="connsiteY4005" fmla="*/ 344919 h 4013963"/>
              <a:gd name="connsiteX4006" fmla="*/ 2809401 w 4430875"/>
              <a:gd name="connsiteY4006" fmla="*/ 342145 h 4013963"/>
              <a:gd name="connsiteX4007" fmla="*/ 2805065 w 4430875"/>
              <a:gd name="connsiteY4007" fmla="*/ 355135 h 4013963"/>
              <a:gd name="connsiteX4008" fmla="*/ 2818072 w 4430875"/>
              <a:gd name="connsiteY4008" fmla="*/ 355135 h 4013963"/>
              <a:gd name="connsiteX4009" fmla="*/ 2809401 w 4430875"/>
              <a:gd name="connsiteY4009" fmla="*/ 342145 h 4013963"/>
              <a:gd name="connsiteX4010" fmla="*/ 3399028 w 4430875"/>
              <a:gd name="connsiteY4010" fmla="*/ 316165 h 4013963"/>
              <a:gd name="connsiteX4011" fmla="*/ 3386021 w 4430875"/>
              <a:gd name="connsiteY4011" fmla="*/ 324825 h 4013963"/>
              <a:gd name="connsiteX4012" fmla="*/ 3399028 w 4430875"/>
              <a:gd name="connsiteY4012" fmla="*/ 316165 h 4013963"/>
              <a:gd name="connsiteX4013" fmla="*/ 3403363 w 4430875"/>
              <a:gd name="connsiteY4013" fmla="*/ 303175 h 4013963"/>
              <a:gd name="connsiteX4014" fmla="*/ 3420705 w 4430875"/>
              <a:gd name="connsiteY4014" fmla="*/ 324825 h 4013963"/>
              <a:gd name="connsiteX4015" fmla="*/ 3403363 w 4430875"/>
              <a:gd name="connsiteY4015" fmla="*/ 303175 h 4013963"/>
              <a:gd name="connsiteX4016" fmla="*/ 2740778 w 4430875"/>
              <a:gd name="connsiteY4016" fmla="*/ 300740 h 4013963"/>
              <a:gd name="connsiteX4017" fmla="*/ 2740032 w 4430875"/>
              <a:gd name="connsiteY4017" fmla="*/ 303175 h 4013963"/>
              <a:gd name="connsiteX4018" fmla="*/ 2701013 w 4430875"/>
              <a:gd name="connsiteY4018" fmla="*/ 372455 h 4013963"/>
              <a:gd name="connsiteX4019" fmla="*/ 2727026 w 4430875"/>
              <a:gd name="connsiteY4019" fmla="*/ 368125 h 4013963"/>
              <a:gd name="connsiteX4020" fmla="*/ 2722690 w 4430875"/>
              <a:gd name="connsiteY4020" fmla="*/ 385445 h 4013963"/>
              <a:gd name="connsiteX4021" fmla="*/ 2744368 w 4430875"/>
              <a:gd name="connsiteY4021" fmla="*/ 381115 h 4013963"/>
              <a:gd name="connsiteX4022" fmla="*/ 2766046 w 4430875"/>
              <a:gd name="connsiteY4022" fmla="*/ 350805 h 4013963"/>
              <a:gd name="connsiteX4023" fmla="*/ 2748703 w 4430875"/>
              <a:gd name="connsiteY4023" fmla="*/ 303175 h 4013963"/>
              <a:gd name="connsiteX4024" fmla="*/ 2740778 w 4430875"/>
              <a:gd name="connsiteY4024" fmla="*/ 300740 h 4013963"/>
              <a:gd name="connsiteX4025" fmla="*/ 2696677 w 4430875"/>
              <a:gd name="connsiteY4025" fmla="*/ 294515 h 4013963"/>
              <a:gd name="connsiteX4026" fmla="*/ 2688006 w 4430875"/>
              <a:gd name="connsiteY4026" fmla="*/ 307505 h 4013963"/>
              <a:gd name="connsiteX4027" fmla="*/ 2696677 w 4430875"/>
              <a:gd name="connsiteY4027" fmla="*/ 294515 h 4013963"/>
              <a:gd name="connsiteX4028" fmla="*/ 2640249 w 4430875"/>
              <a:gd name="connsiteY4028" fmla="*/ 292824 h 4013963"/>
              <a:gd name="connsiteX4029" fmla="*/ 2635981 w 4430875"/>
              <a:gd name="connsiteY4029" fmla="*/ 303175 h 4013963"/>
              <a:gd name="connsiteX4030" fmla="*/ 2644652 w 4430875"/>
              <a:gd name="connsiteY4030" fmla="*/ 298845 h 4013963"/>
              <a:gd name="connsiteX4031" fmla="*/ 2640249 w 4430875"/>
              <a:gd name="connsiteY4031" fmla="*/ 292824 h 4013963"/>
              <a:gd name="connsiteX4032" fmla="*/ 2766046 w 4430875"/>
              <a:gd name="connsiteY4032" fmla="*/ 290185 h 4013963"/>
              <a:gd name="connsiteX4033" fmla="*/ 2770381 w 4430875"/>
              <a:gd name="connsiteY4033" fmla="*/ 320495 h 4013963"/>
              <a:gd name="connsiteX4034" fmla="*/ 2766046 w 4430875"/>
              <a:gd name="connsiteY4034" fmla="*/ 290185 h 4013963"/>
              <a:gd name="connsiteX4035" fmla="*/ 2809401 w 4430875"/>
              <a:gd name="connsiteY4035" fmla="*/ 277195 h 4013963"/>
              <a:gd name="connsiteX4036" fmla="*/ 2796394 w 4430875"/>
              <a:gd name="connsiteY4036" fmla="*/ 281525 h 4013963"/>
              <a:gd name="connsiteX4037" fmla="*/ 2800730 w 4430875"/>
              <a:gd name="connsiteY4037" fmla="*/ 290185 h 4013963"/>
              <a:gd name="connsiteX4038" fmla="*/ 2783388 w 4430875"/>
              <a:gd name="connsiteY4038" fmla="*/ 307505 h 4013963"/>
              <a:gd name="connsiteX4039" fmla="*/ 2826743 w 4430875"/>
              <a:gd name="connsiteY4039" fmla="*/ 329155 h 4013963"/>
              <a:gd name="connsiteX4040" fmla="*/ 2809401 w 4430875"/>
              <a:gd name="connsiteY4040" fmla="*/ 277195 h 4013963"/>
              <a:gd name="connsiteX4041" fmla="*/ 2722690 w 4430875"/>
              <a:gd name="connsiteY4041" fmla="*/ 272866 h 4013963"/>
              <a:gd name="connsiteX4042" fmla="*/ 2718355 w 4430875"/>
              <a:gd name="connsiteY4042" fmla="*/ 294515 h 4013963"/>
              <a:gd name="connsiteX4043" fmla="*/ 2722690 w 4430875"/>
              <a:gd name="connsiteY4043" fmla="*/ 272866 h 4013963"/>
              <a:gd name="connsiteX4044" fmla="*/ 2661994 w 4430875"/>
              <a:gd name="connsiteY4044" fmla="*/ 272866 h 4013963"/>
              <a:gd name="connsiteX4045" fmla="*/ 2666871 w 4430875"/>
              <a:gd name="connsiteY4045" fmla="*/ 285314 h 4013963"/>
              <a:gd name="connsiteX4046" fmla="*/ 2670504 w 4430875"/>
              <a:gd name="connsiteY4046" fmla="*/ 285469 h 4013963"/>
              <a:gd name="connsiteX4047" fmla="*/ 2670665 w 4430875"/>
              <a:gd name="connsiteY4047" fmla="*/ 285855 h 4013963"/>
              <a:gd name="connsiteX4048" fmla="*/ 2671029 w 4430875"/>
              <a:gd name="connsiteY4048" fmla="*/ 285492 h 4013963"/>
              <a:gd name="connsiteX4049" fmla="*/ 2674797 w 4430875"/>
              <a:gd name="connsiteY4049" fmla="*/ 285652 h 4013963"/>
              <a:gd name="connsiteX4050" fmla="*/ 2675000 w 4430875"/>
              <a:gd name="connsiteY4050" fmla="*/ 281525 h 4013963"/>
              <a:gd name="connsiteX4051" fmla="*/ 2671029 w 4430875"/>
              <a:gd name="connsiteY4051" fmla="*/ 285492 h 4013963"/>
              <a:gd name="connsiteX4052" fmla="*/ 2670504 w 4430875"/>
              <a:gd name="connsiteY4052" fmla="*/ 285469 h 4013963"/>
              <a:gd name="connsiteX4053" fmla="*/ 2667955 w 4430875"/>
              <a:gd name="connsiteY4053" fmla="*/ 279360 h 4013963"/>
              <a:gd name="connsiteX4054" fmla="*/ 2661994 w 4430875"/>
              <a:gd name="connsiteY4054" fmla="*/ 272866 h 4013963"/>
              <a:gd name="connsiteX4055" fmla="*/ 2891775 w 4430875"/>
              <a:gd name="connsiteY4055" fmla="*/ 264206 h 4013963"/>
              <a:gd name="connsiteX4056" fmla="*/ 2909117 w 4430875"/>
              <a:gd name="connsiteY4056" fmla="*/ 277195 h 4013963"/>
              <a:gd name="connsiteX4057" fmla="*/ 2896110 w 4430875"/>
              <a:gd name="connsiteY4057" fmla="*/ 277195 h 4013963"/>
              <a:gd name="connsiteX4058" fmla="*/ 2891775 w 4430875"/>
              <a:gd name="connsiteY4058" fmla="*/ 264206 h 4013963"/>
              <a:gd name="connsiteX4059" fmla="*/ 2887439 w 4430875"/>
              <a:gd name="connsiteY4059" fmla="*/ 264206 h 4013963"/>
              <a:gd name="connsiteX4060" fmla="*/ 2883104 w 4430875"/>
              <a:gd name="connsiteY4060" fmla="*/ 277195 h 4013963"/>
              <a:gd name="connsiteX4061" fmla="*/ 2887439 w 4430875"/>
              <a:gd name="connsiteY4061" fmla="*/ 264206 h 4013963"/>
              <a:gd name="connsiteX4062" fmla="*/ 2777426 w 4430875"/>
              <a:gd name="connsiteY4062" fmla="*/ 245803 h 4013963"/>
              <a:gd name="connsiteX4063" fmla="*/ 2770381 w 4430875"/>
              <a:gd name="connsiteY4063" fmla="*/ 251216 h 4013963"/>
              <a:gd name="connsiteX4064" fmla="*/ 2783388 w 4430875"/>
              <a:gd name="connsiteY4064" fmla="*/ 272866 h 4013963"/>
              <a:gd name="connsiteX4065" fmla="*/ 2787723 w 4430875"/>
              <a:gd name="connsiteY4065" fmla="*/ 246886 h 4013963"/>
              <a:gd name="connsiteX4066" fmla="*/ 2777426 w 4430875"/>
              <a:gd name="connsiteY4066" fmla="*/ 245803 h 4013963"/>
              <a:gd name="connsiteX4067" fmla="*/ 2779052 w 4430875"/>
              <a:gd name="connsiteY4067" fmla="*/ 216576 h 4013963"/>
              <a:gd name="connsiteX4068" fmla="*/ 2770381 w 4430875"/>
              <a:gd name="connsiteY4068" fmla="*/ 220906 h 4013963"/>
              <a:gd name="connsiteX4069" fmla="*/ 2783388 w 4430875"/>
              <a:gd name="connsiteY4069" fmla="*/ 238226 h 4013963"/>
              <a:gd name="connsiteX4070" fmla="*/ 2787723 w 4430875"/>
              <a:gd name="connsiteY4070" fmla="*/ 229566 h 4013963"/>
              <a:gd name="connsiteX4071" fmla="*/ 2779052 w 4430875"/>
              <a:gd name="connsiteY4071" fmla="*/ 216576 h 4013963"/>
              <a:gd name="connsiteX4072" fmla="*/ 2740032 w 4430875"/>
              <a:gd name="connsiteY4072" fmla="*/ 216576 h 4013963"/>
              <a:gd name="connsiteX4073" fmla="*/ 2748703 w 4430875"/>
              <a:gd name="connsiteY4073" fmla="*/ 238226 h 4013963"/>
              <a:gd name="connsiteX4074" fmla="*/ 2753039 w 4430875"/>
              <a:gd name="connsiteY4074" fmla="*/ 216576 h 4013963"/>
              <a:gd name="connsiteX4075" fmla="*/ 2740032 w 4430875"/>
              <a:gd name="connsiteY4075" fmla="*/ 216576 h 4013963"/>
              <a:gd name="connsiteX4076" fmla="*/ 2722690 w 4430875"/>
              <a:gd name="connsiteY4076" fmla="*/ 207916 h 4013963"/>
              <a:gd name="connsiteX4077" fmla="*/ 2714019 w 4430875"/>
              <a:gd name="connsiteY4077" fmla="*/ 229566 h 4013963"/>
              <a:gd name="connsiteX4078" fmla="*/ 2718355 w 4430875"/>
              <a:gd name="connsiteY4078" fmla="*/ 246886 h 4013963"/>
              <a:gd name="connsiteX4079" fmla="*/ 2722690 w 4430875"/>
              <a:gd name="connsiteY4079" fmla="*/ 207916 h 4013963"/>
              <a:gd name="connsiteX4080" fmla="*/ 2727026 w 4430875"/>
              <a:gd name="connsiteY4080" fmla="*/ 203586 h 4013963"/>
              <a:gd name="connsiteX4081" fmla="*/ 2735697 w 4430875"/>
              <a:gd name="connsiteY4081" fmla="*/ 207916 h 4013963"/>
              <a:gd name="connsiteX4082" fmla="*/ 2727192 w 4430875"/>
              <a:gd name="connsiteY4082" fmla="*/ 203815 h 4013963"/>
              <a:gd name="connsiteX4083" fmla="*/ 2748703 w 4430875"/>
              <a:gd name="connsiteY4083" fmla="*/ 194926 h 4013963"/>
              <a:gd name="connsiteX4084" fmla="*/ 2750208 w 4430875"/>
              <a:gd name="connsiteY4084" fmla="*/ 195014 h 4013963"/>
              <a:gd name="connsiteX4085" fmla="*/ 2749195 w 4430875"/>
              <a:gd name="connsiteY4085" fmla="*/ 196251 h 4013963"/>
              <a:gd name="connsiteX4086" fmla="*/ 2692342 w 4430875"/>
              <a:gd name="connsiteY4086" fmla="*/ 194926 h 4013963"/>
              <a:gd name="connsiteX4087" fmla="*/ 2714019 w 4430875"/>
              <a:gd name="connsiteY4087" fmla="*/ 212246 h 4013963"/>
              <a:gd name="connsiteX4088" fmla="*/ 2719981 w 4430875"/>
              <a:gd name="connsiteY4088" fmla="*/ 200338 h 4013963"/>
              <a:gd name="connsiteX4089" fmla="*/ 2727192 w 4430875"/>
              <a:gd name="connsiteY4089" fmla="*/ 203815 h 4013963"/>
              <a:gd name="connsiteX4090" fmla="*/ 2734071 w 4430875"/>
              <a:gd name="connsiteY4090" fmla="*/ 213328 h 4013963"/>
              <a:gd name="connsiteX4091" fmla="*/ 2744368 w 4430875"/>
              <a:gd name="connsiteY4091" fmla="*/ 216576 h 4013963"/>
              <a:gd name="connsiteX4092" fmla="*/ 2747620 w 4430875"/>
              <a:gd name="connsiteY4092" fmla="*/ 198173 h 4013963"/>
              <a:gd name="connsiteX4093" fmla="*/ 2749195 w 4430875"/>
              <a:gd name="connsiteY4093" fmla="*/ 196251 h 4013963"/>
              <a:gd name="connsiteX4094" fmla="*/ 2754123 w 4430875"/>
              <a:gd name="connsiteY4094" fmla="*/ 209540 h 4013963"/>
              <a:gd name="connsiteX4095" fmla="*/ 2766046 w 4430875"/>
              <a:gd name="connsiteY4095" fmla="*/ 220906 h 4013963"/>
              <a:gd name="connsiteX4096" fmla="*/ 2779052 w 4430875"/>
              <a:gd name="connsiteY4096" fmla="*/ 207916 h 4013963"/>
              <a:gd name="connsiteX4097" fmla="*/ 2783388 w 4430875"/>
              <a:gd name="connsiteY4097" fmla="*/ 212246 h 4013963"/>
              <a:gd name="connsiteX4098" fmla="*/ 2792059 w 4430875"/>
              <a:gd name="connsiteY4098" fmla="*/ 251216 h 4013963"/>
              <a:gd name="connsiteX4099" fmla="*/ 2800730 w 4430875"/>
              <a:gd name="connsiteY4099" fmla="*/ 259876 h 4013963"/>
              <a:gd name="connsiteX4100" fmla="*/ 2809401 w 4430875"/>
              <a:gd name="connsiteY4100" fmla="*/ 251216 h 4013963"/>
              <a:gd name="connsiteX4101" fmla="*/ 2822407 w 4430875"/>
              <a:gd name="connsiteY4101" fmla="*/ 255546 h 4013963"/>
              <a:gd name="connsiteX4102" fmla="*/ 2839749 w 4430875"/>
              <a:gd name="connsiteY4102" fmla="*/ 281525 h 4013963"/>
              <a:gd name="connsiteX4103" fmla="*/ 2831078 w 4430875"/>
              <a:gd name="connsiteY4103" fmla="*/ 285855 h 4013963"/>
              <a:gd name="connsiteX4104" fmla="*/ 2839749 w 4430875"/>
              <a:gd name="connsiteY4104" fmla="*/ 316165 h 4013963"/>
              <a:gd name="connsiteX4105" fmla="*/ 2852755 w 4430875"/>
              <a:gd name="connsiteY4105" fmla="*/ 307505 h 4013963"/>
              <a:gd name="connsiteX4106" fmla="*/ 2865762 w 4430875"/>
              <a:gd name="connsiteY4106" fmla="*/ 329155 h 4013963"/>
              <a:gd name="connsiteX4107" fmla="*/ 2848420 w 4430875"/>
              <a:gd name="connsiteY4107" fmla="*/ 342145 h 4013963"/>
              <a:gd name="connsiteX4108" fmla="*/ 2852755 w 4430875"/>
              <a:gd name="connsiteY4108" fmla="*/ 368125 h 4013963"/>
              <a:gd name="connsiteX4109" fmla="*/ 2844085 w 4430875"/>
              <a:gd name="connsiteY4109" fmla="*/ 376785 h 4013963"/>
              <a:gd name="connsiteX4110" fmla="*/ 2822407 w 4430875"/>
              <a:gd name="connsiteY4110" fmla="*/ 381115 h 4013963"/>
              <a:gd name="connsiteX4111" fmla="*/ 2835414 w 4430875"/>
              <a:gd name="connsiteY4111" fmla="*/ 385445 h 4013963"/>
              <a:gd name="connsiteX4112" fmla="*/ 2861426 w 4430875"/>
              <a:gd name="connsiteY4112" fmla="*/ 402765 h 4013963"/>
              <a:gd name="connsiteX4113" fmla="*/ 2861426 w 4430875"/>
              <a:gd name="connsiteY4113" fmla="*/ 385445 h 4013963"/>
              <a:gd name="connsiteX4114" fmla="*/ 2904781 w 4430875"/>
              <a:gd name="connsiteY4114" fmla="*/ 389775 h 4013963"/>
              <a:gd name="connsiteX4115" fmla="*/ 2887439 w 4430875"/>
              <a:gd name="connsiteY4115" fmla="*/ 359465 h 4013963"/>
              <a:gd name="connsiteX4116" fmla="*/ 2904781 w 4430875"/>
              <a:gd name="connsiteY4116" fmla="*/ 346475 h 4013963"/>
              <a:gd name="connsiteX4117" fmla="*/ 2904781 w 4430875"/>
              <a:gd name="connsiteY4117" fmla="*/ 363795 h 4013963"/>
              <a:gd name="connsiteX4118" fmla="*/ 2913452 w 4430875"/>
              <a:gd name="connsiteY4118" fmla="*/ 376785 h 4013963"/>
              <a:gd name="connsiteX4119" fmla="*/ 2930794 w 4430875"/>
              <a:gd name="connsiteY4119" fmla="*/ 376785 h 4013963"/>
              <a:gd name="connsiteX4120" fmla="*/ 2935130 w 4430875"/>
              <a:gd name="connsiteY4120" fmla="*/ 385445 h 4013963"/>
              <a:gd name="connsiteX4121" fmla="*/ 2935130 w 4430875"/>
              <a:gd name="connsiteY4121" fmla="*/ 407095 h 4013963"/>
              <a:gd name="connsiteX4122" fmla="*/ 2909117 w 4430875"/>
              <a:gd name="connsiteY4122" fmla="*/ 433075 h 4013963"/>
              <a:gd name="connsiteX4123" fmla="*/ 2922123 w 4430875"/>
              <a:gd name="connsiteY4123" fmla="*/ 424415 h 4013963"/>
              <a:gd name="connsiteX4124" fmla="*/ 2943801 w 4430875"/>
              <a:gd name="connsiteY4124" fmla="*/ 446064 h 4013963"/>
              <a:gd name="connsiteX4125" fmla="*/ 2935130 w 4430875"/>
              <a:gd name="connsiteY4125" fmla="*/ 463384 h 4013963"/>
              <a:gd name="connsiteX4126" fmla="*/ 2909117 w 4430875"/>
              <a:gd name="connsiteY4126" fmla="*/ 476374 h 4013963"/>
              <a:gd name="connsiteX4127" fmla="*/ 2900446 w 4430875"/>
              <a:gd name="connsiteY4127" fmla="*/ 524004 h 4013963"/>
              <a:gd name="connsiteX4128" fmla="*/ 2917788 w 4430875"/>
              <a:gd name="connsiteY4128" fmla="*/ 511014 h 4013963"/>
              <a:gd name="connsiteX4129" fmla="*/ 2917788 w 4430875"/>
              <a:gd name="connsiteY4129" fmla="*/ 528334 h 4013963"/>
              <a:gd name="connsiteX4130" fmla="*/ 2922123 w 4430875"/>
              <a:gd name="connsiteY4130" fmla="*/ 541324 h 4013963"/>
              <a:gd name="connsiteX4131" fmla="*/ 2913452 w 4430875"/>
              <a:gd name="connsiteY4131" fmla="*/ 528334 h 4013963"/>
              <a:gd name="connsiteX4132" fmla="*/ 2909117 w 4430875"/>
              <a:gd name="connsiteY4132" fmla="*/ 554314 h 4013963"/>
              <a:gd name="connsiteX4133" fmla="*/ 2891775 w 4430875"/>
              <a:gd name="connsiteY4133" fmla="*/ 584624 h 4013963"/>
              <a:gd name="connsiteX4134" fmla="*/ 2930794 w 4430875"/>
              <a:gd name="connsiteY4134" fmla="*/ 584624 h 4013963"/>
              <a:gd name="connsiteX4135" fmla="*/ 2943801 w 4430875"/>
              <a:gd name="connsiteY4135" fmla="*/ 610603 h 4013963"/>
              <a:gd name="connsiteX4136" fmla="*/ 2969814 w 4430875"/>
              <a:gd name="connsiteY4136" fmla="*/ 623593 h 4013963"/>
              <a:gd name="connsiteX4137" fmla="*/ 2978485 w 4430875"/>
              <a:gd name="connsiteY4137" fmla="*/ 614933 h 4013963"/>
              <a:gd name="connsiteX4138" fmla="*/ 2969814 w 4430875"/>
              <a:gd name="connsiteY4138" fmla="*/ 606274 h 4013963"/>
              <a:gd name="connsiteX4139" fmla="*/ 2991491 w 4430875"/>
              <a:gd name="connsiteY4139" fmla="*/ 601944 h 4013963"/>
              <a:gd name="connsiteX4140" fmla="*/ 3026175 w 4430875"/>
              <a:gd name="connsiteY4140" fmla="*/ 541324 h 4013963"/>
              <a:gd name="connsiteX4141" fmla="*/ 3043517 w 4430875"/>
              <a:gd name="connsiteY4141" fmla="*/ 545654 h 4013963"/>
              <a:gd name="connsiteX4142" fmla="*/ 3043517 w 4430875"/>
              <a:gd name="connsiteY4142" fmla="*/ 541324 h 4013963"/>
              <a:gd name="connsiteX4143" fmla="*/ 3039182 w 4430875"/>
              <a:gd name="connsiteY4143" fmla="*/ 532664 h 4013963"/>
              <a:gd name="connsiteX4144" fmla="*/ 3039182 w 4430875"/>
              <a:gd name="connsiteY4144" fmla="*/ 524004 h 4013963"/>
              <a:gd name="connsiteX4145" fmla="*/ 3086872 w 4430875"/>
              <a:gd name="connsiteY4145" fmla="*/ 489364 h 4013963"/>
              <a:gd name="connsiteX4146" fmla="*/ 3112885 w 4430875"/>
              <a:gd name="connsiteY4146" fmla="*/ 476374 h 4013963"/>
              <a:gd name="connsiteX4147" fmla="*/ 3121556 w 4430875"/>
              <a:gd name="connsiteY4147" fmla="*/ 485034 h 4013963"/>
              <a:gd name="connsiteX4148" fmla="*/ 3130227 w 4430875"/>
              <a:gd name="connsiteY4148" fmla="*/ 467714 h 4013963"/>
              <a:gd name="connsiteX4149" fmla="*/ 3099878 w 4430875"/>
              <a:gd name="connsiteY4149" fmla="*/ 446064 h 4013963"/>
              <a:gd name="connsiteX4150" fmla="*/ 3086872 w 4430875"/>
              <a:gd name="connsiteY4150" fmla="*/ 454724 h 4013963"/>
              <a:gd name="connsiteX4151" fmla="*/ 3112885 w 4430875"/>
              <a:gd name="connsiteY4151" fmla="*/ 420085 h 4013963"/>
              <a:gd name="connsiteX4152" fmla="*/ 3130227 w 4430875"/>
              <a:gd name="connsiteY4152" fmla="*/ 437405 h 4013963"/>
              <a:gd name="connsiteX4153" fmla="*/ 3121556 w 4430875"/>
              <a:gd name="connsiteY4153" fmla="*/ 420085 h 4013963"/>
              <a:gd name="connsiteX4154" fmla="*/ 3134562 w 4430875"/>
              <a:gd name="connsiteY4154" fmla="*/ 420085 h 4013963"/>
              <a:gd name="connsiteX4155" fmla="*/ 3147569 w 4430875"/>
              <a:gd name="connsiteY4155" fmla="*/ 411425 h 4013963"/>
              <a:gd name="connsiteX4156" fmla="*/ 3195259 w 4430875"/>
              <a:gd name="connsiteY4156" fmla="*/ 433075 h 4013963"/>
              <a:gd name="connsiteX4157" fmla="*/ 3156240 w 4430875"/>
              <a:gd name="connsiteY4157" fmla="*/ 454724 h 4013963"/>
              <a:gd name="connsiteX4158" fmla="*/ 3186588 w 4430875"/>
              <a:gd name="connsiteY4158" fmla="*/ 454724 h 4013963"/>
              <a:gd name="connsiteX4159" fmla="*/ 3177917 w 4430875"/>
              <a:gd name="connsiteY4159" fmla="*/ 476374 h 4013963"/>
              <a:gd name="connsiteX4160" fmla="*/ 3208266 w 4430875"/>
              <a:gd name="connsiteY4160" fmla="*/ 480704 h 4013963"/>
              <a:gd name="connsiteX4161" fmla="*/ 3182253 w 4430875"/>
              <a:gd name="connsiteY4161" fmla="*/ 489364 h 4013963"/>
              <a:gd name="connsiteX4162" fmla="*/ 3173582 w 4430875"/>
              <a:gd name="connsiteY4162" fmla="*/ 515344 h 4013963"/>
              <a:gd name="connsiteX4163" fmla="*/ 3203930 w 4430875"/>
              <a:gd name="connsiteY4163" fmla="*/ 519674 h 4013963"/>
              <a:gd name="connsiteX4164" fmla="*/ 3208266 w 4430875"/>
              <a:gd name="connsiteY4164" fmla="*/ 528334 h 4013963"/>
              <a:gd name="connsiteX4165" fmla="*/ 3203930 w 4430875"/>
              <a:gd name="connsiteY4165" fmla="*/ 541324 h 4013963"/>
              <a:gd name="connsiteX4166" fmla="*/ 3216937 w 4430875"/>
              <a:gd name="connsiteY4166" fmla="*/ 551608 h 4013963"/>
              <a:gd name="connsiteX4167" fmla="*/ 3222264 w 4430875"/>
              <a:gd name="connsiteY4167" fmla="*/ 554490 h 4013963"/>
              <a:gd name="connsiteX4168" fmla="*/ 3215311 w 4430875"/>
              <a:gd name="connsiteY4168" fmla="*/ 554855 h 4013963"/>
              <a:gd name="connsiteX4169" fmla="*/ 3208266 w 4430875"/>
              <a:gd name="connsiteY4169" fmla="*/ 558644 h 4013963"/>
              <a:gd name="connsiteX4170" fmla="*/ 3218563 w 4430875"/>
              <a:gd name="connsiteY4170" fmla="*/ 562974 h 4013963"/>
              <a:gd name="connsiteX4171" fmla="*/ 3224487 w 4430875"/>
              <a:gd name="connsiteY4171" fmla="*/ 555692 h 4013963"/>
              <a:gd name="connsiteX4172" fmla="*/ 3229943 w 4430875"/>
              <a:gd name="connsiteY4172" fmla="*/ 558644 h 4013963"/>
              <a:gd name="connsiteX4173" fmla="*/ 3281969 w 4430875"/>
              <a:gd name="connsiteY4173" fmla="*/ 524004 h 4013963"/>
              <a:gd name="connsiteX4174" fmla="*/ 3299311 w 4430875"/>
              <a:gd name="connsiteY4174" fmla="*/ 536994 h 4013963"/>
              <a:gd name="connsiteX4175" fmla="*/ 3286305 w 4430875"/>
              <a:gd name="connsiteY4175" fmla="*/ 515344 h 4013963"/>
              <a:gd name="connsiteX4176" fmla="*/ 3307982 w 4430875"/>
              <a:gd name="connsiteY4176" fmla="*/ 515344 h 4013963"/>
              <a:gd name="connsiteX4177" fmla="*/ 3316653 w 4430875"/>
              <a:gd name="connsiteY4177" fmla="*/ 532664 h 4013963"/>
              <a:gd name="connsiteX4178" fmla="*/ 3316653 w 4430875"/>
              <a:gd name="connsiteY4178" fmla="*/ 541324 h 4013963"/>
              <a:gd name="connsiteX4179" fmla="*/ 3329660 w 4430875"/>
              <a:gd name="connsiteY4179" fmla="*/ 545654 h 4013963"/>
              <a:gd name="connsiteX4180" fmla="*/ 3320989 w 4430875"/>
              <a:gd name="connsiteY4180" fmla="*/ 554314 h 4013963"/>
              <a:gd name="connsiteX4181" fmla="*/ 3329660 w 4430875"/>
              <a:gd name="connsiteY4181" fmla="*/ 593284 h 4013963"/>
              <a:gd name="connsiteX4182" fmla="*/ 3325324 w 4430875"/>
              <a:gd name="connsiteY4182" fmla="*/ 580294 h 4013963"/>
              <a:gd name="connsiteX4183" fmla="*/ 3329660 w 4430875"/>
              <a:gd name="connsiteY4183" fmla="*/ 606274 h 4013963"/>
              <a:gd name="connsiteX4184" fmla="*/ 3333995 w 4430875"/>
              <a:gd name="connsiteY4184" fmla="*/ 597614 h 4013963"/>
              <a:gd name="connsiteX4185" fmla="*/ 3333995 w 4430875"/>
              <a:gd name="connsiteY4185" fmla="*/ 627923 h 4013963"/>
              <a:gd name="connsiteX4186" fmla="*/ 3355673 w 4430875"/>
              <a:gd name="connsiteY4186" fmla="*/ 632253 h 4013963"/>
              <a:gd name="connsiteX4187" fmla="*/ 3403363 w 4430875"/>
              <a:gd name="connsiteY4187" fmla="*/ 653903 h 4013963"/>
              <a:gd name="connsiteX4188" fmla="*/ 3386021 w 4430875"/>
              <a:gd name="connsiteY4188" fmla="*/ 649573 h 4013963"/>
              <a:gd name="connsiteX4189" fmla="*/ 3407699 w 4430875"/>
              <a:gd name="connsiteY4189" fmla="*/ 636583 h 4013963"/>
              <a:gd name="connsiteX4190" fmla="*/ 3425040 w 4430875"/>
              <a:gd name="connsiteY4190" fmla="*/ 675553 h 4013963"/>
              <a:gd name="connsiteX4191" fmla="*/ 3407699 w 4430875"/>
              <a:gd name="connsiteY4191" fmla="*/ 675553 h 4013963"/>
              <a:gd name="connsiteX4192" fmla="*/ 3403363 w 4430875"/>
              <a:gd name="connsiteY4192" fmla="*/ 692873 h 4013963"/>
              <a:gd name="connsiteX4193" fmla="*/ 3425040 w 4430875"/>
              <a:gd name="connsiteY4193" fmla="*/ 679883 h 4013963"/>
              <a:gd name="connsiteX4194" fmla="*/ 3403363 w 4430875"/>
              <a:gd name="connsiteY4194" fmla="*/ 701533 h 4013963"/>
              <a:gd name="connsiteX4195" fmla="*/ 3407699 w 4430875"/>
              <a:gd name="connsiteY4195" fmla="*/ 705863 h 4013963"/>
              <a:gd name="connsiteX4196" fmla="*/ 3386021 w 4430875"/>
              <a:gd name="connsiteY4196" fmla="*/ 701533 h 4013963"/>
              <a:gd name="connsiteX4197" fmla="*/ 3386021 w 4430875"/>
              <a:gd name="connsiteY4197" fmla="*/ 731843 h 4013963"/>
              <a:gd name="connsiteX4198" fmla="*/ 3412034 w 4430875"/>
              <a:gd name="connsiteY4198" fmla="*/ 731843 h 4013963"/>
              <a:gd name="connsiteX4199" fmla="*/ 3394692 w 4430875"/>
              <a:gd name="connsiteY4199" fmla="*/ 744833 h 4013963"/>
              <a:gd name="connsiteX4200" fmla="*/ 3403363 w 4430875"/>
              <a:gd name="connsiteY4200" fmla="*/ 770813 h 4013963"/>
              <a:gd name="connsiteX4201" fmla="*/ 3407699 w 4430875"/>
              <a:gd name="connsiteY4201" fmla="*/ 775143 h 4013963"/>
              <a:gd name="connsiteX4202" fmla="*/ 3425040 w 4430875"/>
              <a:gd name="connsiteY4202" fmla="*/ 736173 h 4013963"/>
              <a:gd name="connsiteX4203" fmla="*/ 3433711 w 4430875"/>
              <a:gd name="connsiteY4203" fmla="*/ 744833 h 4013963"/>
              <a:gd name="connsiteX4204" fmla="*/ 3446718 w 4430875"/>
              <a:gd name="connsiteY4204" fmla="*/ 723183 h 4013963"/>
              <a:gd name="connsiteX4205" fmla="*/ 3455389 w 4430875"/>
              <a:gd name="connsiteY4205" fmla="*/ 744833 h 4013963"/>
              <a:gd name="connsiteX4206" fmla="*/ 3455389 w 4430875"/>
              <a:gd name="connsiteY4206" fmla="*/ 736173 h 4013963"/>
              <a:gd name="connsiteX4207" fmla="*/ 3481402 w 4430875"/>
              <a:gd name="connsiteY4207" fmla="*/ 718853 h 4013963"/>
              <a:gd name="connsiteX4208" fmla="*/ 3464060 w 4430875"/>
              <a:gd name="connsiteY4208" fmla="*/ 714523 h 4013963"/>
              <a:gd name="connsiteX4209" fmla="*/ 3472731 w 4430875"/>
              <a:gd name="connsiteY4209" fmla="*/ 727513 h 4013963"/>
              <a:gd name="connsiteX4210" fmla="*/ 3455389 w 4430875"/>
              <a:gd name="connsiteY4210" fmla="*/ 710193 h 4013963"/>
              <a:gd name="connsiteX4211" fmla="*/ 3459724 w 4430875"/>
              <a:gd name="connsiteY4211" fmla="*/ 701533 h 4013963"/>
              <a:gd name="connsiteX4212" fmla="*/ 3472731 w 4430875"/>
              <a:gd name="connsiteY4212" fmla="*/ 705863 h 4013963"/>
              <a:gd name="connsiteX4213" fmla="*/ 3464060 w 4430875"/>
              <a:gd name="connsiteY4213" fmla="*/ 679883 h 4013963"/>
              <a:gd name="connsiteX4214" fmla="*/ 3472731 w 4430875"/>
              <a:gd name="connsiteY4214" fmla="*/ 692873 h 4013963"/>
              <a:gd name="connsiteX4215" fmla="*/ 3481402 w 4430875"/>
              <a:gd name="connsiteY4215" fmla="*/ 684213 h 4013963"/>
              <a:gd name="connsiteX4216" fmla="*/ 3490073 w 4430875"/>
              <a:gd name="connsiteY4216" fmla="*/ 662563 h 4013963"/>
              <a:gd name="connsiteX4217" fmla="*/ 3485737 w 4430875"/>
              <a:gd name="connsiteY4217" fmla="*/ 671223 h 4013963"/>
              <a:gd name="connsiteX4218" fmla="*/ 3507415 w 4430875"/>
              <a:gd name="connsiteY4218" fmla="*/ 675553 h 4013963"/>
              <a:gd name="connsiteX4219" fmla="*/ 3498744 w 4430875"/>
              <a:gd name="connsiteY4219" fmla="*/ 697203 h 4013963"/>
              <a:gd name="connsiteX4220" fmla="*/ 3490073 w 4430875"/>
              <a:gd name="connsiteY4220" fmla="*/ 684213 h 4013963"/>
              <a:gd name="connsiteX4221" fmla="*/ 3485737 w 4430875"/>
              <a:gd name="connsiteY4221" fmla="*/ 684213 h 4013963"/>
              <a:gd name="connsiteX4222" fmla="*/ 3485737 w 4430875"/>
              <a:gd name="connsiteY4222" fmla="*/ 688543 h 4013963"/>
              <a:gd name="connsiteX4223" fmla="*/ 3490073 w 4430875"/>
              <a:gd name="connsiteY4223" fmla="*/ 692873 h 4013963"/>
              <a:gd name="connsiteX4224" fmla="*/ 3490073 w 4430875"/>
              <a:gd name="connsiteY4224" fmla="*/ 701533 h 4013963"/>
              <a:gd name="connsiteX4225" fmla="*/ 3498744 w 4430875"/>
              <a:gd name="connsiteY4225" fmla="*/ 697203 h 4013963"/>
              <a:gd name="connsiteX4226" fmla="*/ 3520421 w 4430875"/>
              <a:gd name="connsiteY4226" fmla="*/ 701533 h 4013963"/>
              <a:gd name="connsiteX4227" fmla="*/ 3524757 w 4430875"/>
              <a:gd name="connsiteY4227" fmla="*/ 697203 h 4013963"/>
              <a:gd name="connsiteX4228" fmla="*/ 3542099 w 4430875"/>
              <a:gd name="connsiteY4228" fmla="*/ 671223 h 4013963"/>
              <a:gd name="connsiteX4229" fmla="*/ 3537763 w 4430875"/>
              <a:gd name="connsiteY4229" fmla="*/ 684213 h 4013963"/>
              <a:gd name="connsiteX4230" fmla="*/ 3550770 w 4430875"/>
              <a:gd name="connsiteY4230" fmla="*/ 688543 h 4013963"/>
              <a:gd name="connsiteX4231" fmla="*/ 3581118 w 4430875"/>
              <a:gd name="connsiteY4231" fmla="*/ 640913 h 4013963"/>
              <a:gd name="connsiteX4232" fmla="*/ 3598460 w 4430875"/>
              <a:gd name="connsiteY4232" fmla="*/ 640913 h 4013963"/>
              <a:gd name="connsiteX4233" fmla="*/ 3594125 w 4430875"/>
              <a:gd name="connsiteY4233" fmla="*/ 658233 h 4013963"/>
              <a:gd name="connsiteX4234" fmla="*/ 3607131 w 4430875"/>
              <a:gd name="connsiteY4234" fmla="*/ 662563 h 4013963"/>
              <a:gd name="connsiteX4235" fmla="*/ 3598460 w 4430875"/>
              <a:gd name="connsiteY4235" fmla="*/ 671223 h 4013963"/>
              <a:gd name="connsiteX4236" fmla="*/ 3611467 w 4430875"/>
              <a:gd name="connsiteY4236" fmla="*/ 632253 h 4013963"/>
              <a:gd name="connsiteX4237" fmla="*/ 3615802 w 4430875"/>
              <a:gd name="connsiteY4237" fmla="*/ 623593 h 4013963"/>
              <a:gd name="connsiteX4238" fmla="*/ 3607131 w 4430875"/>
              <a:gd name="connsiteY4238" fmla="*/ 623593 h 4013963"/>
              <a:gd name="connsiteX4239" fmla="*/ 3620138 w 4430875"/>
              <a:gd name="connsiteY4239" fmla="*/ 593284 h 4013963"/>
              <a:gd name="connsiteX4240" fmla="*/ 3641815 w 4430875"/>
              <a:gd name="connsiteY4240" fmla="*/ 601944 h 4013963"/>
              <a:gd name="connsiteX4241" fmla="*/ 3637480 w 4430875"/>
              <a:gd name="connsiteY4241" fmla="*/ 584624 h 4013963"/>
              <a:gd name="connsiteX4242" fmla="*/ 3650486 w 4430875"/>
              <a:gd name="connsiteY4242" fmla="*/ 571634 h 4013963"/>
              <a:gd name="connsiteX4243" fmla="*/ 3672164 w 4430875"/>
              <a:gd name="connsiteY4243" fmla="*/ 584624 h 4013963"/>
              <a:gd name="connsiteX4244" fmla="*/ 3676499 w 4430875"/>
              <a:gd name="connsiteY4244" fmla="*/ 610603 h 4013963"/>
              <a:gd name="connsiteX4245" fmla="*/ 3745867 w 4430875"/>
              <a:gd name="connsiteY4245" fmla="*/ 636583 h 4013963"/>
              <a:gd name="connsiteX4246" fmla="*/ 3758874 w 4430875"/>
              <a:gd name="connsiteY4246" fmla="*/ 623593 h 4013963"/>
              <a:gd name="connsiteX4247" fmla="*/ 3767545 w 4430875"/>
              <a:gd name="connsiteY4247" fmla="*/ 675553 h 4013963"/>
              <a:gd name="connsiteX4248" fmla="*/ 3767545 w 4430875"/>
              <a:gd name="connsiteY4248" fmla="*/ 662563 h 4013963"/>
              <a:gd name="connsiteX4249" fmla="*/ 3758874 w 4430875"/>
              <a:gd name="connsiteY4249" fmla="*/ 658233 h 4013963"/>
              <a:gd name="connsiteX4250" fmla="*/ 3784886 w 4430875"/>
              <a:gd name="connsiteY4250" fmla="*/ 671223 h 4013963"/>
              <a:gd name="connsiteX4251" fmla="*/ 3793557 w 4430875"/>
              <a:gd name="connsiteY4251" fmla="*/ 666893 h 4013963"/>
              <a:gd name="connsiteX4252" fmla="*/ 3784886 w 4430875"/>
              <a:gd name="connsiteY4252" fmla="*/ 684213 h 4013963"/>
              <a:gd name="connsiteX4253" fmla="*/ 3793557 w 4430875"/>
              <a:gd name="connsiteY4253" fmla="*/ 692873 h 4013963"/>
              <a:gd name="connsiteX4254" fmla="*/ 3771880 w 4430875"/>
              <a:gd name="connsiteY4254" fmla="*/ 701533 h 4013963"/>
              <a:gd name="connsiteX4255" fmla="*/ 3784886 w 4430875"/>
              <a:gd name="connsiteY4255" fmla="*/ 705863 h 4013963"/>
              <a:gd name="connsiteX4256" fmla="*/ 3767545 w 4430875"/>
              <a:gd name="connsiteY4256" fmla="*/ 705863 h 4013963"/>
              <a:gd name="connsiteX4257" fmla="*/ 3763209 w 4430875"/>
              <a:gd name="connsiteY4257" fmla="*/ 718853 h 4013963"/>
              <a:gd name="connsiteX4258" fmla="*/ 3771880 w 4430875"/>
              <a:gd name="connsiteY4258" fmla="*/ 727513 h 4013963"/>
              <a:gd name="connsiteX4259" fmla="*/ 3754538 w 4430875"/>
              <a:gd name="connsiteY4259" fmla="*/ 727513 h 4013963"/>
              <a:gd name="connsiteX4260" fmla="*/ 3732861 w 4430875"/>
              <a:gd name="connsiteY4260" fmla="*/ 714523 h 4013963"/>
              <a:gd name="connsiteX4261" fmla="*/ 3732861 w 4430875"/>
              <a:gd name="connsiteY4261" fmla="*/ 701533 h 4013963"/>
              <a:gd name="connsiteX4262" fmla="*/ 3724190 w 4430875"/>
              <a:gd name="connsiteY4262" fmla="*/ 705863 h 4013963"/>
              <a:gd name="connsiteX4263" fmla="*/ 3724190 w 4430875"/>
              <a:gd name="connsiteY4263" fmla="*/ 723183 h 4013963"/>
              <a:gd name="connsiteX4264" fmla="*/ 3715519 w 4430875"/>
              <a:gd name="connsiteY4264" fmla="*/ 701533 h 4013963"/>
              <a:gd name="connsiteX4265" fmla="*/ 3724190 w 4430875"/>
              <a:gd name="connsiteY4265" fmla="*/ 688543 h 4013963"/>
              <a:gd name="connsiteX4266" fmla="*/ 3706848 w 4430875"/>
              <a:gd name="connsiteY4266" fmla="*/ 692873 h 4013963"/>
              <a:gd name="connsiteX4267" fmla="*/ 3711183 w 4430875"/>
              <a:gd name="connsiteY4267" fmla="*/ 710193 h 4013963"/>
              <a:gd name="connsiteX4268" fmla="*/ 3667828 w 4430875"/>
              <a:gd name="connsiteY4268" fmla="*/ 749163 h 4013963"/>
              <a:gd name="connsiteX4269" fmla="*/ 3672164 w 4430875"/>
              <a:gd name="connsiteY4269" fmla="*/ 762153 h 4013963"/>
              <a:gd name="connsiteX4270" fmla="*/ 3654822 w 4430875"/>
              <a:gd name="connsiteY4270" fmla="*/ 775143 h 4013963"/>
              <a:gd name="connsiteX4271" fmla="*/ 3672164 w 4430875"/>
              <a:gd name="connsiteY4271" fmla="*/ 788132 h 4013963"/>
              <a:gd name="connsiteX4272" fmla="*/ 3663493 w 4430875"/>
              <a:gd name="connsiteY4272" fmla="*/ 805452 h 4013963"/>
              <a:gd name="connsiteX4273" fmla="*/ 3680835 w 4430875"/>
              <a:gd name="connsiteY4273" fmla="*/ 796793 h 4013963"/>
              <a:gd name="connsiteX4274" fmla="*/ 3689506 w 4430875"/>
              <a:gd name="connsiteY4274" fmla="*/ 801122 h 4013963"/>
              <a:gd name="connsiteX4275" fmla="*/ 3689506 w 4430875"/>
              <a:gd name="connsiteY4275" fmla="*/ 831432 h 4013963"/>
              <a:gd name="connsiteX4276" fmla="*/ 3693841 w 4430875"/>
              <a:gd name="connsiteY4276" fmla="*/ 835762 h 4013963"/>
              <a:gd name="connsiteX4277" fmla="*/ 3702512 w 4430875"/>
              <a:gd name="connsiteY4277" fmla="*/ 809782 h 4013963"/>
              <a:gd name="connsiteX4278" fmla="*/ 3732861 w 4430875"/>
              <a:gd name="connsiteY4278" fmla="*/ 792462 h 4013963"/>
              <a:gd name="connsiteX4279" fmla="*/ 3763209 w 4430875"/>
              <a:gd name="connsiteY4279" fmla="*/ 809782 h 4013963"/>
              <a:gd name="connsiteX4280" fmla="*/ 3784886 w 4430875"/>
              <a:gd name="connsiteY4280" fmla="*/ 775143 h 4013963"/>
              <a:gd name="connsiteX4281" fmla="*/ 3802228 w 4430875"/>
              <a:gd name="connsiteY4281" fmla="*/ 835762 h 4013963"/>
              <a:gd name="connsiteX4282" fmla="*/ 3828241 w 4430875"/>
              <a:gd name="connsiteY4282" fmla="*/ 870402 h 4013963"/>
              <a:gd name="connsiteX4283" fmla="*/ 3797893 w 4430875"/>
              <a:gd name="connsiteY4283" fmla="*/ 874732 h 4013963"/>
              <a:gd name="connsiteX4284" fmla="*/ 3802228 w 4430875"/>
              <a:gd name="connsiteY4284" fmla="*/ 887722 h 4013963"/>
              <a:gd name="connsiteX4285" fmla="*/ 3767545 w 4430875"/>
              <a:gd name="connsiteY4285" fmla="*/ 887722 h 4013963"/>
              <a:gd name="connsiteX4286" fmla="*/ 3758874 w 4430875"/>
              <a:gd name="connsiteY4286" fmla="*/ 909372 h 4013963"/>
              <a:gd name="connsiteX4287" fmla="*/ 3771880 w 4430875"/>
              <a:gd name="connsiteY4287" fmla="*/ 926692 h 4013963"/>
              <a:gd name="connsiteX4288" fmla="*/ 3797893 w 4430875"/>
              <a:gd name="connsiteY4288" fmla="*/ 926692 h 4013963"/>
              <a:gd name="connsiteX4289" fmla="*/ 3815235 w 4430875"/>
              <a:gd name="connsiteY4289" fmla="*/ 957001 h 4013963"/>
              <a:gd name="connsiteX4290" fmla="*/ 3841248 w 4430875"/>
              <a:gd name="connsiteY4290" fmla="*/ 935352 h 4013963"/>
              <a:gd name="connsiteX4291" fmla="*/ 3823906 w 4430875"/>
              <a:gd name="connsiteY4291" fmla="*/ 965661 h 4013963"/>
              <a:gd name="connsiteX4292" fmla="*/ 3806564 w 4430875"/>
              <a:gd name="connsiteY4292" fmla="*/ 974321 h 4013963"/>
              <a:gd name="connsiteX4293" fmla="*/ 3880267 w 4430875"/>
              <a:gd name="connsiteY4293" fmla="*/ 1017621 h 4013963"/>
              <a:gd name="connsiteX4294" fmla="*/ 3884603 w 4430875"/>
              <a:gd name="connsiteY4294" fmla="*/ 1008961 h 4013963"/>
              <a:gd name="connsiteX4295" fmla="*/ 3893274 w 4430875"/>
              <a:gd name="connsiteY4295" fmla="*/ 1013291 h 4013963"/>
              <a:gd name="connsiteX4296" fmla="*/ 3897609 w 4430875"/>
              <a:gd name="connsiteY4296" fmla="*/ 1030611 h 4013963"/>
              <a:gd name="connsiteX4297" fmla="*/ 3910616 w 4430875"/>
              <a:gd name="connsiteY4297" fmla="*/ 1039271 h 4013963"/>
              <a:gd name="connsiteX4298" fmla="*/ 3958306 w 4430875"/>
              <a:gd name="connsiteY4298" fmla="*/ 1026281 h 4013963"/>
              <a:gd name="connsiteX4299" fmla="*/ 3962642 w 4430875"/>
              <a:gd name="connsiteY4299" fmla="*/ 1017621 h 4013963"/>
              <a:gd name="connsiteX4300" fmla="*/ 3988655 w 4430875"/>
              <a:gd name="connsiteY4300" fmla="*/ 1034941 h 4013963"/>
              <a:gd name="connsiteX4301" fmla="*/ 4010332 w 4430875"/>
              <a:gd name="connsiteY4301" fmla="*/ 1117210 h 4013963"/>
              <a:gd name="connsiteX4302" fmla="*/ 4053687 w 4430875"/>
              <a:gd name="connsiteY4302" fmla="*/ 1078241 h 4013963"/>
              <a:gd name="connsiteX4303" fmla="*/ 4027674 w 4430875"/>
              <a:gd name="connsiteY4303" fmla="*/ 1060921 h 4013963"/>
              <a:gd name="connsiteX4304" fmla="*/ 4036345 w 4430875"/>
              <a:gd name="connsiteY4304" fmla="*/ 1052261 h 4013963"/>
              <a:gd name="connsiteX4305" fmla="*/ 4075365 w 4430875"/>
              <a:gd name="connsiteY4305" fmla="*/ 1052261 h 4013963"/>
              <a:gd name="connsiteX4306" fmla="*/ 4092707 w 4430875"/>
              <a:gd name="connsiteY4306" fmla="*/ 1069581 h 4013963"/>
              <a:gd name="connsiteX4307" fmla="*/ 4188087 w 4430875"/>
              <a:gd name="connsiteY4307" fmla="*/ 1052261 h 4013963"/>
              <a:gd name="connsiteX4308" fmla="*/ 4296475 w 4430875"/>
              <a:gd name="connsiteY4308" fmla="*/ 1160510 h 4013963"/>
              <a:gd name="connsiteX4309" fmla="*/ 4279133 w 4430875"/>
              <a:gd name="connsiteY4309" fmla="*/ 1143190 h 4013963"/>
              <a:gd name="connsiteX4310" fmla="*/ 4248784 w 4430875"/>
              <a:gd name="connsiteY4310" fmla="*/ 1151850 h 4013963"/>
              <a:gd name="connsiteX4311" fmla="*/ 4192423 w 4430875"/>
              <a:gd name="connsiteY4311" fmla="*/ 1203810 h 4013963"/>
              <a:gd name="connsiteX4312" fmla="*/ 4192423 w 4430875"/>
              <a:gd name="connsiteY4312" fmla="*/ 1195150 h 4013963"/>
              <a:gd name="connsiteX4313" fmla="*/ 4149068 w 4430875"/>
              <a:gd name="connsiteY4313" fmla="*/ 1216800 h 4013963"/>
              <a:gd name="connsiteX4314" fmla="*/ 4144733 w 4430875"/>
              <a:gd name="connsiteY4314" fmla="*/ 1234120 h 4013963"/>
              <a:gd name="connsiteX4315" fmla="*/ 4131726 w 4430875"/>
              <a:gd name="connsiteY4315" fmla="*/ 1225460 h 4013963"/>
              <a:gd name="connsiteX4316" fmla="*/ 4110049 w 4430875"/>
              <a:gd name="connsiteY4316" fmla="*/ 1268760 h 4013963"/>
              <a:gd name="connsiteX4317" fmla="*/ 4088371 w 4430875"/>
              <a:gd name="connsiteY4317" fmla="*/ 1277420 h 4013963"/>
              <a:gd name="connsiteX4318" fmla="*/ 4092707 w 4430875"/>
              <a:gd name="connsiteY4318" fmla="*/ 1247110 h 4013963"/>
              <a:gd name="connsiteX4319" fmla="*/ 4023339 w 4430875"/>
              <a:gd name="connsiteY4319" fmla="*/ 1156180 h 4013963"/>
              <a:gd name="connsiteX4320" fmla="*/ 3997326 w 4430875"/>
              <a:gd name="connsiteY4320" fmla="*/ 1164840 h 4013963"/>
              <a:gd name="connsiteX4321" fmla="*/ 4001661 w 4430875"/>
              <a:gd name="connsiteY4321" fmla="*/ 1186490 h 4013963"/>
              <a:gd name="connsiteX4322" fmla="*/ 4053687 w 4430875"/>
              <a:gd name="connsiteY4322" fmla="*/ 1216800 h 4013963"/>
              <a:gd name="connsiteX4323" fmla="*/ 4040681 w 4430875"/>
              <a:gd name="connsiteY4323" fmla="*/ 1221130 h 4013963"/>
              <a:gd name="connsiteX4324" fmla="*/ 4036345 w 4430875"/>
              <a:gd name="connsiteY4324" fmla="*/ 1229790 h 4013963"/>
              <a:gd name="connsiteX4325" fmla="*/ 4062358 w 4430875"/>
              <a:gd name="connsiteY4325" fmla="*/ 1251440 h 4013963"/>
              <a:gd name="connsiteX4326" fmla="*/ 4053687 w 4430875"/>
              <a:gd name="connsiteY4326" fmla="*/ 1260100 h 4013963"/>
              <a:gd name="connsiteX4327" fmla="*/ 4079700 w 4430875"/>
              <a:gd name="connsiteY4327" fmla="*/ 1320719 h 4013963"/>
              <a:gd name="connsiteX4328" fmla="*/ 4075365 w 4430875"/>
              <a:gd name="connsiteY4328" fmla="*/ 1333709 h 4013963"/>
              <a:gd name="connsiteX4329" fmla="*/ 4088371 w 4430875"/>
              <a:gd name="connsiteY4329" fmla="*/ 1325049 h 4013963"/>
              <a:gd name="connsiteX4330" fmla="*/ 4092707 w 4430875"/>
              <a:gd name="connsiteY4330" fmla="*/ 1338039 h 4013963"/>
              <a:gd name="connsiteX4331" fmla="*/ 4075365 w 4430875"/>
              <a:gd name="connsiteY4331" fmla="*/ 1346699 h 4013963"/>
              <a:gd name="connsiteX4332" fmla="*/ 4097042 w 4430875"/>
              <a:gd name="connsiteY4332" fmla="*/ 1364019 h 4013963"/>
              <a:gd name="connsiteX4333" fmla="*/ 4088371 w 4430875"/>
              <a:gd name="connsiteY4333" fmla="*/ 1377009 h 4013963"/>
              <a:gd name="connsiteX4334" fmla="*/ 4101378 w 4430875"/>
              <a:gd name="connsiteY4334" fmla="*/ 1394329 h 4013963"/>
              <a:gd name="connsiteX4335" fmla="*/ 4118720 w 4430875"/>
              <a:gd name="connsiteY4335" fmla="*/ 1398659 h 4013963"/>
              <a:gd name="connsiteX4336" fmla="*/ 4153404 w 4430875"/>
              <a:gd name="connsiteY4336" fmla="*/ 1450618 h 4013963"/>
              <a:gd name="connsiteX4337" fmla="*/ 4149068 w 4430875"/>
              <a:gd name="connsiteY4337" fmla="*/ 1467939 h 4013963"/>
              <a:gd name="connsiteX4338" fmla="*/ 4162074 w 4430875"/>
              <a:gd name="connsiteY4338" fmla="*/ 1467939 h 4013963"/>
              <a:gd name="connsiteX4339" fmla="*/ 4162074 w 4430875"/>
              <a:gd name="connsiteY4339" fmla="*/ 1485258 h 4013963"/>
              <a:gd name="connsiteX4340" fmla="*/ 4153404 w 4430875"/>
              <a:gd name="connsiteY4340" fmla="*/ 1493918 h 4013963"/>
              <a:gd name="connsiteX4341" fmla="*/ 4170745 w 4430875"/>
              <a:gd name="connsiteY4341" fmla="*/ 1528558 h 4013963"/>
              <a:gd name="connsiteX4342" fmla="*/ 4149068 w 4430875"/>
              <a:gd name="connsiteY4342" fmla="*/ 1498248 h 4013963"/>
              <a:gd name="connsiteX4343" fmla="*/ 4153404 w 4430875"/>
              <a:gd name="connsiteY4343" fmla="*/ 1537218 h 4013963"/>
              <a:gd name="connsiteX4344" fmla="*/ 4170745 w 4430875"/>
              <a:gd name="connsiteY4344" fmla="*/ 1567528 h 4013963"/>
              <a:gd name="connsiteX4345" fmla="*/ 4192423 w 4430875"/>
              <a:gd name="connsiteY4345" fmla="*/ 1580518 h 4013963"/>
              <a:gd name="connsiteX4346" fmla="*/ 4188087 w 4430875"/>
              <a:gd name="connsiteY4346" fmla="*/ 1589178 h 4013963"/>
              <a:gd name="connsiteX4347" fmla="*/ 4201094 w 4430875"/>
              <a:gd name="connsiteY4347" fmla="*/ 1593508 h 4013963"/>
              <a:gd name="connsiteX4348" fmla="*/ 4205430 w 4430875"/>
              <a:gd name="connsiteY4348" fmla="*/ 1610828 h 4013963"/>
              <a:gd name="connsiteX4349" fmla="*/ 4214101 w 4430875"/>
              <a:gd name="connsiteY4349" fmla="*/ 1597838 h 4013963"/>
              <a:gd name="connsiteX4350" fmla="*/ 4240114 w 4430875"/>
              <a:gd name="connsiteY4350" fmla="*/ 1671447 h 4013963"/>
              <a:gd name="connsiteX4351" fmla="*/ 4231443 w 4430875"/>
              <a:gd name="connsiteY4351" fmla="*/ 1680107 h 4013963"/>
              <a:gd name="connsiteX4352" fmla="*/ 4244449 w 4430875"/>
              <a:gd name="connsiteY4352" fmla="*/ 1693097 h 4013963"/>
              <a:gd name="connsiteX4353" fmla="*/ 4257455 w 4430875"/>
              <a:gd name="connsiteY4353" fmla="*/ 1736397 h 4013963"/>
              <a:gd name="connsiteX4354" fmla="*/ 4248784 w 4430875"/>
              <a:gd name="connsiteY4354" fmla="*/ 1714747 h 4013963"/>
              <a:gd name="connsiteX4355" fmla="*/ 4244449 w 4430875"/>
              <a:gd name="connsiteY4355" fmla="*/ 1732067 h 4013963"/>
              <a:gd name="connsiteX4356" fmla="*/ 4235778 w 4430875"/>
              <a:gd name="connsiteY4356" fmla="*/ 1697427 h 4013963"/>
              <a:gd name="connsiteX4357" fmla="*/ 4196759 w 4430875"/>
              <a:gd name="connsiteY4357" fmla="*/ 1654127 h 4013963"/>
              <a:gd name="connsiteX4358" fmla="*/ 4170745 w 4430875"/>
              <a:gd name="connsiteY4358" fmla="*/ 1658457 h 4013963"/>
              <a:gd name="connsiteX4359" fmla="*/ 4175081 w 4430875"/>
              <a:gd name="connsiteY4359" fmla="*/ 1658457 h 4013963"/>
              <a:gd name="connsiteX4360" fmla="*/ 4183752 w 4430875"/>
              <a:gd name="connsiteY4360" fmla="*/ 1688767 h 4013963"/>
              <a:gd name="connsiteX4361" fmla="*/ 4175081 w 4430875"/>
              <a:gd name="connsiteY4361" fmla="*/ 1688767 h 4013963"/>
              <a:gd name="connsiteX4362" fmla="*/ 4188087 w 4430875"/>
              <a:gd name="connsiteY4362" fmla="*/ 1710417 h 4013963"/>
              <a:gd name="connsiteX4363" fmla="*/ 4183752 w 4430875"/>
              <a:gd name="connsiteY4363" fmla="*/ 1719077 h 4013963"/>
              <a:gd name="connsiteX4364" fmla="*/ 4144733 w 4430875"/>
              <a:gd name="connsiteY4364" fmla="*/ 1740727 h 4013963"/>
              <a:gd name="connsiteX4365" fmla="*/ 4127391 w 4430875"/>
              <a:gd name="connsiteY4365" fmla="*/ 1732067 h 4013963"/>
              <a:gd name="connsiteX4366" fmla="*/ 4114384 w 4430875"/>
              <a:gd name="connsiteY4366" fmla="*/ 1714747 h 4013963"/>
              <a:gd name="connsiteX4367" fmla="*/ 4127391 w 4430875"/>
              <a:gd name="connsiteY4367" fmla="*/ 1697427 h 4013963"/>
              <a:gd name="connsiteX4368" fmla="*/ 4105713 w 4430875"/>
              <a:gd name="connsiteY4368" fmla="*/ 1697427 h 4013963"/>
              <a:gd name="connsiteX4369" fmla="*/ 4092707 w 4430875"/>
              <a:gd name="connsiteY4369" fmla="*/ 1719077 h 4013963"/>
              <a:gd name="connsiteX4370" fmla="*/ 4118720 w 4430875"/>
              <a:gd name="connsiteY4370" fmla="*/ 1736397 h 4013963"/>
              <a:gd name="connsiteX4371" fmla="*/ 4097042 w 4430875"/>
              <a:gd name="connsiteY4371" fmla="*/ 1749387 h 4013963"/>
              <a:gd name="connsiteX4372" fmla="*/ 4110049 w 4430875"/>
              <a:gd name="connsiteY4372" fmla="*/ 1745057 h 4013963"/>
              <a:gd name="connsiteX4373" fmla="*/ 4127391 w 4430875"/>
              <a:gd name="connsiteY4373" fmla="*/ 1758047 h 4013963"/>
              <a:gd name="connsiteX4374" fmla="*/ 4110049 w 4430875"/>
              <a:gd name="connsiteY4374" fmla="*/ 1753717 h 4013963"/>
              <a:gd name="connsiteX4375" fmla="*/ 4114384 w 4430875"/>
              <a:gd name="connsiteY4375" fmla="*/ 1766707 h 4013963"/>
              <a:gd name="connsiteX4376" fmla="*/ 4140397 w 4430875"/>
              <a:gd name="connsiteY4376" fmla="*/ 1779697 h 4013963"/>
              <a:gd name="connsiteX4377" fmla="*/ 4136062 w 4430875"/>
              <a:gd name="connsiteY4377" fmla="*/ 1797016 h 4013963"/>
              <a:gd name="connsiteX4378" fmla="*/ 4144733 w 4430875"/>
              <a:gd name="connsiteY4378" fmla="*/ 1814336 h 4013963"/>
              <a:gd name="connsiteX4379" fmla="*/ 4153404 w 4430875"/>
              <a:gd name="connsiteY4379" fmla="*/ 1805676 h 4013963"/>
              <a:gd name="connsiteX4380" fmla="*/ 4127391 w 4430875"/>
              <a:gd name="connsiteY4380" fmla="*/ 1818666 h 4013963"/>
              <a:gd name="connsiteX4381" fmla="*/ 4144733 w 4430875"/>
              <a:gd name="connsiteY4381" fmla="*/ 1822996 h 4013963"/>
              <a:gd name="connsiteX4382" fmla="*/ 4153404 w 4430875"/>
              <a:gd name="connsiteY4382" fmla="*/ 1840316 h 4013963"/>
              <a:gd name="connsiteX4383" fmla="*/ 4140397 w 4430875"/>
              <a:gd name="connsiteY4383" fmla="*/ 1831656 h 4013963"/>
              <a:gd name="connsiteX4384" fmla="*/ 4136062 w 4430875"/>
              <a:gd name="connsiteY4384" fmla="*/ 1848976 h 4013963"/>
              <a:gd name="connsiteX4385" fmla="*/ 4123055 w 4430875"/>
              <a:gd name="connsiteY4385" fmla="*/ 1831656 h 4013963"/>
              <a:gd name="connsiteX4386" fmla="*/ 4088371 w 4430875"/>
              <a:gd name="connsiteY4386" fmla="*/ 1835986 h 4013963"/>
              <a:gd name="connsiteX4387" fmla="*/ 4123055 w 4430875"/>
              <a:gd name="connsiteY4387" fmla="*/ 1857636 h 4013963"/>
              <a:gd name="connsiteX4388" fmla="*/ 4114384 w 4430875"/>
              <a:gd name="connsiteY4388" fmla="*/ 1844646 h 4013963"/>
              <a:gd name="connsiteX4389" fmla="*/ 4127391 w 4430875"/>
              <a:gd name="connsiteY4389" fmla="*/ 1844646 h 4013963"/>
              <a:gd name="connsiteX4390" fmla="*/ 4127391 w 4430875"/>
              <a:gd name="connsiteY4390" fmla="*/ 1861966 h 4013963"/>
              <a:gd name="connsiteX4391" fmla="*/ 4149068 w 4430875"/>
              <a:gd name="connsiteY4391" fmla="*/ 1870626 h 4013963"/>
              <a:gd name="connsiteX4392" fmla="*/ 4166410 w 4430875"/>
              <a:gd name="connsiteY4392" fmla="*/ 1900936 h 4013963"/>
              <a:gd name="connsiteX4393" fmla="*/ 4144733 w 4430875"/>
              <a:gd name="connsiteY4393" fmla="*/ 1896606 h 4013963"/>
              <a:gd name="connsiteX4394" fmla="*/ 4144733 w 4430875"/>
              <a:gd name="connsiteY4394" fmla="*/ 1879286 h 4013963"/>
              <a:gd name="connsiteX4395" fmla="*/ 4131726 w 4430875"/>
              <a:gd name="connsiteY4395" fmla="*/ 1866296 h 4013963"/>
              <a:gd name="connsiteX4396" fmla="*/ 4118720 w 4430875"/>
              <a:gd name="connsiteY4396" fmla="*/ 1861966 h 4013963"/>
              <a:gd name="connsiteX4397" fmla="*/ 4097042 w 4430875"/>
              <a:gd name="connsiteY4397" fmla="*/ 1870626 h 4013963"/>
              <a:gd name="connsiteX4398" fmla="*/ 4058023 w 4430875"/>
              <a:gd name="connsiteY4398" fmla="*/ 1827326 h 4013963"/>
              <a:gd name="connsiteX4399" fmla="*/ 4062358 w 4430875"/>
              <a:gd name="connsiteY4399" fmla="*/ 1797016 h 4013963"/>
              <a:gd name="connsiteX4400" fmla="*/ 4053687 w 4430875"/>
              <a:gd name="connsiteY4400" fmla="*/ 1801347 h 4013963"/>
              <a:gd name="connsiteX4401" fmla="*/ 4045016 w 4430875"/>
              <a:gd name="connsiteY4401" fmla="*/ 1784027 h 4013963"/>
              <a:gd name="connsiteX4402" fmla="*/ 4066694 w 4430875"/>
              <a:gd name="connsiteY4402" fmla="*/ 1775367 h 4013963"/>
              <a:gd name="connsiteX4403" fmla="*/ 4071029 w 4430875"/>
              <a:gd name="connsiteY4403" fmla="*/ 1788356 h 4013963"/>
              <a:gd name="connsiteX4404" fmla="*/ 4092707 w 4430875"/>
              <a:gd name="connsiteY4404" fmla="*/ 1758047 h 4013963"/>
              <a:gd name="connsiteX4405" fmla="*/ 4058023 w 4430875"/>
              <a:gd name="connsiteY4405" fmla="*/ 1758047 h 4013963"/>
              <a:gd name="connsiteX4406" fmla="*/ 4066694 w 4430875"/>
              <a:gd name="connsiteY4406" fmla="*/ 1749387 h 4013963"/>
              <a:gd name="connsiteX4407" fmla="*/ 4045016 w 4430875"/>
              <a:gd name="connsiteY4407" fmla="*/ 1740727 h 4013963"/>
              <a:gd name="connsiteX4408" fmla="*/ 4049352 w 4430875"/>
              <a:gd name="connsiteY4408" fmla="*/ 1758047 h 4013963"/>
              <a:gd name="connsiteX4409" fmla="*/ 4010332 w 4430875"/>
              <a:gd name="connsiteY4409" fmla="*/ 1732067 h 4013963"/>
              <a:gd name="connsiteX4410" fmla="*/ 3992990 w 4430875"/>
              <a:gd name="connsiteY4410" fmla="*/ 1745057 h 4013963"/>
              <a:gd name="connsiteX4411" fmla="*/ 3971313 w 4430875"/>
              <a:gd name="connsiteY4411" fmla="*/ 1710417 h 4013963"/>
              <a:gd name="connsiteX4412" fmla="*/ 3966977 w 4430875"/>
              <a:gd name="connsiteY4412" fmla="*/ 1732067 h 4013963"/>
              <a:gd name="connsiteX4413" fmla="*/ 3988655 w 4430875"/>
              <a:gd name="connsiteY4413" fmla="*/ 1758047 h 4013963"/>
              <a:gd name="connsiteX4414" fmla="*/ 3984319 w 4430875"/>
              <a:gd name="connsiteY4414" fmla="*/ 1771037 h 4013963"/>
              <a:gd name="connsiteX4415" fmla="*/ 3962642 w 4430875"/>
              <a:gd name="connsiteY4415" fmla="*/ 1749387 h 4013963"/>
              <a:gd name="connsiteX4416" fmla="*/ 3945300 w 4430875"/>
              <a:gd name="connsiteY4416" fmla="*/ 1766707 h 4013963"/>
              <a:gd name="connsiteX4417" fmla="*/ 3958306 w 4430875"/>
              <a:gd name="connsiteY4417" fmla="*/ 1771037 h 4013963"/>
              <a:gd name="connsiteX4418" fmla="*/ 3971313 w 4430875"/>
              <a:gd name="connsiteY4418" fmla="*/ 1784027 h 4013963"/>
              <a:gd name="connsiteX4419" fmla="*/ 3940964 w 4430875"/>
              <a:gd name="connsiteY4419" fmla="*/ 1797016 h 4013963"/>
              <a:gd name="connsiteX4420" fmla="*/ 3958306 w 4430875"/>
              <a:gd name="connsiteY4420" fmla="*/ 1814336 h 4013963"/>
              <a:gd name="connsiteX4421" fmla="*/ 3945300 w 4430875"/>
              <a:gd name="connsiteY4421" fmla="*/ 1840316 h 4013963"/>
              <a:gd name="connsiteX4422" fmla="*/ 3958306 w 4430875"/>
              <a:gd name="connsiteY4422" fmla="*/ 1848976 h 4013963"/>
              <a:gd name="connsiteX4423" fmla="*/ 3940964 w 4430875"/>
              <a:gd name="connsiteY4423" fmla="*/ 1857636 h 4013963"/>
              <a:gd name="connsiteX4424" fmla="*/ 3966977 w 4430875"/>
              <a:gd name="connsiteY4424" fmla="*/ 1883616 h 4013963"/>
              <a:gd name="connsiteX4425" fmla="*/ 3975648 w 4430875"/>
              <a:gd name="connsiteY4425" fmla="*/ 1870626 h 4013963"/>
              <a:gd name="connsiteX4426" fmla="*/ 3984319 w 4430875"/>
              <a:gd name="connsiteY4426" fmla="*/ 1887946 h 4013963"/>
              <a:gd name="connsiteX4427" fmla="*/ 3979984 w 4430875"/>
              <a:gd name="connsiteY4427" fmla="*/ 1905266 h 4013963"/>
              <a:gd name="connsiteX4428" fmla="*/ 3997326 w 4430875"/>
              <a:gd name="connsiteY4428" fmla="*/ 1905266 h 4013963"/>
              <a:gd name="connsiteX4429" fmla="*/ 4001661 w 4430875"/>
              <a:gd name="connsiteY4429" fmla="*/ 1931246 h 4013963"/>
              <a:gd name="connsiteX4430" fmla="*/ 4010332 w 4430875"/>
              <a:gd name="connsiteY4430" fmla="*/ 1905266 h 4013963"/>
              <a:gd name="connsiteX4431" fmla="*/ 4019003 w 4430875"/>
              <a:gd name="connsiteY4431" fmla="*/ 1931246 h 4013963"/>
              <a:gd name="connsiteX4432" fmla="*/ 4045016 w 4430875"/>
              <a:gd name="connsiteY4432" fmla="*/ 1905266 h 4013963"/>
              <a:gd name="connsiteX4433" fmla="*/ 4071029 w 4430875"/>
              <a:gd name="connsiteY4433" fmla="*/ 1918256 h 4013963"/>
              <a:gd name="connsiteX4434" fmla="*/ 4058023 w 4430875"/>
              <a:gd name="connsiteY4434" fmla="*/ 1931246 h 4013963"/>
              <a:gd name="connsiteX4435" fmla="*/ 4049352 w 4430875"/>
              <a:gd name="connsiteY4435" fmla="*/ 1922586 h 4013963"/>
              <a:gd name="connsiteX4436" fmla="*/ 4032010 w 4430875"/>
              <a:gd name="connsiteY4436" fmla="*/ 1935576 h 4013963"/>
              <a:gd name="connsiteX4437" fmla="*/ 4071029 w 4430875"/>
              <a:gd name="connsiteY4437" fmla="*/ 1926916 h 4013963"/>
              <a:gd name="connsiteX4438" fmla="*/ 4075365 w 4430875"/>
              <a:gd name="connsiteY4438" fmla="*/ 1931246 h 4013963"/>
              <a:gd name="connsiteX4439" fmla="*/ 4079700 w 4430875"/>
              <a:gd name="connsiteY4439" fmla="*/ 1935576 h 4013963"/>
              <a:gd name="connsiteX4440" fmla="*/ 4071029 w 4430875"/>
              <a:gd name="connsiteY4440" fmla="*/ 1939906 h 4013963"/>
              <a:gd name="connsiteX4441" fmla="*/ 4084036 w 4430875"/>
              <a:gd name="connsiteY4441" fmla="*/ 1944236 h 4013963"/>
              <a:gd name="connsiteX4442" fmla="*/ 4088371 w 4430875"/>
              <a:gd name="connsiteY4442" fmla="*/ 1961555 h 4013963"/>
              <a:gd name="connsiteX4443" fmla="*/ 4062358 w 4430875"/>
              <a:gd name="connsiteY4443" fmla="*/ 1965885 h 4013963"/>
              <a:gd name="connsiteX4444" fmla="*/ 4066694 w 4430875"/>
              <a:gd name="connsiteY4444" fmla="*/ 1948566 h 4013963"/>
              <a:gd name="connsiteX4445" fmla="*/ 4045016 w 4430875"/>
              <a:gd name="connsiteY4445" fmla="*/ 1965885 h 4013963"/>
              <a:gd name="connsiteX4446" fmla="*/ 4058023 w 4430875"/>
              <a:gd name="connsiteY4446" fmla="*/ 1983205 h 4013963"/>
              <a:gd name="connsiteX4447" fmla="*/ 4066694 w 4430875"/>
              <a:gd name="connsiteY4447" fmla="*/ 1991865 h 4013963"/>
              <a:gd name="connsiteX4448" fmla="*/ 4075365 w 4430875"/>
              <a:gd name="connsiteY4448" fmla="*/ 1987535 h 4013963"/>
              <a:gd name="connsiteX4449" fmla="*/ 4084036 w 4430875"/>
              <a:gd name="connsiteY4449" fmla="*/ 2004855 h 4013963"/>
              <a:gd name="connsiteX4450" fmla="*/ 4088371 w 4430875"/>
              <a:gd name="connsiteY4450" fmla="*/ 1965885 h 4013963"/>
              <a:gd name="connsiteX4451" fmla="*/ 4105713 w 4430875"/>
              <a:gd name="connsiteY4451" fmla="*/ 1970216 h 4013963"/>
              <a:gd name="connsiteX4452" fmla="*/ 4097042 w 4430875"/>
              <a:gd name="connsiteY4452" fmla="*/ 1983205 h 4013963"/>
              <a:gd name="connsiteX4453" fmla="*/ 4114384 w 4430875"/>
              <a:gd name="connsiteY4453" fmla="*/ 1996195 h 4013963"/>
              <a:gd name="connsiteX4454" fmla="*/ 4144733 w 4430875"/>
              <a:gd name="connsiteY4454" fmla="*/ 2043825 h 4013963"/>
              <a:gd name="connsiteX4455" fmla="*/ 4123055 w 4430875"/>
              <a:gd name="connsiteY4455" fmla="*/ 2035165 h 4013963"/>
              <a:gd name="connsiteX4456" fmla="*/ 4136062 w 4430875"/>
              <a:gd name="connsiteY4456" fmla="*/ 2056815 h 4013963"/>
              <a:gd name="connsiteX4457" fmla="*/ 4114384 w 4430875"/>
              <a:gd name="connsiteY4457" fmla="*/ 2056815 h 4013963"/>
              <a:gd name="connsiteX4458" fmla="*/ 4118720 w 4430875"/>
              <a:gd name="connsiteY4458" fmla="*/ 2039495 h 4013963"/>
              <a:gd name="connsiteX4459" fmla="*/ 4105713 w 4430875"/>
              <a:gd name="connsiteY4459" fmla="*/ 2030835 h 4013963"/>
              <a:gd name="connsiteX4460" fmla="*/ 4110049 w 4430875"/>
              <a:gd name="connsiteY4460" fmla="*/ 2061145 h 4013963"/>
              <a:gd name="connsiteX4461" fmla="*/ 4092707 w 4430875"/>
              <a:gd name="connsiteY4461" fmla="*/ 2035165 h 4013963"/>
              <a:gd name="connsiteX4462" fmla="*/ 4088371 w 4430875"/>
              <a:gd name="connsiteY4462" fmla="*/ 2048155 h 4013963"/>
              <a:gd name="connsiteX4463" fmla="*/ 4045016 w 4430875"/>
              <a:gd name="connsiteY4463" fmla="*/ 2026505 h 4013963"/>
              <a:gd name="connsiteX4464" fmla="*/ 4045016 w 4430875"/>
              <a:gd name="connsiteY4464" fmla="*/ 2009185 h 4013963"/>
              <a:gd name="connsiteX4465" fmla="*/ 4014668 w 4430875"/>
              <a:gd name="connsiteY4465" fmla="*/ 2000525 h 4013963"/>
              <a:gd name="connsiteX4466" fmla="*/ 4023339 w 4430875"/>
              <a:gd name="connsiteY4466" fmla="*/ 1983205 h 4013963"/>
              <a:gd name="connsiteX4467" fmla="*/ 4040681 w 4430875"/>
              <a:gd name="connsiteY4467" fmla="*/ 1987535 h 4013963"/>
              <a:gd name="connsiteX4468" fmla="*/ 3988655 w 4430875"/>
              <a:gd name="connsiteY4468" fmla="*/ 1965885 h 4013963"/>
              <a:gd name="connsiteX4469" fmla="*/ 3997326 w 4430875"/>
              <a:gd name="connsiteY4469" fmla="*/ 1931246 h 4013963"/>
              <a:gd name="connsiteX4470" fmla="*/ 3997326 w 4430875"/>
              <a:gd name="connsiteY4470" fmla="*/ 1922586 h 4013963"/>
              <a:gd name="connsiteX4471" fmla="*/ 3988655 w 4430875"/>
              <a:gd name="connsiteY4471" fmla="*/ 1935576 h 4013963"/>
              <a:gd name="connsiteX4472" fmla="*/ 3966977 w 4430875"/>
              <a:gd name="connsiteY4472" fmla="*/ 1926916 h 4013963"/>
              <a:gd name="connsiteX4473" fmla="*/ 3966977 w 4430875"/>
              <a:gd name="connsiteY4473" fmla="*/ 1918256 h 4013963"/>
              <a:gd name="connsiteX4474" fmla="*/ 3958306 w 4430875"/>
              <a:gd name="connsiteY4474" fmla="*/ 1918256 h 4013963"/>
              <a:gd name="connsiteX4475" fmla="*/ 3962642 w 4430875"/>
              <a:gd name="connsiteY4475" fmla="*/ 1931246 h 4013963"/>
              <a:gd name="connsiteX4476" fmla="*/ 3932293 w 4430875"/>
              <a:gd name="connsiteY4476" fmla="*/ 1952895 h 4013963"/>
              <a:gd name="connsiteX4477" fmla="*/ 3914951 w 4430875"/>
              <a:gd name="connsiteY4477" fmla="*/ 1939906 h 4013963"/>
              <a:gd name="connsiteX4478" fmla="*/ 3893274 w 4430875"/>
              <a:gd name="connsiteY4478" fmla="*/ 1957225 h 4013963"/>
              <a:gd name="connsiteX4479" fmla="*/ 3906280 w 4430875"/>
              <a:gd name="connsiteY4479" fmla="*/ 1913926 h 4013963"/>
              <a:gd name="connsiteX4480" fmla="*/ 3919287 w 4430875"/>
              <a:gd name="connsiteY4480" fmla="*/ 1887946 h 4013963"/>
              <a:gd name="connsiteX4481" fmla="*/ 3906280 w 4430875"/>
              <a:gd name="connsiteY4481" fmla="*/ 1883616 h 4013963"/>
              <a:gd name="connsiteX4482" fmla="*/ 3893274 w 4430875"/>
              <a:gd name="connsiteY4482" fmla="*/ 1905266 h 4013963"/>
              <a:gd name="connsiteX4483" fmla="*/ 3871596 w 4430875"/>
              <a:gd name="connsiteY4483" fmla="*/ 1892276 h 4013963"/>
              <a:gd name="connsiteX4484" fmla="*/ 3875932 w 4430875"/>
              <a:gd name="connsiteY4484" fmla="*/ 1879286 h 4013963"/>
              <a:gd name="connsiteX4485" fmla="*/ 3849919 w 4430875"/>
              <a:gd name="connsiteY4485" fmla="*/ 1870626 h 4013963"/>
              <a:gd name="connsiteX4486" fmla="*/ 3854254 w 4430875"/>
              <a:gd name="connsiteY4486" fmla="*/ 1918256 h 4013963"/>
              <a:gd name="connsiteX4487" fmla="*/ 3841248 w 4430875"/>
              <a:gd name="connsiteY4487" fmla="*/ 1909596 h 4013963"/>
              <a:gd name="connsiteX4488" fmla="*/ 3832577 w 4430875"/>
              <a:gd name="connsiteY4488" fmla="*/ 1957225 h 4013963"/>
              <a:gd name="connsiteX4489" fmla="*/ 3836912 w 4430875"/>
              <a:gd name="connsiteY4489" fmla="*/ 1952895 h 4013963"/>
              <a:gd name="connsiteX4490" fmla="*/ 3854254 w 4430875"/>
              <a:gd name="connsiteY4490" fmla="*/ 2004855 h 4013963"/>
              <a:gd name="connsiteX4491" fmla="*/ 3828241 w 4430875"/>
              <a:gd name="connsiteY4491" fmla="*/ 1987535 h 4013963"/>
              <a:gd name="connsiteX4492" fmla="*/ 3832577 w 4430875"/>
              <a:gd name="connsiteY4492" fmla="*/ 1978875 h 4013963"/>
              <a:gd name="connsiteX4493" fmla="*/ 3815235 w 4430875"/>
              <a:gd name="connsiteY4493" fmla="*/ 1965885 h 4013963"/>
              <a:gd name="connsiteX4494" fmla="*/ 3819570 w 4430875"/>
              <a:gd name="connsiteY4494" fmla="*/ 1952895 h 4013963"/>
              <a:gd name="connsiteX4495" fmla="*/ 3802228 w 4430875"/>
              <a:gd name="connsiteY4495" fmla="*/ 1931246 h 4013963"/>
              <a:gd name="connsiteX4496" fmla="*/ 3776216 w 4430875"/>
              <a:gd name="connsiteY4496" fmla="*/ 1918256 h 4013963"/>
              <a:gd name="connsiteX4497" fmla="*/ 3741532 w 4430875"/>
              <a:gd name="connsiteY4497" fmla="*/ 1931246 h 4013963"/>
              <a:gd name="connsiteX4498" fmla="*/ 3754538 w 4430875"/>
              <a:gd name="connsiteY4498" fmla="*/ 1948566 h 4013963"/>
              <a:gd name="connsiteX4499" fmla="*/ 3728525 w 4430875"/>
              <a:gd name="connsiteY4499" fmla="*/ 1926916 h 4013963"/>
              <a:gd name="connsiteX4500" fmla="*/ 3732861 w 4430875"/>
              <a:gd name="connsiteY4500" fmla="*/ 1944236 h 4013963"/>
              <a:gd name="connsiteX4501" fmla="*/ 3715519 w 4430875"/>
              <a:gd name="connsiteY4501" fmla="*/ 1931246 h 4013963"/>
              <a:gd name="connsiteX4502" fmla="*/ 3724190 w 4430875"/>
              <a:gd name="connsiteY4502" fmla="*/ 1948566 h 4013963"/>
              <a:gd name="connsiteX4503" fmla="*/ 3711183 w 4430875"/>
              <a:gd name="connsiteY4503" fmla="*/ 1952895 h 4013963"/>
              <a:gd name="connsiteX4504" fmla="*/ 3728525 w 4430875"/>
              <a:gd name="connsiteY4504" fmla="*/ 2035165 h 4013963"/>
              <a:gd name="connsiteX4505" fmla="*/ 3724190 w 4430875"/>
              <a:gd name="connsiteY4505" fmla="*/ 2043825 h 4013963"/>
              <a:gd name="connsiteX4506" fmla="*/ 3711183 w 4430875"/>
              <a:gd name="connsiteY4506" fmla="*/ 2048155 h 4013963"/>
              <a:gd name="connsiteX4507" fmla="*/ 3715519 w 4430875"/>
              <a:gd name="connsiteY4507" fmla="*/ 2061145 h 4013963"/>
              <a:gd name="connsiteX4508" fmla="*/ 3693841 w 4430875"/>
              <a:gd name="connsiteY4508" fmla="*/ 2056815 h 4013963"/>
              <a:gd name="connsiteX4509" fmla="*/ 3702512 w 4430875"/>
              <a:gd name="connsiteY4509" fmla="*/ 2061145 h 4013963"/>
              <a:gd name="connsiteX4510" fmla="*/ 3685170 w 4430875"/>
              <a:gd name="connsiteY4510" fmla="*/ 2074135 h 4013963"/>
              <a:gd name="connsiteX4511" fmla="*/ 3680835 w 4430875"/>
              <a:gd name="connsiteY4511" fmla="*/ 2078465 h 4013963"/>
              <a:gd name="connsiteX4512" fmla="*/ 3676499 w 4430875"/>
              <a:gd name="connsiteY4512" fmla="*/ 2091455 h 4013963"/>
              <a:gd name="connsiteX4513" fmla="*/ 3693841 w 4430875"/>
              <a:gd name="connsiteY4513" fmla="*/ 2082795 h 4013963"/>
              <a:gd name="connsiteX4514" fmla="*/ 3711183 w 4430875"/>
              <a:gd name="connsiteY4514" fmla="*/ 2091455 h 4013963"/>
              <a:gd name="connsiteX4515" fmla="*/ 3711183 w 4430875"/>
              <a:gd name="connsiteY4515" fmla="*/ 2104445 h 4013963"/>
              <a:gd name="connsiteX4516" fmla="*/ 3693841 w 4430875"/>
              <a:gd name="connsiteY4516" fmla="*/ 2104445 h 4013963"/>
              <a:gd name="connsiteX4517" fmla="*/ 3698177 w 4430875"/>
              <a:gd name="connsiteY4517" fmla="*/ 2126094 h 4013963"/>
              <a:gd name="connsiteX4518" fmla="*/ 3702512 w 4430875"/>
              <a:gd name="connsiteY4518" fmla="*/ 2130424 h 4013963"/>
              <a:gd name="connsiteX4519" fmla="*/ 3724190 w 4430875"/>
              <a:gd name="connsiteY4519" fmla="*/ 2095785 h 4013963"/>
              <a:gd name="connsiteX4520" fmla="*/ 3728525 w 4430875"/>
              <a:gd name="connsiteY4520" fmla="*/ 2104445 h 4013963"/>
              <a:gd name="connsiteX4521" fmla="*/ 3745867 w 4430875"/>
              <a:gd name="connsiteY4521" fmla="*/ 2069805 h 4013963"/>
              <a:gd name="connsiteX4522" fmla="*/ 3767545 w 4430875"/>
              <a:gd name="connsiteY4522" fmla="*/ 2074135 h 4013963"/>
              <a:gd name="connsiteX4523" fmla="*/ 3771880 w 4430875"/>
              <a:gd name="connsiteY4523" fmla="*/ 2091455 h 4013963"/>
              <a:gd name="connsiteX4524" fmla="*/ 3763209 w 4430875"/>
              <a:gd name="connsiteY4524" fmla="*/ 2095785 h 4013963"/>
              <a:gd name="connsiteX4525" fmla="*/ 3776216 w 4430875"/>
              <a:gd name="connsiteY4525" fmla="*/ 2087125 h 4013963"/>
              <a:gd name="connsiteX4526" fmla="*/ 3784886 w 4430875"/>
              <a:gd name="connsiteY4526" fmla="*/ 2095785 h 4013963"/>
              <a:gd name="connsiteX4527" fmla="*/ 3797893 w 4430875"/>
              <a:gd name="connsiteY4527" fmla="*/ 2143414 h 4013963"/>
              <a:gd name="connsiteX4528" fmla="*/ 3806564 w 4430875"/>
              <a:gd name="connsiteY4528" fmla="*/ 2169394 h 4013963"/>
              <a:gd name="connsiteX4529" fmla="*/ 3789222 w 4430875"/>
              <a:gd name="connsiteY4529" fmla="*/ 2178054 h 4013963"/>
              <a:gd name="connsiteX4530" fmla="*/ 3793557 w 4430875"/>
              <a:gd name="connsiteY4530" fmla="*/ 2221354 h 4013963"/>
              <a:gd name="connsiteX4531" fmla="*/ 3780551 w 4430875"/>
              <a:gd name="connsiteY4531" fmla="*/ 2234344 h 4013963"/>
              <a:gd name="connsiteX4532" fmla="*/ 3784886 w 4430875"/>
              <a:gd name="connsiteY4532" fmla="*/ 2225684 h 4013963"/>
              <a:gd name="connsiteX4533" fmla="*/ 3771880 w 4430875"/>
              <a:gd name="connsiteY4533" fmla="*/ 2221354 h 4013963"/>
              <a:gd name="connsiteX4534" fmla="*/ 3771880 w 4430875"/>
              <a:gd name="connsiteY4534" fmla="*/ 2195374 h 4013963"/>
              <a:gd name="connsiteX4535" fmla="*/ 3745867 w 4430875"/>
              <a:gd name="connsiteY4535" fmla="*/ 2208364 h 4013963"/>
              <a:gd name="connsiteX4536" fmla="*/ 3728525 w 4430875"/>
              <a:gd name="connsiteY4536" fmla="*/ 2212694 h 4013963"/>
              <a:gd name="connsiteX4537" fmla="*/ 3719854 w 4430875"/>
              <a:gd name="connsiteY4537" fmla="*/ 2204034 h 4013963"/>
              <a:gd name="connsiteX4538" fmla="*/ 3728525 w 4430875"/>
              <a:gd name="connsiteY4538" fmla="*/ 2204034 h 4013963"/>
              <a:gd name="connsiteX4539" fmla="*/ 3706848 w 4430875"/>
              <a:gd name="connsiteY4539" fmla="*/ 2195374 h 4013963"/>
              <a:gd name="connsiteX4540" fmla="*/ 3698177 w 4430875"/>
              <a:gd name="connsiteY4540" fmla="*/ 2182384 h 4013963"/>
              <a:gd name="connsiteX4541" fmla="*/ 3659157 w 4430875"/>
              <a:gd name="connsiteY4541" fmla="*/ 2191044 h 4013963"/>
              <a:gd name="connsiteX4542" fmla="*/ 3659157 w 4430875"/>
              <a:gd name="connsiteY4542" fmla="*/ 2204034 h 4013963"/>
              <a:gd name="connsiteX4543" fmla="*/ 3637480 w 4430875"/>
              <a:gd name="connsiteY4543" fmla="*/ 2199704 h 4013963"/>
              <a:gd name="connsiteX4544" fmla="*/ 3620138 w 4430875"/>
              <a:gd name="connsiteY4544" fmla="*/ 2182384 h 4013963"/>
              <a:gd name="connsiteX4545" fmla="*/ 3620138 w 4430875"/>
              <a:gd name="connsiteY4545" fmla="*/ 2204034 h 4013963"/>
              <a:gd name="connsiteX4546" fmla="*/ 3602796 w 4430875"/>
              <a:gd name="connsiteY4546" fmla="*/ 2199704 h 4013963"/>
              <a:gd name="connsiteX4547" fmla="*/ 3615802 w 4430875"/>
              <a:gd name="connsiteY4547" fmla="*/ 2204034 h 4013963"/>
              <a:gd name="connsiteX4548" fmla="*/ 3598460 w 4430875"/>
              <a:gd name="connsiteY4548" fmla="*/ 2204034 h 4013963"/>
              <a:gd name="connsiteX4549" fmla="*/ 3598460 w 4430875"/>
              <a:gd name="connsiteY4549" fmla="*/ 2191044 h 4013963"/>
              <a:gd name="connsiteX4550" fmla="*/ 3542099 w 4430875"/>
              <a:gd name="connsiteY4550" fmla="*/ 2186714 h 4013963"/>
              <a:gd name="connsiteX4551" fmla="*/ 3533428 w 4430875"/>
              <a:gd name="connsiteY4551" fmla="*/ 2199704 h 4013963"/>
              <a:gd name="connsiteX4552" fmla="*/ 3542099 w 4430875"/>
              <a:gd name="connsiteY4552" fmla="*/ 2204034 h 4013963"/>
              <a:gd name="connsiteX4553" fmla="*/ 3516086 w 4430875"/>
              <a:gd name="connsiteY4553" fmla="*/ 2225684 h 4013963"/>
              <a:gd name="connsiteX4554" fmla="*/ 3524757 w 4430875"/>
              <a:gd name="connsiteY4554" fmla="*/ 2238674 h 4013963"/>
              <a:gd name="connsiteX4555" fmla="*/ 3524757 w 4430875"/>
              <a:gd name="connsiteY4555" fmla="*/ 2225684 h 4013963"/>
              <a:gd name="connsiteX4556" fmla="*/ 3537763 w 4430875"/>
              <a:gd name="connsiteY4556" fmla="*/ 2225684 h 4013963"/>
              <a:gd name="connsiteX4557" fmla="*/ 3555105 w 4430875"/>
              <a:gd name="connsiteY4557" fmla="*/ 2247334 h 4013963"/>
              <a:gd name="connsiteX4558" fmla="*/ 3585454 w 4430875"/>
              <a:gd name="connsiteY4558" fmla="*/ 2217024 h 4013963"/>
              <a:gd name="connsiteX4559" fmla="*/ 3559441 w 4430875"/>
              <a:gd name="connsiteY4559" fmla="*/ 2264654 h 4013963"/>
              <a:gd name="connsiteX4560" fmla="*/ 3568112 w 4430875"/>
              <a:gd name="connsiteY4560" fmla="*/ 2277644 h 4013963"/>
              <a:gd name="connsiteX4561" fmla="*/ 3568112 w 4430875"/>
              <a:gd name="connsiteY4561" fmla="*/ 2290633 h 4013963"/>
              <a:gd name="connsiteX4562" fmla="*/ 3559441 w 4430875"/>
              <a:gd name="connsiteY4562" fmla="*/ 2299293 h 4013963"/>
              <a:gd name="connsiteX4563" fmla="*/ 3594125 w 4430875"/>
              <a:gd name="connsiteY4563" fmla="*/ 2312283 h 4013963"/>
              <a:gd name="connsiteX4564" fmla="*/ 3611467 w 4430875"/>
              <a:gd name="connsiteY4564" fmla="*/ 2303623 h 4013963"/>
              <a:gd name="connsiteX4565" fmla="*/ 3572447 w 4430875"/>
              <a:gd name="connsiteY4565" fmla="*/ 2286303 h 4013963"/>
              <a:gd name="connsiteX4566" fmla="*/ 3589789 w 4430875"/>
              <a:gd name="connsiteY4566" fmla="*/ 2290633 h 4013963"/>
              <a:gd name="connsiteX4567" fmla="*/ 3572447 w 4430875"/>
              <a:gd name="connsiteY4567" fmla="*/ 2268984 h 4013963"/>
              <a:gd name="connsiteX4568" fmla="*/ 3607131 w 4430875"/>
              <a:gd name="connsiteY4568" fmla="*/ 2290633 h 4013963"/>
              <a:gd name="connsiteX4569" fmla="*/ 3615802 w 4430875"/>
              <a:gd name="connsiteY4569" fmla="*/ 2277644 h 4013963"/>
              <a:gd name="connsiteX4570" fmla="*/ 3628809 w 4430875"/>
              <a:gd name="connsiteY4570" fmla="*/ 2286303 h 4013963"/>
              <a:gd name="connsiteX4571" fmla="*/ 3633144 w 4430875"/>
              <a:gd name="connsiteY4571" fmla="*/ 2307953 h 4013963"/>
              <a:gd name="connsiteX4572" fmla="*/ 3663493 w 4430875"/>
              <a:gd name="connsiteY4572" fmla="*/ 2329603 h 4013963"/>
              <a:gd name="connsiteX4573" fmla="*/ 3685170 w 4430875"/>
              <a:gd name="connsiteY4573" fmla="*/ 2303623 h 4013963"/>
              <a:gd name="connsiteX4574" fmla="*/ 3672164 w 4430875"/>
              <a:gd name="connsiteY4574" fmla="*/ 2290633 h 4013963"/>
              <a:gd name="connsiteX4575" fmla="*/ 3693841 w 4430875"/>
              <a:gd name="connsiteY4575" fmla="*/ 2303623 h 4013963"/>
              <a:gd name="connsiteX4576" fmla="*/ 3684086 w 4430875"/>
              <a:gd name="connsiteY4576" fmla="*/ 2334677 h 4013963"/>
              <a:gd name="connsiteX4577" fmla="*/ 3676631 w 4430875"/>
              <a:gd name="connsiteY4577" fmla="*/ 2338201 h 4013963"/>
              <a:gd name="connsiteX4578" fmla="*/ 3672164 w 4430875"/>
              <a:gd name="connsiteY4578" fmla="*/ 2333933 h 4013963"/>
              <a:gd name="connsiteX4579" fmla="*/ 3662951 w 4430875"/>
              <a:gd name="connsiteY4579" fmla="*/ 2348547 h 4013963"/>
              <a:gd name="connsiteX4580" fmla="*/ 3651920 w 4430875"/>
              <a:gd name="connsiteY4580" fmla="*/ 2358606 h 4013963"/>
              <a:gd name="connsiteX4581" fmla="*/ 3650486 w 4430875"/>
              <a:gd name="connsiteY4581" fmla="*/ 2355583 h 4013963"/>
              <a:gd name="connsiteX4582" fmla="*/ 3646151 w 4430875"/>
              <a:gd name="connsiteY4582" fmla="*/ 2359913 h 4013963"/>
              <a:gd name="connsiteX4583" fmla="*/ 3650486 w 4430875"/>
              <a:gd name="connsiteY4583" fmla="*/ 2368573 h 4013963"/>
              <a:gd name="connsiteX4584" fmla="*/ 3637480 w 4430875"/>
              <a:gd name="connsiteY4584" fmla="*/ 2359913 h 4013963"/>
              <a:gd name="connsiteX4585" fmla="*/ 3620138 w 4430875"/>
              <a:gd name="connsiteY4585" fmla="*/ 2372903 h 4013963"/>
              <a:gd name="connsiteX4586" fmla="*/ 3633144 w 4430875"/>
              <a:gd name="connsiteY4586" fmla="*/ 2359913 h 4013963"/>
              <a:gd name="connsiteX4587" fmla="*/ 3589789 w 4430875"/>
              <a:gd name="connsiteY4587" fmla="*/ 2364243 h 4013963"/>
              <a:gd name="connsiteX4588" fmla="*/ 3611467 w 4430875"/>
              <a:gd name="connsiteY4588" fmla="*/ 2372903 h 4013963"/>
              <a:gd name="connsiteX4589" fmla="*/ 3585454 w 4430875"/>
              <a:gd name="connsiteY4589" fmla="*/ 2416203 h 4013963"/>
              <a:gd name="connsiteX4590" fmla="*/ 3594125 w 4430875"/>
              <a:gd name="connsiteY4590" fmla="*/ 2424863 h 4013963"/>
              <a:gd name="connsiteX4591" fmla="*/ 3576783 w 4430875"/>
              <a:gd name="connsiteY4591" fmla="*/ 2437853 h 4013963"/>
              <a:gd name="connsiteX4592" fmla="*/ 3598460 w 4430875"/>
              <a:gd name="connsiteY4592" fmla="*/ 2446512 h 4013963"/>
              <a:gd name="connsiteX4593" fmla="*/ 3576783 w 4430875"/>
              <a:gd name="connsiteY4593" fmla="*/ 2459502 h 4013963"/>
              <a:gd name="connsiteX4594" fmla="*/ 3581118 w 4430875"/>
              <a:gd name="connsiteY4594" fmla="*/ 2455172 h 4013963"/>
              <a:gd name="connsiteX4595" fmla="*/ 3576783 w 4430875"/>
              <a:gd name="connsiteY4595" fmla="*/ 2476822 h 4013963"/>
              <a:gd name="connsiteX4596" fmla="*/ 3559441 w 4430875"/>
              <a:gd name="connsiteY4596" fmla="*/ 2455172 h 4013963"/>
              <a:gd name="connsiteX4597" fmla="*/ 3555105 w 4430875"/>
              <a:gd name="connsiteY4597" fmla="*/ 2472492 h 4013963"/>
              <a:gd name="connsiteX4598" fmla="*/ 3520421 w 4430875"/>
              <a:gd name="connsiteY4598" fmla="*/ 2463832 h 4013963"/>
              <a:gd name="connsiteX4599" fmla="*/ 3576783 w 4430875"/>
              <a:gd name="connsiteY4599" fmla="*/ 2420533 h 4013963"/>
              <a:gd name="connsiteX4600" fmla="*/ 3550770 w 4430875"/>
              <a:gd name="connsiteY4600" fmla="*/ 2446512 h 4013963"/>
              <a:gd name="connsiteX4601" fmla="*/ 3537763 w 4430875"/>
              <a:gd name="connsiteY4601" fmla="*/ 2437853 h 4013963"/>
              <a:gd name="connsiteX4602" fmla="*/ 3498744 w 4430875"/>
              <a:gd name="connsiteY4602" fmla="*/ 2476822 h 4013963"/>
              <a:gd name="connsiteX4603" fmla="*/ 3490073 w 4430875"/>
              <a:gd name="connsiteY4603" fmla="*/ 2468162 h 4013963"/>
              <a:gd name="connsiteX4604" fmla="*/ 3472731 w 4430875"/>
              <a:gd name="connsiteY4604" fmla="*/ 2494142 h 4013963"/>
              <a:gd name="connsiteX4605" fmla="*/ 3485737 w 4430875"/>
              <a:gd name="connsiteY4605" fmla="*/ 2502802 h 4013963"/>
              <a:gd name="connsiteX4606" fmla="*/ 3472731 w 4430875"/>
              <a:gd name="connsiteY4606" fmla="*/ 2511462 h 4013963"/>
              <a:gd name="connsiteX4607" fmla="*/ 3481402 w 4430875"/>
              <a:gd name="connsiteY4607" fmla="*/ 2524452 h 4013963"/>
              <a:gd name="connsiteX4608" fmla="*/ 3459724 w 4430875"/>
              <a:gd name="connsiteY4608" fmla="*/ 2528782 h 4013963"/>
              <a:gd name="connsiteX4609" fmla="*/ 3464060 w 4430875"/>
              <a:gd name="connsiteY4609" fmla="*/ 2580742 h 4013963"/>
              <a:gd name="connsiteX4610" fmla="*/ 3464060 w 4430875"/>
              <a:gd name="connsiteY4610" fmla="*/ 2554762 h 4013963"/>
              <a:gd name="connsiteX4611" fmla="*/ 3455389 w 4430875"/>
              <a:gd name="connsiteY4611" fmla="*/ 2563422 h 4013963"/>
              <a:gd name="connsiteX4612" fmla="*/ 3459724 w 4430875"/>
              <a:gd name="connsiteY4612" fmla="*/ 2546102 h 4013963"/>
              <a:gd name="connsiteX4613" fmla="*/ 3472731 w 4430875"/>
              <a:gd name="connsiteY4613" fmla="*/ 2550432 h 4013963"/>
              <a:gd name="connsiteX4614" fmla="*/ 3468395 w 4430875"/>
              <a:gd name="connsiteY4614" fmla="*/ 2559092 h 4013963"/>
              <a:gd name="connsiteX4615" fmla="*/ 3468395 w 4430875"/>
              <a:gd name="connsiteY4615" fmla="*/ 2567752 h 4013963"/>
              <a:gd name="connsiteX4616" fmla="*/ 3481402 w 4430875"/>
              <a:gd name="connsiteY4616" fmla="*/ 2554762 h 4013963"/>
              <a:gd name="connsiteX4617" fmla="*/ 3494408 w 4430875"/>
              <a:gd name="connsiteY4617" fmla="*/ 2537442 h 4013963"/>
              <a:gd name="connsiteX4618" fmla="*/ 3524757 w 4430875"/>
              <a:gd name="connsiteY4618" fmla="*/ 2537442 h 4013963"/>
              <a:gd name="connsiteX4619" fmla="*/ 3507415 w 4430875"/>
              <a:gd name="connsiteY4619" fmla="*/ 2528782 h 4013963"/>
              <a:gd name="connsiteX4620" fmla="*/ 3542099 w 4430875"/>
              <a:gd name="connsiteY4620" fmla="*/ 2515792 h 4013963"/>
              <a:gd name="connsiteX4621" fmla="*/ 3633144 w 4430875"/>
              <a:gd name="connsiteY4621" fmla="*/ 2502802 h 4013963"/>
              <a:gd name="connsiteX4622" fmla="*/ 3633144 w 4430875"/>
              <a:gd name="connsiteY4622" fmla="*/ 2528782 h 4013963"/>
              <a:gd name="connsiteX4623" fmla="*/ 3650486 w 4430875"/>
              <a:gd name="connsiteY4623" fmla="*/ 2494142 h 4013963"/>
              <a:gd name="connsiteX4624" fmla="*/ 3659157 w 4430875"/>
              <a:gd name="connsiteY4624" fmla="*/ 2507132 h 4013963"/>
              <a:gd name="connsiteX4625" fmla="*/ 3646151 w 4430875"/>
              <a:gd name="connsiteY4625" fmla="*/ 2533112 h 4013963"/>
              <a:gd name="connsiteX4626" fmla="*/ 3663493 w 4430875"/>
              <a:gd name="connsiteY4626" fmla="*/ 2541772 h 4013963"/>
              <a:gd name="connsiteX4627" fmla="*/ 3654822 w 4430875"/>
              <a:gd name="connsiteY4627" fmla="*/ 2520122 h 4013963"/>
              <a:gd name="connsiteX4628" fmla="*/ 3672164 w 4430875"/>
              <a:gd name="connsiteY4628" fmla="*/ 2502802 h 4013963"/>
              <a:gd name="connsiteX4629" fmla="*/ 3693841 w 4430875"/>
              <a:gd name="connsiteY4629" fmla="*/ 2528782 h 4013963"/>
              <a:gd name="connsiteX4630" fmla="*/ 3695915 w 4430875"/>
              <a:gd name="connsiteY4630" fmla="*/ 2534430 h 4013963"/>
              <a:gd name="connsiteX4631" fmla="*/ 3691674 w 4430875"/>
              <a:gd name="connsiteY4631" fmla="*/ 2528782 h 4013963"/>
              <a:gd name="connsiteX4632" fmla="*/ 3685170 w 4430875"/>
              <a:gd name="connsiteY4632" fmla="*/ 2520122 h 4013963"/>
              <a:gd name="connsiteX4633" fmla="*/ 3676499 w 4430875"/>
              <a:gd name="connsiteY4633" fmla="*/ 2537442 h 4013963"/>
              <a:gd name="connsiteX4634" fmla="*/ 3689506 w 4430875"/>
              <a:gd name="connsiteY4634" fmla="*/ 2541772 h 4013963"/>
              <a:gd name="connsiteX4635" fmla="*/ 3697093 w 4430875"/>
              <a:gd name="connsiteY4635" fmla="*/ 2537983 h 4013963"/>
              <a:gd name="connsiteX4636" fmla="*/ 3697200 w 4430875"/>
              <a:gd name="connsiteY4636" fmla="*/ 2537930 h 4013963"/>
              <a:gd name="connsiteX4637" fmla="*/ 3699803 w 4430875"/>
              <a:gd name="connsiteY4637" fmla="*/ 2545019 h 4013963"/>
              <a:gd name="connsiteX4638" fmla="*/ 3689506 w 4430875"/>
              <a:gd name="connsiteY4638" fmla="*/ 2554762 h 4013963"/>
              <a:gd name="connsiteX4639" fmla="*/ 3702512 w 4430875"/>
              <a:gd name="connsiteY4639" fmla="*/ 2572082 h 4013963"/>
              <a:gd name="connsiteX4640" fmla="*/ 3693841 w 4430875"/>
              <a:gd name="connsiteY4640" fmla="*/ 2576412 h 4013963"/>
              <a:gd name="connsiteX4641" fmla="*/ 3702512 w 4430875"/>
              <a:gd name="connsiteY4641" fmla="*/ 2615381 h 4013963"/>
              <a:gd name="connsiteX4642" fmla="*/ 3698177 w 4430875"/>
              <a:gd name="connsiteY4642" fmla="*/ 2598062 h 4013963"/>
              <a:gd name="connsiteX4643" fmla="*/ 3581118 w 4430875"/>
              <a:gd name="connsiteY4643" fmla="*/ 2641361 h 4013963"/>
              <a:gd name="connsiteX4644" fmla="*/ 3572447 w 4430875"/>
              <a:gd name="connsiteY4644" fmla="*/ 2663011 h 4013963"/>
              <a:gd name="connsiteX4645" fmla="*/ 3559441 w 4430875"/>
              <a:gd name="connsiteY4645" fmla="*/ 2658681 h 4013963"/>
              <a:gd name="connsiteX4646" fmla="*/ 3563776 w 4430875"/>
              <a:gd name="connsiteY4646" fmla="*/ 2650021 h 4013963"/>
              <a:gd name="connsiteX4647" fmla="*/ 3516086 w 4430875"/>
              <a:gd name="connsiteY4647" fmla="*/ 2663011 h 4013963"/>
              <a:gd name="connsiteX4648" fmla="*/ 3533428 w 4430875"/>
              <a:gd name="connsiteY4648" fmla="*/ 2676001 h 4013963"/>
              <a:gd name="connsiteX4649" fmla="*/ 3520421 w 4430875"/>
              <a:gd name="connsiteY4649" fmla="*/ 2680331 h 4013963"/>
              <a:gd name="connsiteX4650" fmla="*/ 3516086 w 4430875"/>
              <a:gd name="connsiteY4650" fmla="*/ 2667341 h 4013963"/>
              <a:gd name="connsiteX4651" fmla="*/ 3490073 w 4430875"/>
              <a:gd name="connsiteY4651" fmla="*/ 2680331 h 4013963"/>
              <a:gd name="connsiteX4652" fmla="*/ 3481402 w 4430875"/>
              <a:gd name="connsiteY4652" fmla="*/ 2667341 h 4013963"/>
              <a:gd name="connsiteX4653" fmla="*/ 3494408 w 4430875"/>
              <a:gd name="connsiteY4653" fmla="*/ 2654351 h 4013963"/>
              <a:gd name="connsiteX4654" fmla="*/ 3468395 w 4430875"/>
              <a:gd name="connsiteY4654" fmla="*/ 2658681 h 4013963"/>
              <a:gd name="connsiteX4655" fmla="*/ 3459724 w 4430875"/>
              <a:gd name="connsiteY4655" fmla="*/ 2641361 h 4013963"/>
              <a:gd name="connsiteX4656" fmla="*/ 3433711 w 4430875"/>
              <a:gd name="connsiteY4656" fmla="*/ 2654351 h 4013963"/>
              <a:gd name="connsiteX4657" fmla="*/ 3433711 w 4430875"/>
              <a:gd name="connsiteY4657" fmla="*/ 2667341 h 4013963"/>
              <a:gd name="connsiteX4658" fmla="*/ 3446718 w 4430875"/>
              <a:gd name="connsiteY4658" fmla="*/ 2663011 h 4013963"/>
              <a:gd name="connsiteX4659" fmla="*/ 3394692 w 4430875"/>
              <a:gd name="connsiteY4659" fmla="*/ 2671671 h 4013963"/>
              <a:gd name="connsiteX4660" fmla="*/ 3433711 w 4430875"/>
              <a:gd name="connsiteY4660" fmla="*/ 2628371 h 4013963"/>
              <a:gd name="connsiteX4661" fmla="*/ 3459724 w 4430875"/>
              <a:gd name="connsiteY4661" fmla="*/ 2615381 h 4013963"/>
              <a:gd name="connsiteX4662" fmla="*/ 3451053 w 4430875"/>
              <a:gd name="connsiteY4662" fmla="*/ 2632701 h 4013963"/>
              <a:gd name="connsiteX4663" fmla="*/ 3485737 w 4430875"/>
              <a:gd name="connsiteY4663" fmla="*/ 2615381 h 4013963"/>
              <a:gd name="connsiteX4664" fmla="*/ 3438047 w 4430875"/>
              <a:gd name="connsiteY4664" fmla="*/ 2602392 h 4013963"/>
              <a:gd name="connsiteX4665" fmla="*/ 3433711 w 4430875"/>
              <a:gd name="connsiteY4665" fmla="*/ 2619711 h 4013963"/>
              <a:gd name="connsiteX4666" fmla="*/ 3425040 w 4430875"/>
              <a:gd name="connsiteY4666" fmla="*/ 2606722 h 4013963"/>
              <a:gd name="connsiteX4667" fmla="*/ 3416369 w 4430875"/>
              <a:gd name="connsiteY4667" fmla="*/ 2628371 h 4013963"/>
              <a:gd name="connsiteX4668" fmla="*/ 3399028 w 4430875"/>
              <a:gd name="connsiteY4668" fmla="*/ 2606722 h 4013963"/>
              <a:gd name="connsiteX4669" fmla="*/ 3403363 w 4430875"/>
              <a:gd name="connsiteY4669" fmla="*/ 2628371 h 4013963"/>
              <a:gd name="connsiteX4670" fmla="*/ 3360008 w 4430875"/>
              <a:gd name="connsiteY4670" fmla="*/ 2650021 h 4013963"/>
              <a:gd name="connsiteX4671" fmla="*/ 3364344 w 4430875"/>
              <a:gd name="connsiteY4671" fmla="*/ 2663011 h 4013963"/>
              <a:gd name="connsiteX4672" fmla="*/ 3386021 w 4430875"/>
              <a:gd name="connsiteY4672" fmla="*/ 2650021 h 4013963"/>
              <a:gd name="connsiteX4673" fmla="*/ 3386021 w 4430875"/>
              <a:gd name="connsiteY4673" fmla="*/ 2671671 h 4013963"/>
              <a:gd name="connsiteX4674" fmla="*/ 3377350 w 4430875"/>
              <a:gd name="connsiteY4674" fmla="*/ 2701981 h 4013963"/>
              <a:gd name="connsiteX4675" fmla="*/ 3373015 w 4430875"/>
              <a:gd name="connsiteY4675" fmla="*/ 2684661 h 4013963"/>
              <a:gd name="connsiteX4676" fmla="*/ 3368679 w 4430875"/>
              <a:gd name="connsiteY4676" fmla="*/ 2693321 h 4013963"/>
              <a:gd name="connsiteX4677" fmla="*/ 3394692 w 4430875"/>
              <a:gd name="connsiteY4677" fmla="*/ 2719301 h 4013963"/>
              <a:gd name="connsiteX4678" fmla="*/ 3381686 w 4430875"/>
              <a:gd name="connsiteY4678" fmla="*/ 2723631 h 4013963"/>
              <a:gd name="connsiteX4679" fmla="*/ 3355673 w 4430875"/>
              <a:gd name="connsiteY4679" fmla="*/ 2810230 h 4013963"/>
              <a:gd name="connsiteX4680" fmla="*/ 3342666 w 4430875"/>
              <a:gd name="connsiteY4680" fmla="*/ 2892500 h 4013963"/>
              <a:gd name="connsiteX4681" fmla="*/ 3333995 w 4430875"/>
              <a:gd name="connsiteY4681" fmla="*/ 2914150 h 4013963"/>
              <a:gd name="connsiteX4682" fmla="*/ 3320989 w 4430875"/>
              <a:gd name="connsiteY4682" fmla="*/ 2914150 h 4013963"/>
              <a:gd name="connsiteX4683" fmla="*/ 3329660 w 4430875"/>
              <a:gd name="connsiteY4683" fmla="*/ 2922810 h 4013963"/>
              <a:gd name="connsiteX4684" fmla="*/ 3320989 w 4430875"/>
              <a:gd name="connsiteY4684" fmla="*/ 2922810 h 4013963"/>
              <a:gd name="connsiteX4685" fmla="*/ 3325324 w 4430875"/>
              <a:gd name="connsiteY4685" fmla="*/ 2948789 h 4013963"/>
              <a:gd name="connsiteX4686" fmla="*/ 3273298 w 4430875"/>
              <a:gd name="connsiteY4686" fmla="*/ 3000749 h 4013963"/>
              <a:gd name="connsiteX4687" fmla="*/ 3260292 w 4430875"/>
              <a:gd name="connsiteY4687" fmla="*/ 2992089 h 4013963"/>
              <a:gd name="connsiteX4688" fmla="*/ 3156240 w 4430875"/>
              <a:gd name="connsiteY4688" fmla="*/ 3061369 h 4013963"/>
              <a:gd name="connsiteX4689" fmla="*/ 3125891 w 4430875"/>
              <a:gd name="connsiteY4689" fmla="*/ 3070029 h 4013963"/>
              <a:gd name="connsiteX4690" fmla="*/ 3117220 w 4430875"/>
              <a:gd name="connsiteY4690" fmla="*/ 3057039 h 4013963"/>
              <a:gd name="connsiteX4691" fmla="*/ 3047852 w 4430875"/>
              <a:gd name="connsiteY4691" fmla="*/ 3087349 h 4013963"/>
              <a:gd name="connsiteX4692" fmla="*/ 3043517 w 4430875"/>
              <a:gd name="connsiteY4692" fmla="*/ 3078689 h 4013963"/>
              <a:gd name="connsiteX4693" fmla="*/ 3017504 w 4430875"/>
              <a:gd name="connsiteY4693" fmla="*/ 3100339 h 4013963"/>
              <a:gd name="connsiteX4694" fmla="*/ 3000162 w 4430875"/>
              <a:gd name="connsiteY4694" fmla="*/ 3104669 h 4013963"/>
              <a:gd name="connsiteX4695" fmla="*/ 2987156 w 4430875"/>
              <a:gd name="connsiteY4695" fmla="*/ 3091679 h 4013963"/>
              <a:gd name="connsiteX4696" fmla="*/ 2978485 w 4430875"/>
              <a:gd name="connsiteY4696" fmla="*/ 3104669 h 4013963"/>
              <a:gd name="connsiteX4697" fmla="*/ 2896110 w 4430875"/>
              <a:gd name="connsiteY4697" fmla="*/ 3117658 h 4013963"/>
              <a:gd name="connsiteX4698" fmla="*/ 2844085 w 4430875"/>
              <a:gd name="connsiteY4698" fmla="*/ 3104669 h 4013963"/>
              <a:gd name="connsiteX4699" fmla="*/ 2835414 w 4430875"/>
              <a:gd name="connsiteY4699" fmla="*/ 3078689 h 4013963"/>
              <a:gd name="connsiteX4700" fmla="*/ 2761710 w 4430875"/>
              <a:gd name="connsiteY4700" fmla="*/ 3100339 h 4013963"/>
              <a:gd name="connsiteX4701" fmla="*/ 2861426 w 4430875"/>
              <a:gd name="connsiteY4701" fmla="*/ 3035389 h 4013963"/>
              <a:gd name="connsiteX4702" fmla="*/ 2991491 w 4430875"/>
              <a:gd name="connsiteY4702" fmla="*/ 2918480 h 4013963"/>
              <a:gd name="connsiteX4703" fmla="*/ 3112885 w 4430875"/>
              <a:gd name="connsiteY4703" fmla="*/ 2823220 h 4013963"/>
              <a:gd name="connsiteX4704" fmla="*/ 3086872 w 4430875"/>
              <a:gd name="connsiteY4704" fmla="*/ 2801570 h 4013963"/>
              <a:gd name="connsiteX4705" fmla="*/ 3151904 w 4430875"/>
              <a:gd name="connsiteY4705" fmla="*/ 2749611 h 4013963"/>
              <a:gd name="connsiteX4706" fmla="*/ 3138898 w 4430875"/>
              <a:gd name="connsiteY4706" fmla="*/ 2745281 h 4013963"/>
              <a:gd name="connsiteX4707" fmla="*/ 3117220 w 4430875"/>
              <a:gd name="connsiteY4707" fmla="*/ 2766931 h 4013963"/>
              <a:gd name="connsiteX4708" fmla="*/ 3034846 w 4430875"/>
              <a:gd name="connsiteY4708" fmla="*/ 2784250 h 4013963"/>
              <a:gd name="connsiteX4709" fmla="*/ 3039182 w 4430875"/>
              <a:gd name="connsiteY4709" fmla="*/ 2805900 h 4013963"/>
              <a:gd name="connsiteX4710" fmla="*/ 3013169 w 4430875"/>
              <a:gd name="connsiteY4710" fmla="*/ 2818890 h 4013963"/>
              <a:gd name="connsiteX4711" fmla="*/ 2969814 w 4430875"/>
              <a:gd name="connsiteY4711" fmla="*/ 2818890 h 4013963"/>
              <a:gd name="connsiteX4712" fmla="*/ 2969814 w 4430875"/>
              <a:gd name="connsiteY4712" fmla="*/ 2810230 h 4013963"/>
              <a:gd name="connsiteX4713" fmla="*/ 2956807 w 4430875"/>
              <a:gd name="connsiteY4713" fmla="*/ 2827550 h 4013963"/>
              <a:gd name="connsiteX4714" fmla="*/ 2943801 w 4430875"/>
              <a:gd name="connsiteY4714" fmla="*/ 2814560 h 4013963"/>
              <a:gd name="connsiteX4715" fmla="*/ 2883104 w 4430875"/>
              <a:gd name="connsiteY4715" fmla="*/ 2840540 h 4013963"/>
              <a:gd name="connsiteX4716" fmla="*/ 2870097 w 4430875"/>
              <a:gd name="connsiteY4716" fmla="*/ 2823220 h 4013963"/>
              <a:gd name="connsiteX4717" fmla="*/ 2852755 w 4430875"/>
              <a:gd name="connsiteY4717" fmla="*/ 2827550 h 4013963"/>
              <a:gd name="connsiteX4718" fmla="*/ 2857091 w 4430875"/>
              <a:gd name="connsiteY4718" fmla="*/ 2836210 h 4013963"/>
              <a:gd name="connsiteX4719" fmla="*/ 2844085 w 4430875"/>
              <a:gd name="connsiteY4719" fmla="*/ 2840540 h 4013963"/>
              <a:gd name="connsiteX4720" fmla="*/ 2835414 w 4430875"/>
              <a:gd name="connsiteY4720" fmla="*/ 2831880 h 4013963"/>
              <a:gd name="connsiteX4721" fmla="*/ 2818072 w 4430875"/>
              <a:gd name="connsiteY4721" fmla="*/ 2857860 h 4013963"/>
              <a:gd name="connsiteX4722" fmla="*/ 2783388 w 4430875"/>
              <a:gd name="connsiteY4722" fmla="*/ 2849200 h 4013963"/>
              <a:gd name="connsiteX4723" fmla="*/ 2796394 w 4430875"/>
              <a:gd name="connsiteY4723" fmla="*/ 2836210 h 4013963"/>
              <a:gd name="connsiteX4724" fmla="*/ 2774717 w 4430875"/>
              <a:gd name="connsiteY4724" fmla="*/ 2827550 h 4013963"/>
              <a:gd name="connsiteX4725" fmla="*/ 2796394 w 4430875"/>
              <a:gd name="connsiteY4725" fmla="*/ 2805900 h 4013963"/>
              <a:gd name="connsiteX4726" fmla="*/ 2770381 w 4430875"/>
              <a:gd name="connsiteY4726" fmla="*/ 2801570 h 4013963"/>
              <a:gd name="connsiteX4727" fmla="*/ 2761710 w 4430875"/>
              <a:gd name="connsiteY4727" fmla="*/ 2818890 h 4013963"/>
              <a:gd name="connsiteX4728" fmla="*/ 2770381 w 4430875"/>
              <a:gd name="connsiteY4728" fmla="*/ 2831880 h 4013963"/>
              <a:gd name="connsiteX4729" fmla="*/ 2740032 w 4430875"/>
              <a:gd name="connsiteY4729" fmla="*/ 2818890 h 4013963"/>
              <a:gd name="connsiteX4730" fmla="*/ 2744368 w 4430875"/>
              <a:gd name="connsiteY4730" fmla="*/ 2805900 h 4013963"/>
              <a:gd name="connsiteX4731" fmla="*/ 2735697 w 4430875"/>
              <a:gd name="connsiteY4731" fmla="*/ 2797240 h 4013963"/>
              <a:gd name="connsiteX4732" fmla="*/ 2718355 w 4430875"/>
              <a:gd name="connsiteY4732" fmla="*/ 2814560 h 4013963"/>
              <a:gd name="connsiteX4733" fmla="*/ 2701013 w 4430875"/>
              <a:gd name="connsiteY4733" fmla="*/ 2801570 h 4013963"/>
              <a:gd name="connsiteX4734" fmla="*/ 2714019 w 4430875"/>
              <a:gd name="connsiteY4734" fmla="*/ 2788580 h 4013963"/>
              <a:gd name="connsiteX4735" fmla="*/ 2675000 w 4430875"/>
              <a:gd name="connsiteY4735" fmla="*/ 2805900 h 4013963"/>
              <a:gd name="connsiteX4736" fmla="*/ 2670665 w 4430875"/>
              <a:gd name="connsiteY4736" fmla="*/ 2784250 h 4013963"/>
              <a:gd name="connsiteX4737" fmla="*/ 2657658 w 4430875"/>
              <a:gd name="connsiteY4737" fmla="*/ 2823220 h 4013963"/>
              <a:gd name="connsiteX4738" fmla="*/ 2635981 w 4430875"/>
              <a:gd name="connsiteY4738" fmla="*/ 2831880 h 4013963"/>
              <a:gd name="connsiteX4739" fmla="*/ 2648987 w 4430875"/>
              <a:gd name="connsiteY4739" fmla="*/ 2836210 h 4013963"/>
              <a:gd name="connsiteX4740" fmla="*/ 2618639 w 4430875"/>
              <a:gd name="connsiteY4740" fmla="*/ 2827550 h 4013963"/>
              <a:gd name="connsiteX4741" fmla="*/ 2622974 w 4430875"/>
              <a:gd name="connsiteY4741" fmla="*/ 2840540 h 4013963"/>
              <a:gd name="connsiteX4742" fmla="*/ 2614303 w 4430875"/>
              <a:gd name="connsiteY4742" fmla="*/ 2827550 h 4013963"/>
              <a:gd name="connsiteX4743" fmla="*/ 2592626 w 4430875"/>
              <a:gd name="connsiteY4743" fmla="*/ 2823220 h 4013963"/>
              <a:gd name="connsiteX4744" fmla="*/ 2596961 w 4430875"/>
              <a:gd name="connsiteY4744" fmla="*/ 2849200 h 4013963"/>
              <a:gd name="connsiteX4745" fmla="*/ 2570948 w 4430875"/>
              <a:gd name="connsiteY4745" fmla="*/ 2857860 h 4013963"/>
              <a:gd name="connsiteX4746" fmla="*/ 2588290 w 4430875"/>
              <a:gd name="connsiteY4746" fmla="*/ 2849200 h 4013963"/>
              <a:gd name="connsiteX4747" fmla="*/ 2575284 w 4430875"/>
              <a:gd name="connsiteY4747" fmla="*/ 2840540 h 4013963"/>
              <a:gd name="connsiteX4748" fmla="*/ 2588290 w 4430875"/>
              <a:gd name="connsiteY4748" fmla="*/ 2840540 h 4013963"/>
              <a:gd name="connsiteX4749" fmla="*/ 2583955 w 4430875"/>
              <a:gd name="connsiteY4749" fmla="*/ 2823220 h 4013963"/>
              <a:gd name="connsiteX4750" fmla="*/ 2440883 w 4430875"/>
              <a:gd name="connsiteY4750" fmla="*/ 2888170 h 4013963"/>
              <a:gd name="connsiteX4751" fmla="*/ 2397529 w 4430875"/>
              <a:gd name="connsiteY4751" fmla="*/ 2901160 h 4013963"/>
              <a:gd name="connsiteX4752" fmla="*/ 2384522 w 4430875"/>
              <a:gd name="connsiteY4752" fmla="*/ 2892500 h 4013963"/>
              <a:gd name="connsiteX4753" fmla="*/ 2371516 w 4430875"/>
              <a:gd name="connsiteY4753" fmla="*/ 2905490 h 4013963"/>
              <a:gd name="connsiteX4754" fmla="*/ 2367180 w 4430875"/>
              <a:gd name="connsiteY4754" fmla="*/ 2892500 h 4013963"/>
              <a:gd name="connsiteX4755" fmla="*/ 2354174 w 4430875"/>
              <a:gd name="connsiteY4755" fmla="*/ 2905490 h 4013963"/>
              <a:gd name="connsiteX4756" fmla="*/ 2354174 w 4430875"/>
              <a:gd name="connsiteY4756" fmla="*/ 2896830 h 4013963"/>
              <a:gd name="connsiteX4757" fmla="*/ 2332496 w 4430875"/>
              <a:gd name="connsiteY4757" fmla="*/ 2918480 h 4013963"/>
              <a:gd name="connsiteX4758" fmla="*/ 2293477 w 4430875"/>
              <a:gd name="connsiteY4758" fmla="*/ 2892500 h 4013963"/>
              <a:gd name="connsiteX4759" fmla="*/ 2289141 w 4430875"/>
              <a:gd name="connsiteY4759" fmla="*/ 2905490 h 4013963"/>
              <a:gd name="connsiteX4760" fmla="*/ 2263128 w 4430875"/>
              <a:gd name="connsiteY4760" fmla="*/ 2909820 h 4013963"/>
              <a:gd name="connsiteX4761" fmla="*/ 2211102 w 4430875"/>
              <a:gd name="connsiteY4761" fmla="*/ 2909820 h 4013963"/>
              <a:gd name="connsiteX4762" fmla="*/ 2154741 w 4430875"/>
              <a:gd name="connsiteY4762" fmla="*/ 2940130 h 4013963"/>
              <a:gd name="connsiteX4763" fmla="*/ 2163412 w 4430875"/>
              <a:gd name="connsiteY4763" fmla="*/ 2935800 h 4013963"/>
              <a:gd name="connsiteX4764" fmla="*/ 2160160 w 4430875"/>
              <a:gd name="connsiteY4764" fmla="*/ 2925516 h 4013963"/>
              <a:gd name="connsiteX4765" fmla="*/ 2158976 w 4430875"/>
              <a:gd name="connsiteY4765" fmla="*/ 2922806 h 4013963"/>
              <a:gd name="connsiteX4766" fmla="*/ 2159076 w 4430875"/>
              <a:gd name="connsiteY4766" fmla="*/ 2922810 h 4013963"/>
              <a:gd name="connsiteX4767" fmla="*/ 2160452 w 4430875"/>
              <a:gd name="connsiteY4767" fmla="*/ 2920492 h 4013963"/>
              <a:gd name="connsiteX4768" fmla="*/ 2163412 w 4430875"/>
              <a:gd name="connsiteY4768" fmla="*/ 2918480 h 4013963"/>
              <a:gd name="connsiteX4769" fmla="*/ 2172083 w 4430875"/>
              <a:gd name="connsiteY4769" fmla="*/ 2931470 h 4013963"/>
              <a:gd name="connsiteX4770" fmla="*/ 2189425 w 4430875"/>
              <a:gd name="connsiteY4770" fmla="*/ 2918480 h 4013963"/>
              <a:gd name="connsiteX4771" fmla="*/ 2189425 w 4430875"/>
              <a:gd name="connsiteY4771" fmla="*/ 2909820 h 4013963"/>
              <a:gd name="connsiteX4772" fmla="*/ 2167747 w 4430875"/>
              <a:gd name="connsiteY4772" fmla="*/ 2908196 h 4013963"/>
              <a:gd name="connsiteX4773" fmla="*/ 2160452 w 4430875"/>
              <a:gd name="connsiteY4773" fmla="*/ 2920492 h 4013963"/>
              <a:gd name="connsiteX4774" fmla="*/ 2158534 w 4430875"/>
              <a:gd name="connsiteY4774" fmla="*/ 2921795 h 4013963"/>
              <a:gd name="connsiteX4775" fmla="*/ 2158976 w 4430875"/>
              <a:gd name="connsiteY4775" fmla="*/ 2922806 h 4013963"/>
              <a:gd name="connsiteX4776" fmla="*/ 2144986 w 4430875"/>
              <a:gd name="connsiteY4776" fmla="*/ 2922268 h 4013963"/>
              <a:gd name="connsiteX4777" fmla="*/ 2137399 w 4430875"/>
              <a:gd name="connsiteY4777" fmla="*/ 2931470 h 4013963"/>
              <a:gd name="connsiteX4778" fmla="*/ 2146070 w 4430875"/>
              <a:gd name="connsiteY4778" fmla="*/ 2914150 h 4013963"/>
              <a:gd name="connsiteX4779" fmla="*/ 2137399 w 4430875"/>
              <a:gd name="connsiteY4779" fmla="*/ 2901160 h 4013963"/>
              <a:gd name="connsiteX4780" fmla="*/ 2133063 w 4430875"/>
              <a:gd name="connsiteY4780" fmla="*/ 2918480 h 4013963"/>
              <a:gd name="connsiteX4781" fmla="*/ 2115722 w 4430875"/>
              <a:gd name="connsiteY4781" fmla="*/ 2918480 h 4013963"/>
              <a:gd name="connsiteX4782" fmla="*/ 2133063 w 4430875"/>
              <a:gd name="connsiteY4782" fmla="*/ 2896830 h 4013963"/>
              <a:gd name="connsiteX4783" fmla="*/ 2115722 w 4430875"/>
              <a:gd name="connsiteY4783" fmla="*/ 2888170 h 4013963"/>
              <a:gd name="connsiteX4784" fmla="*/ 2072367 w 4430875"/>
              <a:gd name="connsiteY4784" fmla="*/ 2918480 h 4013963"/>
              <a:gd name="connsiteX4785" fmla="*/ 2024676 w 4430875"/>
              <a:gd name="connsiteY4785" fmla="*/ 2961779 h 4013963"/>
              <a:gd name="connsiteX4786" fmla="*/ 2037682 w 4430875"/>
              <a:gd name="connsiteY4786" fmla="*/ 2957449 h 4013963"/>
              <a:gd name="connsiteX4787" fmla="*/ 2033347 w 4430875"/>
              <a:gd name="connsiteY4787" fmla="*/ 2970439 h 4013963"/>
              <a:gd name="connsiteX4788" fmla="*/ 2050689 w 4430875"/>
              <a:gd name="connsiteY4788" fmla="*/ 2974769 h 4013963"/>
              <a:gd name="connsiteX4789" fmla="*/ 2050689 w 4430875"/>
              <a:gd name="connsiteY4789" fmla="*/ 2961779 h 4013963"/>
              <a:gd name="connsiteX4790" fmla="*/ 2063696 w 4430875"/>
              <a:gd name="connsiteY4790" fmla="*/ 2970439 h 4013963"/>
              <a:gd name="connsiteX4791" fmla="*/ 2055025 w 4430875"/>
              <a:gd name="connsiteY4791" fmla="*/ 2979099 h 4013963"/>
              <a:gd name="connsiteX4792" fmla="*/ 2072367 w 4430875"/>
              <a:gd name="connsiteY4792" fmla="*/ 2983429 h 4013963"/>
              <a:gd name="connsiteX4793" fmla="*/ 2020340 w 4430875"/>
              <a:gd name="connsiteY4793" fmla="*/ 3009409 h 4013963"/>
              <a:gd name="connsiteX4794" fmla="*/ 2016005 w 4430875"/>
              <a:gd name="connsiteY4794" fmla="*/ 2987759 h 4013963"/>
              <a:gd name="connsiteX4795" fmla="*/ 2024676 w 4430875"/>
              <a:gd name="connsiteY4795" fmla="*/ 2970439 h 4013963"/>
              <a:gd name="connsiteX4796" fmla="*/ 2007334 w 4430875"/>
              <a:gd name="connsiteY4796" fmla="*/ 2953119 h 4013963"/>
              <a:gd name="connsiteX4797" fmla="*/ 2011669 w 4430875"/>
              <a:gd name="connsiteY4797" fmla="*/ 2957449 h 4013963"/>
              <a:gd name="connsiteX4798" fmla="*/ 1994327 w 4430875"/>
              <a:gd name="connsiteY4798" fmla="*/ 2979099 h 4013963"/>
              <a:gd name="connsiteX4799" fmla="*/ 1985656 w 4430875"/>
              <a:gd name="connsiteY4799" fmla="*/ 2983429 h 4013963"/>
              <a:gd name="connsiteX4800" fmla="*/ 1976986 w 4430875"/>
              <a:gd name="connsiteY4800" fmla="*/ 2970439 h 4013963"/>
              <a:gd name="connsiteX4801" fmla="*/ 1933631 w 4430875"/>
              <a:gd name="connsiteY4801" fmla="*/ 3000749 h 4013963"/>
              <a:gd name="connsiteX4802" fmla="*/ 1872934 w 4430875"/>
              <a:gd name="connsiteY4802" fmla="*/ 3031059 h 4013963"/>
              <a:gd name="connsiteX4803" fmla="*/ 1842585 w 4430875"/>
              <a:gd name="connsiteY4803" fmla="*/ 3044049 h 4013963"/>
              <a:gd name="connsiteX4804" fmla="*/ 1825243 w 4430875"/>
              <a:gd name="connsiteY4804" fmla="*/ 3057039 h 4013963"/>
              <a:gd name="connsiteX4805" fmla="*/ 1820908 w 4430875"/>
              <a:gd name="connsiteY4805" fmla="*/ 3061369 h 4013963"/>
              <a:gd name="connsiteX4806" fmla="*/ 1820908 w 4430875"/>
              <a:gd name="connsiteY4806" fmla="*/ 3063534 h 4013963"/>
              <a:gd name="connsiteX4807" fmla="*/ 1816572 w 4430875"/>
              <a:gd name="connsiteY4807" fmla="*/ 3061369 h 4013963"/>
              <a:gd name="connsiteX4808" fmla="*/ 1794895 w 4430875"/>
              <a:gd name="connsiteY4808" fmla="*/ 3057039 h 4013963"/>
              <a:gd name="connsiteX4809" fmla="*/ 1807901 w 4430875"/>
              <a:gd name="connsiteY4809" fmla="*/ 3070029 h 4013963"/>
              <a:gd name="connsiteX4810" fmla="*/ 1790559 w 4430875"/>
              <a:gd name="connsiteY4810" fmla="*/ 3070029 h 4013963"/>
              <a:gd name="connsiteX4811" fmla="*/ 1786224 w 4430875"/>
              <a:gd name="connsiteY4811" fmla="*/ 3061369 h 4013963"/>
              <a:gd name="connsiteX4812" fmla="*/ 1760211 w 4430875"/>
              <a:gd name="connsiteY4812" fmla="*/ 3070029 h 4013963"/>
              <a:gd name="connsiteX4813" fmla="*/ 1699514 w 4430875"/>
              <a:gd name="connsiteY4813" fmla="*/ 3113329 h 4013963"/>
              <a:gd name="connsiteX4814" fmla="*/ 1690843 w 4430875"/>
              <a:gd name="connsiteY4814" fmla="*/ 3121988 h 4013963"/>
              <a:gd name="connsiteX4815" fmla="*/ 1677837 w 4430875"/>
              <a:gd name="connsiteY4815" fmla="*/ 3108999 h 4013963"/>
              <a:gd name="connsiteX4816" fmla="*/ 1643153 w 4430875"/>
              <a:gd name="connsiteY4816" fmla="*/ 3130648 h 4013963"/>
              <a:gd name="connsiteX4817" fmla="*/ 1664830 w 4430875"/>
              <a:gd name="connsiteY4817" fmla="*/ 3121988 h 4013963"/>
              <a:gd name="connsiteX4818" fmla="*/ 1660495 w 4430875"/>
              <a:gd name="connsiteY4818" fmla="*/ 3147968 h 4013963"/>
              <a:gd name="connsiteX4819" fmla="*/ 1651824 w 4430875"/>
              <a:gd name="connsiteY4819" fmla="*/ 3139308 h 4013963"/>
              <a:gd name="connsiteX4820" fmla="*/ 1630146 w 4430875"/>
              <a:gd name="connsiteY4820" fmla="*/ 3165288 h 4013963"/>
              <a:gd name="connsiteX4821" fmla="*/ 1573785 w 4430875"/>
              <a:gd name="connsiteY4821" fmla="*/ 3186938 h 4013963"/>
              <a:gd name="connsiteX4822" fmla="*/ 1591127 w 4430875"/>
              <a:gd name="connsiteY4822" fmla="*/ 3199928 h 4013963"/>
              <a:gd name="connsiteX4823" fmla="*/ 1591127 w 4430875"/>
              <a:gd name="connsiteY4823" fmla="*/ 3178278 h 4013963"/>
              <a:gd name="connsiteX4824" fmla="*/ 1608469 w 4430875"/>
              <a:gd name="connsiteY4824" fmla="*/ 3178278 h 4013963"/>
              <a:gd name="connsiteX4825" fmla="*/ 1651824 w 4430875"/>
              <a:gd name="connsiteY4825" fmla="*/ 3156628 h 4013963"/>
              <a:gd name="connsiteX4826" fmla="*/ 1656159 w 4430875"/>
              <a:gd name="connsiteY4826" fmla="*/ 3173948 h 4013963"/>
              <a:gd name="connsiteX4827" fmla="*/ 1677837 w 4430875"/>
              <a:gd name="connsiteY4827" fmla="*/ 3169618 h 4013963"/>
              <a:gd name="connsiteX4828" fmla="*/ 1682172 w 4430875"/>
              <a:gd name="connsiteY4828" fmla="*/ 3156628 h 4013963"/>
              <a:gd name="connsiteX4829" fmla="*/ 1682172 w 4430875"/>
              <a:gd name="connsiteY4829" fmla="*/ 3169618 h 4013963"/>
              <a:gd name="connsiteX4830" fmla="*/ 1703849 w 4430875"/>
              <a:gd name="connsiteY4830" fmla="*/ 3160958 h 4013963"/>
              <a:gd name="connsiteX4831" fmla="*/ 1699514 w 4430875"/>
              <a:gd name="connsiteY4831" fmla="*/ 3182608 h 4013963"/>
              <a:gd name="connsiteX4832" fmla="*/ 1677837 w 4430875"/>
              <a:gd name="connsiteY4832" fmla="*/ 3199928 h 4013963"/>
              <a:gd name="connsiteX4833" fmla="*/ 1664830 w 4430875"/>
              <a:gd name="connsiteY4833" fmla="*/ 3195598 h 4013963"/>
              <a:gd name="connsiteX4834" fmla="*/ 1660495 w 4430875"/>
              <a:gd name="connsiteY4834" fmla="*/ 3217248 h 4013963"/>
              <a:gd name="connsiteX4835" fmla="*/ 1643153 w 4430875"/>
              <a:gd name="connsiteY4835" fmla="*/ 3225908 h 4013963"/>
              <a:gd name="connsiteX4836" fmla="*/ 1643153 w 4430875"/>
              <a:gd name="connsiteY4836" fmla="*/ 3208588 h 4013963"/>
              <a:gd name="connsiteX4837" fmla="*/ 1625811 w 4430875"/>
              <a:gd name="connsiteY4837" fmla="*/ 3199928 h 4013963"/>
              <a:gd name="connsiteX4838" fmla="*/ 1621475 w 4430875"/>
              <a:gd name="connsiteY4838" fmla="*/ 3208588 h 4013963"/>
              <a:gd name="connsiteX4839" fmla="*/ 1630146 w 4430875"/>
              <a:gd name="connsiteY4839" fmla="*/ 3217248 h 4013963"/>
              <a:gd name="connsiteX4840" fmla="*/ 1599798 w 4430875"/>
              <a:gd name="connsiteY4840" fmla="*/ 3217248 h 4013963"/>
              <a:gd name="connsiteX4841" fmla="*/ 1599798 w 4430875"/>
              <a:gd name="connsiteY4841" fmla="*/ 3221578 h 4013963"/>
              <a:gd name="connsiteX4842" fmla="*/ 1612804 w 4430875"/>
              <a:gd name="connsiteY4842" fmla="*/ 3230238 h 4013963"/>
              <a:gd name="connsiteX4843" fmla="*/ 1586791 w 4430875"/>
              <a:gd name="connsiteY4843" fmla="*/ 3238898 h 4013963"/>
              <a:gd name="connsiteX4844" fmla="*/ 1599798 w 4430875"/>
              <a:gd name="connsiteY4844" fmla="*/ 3230238 h 4013963"/>
              <a:gd name="connsiteX4845" fmla="*/ 1595462 w 4430875"/>
              <a:gd name="connsiteY4845" fmla="*/ 3251888 h 4013963"/>
              <a:gd name="connsiteX4846" fmla="*/ 1573785 w 4430875"/>
              <a:gd name="connsiteY4846" fmla="*/ 3260548 h 4013963"/>
              <a:gd name="connsiteX4847" fmla="*/ 1578120 w 4430875"/>
              <a:gd name="connsiteY4847" fmla="*/ 3243228 h 4013963"/>
              <a:gd name="connsiteX4848" fmla="*/ 1547772 w 4430875"/>
              <a:gd name="connsiteY4848" fmla="*/ 3238898 h 4013963"/>
              <a:gd name="connsiteX4849" fmla="*/ 1560778 w 4430875"/>
              <a:gd name="connsiteY4849" fmla="*/ 3225908 h 4013963"/>
              <a:gd name="connsiteX4850" fmla="*/ 1578120 w 4430875"/>
              <a:gd name="connsiteY4850" fmla="*/ 3238898 h 4013963"/>
              <a:gd name="connsiteX4851" fmla="*/ 1595462 w 4430875"/>
              <a:gd name="connsiteY4851" fmla="*/ 3225908 h 4013963"/>
              <a:gd name="connsiteX4852" fmla="*/ 1591127 w 4430875"/>
              <a:gd name="connsiteY4852" fmla="*/ 3208588 h 4013963"/>
              <a:gd name="connsiteX4853" fmla="*/ 1578120 w 4430875"/>
              <a:gd name="connsiteY4853" fmla="*/ 3221578 h 4013963"/>
              <a:gd name="connsiteX4854" fmla="*/ 1560778 w 4430875"/>
              <a:gd name="connsiteY4854" fmla="*/ 3195598 h 4013963"/>
              <a:gd name="connsiteX4855" fmla="*/ 1552107 w 4430875"/>
              <a:gd name="connsiteY4855" fmla="*/ 3199928 h 4013963"/>
              <a:gd name="connsiteX4856" fmla="*/ 1552107 w 4430875"/>
              <a:gd name="connsiteY4856" fmla="*/ 3221578 h 4013963"/>
              <a:gd name="connsiteX4857" fmla="*/ 1547772 w 4430875"/>
              <a:gd name="connsiteY4857" fmla="*/ 3204258 h 4013963"/>
              <a:gd name="connsiteX4858" fmla="*/ 1534765 w 4430875"/>
              <a:gd name="connsiteY4858" fmla="*/ 3212918 h 4013963"/>
              <a:gd name="connsiteX4859" fmla="*/ 1508752 w 4430875"/>
              <a:gd name="connsiteY4859" fmla="*/ 3230238 h 4013963"/>
              <a:gd name="connsiteX4860" fmla="*/ 1530430 w 4430875"/>
              <a:gd name="connsiteY4860" fmla="*/ 3247558 h 4013963"/>
              <a:gd name="connsiteX4861" fmla="*/ 1534765 w 4430875"/>
              <a:gd name="connsiteY4861" fmla="*/ 3234568 h 4013963"/>
              <a:gd name="connsiteX4862" fmla="*/ 1552107 w 4430875"/>
              <a:gd name="connsiteY4862" fmla="*/ 3251888 h 4013963"/>
              <a:gd name="connsiteX4863" fmla="*/ 1552107 w 4430875"/>
              <a:gd name="connsiteY4863" fmla="*/ 3264878 h 4013963"/>
              <a:gd name="connsiteX4864" fmla="*/ 1495746 w 4430875"/>
              <a:gd name="connsiteY4864" fmla="*/ 3273538 h 4013963"/>
              <a:gd name="connsiteX4865" fmla="*/ 1439384 w 4430875"/>
              <a:gd name="connsiteY4865" fmla="*/ 3290857 h 4013963"/>
              <a:gd name="connsiteX4866" fmla="*/ 1474068 w 4430875"/>
              <a:gd name="connsiteY4866" fmla="*/ 3269208 h 4013963"/>
              <a:gd name="connsiteX4867" fmla="*/ 1508752 w 4430875"/>
              <a:gd name="connsiteY4867" fmla="*/ 3256218 h 4013963"/>
              <a:gd name="connsiteX4868" fmla="*/ 1491410 w 4430875"/>
              <a:gd name="connsiteY4868" fmla="*/ 3238898 h 4013963"/>
              <a:gd name="connsiteX4869" fmla="*/ 1491410 w 4430875"/>
              <a:gd name="connsiteY4869" fmla="*/ 3251888 h 4013963"/>
              <a:gd name="connsiteX4870" fmla="*/ 1482739 w 4430875"/>
              <a:gd name="connsiteY4870" fmla="*/ 3260548 h 4013963"/>
              <a:gd name="connsiteX4871" fmla="*/ 1478404 w 4430875"/>
              <a:gd name="connsiteY4871" fmla="*/ 3247558 h 4013963"/>
              <a:gd name="connsiteX4872" fmla="*/ 1409036 w 4430875"/>
              <a:gd name="connsiteY4872" fmla="*/ 3290857 h 4013963"/>
              <a:gd name="connsiteX4873" fmla="*/ 1422042 w 4430875"/>
              <a:gd name="connsiteY4873" fmla="*/ 3312507 h 4013963"/>
              <a:gd name="connsiteX4874" fmla="*/ 1413371 w 4430875"/>
              <a:gd name="connsiteY4874" fmla="*/ 3321167 h 4013963"/>
              <a:gd name="connsiteX4875" fmla="*/ 1404700 w 4430875"/>
              <a:gd name="connsiteY4875" fmla="*/ 3299517 h 4013963"/>
              <a:gd name="connsiteX4876" fmla="*/ 1383023 w 4430875"/>
              <a:gd name="connsiteY4876" fmla="*/ 3316837 h 4013963"/>
              <a:gd name="connsiteX4877" fmla="*/ 1361345 w 4430875"/>
              <a:gd name="connsiteY4877" fmla="*/ 3299517 h 4013963"/>
              <a:gd name="connsiteX4878" fmla="*/ 1339668 w 4430875"/>
              <a:gd name="connsiteY4878" fmla="*/ 3325497 h 4013963"/>
              <a:gd name="connsiteX4879" fmla="*/ 1344003 w 4430875"/>
              <a:gd name="connsiteY4879" fmla="*/ 3342817 h 4013963"/>
              <a:gd name="connsiteX4880" fmla="*/ 1326662 w 4430875"/>
              <a:gd name="connsiteY4880" fmla="*/ 3334157 h 4013963"/>
              <a:gd name="connsiteX4881" fmla="*/ 1339668 w 4430875"/>
              <a:gd name="connsiteY4881" fmla="*/ 3351477 h 4013963"/>
              <a:gd name="connsiteX4882" fmla="*/ 1309319 w 4430875"/>
              <a:gd name="connsiteY4882" fmla="*/ 3364467 h 4013963"/>
              <a:gd name="connsiteX4883" fmla="*/ 1304984 w 4430875"/>
              <a:gd name="connsiteY4883" fmla="*/ 3347147 h 4013963"/>
              <a:gd name="connsiteX4884" fmla="*/ 1278971 w 4430875"/>
              <a:gd name="connsiteY4884" fmla="*/ 3364467 h 4013963"/>
              <a:gd name="connsiteX4885" fmla="*/ 1283306 w 4430875"/>
              <a:gd name="connsiteY4885" fmla="*/ 3368797 h 4013963"/>
              <a:gd name="connsiteX4886" fmla="*/ 1278971 w 4430875"/>
              <a:gd name="connsiteY4886" fmla="*/ 3381787 h 4013963"/>
              <a:gd name="connsiteX4887" fmla="*/ 1274635 w 4430875"/>
              <a:gd name="connsiteY4887" fmla="*/ 3373127 h 4013963"/>
              <a:gd name="connsiteX4888" fmla="*/ 1192261 w 4430875"/>
              <a:gd name="connsiteY4888" fmla="*/ 3416427 h 4013963"/>
              <a:gd name="connsiteX4889" fmla="*/ 1153242 w 4430875"/>
              <a:gd name="connsiteY4889" fmla="*/ 3425087 h 4013963"/>
              <a:gd name="connsiteX4890" fmla="*/ 1101216 w 4430875"/>
              <a:gd name="connsiteY4890" fmla="*/ 3459726 h 4013963"/>
              <a:gd name="connsiteX4891" fmla="*/ 1140235 w 4430875"/>
              <a:gd name="connsiteY4891" fmla="*/ 3425087 h 4013963"/>
              <a:gd name="connsiteX4892" fmla="*/ 1140235 w 4430875"/>
              <a:gd name="connsiteY4892" fmla="*/ 3412097 h 4013963"/>
              <a:gd name="connsiteX4893" fmla="*/ 1109887 w 4430875"/>
              <a:gd name="connsiteY4893" fmla="*/ 3438077 h 4013963"/>
              <a:gd name="connsiteX4894" fmla="*/ 1105551 w 4430875"/>
              <a:gd name="connsiteY4894" fmla="*/ 3416427 h 4013963"/>
              <a:gd name="connsiteX4895" fmla="*/ 1096880 w 4430875"/>
              <a:gd name="connsiteY4895" fmla="*/ 3442407 h 4013963"/>
              <a:gd name="connsiteX4896" fmla="*/ 1096880 w 4430875"/>
              <a:gd name="connsiteY4896" fmla="*/ 3425087 h 4013963"/>
              <a:gd name="connsiteX4897" fmla="*/ 1057861 w 4430875"/>
              <a:gd name="connsiteY4897" fmla="*/ 3455396 h 4013963"/>
              <a:gd name="connsiteX4898" fmla="*/ 1075203 w 4430875"/>
              <a:gd name="connsiteY4898" fmla="*/ 3468386 h 4013963"/>
              <a:gd name="connsiteX4899" fmla="*/ 1057861 w 4430875"/>
              <a:gd name="connsiteY4899" fmla="*/ 3468386 h 4013963"/>
              <a:gd name="connsiteX4900" fmla="*/ 1062196 w 4430875"/>
              <a:gd name="connsiteY4900" fmla="*/ 3477046 h 4013963"/>
              <a:gd name="connsiteX4901" fmla="*/ 997164 w 4430875"/>
              <a:gd name="connsiteY4901" fmla="*/ 3464056 h 4013963"/>
              <a:gd name="connsiteX4902" fmla="*/ 966816 w 4430875"/>
              <a:gd name="connsiteY4902" fmla="*/ 3481376 h 4013963"/>
              <a:gd name="connsiteX4903" fmla="*/ 966816 w 4430875"/>
              <a:gd name="connsiteY4903" fmla="*/ 3498696 h 4013963"/>
              <a:gd name="connsiteX4904" fmla="*/ 940803 w 4430875"/>
              <a:gd name="connsiteY4904" fmla="*/ 3516016 h 4013963"/>
              <a:gd name="connsiteX4905" fmla="*/ 932132 w 4430875"/>
              <a:gd name="connsiteY4905" fmla="*/ 3507356 h 4013963"/>
              <a:gd name="connsiteX4906" fmla="*/ 923461 w 4430875"/>
              <a:gd name="connsiteY4906" fmla="*/ 3516016 h 4013963"/>
              <a:gd name="connsiteX4907" fmla="*/ 923461 w 4430875"/>
              <a:gd name="connsiteY4907" fmla="*/ 3533336 h 4013963"/>
              <a:gd name="connsiteX4908" fmla="*/ 906119 w 4430875"/>
              <a:gd name="connsiteY4908" fmla="*/ 3520346 h 4013963"/>
              <a:gd name="connsiteX4909" fmla="*/ 897448 w 4430875"/>
              <a:gd name="connsiteY4909" fmla="*/ 3537666 h 4013963"/>
              <a:gd name="connsiteX4910" fmla="*/ 884441 w 4430875"/>
              <a:gd name="connsiteY4910" fmla="*/ 3529006 h 4013963"/>
              <a:gd name="connsiteX4911" fmla="*/ 858428 w 4430875"/>
              <a:gd name="connsiteY4911" fmla="*/ 3546326 h 4013963"/>
              <a:gd name="connsiteX4912" fmla="*/ 867099 w 4430875"/>
              <a:gd name="connsiteY4912" fmla="*/ 3550656 h 4013963"/>
              <a:gd name="connsiteX4913" fmla="*/ 836751 w 4430875"/>
              <a:gd name="connsiteY4913" fmla="*/ 3541996 h 4013963"/>
              <a:gd name="connsiteX4914" fmla="*/ 806402 w 4430875"/>
              <a:gd name="connsiteY4914" fmla="*/ 3559316 h 4013963"/>
              <a:gd name="connsiteX4915" fmla="*/ 810738 w 4430875"/>
              <a:gd name="connsiteY4915" fmla="*/ 3554986 h 4013963"/>
              <a:gd name="connsiteX4916" fmla="*/ 806402 w 4430875"/>
              <a:gd name="connsiteY4916" fmla="*/ 3546326 h 4013963"/>
              <a:gd name="connsiteX4917" fmla="*/ 793396 w 4430875"/>
              <a:gd name="connsiteY4917" fmla="*/ 3546326 h 4013963"/>
              <a:gd name="connsiteX4918" fmla="*/ 784725 w 4430875"/>
              <a:gd name="connsiteY4918" fmla="*/ 3554986 h 4013963"/>
              <a:gd name="connsiteX4919" fmla="*/ 819409 w 4430875"/>
              <a:gd name="connsiteY4919" fmla="*/ 3524676 h 4013963"/>
              <a:gd name="connsiteX4920" fmla="*/ 841086 w 4430875"/>
              <a:gd name="connsiteY4920" fmla="*/ 3537666 h 4013963"/>
              <a:gd name="connsiteX4921" fmla="*/ 832415 w 4430875"/>
              <a:gd name="connsiteY4921" fmla="*/ 3520346 h 4013963"/>
              <a:gd name="connsiteX4922" fmla="*/ 854092 w 4430875"/>
              <a:gd name="connsiteY4922" fmla="*/ 3516016 h 4013963"/>
              <a:gd name="connsiteX4923" fmla="*/ 884441 w 4430875"/>
              <a:gd name="connsiteY4923" fmla="*/ 3507356 h 4013963"/>
              <a:gd name="connsiteX4924" fmla="*/ 875770 w 4430875"/>
              <a:gd name="connsiteY4924" fmla="*/ 3494366 h 4013963"/>
              <a:gd name="connsiteX4925" fmla="*/ 945138 w 4430875"/>
              <a:gd name="connsiteY4925" fmla="*/ 3472716 h 4013963"/>
              <a:gd name="connsiteX4926" fmla="*/ 1018841 w 4430875"/>
              <a:gd name="connsiteY4926" fmla="*/ 3433747 h 4013963"/>
              <a:gd name="connsiteX4927" fmla="*/ 1040519 w 4430875"/>
              <a:gd name="connsiteY4927" fmla="*/ 3429417 h 4013963"/>
              <a:gd name="connsiteX4928" fmla="*/ 1053525 w 4430875"/>
              <a:gd name="connsiteY4928" fmla="*/ 3442407 h 4013963"/>
              <a:gd name="connsiteX4929" fmla="*/ 1057861 w 4430875"/>
              <a:gd name="connsiteY4929" fmla="*/ 3438077 h 4013963"/>
              <a:gd name="connsiteX4930" fmla="*/ 1053525 w 4430875"/>
              <a:gd name="connsiteY4930" fmla="*/ 3433747 h 4013963"/>
              <a:gd name="connsiteX4931" fmla="*/ 1127229 w 4430875"/>
              <a:gd name="connsiteY4931" fmla="*/ 3377457 h 4013963"/>
              <a:gd name="connsiteX4932" fmla="*/ 1066532 w 4430875"/>
              <a:gd name="connsiteY4932" fmla="*/ 3377457 h 4013963"/>
              <a:gd name="connsiteX4933" fmla="*/ 1070867 w 4430875"/>
              <a:gd name="connsiteY4933" fmla="*/ 3390447 h 4013963"/>
              <a:gd name="connsiteX4934" fmla="*/ 1053525 w 4430875"/>
              <a:gd name="connsiteY4934" fmla="*/ 3381787 h 4013963"/>
              <a:gd name="connsiteX4935" fmla="*/ 1044854 w 4430875"/>
              <a:gd name="connsiteY4935" fmla="*/ 3399107 h 4013963"/>
              <a:gd name="connsiteX4936" fmla="*/ 1049190 w 4430875"/>
              <a:gd name="connsiteY4936" fmla="*/ 3386117 h 4013963"/>
              <a:gd name="connsiteX4937" fmla="*/ 1027512 w 4430875"/>
              <a:gd name="connsiteY4937" fmla="*/ 3394777 h 4013963"/>
              <a:gd name="connsiteX4938" fmla="*/ 1018841 w 4430875"/>
              <a:gd name="connsiteY4938" fmla="*/ 3381787 h 4013963"/>
              <a:gd name="connsiteX4939" fmla="*/ 1040519 w 4430875"/>
              <a:gd name="connsiteY4939" fmla="*/ 3377457 h 4013963"/>
              <a:gd name="connsiteX4940" fmla="*/ 1079538 w 4430875"/>
              <a:gd name="connsiteY4940" fmla="*/ 3360137 h 4013963"/>
              <a:gd name="connsiteX4941" fmla="*/ 1075203 w 4430875"/>
              <a:gd name="connsiteY4941" fmla="*/ 3347147 h 4013963"/>
              <a:gd name="connsiteX4942" fmla="*/ 1023177 w 4430875"/>
              <a:gd name="connsiteY4942" fmla="*/ 3342817 h 4013963"/>
              <a:gd name="connsiteX4943" fmla="*/ 1023177 w 4430875"/>
              <a:gd name="connsiteY4943" fmla="*/ 3338487 h 4013963"/>
              <a:gd name="connsiteX4944" fmla="*/ 1049190 w 4430875"/>
              <a:gd name="connsiteY4944" fmla="*/ 3338487 h 4013963"/>
              <a:gd name="connsiteX4945" fmla="*/ 1062196 w 4430875"/>
              <a:gd name="connsiteY4945" fmla="*/ 3316837 h 4013963"/>
              <a:gd name="connsiteX4946" fmla="*/ 1096880 w 4430875"/>
              <a:gd name="connsiteY4946" fmla="*/ 3316837 h 4013963"/>
              <a:gd name="connsiteX4947" fmla="*/ 1092545 w 4430875"/>
              <a:gd name="connsiteY4947" fmla="*/ 3308177 h 4013963"/>
              <a:gd name="connsiteX4948" fmla="*/ 1127229 w 4430875"/>
              <a:gd name="connsiteY4948" fmla="*/ 3321167 h 4013963"/>
              <a:gd name="connsiteX4949" fmla="*/ 1122893 w 4430875"/>
              <a:gd name="connsiteY4949" fmla="*/ 3308177 h 4013963"/>
              <a:gd name="connsiteX4950" fmla="*/ 1135900 w 4430875"/>
              <a:gd name="connsiteY4950" fmla="*/ 3308177 h 4013963"/>
              <a:gd name="connsiteX4951" fmla="*/ 1135900 w 4430875"/>
              <a:gd name="connsiteY4951" fmla="*/ 3316837 h 4013963"/>
              <a:gd name="connsiteX4952" fmla="*/ 1144571 w 4430875"/>
              <a:gd name="connsiteY4952" fmla="*/ 3295187 h 4013963"/>
              <a:gd name="connsiteX4953" fmla="*/ 1170584 w 4430875"/>
              <a:gd name="connsiteY4953" fmla="*/ 3299517 h 4013963"/>
              <a:gd name="connsiteX4954" fmla="*/ 1144571 w 4430875"/>
              <a:gd name="connsiteY4954" fmla="*/ 3277868 h 4013963"/>
              <a:gd name="connsiteX4955" fmla="*/ 1131564 w 4430875"/>
              <a:gd name="connsiteY4955" fmla="*/ 3273538 h 4013963"/>
              <a:gd name="connsiteX4956" fmla="*/ 1140235 w 4430875"/>
              <a:gd name="connsiteY4956" fmla="*/ 3290857 h 4013963"/>
              <a:gd name="connsiteX4957" fmla="*/ 1070867 w 4430875"/>
              <a:gd name="connsiteY4957" fmla="*/ 3312507 h 4013963"/>
              <a:gd name="connsiteX4958" fmla="*/ 1075203 w 4430875"/>
              <a:gd name="connsiteY4958" fmla="*/ 3273538 h 4013963"/>
              <a:gd name="connsiteX4959" fmla="*/ 1092545 w 4430875"/>
              <a:gd name="connsiteY4959" fmla="*/ 3269208 h 4013963"/>
              <a:gd name="connsiteX4960" fmla="*/ 1088209 w 4430875"/>
              <a:gd name="connsiteY4960" fmla="*/ 3260548 h 4013963"/>
              <a:gd name="connsiteX4961" fmla="*/ 1114222 w 4430875"/>
              <a:gd name="connsiteY4961" fmla="*/ 3256218 h 4013963"/>
              <a:gd name="connsiteX4962" fmla="*/ 1131564 w 4430875"/>
              <a:gd name="connsiteY4962" fmla="*/ 3238898 h 4013963"/>
              <a:gd name="connsiteX4963" fmla="*/ 1092545 w 4430875"/>
              <a:gd name="connsiteY4963" fmla="*/ 3273538 h 4013963"/>
              <a:gd name="connsiteX4964" fmla="*/ 1179255 w 4430875"/>
              <a:gd name="connsiteY4964" fmla="*/ 3243228 h 4013963"/>
              <a:gd name="connsiteX4965" fmla="*/ 1161913 w 4430875"/>
              <a:gd name="connsiteY4965" fmla="*/ 3221578 h 4013963"/>
              <a:gd name="connsiteX4966" fmla="*/ 1157577 w 4430875"/>
              <a:gd name="connsiteY4966" fmla="*/ 3238898 h 4013963"/>
              <a:gd name="connsiteX4967" fmla="*/ 1157577 w 4430875"/>
              <a:gd name="connsiteY4967" fmla="*/ 3230238 h 4013963"/>
              <a:gd name="connsiteX4968" fmla="*/ 1131564 w 4430875"/>
              <a:gd name="connsiteY4968" fmla="*/ 3247558 h 4013963"/>
              <a:gd name="connsiteX4969" fmla="*/ 1135900 w 4430875"/>
              <a:gd name="connsiteY4969" fmla="*/ 3221578 h 4013963"/>
              <a:gd name="connsiteX4970" fmla="*/ 1096880 w 4430875"/>
              <a:gd name="connsiteY4970" fmla="*/ 3238898 h 4013963"/>
              <a:gd name="connsiteX4971" fmla="*/ 1070867 w 4430875"/>
              <a:gd name="connsiteY4971" fmla="*/ 3269208 h 4013963"/>
              <a:gd name="connsiteX4972" fmla="*/ 1062196 w 4430875"/>
              <a:gd name="connsiteY4972" fmla="*/ 3225908 h 4013963"/>
              <a:gd name="connsiteX4973" fmla="*/ 1088209 w 4430875"/>
              <a:gd name="connsiteY4973" fmla="*/ 3230238 h 4013963"/>
              <a:gd name="connsiteX4974" fmla="*/ 1092545 w 4430875"/>
              <a:gd name="connsiteY4974" fmla="*/ 3204258 h 4013963"/>
              <a:gd name="connsiteX4975" fmla="*/ 1075203 w 4430875"/>
              <a:gd name="connsiteY4975" fmla="*/ 3212918 h 4013963"/>
              <a:gd name="connsiteX4976" fmla="*/ 1075203 w 4430875"/>
              <a:gd name="connsiteY4976" fmla="*/ 3199928 h 4013963"/>
              <a:gd name="connsiteX4977" fmla="*/ 1057861 w 4430875"/>
              <a:gd name="connsiteY4977" fmla="*/ 3195598 h 4013963"/>
              <a:gd name="connsiteX4978" fmla="*/ 1088209 w 4430875"/>
              <a:gd name="connsiteY4978" fmla="*/ 3182608 h 4013963"/>
              <a:gd name="connsiteX4979" fmla="*/ 1075203 w 4430875"/>
              <a:gd name="connsiteY4979" fmla="*/ 3169618 h 4013963"/>
              <a:gd name="connsiteX4980" fmla="*/ 1057861 w 4430875"/>
              <a:gd name="connsiteY4980" fmla="*/ 3169618 h 4013963"/>
              <a:gd name="connsiteX4981" fmla="*/ 1057861 w 4430875"/>
              <a:gd name="connsiteY4981" fmla="*/ 3182608 h 4013963"/>
              <a:gd name="connsiteX4982" fmla="*/ 1044854 w 4430875"/>
              <a:gd name="connsiteY4982" fmla="*/ 3182608 h 4013963"/>
              <a:gd name="connsiteX4983" fmla="*/ 1075203 w 4430875"/>
              <a:gd name="connsiteY4983" fmla="*/ 3156628 h 4013963"/>
              <a:gd name="connsiteX4984" fmla="*/ 1040519 w 4430875"/>
              <a:gd name="connsiteY4984" fmla="*/ 3156628 h 4013963"/>
              <a:gd name="connsiteX4985" fmla="*/ 1018841 w 4430875"/>
              <a:gd name="connsiteY4985" fmla="*/ 3165288 h 4013963"/>
              <a:gd name="connsiteX4986" fmla="*/ 1005835 w 4430875"/>
              <a:gd name="connsiteY4986" fmla="*/ 3173948 h 4013963"/>
              <a:gd name="connsiteX4987" fmla="*/ 979822 w 4430875"/>
              <a:gd name="connsiteY4987" fmla="*/ 3182608 h 4013963"/>
              <a:gd name="connsiteX4988" fmla="*/ 984157 w 4430875"/>
              <a:gd name="connsiteY4988" fmla="*/ 3160958 h 4013963"/>
              <a:gd name="connsiteX4989" fmla="*/ 966816 w 4430875"/>
              <a:gd name="connsiteY4989" fmla="*/ 3160958 h 4013963"/>
              <a:gd name="connsiteX4990" fmla="*/ 971151 w 4430875"/>
              <a:gd name="connsiteY4990" fmla="*/ 3173948 h 4013963"/>
              <a:gd name="connsiteX4991" fmla="*/ 927796 w 4430875"/>
              <a:gd name="connsiteY4991" fmla="*/ 3208588 h 4013963"/>
              <a:gd name="connsiteX4992" fmla="*/ 919125 w 4430875"/>
              <a:gd name="connsiteY4992" fmla="*/ 3199928 h 4013963"/>
              <a:gd name="connsiteX4993" fmla="*/ 932132 w 4430875"/>
              <a:gd name="connsiteY4993" fmla="*/ 3178278 h 4013963"/>
              <a:gd name="connsiteX4994" fmla="*/ 919125 w 4430875"/>
              <a:gd name="connsiteY4994" fmla="*/ 3147968 h 4013963"/>
              <a:gd name="connsiteX4995" fmla="*/ 901783 w 4430875"/>
              <a:gd name="connsiteY4995" fmla="*/ 3147968 h 4013963"/>
              <a:gd name="connsiteX4996" fmla="*/ 945138 w 4430875"/>
              <a:gd name="connsiteY4996" fmla="*/ 3121988 h 4013963"/>
              <a:gd name="connsiteX4997" fmla="*/ 949474 w 4430875"/>
              <a:gd name="connsiteY4997" fmla="*/ 3096009 h 4013963"/>
              <a:gd name="connsiteX4998" fmla="*/ 932132 w 4430875"/>
              <a:gd name="connsiteY4998" fmla="*/ 3083019 h 4013963"/>
              <a:gd name="connsiteX4999" fmla="*/ 953809 w 4430875"/>
              <a:gd name="connsiteY4999" fmla="*/ 3065699 h 4013963"/>
              <a:gd name="connsiteX5000" fmla="*/ 962480 w 4430875"/>
              <a:gd name="connsiteY5000" fmla="*/ 3078689 h 4013963"/>
              <a:gd name="connsiteX5001" fmla="*/ 1014506 w 4430875"/>
              <a:gd name="connsiteY5001" fmla="*/ 3052709 h 4013963"/>
              <a:gd name="connsiteX5002" fmla="*/ 1005835 w 4430875"/>
              <a:gd name="connsiteY5002" fmla="*/ 3044049 h 4013963"/>
              <a:gd name="connsiteX5003" fmla="*/ 1005835 w 4430875"/>
              <a:gd name="connsiteY5003" fmla="*/ 3009409 h 4013963"/>
              <a:gd name="connsiteX5004" fmla="*/ 1023177 w 4430875"/>
              <a:gd name="connsiteY5004" fmla="*/ 3018069 h 4013963"/>
              <a:gd name="connsiteX5005" fmla="*/ 1027512 w 4430875"/>
              <a:gd name="connsiteY5005" fmla="*/ 2970439 h 4013963"/>
              <a:gd name="connsiteX5006" fmla="*/ 1023177 w 4430875"/>
              <a:gd name="connsiteY5006" fmla="*/ 2983429 h 4013963"/>
              <a:gd name="connsiteX5007" fmla="*/ 1027512 w 4430875"/>
              <a:gd name="connsiteY5007" fmla="*/ 2996419 h 4013963"/>
              <a:gd name="connsiteX5008" fmla="*/ 1053525 w 4430875"/>
              <a:gd name="connsiteY5008" fmla="*/ 2974769 h 4013963"/>
              <a:gd name="connsiteX5009" fmla="*/ 1066532 w 4430875"/>
              <a:gd name="connsiteY5009" fmla="*/ 2979099 h 4013963"/>
              <a:gd name="connsiteX5010" fmla="*/ 1057861 w 4430875"/>
              <a:gd name="connsiteY5010" fmla="*/ 2987759 h 4013963"/>
              <a:gd name="connsiteX5011" fmla="*/ 1079538 w 4430875"/>
              <a:gd name="connsiteY5011" fmla="*/ 2983429 h 4013963"/>
              <a:gd name="connsiteX5012" fmla="*/ 1070867 w 4430875"/>
              <a:gd name="connsiteY5012" fmla="*/ 2970439 h 4013963"/>
              <a:gd name="connsiteX5013" fmla="*/ 1062196 w 4430875"/>
              <a:gd name="connsiteY5013" fmla="*/ 2974769 h 4013963"/>
              <a:gd name="connsiteX5014" fmla="*/ 1083874 w 4430875"/>
              <a:gd name="connsiteY5014" fmla="*/ 2983429 h 4013963"/>
              <a:gd name="connsiteX5015" fmla="*/ 1109887 w 4430875"/>
              <a:gd name="connsiteY5015" fmla="*/ 2953119 h 4013963"/>
              <a:gd name="connsiteX5016" fmla="*/ 1118558 w 4430875"/>
              <a:gd name="connsiteY5016" fmla="*/ 2979099 h 4013963"/>
              <a:gd name="connsiteX5017" fmla="*/ 1088209 w 4430875"/>
              <a:gd name="connsiteY5017" fmla="*/ 2992089 h 4013963"/>
              <a:gd name="connsiteX5018" fmla="*/ 1096880 w 4430875"/>
              <a:gd name="connsiteY5018" fmla="*/ 3000749 h 4013963"/>
              <a:gd name="connsiteX5019" fmla="*/ 1083874 w 4430875"/>
              <a:gd name="connsiteY5019" fmla="*/ 2996419 h 4013963"/>
              <a:gd name="connsiteX5020" fmla="*/ 1075203 w 4430875"/>
              <a:gd name="connsiteY5020" fmla="*/ 3000749 h 4013963"/>
              <a:gd name="connsiteX5021" fmla="*/ 1079538 w 4430875"/>
              <a:gd name="connsiteY5021" fmla="*/ 3039719 h 4013963"/>
              <a:gd name="connsiteX5022" fmla="*/ 1101216 w 4430875"/>
              <a:gd name="connsiteY5022" fmla="*/ 3052709 h 4013963"/>
              <a:gd name="connsiteX5023" fmla="*/ 1196597 w 4430875"/>
              <a:gd name="connsiteY5023" fmla="*/ 3013739 h 4013963"/>
              <a:gd name="connsiteX5024" fmla="*/ 1187926 w 4430875"/>
              <a:gd name="connsiteY5024" fmla="*/ 3039719 h 4013963"/>
              <a:gd name="connsiteX5025" fmla="*/ 1209603 w 4430875"/>
              <a:gd name="connsiteY5025" fmla="*/ 3031059 h 4013963"/>
              <a:gd name="connsiteX5026" fmla="*/ 1226945 w 4430875"/>
              <a:gd name="connsiteY5026" fmla="*/ 3039719 h 4013963"/>
              <a:gd name="connsiteX5027" fmla="*/ 1226945 w 4430875"/>
              <a:gd name="connsiteY5027" fmla="*/ 3052709 h 4013963"/>
              <a:gd name="connsiteX5028" fmla="*/ 1261629 w 4430875"/>
              <a:gd name="connsiteY5028" fmla="*/ 3078689 h 4013963"/>
              <a:gd name="connsiteX5029" fmla="*/ 1244287 w 4430875"/>
              <a:gd name="connsiteY5029" fmla="*/ 3078689 h 4013963"/>
              <a:gd name="connsiteX5030" fmla="*/ 1278971 w 4430875"/>
              <a:gd name="connsiteY5030" fmla="*/ 3087349 h 4013963"/>
              <a:gd name="connsiteX5031" fmla="*/ 1252958 w 4430875"/>
              <a:gd name="connsiteY5031" fmla="*/ 3113329 h 4013963"/>
              <a:gd name="connsiteX5032" fmla="*/ 1252958 w 4430875"/>
              <a:gd name="connsiteY5032" fmla="*/ 3134978 h 4013963"/>
              <a:gd name="connsiteX5033" fmla="*/ 1269216 w 4430875"/>
              <a:gd name="connsiteY5033" fmla="*/ 3128483 h 4013963"/>
              <a:gd name="connsiteX5034" fmla="*/ 1274636 w 4430875"/>
              <a:gd name="connsiteY5034" fmla="*/ 3117658 h 4013963"/>
              <a:gd name="connsiteX5035" fmla="*/ 1278971 w 4430875"/>
              <a:gd name="connsiteY5035" fmla="*/ 3119282 h 4013963"/>
              <a:gd name="connsiteX5036" fmla="*/ 1283306 w 4430875"/>
              <a:gd name="connsiteY5036" fmla="*/ 3117658 h 4013963"/>
              <a:gd name="connsiteX5037" fmla="*/ 1283306 w 4430875"/>
              <a:gd name="connsiteY5037" fmla="*/ 3130648 h 4013963"/>
              <a:gd name="connsiteX5038" fmla="*/ 1291977 w 4430875"/>
              <a:gd name="connsiteY5038" fmla="*/ 3117658 h 4013963"/>
              <a:gd name="connsiteX5039" fmla="*/ 1309319 w 4430875"/>
              <a:gd name="connsiteY5039" fmla="*/ 3121988 h 4013963"/>
              <a:gd name="connsiteX5040" fmla="*/ 1309319 w 4430875"/>
              <a:gd name="connsiteY5040" fmla="*/ 3143638 h 4013963"/>
              <a:gd name="connsiteX5041" fmla="*/ 1300648 w 4430875"/>
              <a:gd name="connsiteY5041" fmla="*/ 3130648 h 4013963"/>
              <a:gd name="connsiteX5042" fmla="*/ 1248623 w 4430875"/>
              <a:gd name="connsiteY5042" fmla="*/ 3195598 h 4013963"/>
              <a:gd name="connsiteX5043" fmla="*/ 1244287 w 4430875"/>
              <a:gd name="connsiteY5043" fmla="*/ 3182608 h 4013963"/>
              <a:gd name="connsiteX5044" fmla="*/ 1244287 w 4430875"/>
              <a:gd name="connsiteY5044" fmla="*/ 3199928 h 4013963"/>
              <a:gd name="connsiteX5045" fmla="*/ 1213939 w 4430875"/>
              <a:gd name="connsiteY5045" fmla="*/ 3217248 h 4013963"/>
              <a:gd name="connsiteX5046" fmla="*/ 1209474 w 4430875"/>
              <a:gd name="connsiteY5046" fmla="*/ 3209892 h 4013963"/>
              <a:gd name="connsiteX5047" fmla="*/ 1209603 w 4430875"/>
              <a:gd name="connsiteY5047" fmla="*/ 3208588 h 4013963"/>
              <a:gd name="connsiteX5048" fmla="*/ 1208837 w 4430875"/>
              <a:gd name="connsiteY5048" fmla="*/ 3208843 h 4013963"/>
              <a:gd name="connsiteX5049" fmla="*/ 1206013 w 4430875"/>
              <a:gd name="connsiteY5049" fmla="*/ 3204191 h 4013963"/>
              <a:gd name="connsiteX5050" fmla="*/ 1174919 w 4430875"/>
              <a:gd name="connsiteY5050" fmla="*/ 3199928 h 4013963"/>
              <a:gd name="connsiteX5051" fmla="*/ 1170584 w 4430875"/>
              <a:gd name="connsiteY5051" fmla="*/ 3217248 h 4013963"/>
              <a:gd name="connsiteX5052" fmla="*/ 1191719 w 4430875"/>
              <a:gd name="connsiteY5052" fmla="*/ 3214542 h 4013963"/>
              <a:gd name="connsiteX5053" fmla="*/ 1208837 w 4430875"/>
              <a:gd name="connsiteY5053" fmla="*/ 3208843 h 4013963"/>
              <a:gd name="connsiteX5054" fmla="*/ 1209474 w 4430875"/>
              <a:gd name="connsiteY5054" fmla="*/ 3209892 h 4013963"/>
              <a:gd name="connsiteX5055" fmla="*/ 1208723 w 4430875"/>
              <a:gd name="connsiteY5055" fmla="*/ 3217451 h 4013963"/>
              <a:gd name="connsiteX5056" fmla="*/ 1192261 w 4430875"/>
              <a:gd name="connsiteY5056" fmla="*/ 3230238 h 4013963"/>
              <a:gd name="connsiteX5057" fmla="*/ 1287642 w 4430875"/>
              <a:gd name="connsiteY5057" fmla="*/ 3195598 h 4013963"/>
              <a:gd name="connsiteX5058" fmla="*/ 1283306 w 4430875"/>
              <a:gd name="connsiteY5058" fmla="*/ 3208588 h 4013963"/>
              <a:gd name="connsiteX5059" fmla="*/ 1309319 w 4430875"/>
              <a:gd name="connsiteY5059" fmla="*/ 3204258 h 4013963"/>
              <a:gd name="connsiteX5060" fmla="*/ 1313655 w 4430875"/>
              <a:gd name="connsiteY5060" fmla="*/ 3173948 h 4013963"/>
              <a:gd name="connsiteX5061" fmla="*/ 1287642 w 4430875"/>
              <a:gd name="connsiteY5061" fmla="*/ 3169618 h 4013963"/>
              <a:gd name="connsiteX5062" fmla="*/ 1309319 w 4430875"/>
              <a:gd name="connsiteY5062" fmla="*/ 3147968 h 4013963"/>
              <a:gd name="connsiteX5063" fmla="*/ 1352674 w 4430875"/>
              <a:gd name="connsiteY5063" fmla="*/ 3108999 h 4013963"/>
              <a:gd name="connsiteX5064" fmla="*/ 1344003 w 4430875"/>
              <a:gd name="connsiteY5064" fmla="*/ 3100339 h 4013963"/>
              <a:gd name="connsiteX5065" fmla="*/ 1357010 w 4430875"/>
              <a:gd name="connsiteY5065" fmla="*/ 3048379 h 4013963"/>
              <a:gd name="connsiteX5066" fmla="*/ 1357010 w 4430875"/>
              <a:gd name="connsiteY5066" fmla="*/ 3061369 h 4013963"/>
              <a:gd name="connsiteX5067" fmla="*/ 1370016 w 4430875"/>
              <a:gd name="connsiteY5067" fmla="*/ 3044049 h 4013963"/>
              <a:gd name="connsiteX5068" fmla="*/ 1378687 w 4430875"/>
              <a:gd name="connsiteY5068" fmla="*/ 3061369 h 4013963"/>
              <a:gd name="connsiteX5069" fmla="*/ 1378687 w 4430875"/>
              <a:gd name="connsiteY5069" fmla="*/ 3026729 h 4013963"/>
              <a:gd name="connsiteX5070" fmla="*/ 1391694 w 4430875"/>
              <a:gd name="connsiteY5070" fmla="*/ 3009409 h 4013963"/>
              <a:gd name="connsiteX5071" fmla="*/ 1348339 w 4430875"/>
              <a:gd name="connsiteY5071" fmla="*/ 3031059 h 4013963"/>
              <a:gd name="connsiteX5072" fmla="*/ 1335333 w 4430875"/>
              <a:gd name="connsiteY5072" fmla="*/ 3044049 h 4013963"/>
              <a:gd name="connsiteX5073" fmla="*/ 1335333 w 4430875"/>
              <a:gd name="connsiteY5073" fmla="*/ 3057039 h 4013963"/>
              <a:gd name="connsiteX5074" fmla="*/ 1322326 w 4430875"/>
              <a:gd name="connsiteY5074" fmla="*/ 3048379 h 4013963"/>
              <a:gd name="connsiteX5075" fmla="*/ 1322326 w 4430875"/>
              <a:gd name="connsiteY5075" fmla="*/ 3031059 h 4013963"/>
              <a:gd name="connsiteX5076" fmla="*/ 1344003 w 4430875"/>
              <a:gd name="connsiteY5076" fmla="*/ 3044049 h 4013963"/>
              <a:gd name="connsiteX5077" fmla="*/ 1326662 w 4430875"/>
              <a:gd name="connsiteY5077" fmla="*/ 3022399 h 4013963"/>
              <a:gd name="connsiteX5078" fmla="*/ 1330997 w 4430875"/>
              <a:gd name="connsiteY5078" fmla="*/ 3009409 h 4013963"/>
              <a:gd name="connsiteX5079" fmla="*/ 1348339 w 4430875"/>
              <a:gd name="connsiteY5079" fmla="*/ 2979099 h 4013963"/>
              <a:gd name="connsiteX5080" fmla="*/ 1283306 w 4430875"/>
              <a:gd name="connsiteY5080" fmla="*/ 3000749 h 4013963"/>
              <a:gd name="connsiteX5081" fmla="*/ 1274635 w 4430875"/>
              <a:gd name="connsiteY5081" fmla="*/ 2992089 h 4013963"/>
              <a:gd name="connsiteX5082" fmla="*/ 1252958 w 4430875"/>
              <a:gd name="connsiteY5082" fmla="*/ 2996419 h 4013963"/>
              <a:gd name="connsiteX5083" fmla="*/ 1257293 w 4430875"/>
              <a:gd name="connsiteY5083" fmla="*/ 2979099 h 4013963"/>
              <a:gd name="connsiteX5084" fmla="*/ 1235616 w 4430875"/>
              <a:gd name="connsiteY5084" fmla="*/ 2987759 h 4013963"/>
              <a:gd name="connsiteX5085" fmla="*/ 1196597 w 4430875"/>
              <a:gd name="connsiteY5085" fmla="*/ 2966109 h 4013963"/>
              <a:gd name="connsiteX5086" fmla="*/ 1153242 w 4430875"/>
              <a:gd name="connsiteY5086" fmla="*/ 3009409 h 4013963"/>
              <a:gd name="connsiteX5087" fmla="*/ 1127229 w 4430875"/>
              <a:gd name="connsiteY5087" fmla="*/ 3022399 h 4013963"/>
              <a:gd name="connsiteX5088" fmla="*/ 1114222 w 4430875"/>
              <a:gd name="connsiteY5088" fmla="*/ 3009409 h 4013963"/>
              <a:gd name="connsiteX5089" fmla="*/ 1187926 w 4430875"/>
              <a:gd name="connsiteY5089" fmla="*/ 2961779 h 4013963"/>
              <a:gd name="connsiteX5090" fmla="*/ 1179255 w 4430875"/>
              <a:gd name="connsiteY5090" fmla="*/ 2948789 h 4013963"/>
              <a:gd name="connsiteX5091" fmla="*/ 1200932 w 4430875"/>
              <a:gd name="connsiteY5091" fmla="*/ 2940130 h 4013963"/>
              <a:gd name="connsiteX5092" fmla="*/ 1157577 w 4430875"/>
              <a:gd name="connsiteY5092" fmla="*/ 2953119 h 4013963"/>
              <a:gd name="connsiteX5093" fmla="*/ 1135900 w 4430875"/>
              <a:gd name="connsiteY5093" fmla="*/ 2927140 h 4013963"/>
              <a:gd name="connsiteX5094" fmla="*/ 1153242 w 4430875"/>
              <a:gd name="connsiteY5094" fmla="*/ 2935800 h 4013963"/>
              <a:gd name="connsiteX5095" fmla="*/ 1205268 w 4430875"/>
              <a:gd name="connsiteY5095" fmla="*/ 2888170 h 4013963"/>
              <a:gd name="connsiteX5096" fmla="*/ 1213939 w 4430875"/>
              <a:gd name="connsiteY5096" fmla="*/ 2901160 h 4013963"/>
              <a:gd name="connsiteX5097" fmla="*/ 1218274 w 4430875"/>
              <a:gd name="connsiteY5097" fmla="*/ 2883840 h 4013963"/>
              <a:gd name="connsiteX5098" fmla="*/ 1226945 w 4430875"/>
              <a:gd name="connsiteY5098" fmla="*/ 2888170 h 4013963"/>
              <a:gd name="connsiteX5099" fmla="*/ 1239952 w 4430875"/>
              <a:gd name="connsiteY5099" fmla="*/ 2901160 h 4013963"/>
              <a:gd name="connsiteX5100" fmla="*/ 1244287 w 4430875"/>
              <a:gd name="connsiteY5100" fmla="*/ 2888170 h 4013963"/>
              <a:gd name="connsiteX5101" fmla="*/ 1231281 w 4430875"/>
              <a:gd name="connsiteY5101" fmla="*/ 2883840 h 4013963"/>
              <a:gd name="connsiteX5102" fmla="*/ 1261629 w 4430875"/>
              <a:gd name="connsiteY5102" fmla="*/ 2888170 h 4013963"/>
              <a:gd name="connsiteX5103" fmla="*/ 1257293 w 4430875"/>
              <a:gd name="connsiteY5103" fmla="*/ 2892500 h 4013963"/>
              <a:gd name="connsiteX5104" fmla="*/ 1270300 w 4430875"/>
              <a:gd name="connsiteY5104" fmla="*/ 2892500 h 4013963"/>
              <a:gd name="connsiteX5105" fmla="*/ 1278971 w 4430875"/>
              <a:gd name="connsiteY5105" fmla="*/ 2909820 h 4013963"/>
              <a:gd name="connsiteX5106" fmla="*/ 1278971 w 4430875"/>
              <a:gd name="connsiteY5106" fmla="*/ 2892500 h 4013963"/>
              <a:gd name="connsiteX5107" fmla="*/ 1291977 w 4430875"/>
              <a:gd name="connsiteY5107" fmla="*/ 2905490 h 4013963"/>
              <a:gd name="connsiteX5108" fmla="*/ 1252958 w 4430875"/>
              <a:gd name="connsiteY5108" fmla="*/ 2940130 h 4013963"/>
              <a:gd name="connsiteX5109" fmla="*/ 1261629 w 4430875"/>
              <a:gd name="connsiteY5109" fmla="*/ 2957449 h 4013963"/>
              <a:gd name="connsiteX5110" fmla="*/ 1300648 w 4430875"/>
              <a:gd name="connsiteY5110" fmla="*/ 2953119 h 4013963"/>
              <a:gd name="connsiteX5111" fmla="*/ 1300648 w 4430875"/>
              <a:gd name="connsiteY5111" fmla="*/ 2948789 h 4013963"/>
              <a:gd name="connsiteX5112" fmla="*/ 1296313 w 4430875"/>
              <a:gd name="connsiteY5112" fmla="*/ 2931470 h 4013963"/>
              <a:gd name="connsiteX5113" fmla="*/ 1291977 w 4430875"/>
              <a:gd name="connsiteY5113" fmla="*/ 2905490 h 4013963"/>
              <a:gd name="connsiteX5114" fmla="*/ 1330997 w 4430875"/>
              <a:gd name="connsiteY5114" fmla="*/ 2909820 h 4013963"/>
              <a:gd name="connsiteX5115" fmla="*/ 1335333 w 4430875"/>
              <a:gd name="connsiteY5115" fmla="*/ 2922810 h 4013963"/>
              <a:gd name="connsiteX5116" fmla="*/ 1357010 w 4430875"/>
              <a:gd name="connsiteY5116" fmla="*/ 2909820 h 4013963"/>
              <a:gd name="connsiteX5117" fmla="*/ 1339668 w 4430875"/>
              <a:gd name="connsiteY5117" fmla="*/ 2892500 h 4013963"/>
              <a:gd name="connsiteX5118" fmla="*/ 1287642 w 4430875"/>
              <a:gd name="connsiteY5118" fmla="*/ 2896830 h 4013963"/>
              <a:gd name="connsiteX5119" fmla="*/ 1296313 w 4430875"/>
              <a:gd name="connsiteY5119" fmla="*/ 2857860 h 4013963"/>
              <a:gd name="connsiteX5120" fmla="*/ 1309319 w 4430875"/>
              <a:gd name="connsiteY5120" fmla="*/ 2875180 h 4013963"/>
              <a:gd name="connsiteX5121" fmla="*/ 1313655 w 4430875"/>
              <a:gd name="connsiteY5121" fmla="*/ 2857860 h 4013963"/>
              <a:gd name="connsiteX5122" fmla="*/ 1317990 w 4430875"/>
              <a:gd name="connsiteY5122" fmla="*/ 2870850 h 4013963"/>
              <a:gd name="connsiteX5123" fmla="*/ 1335333 w 4430875"/>
              <a:gd name="connsiteY5123" fmla="*/ 2862190 h 4013963"/>
              <a:gd name="connsiteX5124" fmla="*/ 1339668 w 4430875"/>
              <a:gd name="connsiteY5124" fmla="*/ 2844870 h 4013963"/>
              <a:gd name="connsiteX5125" fmla="*/ 1309319 w 4430875"/>
              <a:gd name="connsiteY5125" fmla="*/ 2849200 h 4013963"/>
              <a:gd name="connsiteX5126" fmla="*/ 1309319 w 4430875"/>
              <a:gd name="connsiteY5126" fmla="*/ 2823220 h 4013963"/>
              <a:gd name="connsiteX5127" fmla="*/ 1313655 w 4430875"/>
              <a:gd name="connsiteY5127" fmla="*/ 2836210 h 4013963"/>
              <a:gd name="connsiteX5128" fmla="*/ 1283306 w 4430875"/>
              <a:gd name="connsiteY5128" fmla="*/ 2862190 h 4013963"/>
              <a:gd name="connsiteX5129" fmla="*/ 1265964 w 4430875"/>
              <a:gd name="connsiteY5129" fmla="*/ 2849200 h 4013963"/>
              <a:gd name="connsiteX5130" fmla="*/ 1300648 w 4430875"/>
              <a:gd name="connsiteY5130" fmla="*/ 2810230 h 4013963"/>
              <a:gd name="connsiteX5131" fmla="*/ 1291977 w 4430875"/>
              <a:gd name="connsiteY5131" fmla="*/ 2801570 h 4013963"/>
              <a:gd name="connsiteX5132" fmla="*/ 1300648 w 4430875"/>
              <a:gd name="connsiteY5132" fmla="*/ 2779920 h 4013963"/>
              <a:gd name="connsiteX5133" fmla="*/ 1313655 w 4430875"/>
              <a:gd name="connsiteY5133" fmla="*/ 2771261 h 4013963"/>
              <a:gd name="connsiteX5134" fmla="*/ 1196597 w 4430875"/>
              <a:gd name="connsiteY5134" fmla="*/ 2836210 h 4013963"/>
              <a:gd name="connsiteX5135" fmla="*/ 1183590 w 4430875"/>
              <a:gd name="connsiteY5135" fmla="*/ 2849200 h 4013963"/>
              <a:gd name="connsiteX5136" fmla="*/ 1192261 w 4430875"/>
              <a:gd name="connsiteY5136" fmla="*/ 2870850 h 4013963"/>
              <a:gd name="connsiteX5137" fmla="*/ 1192261 w 4430875"/>
              <a:gd name="connsiteY5137" fmla="*/ 2883840 h 4013963"/>
              <a:gd name="connsiteX5138" fmla="*/ 1174919 w 4430875"/>
              <a:gd name="connsiteY5138" fmla="*/ 2879510 h 4013963"/>
              <a:gd name="connsiteX5139" fmla="*/ 1140235 w 4430875"/>
              <a:gd name="connsiteY5139" fmla="*/ 2857860 h 4013963"/>
              <a:gd name="connsiteX5140" fmla="*/ 1140235 w 4430875"/>
              <a:gd name="connsiteY5140" fmla="*/ 2840540 h 4013963"/>
              <a:gd name="connsiteX5141" fmla="*/ 1114222 w 4430875"/>
              <a:gd name="connsiteY5141" fmla="*/ 2866520 h 4013963"/>
              <a:gd name="connsiteX5142" fmla="*/ 1122893 w 4430875"/>
              <a:gd name="connsiteY5142" fmla="*/ 2857860 h 4013963"/>
              <a:gd name="connsiteX5143" fmla="*/ 1115306 w 4430875"/>
              <a:gd name="connsiteY5143" fmla="*/ 2846494 h 4013963"/>
              <a:gd name="connsiteX5144" fmla="*/ 1114930 w 4430875"/>
              <a:gd name="connsiteY5144" fmla="*/ 2845930 h 4013963"/>
              <a:gd name="connsiteX5145" fmla="*/ 1116390 w 4430875"/>
              <a:gd name="connsiteY5145" fmla="*/ 2845953 h 4013963"/>
              <a:gd name="connsiteX5146" fmla="*/ 1140235 w 4430875"/>
              <a:gd name="connsiteY5146" fmla="*/ 2818890 h 4013963"/>
              <a:gd name="connsiteX5147" fmla="*/ 1118558 w 4430875"/>
              <a:gd name="connsiteY5147" fmla="*/ 2836210 h 4013963"/>
              <a:gd name="connsiteX5148" fmla="*/ 1092545 w 4430875"/>
              <a:gd name="connsiteY5148" fmla="*/ 2827550 h 4013963"/>
              <a:gd name="connsiteX5149" fmla="*/ 1083874 w 4430875"/>
              <a:gd name="connsiteY5149" fmla="*/ 2810230 h 4013963"/>
              <a:gd name="connsiteX5150" fmla="*/ 1105551 w 4430875"/>
              <a:gd name="connsiteY5150" fmla="*/ 2818890 h 4013963"/>
              <a:gd name="connsiteX5151" fmla="*/ 1114222 w 4430875"/>
              <a:gd name="connsiteY5151" fmla="*/ 2805900 h 4013963"/>
              <a:gd name="connsiteX5152" fmla="*/ 1118558 w 4430875"/>
              <a:gd name="connsiteY5152" fmla="*/ 2814560 h 4013963"/>
              <a:gd name="connsiteX5153" fmla="*/ 1140235 w 4430875"/>
              <a:gd name="connsiteY5153" fmla="*/ 2797240 h 4013963"/>
              <a:gd name="connsiteX5154" fmla="*/ 1131564 w 4430875"/>
              <a:gd name="connsiteY5154" fmla="*/ 2788580 h 4013963"/>
              <a:gd name="connsiteX5155" fmla="*/ 1192261 w 4430875"/>
              <a:gd name="connsiteY5155" fmla="*/ 2758271 h 4013963"/>
              <a:gd name="connsiteX5156" fmla="*/ 1226945 w 4430875"/>
              <a:gd name="connsiteY5156" fmla="*/ 2762601 h 4013963"/>
              <a:gd name="connsiteX5157" fmla="*/ 1213939 w 4430875"/>
              <a:gd name="connsiteY5157" fmla="*/ 2753941 h 4013963"/>
              <a:gd name="connsiteX5158" fmla="*/ 1200932 w 4430875"/>
              <a:gd name="connsiteY5158" fmla="*/ 2758271 h 4013963"/>
              <a:gd name="connsiteX5159" fmla="*/ 1222610 w 4430875"/>
              <a:gd name="connsiteY5159" fmla="*/ 2740951 h 4013963"/>
              <a:gd name="connsiteX5160" fmla="*/ 1226945 w 4430875"/>
              <a:gd name="connsiteY5160" fmla="*/ 2749611 h 4013963"/>
              <a:gd name="connsiteX5161" fmla="*/ 1257293 w 4430875"/>
              <a:gd name="connsiteY5161" fmla="*/ 2740951 h 4013963"/>
              <a:gd name="connsiteX5162" fmla="*/ 1252958 w 4430875"/>
              <a:gd name="connsiteY5162" fmla="*/ 2688991 h 4013963"/>
              <a:gd name="connsiteX5163" fmla="*/ 1239952 w 4430875"/>
              <a:gd name="connsiteY5163" fmla="*/ 2680331 h 4013963"/>
              <a:gd name="connsiteX5164" fmla="*/ 1235616 w 4430875"/>
              <a:gd name="connsiteY5164" fmla="*/ 2676001 h 4013963"/>
              <a:gd name="connsiteX5165" fmla="*/ 1248623 w 4430875"/>
              <a:gd name="connsiteY5165" fmla="*/ 2671671 h 4013963"/>
              <a:gd name="connsiteX5166" fmla="*/ 1248623 w 4430875"/>
              <a:gd name="connsiteY5166" fmla="*/ 2663011 h 4013963"/>
              <a:gd name="connsiteX5167" fmla="*/ 1235616 w 4430875"/>
              <a:gd name="connsiteY5167" fmla="*/ 2663011 h 4013963"/>
              <a:gd name="connsiteX5168" fmla="*/ 1235616 w 4430875"/>
              <a:gd name="connsiteY5168" fmla="*/ 2645691 h 4013963"/>
              <a:gd name="connsiteX5169" fmla="*/ 1239952 w 4430875"/>
              <a:gd name="connsiteY5169" fmla="*/ 2654351 h 4013963"/>
              <a:gd name="connsiteX5170" fmla="*/ 1257293 w 4430875"/>
              <a:gd name="connsiteY5170" fmla="*/ 2637031 h 4013963"/>
              <a:gd name="connsiteX5171" fmla="*/ 1261629 w 4430875"/>
              <a:gd name="connsiteY5171" fmla="*/ 2684661 h 4013963"/>
              <a:gd name="connsiteX5172" fmla="*/ 1252958 w 4430875"/>
              <a:gd name="connsiteY5172" fmla="*/ 2684661 h 4013963"/>
              <a:gd name="connsiteX5173" fmla="*/ 1278971 w 4430875"/>
              <a:gd name="connsiteY5173" fmla="*/ 2727961 h 4013963"/>
              <a:gd name="connsiteX5174" fmla="*/ 1291977 w 4430875"/>
              <a:gd name="connsiteY5174" fmla="*/ 2714971 h 4013963"/>
              <a:gd name="connsiteX5175" fmla="*/ 1283306 w 4430875"/>
              <a:gd name="connsiteY5175" fmla="*/ 2706311 h 4013963"/>
              <a:gd name="connsiteX5176" fmla="*/ 1300648 w 4430875"/>
              <a:gd name="connsiteY5176" fmla="*/ 2714971 h 4013963"/>
              <a:gd name="connsiteX5177" fmla="*/ 1287642 w 4430875"/>
              <a:gd name="connsiteY5177" fmla="*/ 2732291 h 4013963"/>
              <a:gd name="connsiteX5178" fmla="*/ 1291977 w 4430875"/>
              <a:gd name="connsiteY5178" fmla="*/ 2736621 h 4013963"/>
              <a:gd name="connsiteX5179" fmla="*/ 1326662 w 4430875"/>
              <a:gd name="connsiteY5179" fmla="*/ 2706311 h 4013963"/>
              <a:gd name="connsiteX5180" fmla="*/ 1322326 w 4430875"/>
              <a:gd name="connsiteY5180" fmla="*/ 2723631 h 4013963"/>
              <a:gd name="connsiteX5181" fmla="*/ 1278971 w 4430875"/>
              <a:gd name="connsiteY5181" fmla="*/ 2753941 h 4013963"/>
              <a:gd name="connsiteX5182" fmla="*/ 1322326 w 4430875"/>
              <a:gd name="connsiteY5182" fmla="*/ 2749611 h 4013963"/>
              <a:gd name="connsiteX5183" fmla="*/ 1357010 w 4430875"/>
              <a:gd name="connsiteY5183" fmla="*/ 2714971 h 4013963"/>
              <a:gd name="connsiteX5184" fmla="*/ 1348339 w 4430875"/>
              <a:gd name="connsiteY5184" fmla="*/ 2714971 h 4013963"/>
              <a:gd name="connsiteX5185" fmla="*/ 1361345 w 4430875"/>
              <a:gd name="connsiteY5185" fmla="*/ 2701981 h 4013963"/>
              <a:gd name="connsiteX5186" fmla="*/ 1357010 w 4430875"/>
              <a:gd name="connsiteY5186" fmla="*/ 2697651 h 4013963"/>
              <a:gd name="connsiteX5187" fmla="*/ 1378687 w 4430875"/>
              <a:gd name="connsiteY5187" fmla="*/ 2693321 h 4013963"/>
              <a:gd name="connsiteX5188" fmla="*/ 1387358 w 4430875"/>
              <a:gd name="connsiteY5188" fmla="*/ 2671671 h 4013963"/>
              <a:gd name="connsiteX5189" fmla="*/ 1335333 w 4430875"/>
              <a:gd name="connsiteY5189" fmla="*/ 2701981 h 4013963"/>
              <a:gd name="connsiteX5190" fmla="*/ 1322326 w 4430875"/>
              <a:gd name="connsiteY5190" fmla="*/ 2697651 h 4013963"/>
              <a:gd name="connsiteX5191" fmla="*/ 1344003 w 4430875"/>
              <a:gd name="connsiteY5191" fmla="*/ 2680331 h 4013963"/>
              <a:gd name="connsiteX5192" fmla="*/ 1309319 w 4430875"/>
              <a:gd name="connsiteY5192" fmla="*/ 2663011 h 4013963"/>
              <a:gd name="connsiteX5193" fmla="*/ 1352674 w 4430875"/>
              <a:gd name="connsiteY5193" fmla="*/ 2676001 h 4013963"/>
              <a:gd name="connsiteX5194" fmla="*/ 1352674 w 4430875"/>
              <a:gd name="connsiteY5194" fmla="*/ 2667341 h 4013963"/>
              <a:gd name="connsiteX5195" fmla="*/ 1387358 w 4430875"/>
              <a:gd name="connsiteY5195" fmla="*/ 2650021 h 4013963"/>
              <a:gd name="connsiteX5196" fmla="*/ 1370016 w 4430875"/>
              <a:gd name="connsiteY5196" fmla="*/ 2645691 h 4013963"/>
              <a:gd name="connsiteX5197" fmla="*/ 1417707 w 4430875"/>
              <a:gd name="connsiteY5197" fmla="*/ 2624041 h 4013963"/>
              <a:gd name="connsiteX5198" fmla="*/ 1396029 w 4430875"/>
              <a:gd name="connsiteY5198" fmla="*/ 2619711 h 4013963"/>
              <a:gd name="connsiteX5199" fmla="*/ 1430713 w 4430875"/>
              <a:gd name="connsiteY5199" fmla="*/ 2589402 h 4013963"/>
              <a:gd name="connsiteX5200" fmla="*/ 1422042 w 4430875"/>
              <a:gd name="connsiteY5200" fmla="*/ 2576412 h 4013963"/>
              <a:gd name="connsiteX5201" fmla="*/ 1439384 w 4430875"/>
              <a:gd name="connsiteY5201" fmla="*/ 2567752 h 4013963"/>
              <a:gd name="connsiteX5202" fmla="*/ 1443720 w 4430875"/>
              <a:gd name="connsiteY5202" fmla="*/ 2598062 h 4013963"/>
              <a:gd name="connsiteX5203" fmla="*/ 1465397 w 4430875"/>
              <a:gd name="connsiteY5203" fmla="*/ 2593732 h 4013963"/>
              <a:gd name="connsiteX5204" fmla="*/ 1456726 w 4430875"/>
              <a:gd name="connsiteY5204" fmla="*/ 2580742 h 4013963"/>
              <a:gd name="connsiteX5205" fmla="*/ 1478404 w 4430875"/>
              <a:gd name="connsiteY5205" fmla="*/ 2567752 h 4013963"/>
              <a:gd name="connsiteX5206" fmla="*/ 1469733 w 4430875"/>
              <a:gd name="connsiteY5206" fmla="*/ 2576412 h 4013963"/>
              <a:gd name="connsiteX5207" fmla="*/ 1495746 w 4430875"/>
              <a:gd name="connsiteY5207" fmla="*/ 2567752 h 4013963"/>
              <a:gd name="connsiteX5208" fmla="*/ 1504417 w 4430875"/>
              <a:gd name="connsiteY5208" fmla="*/ 2580742 h 4013963"/>
              <a:gd name="connsiteX5209" fmla="*/ 1513088 w 4430875"/>
              <a:gd name="connsiteY5209" fmla="*/ 2572082 h 4013963"/>
              <a:gd name="connsiteX5210" fmla="*/ 1504417 w 4430875"/>
              <a:gd name="connsiteY5210" fmla="*/ 2559092 h 4013963"/>
              <a:gd name="connsiteX5211" fmla="*/ 1517423 w 4430875"/>
              <a:gd name="connsiteY5211" fmla="*/ 2554762 h 4013963"/>
              <a:gd name="connsiteX5212" fmla="*/ 1534765 w 4430875"/>
              <a:gd name="connsiteY5212" fmla="*/ 2546102 h 4013963"/>
              <a:gd name="connsiteX5213" fmla="*/ 1539101 w 4430875"/>
              <a:gd name="connsiteY5213" fmla="*/ 2563422 h 4013963"/>
              <a:gd name="connsiteX5214" fmla="*/ 1556443 w 4430875"/>
              <a:gd name="connsiteY5214" fmla="*/ 2563422 h 4013963"/>
              <a:gd name="connsiteX5215" fmla="*/ 1560778 w 4430875"/>
              <a:gd name="connsiteY5215" fmla="*/ 2537442 h 4013963"/>
              <a:gd name="connsiteX5216" fmla="*/ 1573785 w 4430875"/>
              <a:gd name="connsiteY5216" fmla="*/ 2546102 h 4013963"/>
              <a:gd name="connsiteX5217" fmla="*/ 1573785 w 4430875"/>
              <a:gd name="connsiteY5217" fmla="*/ 2528782 h 4013963"/>
              <a:gd name="connsiteX5218" fmla="*/ 1578120 w 4430875"/>
              <a:gd name="connsiteY5218" fmla="*/ 2537442 h 4013963"/>
              <a:gd name="connsiteX5219" fmla="*/ 1582456 w 4430875"/>
              <a:gd name="connsiteY5219" fmla="*/ 2515792 h 4013963"/>
              <a:gd name="connsiteX5220" fmla="*/ 1582456 w 4430875"/>
              <a:gd name="connsiteY5220" fmla="*/ 2511462 h 4013963"/>
              <a:gd name="connsiteX5221" fmla="*/ 1565114 w 4430875"/>
              <a:gd name="connsiteY5221" fmla="*/ 2511462 h 4013963"/>
              <a:gd name="connsiteX5222" fmla="*/ 1586791 w 4430875"/>
              <a:gd name="connsiteY5222" fmla="*/ 2502802 h 4013963"/>
              <a:gd name="connsiteX5223" fmla="*/ 1586791 w 4430875"/>
              <a:gd name="connsiteY5223" fmla="*/ 2515792 h 4013963"/>
              <a:gd name="connsiteX5224" fmla="*/ 1599798 w 4430875"/>
              <a:gd name="connsiteY5224" fmla="*/ 2520122 h 4013963"/>
              <a:gd name="connsiteX5225" fmla="*/ 1591127 w 4430875"/>
              <a:gd name="connsiteY5225" fmla="*/ 2498472 h 4013963"/>
              <a:gd name="connsiteX5226" fmla="*/ 1599798 w 4430875"/>
              <a:gd name="connsiteY5226" fmla="*/ 2498472 h 4013963"/>
              <a:gd name="connsiteX5227" fmla="*/ 1608469 w 4430875"/>
              <a:gd name="connsiteY5227" fmla="*/ 2524452 h 4013963"/>
              <a:gd name="connsiteX5228" fmla="*/ 1591127 w 4430875"/>
              <a:gd name="connsiteY5228" fmla="*/ 2524452 h 4013963"/>
              <a:gd name="connsiteX5229" fmla="*/ 1608469 w 4430875"/>
              <a:gd name="connsiteY5229" fmla="*/ 2524452 h 4013963"/>
              <a:gd name="connsiteX5230" fmla="*/ 1625811 w 4430875"/>
              <a:gd name="connsiteY5230" fmla="*/ 2524452 h 4013963"/>
              <a:gd name="connsiteX5231" fmla="*/ 1660495 w 4430875"/>
              <a:gd name="connsiteY5231" fmla="*/ 2494142 h 4013963"/>
              <a:gd name="connsiteX5232" fmla="*/ 1651824 w 4430875"/>
              <a:gd name="connsiteY5232" fmla="*/ 2489812 h 4013963"/>
              <a:gd name="connsiteX5233" fmla="*/ 1647488 w 4430875"/>
              <a:gd name="connsiteY5233" fmla="*/ 2476822 h 4013963"/>
              <a:gd name="connsiteX5234" fmla="*/ 1660495 w 4430875"/>
              <a:gd name="connsiteY5234" fmla="*/ 2485482 h 4013963"/>
              <a:gd name="connsiteX5235" fmla="*/ 1664830 w 4430875"/>
              <a:gd name="connsiteY5235" fmla="*/ 2468162 h 4013963"/>
              <a:gd name="connsiteX5236" fmla="*/ 1699514 w 4430875"/>
              <a:gd name="connsiteY5236" fmla="*/ 2450842 h 4013963"/>
              <a:gd name="connsiteX5237" fmla="*/ 1703849 w 4430875"/>
              <a:gd name="connsiteY5237" fmla="*/ 2446512 h 4013963"/>
              <a:gd name="connsiteX5238" fmla="*/ 1695178 w 4430875"/>
              <a:gd name="connsiteY5238" fmla="*/ 2429193 h 4013963"/>
              <a:gd name="connsiteX5239" fmla="*/ 1721191 w 4430875"/>
              <a:gd name="connsiteY5239" fmla="*/ 2433523 h 4013963"/>
              <a:gd name="connsiteX5240" fmla="*/ 1738533 w 4430875"/>
              <a:gd name="connsiteY5240" fmla="*/ 2424863 h 4013963"/>
              <a:gd name="connsiteX5241" fmla="*/ 1721191 w 4430875"/>
              <a:gd name="connsiteY5241" fmla="*/ 2411873 h 4013963"/>
              <a:gd name="connsiteX5242" fmla="*/ 1734198 w 4430875"/>
              <a:gd name="connsiteY5242" fmla="*/ 2420533 h 4013963"/>
              <a:gd name="connsiteX5243" fmla="*/ 1768882 w 4430875"/>
              <a:gd name="connsiteY5243" fmla="*/ 2381563 h 4013963"/>
              <a:gd name="connsiteX5244" fmla="*/ 1794895 w 4430875"/>
              <a:gd name="connsiteY5244" fmla="*/ 2390223 h 4013963"/>
              <a:gd name="connsiteX5245" fmla="*/ 1786224 w 4430875"/>
              <a:gd name="connsiteY5245" fmla="*/ 2372903 h 4013963"/>
              <a:gd name="connsiteX5246" fmla="*/ 1799230 w 4430875"/>
              <a:gd name="connsiteY5246" fmla="*/ 2359913 h 4013963"/>
              <a:gd name="connsiteX5247" fmla="*/ 1812237 w 4430875"/>
              <a:gd name="connsiteY5247" fmla="*/ 2377233 h 4013963"/>
              <a:gd name="connsiteX5248" fmla="*/ 1816572 w 4430875"/>
              <a:gd name="connsiteY5248" fmla="*/ 2359913 h 4013963"/>
              <a:gd name="connsiteX5249" fmla="*/ 1803566 w 4430875"/>
              <a:gd name="connsiteY5249" fmla="*/ 2355583 h 4013963"/>
              <a:gd name="connsiteX5250" fmla="*/ 1807901 w 4430875"/>
              <a:gd name="connsiteY5250" fmla="*/ 2333933 h 4013963"/>
              <a:gd name="connsiteX5251" fmla="*/ 1825243 w 4430875"/>
              <a:gd name="connsiteY5251" fmla="*/ 2359913 h 4013963"/>
              <a:gd name="connsiteX5252" fmla="*/ 1820908 w 4430875"/>
              <a:gd name="connsiteY5252" fmla="*/ 2329603 h 4013963"/>
              <a:gd name="connsiteX5253" fmla="*/ 1868598 w 4430875"/>
              <a:gd name="connsiteY5253" fmla="*/ 2294963 h 4013963"/>
              <a:gd name="connsiteX5254" fmla="*/ 1851256 w 4430875"/>
              <a:gd name="connsiteY5254" fmla="*/ 2290633 h 4013963"/>
              <a:gd name="connsiteX5255" fmla="*/ 1877269 w 4430875"/>
              <a:gd name="connsiteY5255" fmla="*/ 2294963 h 4013963"/>
              <a:gd name="connsiteX5256" fmla="*/ 1881605 w 4430875"/>
              <a:gd name="connsiteY5256" fmla="*/ 2290633 h 4013963"/>
              <a:gd name="connsiteX5257" fmla="*/ 1864263 w 4430875"/>
              <a:gd name="connsiteY5257" fmla="*/ 2268984 h 4013963"/>
              <a:gd name="connsiteX5258" fmla="*/ 1864263 w 4430875"/>
              <a:gd name="connsiteY5258" fmla="*/ 2260324 h 4013963"/>
              <a:gd name="connsiteX5259" fmla="*/ 1898947 w 4430875"/>
              <a:gd name="connsiteY5259" fmla="*/ 2221354 h 4013963"/>
              <a:gd name="connsiteX5260" fmla="*/ 1881605 w 4430875"/>
              <a:gd name="connsiteY5260" fmla="*/ 2225684 h 4013963"/>
              <a:gd name="connsiteX5261" fmla="*/ 1877269 w 4430875"/>
              <a:gd name="connsiteY5261" fmla="*/ 2238674 h 4013963"/>
              <a:gd name="connsiteX5262" fmla="*/ 1868598 w 4430875"/>
              <a:gd name="connsiteY5262" fmla="*/ 2225684 h 4013963"/>
              <a:gd name="connsiteX5263" fmla="*/ 1864263 w 4430875"/>
              <a:gd name="connsiteY5263" fmla="*/ 2225684 h 4013963"/>
              <a:gd name="connsiteX5264" fmla="*/ 1812237 w 4430875"/>
              <a:gd name="connsiteY5264" fmla="*/ 2243004 h 4013963"/>
              <a:gd name="connsiteX5265" fmla="*/ 1838250 w 4430875"/>
              <a:gd name="connsiteY5265" fmla="*/ 2255994 h 4013963"/>
              <a:gd name="connsiteX5266" fmla="*/ 1825243 w 4430875"/>
              <a:gd name="connsiteY5266" fmla="*/ 2264654 h 4013963"/>
              <a:gd name="connsiteX5267" fmla="*/ 1829579 w 4430875"/>
              <a:gd name="connsiteY5267" fmla="*/ 2273314 h 4013963"/>
              <a:gd name="connsiteX5268" fmla="*/ 1842585 w 4430875"/>
              <a:gd name="connsiteY5268" fmla="*/ 2277644 h 4013963"/>
              <a:gd name="connsiteX5269" fmla="*/ 1829579 w 4430875"/>
              <a:gd name="connsiteY5269" fmla="*/ 2286303 h 4013963"/>
              <a:gd name="connsiteX5270" fmla="*/ 1747204 w 4430875"/>
              <a:gd name="connsiteY5270" fmla="*/ 2303623 h 4013963"/>
              <a:gd name="connsiteX5271" fmla="*/ 1755214 w 4430875"/>
              <a:gd name="connsiteY5271" fmla="*/ 2308123 h 4013963"/>
              <a:gd name="connsiteX5272" fmla="*/ 1748830 w 4430875"/>
              <a:gd name="connsiteY5272" fmla="*/ 2311201 h 4013963"/>
              <a:gd name="connsiteX5273" fmla="*/ 1729862 w 4430875"/>
              <a:gd name="connsiteY5273" fmla="*/ 2299293 h 4013963"/>
              <a:gd name="connsiteX5274" fmla="*/ 1738533 w 4430875"/>
              <a:gd name="connsiteY5274" fmla="*/ 2290633 h 4013963"/>
              <a:gd name="connsiteX5275" fmla="*/ 1725527 w 4430875"/>
              <a:gd name="connsiteY5275" fmla="*/ 2299293 h 4013963"/>
              <a:gd name="connsiteX5276" fmla="*/ 1738533 w 4430875"/>
              <a:gd name="connsiteY5276" fmla="*/ 2316613 h 4013963"/>
              <a:gd name="connsiteX5277" fmla="*/ 1722682 w 4430875"/>
              <a:gd name="connsiteY5277" fmla="*/ 2309915 h 4013963"/>
              <a:gd name="connsiteX5278" fmla="*/ 1718172 w 4430875"/>
              <a:gd name="connsiteY5278" fmla="*/ 2311748 h 4013963"/>
              <a:gd name="connsiteX5279" fmla="*/ 1716436 w 4430875"/>
              <a:gd name="connsiteY5279" fmla="*/ 2311026 h 4013963"/>
              <a:gd name="connsiteX5280" fmla="*/ 1712520 w 4430875"/>
              <a:gd name="connsiteY5280" fmla="*/ 2299293 h 4013963"/>
              <a:gd name="connsiteX5281" fmla="*/ 1738533 w 4430875"/>
              <a:gd name="connsiteY5281" fmla="*/ 2277644 h 4013963"/>
              <a:gd name="connsiteX5282" fmla="*/ 1807901 w 4430875"/>
              <a:gd name="connsiteY5282" fmla="*/ 2247334 h 4013963"/>
              <a:gd name="connsiteX5283" fmla="*/ 1794895 w 4430875"/>
              <a:gd name="connsiteY5283" fmla="*/ 2238674 h 4013963"/>
              <a:gd name="connsiteX5284" fmla="*/ 1781888 w 4430875"/>
              <a:gd name="connsiteY5284" fmla="*/ 2255994 h 4013963"/>
              <a:gd name="connsiteX5285" fmla="*/ 1755875 w 4430875"/>
              <a:gd name="connsiteY5285" fmla="*/ 2238674 h 4013963"/>
              <a:gd name="connsiteX5286" fmla="*/ 1751540 w 4430875"/>
              <a:gd name="connsiteY5286" fmla="*/ 2255994 h 4013963"/>
              <a:gd name="connsiteX5287" fmla="*/ 1738533 w 4430875"/>
              <a:gd name="connsiteY5287" fmla="*/ 2255994 h 4013963"/>
              <a:gd name="connsiteX5288" fmla="*/ 1742869 w 4430875"/>
              <a:gd name="connsiteY5288" fmla="*/ 2243004 h 4013963"/>
              <a:gd name="connsiteX5289" fmla="*/ 1716856 w 4430875"/>
              <a:gd name="connsiteY5289" fmla="*/ 2243004 h 4013963"/>
              <a:gd name="connsiteX5290" fmla="*/ 1729862 w 4430875"/>
              <a:gd name="connsiteY5290" fmla="*/ 2247334 h 4013963"/>
              <a:gd name="connsiteX5291" fmla="*/ 1725527 w 4430875"/>
              <a:gd name="connsiteY5291" fmla="*/ 2247334 h 4013963"/>
              <a:gd name="connsiteX5292" fmla="*/ 1729862 w 4430875"/>
              <a:gd name="connsiteY5292" fmla="*/ 2255994 h 4013963"/>
              <a:gd name="connsiteX5293" fmla="*/ 1673501 w 4430875"/>
              <a:gd name="connsiteY5293" fmla="*/ 2251664 h 4013963"/>
              <a:gd name="connsiteX5294" fmla="*/ 1716856 w 4430875"/>
              <a:gd name="connsiteY5294" fmla="*/ 2264654 h 4013963"/>
              <a:gd name="connsiteX5295" fmla="*/ 1699514 w 4430875"/>
              <a:gd name="connsiteY5295" fmla="*/ 2260324 h 4013963"/>
              <a:gd name="connsiteX5296" fmla="*/ 1686508 w 4430875"/>
              <a:gd name="connsiteY5296" fmla="*/ 2277644 h 4013963"/>
              <a:gd name="connsiteX5297" fmla="*/ 1699514 w 4430875"/>
              <a:gd name="connsiteY5297" fmla="*/ 2281973 h 4013963"/>
              <a:gd name="connsiteX5298" fmla="*/ 1708185 w 4430875"/>
              <a:gd name="connsiteY5298" fmla="*/ 2264654 h 4013963"/>
              <a:gd name="connsiteX5299" fmla="*/ 1721191 w 4430875"/>
              <a:gd name="connsiteY5299" fmla="*/ 2281973 h 4013963"/>
              <a:gd name="connsiteX5300" fmla="*/ 1708185 w 4430875"/>
              <a:gd name="connsiteY5300" fmla="*/ 2294963 h 4013963"/>
              <a:gd name="connsiteX5301" fmla="*/ 1685966 w 4430875"/>
              <a:gd name="connsiteY5301" fmla="*/ 2283056 h 4013963"/>
              <a:gd name="connsiteX5302" fmla="*/ 1673574 w 4430875"/>
              <a:gd name="connsiteY5302" fmla="*/ 2277972 h 4013963"/>
              <a:gd name="connsiteX5303" fmla="*/ 1673501 w 4430875"/>
              <a:gd name="connsiteY5303" fmla="*/ 2277644 h 4013963"/>
              <a:gd name="connsiteX5304" fmla="*/ 1673376 w 4430875"/>
              <a:gd name="connsiteY5304" fmla="*/ 2277856 h 4013963"/>
              <a:gd name="connsiteX5305" fmla="*/ 1660495 w 4430875"/>
              <a:gd name="connsiteY5305" fmla="*/ 2264654 h 4013963"/>
              <a:gd name="connsiteX5306" fmla="*/ 1638817 w 4430875"/>
              <a:gd name="connsiteY5306" fmla="*/ 2273314 h 4013963"/>
              <a:gd name="connsiteX5307" fmla="*/ 1660495 w 4430875"/>
              <a:gd name="connsiteY5307" fmla="*/ 2260324 h 4013963"/>
              <a:gd name="connsiteX5308" fmla="*/ 1673501 w 4430875"/>
              <a:gd name="connsiteY5308" fmla="*/ 2268984 h 4013963"/>
              <a:gd name="connsiteX5309" fmla="*/ 1686508 w 4430875"/>
              <a:gd name="connsiteY5309" fmla="*/ 2268984 h 4013963"/>
              <a:gd name="connsiteX5310" fmla="*/ 1669166 w 4430875"/>
              <a:gd name="connsiteY5310" fmla="*/ 2251664 h 4013963"/>
              <a:gd name="connsiteX5311" fmla="*/ 1677837 w 4430875"/>
              <a:gd name="connsiteY5311" fmla="*/ 2238674 h 4013963"/>
              <a:gd name="connsiteX5312" fmla="*/ 1664830 w 4430875"/>
              <a:gd name="connsiteY5312" fmla="*/ 2234344 h 4013963"/>
              <a:gd name="connsiteX5313" fmla="*/ 1673501 w 4430875"/>
              <a:gd name="connsiteY5313" fmla="*/ 2225684 h 4013963"/>
              <a:gd name="connsiteX5314" fmla="*/ 1686508 w 4430875"/>
              <a:gd name="connsiteY5314" fmla="*/ 2238674 h 4013963"/>
              <a:gd name="connsiteX5315" fmla="*/ 1703849 w 4430875"/>
              <a:gd name="connsiteY5315" fmla="*/ 2243004 h 4013963"/>
              <a:gd name="connsiteX5316" fmla="*/ 1703849 w 4430875"/>
              <a:gd name="connsiteY5316" fmla="*/ 2221354 h 4013963"/>
              <a:gd name="connsiteX5317" fmla="*/ 1738533 w 4430875"/>
              <a:gd name="connsiteY5317" fmla="*/ 2234344 h 4013963"/>
              <a:gd name="connsiteX5318" fmla="*/ 1755875 w 4430875"/>
              <a:gd name="connsiteY5318" fmla="*/ 2225684 h 4013963"/>
              <a:gd name="connsiteX5319" fmla="*/ 1747204 w 4430875"/>
              <a:gd name="connsiteY5319" fmla="*/ 2217024 h 4013963"/>
              <a:gd name="connsiteX5320" fmla="*/ 1760211 w 4430875"/>
              <a:gd name="connsiteY5320" fmla="*/ 2182384 h 4013963"/>
              <a:gd name="connsiteX5321" fmla="*/ 1773217 w 4430875"/>
              <a:gd name="connsiteY5321" fmla="*/ 2186714 h 4013963"/>
              <a:gd name="connsiteX5322" fmla="*/ 1747204 w 4430875"/>
              <a:gd name="connsiteY5322" fmla="*/ 2178054 h 4013963"/>
              <a:gd name="connsiteX5323" fmla="*/ 1738533 w 4430875"/>
              <a:gd name="connsiteY5323" fmla="*/ 2208364 h 4013963"/>
              <a:gd name="connsiteX5324" fmla="*/ 1725527 w 4430875"/>
              <a:gd name="connsiteY5324" fmla="*/ 2186714 h 4013963"/>
              <a:gd name="connsiteX5325" fmla="*/ 1734198 w 4430875"/>
              <a:gd name="connsiteY5325" fmla="*/ 2186714 h 4013963"/>
              <a:gd name="connsiteX5326" fmla="*/ 1738533 w 4430875"/>
              <a:gd name="connsiteY5326" fmla="*/ 2178054 h 4013963"/>
              <a:gd name="connsiteX5327" fmla="*/ 1734198 w 4430875"/>
              <a:gd name="connsiteY5327" fmla="*/ 2169394 h 4013963"/>
              <a:gd name="connsiteX5328" fmla="*/ 1725527 w 4430875"/>
              <a:gd name="connsiteY5328" fmla="*/ 2156404 h 4013963"/>
              <a:gd name="connsiteX5329" fmla="*/ 1721191 w 4430875"/>
              <a:gd name="connsiteY5329" fmla="*/ 2186714 h 4013963"/>
              <a:gd name="connsiteX5330" fmla="*/ 1708185 w 4430875"/>
              <a:gd name="connsiteY5330" fmla="*/ 2178054 h 4013963"/>
              <a:gd name="connsiteX5331" fmla="*/ 1712520 w 4430875"/>
              <a:gd name="connsiteY5331" fmla="*/ 2169394 h 4013963"/>
              <a:gd name="connsiteX5332" fmla="*/ 1699514 w 4430875"/>
              <a:gd name="connsiteY5332" fmla="*/ 2160734 h 4013963"/>
              <a:gd name="connsiteX5333" fmla="*/ 1703849 w 4430875"/>
              <a:gd name="connsiteY5333" fmla="*/ 2204034 h 4013963"/>
              <a:gd name="connsiteX5334" fmla="*/ 1695178 w 4430875"/>
              <a:gd name="connsiteY5334" fmla="*/ 2191044 h 4013963"/>
              <a:gd name="connsiteX5335" fmla="*/ 1699514 w 4430875"/>
              <a:gd name="connsiteY5335" fmla="*/ 2208364 h 4013963"/>
              <a:gd name="connsiteX5336" fmla="*/ 1695178 w 4430875"/>
              <a:gd name="connsiteY5336" fmla="*/ 2217024 h 4013963"/>
              <a:gd name="connsiteX5337" fmla="*/ 1690719 w 4430875"/>
              <a:gd name="connsiteY5337" fmla="*/ 2221107 h 4013963"/>
              <a:gd name="connsiteX5338" fmla="*/ 1682172 w 4430875"/>
              <a:gd name="connsiteY5338" fmla="*/ 2204034 h 4013963"/>
              <a:gd name="connsiteX5339" fmla="*/ 1664830 w 4430875"/>
              <a:gd name="connsiteY5339" fmla="*/ 2230014 h 4013963"/>
              <a:gd name="connsiteX5340" fmla="*/ 1651824 w 4430875"/>
              <a:gd name="connsiteY5340" fmla="*/ 2234344 h 4013963"/>
              <a:gd name="connsiteX5341" fmla="*/ 1647488 w 4430875"/>
              <a:gd name="connsiteY5341" fmla="*/ 2217024 h 4013963"/>
              <a:gd name="connsiteX5342" fmla="*/ 1660495 w 4430875"/>
              <a:gd name="connsiteY5342" fmla="*/ 2221354 h 4013963"/>
              <a:gd name="connsiteX5343" fmla="*/ 1673501 w 4430875"/>
              <a:gd name="connsiteY5343" fmla="*/ 2186714 h 4013963"/>
              <a:gd name="connsiteX5344" fmla="*/ 1686508 w 4430875"/>
              <a:gd name="connsiteY5344" fmla="*/ 2191044 h 4013963"/>
              <a:gd name="connsiteX5345" fmla="*/ 1682172 w 4430875"/>
              <a:gd name="connsiteY5345" fmla="*/ 2186714 h 4013963"/>
              <a:gd name="connsiteX5346" fmla="*/ 1690843 w 4430875"/>
              <a:gd name="connsiteY5346" fmla="*/ 2182384 h 4013963"/>
              <a:gd name="connsiteX5347" fmla="*/ 1656159 w 4430875"/>
              <a:gd name="connsiteY5347" fmla="*/ 2199704 h 4013963"/>
              <a:gd name="connsiteX5348" fmla="*/ 1634482 w 4430875"/>
              <a:gd name="connsiteY5348" fmla="*/ 2186714 h 4013963"/>
              <a:gd name="connsiteX5349" fmla="*/ 1634482 w 4430875"/>
              <a:gd name="connsiteY5349" fmla="*/ 2204034 h 4013963"/>
              <a:gd name="connsiteX5350" fmla="*/ 1625811 w 4430875"/>
              <a:gd name="connsiteY5350" fmla="*/ 2191044 h 4013963"/>
              <a:gd name="connsiteX5351" fmla="*/ 1630146 w 4430875"/>
              <a:gd name="connsiteY5351" fmla="*/ 2169394 h 4013963"/>
              <a:gd name="connsiteX5352" fmla="*/ 1595462 w 4430875"/>
              <a:gd name="connsiteY5352" fmla="*/ 2182384 h 4013963"/>
              <a:gd name="connsiteX5353" fmla="*/ 1604133 w 4430875"/>
              <a:gd name="connsiteY5353" fmla="*/ 2160734 h 4013963"/>
              <a:gd name="connsiteX5354" fmla="*/ 1578120 w 4430875"/>
              <a:gd name="connsiteY5354" fmla="*/ 2169394 h 4013963"/>
              <a:gd name="connsiteX5355" fmla="*/ 1599798 w 4430875"/>
              <a:gd name="connsiteY5355" fmla="*/ 2186714 h 4013963"/>
              <a:gd name="connsiteX5356" fmla="*/ 1599798 w 4430875"/>
              <a:gd name="connsiteY5356" fmla="*/ 2199704 h 4013963"/>
              <a:gd name="connsiteX5357" fmla="*/ 1582456 w 4430875"/>
              <a:gd name="connsiteY5357" fmla="*/ 2186714 h 4013963"/>
              <a:gd name="connsiteX5358" fmla="*/ 1573785 w 4430875"/>
              <a:gd name="connsiteY5358" fmla="*/ 2195374 h 4013963"/>
              <a:gd name="connsiteX5359" fmla="*/ 1586791 w 4430875"/>
              <a:gd name="connsiteY5359" fmla="*/ 2199704 h 4013963"/>
              <a:gd name="connsiteX5360" fmla="*/ 1578120 w 4430875"/>
              <a:gd name="connsiteY5360" fmla="*/ 2217024 h 4013963"/>
              <a:gd name="connsiteX5361" fmla="*/ 1560778 w 4430875"/>
              <a:gd name="connsiteY5361" fmla="*/ 2204034 h 4013963"/>
              <a:gd name="connsiteX5362" fmla="*/ 1552107 w 4430875"/>
              <a:gd name="connsiteY5362" fmla="*/ 2212694 h 4013963"/>
              <a:gd name="connsiteX5363" fmla="*/ 1539101 w 4430875"/>
              <a:gd name="connsiteY5363" fmla="*/ 2195374 h 4013963"/>
              <a:gd name="connsiteX5364" fmla="*/ 1543436 w 4430875"/>
              <a:gd name="connsiteY5364" fmla="*/ 2230014 h 4013963"/>
              <a:gd name="connsiteX5365" fmla="*/ 1539101 w 4430875"/>
              <a:gd name="connsiteY5365" fmla="*/ 2238674 h 4013963"/>
              <a:gd name="connsiteX5366" fmla="*/ 1530430 w 4430875"/>
              <a:gd name="connsiteY5366" fmla="*/ 2225684 h 4013963"/>
              <a:gd name="connsiteX5367" fmla="*/ 1517423 w 4430875"/>
              <a:gd name="connsiteY5367" fmla="*/ 2238674 h 4013963"/>
              <a:gd name="connsiteX5368" fmla="*/ 1526094 w 4430875"/>
              <a:gd name="connsiteY5368" fmla="*/ 2230014 h 4013963"/>
              <a:gd name="connsiteX5369" fmla="*/ 1513088 w 4430875"/>
              <a:gd name="connsiteY5369" fmla="*/ 2221354 h 4013963"/>
              <a:gd name="connsiteX5370" fmla="*/ 1495746 w 4430875"/>
              <a:gd name="connsiteY5370" fmla="*/ 2225684 h 4013963"/>
              <a:gd name="connsiteX5371" fmla="*/ 1488701 w 4430875"/>
              <a:gd name="connsiteY5371" fmla="*/ 2235426 h 4013963"/>
              <a:gd name="connsiteX5372" fmla="*/ 1490749 w 4430875"/>
              <a:gd name="connsiteY5372" fmla="*/ 2247701 h 4013963"/>
              <a:gd name="connsiteX5373" fmla="*/ 1486533 w 4430875"/>
              <a:gd name="connsiteY5373" fmla="*/ 2237050 h 4013963"/>
              <a:gd name="connsiteX5374" fmla="*/ 1474170 w 4430875"/>
              <a:gd name="connsiteY5374" fmla="*/ 2217188 h 4013963"/>
              <a:gd name="connsiteX5375" fmla="*/ 1474373 w 4430875"/>
              <a:gd name="connsiteY5375" fmla="*/ 2216991 h 4013963"/>
              <a:gd name="connsiteX5376" fmla="*/ 1489243 w 4430875"/>
              <a:gd name="connsiteY5376" fmla="*/ 2215400 h 4013963"/>
              <a:gd name="connsiteX5377" fmla="*/ 1504417 w 4430875"/>
              <a:gd name="connsiteY5377" fmla="*/ 2204034 h 4013963"/>
              <a:gd name="connsiteX5378" fmla="*/ 1483281 w 4430875"/>
              <a:gd name="connsiteY5378" fmla="*/ 2208364 h 4013963"/>
              <a:gd name="connsiteX5379" fmla="*/ 1474373 w 4430875"/>
              <a:gd name="connsiteY5379" fmla="*/ 2216991 h 4013963"/>
              <a:gd name="connsiteX5380" fmla="*/ 1474068 w 4430875"/>
              <a:gd name="connsiteY5380" fmla="*/ 2217024 h 4013963"/>
              <a:gd name="connsiteX5381" fmla="*/ 1474170 w 4430875"/>
              <a:gd name="connsiteY5381" fmla="*/ 2217188 h 4013963"/>
              <a:gd name="connsiteX5382" fmla="*/ 1465397 w 4430875"/>
              <a:gd name="connsiteY5382" fmla="*/ 2225684 h 4013963"/>
              <a:gd name="connsiteX5383" fmla="*/ 1482739 w 4430875"/>
              <a:gd name="connsiteY5383" fmla="*/ 2204034 h 4013963"/>
              <a:gd name="connsiteX5384" fmla="*/ 1465397 w 4430875"/>
              <a:gd name="connsiteY5384" fmla="*/ 2191044 h 4013963"/>
              <a:gd name="connsiteX5385" fmla="*/ 1426378 w 4430875"/>
              <a:gd name="connsiteY5385" fmla="*/ 2208364 h 4013963"/>
              <a:gd name="connsiteX5386" fmla="*/ 1435049 w 4430875"/>
              <a:gd name="connsiteY5386" fmla="*/ 2221354 h 4013963"/>
              <a:gd name="connsiteX5387" fmla="*/ 1422042 w 4430875"/>
              <a:gd name="connsiteY5387" fmla="*/ 2230014 h 4013963"/>
              <a:gd name="connsiteX5388" fmla="*/ 1430713 w 4430875"/>
              <a:gd name="connsiteY5388" fmla="*/ 2230014 h 4013963"/>
              <a:gd name="connsiteX5389" fmla="*/ 1426378 w 4430875"/>
              <a:gd name="connsiteY5389" fmla="*/ 2247334 h 4013963"/>
              <a:gd name="connsiteX5390" fmla="*/ 1435049 w 4430875"/>
              <a:gd name="connsiteY5390" fmla="*/ 2238674 h 4013963"/>
              <a:gd name="connsiteX5391" fmla="*/ 1443720 w 4430875"/>
              <a:gd name="connsiteY5391" fmla="*/ 2243004 h 4013963"/>
              <a:gd name="connsiteX5392" fmla="*/ 1456726 w 4430875"/>
              <a:gd name="connsiteY5392" fmla="*/ 2264654 h 4013963"/>
              <a:gd name="connsiteX5393" fmla="*/ 1435049 w 4430875"/>
              <a:gd name="connsiteY5393" fmla="*/ 2260324 h 4013963"/>
              <a:gd name="connsiteX5394" fmla="*/ 1443720 w 4430875"/>
              <a:gd name="connsiteY5394" fmla="*/ 2281973 h 4013963"/>
              <a:gd name="connsiteX5395" fmla="*/ 1422042 w 4430875"/>
              <a:gd name="connsiteY5395" fmla="*/ 2281973 h 4013963"/>
              <a:gd name="connsiteX5396" fmla="*/ 1430713 w 4430875"/>
              <a:gd name="connsiteY5396" fmla="*/ 2255994 h 4013963"/>
              <a:gd name="connsiteX5397" fmla="*/ 1400365 w 4430875"/>
              <a:gd name="connsiteY5397" fmla="*/ 2268984 h 4013963"/>
              <a:gd name="connsiteX5398" fmla="*/ 1404700 w 4430875"/>
              <a:gd name="connsiteY5398" fmla="*/ 2277644 h 4013963"/>
              <a:gd name="connsiteX5399" fmla="*/ 1387358 w 4430875"/>
              <a:gd name="connsiteY5399" fmla="*/ 2281973 h 4013963"/>
              <a:gd name="connsiteX5400" fmla="*/ 1391694 w 4430875"/>
              <a:gd name="connsiteY5400" fmla="*/ 2286303 h 4013963"/>
              <a:gd name="connsiteX5401" fmla="*/ 1387358 w 4430875"/>
              <a:gd name="connsiteY5401" fmla="*/ 2303623 h 4013963"/>
              <a:gd name="connsiteX5402" fmla="*/ 1383023 w 4430875"/>
              <a:gd name="connsiteY5402" fmla="*/ 2281973 h 4013963"/>
              <a:gd name="connsiteX5403" fmla="*/ 1374352 w 4430875"/>
              <a:gd name="connsiteY5403" fmla="*/ 2277644 h 4013963"/>
              <a:gd name="connsiteX5404" fmla="*/ 1370016 w 4430875"/>
              <a:gd name="connsiteY5404" fmla="*/ 2290633 h 4013963"/>
              <a:gd name="connsiteX5405" fmla="*/ 1365681 w 4430875"/>
              <a:gd name="connsiteY5405" fmla="*/ 2290633 h 4013963"/>
              <a:gd name="connsiteX5406" fmla="*/ 1361345 w 4430875"/>
              <a:gd name="connsiteY5406" fmla="*/ 2290633 h 4013963"/>
              <a:gd name="connsiteX5407" fmla="*/ 1362299 w 4430875"/>
              <a:gd name="connsiteY5407" fmla="*/ 2294011 h 4013963"/>
              <a:gd name="connsiteX5408" fmla="*/ 1361345 w 4430875"/>
              <a:gd name="connsiteY5408" fmla="*/ 2294963 h 4013963"/>
              <a:gd name="connsiteX5409" fmla="*/ 1362568 w 4430875"/>
              <a:gd name="connsiteY5409" fmla="*/ 2294963 h 4013963"/>
              <a:gd name="connsiteX5410" fmla="*/ 1363047 w 4430875"/>
              <a:gd name="connsiteY5410" fmla="*/ 2296663 h 4013963"/>
              <a:gd name="connsiteX5411" fmla="*/ 1364936 w 4430875"/>
              <a:gd name="connsiteY5411" fmla="*/ 2303353 h 4013963"/>
              <a:gd name="connsiteX5412" fmla="*/ 1357010 w 4430875"/>
              <a:gd name="connsiteY5412" fmla="*/ 2325273 h 4013963"/>
              <a:gd name="connsiteX5413" fmla="*/ 1339668 w 4430875"/>
              <a:gd name="connsiteY5413" fmla="*/ 2325273 h 4013963"/>
              <a:gd name="connsiteX5414" fmla="*/ 1339668 w 4430875"/>
              <a:gd name="connsiteY5414" fmla="*/ 2329603 h 4013963"/>
              <a:gd name="connsiteX5415" fmla="*/ 1348339 w 4430875"/>
              <a:gd name="connsiteY5415" fmla="*/ 2329603 h 4013963"/>
              <a:gd name="connsiteX5416" fmla="*/ 1342310 w 4430875"/>
              <a:gd name="connsiteY5416" fmla="*/ 2337722 h 4013963"/>
              <a:gd name="connsiteX5417" fmla="*/ 1335402 w 4430875"/>
              <a:gd name="connsiteY5417" fmla="*/ 2338880 h 4013963"/>
              <a:gd name="connsiteX5418" fmla="*/ 1335333 w 4430875"/>
              <a:gd name="connsiteY5418" fmla="*/ 2338263 h 4013963"/>
              <a:gd name="connsiteX5419" fmla="*/ 1334515 w 4430875"/>
              <a:gd name="connsiteY5419" fmla="*/ 2339028 h 4013963"/>
              <a:gd name="connsiteX5420" fmla="*/ 1332623 w 4430875"/>
              <a:gd name="connsiteY5420" fmla="*/ 2339346 h 4013963"/>
              <a:gd name="connsiteX5421" fmla="*/ 1313655 w 4430875"/>
              <a:gd name="connsiteY5421" fmla="*/ 2342593 h 4013963"/>
              <a:gd name="connsiteX5422" fmla="*/ 1317990 w 4430875"/>
              <a:gd name="connsiteY5422" fmla="*/ 2351253 h 4013963"/>
              <a:gd name="connsiteX5423" fmla="*/ 1326662 w 4430875"/>
              <a:gd name="connsiteY5423" fmla="*/ 2346382 h 4013963"/>
              <a:gd name="connsiteX5424" fmla="*/ 1334515 w 4430875"/>
              <a:gd name="connsiteY5424" fmla="*/ 2339028 h 4013963"/>
              <a:gd name="connsiteX5425" fmla="*/ 1335402 w 4430875"/>
              <a:gd name="connsiteY5425" fmla="*/ 2338880 h 4013963"/>
              <a:gd name="connsiteX5426" fmla="*/ 1336145 w 4430875"/>
              <a:gd name="connsiteY5426" fmla="*/ 2345502 h 4013963"/>
              <a:gd name="connsiteX5427" fmla="*/ 1348339 w 4430875"/>
              <a:gd name="connsiteY5427" fmla="*/ 2333933 h 4013963"/>
              <a:gd name="connsiteX5428" fmla="*/ 1348339 w 4430875"/>
              <a:gd name="connsiteY5428" fmla="*/ 2355583 h 4013963"/>
              <a:gd name="connsiteX5429" fmla="*/ 1300648 w 4430875"/>
              <a:gd name="connsiteY5429" fmla="*/ 2342593 h 4013963"/>
              <a:gd name="connsiteX5430" fmla="*/ 1304984 w 4430875"/>
              <a:gd name="connsiteY5430" fmla="*/ 2359913 h 4013963"/>
              <a:gd name="connsiteX5431" fmla="*/ 1291977 w 4430875"/>
              <a:gd name="connsiteY5431" fmla="*/ 2351253 h 4013963"/>
              <a:gd name="connsiteX5432" fmla="*/ 1296313 w 4430875"/>
              <a:gd name="connsiteY5432" fmla="*/ 2342593 h 4013963"/>
              <a:gd name="connsiteX5433" fmla="*/ 1291977 w 4430875"/>
              <a:gd name="connsiteY5433" fmla="*/ 2355583 h 4013963"/>
              <a:gd name="connsiteX5434" fmla="*/ 1274635 w 4430875"/>
              <a:gd name="connsiteY5434" fmla="*/ 2351253 h 4013963"/>
              <a:gd name="connsiteX5435" fmla="*/ 1270300 w 4430875"/>
              <a:gd name="connsiteY5435" fmla="*/ 2377233 h 4013963"/>
              <a:gd name="connsiteX5436" fmla="*/ 1270300 w 4430875"/>
              <a:gd name="connsiteY5436" fmla="*/ 2355583 h 4013963"/>
              <a:gd name="connsiteX5437" fmla="*/ 1252958 w 4430875"/>
              <a:gd name="connsiteY5437" fmla="*/ 2372903 h 4013963"/>
              <a:gd name="connsiteX5438" fmla="*/ 1196597 w 4430875"/>
              <a:gd name="connsiteY5438" fmla="*/ 2398883 h 4013963"/>
              <a:gd name="connsiteX5439" fmla="*/ 1183590 w 4430875"/>
              <a:gd name="connsiteY5439" fmla="*/ 2437853 h 4013963"/>
              <a:gd name="connsiteX5440" fmla="*/ 1183590 w 4430875"/>
              <a:gd name="connsiteY5440" fmla="*/ 2420533 h 4013963"/>
              <a:gd name="connsiteX5441" fmla="*/ 1157577 w 4430875"/>
              <a:gd name="connsiteY5441" fmla="*/ 2420533 h 4013963"/>
              <a:gd name="connsiteX5442" fmla="*/ 1131564 w 4430875"/>
              <a:gd name="connsiteY5442" fmla="*/ 2446512 h 4013963"/>
              <a:gd name="connsiteX5443" fmla="*/ 1140235 w 4430875"/>
              <a:gd name="connsiteY5443" fmla="*/ 2424863 h 4013963"/>
              <a:gd name="connsiteX5444" fmla="*/ 1131564 w 4430875"/>
              <a:gd name="connsiteY5444" fmla="*/ 2424863 h 4013963"/>
              <a:gd name="connsiteX5445" fmla="*/ 1118558 w 4430875"/>
              <a:gd name="connsiteY5445" fmla="*/ 2424863 h 4013963"/>
              <a:gd name="connsiteX5446" fmla="*/ 1114222 w 4430875"/>
              <a:gd name="connsiteY5446" fmla="*/ 2437853 h 4013963"/>
              <a:gd name="connsiteX5447" fmla="*/ 1114222 w 4430875"/>
              <a:gd name="connsiteY5447" fmla="*/ 2450842 h 4013963"/>
              <a:gd name="connsiteX5448" fmla="*/ 1101216 w 4430875"/>
              <a:gd name="connsiteY5448" fmla="*/ 2437853 h 4013963"/>
              <a:gd name="connsiteX5449" fmla="*/ 1044854 w 4430875"/>
              <a:gd name="connsiteY5449" fmla="*/ 2481152 h 4013963"/>
              <a:gd name="connsiteX5450" fmla="*/ 1031848 w 4430875"/>
              <a:gd name="connsiteY5450" fmla="*/ 2468162 h 4013963"/>
              <a:gd name="connsiteX5451" fmla="*/ 1040519 w 4430875"/>
              <a:gd name="connsiteY5451" fmla="*/ 2459502 h 4013963"/>
              <a:gd name="connsiteX5452" fmla="*/ 1040519 w 4430875"/>
              <a:gd name="connsiteY5452" fmla="*/ 2472492 h 4013963"/>
              <a:gd name="connsiteX5453" fmla="*/ 1066532 w 4430875"/>
              <a:gd name="connsiteY5453" fmla="*/ 2455172 h 4013963"/>
              <a:gd name="connsiteX5454" fmla="*/ 1057861 w 4430875"/>
              <a:gd name="connsiteY5454" fmla="*/ 2433523 h 4013963"/>
              <a:gd name="connsiteX5455" fmla="*/ 1079538 w 4430875"/>
              <a:gd name="connsiteY5455" fmla="*/ 2450842 h 4013963"/>
              <a:gd name="connsiteX5456" fmla="*/ 1088209 w 4430875"/>
              <a:gd name="connsiteY5456" fmla="*/ 2429193 h 4013963"/>
              <a:gd name="connsiteX5457" fmla="*/ 1096880 w 4430875"/>
              <a:gd name="connsiteY5457" fmla="*/ 2437853 h 4013963"/>
              <a:gd name="connsiteX5458" fmla="*/ 1109887 w 4430875"/>
              <a:gd name="connsiteY5458" fmla="*/ 2433523 h 4013963"/>
              <a:gd name="connsiteX5459" fmla="*/ 1109887 w 4430875"/>
              <a:gd name="connsiteY5459" fmla="*/ 2407543 h 4013963"/>
              <a:gd name="connsiteX5460" fmla="*/ 1122893 w 4430875"/>
              <a:gd name="connsiteY5460" fmla="*/ 2420533 h 4013963"/>
              <a:gd name="connsiteX5461" fmla="*/ 1140235 w 4430875"/>
              <a:gd name="connsiteY5461" fmla="*/ 2407543 h 4013963"/>
              <a:gd name="connsiteX5462" fmla="*/ 1144571 w 4430875"/>
              <a:gd name="connsiteY5462" fmla="*/ 2424863 h 4013963"/>
              <a:gd name="connsiteX5463" fmla="*/ 1148906 w 4430875"/>
              <a:gd name="connsiteY5463" fmla="*/ 2429193 h 4013963"/>
              <a:gd name="connsiteX5464" fmla="*/ 1153242 w 4430875"/>
              <a:gd name="connsiteY5464" fmla="*/ 2394553 h 4013963"/>
              <a:gd name="connsiteX5465" fmla="*/ 1140235 w 4430875"/>
              <a:gd name="connsiteY5465" fmla="*/ 2403213 h 4013963"/>
              <a:gd name="connsiteX5466" fmla="*/ 1131564 w 4430875"/>
              <a:gd name="connsiteY5466" fmla="*/ 2390223 h 4013963"/>
              <a:gd name="connsiteX5467" fmla="*/ 1131564 w 4430875"/>
              <a:gd name="connsiteY5467" fmla="*/ 2403213 h 4013963"/>
              <a:gd name="connsiteX5468" fmla="*/ 1096880 w 4430875"/>
              <a:gd name="connsiteY5468" fmla="*/ 2403213 h 4013963"/>
              <a:gd name="connsiteX5469" fmla="*/ 1105551 w 4430875"/>
              <a:gd name="connsiteY5469" fmla="*/ 2424863 h 4013963"/>
              <a:gd name="connsiteX5470" fmla="*/ 1092545 w 4430875"/>
              <a:gd name="connsiteY5470" fmla="*/ 2411873 h 4013963"/>
              <a:gd name="connsiteX5471" fmla="*/ 1075203 w 4430875"/>
              <a:gd name="connsiteY5471" fmla="*/ 2437853 h 4013963"/>
              <a:gd name="connsiteX5472" fmla="*/ 1066532 w 4430875"/>
              <a:gd name="connsiteY5472" fmla="*/ 2424863 h 4013963"/>
              <a:gd name="connsiteX5473" fmla="*/ 1053525 w 4430875"/>
              <a:gd name="connsiteY5473" fmla="*/ 2433523 h 4013963"/>
              <a:gd name="connsiteX5474" fmla="*/ 1036183 w 4430875"/>
              <a:gd name="connsiteY5474" fmla="*/ 2455172 h 4013963"/>
              <a:gd name="connsiteX5475" fmla="*/ 1036183 w 4430875"/>
              <a:gd name="connsiteY5475" fmla="*/ 2446512 h 4013963"/>
              <a:gd name="connsiteX5476" fmla="*/ 997164 w 4430875"/>
              <a:gd name="connsiteY5476" fmla="*/ 2476822 h 4013963"/>
              <a:gd name="connsiteX5477" fmla="*/ 979822 w 4430875"/>
              <a:gd name="connsiteY5477" fmla="*/ 2459502 h 4013963"/>
              <a:gd name="connsiteX5478" fmla="*/ 958145 w 4430875"/>
              <a:gd name="connsiteY5478" fmla="*/ 2463832 h 4013963"/>
              <a:gd name="connsiteX5479" fmla="*/ 953809 w 4430875"/>
              <a:gd name="connsiteY5479" fmla="*/ 2468162 h 4013963"/>
              <a:gd name="connsiteX5480" fmla="*/ 984157 w 4430875"/>
              <a:gd name="connsiteY5480" fmla="*/ 2481152 h 4013963"/>
              <a:gd name="connsiteX5481" fmla="*/ 910454 w 4430875"/>
              <a:gd name="connsiteY5481" fmla="*/ 2511462 h 4013963"/>
              <a:gd name="connsiteX5482" fmla="*/ 906119 w 4430875"/>
              <a:gd name="connsiteY5482" fmla="*/ 2498472 h 4013963"/>
              <a:gd name="connsiteX5483" fmla="*/ 888777 w 4430875"/>
              <a:gd name="connsiteY5483" fmla="*/ 2515792 h 4013963"/>
              <a:gd name="connsiteX5484" fmla="*/ 901783 w 4430875"/>
              <a:gd name="connsiteY5484" fmla="*/ 2502802 h 4013963"/>
              <a:gd name="connsiteX5485" fmla="*/ 888777 w 4430875"/>
              <a:gd name="connsiteY5485" fmla="*/ 2502802 h 4013963"/>
              <a:gd name="connsiteX5486" fmla="*/ 906119 w 4430875"/>
              <a:gd name="connsiteY5486" fmla="*/ 2494142 h 4013963"/>
              <a:gd name="connsiteX5487" fmla="*/ 923461 w 4430875"/>
              <a:gd name="connsiteY5487" fmla="*/ 2476822 h 4013963"/>
              <a:gd name="connsiteX5488" fmla="*/ 893112 w 4430875"/>
              <a:gd name="connsiteY5488" fmla="*/ 2468162 h 4013963"/>
              <a:gd name="connsiteX5489" fmla="*/ 867099 w 4430875"/>
              <a:gd name="connsiteY5489" fmla="*/ 2498472 h 4013963"/>
              <a:gd name="connsiteX5490" fmla="*/ 871434 w 4430875"/>
              <a:gd name="connsiteY5490" fmla="*/ 2472492 h 4013963"/>
              <a:gd name="connsiteX5491" fmla="*/ 862763 w 4430875"/>
              <a:gd name="connsiteY5491" fmla="*/ 2468162 h 4013963"/>
              <a:gd name="connsiteX5492" fmla="*/ 880105 w 4430875"/>
              <a:gd name="connsiteY5492" fmla="*/ 2455172 h 4013963"/>
              <a:gd name="connsiteX5493" fmla="*/ 871434 w 4430875"/>
              <a:gd name="connsiteY5493" fmla="*/ 2468162 h 4013963"/>
              <a:gd name="connsiteX5494" fmla="*/ 906119 w 4430875"/>
              <a:gd name="connsiteY5494" fmla="*/ 2459502 h 4013963"/>
              <a:gd name="connsiteX5495" fmla="*/ 910454 w 4430875"/>
              <a:gd name="connsiteY5495" fmla="*/ 2433523 h 4013963"/>
              <a:gd name="connsiteX5496" fmla="*/ 914790 w 4430875"/>
              <a:gd name="connsiteY5496" fmla="*/ 2446512 h 4013963"/>
              <a:gd name="connsiteX5497" fmla="*/ 923461 w 4430875"/>
              <a:gd name="connsiteY5497" fmla="*/ 2433523 h 4013963"/>
              <a:gd name="connsiteX5498" fmla="*/ 927796 w 4430875"/>
              <a:gd name="connsiteY5498" fmla="*/ 2450842 h 4013963"/>
              <a:gd name="connsiteX5499" fmla="*/ 914790 w 4430875"/>
              <a:gd name="connsiteY5499" fmla="*/ 2450842 h 4013963"/>
              <a:gd name="connsiteX5500" fmla="*/ 919125 w 4430875"/>
              <a:gd name="connsiteY5500" fmla="*/ 2468162 h 4013963"/>
              <a:gd name="connsiteX5501" fmla="*/ 945138 w 4430875"/>
              <a:gd name="connsiteY5501" fmla="*/ 2446512 h 4013963"/>
              <a:gd name="connsiteX5502" fmla="*/ 936467 w 4430875"/>
              <a:gd name="connsiteY5502" fmla="*/ 2450842 h 4013963"/>
              <a:gd name="connsiteX5503" fmla="*/ 975486 w 4430875"/>
              <a:gd name="connsiteY5503" fmla="*/ 2437853 h 4013963"/>
              <a:gd name="connsiteX5504" fmla="*/ 975486 w 4430875"/>
              <a:gd name="connsiteY5504" fmla="*/ 2420533 h 4013963"/>
              <a:gd name="connsiteX5505" fmla="*/ 979822 w 4430875"/>
              <a:gd name="connsiteY5505" fmla="*/ 2433523 h 4013963"/>
              <a:gd name="connsiteX5506" fmla="*/ 1031848 w 4430875"/>
              <a:gd name="connsiteY5506" fmla="*/ 2372903 h 4013963"/>
              <a:gd name="connsiteX5507" fmla="*/ 1014506 w 4430875"/>
              <a:gd name="connsiteY5507" fmla="*/ 2364243 h 4013963"/>
              <a:gd name="connsiteX5508" fmla="*/ 1036183 w 4430875"/>
              <a:gd name="connsiteY5508" fmla="*/ 2368573 h 4013963"/>
              <a:gd name="connsiteX5509" fmla="*/ 1083874 w 4430875"/>
              <a:gd name="connsiteY5509" fmla="*/ 2338263 h 4013963"/>
              <a:gd name="connsiteX5510" fmla="*/ 1101216 w 4430875"/>
              <a:gd name="connsiteY5510" fmla="*/ 2342593 h 4013963"/>
              <a:gd name="connsiteX5511" fmla="*/ 1105551 w 4430875"/>
              <a:gd name="connsiteY5511" fmla="*/ 2333933 h 4013963"/>
              <a:gd name="connsiteX5512" fmla="*/ 1096880 w 4430875"/>
              <a:gd name="connsiteY5512" fmla="*/ 2320943 h 4013963"/>
              <a:gd name="connsiteX5513" fmla="*/ 1114222 w 4430875"/>
              <a:gd name="connsiteY5513" fmla="*/ 2329603 h 4013963"/>
              <a:gd name="connsiteX5514" fmla="*/ 1109887 w 4430875"/>
              <a:gd name="connsiteY5514" fmla="*/ 2325273 h 4013963"/>
              <a:gd name="connsiteX5515" fmla="*/ 1153242 w 4430875"/>
              <a:gd name="connsiteY5515" fmla="*/ 2290633 h 4013963"/>
              <a:gd name="connsiteX5516" fmla="*/ 1161913 w 4430875"/>
              <a:gd name="connsiteY5516" fmla="*/ 2299293 h 4013963"/>
              <a:gd name="connsiteX5517" fmla="*/ 1187926 w 4430875"/>
              <a:gd name="connsiteY5517" fmla="*/ 2286303 h 4013963"/>
              <a:gd name="connsiteX5518" fmla="*/ 1183590 w 4430875"/>
              <a:gd name="connsiteY5518" fmla="*/ 2277644 h 4013963"/>
              <a:gd name="connsiteX5519" fmla="*/ 1213939 w 4430875"/>
              <a:gd name="connsiteY5519" fmla="*/ 2234344 h 4013963"/>
              <a:gd name="connsiteX5520" fmla="*/ 1226945 w 4430875"/>
              <a:gd name="connsiteY5520" fmla="*/ 2251664 h 4013963"/>
              <a:gd name="connsiteX5521" fmla="*/ 1235616 w 4430875"/>
              <a:gd name="connsiteY5521" fmla="*/ 2255994 h 4013963"/>
              <a:gd name="connsiteX5522" fmla="*/ 1226945 w 4430875"/>
              <a:gd name="connsiteY5522" fmla="*/ 2238674 h 4013963"/>
              <a:gd name="connsiteX5523" fmla="*/ 1240902 w 4430875"/>
              <a:gd name="connsiteY5523" fmla="*/ 2222153 h 4013963"/>
              <a:gd name="connsiteX5524" fmla="*/ 1250248 w 4430875"/>
              <a:gd name="connsiteY5524" fmla="*/ 2230014 h 4013963"/>
              <a:gd name="connsiteX5525" fmla="*/ 1257293 w 4430875"/>
              <a:gd name="connsiteY5525" fmla="*/ 2238674 h 4013963"/>
              <a:gd name="connsiteX5526" fmla="*/ 1248623 w 4430875"/>
              <a:gd name="connsiteY5526" fmla="*/ 2243004 h 4013963"/>
              <a:gd name="connsiteX5527" fmla="*/ 1252958 w 4430875"/>
              <a:gd name="connsiteY5527" fmla="*/ 2251664 h 4013963"/>
              <a:gd name="connsiteX5528" fmla="*/ 1265964 w 4430875"/>
              <a:gd name="connsiteY5528" fmla="*/ 2238674 h 4013963"/>
              <a:gd name="connsiteX5529" fmla="*/ 1278971 w 4430875"/>
              <a:gd name="connsiteY5529" fmla="*/ 2234344 h 4013963"/>
              <a:gd name="connsiteX5530" fmla="*/ 1265964 w 4430875"/>
              <a:gd name="connsiteY5530" fmla="*/ 2225684 h 4013963"/>
              <a:gd name="connsiteX5531" fmla="*/ 1274635 w 4430875"/>
              <a:gd name="connsiteY5531" fmla="*/ 2221354 h 4013963"/>
              <a:gd name="connsiteX5532" fmla="*/ 1261629 w 4430875"/>
              <a:gd name="connsiteY5532" fmla="*/ 2217024 h 4013963"/>
              <a:gd name="connsiteX5533" fmla="*/ 1270300 w 4430875"/>
              <a:gd name="connsiteY5533" fmla="*/ 2182384 h 4013963"/>
              <a:gd name="connsiteX5534" fmla="*/ 1287642 w 4430875"/>
              <a:gd name="connsiteY5534" fmla="*/ 2195374 h 4013963"/>
              <a:gd name="connsiteX5535" fmla="*/ 1274635 w 4430875"/>
              <a:gd name="connsiteY5535" fmla="*/ 2212694 h 4013963"/>
              <a:gd name="connsiteX5536" fmla="*/ 1278971 w 4430875"/>
              <a:gd name="connsiteY5536" fmla="*/ 2212694 h 4013963"/>
              <a:gd name="connsiteX5537" fmla="*/ 1283306 w 4430875"/>
              <a:gd name="connsiteY5537" fmla="*/ 2217024 h 4013963"/>
              <a:gd name="connsiteX5538" fmla="*/ 1291977 w 4430875"/>
              <a:gd name="connsiteY5538" fmla="*/ 2204034 h 4013963"/>
              <a:gd name="connsiteX5539" fmla="*/ 1278971 w 4430875"/>
              <a:gd name="connsiteY5539" fmla="*/ 2230014 h 4013963"/>
              <a:gd name="connsiteX5540" fmla="*/ 1309319 w 4430875"/>
              <a:gd name="connsiteY5540" fmla="*/ 2208364 h 4013963"/>
              <a:gd name="connsiteX5541" fmla="*/ 1291977 w 4430875"/>
              <a:gd name="connsiteY5541" fmla="*/ 2195374 h 4013963"/>
              <a:gd name="connsiteX5542" fmla="*/ 1287642 w 4430875"/>
              <a:gd name="connsiteY5542" fmla="*/ 2186714 h 4013963"/>
              <a:gd name="connsiteX5543" fmla="*/ 1296313 w 4430875"/>
              <a:gd name="connsiteY5543" fmla="*/ 2182384 h 4013963"/>
              <a:gd name="connsiteX5544" fmla="*/ 1300648 w 4430875"/>
              <a:gd name="connsiteY5544" fmla="*/ 2182384 h 4013963"/>
              <a:gd name="connsiteX5545" fmla="*/ 1302816 w 4430875"/>
              <a:gd name="connsiteY5545" fmla="*/ 2186714 h 4013963"/>
              <a:gd name="connsiteX5546" fmla="*/ 1300648 w 4430875"/>
              <a:gd name="connsiteY5546" fmla="*/ 2186714 h 4013963"/>
              <a:gd name="connsiteX5547" fmla="*/ 1300648 w 4430875"/>
              <a:gd name="connsiteY5547" fmla="*/ 2191044 h 4013963"/>
              <a:gd name="connsiteX5548" fmla="*/ 1304021 w 4430875"/>
              <a:gd name="connsiteY5548" fmla="*/ 2189120 h 4013963"/>
              <a:gd name="connsiteX5549" fmla="*/ 1304442 w 4430875"/>
              <a:gd name="connsiteY5549" fmla="*/ 2189962 h 4013963"/>
              <a:gd name="connsiteX5550" fmla="*/ 1304984 w 4430875"/>
              <a:gd name="connsiteY5550" fmla="*/ 2191044 h 4013963"/>
              <a:gd name="connsiteX5551" fmla="*/ 1304984 w 4430875"/>
              <a:gd name="connsiteY5551" fmla="*/ 2195374 h 4013963"/>
              <a:gd name="connsiteX5552" fmla="*/ 1304984 w 4430875"/>
              <a:gd name="connsiteY5552" fmla="*/ 2204034 h 4013963"/>
              <a:gd name="connsiteX5553" fmla="*/ 1309319 w 4430875"/>
              <a:gd name="connsiteY5553" fmla="*/ 2204034 h 4013963"/>
              <a:gd name="connsiteX5554" fmla="*/ 1313655 w 4430875"/>
              <a:gd name="connsiteY5554" fmla="*/ 2204034 h 4013963"/>
              <a:gd name="connsiteX5555" fmla="*/ 1313655 w 4430875"/>
              <a:gd name="connsiteY5555" fmla="*/ 2199704 h 4013963"/>
              <a:gd name="connsiteX5556" fmla="*/ 1313655 w 4430875"/>
              <a:gd name="connsiteY5556" fmla="*/ 2195374 h 4013963"/>
              <a:gd name="connsiteX5557" fmla="*/ 1317990 w 4430875"/>
              <a:gd name="connsiteY5557" fmla="*/ 2191044 h 4013963"/>
              <a:gd name="connsiteX5558" fmla="*/ 1322326 w 4430875"/>
              <a:gd name="connsiteY5558" fmla="*/ 2204034 h 4013963"/>
              <a:gd name="connsiteX5559" fmla="*/ 1339668 w 4430875"/>
              <a:gd name="connsiteY5559" fmla="*/ 2204034 h 4013963"/>
              <a:gd name="connsiteX5560" fmla="*/ 1326662 w 4430875"/>
              <a:gd name="connsiteY5560" fmla="*/ 2191044 h 4013963"/>
              <a:gd name="connsiteX5561" fmla="*/ 1357010 w 4430875"/>
              <a:gd name="connsiteY5561" fmla="*/ 2191044 h 4013963"/>
              <a:gd name="connsiteX5562" fmla="*/ 1352674 w 4430875"/>
              <a:gd name="connsiteY5562" fmla="*/ 2178054 h 4013963"/>
              <a:gd name="connsiteX5563" fmla="*/ 1365681 w 4430875"/>
              <a:gd name="connsiteY5563" fmla="*/ 2165064 h 4013963"/>
              <a:gd name="connsiteX5564" fmla="*/ 1348339 w 4430875"/>
              <a:gd name="connsiteY5564" fmla="*/ 2156404 h 4013963"/>
              <a:gd name="connsiteX5565" fmla="*/ 1374352 w 4430875"/>
              <a:gd name="connsiteY5565" fmla="*/ 2147744 h 4013963"/>
              <a:gd name="connsiteX5566" fmla="*/ 1365681 w 4430875"/>
              <a:gd name="connsiteY5566" fmla="*/ 2139085 h 4013963"/>
              <a:gd name="connsiteX5567" fmla="*/ 1374352 w 4430875"/>
              <a:gd name="connsiteY5567" fmla="*/ 2126094 h 4013963"/>
              <a:gd name="connsiteX5568" fmla="*/ 1392642 w 4430875"/>
              <a:gd name="connsiteY5568" fmla="*/ 2127921 h 4013963"/>
              <a:gd name="connsiteX5569" fmla="*/ 1398936 w 4430875"/>
              <a:gd name="connsiteY5569" fmla="*/ 2126433 h 4013963"/>
              <a:gd name="connsiteX5570" fmla="*/ 1399469 w 4430875"/>
              <a:gd name="connsiteY5570" fmla="*/ 2128083 h 4013963"/>
              <a:gd name="connsiteX5571" fmla="*/ 1395487 w 4430875"/>
              <a:gd name="connsiteY5571" fmla="*/ 2136919 h 4013963"/>
              <a:gd name="connsiteX5572" fmla="*/ 1400365 w 4430875"/>
              <a:gd name="connsiteY5572" fmla="*/ 2147744 h 4013963"/>
              <a:gd name="connsiteX5573" fmla="*/ 1401449 w 4430875"/>
              <a:gd name="connsiteY5573" fmla="*/ 2134213 h 4013963"/>
              <a:gd name="connsiteX5574" fmla="*/ 1399469 w 4430875"/>
              <a:gd name="connsiteY5574" fmla="*/ 2128083 h 4013963"/>
              <a:gd name="connsiteX5575" fmla="*/ 1400365 w 4430875"/>
              <a:gd name="connsiteY5575" fmla="*/ 2126094 h 4013963"/>
              <a:gd name="connsiteX5576" fmla="*/ 1398936 w 4430875"/>
              <a:gd name="connsiteY5576" fmla="*/ 2126433 h 4013963"/>
              <a:gd name="connsiteX5577" fmla="*/ 1396029 w 4430875"/>
              <a:gd name="connsiteY5577" fmla="*/ 2117434 h 4013963"/>
              <a:gd name="connsiteX5578" fmla="*/ 1335333 w 4430875"/>
              <a:gd name="connsiteY5578" fmla="*/ 2134754 h 4013963"/>
              <a:gd name="connsiteX5579" fmla="*/ 1339668 w 4430875"/>
              <a:gd name="connsiteY5579" fmla="*/ 2143414 h 4013963"/>
              <a:gd name="connsiteX5580" fmla="*/ 1296313 w 4430875"/>
              <a:gd name="connsiteY5580" fmla="*/ 2156404 h 4013963"/>
              <a:gd name="connsiteX5581" fmla="*/ 1278971 w 4430875"/>
              <a:gd name="connsiteY5581" fmla="*/ 2139085 h 4013963"/>
              <a:gd name="connsiteX5582" fmla="*/ 1271745 w 4430875"/>
              <a:gd name="connsiteY5582" fmla="*/ 2131868 h 4013963"/>
              <a:gd name="connsiteX5583" fmla="*/ 1272468 w 4430875"/>
              <a:gd name="connsiteY5583" fmla="*/ 2131507 h 4013963"/>
              <a:gd name="connsiteX5584" fmla="*/ 1277887 w 4430875"/>
              <a:gd name="connsiteY5584" fmla="*/ 2134213 h 4013963"/>
              <a:gd name="connsiteX5585" fmla="*/ 1278971 w 4430875"/>
              <a:gd name="connsiteY5585" fmla="*/ 2134754 h 4013963"/>
              <a:gd name="connsiteX5586" fmla="*/ 1283306 w 4430875"/>
              <a:gd name="connsiteY5586" fmla="*/ 2143414 h 4013963"/>
              <a:gd name="connsiteX5587" fmla="*/ 1287642 w 4430875"/>
              <a:gd name="connsiteY5587" fmla="*/ 2126094 h 4013963"/>
              <a:gd name="connsiteX5588" fmla="*/ 1296313 w 4430875"/>
              <a:gd name="connsiteY5588" fmla="*/ 2117434 h 4013963"/>
              <a:gd name="connsiteX5589" fmla="*/ 1313655 w 4430875"/>
              <a:gd name="connsiteY5589" fmla="*/ 2100115 h 4013963"/>
              <a:gd name="connsiteX5590" fmla="*/ 1296313 w 4430875"/>
              <a:gd name="connsiteY5590" fmla="*/ 2100115 h 4013963"/>
              <a:gd name="connsiteX5591" fmla="*/ 1300648 w 4430875"/>
              <a:gd name="connsiteY5591" fmla="*/ 2113105 h 4013963"/>
              <a:gd name="connsiteX5592" fmla="*/ 1274635 w 4430875"/>
              <a:gd name="connsiteY5592" fmla="*/ 2117434 h 4013963"/>
              <a:gd name="connsiteX5593" fmla="*/ 1265964 w 4430875"/>
              <a:gd name="connsiteY5593" fmla="*/ 2087125 h 4013963"/>
              <a:gd name="connsiteX5594" fmla="*/ 1261629 w 4430875"/>
              <a:gd name="connsiteY5594" fmla="*/ 2095785 h 4013963"/>
              <a:gd name="connsiteX5595" fmla="*/ 1257293 w 4430875"/>
              <a:gd name="connsiteY5595" fmla="*/ 2095785 h 4013963"/>
              <a:gd name="connsiteX5596" fmla="*/ 1257293 w 4430875"/>
              <a:gd name="connsiteY5596" fmla="*/ 2091455 h 4013963"/>
              <a:gd name="connsiteX5597" fmla="*/ 1252958 w 4430875"/>
              <a:gd name="connsiteY5597" fmla="*/ 2082795 h 4013963"/>
              <a:gd name="connsiteX5598" fmla="*/ 1244287 w 4430875"/>
              <a:gd name="connsiteY5598" fmla="*/ 2087125 h 4013963"/>
              <a:gd name="connsiteX5599" fmla="*/ 1248623 w 4430875"/>
              <a:gd name="connsiteY5599" fmla="*/ 2095785 h 4013963"/>
              <a:gd name="connsiteX5600" fmla="*/ 1252958 w 4430875"/>
              <a:gd name="connsiteY5600" fmla="*/ 2100115 h 4013963"/>
              <a:gd name="connsiteX5601" fmla="*/ 1257293 w 4430875"/>
              <a:gd name="connsiteY5601" fmla="*/ 2113105 h 4013963"/>
              <a:gd name="connsiteX5602" fmla="*/ 1239952 w 4430875"/>
              <a:gd name="connsiteY5602" fmla="*/ 2117434 h 4013963"/>
              <a:gd name="connsiteX5603" fmla="*/ 1235616 w 4430875"/>
              <a:gd name="connsiteY5603" fmla="*/ 2117434 h 4013963"/>
              <a:gd name="connsiteX5604" fmla="*/ 1239952 w 4430875"/>
              <a:gd name="connsiteY5604" fmla="*/ 2117434 h 4013963"/>
              <a:gd name="connsiteX5605" fmla="*/ 1252958 w 4430875"/>
              <a:gd name="connsiteY5605" fmla="*/ 2117434 h 4013963"/>
              <a:gd name="connsiteX5606" fmla="*/ 1261629 w 4430875"/>
              <a:gd name="connsiteY5606" fmla="*/ 2121764 h 4013963"/>
              <a:gd name="connsiteX5607" fmla="*/ 1261629 w 4430875"/>
              <a:gd name="connsiteY5607" fmla="*/ 2124471 h 4013963"/>
              <a:gd name="connsiteX5608" fmla="*/ 1261629 w 4430875"/>
              <a:gd name="connsiteY5608" fmla="*/ 2126094 h 4013963"/>
              <a:gd name="connsiteX5609" fmla="*/ 1262713 w 4430875"/>
              <a:gd name="connsiteY5609" fmla="*/ 2126094 h 4013963"/>
              <a:gd name="connsiteX5610" fmla="*/ 1265964 w 4430875"/>
              <a:gd name="connsiteY5610" fmla="*/ 2126094 h 4013963"/>
              <a:gd name="connsiteX5611" fmla="*/ 1265964 w 4430875"/>
              <a:gd name="connsiteY5611" fmla="*/ 2130424 h 4013963"/>
              <a:gd name="connsiteX5612" fmla="*/ 1263074 w 4430875"/>
              <a:gd name="connsiteY5612" fmla="*/ 2128981 h 4013963"/>
              <a:gd name="connsiteX5613" fmla="*/ 1257293 w 4430875"/>
              <a:gd name="connsiteY5613" fmla="*/ 2126094 h 4013963"/>
              <a:gd name="connsiteX5614" fmla="*/ 1239952 w 4430875"/>
              <a:gd name="connsiteY5614" fmla="*/ 2121764 h 4013963"/>
              <a:gd name="connsiteX5615" fmla="*/ 1222610 w 4430875"/>
              <a:gd name="connsiteY5615" fmla="*/ 2165064 h 4013963"/>
              <a:gd name="connsiteX5616" fmla="*/ 1248623 w 4430875"/>
              <a:gd name="connsiteY5616" fmla="*/ 2178054 h 4013963"/>
              <a:gd name="connsiteX5617" fmla="*/ 1275448 w 4430875"/>
              <a:gd name="connsiteY5617" fmla="*/ 2158569 h 4013963"/>
              <a:gd name="connsiteX5618" fmla="*/ 1278971 w 4430875"/>
              <a:gd name="connsiteY5618" fmla="*/ 2160446 h 4013963"/>
              <a:gd name="connsiteX5619" fmla="*/ 1278971 w 4430875"/>
              <a:gd name="connsiteY5619" fmla="*/ 2160734 h 4013963"/>
              <a:gd name="connsiteX5620" fmla="*/ 1279196 w 4430875"/>
              <a:gd name="connsiteY5620" fmla="*/ 2160565 h 4013963"/>
              <a:gd name="connsiteX5621" fmla="*/ 1287642 w 4430875"/>
              <a:gd name="connsiteY5621" fmla="*/ 2165064 h 4013963"/>
              <a:gd name="connsiteX5622" fmla="*/ 1261629 w 4430875"/>
              <a:gd name="connsiteY5622" fmla="*/ 2169394 h 4013963"/>
              <a:gd name="connsiteX5623" fmla="*/ 1274635 w 4430875"/>
              <a:gd name="connsiteY5623" fmla="*/ 2173724 h 4013963"/>
              <a:gd name="connsiteX5624" fmla="*/ 1261629 w 4430875"/>
              <a:gd name="connsiteY5624" fmla="*/ 2199704 h 4013963"/>
              <a:gd name="connsiteX5625" fmla="*/ 1244287 w 4430875"/>
              <a:gd name="connsiteY5625" fmla="*/ 2186714 h 4013963"/>
              <a:gd name="connsiteX5626" fmla="*/ 1246726 w 4430875"/>
              <a:gd name="connsiteY5626" fmla="*/ 2217768 h 4013963"/>
              <a:gd name="connsiteX5627" fmla="*/ 1241533 w 4430875"/>
              <a:gd name="connsiteY5627" fmla="*/ 2220517 h 4013963"/>
              <a:gd name="connsiteX5628" fmla="*/ 1239952 w 4430875"/>
              <a:gd name="connsiteY5628" fmla="*/ 2191044 h 4013963"/>
              <a:gd name="connsiteX5629" fmla="*/ 1231281 w 4430875"/>
              <a:gd name="connsiteY5629" fmla="*/ 2191044 h 4013963"/>
              <a:gd name="connsiteX5630" fmla="*/ 1235616 w 4430875"/>
              <a:gd name="connsiteY5630" fmla="*/ 2204034 h 4013963"/>
              <a:gd name="connsiteX5631" fmla="*/ 1222610 w 4430875"/>
              <a:gd name="connsiteY5631" fmla="*/ 2208364 h 4013963"/>
              <a:gd name="connsiteX5632" fmla="*/ 1231281 w 4430875"/>
              <a:gd name="connsiteY5632" fmla="*/ 2212694 h 4013963"/>
              <a:gd name="connsiteX5633" fmla="*/ 1222610 w 4430875"/>
              <a:gd name="connsiteY5633" fmla="*/ 2234344 h 4013963"/>
              <a:gd name="connsiteX5634" fmla="*/ 1213939 w 4430875"/>
              <a:gd name="connsiteY5634" fmla="*/ 2212694 h 4013963"/>
              <a:gd name="connsiteX5635" fmla="*/ 1226945 w 4430875"/>
              <a:gd name="connsiteY5635" fmla="*/ 2195374 h 4013963"/>
              <a:gd name="connsiteX5636" fmla="*/ 1209603 w 4430875"/>
              <a:gd name="connsiteY5636" fmla="*/ 2195374 h 4013963"/>
              <a:gd name="connsiteX5637" fmla="*/ 1196597 w 4430875"/>
              <a:gd name="connsiteY5637" fmla="*/ 2178054 h 4013963"/>
              <a:gd name="connsiteX5638" fmla="*/ 1187926 w 4430875"/>
              <a:gd name="connsiteY5638" fmla="*/ 2191044 h 4013963"/>
              <a:gd name="connsiteX5639" fmla="*/ 1213939 w 4430875"/>
              <a:gd name="connsiteY5639" fmla="*/ 2199704 h 4013963"/>
              <a:gd name="connsiteX5640" fmla="*/ 1205268 w 4430875"/>
              <a:gd name="connsiteY5640" fmla="*/ 2212694 h 4013963"/>
              <a:gd name="connsiteX5641" fmla="*/ 1192261 w 4430875"/>
              <a:gd name="connsiteY5641" fmla="*/ 2208364 h 4013963"/>
              <a:gd name="connsiteX5642" fmla="*/ 1192261 w 4430875"/>
              <a:gd name="connsiteY5642" fmla="*/ 2195374 h 4013963"/>
              <a:gd name="connsiteX5643" fmla="*/ 1166248 w 4430875"/>
              <a:gd name="connsiteY5643" fmla="*/ 2212694 h 4013963"/>
              <a:gd name="connsiteX5644" fmla="*/ 1166248 w 4430875"/>
              <a:gd name="connsiteY5644" fmla="*/ 2199704 h 4013963"/>
              <a:gd name="connsiteX5645" fmla="*/ 1157577 w 4430875"/>
              <a:gd name="connsiteY5645" fmla="*/ 2221354 h 4013963"/>
              <a:gd name="connsiteX5646" fmla="*/ 1135900 w 4430875"/>
              <a:gd name="connsiteY5646" fmla="*/ 2221354 h 4013963"/>
              <a:gd name="connsiteX5647" fmla="*/ 1144571 w 4430875"/>
              <a:gd name="connsiteY5647" fmla="*/ 2230014 h 4013963"/>
              <a:gd name="connsiteX5648" fmla="*/ 1118558 w 4430875"/>
              <a:gd name="connsiteY5648" fmla="*/ 2217024 h 4013963"/>
              <a:gd name="connsiteX5649" fmla="*/ 1092545 w 4430875"/>
              <a:gd name="connsiteY5649" fmla="*/ 2247334 h 4013963"/>
              <a:gd name="connsiteX5650" fmla="*/ 1092545 w 4430875"/>
              <a:gd name="connsiteY5650" fmla="*/ 2260324 h 4013963"/>
              <a:gd name="connsiteX5651" fmla="*/ 1066532 w 4430875"/>
              <a:gd name="connsiteY5651" fmla="*/ 2273314 h 4013963"/>
              <a:gd name="connsiteX5652" fmla="*/ 1075203 w 4430875"/>
              <a:gd name="connsiteY5652" fmla="*/ 2251664 h 4013963"/>
              <a:gd name="connsiteX5653" fmla="*/ 1057861 w 4430875"/>
              <a:gd name="connsiteY5653" fmla="*/ 2255994 h 4013963"/>
              <a:gd name="connsiteX5654" fmla="*/ 1062196 w 4430875"/>
              <a:gd name="connsiteY5654" fmla="*/ 2268984 h 4013963"/>
              <a:gd name="connsiteX5655" fmla="*/ 1052983 w 4430875"/>
              <a:gd name="connsiteY5655" fmla="*/ 2274937 h 4013963"/>
              <a:gd name="connsiteX5656" fmla="*/ 1052285 w 4430875"/>
              <a:gd name="connsiteY5656" fmla="*/ 2274361 h 4013963"/>
              <a:gd name="connsiteX5657" fmla="*/ 1053525 w 4430875"/>
              <a:gd name="connsiteY5657" fmla="*/ 2273314 h 4013963"/>
              <a:gd name="connsiteX5658" fmla="*/ 1050888 w 4430875"/>
              <a:gd name="connsiteY5658" fmla="*/ 2273208 h 4013963"/>
              <a:gd name="connsiteX5659" fmla="*/ 1040519 w 4430875"/>
              <a:gd name="connsiteY5659" fmla="*/ 2264654 h 4013963"/>
              <a:gd name="connsiteX5660" fmla="*/ 1018841 w 4430875"/>
              <a:gd name="connsiteY5660" fmla="*/ 2286303 h 4013963"/>
              <a:gd name="connsiteX5661" fmla="*/ 1027512 w 4430875"/>
              <a:gd name="connsiteY5661" fmla="*/ 2286303 h 4013963"/>
              <a:gd name="connsiteX5662" fmla="*/ 1001499 w 4430875"/>
              <a:gd name="connsiteY5662" fmla="*/ 2299293 h 4013963"/>
              <a:gd name="connsiteX5663" fmla="*/ 1010170 w 4430875"/>
              <a:gd name="connsiteY5663" fmla="*/ 2307953 h 4013963"/>
              <a:gd name="connsiteX5664" fmla="*/ 924206 w 4430875"/>
              <a:gd name="connsiteY5664" fmla="*/ 2348750 h 4013963"/>
              <a:gd name="connsiteX5665" fmla="*/ 906444 w 4430875"/>
              <a:gd name="connsiteY5665" fmla="*/ 2352653 h 4013963"/>
              <a:gd name="connsiteX5666" fmla="*/ 907202 w 4430875"/>
              <a:gd name="connsiteY5666" fmla="*/ 2345841 h 4013963"/>
              <a:gd name="connsiteX5667" fmla="*/ 914790 w 4430875"/>
              <a:gd name="connsiteY5667" fmla="*/ 2342593 h 4013963"/>
              <a:gd name="connsiteX5668" fmla="*/ 910454 w 4430875"/>
              <a:gd name="connsiteY5668" fmla="*/ 2325273 h 4013963"/>
              <a:gd name="connsiteX5669" fmla="*/ 923461 w 4430875"/>
              <a:gd name="connsiteY5669" fmla="*/ 2333933 h 4013963"/>
              <a:gd name="connsiteX5670" fmla="*/ 945138 w 4430875"/>
              <a:gd name="connsiteY5670" fmla="*/ 2325273 h 4013963"/>
              <a:gd name="connsiteX5671" fmla="*/ 932132 w 4430875"/>
              <a:gd name="connsiteY5671" fmla="*/ 2320943 h 4013963"/>
              <a:gd name="connsiteX5672" fmla="*/ 940803 w 4430875"/>
              <a:gd name="connsiteY5672" fmla="*/ 2307953 h 4013963"/>
              <a:gd name="connsiteX5673" fmla="*/ 979822 w 4430875"/>
              <a:gd name="connsiteY5673" fmla="*/ 2273314 h 4013963"/>
              <a:gd name="connsiteX5674" fmla="*/ 988493 w 4430875"/>
              <a:gd name="connsiteY5674" fmla="*/ 2286303 h 4013963"/>
              <a:gd name="connsiteX5675" fmla="*/ 1001499 w 4430875"/>
              <a:gd name="connsiteY5675" fmla="*/ 2281973 h 4013963"/>
              <a:gd name="connsiteX5676" fmla="*/ 984157 w 4430875"/>
              <a:gd name="connsiteY5676" fmla="*/ 2268984 h 4013963"/>
              <a:gd name="connsiteX5677" fmla="*/ 975486 w 4430875"/>
              <a:gd name="connsiteY5677" fmla="*/ 2247334 h 4013963"/>
              <a:gd name="connsiteX5678" fmla="*/ 992828 w 4430875"/>
              <a:gd name="connsiteY5678" fmla="*/ 2238674 h 4013963"/>
              <a:gd name="connsiteX5679" fmla="*/ 1001499 w 4430875"/>
              <a:gd name="connsiteY5679" fmla="*/ 2260324 h 4013963"/>
              <a:gd name="connsiteX5680" fmla="*/ 1005835 w 4430875"/>
              <a:gd name="connsiteY5680" fmla="*/ 2234344 h 4013963"/>
              <a:gd name="connsiteX5681" fmla="*/ 1014506 w 4430875"/>
              <a:gd name="connsiteY5681" fmla="*/ 2221354 h 4013963"/>
              <a:gd name="connsiteX5682" fmla="*/ 1010170 w 4430875"/>
              <a:gd name="connsiteY5682" fmla="*/ 2234344 h 4013963"/>
              <a:gd name="connsiteX5683" fmla="*/ 1044854 w 4430875"/>
              <a:gd name="connsiteY5683" fmla="*/ 2225684 h 4013963"/>
              <a:gd name="connsiteX5684" fmla="*/ 1057861 w 4430875"/>
              <a:gd name="connsiteY5684" fmla="*/ 2230014 h 4013963"/>
              <a:gd name="connsiteX5685" fmla="*/ 1053525 w 4430875"/>
              <a:gd name="connsiteY5685" fmla="*/ 2238674 h 4013963"/>
              <a:gd name="connsiteX5686" fmla="*/ 1070867 w 4430875"/>
              <a:gd name="connsiteY5686" fmla="*/ 2225684 h 4013963"/>
              <a:gd name="connsiteX5687" fmla="*/ 1066532 w 4430875"/>
              <a:gd name="connsiteY5687" fmla="*/ 2212694 h 4013963"/>
              <a:gd name="connsiteX5688" fmla="*/ 1092545 w 4430875"/>
              <a:gd name="connsiteY5688" fmla="*/ 2199704 h 4013963"/>
              <a:gd name="connsiteX5689" fmla="*/ 1096880 w 4430875"/>
              <a:gd name="connsiteY5689" fmla="*/ 2173724 h 4013963"/>
              <a:gd name="connsiteX5690" fmla="*/ 1101216 w 4430875"/>
              <a:gd name="connsiteY5690" fmla="*/ 2186714 h 4013963"/>
              <a:gd name="connsiteX5691" fmla="*/ 1105551 w 4430875"/>
              <a:gd name="connsiteY5691" fmla="*/ 2165064 h 4013963"/>
              <a:gd name="connsiteX5692" fmla="*/ 1122893 w 4430875"/>
              <a:gd name="connsiteY5692" fmla="*/ 2173724 h 4013963"/>
              <a:gd name="connsiteX5693" fmla="*/ 1131564 w 4430875"/>
              <a:gd name="connsiteY5693" fmla="*/ 2160734 h 4013963"/>
              <a:gd name="connsiteX5694" fmla="*/ 1114222 w 4430875"/>
              <a:gd name="connsiteY5694" fmla="*/ 2143414 h 4013963"/>
              <a:gd name="connsiteX5695" fmla="*/ 1127229 w 4430875"/>
              <a:gd name="connsiteY5695" fmla="*/ 2134754 h 4013963"/>
              <a:gd name="connsiteX5696" fmla="*/ 1131564 w 4430875"/>
              <a:gd name="connsiteY5696" fmla="*/ 2113105 h 4013963"/>
              <a:gd name="connsiteX5697" fmla="*/ 1122893 w 4430875"/>
              <a:gd name="connsiteY5697" fmla="*/ 2121764 h 4013963"/>
              <a:gd name="connsiteX5698" fmla="*/ 1109887 w 4430875"/>
              <a:gd name="connsiteY5698" fmla="*/ 2104445 h 4013963"/>
              <a:gd name="connsiteX5699" fmla="*/ 1148906 w 4430875"/>
              <a:gd name="connsiteY5699" fmla="*/ 2100115 h 4013963"/>
              <a:gd name="connsiteX5700" fmla="*/ 1166248 w 4430875"/>
              <a:gd name="connsiteY5700" fmla="*/ 2061145 h 4013963"/>
              <a:gd name="connsiteX5701" fmla="*/ 1157577 w 4430875"/>
              <a:gd name="connsiteY5701" fmla="*/ 2100115 h 4013963"/>
              <a:gd name="connsiteX5702" fmla="*/ 1192261 w 4430875"/>
              <a:gd name="connsiteY5702" fmla="*/ 2113105 h 4013963"/>
              <a:gd name="connsiteX5703" fmla="*/ 1153242 w 4430875"/>
              <a:gd name="connsiteY5703" fmla="*/ 2117434 h 4013963"/>
              <a:gd name="connsiteX5704" fmla="*/ 1179255 w 4430875"/>
              <a:gd name="connsiteY5704" fmla="*/ 2121764 h 4013963"/>
              <a:gd name="connsiteX5705" fmla="*/ 1135900 w 4430875"/>
              <a:gd name="connsiteY5705" fmla="*/ 2147744 h 4013963"/>
              <a:gd name="connsiteX5706" fmla="*/ 1157577 w 4430875"/>
              <a:gd name="connsiteY5706" fmla="*/ 2173724 h 4013963"/>
              <a:gd name="connsiteX5707" fmla="*/ 1187926 w 4430875"/>
              <a:gd name="connsiteY5707" fmla="*/ 2152074 h 4013963"/>
              <a:gd name="connsiteX5708" fmla="*/ 1174919 w 4430875"/>
              <a:gd name="connsiteY5708" fmla="*/ 2143414 h 4013963"/>
              <a:gd name="connsiteX5709" fmla="*/ 1179255 w 4430875"/>
              <a:gd name="connsiteY5709" fmla="*/ 2130424 h 4013963"/>
              <a:gd name="connsiteX5710" fmla="*/ 1187926 w 4430875"/>
              <a:gd name="connsiteY5710" fmla="*/ 2130424 h 4013963"/>
              <a:gd name="connsiteX5711" fmla="*/ 1196597 w 4430875"/>
              <a:gd name="connsiteY5711" fmla="*/ 2130424 h 4013963"/>
              <a:gd name="connsiteX5712" fmla="*/ 1187926 w 4430875"/>
              <a:gd name="connsiteY5712" fmla="*/ 2130424 h 4013963"/>
              <a:gd name="connsiteX5713" fmla="*/ 1244287 w 4430875"/>
              <a:gd name="connsiteY5713" fmla="*/ 2100115 h 4013963"/>
              <a:gd name="connsiteX5714" fmla="*/ 1244287 w 4430875"/>
              <a:gd name="connsiteY5714" fmla="*/ 2091455 h 4013963"/>
              <a:gd name="connsiteX5715" fmla="*/ 1226945 w 4430875"/>
              <a:gd name="connsiteY5715" fmla="*/ 2095785 h 4013963"/>
              <a:gd name="connsiteX5716" fmla="*/ 1213939 w 4430875"/>
              <a:gd name="connsiteY5716" fmla="*/ 2082795 h 4013963"/>
              <a:gd name="connsiteX5717" fmla="*/ 1218274 w 4430875"/>
              <a:gd name="connsiteY5717" fmla="*/ 2104445 h 4013963"/>
              <a:gd name="connsiteX5718" fmla="*/ 1205268 w 4430875"/>
              <a:gd name="connsiteY5718" fmla="*/ 2082795 h 4013963"/>
              <a:gd name="connsiteX5719" fmla="*/ 1209603 w 4430875"/>
              <a:gd name="connsiteY5719" fmla="*/ 2104445 h 4013963"/>
              <a:gd name="connsiteX5720" fmla="*/ 1174919 w 4430875"/>
              <a:gd name="connsiteY5720" fmla="*/ 2091455 h 4013963"/>
              <a:gd name="connsiteX5721" fmla="*/ 1183590 w 4430875"/>
              <a:gd name="connsiteY5721" fmla="*/ 2074135 h 4013963"/>
              <a:gd name="connsiteX5722" fmla="*/ 1192261 w 4430875"/>
              <a:gd name="connsiteY5722" fmla="*/ 2087125 h 4013963"/>
              <a:gd name="connsiteX5723" fmla="*/ 1174919 w 4430875"/>
              <a:gd name="connsiteY5723" fmla="*/ 2069805 h 4013963"/>
              <a:gd name="connsiteX5724" fmla="*/ 1170584 w 4430875"/>
              <a:gd name="connsiteY5724" fmla="*/ 2061145 h 4013963"/>
              <a:gd name="connsiteX5725" fmla="*/ 1192261 w 4430875"/>
              <a:gd name="connsiteY5725" fmla="*/ 2056815 h 4013963"/>
              <a:gd name="connsiteX5726" fmla="*/ 1183590 w 4430875"/>
              <a:gd name="connsiteY5726" fmla="*/ 2039495 h 4013963"/>
              <a:gd name="connsiteX5727" fmla="*/ 1144571 w 4430875"/>
              <a:gd name="connsiteY5727" fmla="*/ 2056815 h 4013963"/>
              <a:gd name="connsiteX5728" fmla="*/ 1144571 w 4430875"/>
              <a:gd name="connsiteY5728" fmla="*/ 2074135 h 4013963"/>
              <a:gd name="connsiteX5729" fmla="*/ 1109887 w 4430875"/>
              <a:gd name="connsiteY5729" fmla="*/ 2095785 h 4013963"/>
              <a:gd name="connsiteX5730" fmla="*/ 1101216 w 4430875"/>
              <a:gd name="connsiteY5730" fmla="*/ 2074135 h 4013963"/>
              <a:gd name="connsiteX5731" fmla="*/ 1109887 w 4430875"/>
              <a:gd name="connsiteY5731" fmla="*/ 2078465 h 4013963"/>
              <a:gd name="connsiteX5732" fmla="*/ 1122893 w 4430875"/>
              <a:gd name="connsiteY5732" fmla="*/ 2078465 h 4013963"/>
              <a:gd name="connsiteX5733" fmla="*/ 1127229 w 4430875"/>
              <a:gd name="connsiteY5733" fmla="*/ 2061145 h 4013963"/>
              <a:gd name="connsiteX5734" fmla="*/ 1109887 w 4430875"/>
              <a:gd name="connsiteY5734" fmla="*/ 2065475 h 4013963"/>
              <a:gd name="connsiteX5735" fmla="*/ 1109887 w 4430875"/>
              <a:gd name="connsiteY5735" fmla="*/ 2052485 h 4013963"/>
              <a:gd name="connsiteX5736" fmla="*/ 1101216 w 4430875"/>
              <a:gd name="connsiteY5736" fmla="*/ 2043825 h 4013963"/>
              <a:gd name="connsiteX5737" fmla="*/ 1083874 w 4430875"/>
              <a:gd name="connsiteY5737" fmla="*/ 2065475 h 4013963"/>
              <a:gd name="connsiteX5738" fmla="*/ 1088209 w 4430875"/>
              <a:gd name="connsiteY5738" fmla="*/ 2087125 h 4013963"/>
              <a:gd name="connsiteX5739" fmla="*/ 1062196 w 4430875"/>
              <a:gd name="connsiteY5739" fmla="*/ 2108775 h 4013963"/>
              <a:gd name="connsiteX5740" fmla="*/ 1044854 w 4430875"/>
              <a:gd name="connsiteY5740" fmla="*/ 2113105 h 4013963"/>
              <a:gd name="connsiteX5741" fmla="*/ 1044854 w 4430875"/>
              <a:gd name="connsiteY5741" fmla="*/ 2095785 h 4013963"/>
              <a:gd name="connsiteX5742" fmla="*/ 1031848 w 4430875"/>
              <a:gd name="connsiteY5742" fmla="*/ 2104445 h 4013963"/>
              <a:gd name="connsiteX5743" fmla="*/ 1036183 w 4430875"/>
              <a:gd name="connsiteY5743" fmla="*/ 2117434 h 4013963"/>
              <a:gd name="connsiteX5744" fmla="*/ 1053525 w 4430875"/>
              <a:gd name="connsiteY5744" fmla="*/ 2117434 h 4013963"/>
              <a:gd name="connsiteX5745" fmla="*/ 1066532 w 4430875"/>
              <a:gd name="connsiteY5745" fmla="*/ 2139085 h 4013963"/>
              <a:gd name="connsiteX5746" fmla="*/ 1079538 w 4430875"/>
              <a:gd name="connsiteY5746" fmla="*/ 2139085 h 4013963"/>
              <a:gd name="connsiteX5747" fmla="*/ 1088209 w 4430875"/>
              <a:gd name="connsiteY5747" fmla="*/ 2121764 h 4013963"/>
              <a:gd name="connsiteX5748" fmla="*/ 1109887 w 4430875"/>
              <a:gd name="connsiteY5748" fmla="*/ 2121764 h 4013963"/>
              <a:gd name="connsiteX5749" fmla="*/ 1096880 w 4430875"/>
              <a:gd name="connsiteY5749" fmla="*/ 2108775 h 4013963"/>
              <a:gd name="connsiteX5750" fmla="*/ 1118558 w 4430875"/>
              <a:gd name="connsiteY5750" fmla="*/ 2126094 h 4013963"/>
              <a:gd name="connsiteX5751" fmla="*/ 1101216 w 4430875"/>
              <a:gd name="connsiteY5751" fmla="*/ 2134754 h 4013963"/>
              <a:gd name="connsiteX5752" fmla="*/ 1114222 w 4430875"/>
              <a:gd name="connsiteY5752" fmla="*/ 2147744 h 4013963"/>
              <a:gd name="connsiteX5753" fmla="*/ 1114222 w 4430875"/>
              <a:gd name="connsiteY5753" fmla="*/ 2160734 h 4013963"/>
              <a:gd name="connsiteX5754" fmla="*/ 1109887 w 4430875"/>
              <a:gd name="connsiteY5754" fmla="*/ 2155322 h 4013963"/>
              <a:gd name="connsiteX5755" fmla="*/ 1108532 w 4430875"/>
              <a:gd name="connsiteY5755" fmla="*/ 2151601 h 4013963"/>
              <a:gd name="connsiteX5756" fmla="*/ 1109887 w 4430875"/>
              <a:gd name="connsiteY5756" fmla="*/ 2152074 h 4013963"/>
              <a:gd name="connsiteX5757" fmla="*/ 1105551 w 4430875"/>
              <a:gd name="connsiteY5757" fmla="*/ 2143414 h 4013963"/>
              <a:gd name="connsiteX5758" fmla="*/ 1108532 w 4430875"/>
              <a:gd name="connsiteY5758" fmla="*/ 2151601 h 4013963"/>
              <a:gd name="connsiteX5759" fmla="*/ 1099048 w 4430875"/>
              <a:gd name="connsiteY5759" fmla="*/ 2148286 h 4013963"/>
              <a:gd name="connsiteX5760" fmla="*/ 1101216 w 4430875"/>
              <a:gd name="connsiteY5760" fmla="*/ 2160734 h 4013963"/>
              <a:gd name="connsiteX5761" fmla="*/ 1088209 w 4430875"/>
              <a:gd name="connsiteY5761" fmla="*/ 2152074 h 4013963"/>
              <a:gd name="connsiteX5762" fmla="*/ 1066532 w 4430875"/>
              <a:gd name="connsiteY5762" fmla="*/ 2165064 h 4013963"/>
              <a:gd name="connsiteX5763" fmla="*/ 1070867 w 4430875"/>
              <a:gd name="connsiteY5763" fmla="*/ 2173724 h 4013963"/>
              <a:gd name="connsiteX5764" fmla="*/ 1031848 w 4430875"/>
              <a:gd name="connsiteY5764" fmla="*/ 2204034 h 4013963"/>
              <a:gd name="connsiteX5765" fmla="*/ 984157 w 4430875"/>
              <a:gd name="connsiteY5765" fmla="*/ 2221354 h 4013963"/>
              <a:gd name="connsiteX5766" fmla="*/ 992828 w 4430875"/>
              <a:gd name="connsiteY5766" fmla="*/ 2234344 h 4013963"/>
              <a:gd name="connsiteX5767" fmla="*/ 966816 w 4430875"/>
              <a:gd name="connsiteY5767" fmla="*/ 2230014 h 4013963"/>
              <a:gd name="connsiteX5768" fmla="*/ 962480 w 4430875"/>
              <a:gd name="connsiteY5768" fmla="*/ 2238674 h 4013963"/>
              <a:gd name="connsiteX5769" fmla="*/ 966816 w 4430875"/>
              <a:gd name="connsiteY5769" fmla="*/ 2247334 h 4013963"/>
              <a:gd name="connsiteX5770" fmla="*/ 953809 w 4430875"/>
              <a:gd name="connsiteY5770" fmla="*/ 2234344 h 4013963"/>
              <a:gd name="connsiteX5771" fmla="*/ 971151 w 4430875"/>
              <a:gd name="connsiteY5771" fmla="*/ 2230014 h 4013963"/>
              <a:gd name="connsiteX5772" fmla="*/ 984157 w 4430875"/>
              <a:gd name="connsiteY5772" fmla="*/ 2204034 h 4013963"/>
              <a:gd name="connsiteX5773" fmla="*/ 997164 w 4430875"/>
              <a:gd name="connsiteY5773" fmla="*/ 2217024 h 4013963"/>
              <a:gd name="connsiteX5774" fmla="*/ 1027512 w 4430875"/>
              <a:gd name="connsiteY5774" fmla="*/ 2169394 h 4013963"/>
              <a:gd name="connsiteX5775" fmla="*/ 992828 w 4430875"/>
              <a:gd name="connsiteY5775" fmla="*/ 2191044 h 4013963"/>
              <a:gd name="connsiteX5776" fmla="*/ 1010170 w 4430875"/>
              <a:gd name="connsiteY5776" fmla="*/ 2165064 h 4013963"/>
              <a:gd name="connsiteX5777" fmla="*/ 997164 w 4430875"/>
              <a:gd name="connsiteY5777" fmla="*/ 2156404 h 4013963"/>
              <a:gd name="connsiteX5778" fmla="*/ 979822 w 4430875"/>
              <a:gd name="connsiteY5778" fmla="*/ 2160734 h 4013963"/>
              <a:gd name="connsiteX5779" fmla="*/ 971151 w 4430875"/>
              <a:gd name="connsiteY5779" fmla="*/ 2130424 h 4013963"/>
              <a:gd name="connsiteX5780" fmla="*/ 975486 w 4430875"/>
              <a:gd name="connsiteY5780" fmla="*/ 2147744 h 4013963"/>
              <a:gd name="connsiteX5781" fmla="*/ 966816 w 4430875"/>
              <a:gd name="connsiteY5781" fmla="*/ 2139085 h 4013963"/>
              <a:gd name="connsiteX5782" fmla="*/ 953809 w 4430875"/>
              <a:gd name="connsiteY5782" fmla="*/ 2156404 h 4013963"/>
              <a:gd name="connsiteX5783" fmla="*/ 936467 w 4430875"/>
              <a:gd name="connsiteY5783" fmla="*/ 2130424 h 4013963"/>
              <a:gd name="connsiteX5784" fmla="*/ 958145 w 4430875"/>
              <a:gd name="connsiteY5784" fmla="*/ 2134754 h 4013963"/>
              <a:gd name="connsiteX5785" fmla="*/ 953809 w 4430875"/>
              <a:gd name="connsiteY5785" fmla="*/ 2121764 h 4013963"/>
              <a:gd name="connsiteX5786" fmla="*/ 936467 w 4430875"/>
              <a:gd name="connsiteY5786" fmla="*/ 2117434 h 4013963"/>
              <a:gd name="connsiteX5787" fmla="*/ 945138 w 4430875"/>
              <a:gd name="connsiteY5787" fmla="*/ 2108775 h 4013963"/>
              <a:gd name="connsiteX5788" fmla="*/ 936467 w 4430875"/>
              <a:gd name="connsiteY5788" fmla="*/ 2104445 h 4013963"/>
              <a:gd name="connsiteX5789" fmla="*/ 945138 w 4430875"/>
              <a:gd name="connsiteY5789" fmla="*/ 2087125 h 4013963"/>
              <a:gd name="connsiteX5790" fmla="*/ 958145 w 4430875"/>
              <a:gd name="connsiteY5790" fmla="*/ 2100115 h 4013963"/>
              <a:gd name="connsiteX5791" fmla="*/ 971151 w 4430875"/>
              <a:gd name="connsiteY5791" fmla="*/ 2100115 h 4013963"/>
              <a:gd name="connsiteX5792" fmla="*/ 966816 w 4430875"/>
              <a:gd name="connsiteY5792" fmla="*/ 2082795 h 4013963"/>
              <a:gd name="connsiteX5793" fmla="*/ 997164 w 4430875"/>
              <a:gd name="connsiteY5793" fmla="*/ 2078465 h 4013963"/>
              <a:gd name="connsiteX5794" fmla="*/ 988493 w 4430875"/>
              <a:gd name="connsiteY5794" fmla="*/ 2087125 h 4013963"/>
              <a:gd name="connsiteX5795" fmla="*/ 1010170 w 4430875"/>
              <a:gd name="connsiteY5795" fmla="*/ 2074135 h 4013963"/>
              <a:gd name="connsiteX5796" fmla="*/ 1010170 w 4430875"/>
              <a:gd name="connsiteY5796" fmla="*/ 2087125 h 4013963"/>
              <a:gd name="connsiteX5797" fmla="*/ 1023177 w 4430875"/>
              <a:gd name="connsiteY5797" fmla="*/ 2087125 h 4013963"/>
              <a:gd name="connsiteX5798" fmla="*/ 1023177 w 4430875"/>
              <a:gd name="connsiteY5798" fmla="*/ 2080630 h 4013963"/>
              <a:gd name="connsiteX5799" fmla="*/ 1023177 w 4430875"/>
              <a:gd name="connsiteY5799" fmla="*/ 2078465 h 4013963"/>
              <a:gd name="connsiteX5800" fmla="*/ 1040519 w 4430875"/>
              <a:gd name="connsiteY5800" fmla="*/ 2095785 h 4013963"/>
              <a:gd name="connsiteX5801" fmla="*/ 1053525 w 4430875"/>
              <a:gd name="connsiteY5801" fmla="*/ 2078465 h 4013963"/>
              <a:gd name="connsiteX5802" fmla="*/ 1040519 w 4430875"/>
              <a:gd name="connsiteY5802" fmla="*/ 2082795 h 4013963"/>
              <a:gd name="connsiteX5803" fmla="*/ 1044854 w 4430875"/>
              <a:gd name="connsiteY5803" fmla="*/ 2074135 h 4013963"/>
              <a:gd name="connsiteX5804" fmla="*/ 1044854 w 4430875"/>
              <a:gd name="connsiteY5804" fmla="*/ 2056815 h 4013963"/>
              <a:gd name="connsiteX5805" fmla="*/ 1049190 w 4430875"/>
              <a:gd name="connsiteY5805" fmla="*/ 2074135 h 4013963"/>
              <a:gd name="connsiteX5806" fmla="*/ 1079538 w 4430875"/>
              <a:gd name="connsiteY5806" fmla="*/ 2065475 h 4013963"/>
              <a:gd name="connsiteX5807" fmla="*/ 1062196 w 4430875"/>
              <a:gd name="connsiteY5807" fmla="*/ 2043825 h 4013963"/>
              <a:gd name="connsiteX5808" fmla="*/ 1075203 w 4430875"/>
              <a:gd name="connsiteY5808" fmla="*/ 2056815 h 4013963"/>
              <a:gd name="connsiteX5809" fmla="*/ 1088209 w 4430875"/>
              <a:gd name="connsiteY5809" fmla="*/ 2043825 h 4013963"/>
              <a:gd name="connsiteX5810" fmla="*/ 1075203 w 4430875"/>
              <a:gd name="connsiteY5810" fmla="*/ 2035165 h 4013963"/>
              <a:gd name="connsiteX5811" fmla="*/ 1096880 w 4430875"/>
              <a:gd name="connsiteY5811" fmla="*/ 2039495 h 4013963"/>
              <a:gd name="connsiteX5812" fmla="*/ 1088209 w 4430875"/>
              <a:gd name="connsiteY5812" fmla="*/ 2004855 h 4013963"/>
              <a:gd name="connsiteX5813" fmla="*/ 1079538 w 4430875"/>
              <a:gd name="connsiteY5813" fmla="*/ 2017845 h 4013963"/>
              <a:gd name="connsiteX5814" fmla="*/ 1070867 w 4430875"/>
              <a:gd name="connsiteY5814" fmla="*/ 2009185 h 4013963"/>
              <a:gd name="connsiteX5815" fmla="*/ 1070867 w 4430875"/>
              <a:gd name="connsiteY5815" fmla="*/ 2017845 h 4013963"/>
              <a:gd name="connsiteX5816" fmla="*/ 1066532 w 4430875"/>
              <a:gd name="connsiteY5816" fmla="*/ 2009185 h 4013963"/>
              <a:gd name="connsiteX5817" fmla="*/ 1023177 w 4430875"/>
              <a:gd name="connsiteY5817" fmla="*/ 2022175 h 4013963"/>
              <a:gd name="connsiteX5818" fmla="*/ 1014506 w 4430875"/>
              <a:gd name="connsiteY5818" fmla="*/ 2009185 h 4013963"/>
              <a:gd name="connsiteX5819" fmla="*/ 1044854 w 4430875"/>
              <a:gd name="connsiteY5819" fmla="*/ 1991865 h 4013963"/>
              <a:gd name="connsiteX5820" fmla="*/ 966816 w 4430875"/>
              <a:gd name="connsiteY5820" fmla="*/ 1991865 h 4013963"/>
              <a:gd name="connsiteX5821" fmla="*/ 975486 w 4430875"/>
              <a:gd name="connsiteY5821" fmla="*/ 2013515 h 4013963"/>
              <a:gd name="connsiteX5822" fmla="*/ 971151 w 4430875"/>
              <a:gd name="connsiteY5822" fmla="*/ 2009185 h 4013963"/>
              <a:gd name="connsiteX5823" fmla="*/ 953809 w 4430875"/>
              <a:gd name="connsiteY5823" fmla="*/ 2004855 h 4013963"/>
              <a:gd name="connsiteX5824" fmla="*/ 962480 w 4430875"/>
              <a:gd name="connsiteY5824" fmla="*/ 1996195 h 4013963"/>
              <a:gd name="connsiteX5825" fmla="*/ 932132 w 4430875"/>
              <a:gd name="connsiteY5825" fmla="*/ 2009185 h 4013963"/>
              <a:gd name="connsiteX5826" fmla="*/ 919125 w 4430875"/>
              <a:gd name="connsiteY5826" fmla="*/ 1987535 h 4013963"/>
              <a:gd name="connsiteX5827" fmla="*/ 875770 w 4430875"/>
              <a:gd name="connsiteY5827" fmla="*/ 2022175 h 4013963"/>
              <a:gd name="connsiteX5828" fmla="*/ 867099 w 4430875"/>
              <a:gd name="connsiteY5828" fmla="*/ 2013515 h 4013963"/>
              <a:gd name="connsiteX5829" fmla="*/ 871434 w 4430875"/>
              <a:gd name="connsiteY5829" fmla="*/ 1991865 h 4013963"/>
              <a:gd name="connsiteX5830" fmla="*/ 858428 w 4430875"/>
              <a:gd name="connsiteY5830" fmla="*/ 2013515 h 4013963"/>
              <a:gd name="connsiteX5831" fmla="*/ 841086 w 4430875"/>
              <a:gd name="connsiteY5831" fmla="*/ 2000525 h 4013963"/>
              <a:gd name="connsiteX5832" fmla="*/ 836751 w 4430875"/>
              <a:gd name="connsiteY5832" fmla="*/ 2022175 h 4013963"/>
              <a:gd name="connsiteX5833" fmla="*/ 815073 w 4430875"/>
              <a:gd name="connsiteY5833" fmla="*/ 2030835 h 4013963"/>
              <a:gd name="connsiteX5834" fmla="*/ 802067 w 4430875"/>
              <a:gd name="connsiteY5834" fmla="*/ 2017845 h 4013963"/>
              <a:gd name="connsiteX5835" fmla="*/ 793396 w 4430875"/>
              <a:gd name="connsiteY5835" fmla="*/ 2000525 h 4013963"/>
              <a:gd name="connsiteX5836" fmla="*/ 815073 w 4430875"/>
              <a:gd name="connsiteY5836" fmla="*/ 1978875 h 4013963"/>
              <a:gd name="connsiteX5837" fmla="*/ 867099 w 4430875"/>
              <a:gd name="connsiteY5837" fmla="*/ 1957225 h 4013963"/>
              <a:gd name="connsiteX5838" fmla="*/ 871434 w 4430875"/>
              <a:gd name="connsiteY5838" fmla="*/ 1970216 h 4013963"/>
              <a:gd name="connsiteX5839" fmla="*/ 867099 w 4430875"/>
              <a:gd name="connsiteY5839" fmla="*/ 1952895 h 4013963"/>
              <a:gd name="connsiteX5840" fmla="*/ 880105 w 4430875"/>
              <a:gd name="connsiteY5840" fmla="*/ 1961555 h 4013963"/>
              <a:gd name="connsiteX5841" fmla="*/ 875770 w 4430875"/>
              <a:gd name="connsiteY5841" fmla="*/ 1948566 h 4013963"/>
              <a:gd name="connsiteX5842" fmla="*/ 906119 w 4430875"/>
              <a:gd name="connsiteY5842" fmla="*/ 1952895 h 4013963"/>
              <a:gd name="connsiteX5843" fmla="*/ 923461 w 4430875"/>
              <a:gd name="connsiteY5843" fmla="*/ 1926916 h 4013963"/>
              <a:gd name="connsiteX5844" fmla="*/ 936467 w 4430875"/>
              <a:gd name="connsiteY5844" fmla="*/ 1935576 h 4013963"/>
              <a:gd name="connsiteX5845" fmla="*/ 919125 w 4430875"/>
              <a:gd name="connsiteY5845" fmla="*/ 1909596 h 4013963"/>
              <a:gd name="connsiteX5846" fmla="*/ 932132 w 4430875"/>
              <a:gd name="connsiteY5846" fmla="*/ 1909596 h 4013963"/>
              <a:gd name="connsiteX5847" fmla="*/ 945138 w 4430875"/>
              <a:gd name="connsiteY5847" fmla="*/ 1922586 h 4013963"/>
              <a:gd name="connsiteX5848" fmla="*/ 936467 w 4430875"/>
              <a:gd name="connsiteY5848" fmla="*/ 1896606 h 4013963"/>
              <a:gd name="connsiteX5849" fmla="*/ 953809 w 4430875"/>
              <a:gd name="connsiteY5849" fmla="*/ 1896606 h 4013963"/>
              <a:gd name="connsiteX5850" fmla="*/ 971151 w 4430875"/>
              <a:gd name="connsiteY5850" fmla="*/ 1905266 h 4013963"/>
              <a:gd name="connsiteX5851" fmla="*/ 940803 w 4430875"/>
              <a:gd name="connsiteY5851" fmla="*/ 1900936 h 4013963"/>
              <a:gd name="connsiteX5852" fmla="*/ 953809 w 4430875"/>
              <a:gd name="connsiteY5852" fmla="*/ 1879286 h 4013963"/>
              <a:gd name="connsiteX5853" fmla="*/ 979822 w 4430875"/>
              <a:gd name="connsiteY5853" fmla="*/ 1900936 h 4013963"/>
              <a:gd name="connsiteX5854" fmla="*/ 975486 w 4430875"/>
              <a:gd name="connsiteY5854" fmla="*/ 1874956 h 4013963"/>
              <a:gd name="connsiteX5855" fmla="*/ 975486 w 4430875"/>
              <a:gd name="connsiteY5855" fmla="*/ 1892276 h 4013963"/>
              <a:gd name="connsiteX5856" fmla="*/ 962480 w 4430875"/>
              <a:gd name="connsiteY5856" fmla="*/ 1870626 h 4013963"/>
              <a:gd name="connsiteX5857" fmla="*/ 979822 w 4430875"/>
              <a:gd name="connsiteY5857" fmla="*/ 1853306 h 4013963"/>
              <a:gd name="connsiteX5858" fmla="*/ 988493 w 4430875"/>
              <a:gd name="connsiteY5858" fmla="*/ 1879286 h 4013963"/>
              <a:gd name="connsiteX5859" fmla="*/ 992828 w 4430875"/>
              <a:gd name="connsiteY5859" fmla="*/ 1861966 h 4013963"/>
              <a:gd name="connsiteX5860" fmla="*/ 1001499 w 4430875"/>
              <a:gd name="connsiteY5860" fmla="*/ 1844646 h 4013963"/>
              <a:gd name="connsiteX5861" fmla="*/ 1018841 w 4430875"/>
              <a:gd name="connsiteY5861" fmla="*/ 1818666 h 4013963"/>
              <a:gd name="connsiteX5862" fmla="*/ 1027512 w 4430875"/>
              <a:gd name="connsiteY5862" fmla="*/ 1822996 h 4013963"/>
              <a:gd name="connsiteX5863" fmla="*/ 1053525 w 4430875"/>
              <a:gd name="connsiteY5863" fmla="*/ 1861966 h 4013963"/>
              <a:gd name="connsiteX5864" fmla="*/ 1040519 w 4430875"/>
              <a:gd name="connsiteY5864" fmla="*/ 1831656 h 4013963"/>
              <a:gd name="connsiteX5865" fmla="*/ 1070867 w 4430875"/>
              <a:gd name="connsiteY5865" fmla="*/ 1831656 h 4013963"/>
              <a:gd name="connsiteX5866" fmla="*/ 1079538 w 4430875"/>
              <a:gd name="connsiteY5866" fmla="*/ 1818666 h 4013963"/>
              <a:gd name="connsiteX5867" fmla="*/ 1079538 w 4430875"/>
              <a:gd name="connsiteY5867" fmla="*/ 1814336 h 4013963"/>
              <a:gd name="connsiteX5868" fmla="*/ 1079538 w 4430875"/>
              <a:gd name="connsiteY5868" fmla="*/ 1810006 h 4013963"/>
              <a:gd name="connsiteX5869" fmla="*/ 1083874 w 4430875"/>
              <a:gd name="connsiteY5869" fmla="*/ 1801347 h 4013963"/>
              <a:gd name="connsiteX5870" fmla="*/ 1088209 w 4430875"/>
              <a:gd name="connsiteY5870" fmla="*/ 1805676 h 4013963"/>
              <a:gd name="connsiteX5871" fmla="*/ 1101216 w 4430875"/>
              <a:gd name="connsiteY5871" fmla="*/ 1805676 h 4013963"/>
              <a:gd name="connsiteX5872" fmla="*/ 1118558 w 4430875"/>
              <a:gd name="connsiteY5872" fmla="*/ 1788356 h 4013963"/>
              <a:gd name="connsiteX5873" fmla="*/ 1101216 w 4430875"/>
              <a:gd name="connsiteY5873" fmla="*/ 1779697 h 4013963"/>
              <a:gd name="connsiteX5874" fmla="*/ 1109887 w 4430875"/>
              <a:gd name="connsiteY5874" fmla="*/ 1775367 h 4013963"/>
              <a:gd name="connsiteX5875" fmla="*/ 1118558 w 4430875"/>
              <a:gd name="connsiteY5875" fmla="*/ 1779697 h 4013963"/>
              <a:gd name="connsiteX5876" fmla="*/ 1131564 w 4430875"/>
              <a:gd name="connsiteY5876" fmla="*/ 1753717 h 4013963"/>
              <a:gd name="connsiteX5877" fmla="*/ 1131564 w 4430875"/>
              <a:gd name="connsiteY5877" fmla="*/ 1766707 h 4013963"/>
              <a:gd name="connsiteX5878" fmla="*/ 1226945 w 4430875"/>
              <a:gd name="connsiteY5878" fmla="*/ 1710417 h 4013963"/>
              <a:gd name="connsiteX5879" fmla="*/ 1200932 w 4430875"/>
              <a:gd name="connsiteY5879" fmla="*/ 1714747 h 4013963"/>
              <a:gd name="connsiteX5880" fmla="*/ 1244287 w 4430875"/>
              <a:gd name="connsiteY5880" fmla="*/ 1675777 h 4013963"/>
              <a:gd name="connsiteX5881" fmla="*/ 1231281 w 4430875"/>
              <a:gd name="connsiteY5881" fmla="*/ 1662787 h 4013963"/>
              <a:gd name="connsiteX5882" fmla="*/ 1270300 w 4430875"/>
              <a:gd name="connsiteY5882" fmla="*/ 1623817 h 4013963"/>
              <a:gd name="connsiteX5883" fmla="*/ 1226945 w 4430875"/>
              <a:gd name="connsiteY5883" fmla="*/ 1615158 h 4013963"/>
              <a:gd name="connsiteX5884" fmla="*/ 1235616 w 4430875"/>
              <a:gd name="connsiteY5884" fmla="*/ 1610828 h 4013963"/>
              <a:gd name="connsiteX5885" fmla="*/ 1209603 w 4430875"/>
              <a:gd name="connsiteY5885" fmla="*/ 1589178 h 4013963"/>
              <a:gd name="connsiteX5886" fmla="*/ 1213939 w 4430875"/>
              <a:gd name="connsiteY5886" fmla="*/ 1602168 h 4013963"/>
              <a:gd name="connsiteX5887" fmla="*/ 1161913 w 4430875"/>
              <a:gd name="connsiteY5887" fmla="*/ 1632478 h 4013963"/>
              <a:gd name="connsiteX5888" fmla="*/ 1161913 w 4430875"/>
              <a:gd name="connsiteY5888" fmla="*/ 1597838 h 4013963"/>
              <a:gd name="connsiteX5889" fmla="*/ 1127229 w 4430875"/>
              <a:gd name="connsiteY5889" fmla="*/ 1584848 h 4013963"/>
              <a:gd name="connsiteX5890" fmla="*/ 1127229 w 4430875"/>
              <a:gd name="connsiteY5890" fmla="*/ 1606498 h 4013963"/>
              <a:gd name="connsiteX5891" fmla="*/ 1109887 w 4430875"/>
              <a:gd name="connsiteY5891" fmla="*/ 1589178 h 4013963"/>
              <a:gd name="connsiteX5892" fmla="*/ 1105551 w 4430875"/>
              <a:gd name="connsiteY5892" fmla="*/ 1606498 h 4013963"/>
              <a:gd name="connsiteX5893" fmla="*/ 1083874 w 4430875"/>
              <a:gd name="connsiteY5893" fmla="*/ 1623817 h 4013963"/>
              <a:gd name="connsiteX5894" fmla="*/ 1027512 w 4430875"/>
              <a:gd name="connsiteY5894" fmla="*/ 1628147 h 4013963"/>
              <a:gd name="connsiteX5895" fmla="*/ 1018841 w 4430875"/>
              <a:gd name="connsiteY5895" fmla="*/ 1654127 h 4013963"/>
              <a:gd name="connsiteX5896" fmla="*/ 1005835 w 4430875"/>
              <a:gd name="connsiteY5896" fmla="*/ 1641137 h 4013963"/>
              <a:gd name="connsiteX5897" fmla="*/ 997164 w 4430875"/>
              <a:gd name="connsiteY5897" fmla="*/ 1649797 h 4013963"/>
              <a:gd name="connsiteX5898" fmla="*/ 1001499 w 4430875"/>
              <a:gd name="connsiteY5898" fmla="*/ 1654127 h 4013963"/>
              <a:gd name="connsiteX5899" fmla="*/ 988493 w 4430875"/>
              <a:gd name="connsiteY5899" fmla="*/ 1658457 h 4013963"/>
              <a:gd name="connsiteX5900" fmla="*/ 984157 w 4430875"/>
              <a:gd name="connsiteY5900" fmla="*/ 1654127 h 4013963"/>
              <a:gd name="connsiteX5901" fmla="*/ 975486 w 4430875"/>
              <a:gd name="connsiteY5901" fmla="*/ 1662787 h 4013963"/>
              <a:gd name="connsiteX5902" fmla="*/ 953809 w 4430875"/>
              <a:gd name="connsiteY5902" fmla="*/ 1680107 h 4013963"/>
              <a:gd name="connsiteX5903" fmla="*/ 962480 w 4430875"/>
              <a:gd name="connsiteY5903" fmla="*/ 1667117 h 4013963"/>
              <a:gd name="connsiteX5904" fmla="*/ 927796 w 4430875"/>
              <a:gd name="connsiteY5904" fmla="*/ 1658457 h 4013963"/>
              <a:gd name="connsiteX5905" fmla="*/ 927796 w 4430875"/>
              <a:gd name="connsiteY5905" fmla="*/ 1671447 h 4013963"/>
              <a:gd name="connsiteX5906" fmla="*/ 910454 w 4430875"/>
              <a:gd name="connsiteY5906" fmla="*/ 1662787 h 4013963"/>
              <a:gd name="connsiteX5907" fmla="*/ 919125 w 4430875"/>
              <a:gd name="connsiteY5907" fmla="*/ 1649797 h 4013963"/>
              <a:gd name="connsiteX5908" fmla="*/ 936467 w 4430875"/>
              <a:gd name="connsiteY5908" fmla="*/ 1606498 h 4013963"/>
              <a:gd name="connsiteX5909" fmla="*/ 940803 w 4430875"/>
              <a:gd name="connsiteY5909" fmla="*/ 1615158 h 4013963"/>
              <a:gd name="connsiteX5910" fmla="*/ 949474 w 4430875"/>
              <a:gd name="connsiteY5910" fmla="*/ 1610828 h 4013963"/>
              <a:gd name="connsiteX5911" fmla="*/ 958145 w 4430875"/>
              <a:gd name="connsiteY5911" fmla="*/ 1606498 h 4013963"/>
              <a:gd name="connsiteX5912" fmla="*/ 966816 w 4430875"/>
              <a:gd name="connsiteY5912" fmla="*/ 1597838 h 4013963"/>
              <a:gd name="connsiteX5913" fmla="*/ 966816 w 4430875"/>
              <a:gd name="connsiteY5913" fmla="*/ 1602168 h 4013963"/>
              <a:gd name="connsiteX5914" fmla="*/ 971151 w 4430875"/>
              <a:gd name="connsiteY5914" fmla="*/ 1602168 h 4013963"/>
              <a:gd name="connsiteX5915" fmla="*/ 975486 w 4430875"/>
              <a:gd name="connsiteY5915" fmla="*/ 1597838 h 4013963"/>
              <a:gd name="connsiteX5916" fmla="*/ 975486 w 4430875"/>
              <a:gd name="connsiteY5916" fmla="*/ 1580518 h 4013963"/>
              <a:gd name="connsiteX5917" fmla="*/ 966816 w 4430875"/>
              <a:gd name="connsiteY5917" fmla="*/ 1571858 h 4013963"/>
              <a:gd name="connsiteX5918" fmla="*/ 992828 w 4430875"/>
              <a:gd name="connsiteY5918" fmla="*/ 1541548 h 4013963"/>
              <a:gd name="connsiteX5919" fmla="*/ 1036183 w 4430875"/>
              <a:gd name="connsiteY5919" fmla="*/ 1528558 h 4013963"/>
              <a:gd name="connsiteX5920" fmla="*/ 1066532 w 4430875"/>
              <a:gd name="connsiteY5920" fmla="*/ 1493918 h 4013963"/>
              <a:gd name="connsiteX5921" fmla="*/ 1079538 w 4430875"/>
              <a:gd name="connsiteY5921" fmla="*/ 1506908 h 4013963"/>
              <a:gd name="connsiteX5922" fmla="*/ 1088209 w 4430875"/>
              <a:gd name="connsiteY5922" fmla="*/ 1502578 h 4013963"/>
              <a:gd name="connsiteX5923" fmla="*/ 1144571 w 4430875"/>
              <a:gd name="connsiteY5923" fmla="*/ 1459278 h 4013963"/>
              <a:gd name="connsiteX5924" fmla="*/ 1179255 w 4430875"/>
              <a:gd name="connsiteY5924" fmla="*/ 1441959 h 4013963"/>
              <a:gd name="connsiteX5925" fmla="*/ 1170584 w 4430875"/>
              <a:gd name="connsiteY5925" fmla="*/ 1433299 h 4013963"/>
              <a:gd name="connsiteX5926" fmla="*/ 1213939 w 4430875"/>
              <a:gd name="connsiteY5926" fmla="*/ 1368349 h 4013963"/>
              <a:gd name="connsiteX5927" fmla="*/ 1200932 w 4430875"/>
              <a:gd name="connsiteY5927" fmla="*/ 1385669 h 4013963"/>
              <a:gd name="connsiteX5928" fmla="*/ 1270300 w 4430875"/>
              <a:gd name="connsiteY5928" fmla="*/ 1303399 h 4013963"/>
              <a:gd name="connsiteX5929" fmla="*/ 1309319 w 4430875"/>
              <a:gd name="connsiteY5929" fmla="*/ 1281750 h 4013963"/>
              <a:gd name="connsiteX5930" fmla="*/ 1313655 w 4430875"/>
              <a:gd name="connsiteY5930" fmla="*/ 1273090 h 4013963"/>
              <a:gd name="connsiteX5931" fmla="*/ 1330997 w 4430875"/>
              <a:gd name="connsiteY5931" fmla="*/ 1277420 h 4013963"/>
              <a:gd name="connsiteX5932" fmla="*/ 1330997 w 4430875"/>
              <a:gd name="connsiteY5932" fmla="*/ 1268760 h 4013963"/>
              <a:gd name="connsiteX5933" fmla="*/ 1348339 w 4430875"/>
              <a:gd name="connsiteY5933" fmla="*/ 1264430 h 4013963"/>
              <a:gd name="connsiteX5934" fmla="*/ 1413371 w 4430875"/>
              <a:gd name="connsiteY5934" fmla="*/ 1216800 h 4013963"/>
              <a:gd name="connsiteX5935" fmla="*/ 1478404 w 4430875"/>
              <a:gd name="connsiteY5935" fmla="*/ 1177830 h 4013963"/>
              <a:gd name="connsiteX5936" fmla="*/ 1539101 w 4430875"/>
              <a:gd name="connsiteY5936" fmla="*/ 1130201 h 4013963"/>
              <a:gd name="connsiteX5937" fmla="*/ 1586791 w 4430875"/>
              <a:gd name="connsiteY5937" fmla="*/ 1086901 h 4013963"/>
              <a:gd name="connsiteX5938" fmla="*/ 1599798 w 4430875"/>
              <a:gd name="connsiteY5938" fmla="*/ 1099891 h 4013963"/>
              <a:gd name="connsiteX5939" fmla="*/ 1595462 w 4430875"/>
              <a:gd name="connsiteY5939" fmla="*/ 1082571 h 4013963"/>
              <a:gd name="connsiteX5940" fmla="*/ 1612804 w 4430875"/>
              <a:gd name="connsiteY5940" fmla="*/ 1091231 h 4013963"/>
              <a:gd name="connsiteX5941" fmla="*/ 1621475 w 4430875"/>
              <a:gd name="connsiteY5941" fmla="*/ 1082571 h 4013963"/>
              <a:gd name="connsiteX5942" fmla="*/ 1604133 w 4430875"/>
              <a:gd name="connsiteY5942" fmla="*/ 1069581 h 4013963"/>
              <a:gd name="connsiteX5943" fmla="*/ 1638817 w 4430875"/>
              <a:gd name="connsiteY5943" fmla="*/ 1078241 h 4013963"/>
              <a:gd name="connsiteX5944" fmla="*/ 1634482 w 4430875"/>
              <a:gd name="connsiteY5944" fmla="*/ 1060921 h 4013963"/>
              <a:gd name="connsiteX5945" fmla="*/ 1695178 w 4430875"/>
              <a:gd name="connsiteY5945" fmla="*/ 1030611 h 4013963"/>
              <a:gd name="connsiteX5946" fmla="*/ 1703849 w 4430875"/>
              <a:gd name="connsiteY5946" fmla="*/ 1039271 h 4013963"/>
              <a:gd name="connsiteX5947" fmla="*/ 1708185 w 4430875"/>
              <a:gd name="connsiteY5947" fmla="*/ 1017621 h 4013963"/>
              <a:gd name="connsiteX5948" fmla="*/ 1725527 w 4430875"/>
              <a:gd name="connsiteY5948" fmla="*/ 1021951 h 4013963"/>
              <a:gd name="connsiteX5949" fmla="*/ 1734198 w 4430875"/>
              <a:gd name="connsiteY5949" fmla="*/ 991641 h 4013963"/>
              <a:gd name="connsiteX5950" fmla="*/ 1760211 w 4430875"/>
              <a:gd name="connsiteY5950" fmla="*/ 991641 h 4013963"/>
              <a:gd name="connsiteX5951" fmla="*/ 1768882 w 4430875"/>
              <a:gd name="connsiteY5951" fmla="*/ 969991 h 4013963"/>
              <a:gd name="connsiteX5952" fmla="*/ 1768882 w 4430875"/>
              <a:gd name="connsiteY5952" fmla="*/ 982981 h 4013963"/>
              <a:gd name="connsiteX5953" fmla="*/ 1816572 w 4430875"/>
              <a:gd name="connsiteY5953" fmla="*/ 952671 h 4013963"/>
              <a:gd name="connsiteX5954" fmla="*/ 1846921 w 4430875"/>
              <a:gd name="connsiteY5954" fmla="*/ 931022 h 4013963"/>
              <a:gd name="connsiteX5955" fmla="*/ 1868598 w 4430875"/>
              <a:gd name="connsiteY5955" fmla="*/ 935352 h 4013963"/>
              <a:gd name="connsiteX5956" fmla="*/ 1903282 w 4430875"/>
              <a:gd name="connsiteY5956" fmla="*/ 918032 h 4013963"/>
              <a:gd name="connsiteX5957" fmla="*/ 1968315 w 4430875"/>
              <a:gd name="connsiteY5957" fmla="*/ 870402 h 4013963"/>
              <a:gd name="connsiteX5958" fmla="*/ 1998663 w 4430875"/>
              <a:gd name="connsiteY5958" fmla="*/ 853082 h 4013963"/>
              <a:gd name="connsiteX5959" fmla="*/ 1989992 w 4430875"/>
              <a:gd name="connsiteY5959" fmla="*/ 840092 h 4013963"/>
              <a:gd name="connsiteX5960" fmla="*/ 2016005 w 4430875"/>
              <a:gd name="connsiteY5960" fmla="*/ 835762 h 4013963"/>
              <a:gd name="connsiteX5961" fmla="*/ 2007334 w 4430875"/>
              <a:gd name="connsiteY5961" fmla="*/ 818442 h 4013963"/>
              <a:gd name="connsiteX5962" fmla="*/ 2016005 w 4430875"/>
              <a:gd name="connsiteY5962" fmla="*/ 822772 h 4013963"/>
              <a:gd name="connsiteX5963" fmla="*/ 2076702 w 4430875"/>
              <a:gd name="connsiteY5963" fmla="*/ 783802 h 4013963"/>
              <a:gd name="connsiteX5964" fmla="*/ 2102715 w 4430875"/>
              <a:gd name="connsiteY5964" fmla="*/ 744833 h 4013963"/>
              <a:gd name="connsiteX5965" fmla="*/ 2120057 w 4430875"/>
              <a:gd name="connsiteY5965" fmla="*/ 753493 h 4013963"/>
              <a:gd name="connsiteX5966" fmla="*/ 2120057 w 4430875"/>
              <a:gd name="connsiteY5966" fmla="*/ 736173 h 4013963"/>
              <a:gd name="connsiteX5967" fmla="*/ 2150405 w 4430875"/>
              <a:gd name="connsiteY5967" fmla="*/ 714523 h 4013963"/>
              <a:gd name="connsiteX5968" fmla="*/ 2176418 w 4430875"/>
              <a:gd name="connsiteY5968" fmla="*/ 697203 h 4013963"/>
              <a:gd name="connsiteX5969" fmla="*/ 2215438 w 4430875"/>
              <a:gd name="connsiteY5969" fmla="*/ 671223 h 4013963"/>
              <a:gd name="connsiteX5970" fmla="*/ 2211102 w 4430875"/>
              <a:gd name="connsiteY5970" fmla="*/ 658233 h 4013963"/>
              <a:gd name="connsiteX5971" fmla="*/ 2263128 w 4430875"/>
              <a:gd name="connsiteY5971" fmla="*/ 610603 h 4013963"/>
              <a:gd name="connsiteX5972" fmla="*/ 2284806 w 4430875"/>
              <a:gd name="connsiteY5972" fmla="*/ 619263 h 4013963"/>
              <a:gd name="connsiteX5973" fmla="*/ 2297812 w 4430875"/>
              <a:gd name="connsiteY5973" fmla="*/ 597614 h 4013963"/>
              <a:gd name="connsiteX5974" fmla="*/ 2319490 w 4430875"/>
              <a:gd name="connsiteY5974" fmla="*/ 597614 h 4013963"/>
              <a:gd name="connsiteX5975" fmla="*/ 2345503 w 4430875"/>
              <a:gd name="connsiteY5975" fmla="*/ 571634 h 4013963"/>
              <a:gd name="connsiteX5976" fmla="*/ 2367180 w 4430875"/>
              <a:gd name="connsiteY5976" fmla="*/ 571634 h 4013963"/>
              <a:gd name="connsiteX5977" fmla="*/ 2375851 w 4430875"/>
              <a:gd name="connsiteY5977" fmla="*/ 554314 h 4013963"/>
              <a:gd name="connsiteX5978" fmla="*/ 2406200 w 4430875"/>
              <a:gd name="connsiteY5978" fmla="*/ 549984 h 4013963"/>
              <a:gd name="connsiteX5979" fmla="*/ 2453890 w 4430875"/>
              <a:gd name="connsiteY5979" fmla="*/ 519674 h 4013963"/>
              <a:gd name="connsiteX5980" fmla="*/ 2466896 w 4430875"/>
              <a:gd name="connsiteY5980" fmla="*/ 532664 h 4013963"/>
              <a:gd name="connsiteX5981" fmla="*/ 2505916 w 4430875"/>
              <a:gd name="connsiteY5981" fmla="*/ 502354 h 4013963"/>
              <a:gd name="connsiteX5982" fmla="*/ 2484239 w 4430875"/>
              <a:gd name="connsiteY5982" fmla="*/ 489364 h 4013963"/>
              <a:gd name="connsiteX5983" fmla="*/ 2544935 w 4430875"/>
              <a:gd name="connsiteY5983" fmla="*/ 463384 h 4013963"/>
              <a:gd name="connsiteX5984" fmla="*/ 2514587 w 4430875"/>
              <a:gd name="connsiteY5984" fmla="*/ 454724 h 4013963"/>
              <a:gd name="connsiteX5985" fmla="*/ 2488574 w 4430875"/>
              <a:gd name="connsiteY5985" fmla="*/ 485034 h 4013963"/>
              <a:gd name="connsiteX5986" fmla="*/ 2575284 w 4430875"/>
              <a:gd name="connsiteY5986" fmla="*/ 385445 h 4013963"/>
              <a:gd name="connsiteX5987" fmla="*/ 2497245 w 4430875"/>
              <a:gd name="connsiteY5987" fmla="*/ 407095 h 4013963"/>
              <a:gd name="connsiteX5988" fmla="*/ 2484239 w 4430875"/>
              <a:gd name="connsiteY5988" fmla="*/ 437405 h 4013963"/>
              <a:gd name="connsiteX5989" fmla="*/ 2466896 w 4430875"/>
              <a:gd name="connsiteY5989" fmla="*/ 420085 h 4013963"/>
              <a:gd name="connsiteX5990" fmla="*/ 2432212 w 4430875"/>
              <a:gd name="connsiteY5990" fmla="*/ 476374 h 4013963"/>
              <a:gd name="connsiteX5991" fmla="*/ 2410535 w 4430875"/>
              <a:gd name="connsiteY5991" fmla="*/ 485034 h 4013963"/>
              <a:gd name="connsiteX5992" fmla="*/ 2410535 w 4430875"/>
              <a:gd name="connsiteY5992" fmla="*/ 472044 h 4013963"/>
              <a:gd name="connsiteX5993" fmla="*/ 2388858 w 4430875"/>
              <a:gd name="connsiteY5993" fmla="*/ 493694 h 4013963"/>
              <a:gd name="connsiteX5994" fmla="*/ 2349838 w 4430875"/>
              <a:gd name="connsiteY5994" fmla="*/ 528334 h 4013963"/>
              <a:gd name="connsiteX5995" fmla="*/ 2293477 w 4430875"/>
              <a:gd name="connsiteY5995" fmla="*/ 562974 h 4013963"/>
              <a:gd name="connsiteX5996" fmla="*/ 2284806 w 4430875"/>
              <a:gd name="connsiteY5996" fmla="*/ 554314 h 4013963"/>
              <a:gd name="connsiteX5997" fmla="*/ 2224109 w 4430875"/>
              <a:gd name="connsiteY5997" fmla="*/ 588954 h 4013963"/>
              <a:gd name="connsiteX5998" fmla="*/ 2258793 w 4430875"/>
              <a:gd name="connsiteY5998" fmla="*/ 541324 h 4013963"/>
              <a:gd name="connsiteX5999" fmla="*/ 2250122 w 4430875"/>
              <a:gd name="connsiteY5999" fmla="*/ 536994 h 4013963"/>
              <a:gd name="connsiteX6000" fmla="*/ 2232780 w 4430875"/>
              <a:gd name="connsiteY6000" fmla="*/ 545654 h 4013963"/>
              <a:gd name="connsiteX6001" fmla="*/ 2211102 w 4430875"/>
              <a:gd name="connsiteY6001" fmla="*/ 567304 h 4013963"/>
              <a:gd name="connsiteX6002" fmla="*/ 2198096 w 4430875"/>
              <a:gd name="connsiteY6002" fmla="*/ 606274 h 4013963"/>
              <a:gd name="connsiteX6003" fmla="*/ 2180754 w 4430875"/>
              <a:gd name="connsiteY6003" fmla="*/ 601944 h 4013963"/>
              <a:gd name="connsiteX6004" fmla="*/ 2258793 w 4430875"/>
              <a:gd name="connsiteY6004" fmla="*/ 511014 h 4013963"/>
              <a:gd name="connsiteX6005" fmla="*/ 2276135 w 4430875"/>
              <a:gd name="connsiteY6005" fmla="*/ 502354 h 4013963"/>
              <a:gd name="connsiteX6006" fmla="*/ 2302148 w 4430875"/>
              <a:gd name="connsiteY6006" fmla="*/ 511014 h 4013963"/>
              <a:gd name="connsiteX6007" fmla="*/ 2297812 w 4430875"/>
              <a:gd name="connsiteY6007" fmla="*/ 489364 h 4013963"/>
              <a:gd name="connsiteX6008" fmla="*/ 2310818 w 4430875"/>
              <a:gd name="connsiteY6008" fmla="*/ 493694 h 4013963"/>
              <a:gd name="connsiteX6009" fmla="*/ 2315154 w 4430875"/>
              <a:gd name="connsiteY6009" fmla="*/ 472044 h 4013963"/>
              <a:gd name="connsiteX6010" fmla="*/ 2323825 w 4430875"/>
              <a:gd name="connsiteY6010" fmla="*/ 476374 h 4013963"/>
              <a:gd name="connsiteX6011" fmla="*/ 2388858 w 4430875"/>
              <a:gd name="connsiteY6011" fmla="*/ 420085 h 4013963"/>
              <a:gd name="connsiteX6012" fmla="*/ 2449554 w 4430875"/>
              <a:gd name="connsiteY6012" fmla="*/ 381115 h 4013963"/>
              <a:gd name="connsiteX6013" fmla="*/ 2475567 w 4430875"/>
              <a:gd name="connsiteY6013" fmla="*/ 359465 h 4013963"/>
              <a:gd name="connsiteX6014" fmla="*/ 2479903 w 4430875"/>
              <a:gd name="connsiteY6014" fmla="*/ 342145 h 4013963"/>
              <a:gd name="connsiteX6015" fmla="*/ 2471232 w 4430875"/>
              <a:gd name="connsiteY6015" fmla="*/ 337815 h 4013963"/>
              <a:gd name="connsiteX6016" fmla="*/ 2488574 w 4430875"/>
              <a:gd name="connsiteY6016" fmla="*/ 329155 h 4013963"/>
              <a:gd name="connsiteX6017" fmla="*/ 2579619 w 4430875"/>
              <a:gd name="connsiteY6017" fmla="*/ 277195 h 4013963"/>
              <a:gd name="connsiteX6018" fmla="*/ 2575284 w 4430875"/>
              <a:gd name="connsiteY6018" fmla="*/ 285855 h 4013963"/>
              <a:gd name="connsiteX6019" fmla="*/ 2575284 w 4430875"/>
              <a:gd name="connsiteY6019" fmla="*/ 294515 h 4013963"/>
              <a:gd name="connsiteX6020" fmla="*/ 2579619 w 4430875"/>
              <a:gd name="connsiteY6020" fmla="*/ 294515 h 4013963"/>
              <a:gd name="connsiteX6021" fmla="*/ 2588290 w 4430875"/>
              <a:gd name="connsiteY6021" fmla="*/ 303175 h 4013963"/>
              <a:gd name="connsiteX6022" fmla="*/ 2640316 w 4430875"/>
              <a:gd name="connsiteY6022" fmla="*/ 264206 h 4013963"/>
              <a:gd name="connsiteX6023" fmla="*/ 2635981 w 4430875"/>
              <a:gd name="connsiteY6023" fmla="*/ 264206 h 4013963"/>
              <a:gd name="connsiteX6024" fmla="*/ 2692342 w 4430875"/>
              <a:gd name="connsiteY6024" fmla="*/ 216576 h 4013963"/>
              <a:gd name="connsiteX6025" fmla="*/ 2692342 w 4430875"/>
              <a:gd name="connsiteY6025" fmla="*/ 194926 h 4013963"/>
              <a:gd name="connsiteX6026" fmla="*/ 2757375 w 4430875"/>
              <a:gd name="connsiteY6026" fmla="*/ 186266 h 4013963"/>
              <a:gd name="connsiteX6027" fmla="*/ 2757916 w 4430875"/>
              <a:gd name="connsiteY6027" fmla="*/ 195467 h 4013963"/>
              <a:gd name="connsiteX6028" fmla="*/ 2750208 w 4430875"/>
              <a:gd name="connsiteY6028" fmla="*/ 195014 h 4013963"/>
              <a:gd name="connsiteX6029" fmla="*/ 2735697 w 4430875"/>
              <a:gd name="connsiteY6029" fmla="*/ 177606 h 4013963"/>
              <a:gd name="connsiteX6030" fmla="*/ 2731361 w 4430875"/>
              <a:gd name="connsiteY6030" fmla="*/ 181936 h 4013963"/>
              <a:gd name="connsiteX6031" fmla="*/ 2735697 w 4430875"/>
              <a:gd name="connsiteY6031" fmla="*/ 181936 h 4013963"/>
              <a:gd name="connsiteX6032" fmla="*/ 2735697 w 4430875"/>
              <a:gd name="connsiteY6032" fmla="*/ 186266 h 4013963"/>
              <a:gd name="connsiteX6033" fmla="*/ 2727026 w 4430875"/>
              <a:gd name="connsiteY6033" fmla="*/ 199256 h 4013963"/>
              <a:gd name="connsiteX6034" fmla="*/ 2718355 w 4430875"/>
              <a:gd name="connsiteY6034" fmla="*/ 181936 h 4013963"/>
              <a:gd name="connsiteX6035" fmla="*/ 2735697 w 4430875"/>
              <a:gd name="connsiteY6035" fmla="*/ 177606 h 4013963"/>
              <a:gd name="connsiteX6036" fmla="*/ 2792059 w 4430875"/>
              <a:gd name="connsiteY6036" fmla="*/ 164616 h 4013963"/>
              <a:gd name="connsiteX6037" fmla="*/ 2805065 w 4430875"/>
              <a:gd name="connsiteY6037" fmla="*/ 177606 h 4013963"/>
              <a:gd name="connsiteX6038" fmla="*/ 2805065 w 4430875"/>
              <a:gd name="connsiteY6038" fmla="*/ 190596 h 4013963"/>
              <a:gd name="connsiteX6039" fmla="*/ 2779052 w 4430875"/>
              <a:gd name="connsiteY6039" fmla="*/ 177606 h 4013963"/>
              <a:gd name="connsiteX6040" fmla="*/ 2792059 w 4430875"/>
              <a:gd name="connsiteY6040" fmla="*/ 164616 h 4013963"/>
              <a:gd name="connsiteX6041" fmla="*/ 3034846 w 4430875"/>
              <a:gd name="connsiteY6041" fmla="*/ 78017 h 4013963"/>
              <a:gd name="connsiteX6042" fmla="*/ 3026175 w 4430875"/>
              <a:gd name="connsiteY6042" fmla="*/ 95337 h 4013963"/>
              <a:gd name="connsiteX6043" fmla="*/ 3034846 w 4430875"/>
              <a:gd name="connsiteY6043" fmla="*/ 78017 h 4013963"/>
              <a:gd name="connsiteX6044" fmla="*/ 3910616 w 4430875"/>
              <a:gd name="connsiteY6044" fmla="*/ 73687 h 4013963"/>
              <a:gd name="connsiteX6045" fmla="*/ 3927958 w 4430875"/>
              <a:gd name="connsiteY6045" fmla="*/ 91007 h 4013963"/>
              <a:gd name="connsiteX6046" fmla="*/ 3897609 w 4430875"/>
              <a:gd name="connsiteY6046" fmla="*/ 95337 h 4013963"/>
              <a:gd name="connsiteX6047" fmla="*/ 3910616 w 4430875"/>
              <a:gd name="connsiteY6047" fmla="*/ 86677 h 4013963"/>
              <a:gd name="connsiteX6048" fmla="*/ 3910616 w 4430875"/>
              <a:gd name="connsiteY6048" fmla="*/ 73687 h 4013963"/>
              <a:gd name="connsiteX6049" fmla="*/ 3829867 w 4430875"/>
              <a:gd name="connsiteY6049" fmla="*/ 73145 h 4013963"/>
              <a:gd name="connsiteX6050" fmla="*/ 3841248 w 4430875"/>
              <a:gd name="connsiteY6050" fmla="*/ 73687 h 4013963"/>
              <a:gd name="connsiteX6051" fmla="*/ 3828241 w 4430875"/>
              <a:gd name="connsiteY6051" fmla="*/ 82347 h 4013963"/>
              <a:gd name="connsiteX6052" fmla="*/ 3829867 w 4430875"/>
              <a:gd name="connsiteY6052" fmla="*/ 73145 h 4013963"/>
              <a:gd name="connsiteX6053" fmla="*/ 3212601 w 4430875"/>
              <a:gd name="connsiteY6053" fmla="*/ 65027 h 4013963"/>
              <a:gd name="connsiteX6054" fmla="*/ 3229943 w 4430875"/>
              <a:gd name="connsiteY6054" fmla="*/ 73687 h 4013963"/>
              <a:gd name="connsiteX6055" fmla="*/ 3242950 w 4430875"/>
              <a:gd name="connsiteY6055" fmla="*/ 91007 h 4013963"/>
              <a:gd name="connsiteX6056" fmla="*/ 3234279 w 4430875"/>
              <a:gd name="connsiteY6056" fmla="*/ 95337 h 4013963"/>
              <a:gd name="connsiteX6057" fmla="*/ 3221272 w 4430875"/>
              <a:gd name="connsiteY6057" fmla="*/ 99667 h 4013963"/>
              <a:gd name="connsiteX6058" fmla="*/ 3212601 w 4430875"/>
              <a:gd name="connsiteY6058" fmla="*/ 91007 h 4013963"/>
              <a:gd name="connsiteX6059" fmla="*/ 3212601 w 4430875"/>
              <a:gd name="connsiteY6059" fmla="*/ 65027 h 4013963"/>
              <a:gd name="connsiteX6060" fmla="*/ 4020121 w 4430875"/>
              <a:gd name="connsiteY6060" fmla="*/ 45695 h 4013963"/>
              <a:gd name="connsiteX6061" fmla="*/ 4023881 w 4430875"/>
              <a:gd name="connsiteY6061" fmla="*/ 48248 h 4013963"/>
              <a:gd name="connsiteX6062" fmla="*/ 4040681 w 4430875"/>
              <a:gd name="connsiteY6062" fmla="*/ 60697 h 4013963"/>
              <a:gd name="connsiteX6063" fmla="*/ 4023339 w 4430875"/>
              <a:gd name="connsiteY6063" fmla="*/ 69357 h 4013963"/>
              <a:gd name="connsiteX6064" fmla="*/ 4026048 w 4430875"/>
              <a:gd name="connsiteY6064" fmla="*/ 57991 h 4013963"/>
              <a:gd name="connsiteX6065" fmla="*/ 4019003 w 4430875"/>
              <a:gd name="connsiteY6065" fmla="*/ 43377 h 4013963"/>
              <a:gd name="connsiteX6066" fmla="*/ 4020121 w 4430875"/>
              <a:gd name="connsiteY6066" fmla="*/ 45695 h 4013963"/>
              <a:gd name="connsiteX6067" fmla="*/ 4018319 w 4430875"/>
              <a:gd name="connsiteY6067" fmla="*/ 44471 h 4013963"/>
              <a:gd name="connsiteX6068" fmla="*/ 3758874 w 4430875"/>
              <a:gd name="connsiteY6068" fmla="*/ 43377 h 4013963"/>
              <a:gd name="connsiteX6069" fmla="*/ 3780551 w 4430875"/>
              <a:gd name="connsiteY6069" fmla="*/ 43377 h 4013963"/>
              <a:gd name="connsiteX6070" fmla="*/ 3776216 w 4430875"/>
              <a:gd name="connsiteY6070" fmla="*/ 60697 h 4013963"/>
              <a:gd name="connsiteX6071" fmla="*/ 3797893 w 4430875"/>
              <a:gd name="connsiteY6071" fmla="*/ 56367 h 4013963"/>
              <a:gd name="connsiteX6072" fmla="*/ 3823906 w 4430875"/>
              <a:gd name="connsiteY6072" fmla="*/ 86677 h 4013963"/>
              <a:gd name="connsiteX6073" fmla="*/ 3789222 w 4430875"/>
              <a:gd name="connsiteY6073" fmla="*/ 78017 h 4013963"/>
              <a:gd name="connsiteX6074" fmla="*/ 3784886 w 4430875"/>
              <a:gd name="connsiteY6074" fmla="*/ 95337 h 4013963"/>
              <a:gd name="connsiteX6075" fmla="*/ 3758874 w 4430875"/>
              <a:gd name="connsiteY6075" fmla="*/ 99667 h 4013963"/>
              <a:gd name="connsiteX6076" fmla="*/ 3745867 w 4430875"/>
              <a:gd name="connsiteY6076" fmla="*/ 95337 h 4013963"/>
              <a:gd name="connsiteX6077" fmla="*/ 3741532 w 4430875"/>
              <a:gd name="connsiteY6077" fmla="*/ 78017 h 4013963"/>
              <a:gd name="connsiteX6078" fmla="*/ 3728525 w 4430875"/>
              <a:gd name="connsiteY6078" fmla="*/ 82347 h 4013963"/>
              <a:gd name="connsiteX6079" fmla="*/ 3758874 w 4430875"/>
              <a:gd name="connsiteY6079" fmla="*/ 43377 h 4013963"/>
              <a:gd name="connsiteX6080" fmla="*/ 4010332 w 4430875"/>
              <a:gd name="connsiteY6080" fmla="*/ 39047 h 4013963"/>
              <a:gd name="connsiteX6081" fmla="*/ 4018319 w 4430875"/>
              <a:gd name="connsiteY6081" fmla="*/ 44471 h 4013963"/>
              <a:gd name="connsiteX6082" fmla="*/ 4013584 w 4430875"/>
              <a:gd name="connsiteY6082" fmla="*/ 52037 h 4013963"/>
              <a:gd name="connsiteX6083" fmla="*/ 4014668 w 4430875"/>
              <a:gd name="connsiteY6083" fmla="*/ 60697 h 4013963"/>
              <a:gd name="connsiteX6084" fmla="*/ 3997326 w 4430875"/>
              <a:gd name="connsiteY6084" fmla="*/ 56367 h 4013963"/>
              <a:gd name="connsiteX6085" fmla="*/ 4010332 w 4430875"/>
              <a:gd name="connsiteY6085" fmla="*/ 39047 h 4013963"/>
              <a:gd name="connsiteX6086" fmla="*/ 4036345 w 4430875"/>
              <a:gd name="connsiteY6086" fmla="*/ 34717 h 4013963"/>
              <a:gd name="connsiteX6087" fmla="*/ 4075365 w 4430875"/>
              <a:gd name="connsiteY6087" fmla="*/ 47707 h 4013963"/>
              <a:gd name="connsiteX6088" fmla="*/ 4045016 w 4430875"/>
              <a:gd name="connsiteY6088" fmla="*/ 56367 h 4013963"/>
              <a:gd name="connsiteX6089" fmla="*/ 4036345 w 4430875"/>
              <a:gd name="connsiteY6089" fmla="*/ 34717 h 4013963"/>
              <a:gd name="connsiteX6090" fmla="*/ 3953971 w 4430875"/>
              <a:gd name="connsiteY6090" fmla="*/ 77 h 4013963"/>
              <a:gd name="connsiteX6091" fmla="*/ 3962642 w 4430875"/>
              <a:gd name="connsiteY6091" fmla="*/ 21727 h 4013963"/>
              <a:gd name="connsiteX6092" fmla="*/ 3997326 w 4430875"/>
              <a:gd name="connsiteY6092" fmla="*/ 34717 h 4013963"/>
              <a:gd name="connsiteX6093" fmla="*/ 3979984 w 4430875"/>
              <a:gd name="connsiteY6093" fmla="*/ 52037 h 4013963"/>
              <a:gd name="connsiteX6094" fmla="*/ 3992990 w 4430875"/>
              <a:gd name="connsiteY6094" fmla="*/ 60697 h 4013963"/>
              <a:gd name="connsiteX6095" fmla="*/ 3871596 w 4430875"/>
              <a:gd name="connsiteY6095" fmla="*/ 52037 h 4013963"/>
              <a:gd name="connsiteX6096" fmla="*/ 3953971 w 4430875"/>
              <a:gd name="connsiteY6096" fmla="*/ 77 h 4013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</a:cxnLst>
            <a:rect l="l" t="t" r="r" b="b"/>
            <a:pathLst>
              <a:path w="4430875" h="4013963">
                <a:moveTo>
                  <a:pt x="806402" y="3979323"/>
                </a:moveTo>
                <a:cubicBezTo>
                  <a:pt x="797731" y="4000973"/>
                  <a:pt x="767383" y="4009633"/>
                  <a:pt x="754376" y="4013963"/>
                </a:cubicBezTo>
                <a:cubicBezTo>
                  <a:pt x="754376" y="3996643"/>
                  <a:pt x="789060" y="3996643"/>
                  <a:pt x="806402" y="3979323"/>
                </a:cubicBezTo>
                <a:close/>
                <a:moveTo>
                  <a:pt x="862763" y="3931694"/>
                </a:moveTo>
                <a:cubicBezTo>
                  <a:pt x="867099" y="3940354"/>
                  <a:pt x="836751" y="3949014"/>
                  <a:pt x="854092" y="3936024"/>
                </a:cubicBezTo>
                <a:cubicBezTo>
                  <a:pt x="858428" y="3936024"/>
                  <a:pt x="854092" y="3927364"/>
                  <a:pt x="862763" y="3931694"/>
                </a:cubicBezTo>
                <a:close/>
                <a:moveTo>
                  <a:pt x="1192058" y="3882238"/>
                </a:moveTo>
                <a:cubicBezTo>
                  <a:pt x="1193074" y="3882440"/>
                  <a:pt x="1194429" y="3884064"/>
                  <a:pt x="1196597" y="3888394"/>
                </a:cubicBezTo>
                <a:cubicBezTo>
                  <a:pt x="1179255" y="3892724"/>
                  <a:pt x="1161913" y="3914374"/>
                  <a:pt x="1135900" y="3901384"/>
                </a:cubicBezTo>
                <a:cubicBezTo>
                  <a:pt x="1140235" y="3897054"/>
                  <a:pt x="1161913" y="3905714"/>
                  <a:pt x="1148906" y="3892724"/>
                </a:cubicBezTo>
                <a:cubicBezTo>
                  <a:pt x="1157577" y="3901384"/>
                  <a:pt x="1161913" y="3884064"/>
                  <a:pt x="1174919" y="3897054"/>
                </a:cubicBezTo>
                <a:cubicBezTo>
                  <a:pt x="1183590" y="3897054"/>
                  <a:pt x="1170584" y="3888394"/>
                  <a:pt x="1179255" y="3884064"/>
                </a:cubicBezTo>
                <a:cubicBezTo>
                  <a:pt x="1189010" y="3893807"/>
                  <a:pt x="1189010" y="3881629"/>
                  <a:pt x="1192058" y="3882238"/>
                </a:cubicBezTo>
                <a:close/>
                <a:moveTo>
                  <a:pt x="1200932" y="3871074"/>
                </a:moveTo>
                <a:cubicBezTo>
                  <a:pt x="1205268" y="3879734"/>
                  <a:pt x="1209603" y="3871074"/>
                  <a:pt x="1213939" y="3884064"/>
                </a:cubicBezTo>
                <a:cubicBezTo>
                  <a:pt x="1209603" y="3892724"/>
                  <a:pt x="1205268" y="3871074"/>
                  <a:pt x="1196597" y="3879734"/>
                </a:cubicBezTo>
                <a:cubicBezTo>
                  <a:pt x="1196597" y="3875404"/>
                  <a:pt x="1196597" y="3871074"/>
                  <a:pt x="1200932" y="3871074"/>
                </a:cubicBezTo>
                <a:close/>
                <a:moveTo>
                  <a:pt x="1265964" y="3836434"/>
                </a:moveTo>
                <a:cubicBezTo>
                  <a:pt x="1283306" y="3845094"/>
                  <a:pt x="1296313" y="3840764"/>
                  <a:pt x="1278971" y="3853754"/>
                </a:cubicBezTo>
                <a:cubicBezTo>
                  <a:pt x="1274635" y="3840764"/>
                  <a:pt x="1270300" y="3845094"/>
                  <a:pt x="1265964" y="3836434"/>
                </a:cubicBezTo>
                <a:close/>
                <a:moveTo>
                  <a:pt x="685008" y="3827774"/>
                </a:moveTo>
                <a:cubicBezTo>
                  <a:pt x="672002" y="3845094"/>
                  <a:pt x="645989" y="3845094"/>
                  <a:pt x="641653" y="3866744"/>
                </a:cubicBezTo>
                <a:cubicBezTo>
                  <a:pt x="637318" y="3866744"/>
                  <a:pt x="637318" y="3862414"/>
                  <a:pt x="632982" y="3858084"/>
                </a:cubicBezTo>
                <a:cubicBezTo>
                  <a:pt x="624311" y="3858084"/>
                  <a:pt x="637318" y="3871074"/>
                  <a:pt x="628647" y="3871074"/>
                </a:cubicBezTo>
                <a:cubicBezTo>
                  <a:pt x="624311" y="3866744"/>
                  <a:pt x="624311" y="3866744"/>
                  <a:pt x="619976" y="3866744"/>
                </a:cubicBezTo>
                <a:cubicBezTo>
                  <a:pt x="615640" y="3853754"/>
                  <a:pt x="628647" y="3849424"/>
                  <a:pt x="637318" y="3845094"/>
                </a:cubicBezTo>
                <a:cubicBezTo>
                  <a:pt x="654660" y="3836434"/>
                  <a:pt x="676337" y="3832104"/>
                  <a:pt x="685008" y="3827774"/>
                </a:cubicBezTo>
                <a:close/>
                <a:moveTo>
                  <a:pt x="1249165" y="3748211"/>
                </a:moveTo>
                <a:cubicBezTo>
                  <a:pt x="1262713" y="3747670"/>
                  <a:pt x="1276803" y="3752000"/>
                  <a:pt x="1287642" y="3758495"/>
                </a:cubicBezTo>
                <a:cubicBezTo>
                  <a:pt x="1283306" y="3741175"/>
                  <a:pt x="1304984" y="3749835"/>
                  <a:pt x="1313655" y="3762825"/>
                </a:cubicBezTo>
                <a:cubicBezTo>
                  <a:pt x="1313655" y="3758495"/>
                  <a:pt x="1309319" y="3754165"/>
                  <a:pt x="1313655" y="3749835"/>
                </a:cubicBezTo>
                <a:cubicBezTo>
                  <a:pt x="1322326" y="3754165"/>
                  <a:pt x="1322326" y="3767155"/>
                  <a:pt x="1317990" y="3771485"/>
                </a:cubicBezTo>
                <a:cubicBezTo>
                  <a:pt x="1304984" y="3758495"/>
                  <a:pt x="1317990" y="3775815"/>
                  <a:pt x="1313655" y="3775815"/>
                </a:cubicBezTo>
                <a:cubicBezTo>
                  <a:pt x="1304984" y="3775815"/>
                  <a:pt x="1309319" y="3771485"/>
                  <a:pt x="1300648" y="3762825"/>
                </a:cubicBezTo>
                <a:cubicBezTo>
                  <a:pt x="1300648" y="3767155"/>
                  <a:pt x="1300648" y="3767155"/>
                  <a:pt x="1296313" y="3771485"/>
                </a:cubicBezTo>
                <a:cubicBezTo>
                  <a:pt x="1304984" y="3780145"/>
                  <a:pt x="1300648" y="3788804"/>
                  <a:pt x="1291977" y="3771485"/>
                </a:cubicBezTo>
                <a:cubicBezTo>
                  <a:pt x="1296313" y="3780145"/>
                  <a:pt x="1291977" y="3784474"/>
                  <a:pt x="1291977" y="3788804"/>
                </a:cubicBezTo>
                <a:cubicBezTo>
                  <a:pt x="1265964" y="3784474"/>
                  <a:pt x="1252958" y="3814784"/>
                  <a:pt x="1226945" y="3801794"/>
                </a:cubicBezTo>
                <a:cubicBezTo>
                  <a:pt x="1222610" y="3810454"/>
                  <a:pt x="1209603" y="3827774"/>
                  <a:pt x="1200932" y="3810454"/>
                </a:cubicBezTo>
                <a:cubicBezTo>
                  <a:pt x="1205268" y="3832104"/>
                  <a:pt x="1174919" y="3814784"/>
                  <a:pt x="1179255" y="3836434"/>
                </a:cubicBezTo>
                <a:cubicBezTo>
                  <a:pt x="1174919" y="3836434"/>
                  <a:pt x="1170584" y="3832104"/>
                  <a:pt x="1166248" y="3827774"/>
                </a:cubicBezTo>
                <a:cubicBezTo>
                  <a:pt x="1148906" y="3875404"/>
                  <a:pt x="1079538" y="3819114"/>
                  <a:pt x="1057861" y="3871074"/>
                </a:cubicBezTo>
                <a:cubicBezTo>
                  <a:pt x="1049190" y="3862414"/>
                  <a:pt x="1066532" y="3862414"/>
                  <a:pt x="1057861" y="3853754"/>
                </a:cubicBezTo>
                <a:cubicBezTo>
                  <a:pt x="1053525" y="3845094"/>
                  <a:pt x="1049190" y="3845094"/>
                  <a:pt x="1044854" y="3845094"/>
                </a:cubicBezTo>
                <a:cubicBezTo>
                  <a:pt x="1044854" y="3845094"/>
                  <a:pt x="1049190" y="3853754"/>
                  <a:pt x="1049190" y="3853754"/>
                </a:cubicBezTo>
                <a:cubicBezTo>
                  <a:pt x="1040519" y="3858084"/>
                  <a:pt x="1031848" y="3849424"/>
                  <a:pt x="1018841" y="3853754"/>
                </a:cubicBezTo>
                <a:cubicBezTo>
                  <a:pt x="1018841" y="3845094"/>
                  <a:pt x="1040519" y="3849424"/>
                  <a:pt x="1031848" y="3832104"/>
                </a:cubicBezTo>
                <a:cubicBezTo>
                  <a:pt x="1075203" y="3827774"/>
                  <a:pt x="1096880" y="3797464"/>
                  <a:pt x="1135900" y="3797464"/>
                </a:cubicBezTo>
                <a:cubicBezTo>
                  <a:pt x="1140235" y="3793134"/>
                  <a:pt x="1140235" y="3788804"/>
                  <a:pt x="1135900" y="3784474"/>
                </a:cubicBezTo>
                <a:cubicBezTo>
                  <a:pt x="1144571" y="3788804"/>
                  <a:pt x="1153242" y="3771485"/>
                  <a:pt x="1161913" y="3780145"/>
                </a:cubicBezTo>
                <a:cubicBezTo>
                  <a:pt x="1166248" y="3758495"/>
                  <a:pt x="1196597" y="3767155"/>
                  <a:pt x="1213939" y="3767155"/>
                </a:cubicBezTo>
                <a:cubicBezTo>
                  <a:pt x="1222610" y="3754165"/>
                  <a:pt x="1235616" y="3748752"/>
                  <a:pt x="1249165" y="3748211"/>
                </a:cubicBezTo>
                <a:close/>
                <a:moveTo>
                  <a:pt x="1682172" y="3628595"/>
                </a:moveTo>
                <a:cubicBezTo>
                  <a:pt x="1686508" y="3637255"/>
                  <a:pt x="1673501" y="3637255"/>
                  <a:pt x="1669166" y="3641585"/>
                </a:cubicBezTo>
                <a:cubicBezTo>
                  <a:pt x="1664830" y="3628595"/>
                  <a:pt x="1673501" y="3628595"/>
                  <a:pt x="1682172" y="3628595"/>
                </a:cubicBezTo>
                <a:close/>
                <a:moveTo>
                  <a:pt x="630273" y="3619935"/>
                </a:moveTo>
                <a:cubicBezTo>
                  <a:pt x="632982" y="3619936"/>
                  <a:pt x="635150" y="3622101"/>
                  <a:pt x="637318" y="3628595"/>
                </a:cubicBezTo>
                <a:cubicBezTo>
                  <a:pt x="632982" y="3632925"/>
                  <a:pt x="628647" y="3632925"/>
                  <a:pt x="619976" y="3624265"/>
                </a:cubicBezTo>
                <a:cubicBezTo>
                  <a:pt x="624311" y="3622100"/>
                  <a:pt x="627563" y="3619935"/>
                  <a:pt x="630273" y="3619935"/>
                </a:cubicBezTo>
                <a:close/>
                <a:moveTo>
                  <a:pt x="1135900" y="3619935"/>
                </a:moveTo>
                <a:cubicBezTo>
                  <a:pt x="1140235" y="3619935"/>
                  <a:pt x="1148906" y="3624265"/>
                  <a:pt x="1148906" y="3632925"/>
                </a:cubicBezTo>
                <a:cubicBezTo>
                  <a:pt x="1144571" y="3632925"/>
                  <a:pt x="1144571" y="3628595"/>
                  <a:pt x="1140235" y="3628595"/>
                </a:cubicBezTo>
                <a:cubicBezTo>
                  <a:pt x="1135900" y="3624265"/>
                  <a:pt x="1135900" y="3624265"/>
                  <a:pt x="1135900" y="3619935"/>
                </a:cubicBezTo>
                <a:close/>
                <a:moveTo>
                  <a:pt x="650324" y="3615606"/>
                </a:moveTo>
                <a:cubicBezTo>
                  <a:pt x="650324" y="3624265"/>
                  <a:pt x="650324" y="3637255"/>
                  <a:pt x="641653" y="3632925"/>
                </a:cubicBezTo>
                <a:cubicBezTo>
                  <a:pt x="637318" y="3624265"/>
                  <a:pt x="641653" y="3628595"/>
                  <a:pt x="645989" y="3624265"/>
                </a:cubicBezTo>
                <a:cubicBezTo>
                  <a:pt x="641653" y="3619935"/>
                  <a:pt x="637318" y="3624265"/>
                  <a:pt x="632982" y="3619935"/>
                </a:cubicBezTo>
                <a:cubicBezTo>
                  <a:pt x="632982" y="3611276"/>
                  <a:pt x="645989" y="3624265"/>
                  <a:pt x="650324" y="3615606"/>
                </a:cubicBezTo>
                <a:close/>
                <a:moveTo>
                  <a:pt x="2427877" y="3567976"/>
                </a:moveTo>
                <a:cubicBezTo>
                  <a:pt x="2436548" y="3576636"/>
                  <a:pt x="2436548" y="3580966"/>
                  <a:pt x="2427877" y="3585296"/>
                </a:cubicBezTo>
                <a:cubicBezTo>
                  <a:pt x="2423541" y="3585296"/>
                  <a:pt x="2419206" y="3580966"/>
                  <a:pt x="2414870" y="3572306"/>
                </a:cubicBezTo>
                <a:cubicBezTo>
                  <a:pt x="2419206" y="3563646"/>
                  <a:pt x="2423541" y="3572306"/>
                  <a:pt x="2427877" y="3567976"/>
                </a:cubicBezTo>
                <a:close/>
                <a:moveTo>
                  <a:pt x="1352674" y="3563646"/>
                </a:moveTo>
                <a:cubicBezTo>
                  <a:pt x="1361345" y="3572306"/>
                  <a:pt x="1361345" y="3580966"/>
                  <a:pt x="1352674" y="3585296"/>
                </a:cubicBezTo>
                <a:cubicBezTo>
                  <a:pt x="1344003" y="3572306"/>
                  <a:pt x="1352674" y="3567976"/>
                  <a:pt x="1352674" y="3563646"/>
                </a:cubicBezTo>
                <a:close/>
                <a:moveTo>
                  <a:pt x="1905585" y="3497005"/>
                </a:moveTo>
                <a:cubicBezTo>
                  <a:pt x="1907618" y="3497884"/>
                  <a:pt x="1909785" y="3499779"/>
                  <a:pt x="1911953" y="3503026"/>
                </a:cubicBezTo>
                <a:cubicBezTo>
                  <a:pt x="1907618" y="3498696"/>
                  <a:pt x="1898947" y="3503026"/>
                  <a:pt x="1894611" y="3507356"/>
                </a:cubicBezTo>
                <a:cubicBezTo>
                  <a:pt x="1894611" y="3500861"/>
                  <a:pt x="1899489" y="3494366"/>
                  <a:pt x="1905585" y="3497005"/>
                </a:cubicBezTo>
                <a:close/>
                <a:moveTo>
                  <a:pt x="945138" y="3490036"/>
                </a:moveTo>
                <a:cubicBezTo>
                  <a:pt x="945138" y="3494366"/>
                  <a:pt x="936467" y="3498696"/>
                  <a:pt x="940803" y="3507356"/>
                </a:cubicBezTo>
                <a:cubicBezTo>
                  <a:pt x="945138" y="3507356"/>
                  <a:pt x="958145" y="3503026"/>
                  <a:pt x="945138" y="3490036"/>
                </a:cubicBezTo>
                <a:close/>
                <a:moveTo>
                  <a:pt x="1409036" y="3481376"/>
                </a:moveTo>
                <a:cubicBezTo>
                  <a:pt x="1409036" y="3494366"/>
                  <a:pt x="1404700" y="3485706"/>
                  <a:pt x="1413371" y="3494366"/>
                </a:cubicBezTo>
                <a:cubicBezTo>
                  <a:pt x="1391694" y="3490036"/>
                  <a:pt x="1378687" y="3516016"/>
                  <a:pt x="1361345" y="3529006"/>
                </a:cubicBezTo>
                <a:cubicBezTo>
                  <a:pt x="1357010" y="3529006"/>
                  <a:pt x="1352674" y="3516016"/>
                  <a:pt x="1348339" y="3520346"/>
                </a:cubicBezTo>
                <a:cubicBezTo>
                  <a:pt x="1361345" y="3533336"/>
                  <a:pt x="1326662" y="3529006"/>
                  <a:pt x="1335333" y="3546326"/>
                </a:cubicBezTo>
                <a:cubicBezTo>
                  <a:pt x="1326662" y="3533336"/>
                  <a:pt x="1322326" y="3541996"/>
                  <a:pt x="1309319" y="3520346"/>
                </a:cubicBezTo>
                <a:cubicBezTo>
                  <a:pt x="1313655" y="3524676"/>
                  <a:pt x="1309319" y="3529006"/>
                  <a:pt x="1309319" y="3533336"/>
                </a:cubicBezTo>
                <a:cubicBezTo>
                  <a:pt x="1304984" y="3533336"/>
                  <a:pt x="1304984" y="3520346"/>
                  <a:pt x="1300648" y="3516016"/>
                </a:cubicBezTo>
                <a:cubicBezTo>
                  <a:pt x="1313655" y="3507356"/>
                  <a:pt x="1335333" y="3507356"/>
                  <a:pt x="1339668" y="3494366"/>
                </a:cubicBezTo>
                <a:cubicBezTo>
                  <a:pt x="1344003" y="3498696"/>
                  <a:pt x="1361345" y="3503026"/>
                  <a:pt x="1352674" y="3490036"/>
                </a:cubicBezTo>
                <a:cubicBezTo>
                  <a:pt x="1352674" y="3490036"/>
                  <a:pt x="1357010" y="3494366"/>
                  <a:pt x="1361345" y="3498696"/>
                </a:cubicBezTo>
                <a:cubicBezTo>
                  <a:pt x="1361345" y="3472716"/>
                  <a:pt x="1400365" y="3494366"/>
                  <a:pt x="1409036" y="3481376"/>
                </a:cubicBezTo>
                <a:close/>
                <a:moveTo>
                  <a:pt x="1044854" y="3455396"/>
                </a:moveTo>
                <a:cubicBezTo>
                  <a:pt x="1036183" y="3459726"/>
                  <a:pt x="1031848" y="3455396"/>
                  <a:pt x="1027512" y="3464056"/>
                </a:cubicBezTo>
                <a:cubicBezTo>
                  <a:pt x="1036183" y="3472716"/>
                  <a:pt x="1044854" y="3472716"/>
                  <a:pt x="1053525" y="3468386"/>
                </a:cubicBezTo>
                <a:cubicBezTo>
                  <a:pt x="1044854" y="3455396"/>
                  <a:pt x="1044854" y="3455396"/>
                  <a:pt x="1044854" y="3455396"/>
                </a:cubicBezTo>
                <a:close/>
                <a:moveTo>
                  <a:pt x="1088209" y="3446737"/>
                </a:moveTo>
                <a:cubicBezTo>
                  <a:pt x="1096880" y="3459726"/>
                  <a:pt x="1083874" y="3468386"/>
                  <a:pt x="1075203" y="3464056"/>
                </a:cubicBezTo>
                <a:cubicBezTo>
                  <a:pt x="1075203" y="3455396"/>
                  <a:pt x="1083874" y="3455396"/>
                  <a:pt x="1088209" y="3446737"/>
                </a:cubicBezTo>
                <a:close/>
                <a:moveTo>
                  <a:pt x="841086" y="3442407"/>
                </a:moveTo>
                <a:cubicBezTo>
                  <a:pt x="849757" y="3464056"/>
                  <a:pt x="862763" y="3446737"/>
                  <a:pt x="871434" y="3464056"/>
                </a:cubicBezTo>
                <a:cubicBezTo>
                  <a:pt x="867099" y="3468386"/>
                  <a:pt x="862763" y="3455396"/>
                  <a:pt x="858428" y="3464056"/>
                </a:cubicBezTo>
                <a:cubicBezTo>
                  <a:pt x="854092" y="3464056"/>
                  <a:pt x="854092" y="3459726"/>
                  <a:pt x="854092" y="3455396"/>
                </a:cubicBezTo>
                <a:cubicBezTo>
                  <a:pt x="849757" y="3459726"/>
                  <a:pt x="845422" y="3455396"/>
                  <a:pt x="841086" y="3459726"/>
                </a:cubicBezTo>
                <a:cubicBezTo>
                  <a:pt x="845422" y="3472716"/>
                  <a:pt x="849757" y="3455396"/>
                  <a:pt x="854092" y="3468386"/>
                </a:cubicBezTo>
                <a:cubicBezTo>
                  <a:pt x="836751" y="3459726"/>
                  <a:pt x="836751" y="3481376"/>
                  <a:pt x="841086" y="3498696"/>
                </a:cubicBezTo>
                <a:cubicBezTo>
                  <a:pt x="836751" y="3494366"/>
                  <a:pt x="832415" y="3477046"/>
                  <a:pt x="828080" y="3464056"/>
                </a:cubicBezTo>
                <a:cubicBezTo>
                  <a:pt x="819409" y="3464056"/>
                  <a:pt x="815073" y="3464056"/>
                  <a:pt x="810738" y="3468386"/>
                </a:cubicBezTo>
                <a:cubicBezTo>
                  <a:pt x="810738" y="3472716"/>
                  <a:pt x="815073" y="3468386"/>
                  <a:pt x="819409" y="3468386"/>
                </a:cubicBezTo>
                <a:cubicBezTo>
                  <a:pt x="815073" y="3494366"/>
                  <a:pt x="793396" y="3490036"/>
                  <a:pt x="776054" y="3516016"/>
                </a:cubicBezTo>
                <a:cubicBezTo>
                  <a:pt x="776054" y="3511686"/>
                  <a:pt x="771718" y="3507356"/>
                  <a:pt x="771718" y="3507356"/>
                </a:cubicBezTo>
                <a:cubicBezTo>
                  <a:pt x="767383" y="3498696"/>
                  <a:pt x="776054" y="3498696"/>
                  <a:pt x="776054" y="3490036"/>
                </a:cubicBezTo>
                <a:cubicBezTo>
                  <a:pt x="773886" y="3487871"/>
                  <a:pt x="771718" y="3487871"/>
                  <a:pt x="769550" y="3487871"/>
                </a:cubicBezTo>
                <a:lnTo>
                  <a:pt x="766837" y="3486968"/>
                </a:lnTo>
                <a:lnTo>
                  <a:pt x="767383" y="3485706"/>
                </a:lnTo>
                <a:lnTo>
                  <a:pt x="765486" y="3486518"/>
                </a:lnTo>
                <a:lnTo>
                  <a:pt x="763047" y="3485706"/>
                </a:lnTo>
                <a:cubicBezTo>
                  <a:pt x="763047" y="3485706"/>
                  <a:pt x="763047" y="3486789"/>
                  <a:pt x="763589" y="3487330"/>
                </a:cubicBezTo>
                <a:lnTo>
                  <a:pt x="765486" y="3486518"/>
                </a:lnTo>
                <a:lnTo>
                  <a:pt x="766837" y="3486968"/>
                </a:lnTo>
                <a:lnTo>
                  <a:pt x="757086" y="3509521"/>
                </a:lnTo>
                <a:cubicBezTo>
                  <a:pt x="752208" y="3516016"/>
                  <a:pt x="745705" y="3520346"/>
                  <a:pt x="737034" y="3520346"/>
                </a:cubicBezTo>
                <a:cubicBezTo>
                  <a:pt x="737034" y="3511686"/>
                  <a:pt x="728363" y="3503026"/>
                  <a:pt x="724028" y="3494366"/>
                </a:cubicBezTo>
                <a:cubicBezTo>
                  <a:pt x="719692" y="3490036"/>
                  <a:pt x="732699" y="3494366"/>
                  <a:pt x="737034" y="3490036"/>
                </a:cubicBezTo>
                <a:cubicBezTo>
                  <a:pt x="741370" y="3498696"/>
                  <a:pt x="728363" y="3498696"/>
                  <a:pt x="732699" y="3503026"/>
                </a:cubicBezTo>
                <a:cubicBezTo>
                  <a:pt x="737034" y="3511686"/>
                  <a:pt x="737034" y="3507356"/>
                  <a:pt x="741370" y="3511686"/>
                </a:cubicBezTo>
                <a:cubicBezTo>
                  <a:pt x="745705" y="3507356"/>
                  <a:pt x="745705" y="3503026"/>
                  <a:pt x="741370" y="3494366"/>
                </a:cubicBezTo>
                <a:cubicBezTo>
                  <a:pt x="750041" y="3498696"/>
                  <a:pt x="750041" y="3485706"/>
                  <a:pt x="758712" y="3490036"/>
                </a:cubicBezTo>
                <a:cubicBezTo>
                  <a:pt x="758712" y="3485706"/>
                  <a:pt x="754376" y="3485706"/>
                  <a:pt x="758712" y="3481376"/>
                </a:cubicBezTo>
                <a:cubicBezTo>
                  <a:pt x="789060" y="3481376"/>
                  <a:pt x="810738" y="3438077"/>
                  <a:pt x="841086" y="3442407"/>
                </a:cubicBezTo>
                <a:close/>
                <a:moveTo>
                  <a:pt x="1998663" y="3433747"/>
                </a:moveTo>
                <a:cubicBezTo>
                  <a:pt x="1998663" y="3442407"/>
                  <a:pt x="1994327" y="3451066"/>
                  <a:pt x="1985656" y="3455396"/>
                </a:cubicBezTo>
                <a:cubicBezTo>
                  <a:pt x="1981321" y="3442407"/>
                  <a:pt x="1989992" y="3446737"/>
                  <a:pt x="1998663" y="3433747"/>
                </a:cubicBezTo>
                <a:close/>
                <a:moveTo>
                  <a:pt x="849419" y="3431988"/>
                </a:moveTo>
                <a:lnTo>
                  <a:pt x="849978" y="3432408"/>
                </a:lnTo>
                <a:lnTo>
                  <a:pt x="845422" y="3433747"/>
                </a:lnTo>
                <a:cubicBezTo>
                  <a:pt x="846506" y="3431582"/>
                  <a:pt x="847860" y="3431311"/>
                  <a:pt x="849419" y="3431988"/>
                </a:cubicBezTo>
                <a:close/>
                <a:moveTo>
                  <a:pt x="854635" y="3431040"/>
                </a:moveTo>
                <a:cubicBezTo>
                  <a:pt x="859512" y="3432664"/>
                  <a:pt x="864931" y="3435912"/>
                  <a:pt x="867099" y="3438077"/>
                </a:cubicBezTo>
                <a:cubicBezTo>
                  <a:pt x="862764" y="3442407"/>
                  <a:pt x="858428" y="3439159"/>
                  <a:pt x="854635" y="3435912"/>
                </a:cubicBezTo>
                <a:lnTo>
                  <a:pt x="849978" y="3432408"/>
                </a:lnTo>
                <a:close/>
                <a:moveTo>
                  <a:pt x="1569449" y="3420757"/>
                </a:moveTo>
                <a:cubicBezTo>
                  <a:pt x="1569449" y="3429417"/>
                  <a:pt x="1560778" y="3433747"/>
                  <a:pt x="1556443" y="3442407"/>
                </a:cubicBezTo>
                <a:cubicBezTo>
                  <a:pt x="1552107" y="3429417"/>
                  <a:pt x="1560778" y="3420757"/>
                  <a:pt x="1569449" y="3420757"/>
                </a:cubicBezTo>
                <a:close/>
                <a:moveTo>
                  <a:pt x="867099" y="3420757"/>
                </a:moveTo>
                <a:cubicBezTo>
                  <a:pt x="871434" y="3425087"/>
                  <a:pt x="875770" y="3425087"/>
                  <a:pt x="880105" y="3433747"/>
                </a:cubicBezTo>
                <a:cubicBezTo>
                  <a:pt x="875770" y="3442407"/>
                  <a:pt x="871434" y="3420757"/>
                  <a:pt x="862763" y="3429417"/>
                </a:cubicBezTo>
                <a:cubicBezTo>
                  <a:pt x="862763" y="3425087"/>
                  <a:pt x="867099" y="3420757"/>
                  <a:pt x="867099" y="3420757"/>
                </a:cubicBezTo>
                <a:close/>
                <a:moveTo>
                  <a:pt x="779305" y="3420148"/>
                </a:moveTo>
                <a:cubicBezTo>
                  <a:pt x="783370" y="3420486"/>
                  <a:pt x="786892" y="3421839"/>
                  <a:pt x="789060" y="3425087"/>
                </a:cubicBezTo>
                <a:cubicBezTo>
                  <a:pt x="776054" y="3420757"/>
                  <a:pt x="776054" y="3429417"/>
                  <a:pt x="758712" y="3429417"/>
                </a:cubicBezTo>
                <a:lnTo>
                  <a:pt x="750041" y="3420757"/>
                </a:lnTo>
                <a:cubicBezTo>
                  <a:pt x="750041" y="3427252"/>
                  <a:pt x="767112" y="3419133"/>
                  <a:pt x="779305" y="3420148"/>
                </a:cubicBezTo>
                <a:close/>
                <a:moveTo>
                  <a:pt x="967357" y="3412097"/>
                </a:moveTo>
                <a:cubicBezTo>
                  <a:pt x="972235" y="3412097"/>
                  <a:pt x="977654" y="3414262"/>
                  <a:pt x="979822" y="3420757"/>
                </a:cubicBezTo>
                <a:cubicBezTo>
                  <a:pt x="971151" y="3420757"/>
                  <a:pt x="966816" y="3420757"/>
                  <a:pt x="958145" y="3416427"/>
                </a:cubicBezTo>
                <a:cubicBezTo>
                  <a:pt x="958145" y="3414262"/>
                  <a:pt x="962480" y="3412097"/>
                  <a:pt x="967357" y="3412097"/>
                </a:cubicBezTo>
                <a:close/>
                <a:moveTo>
                  <a:pt x="2059360" y="3407767"/>
                </a:moveTo>
                <a:cubicBezTo>
                  <a:pt x="2063696" y="3412097"/>
                  <a:pt x="2046354" y="3425087"/>
                  <a:pt x="2042018" y="3420757"/>
                </a:cubicBezTo>
                <a:cubicBezTo>
                  <a:pt x="2050689" y="3416427"/>
                  <a:pt x="2050689" y="3407767"/>
                  <a:pt x="2059360" y="3407767"/>
                </a:cubicBezTo>
                <a:close/>
                <a:moveTo>
                  <a:pt x="2102715" y="3390447"/>
                </a:moveTo>
                <a:cubicBezTo>
                  <a:pt x="2111386" y="3403437"/>
                  <a:pt x="2094044" y="3403437"/>
                  <a:pt x="2102715" y="3412097"/>
                </a:cubicBezTo>
                <a:cubicBezTo>
                  <a:pt x="2085373" y="3420757"/>
                  <a:pt x="2068031" y="3429417"/>
                  <a:pt x="2050689" y="3433747"/>
                </a:cubicBezTo>
                <a:cubicBezTo>
                  <a:pt x="2059360" y="3412097"/>
                  <a:pt x="2102715" y="3420757"/>
                  <a:pt x="2102715" y="3390447"/>
                </a:cubicBezTo>
                <a:close/>
                <a:moveTo>
                  <a:pt x="1669166" y="3377457"/>
                </a:moveTo>
                <a:cubicBezTo>
                  <a:pt x="1673501" y="3386117"/>
                  <a:pt x="1643153" y="3390447"/>
                  <a:pt x="1638817" y="3407767"/>
                </a:cubicBezTo>
                <a:cubicBezTo>
                  <a:pt x="1630146" y="3407767"/>
                  <a:pt x="1643153" y="3394777"/>
                  <a:pt x="1630146" y="3394777"/>
                </a:cubicBezTo>
                <a:cubicBezTo>
                  <a:pt x="1625810" y="3409932"/>
                  <a:pt x="1614972" y="3417509"/>
                  <a:pt x="1602507" y="3420757"/>
                </a:cubicBezTo>
                <a:lnTo>
                  <a:pt x="1569449" y="3420757"/>
                </a:lnTo>
                <a:lnTo>
                  <a:pt x="1565114" y="3420757"/>
                </a:lnTo>
                <a:cubicBezTo>
                  <a:pt x="1582456" y="3390447"/>
                  <a:pt x="1638817" y="3386117"/>
                  <a:pt x="1669166" y="3377457"/>
                </a:cubicBezTo>
                <a:close/>
                <a:moveTo>
                  <a:pt x="329498" y="3368797"/>
                </a:moveTo>
                <a:cubicBezTo>
                  <a:pt x="333833" y="3373127"/>
                  <a:pt x="338169" y="3373127"/>
                  <a:pt x="338169" y="3373127"/>
                </a:cubicBezTo>
                <a:cubicBezTo>
                  <a:pt x="338169" y="3377457"/>
                  <a:pt x="329498" y="3381787"/>
                  <a:pt x="325162" y="3381787"/>
                </a:cubicBezTo>
                <a:cubicBezTo>
                  <a:pt x="325162" y="3377457"/>
                  <a:pt x="325162" y="3373127"/>
                  <a:pt x="329498" y="3368797"/>
                </a:cubicBezTo>
                <a:close/>
                <a:moveTo>
                  <a:pt x="1213397" y="3368256"/>
                </a:moveTo>
                <a:cubicBezTo>
                  <a:pt x="1209603" y="3369880"/>
                  <a:pt x="1207436" y="3373127"/>
                  <a:pt x="1209603" y="3377457"/>
                </a:cubicBezTo>
                <a:cubicBezTo>
                  <a:pt x="1213939" y="3381787"/>
                  <a:pt x="1239952" y="3386117"/>
                  <a:pt x="1226945" y="3368797"/>
                </a:cubicBezTo>
                <a:cubicBezTo>
                  <a:pt x="1222610" y="3366632"/>
                  <a:pt x="1217190" y="3366632"/>
                  <a:pt x="1213397" y="3368256"/>
                </a:cubicBezTo>
                <a:close/>
                <a:moveTo>
                  <a:pt x="1166248" y="3360137"/>
                </a:moveTo>
                <a:cubicBezTo>
                  <a:pt x="1166248" y="3355807"/>
                  <a:pt x="1148906" y="3364467"/>
                  <a:pt x="1157577" y="3373127"/>
                </a:cubicBezTo>
                <a:cubicBezTo>
                  <a:pt x="1161913" y="3368797"/>
                  <a:pt x="1174919" y="3368797"/>
                  <a:pt x="1166248" y="3360137"/>
                </a:cubicBezTo>
                <a:close/>
                <a:moveTo>
                  <a:pt x="992828" y="3360137"/>
                </a:moveTo>
                <a:cubicBezTo>
                  <a:pt x="992828" y="3360137"/>
                  <a:pt x="992828" y="3360137"/>
                  <a:pt x="1001499" y="3373127"/>
                </a:cubicBezTo>
                <a:lnTo>
                  <a:pt x="992828" y="3377457"/>
                </a:lnTo>
                <a:cubicBezTo>
                  <a:pt x="1001499" y="3377457"/>
                  <a:pt x="1005835" y="3394777"/>
                  <a:pt x="1014506" y="3381787"/>
                </a:cubicBezTo>
                <a:cubicBezTo>
                  <a:pt x="1014506" y="3390447"/>
                  <a:pt x="1018841" y="3390447"/>
                  <a:pt x="1023177" y="3399107"/>
                </a:cubicBezTo>
                <a:cubicBezTo>
                  <a:pt x="1014506" y="3399107"/>
                  <a:pt x="1010170" y="3394777"/>
                  <a:pt x="997164" y="3386117"/>
                </a:cubicBezTo>
                <a:cubicBezTo>
                  <a:pt x="997164" y="3390447"/>
                  <a:pt x="1001499" y="3394777"/>
                  <a:pt x="997164" y="3394777"/>
                </a:cubicBezTo>
                <a:cubicBezTo>
                  <a:pt x="1001499" y="3399107"/>
                  <a:pt x="1005835" y="3407767"/>
                  <a:pt x="1010170" y="3399107"/>
                </a:cubicBezTo>
                <a:cubicBezTo>
                  <a:pt x="1010170" y="3407767"/>
                  <a:pt x="1005835" y="3412097"/>
                  <a:pt x="1010170" y="3420757"/>
                </a:cubicBezTo>
                <a:cubicBezTo>
                  <a:pt x="1005835" y="3425087"/>
                  <a:pt x="997164" y="3407767"/>
                  <a:pt x="1005835" y="3407767"/>
                </a:cubicBezTo>
                <a:cubicBezTo>
                  <a:pt x="992828" y="3399107"/>
                  <a:pt x="997164" y="3420757"/>
                  <a:pt x="988493" y="3403437"/>
                </a:cubicBezTo>
                <a:cubicBezTo>
                  <a:pt x="984157" y="3403437"/>
                  <a:pt x="988493" y="3412097"/>
                  <a:pt x="992828" y="3412097"/>
                </a:cubicBezTo>
                <a:cubicBezTo>
                  <a:pt x="975486" y="3412097"/>
                  <a:pt x="962480" y="3399107"/>
                  <a:pt x="949474" y="3407767"/>
                </a:cubicBezTo>
                <a:cubicBezTo>
                  <a:pt x="940803" y="3394777"/>
                  <a:pt x="962480" y="3381787"/>
                  <a:pt x="971151" y="3390447"/>
                </a:cubicBezTo>
                <a:cubicBezTo>
                  <a:pt x="966816" y="3394777"/>
                  <a:pt x="962480" y="3386117"/>
                  <a:pt x="958145" y="3394777"/>
                </a:cubicBezTo>
                <a:cubicBezTo>
                  <a:pt x="979822" y="3412097"/>
                  <a:pt x="997164" y="3394777"/>
                  <a:pt x="992828" y="3368797"/>
                </a:cubicBezTo>
                <a:cubicBezTo>
                  <a:pt x="984157" y="3368797"/>
                  <a:pt x="975486" y="3381787"/>
                  <a:pt x="966816" y="3373127"/>
                </a:cubicBezTo>
                <a:cubicBezTo>
                  <a:pt x="966816" y="3364467"/>
                  <a:pt x="984157" y="3373127"/>
                  <a:pt x="992828" y="3360137"/>
                </a:cubicBezTo>
                <a:close/>
                <a:moveTo>
                  <a:pt x="745705" y="3351477"/>
                </a:moveTo>
                <a:cubicBezTo>
                  <a:pt x="750041" y="3360137"/>
                  <a:pt x="737034" y="3364467"/>
                  <a:pt x="732699" y="3368797"/>
                </a:cubicBezTo>
                <a:cubicBezTo>
                  <a:pt x="724028" y="3355807"/>
                  <a:pt x="741370" y="3355807"/>
                  <a:pt x="745705" y="3351477"/>
                </a:cubicBezTo>
                <a:close/>
                <a:moveTo>
                  <a:pt x="1018841" y="3347147"/>
                </a:moveTo>
                <a:cubicBezTo>
                  <a:pt x="1018841" y="3347147"/>
                  <a:pt x="1018841" y="3347147"/>
                  <a:pt x="1018841" y="3351477"/>
                </a:cubicBezTo>
                <a:cubicBezTo>
                  <a:pt x="1023177" y="3351477"/>
                  <a:pt x="1023177" y="3355807"/>
                  <a:pt x="1023177" y="3355807"/>
                </a:cubicBezTo>
                <a:cubicBezTo>
                  <a:pt x="1018841" y="3360137"/>
                  <a:pt x="1018841" y="3355807"/>
                  <a:pt x="1014506" y="3360137"/>
                </a:cubicBezTo>
                <a:cubicBezTo>
                  <a:pt x="1001499" y="3347147"/>
                  <a:pt x="1023177" y="3360137"/>
                  <a:pt x="1018841" y="3347147"/>
                </a:cubicBezTo>
                <a:close/>
                <a:moveTo>
                  <a:pt x="2128728" y="3338487"/>
                </a:moveTo>
                <a:cubicBezTo>
                  <a:pt x="2133063" y="3347147"/>
                  <a:pt x="2128728" y="3351477"/>
                  <a:pt x="2120057" y="3351477"/>
                </a:cubicBezTo>
                <a:cubicBezTo>
                  <a:pt x="2120057" y="3351477"/>
                  <a:pt x="2120057" y="3347147"/>
                  <a:pt x="2115722" y="3342817"/>
                </a:cubicBezTo>
                <a:cubicBezTo>
                  <a:pt x="2120057" y="3342817"/>
                  <a:pt x="2124392" y="3342817"/>
                  <a:pt x="2128728" y="3338487"/>
                </a:cubicBezTo>
                <a:close/>
                <a:moveTo>
                  <a:pt x="1584827" y="3337472"/>
                </a:moveTo>
                <a:cubicBezTo>
                  <a:pt x="1586791" y="3337946"/>
                  <a:pt x="1588959" y="3339570"/>
                  <a:pt x="1591127" y="3342817"/>
                </a:cubicBezTo>
                <a:cubicBezTo>
                  <a:pt x="1586791" y="3347147"/>
                  <a:pt x="1582456" y="3351477"/>
                  <a:pt x="1578120" y="3351477"/>
                </a:cubicBezTo>
                <a:cubicBezTo>
                  <a:pt x="1574869" y="3344982"/>
                  <a:pt x="1578933" y="3336052"/>
                  <a:pt x="1584827" y="3337472"/>
                </a:cubicBezTo>
                <a:close/>
                <a:moveTo>
                  <a:pt x="1374352" y="3329827"/>
                </a:moveTo>
                <a:cubicBezTo>
                  <a:pt x="1383023" y="3342817"/>
                  <a:pt x="1365681" y="3329827"/>
                  <a:pt x="1374352" y="3342817"/>
                </a:cubicBezTo>
                <a:cubicBezTo>
                  <a:pt x="1370016" y="3351477"/>
                  <a:pt x="1365681" y="3342817"/>
                  <a:pt x="1361345" y="3347147"/>
                </a:cubicBezTo>
                <a:cubicBezTo>
                  <a:pt x="1361345" y="3338487"/>
                  <a:pt x="1370016" y="3334157"/>
                  <a:pt x="1374352" y="3329827"/>
                </a:cubicBezTo>
                <a:close/>
                <a:moveTo>
                  <a:pt x="351175" y="3329827"/>
                </a:moveTo>
                <a:cubicBezTo>
                  <a:pt x="364182" y="3338487"/>
                  <a:pt x="359846" y="3342817"/>
                  <a:pt x="351175" y="3347147"/>
                </a:cubicBezTo>
                <a:cubicBezTo>
                  <a:pt x="351175" y="3338487"/>
                  <a:pt x="346840" y="3334157"/>
                  <a:pt x="351175" y="3329827"/>
                </a:cubicBezTo>
                <a:close/>
                <a:moveTo>
                  <a:pt x="1083874" y="3321167"/>
                </a:moveTo>
                <a:cubicBezTo>
                  <a:pt x="1075203" y="3329827"/>
                  <a:pt x="1079538" y="3325497"/>
                  <a:pt x="1066532" y="3329827"/>
                </a:cubicBezTo>
                <a:cubicBezTo>
                  <a:pt x="1075203" y="3338487"/>
                  <a:pt x="1070867" y="3347147"/>
                  <a:pt x="1083874" y="3351477"/>
                </a:cubicBezTo>
                <a:cubicBezTo>
                  <a:pt x="1083874" y="3338487"/>
                  <a:pt x="1092545" y="3342817"/>
                  <a:pt x="1101216" y="3334157"/>
                </a:cubicBezTo>
                <a:cubicBezTo>
                  <a:pt x="1096880" y="3321167"/>
                  <a:pt x="1092545" y="3342817"/>
                  <a:pt x="1083874" y="3334157"/>
                </a:cubicBezTo>
                <a:cubicBezTo>
                  <a:pt x="1079538" y="3325497"/>
                  <a:pt x="1096880" y="3329827"/>
                  <a:pt x="1083874" y="3321167"/>
                </a:cubicBezTo>
                <a:close/>
                <a:moveTo>
                  <a:pt x="2078870" y="3320626"/>
                </a:moveTo>
                <a:cubicBezTo>
                  <a:pt x="2081037" y="3320085"/>
                  <a:pt x="2083205" y="3321167"/>
                  <a:pt x="2085373" y="3325497"/>
                </a:cubicBezTo>
                <a:cubicBezTo>
                  <a:pt x="2081037" y="3325497"/>
                  <a:pt x="2081037" y="3329827"/>
                  <a:pt x="2076702" y="3334157"/>
                </a:cubicBezTo>
                <a:cubicBezTo>
                  <a:pt x="2076702" y="3329827"/>
                  <a:pt x="2076702" y="3329827"/>
                  <a:pt x="2072367" y="3325497"/>
                </a:cubicBezTo>
                <a:cubicBezTo>
                  <a:pt x="2074534" y="3323332"/>
                  <a:pt x="2076702" y="3321167"/>
                  <a:pt x="2078870" y="3320626"/>
                </a:cubicBezTo>
                <a:close/>
                <a:moveTo>
                  <a:pt x="1114222" y="3316837"/>
                </a:moveTo>
                <a:cubicBezTo>
                  <a:pt x="1109887" y="3321167"/>
                  <a:pt x="1105551" y="3325497"/>
                  <a:pt x="1101216" y="3321167"/>
                </a:cubicBezTo>
                <a:cubicBezTo>
                  <a:pt x="1109887" y="3342817"/>
                  <a:pt x="1122893" y="3325497"/>
                  <a:pt x="1114222" y="3316837"/>
                </a:cubicBezTo>
                <a:close/>
                <a:moveTo>
                  <a:pt x="1027512" y="3316837"/>
                </a:moveTo>
                <a:cubicBezTo>
                  <a:pt x="1031848" y="3321167"/>
                  <a:pt x="1036183" y="3325497"/>
                  <a:pt x="1040519" y="3321167"/>
                </a:cubicBezTo>
                <a:cubicBezTo>
                  <a:pt x="1044854" y="3338487"/>
                  <a:pt x="1027512" y="3316837"/>
                  <a:pt x="1023177" y="3325497"/>
                </a:cubicBezTo>
                <a:cubicBezTo>
                  <a:pt x="1014506" y="3325497"/>
                  <a:pt x="1027512" y="3316837"/>
                  <a:pt x="1027512" y="3316837"/>
                </a:cubicBezTo>
                <a:close/>
                <a:moveTo>
                  <a:pt x="888777" y="3316837"/>
                </a:moveTo>
                <a:cubicBezTo>
                  <a:pt x="897448" y="3325497"/>
                  <a:pt x="880105" y="3325497"/>
                  <a:pt x="884441" y="3334157"/>
                </a:cubicBezTo>
                <a:cubicBezTo>
                  <a:pt x="880105" y="3334157"/>
                  <a:pt x="884441" y="3329827"/>
                  <a:pt x="880105" y="3325497"/>
                </a:cubicBezTo>
                <a:cubicBezTo>
                  <a:pt x="880105" y="3325497"/>
                  <a:pt x="880105" y="3325497"/>
                  <a:pt x="888777" y="3316837"/>
                </a:cubicBezTo>
                <a:close/>
                <a:moveTo>
                  <a:pt x="385859" y="3303847"/>
                </a:moveTo>
                <a:cubicBezTo>
                  <a:pt x="403201" y="3312507"/>
                  <a:pt x="377188" y="3347147"/>
                  <a:pt x="394530" y="3351477"/>
                </a:cubicBezTo>
                <a:cubicBezTo>
                  <a:pt x="398866" y="3360137"/>
                  <a:pt x="385859" y="3351477"/>
                  <a:pt x="381524" y="3360137"/>
                </a:cubicBezTo>
                <a:cubicBezTo>
                  <a:pt x="372853" y="3334157"/>
                  <a:pt x="394530" y="3325497"/>
                  <a:pt x="385859" y="3303847"/>
                </a:cubicBezTo>
                <a:close/>
                <a:moveTo>
                  <a:pt x="750041" y="3299517"/>
                </a:moveTo>
                <a:cubicBezTo>
                  <a:pt x="754376" y="3308177"/>
                  <a:pt x="741370" y="3308177"/>
                  <a:pt x="745705" y="3321167"/>
                </a:cubicBezTo>
                <a:cubicBezTo>
                  <a:pt x="741370" y="3325497"/>
                  <a:pt x="737034" y="3316837"/>
                  <a:pt x="732699" y="3325497"/>
                </a:cubicBezTo>
                <a:cubicBezTo>
                  <a:pt x="737034" y="3316837"/>
                  <a:pt x="741370" y="3303847"/>
                  <a:pt x="750041" y="3299517"/>
                </a:cubicBezTo>
                <a:close/>
                <a:moveTo>
                  <a:pt x="1061352" y="3295988"/>
                </a:moveTo>
                <a:lnTo>
                  <a:pt x="1060638" y="3300329"/>
                </a:lnTo>
                <a:cubicBezTo>
                  <a:pt x="1057590" y="3311695"/>
                  <a:pt x="1050274" y="3325497"/>
                  <a:pt x="1040519" y="3312507"/>
                </a:cubicBezTo>
                <a:cubicBezTo>
                  <a:pt x="1047022" y="3312507"/>
                  <a:pt x="1049190" y="3309260"/>
                  <a:pt x="1051358" y="3305471"/>
                </a:cubicBezTo>
                <a:close/>
                <a:moveTo>
                  <a:pt x="1061508" y="3295043"/>
                </a:moveTo>
                <a:lnTo>
                  <a:pt x="1062196" y="3295187"/>
                </a:lnTo>
                <a:lnTo>
                  <a:pt x="1061352" y="3295988"/>
                </a:lnTo>
                <a:close/>
                <a:moveTo>
                  <a:pt x="1105551" y="3290857"/>
                </a:moveTo>
                <a:cubicBezTo>
                  <a:pt x="1109887" y="3286527"/>
                  <a:pt x="1114222" y="3295187"/>
                  <a:pt x="1118558" y="3299517"/>
                </a:cubicBezTo>
                <a:lnTo>
                  <a:pt x="1109887" y="3303847"/>
                </a:lnTo>
                <a:cubicBezTo>
                  <a:pt x="1109887" y="3303847"/>
                  <a:pt x="1109887" y="3303847"/>
                  <a:pt x="1109887" y="3299517"/>
                </a:cubicBezTo>
                <a:cubicBezTo>
                  <a:pt x="1114222" y="3295187"/>
                  <a:pt x="1109887" y="3299517"/>
                  <a:pt x="1105551" y="3290857"/>
                </a:cubicBezTo>
                <a:close/>
                <a:moveTo>
                  <a:pt x="1043296" y="3289031"/>
                </a:moveTo>
                <a:cubicBezTo>
                  <a:pt x="1045938" y="3288422"/>
                  <a:pt x="1058945" y="3290857"/>
                  <a:pt x="1062196" y="3290857"/>
                </a:cubicBezTo>
                <a:lnTo>
                  <a:pt x="1061508" y="3295043"/>
                </a:lnTo>
                <a:lnTo>
                  <a:pt x="1051899" y="3293022"/>
                </a:lnTo>
                <a:cubicBezTo>
                  <a:pt x="1049190" y="3293022"/>
                  <a:pt x="1047022" y="3293022"/>
                  <a:pt x="1044854" y="3290857"/>
                </a:cubicBezTo>
                <a:cubicBezTo>
                  <a:pt x="1042686" y="3289775"/>
                  <a:pt x="1042416" y="3289234"/>
                  <a:pt x="1043296" y="3289031"/>
                </a:cubicBezTo>
                <a:close/>
                <a:moveTo>
                  <a:pt x="1556443" y="3282197"/>
                </a:moveTo>
                <a:cubicBezTo>
                  <a:pt x="1569449" y="3282197"/>
                  <a:pt x="1556443" y="3303847"/>
                  <a:pt x="1565114" y="3299517"/>
                </a:cubicBezTo>
                <a:cubicBezTo>
                  <a:pt x="1560778" y="3303847"/>
                  <a:pt x="1560778" y="3312507"/>
                  <a:pt x="1556443" y="3321167"/>
                </a:cubicBezTo>
                <a:cubicBezTo>
                  <a:pt x="1556443" y="3312507"/>
                  <a:pt x="1543436" y="3299517"/>
                  <a:pt x="1552107" y="3295187"/>
                </a:cubicBezTo>
                <a:cubicBezTo>
                  <a:pt x="1556443" y="3316837"/>
                  <a:pt x="1560778" y="3290857"/>
                  <a:pt x="1556443" y="3282197"/>
                </a:cubicBezTo>
                <a:close/>
                <a:moveTo>
                  <a:pt x="832415" y="3282197"/>
                </a:moveTo>
                <a:cubicBezTo>
                  <a:pt x="841086" y="3282197"/>
                  <a:pt x="849757" y="3286527"/>
                  <a:pt x="858428" y="3295187"/>
                </a:cubicBezTo>
                <a:cubicBezTo>
                  <a:pt x="854092" y="3290857"/>
                  <a:pt x="849757" y="3295187"/>
                  <a:pt x="845422" y="3295187"/>
                </a:cubicBezTo>
                <a:cubicBezTo>
                  <a:pt x="841086" y="3282197"/>
                  <a:pt x="836751" y="3290857"/>
                  <a:pt x="832415" y="3282197"/>
                </a:cubicBezTo>
                <a:close/>
                <a:moveTo>
                  <a:pt x="992828" y="3273538"/>
                </a:moveTo>
                <a:cubicBezTo>
                  <a:pt x="997164" y="3273538"/>
                  <a:pt x="1001499" y="3277868"/>
                  <a:pt x="1005835" y="3273538"/>
                </a:cubicBezTo>
                <a:cubicBezTo>
                  <a:pt x="1010170" y="3286527"/>
                  <a:pt x="997164" y="3282197"/>
                  <a:pt x="992828" y="3282197"/>
                </a:cubicBezTo>
                <a:cubicBezTo>
                  <a:pt x="988493" y="3277868"/>
                  <a:pt x="992828" y="3277868"/>
                  <a:pt x="992828" y="3273538"/>
                </a:cubicBezTo>
                <a:close/>
                <a:moveTo>
                  <a:pt x="1562946" y="3255135"/>
                </a:moveTo>
                <a:cubicBezTo>
                  <a:pt x="1565114" y="3255135"/>
                  <a:pt x="1567282" y="3256218"/>
                  <a:pt x="1569449" y="3260548"/>
                </a:cubicBezTo>
                <a:lnTo>
                  <a:pt x="1560778" y="3269208"/>
                </a:lnTo>
                <a:cubicBezTo>
                  <a:pt x="1560778" y="3269208"/>
                  <a:pt x="1560778" y="3269208"/>
                  <a:pt x="1556443" y="3256218"/>
                </a:cubicBezTo>
                <a:cubicBezTo>
                  <a:pt x="1558611" y="3256218"/>
                  <a:pt x="1560778" y="3255135"/>
                  <a:pt x="1562946" y="3255135"/>
                </a:cubicBezTo>
                <a:close/>
                <a:moveTo>
                  <a:pt x="395140" y="3231118"/>
                </a:moveTo>
                <a:cubicBezTo>
                  <a:pt x="397240" y="3231321"/>
                  <a:pt x="399950" y="3233486"/>
                  <a:pt x="403201" y="3238898"/>
                </a:cubicBezTo>
                <a:cubicBezTo>
                  <a:pt x="403201" y="3243228"/>
                  <a:pt x="390195" y="3243228"/>
                  <a:pt x="394530" y="3247558"/>
                </a:cubicBezTo>
                <a:cubicBezTo>
                  <a:pt x="388027" y="3247558"/>
                  <a:pt x="388840" y="3230509"/>
                  <a:pt x="395140" y="3231118"/>
                </a:cubicBezTo>
                <a:close/>
                <a:moveTo>
                  <a:pt x="361811" y="3227397"/>
                </a:moveTo>
                <a:cubicBezTo>
                  <a:pt x="367433" y="3226449"/>
                  <a:pt x="373937" y="3226991"/>
                  <a:pt x="381524" y="3230238"/>
                </a:cubicBezTo>
                <a:cubicBezTo>
                  <a:pt x="385859" y="3238898"/>
                  <a:pt x="368517" y="3225908"/>
                  <a:pt x="377188" y="3238898"/>
                </a:cubicBezTo>
                <a:cubicBezTo>
                  <a:pt x="364182" y="3234568"/>
                  <a:pt x="333833" y="3243228"/>
                  <a:pt x="342504" y="3264878"/>
                </a:cubicBezTo>
                <a:cubicBezTo>
                  <a:pt x="329498" y="3264878"/>
                  <a:pt x="333833" y="3251888"/>
                  <a:pt x="329498" y="3243228"/>
                </a:cubicBezTo>
                <a:cubicBezTo>
                  <a:pt x="336001" y="3246475"/>
                  <a:pt x="344943" y="3230238"/>
                  <a:pt x="361811" y="3227397"/>
                </a:cubicBezTo>
                <a:close/>
                <a:moveTo>
                  <a:pt x="1248623" y="3225908"/>
                </a:moveTo>
                <a:cubicBezTo>
                  <a:pt x="1248623" y="3230238"/>
                  <a:pt x="1252958" y="3230238"/>
                  <a:pt x="1252958" y="3234568"/>
                </a:cubicBezTo>
                <a:cubicBezTo>
                  <a:pt x="1239952" y="3234568"/>
                  <a:pt x="1239952" y="3243228"/>
                  <a:pt x="1231281" y="3247558"/>
                </a:cubicBezTo>
                <a:cubicBezTo>
                  <a:pt x="1226945" y="3238898"/>
                  <a:pt x="1226945" y="3238898"/>
                  <a:pt x="1226945" y="3238898"/>
                </a:cubicBezTo>
                <a:cubicBezTo>
                  <a:pt x="1222610" y="3247558"/>
                  <a:pt x="1213939" y="3238898"/>
                  <a:pt x="1205268" y="3243228"/>
                </a:cubicBezTo>
                <a:cubicBezTo>
                  <a:pt x="1222610" y="3251888"/>
                  <a:pt x="1200932" y="3256218"/>
                  <a:pt x="1209603" y="3260548"/>
                </a:cubicBezTo>
                <a:cubicBezTo>
                  <a:pt x="1218274" y="3251888"/>
                  <a:pt x="1218274" y="3243228"/>
                  <a:pt x="1231281" y="3260548"/>
                </a:cubicBezTo>
                <a:cubicBezTo>
                  <a:pt x="1257293" y="3238898"/>
                  <a:pt x="1257293" y="3238898"/>
                  <a:pt x="1257293" y="3238898"/>
                </a:cubicBezTo>
                <a:cubicBezTo>
                  <a:pt x="1252958" y="3234568"/>
                  <a:pt x="1257293" y="3221578"/>
                  <a:pt x="1248623" y="3225908"/>
                </a:cubicBezTo>
                <a:close/>
                <a:moveTo>
                  <a:pt x="375020" y="3210753"/>
                </a:moveTo>
                <a:cubicBezTo>
                  <a:pt x="379356" y="3210753"/>
                  <a:pt x="385859" y="3212918"/>
                  <a:pt x="390195" y="3212918"/>
                </a:cubicBezTo>
                <a:cubicBezTo>
                  <a:pt x="390195" y="3221578"/>
                  <a:pt x="377188" y="3212918"/>
                  <a:pt x="372853" y="3221578"/>
                </a:cubicBezTo>
                <a:cubicBezTo>
                  <a:pt x="368517" y="3212918"/>
                  <a:pt x="370685" y="3210753"/>
                  <a:pt x="375020" y="3210753"/>
                </a:cubicBezTo>
                <a:close/>
                <a:moveTo>
                  <a:pt x="247123" y="3208588"/>
                </a:moveTo>
                <a:cubicBezTo>
                  <a:pt x="255794" y="3212918"/>
                  <a:pt x="268801" y="3212918"/>
                  <a:pt x="268801" y="3225908"/>
                </a:cubicBezTo>
                <a:cubicBezTo>
                  <a:pt x="264465" y="3225908"/>
                  <a:pt x="260130" y="3217248"/>
                  <a:pt x="255794" y="3225908"/>
                </a:cubicBezTo>
                <a:cubicBezTo>
                  <a:pt x="255794" y="3217248"/>
                  <a:pt x="255794" y="3212918"/>
                  <a:pt x="247123" y="3208588"/>
                </a:cubicBezTo>
                <a:close/>
                <a:moveTo>
                  <a:pt x="1265964" y="3204258"/>
                </a:moveTo>
                <a:cubicBezTo>
                  <a:pt x="1261629" y="3208588"/>
                  <a:pt x="1252958" y="3212918"/>
                  <a:pt x="1257293" y="3225908"/>
                </a:cubicBezTo>
                <a:cubicBezTo>
                  <a:pt x="1261629" y="3221578"/>
                  <a:pt x="1270300" y="3238898"/>
                  <a:pt x="1265964" y="3225908"/>
                </a:cubicBezTo>
                <a:cubicBezTo>
                  <a:pt x="1252958" y="3221578"/>
                  <a:pt x="1278971" y="3212918"/>
                  <a:pt x="1265964" y="3204258"/>
                </a:cubicBezTo>
                <a:close/>
                <a:moveTo>
                  <a:pt x="1114764" y="3202093"/>
                </a:moveTo>
                <a:cubicBezTo>
                  <a:pt x="1109887" y="3202093"/>
                  <a:pt x="1105551" y="3204258"/>
                  <a:pt x="1105551" y="3208588"/>
                </a:cubicBezTo>
                <a:cubicBezTo>
                  <a:pt x="1118558" y="3221578"/>
                  <a:pt x="1118558" y="3204258"/>
                  <a:pt x="1127229" y="3208588"/>
                </a:cubicBezTo>
                <a:cubicBezTo>
                  <a:pt x="1125061" y="3204258"/>
                  <a:pt x="1119642" y="3202093"/>
                  <a:pt x="1114764" y="3202093"/>
                </a:cubicBezTo>
                <a:close/>
                <a:moveTo>
                  <a:pt x="1027512" y="3199928"/>
                </a:moveTo>
                <a:cubicBezTo>
                  <a:pt x="1036183" y="3204258"/>
                  <a:pt x="1040519" y="3199928"/>
                  <a:pt x="1049190" y="3208588"/>
                </a:cubicBezTo>
                <a:cubicBezTo>
                  <a:pt x="1049190" y="3208588"/>
                  <a:pt x="1049190" y="3208588"/>
                  <a:pt x="1040519" y="3212918"/>
                </a:cubicBezTo>
                <a:cubicBezTo>
                  <a:pt x="1036183" y="3204258"/>
                  <a:pt x="1031848" y="3212918"/>
                  <a:pt x="1027512" y="3199928"/>
                </a:cubicBezTo>
                <a:close/>
                <a:moveTo>
                  <a:pt x="260130" y="3199928"/>
                </a:moveTo>
                <a:cubicBezTo>
                  <a:pt x="264465" y="3199928"/>
                  <a:pt x="268801" y="3204258"/>
                  <a:pt x="273136" y="3199928"/>
                </a:cubicBezTo>
                <a:cubicBezTo>
                  <a:pt x="277472" y="3204258"/>
                  <a:pt x="273136" y="3212918"/>
                  <a:pt x="277472" y="3212918"/>
                </a:cubicBezTo>
                <a:cubicBezTo>
                  <a:pt x="281807" y="3221578"/>
                  <a:pt x="273136" y="3212918"/>
                  <a:pt x="273136" y="3217248"/>
                </a:cubicBezTo>
                <a:cubicBezTo>
                  <a:pt x="268801" y="3212918"/>
                  <a:pt x="264465" y="3204258"/>
                  <a:pt x="260130" y="3199928"/>
                </a:cubicBezTo>
                <a:close/>
                <a:moveTo>
                  <a:pt x="992828" y="3191268"/>
                </a:moveTo>
                <a:cubicBezTo>
                  <a:pt x="997164" y="3199928"/>
                  <a:pt x="988493" y="3199928"/>
                  <a:pt x="997164" y="3208588"/>
                </a:cubicBezTo>
                <a:cubicBezTo>
                  <a:pt x="992828" y="3212918"/>
                  <a:pt x="988493" y="3217248"/>
                  <a:pt x="984157" y="3217248"/>
                </a:cubicBezTo>
                <a:cubicBezTo>
                  <a:pt x="979822" y="3212918"/>
                  <a:pt x="984157" y="3208588"/>
                  <a:pt x="988493" y="3208588"/>
                </a:cubicBezTo>
                <a:cubicBezTo>
                  <a:pt x="979822" y="3204258"/>
                  <a:pt x="979822" y="3199928"/>
                  <a:pt x="979822" y="3195598"/>
                </a:cubicBezTo>
                <a:cubicBezTo>
                  <a:pt x="984157" y="3186938"/>
                  <a:pt x="988493" y="3195598"/>
                  <a:pt x="992828" y="3191268"/>
                </a:cubicBezTo>
                <a:close/>
                <a:moveTo>
                  <a:pt x="1568365" y="3188224"/>
                </a:moveTo>
                <a:cubicBezTo>
                  <a:pt x="1567282" y="3188291"/>
                  <a:pt x="1566198" y="3189103"/>
                  <a:pt x="1565114" y="3191268"/>
                </a:cubicBezTo>
                <a:cubicBezTo>
                  <a:pt x="1569449" y="3199928"/>
                  <a:pt x="1582456" y="3204258"/>
                  <a:pt x="1578120" y="3191268"/>
                </a:cubicBezTo>
                <a:cubicBezTo>
                  <a:pt x="1574869" y="3194516"/>
                  <a:pt x="1571617" y="3188021"/>
                  <a:pt x="1568365" y="3188224"/>
                </a:cubicBezTo>
                <a:close/>
                <a:moveTo>
                  <a:pt x="476905" y="3186938"/>
                </a:moveTo>
                <a:cubicBezTo>
                  <a:pt x="481240" y="3199928"/>
                  <a:pt x="472569" y="3191268"/>
                  <a:pt x="468234" y="3199928"/>
                </a:cubicBezTo>
                <a:cubicBezTo>
                  <a:pt x="468234" y="3199928"/>
                  <a:pt x="468234" y="3199928"/>
                  <a:pt x="463898" y="3191268"/>
                </a:cubicBezTo>
                <a:cubicBezTo>
                  <a:pt x="468234" y="3182608"/>
                  <a:pt x="472569" y="3195598"/>
                  <a:pt x="476905" y="3186938"/>
                </a:cubicBezTo>
                <a:close/>
                <a:moveTo>
                  <a:pt x="1327203" y="3180443"/>
                </a:moveTo>
                <a:cubicBezTo>
                  <a:pt x="1323410" y="3179361"/>
                  <a:pt x="1320158" y="3180443"/>
                  <a:pt x="1317990" y="3182608"/>
                </a:cubicBezTo>
                <a:cubicBezTo>
                  <a:pt x="1317990" y="3186938"/>
                  <a:pt x="1313655" y="3191268"/>
                  <a:pt x="1322326" y="3204258"/>
                </a:cubicBezTo>
                <a:cubicBezTo>
                  <a:pt x="1330997" y="3199928"/>
                  <a:pt x="1335333" y="3195598"/>
                  <a:pt x="1339668" y="3191268"/>
                </a:cubicBezTo>
                <a:cubicBezTo>
                  <a:pt x="1335332" y="3184773"/>
                  <a:pt x="1330997" y="3181526"/>
                  <a:pt x="1327203" y="3180443"/>
                </a:cubicBezTo>
                <a:close/>
                <a:moveTo>
                  <a:pt x="1157577" y="3178278"/>
                </a:moveTo>
                <a:cubicBezTo>
                  <a:pt x="1153242" y="3182608"/>
                  <a:pt x="1140235" y="3182608"/>
                  <a:pt x="1144571" y="3191268"/>
                </a:cubicBezTo>
                <a:cubicBezTo>
                  <a:pt x="1153242" y="3195598"/>
                  <a:pt x="1166248" y="3191268"/>
                  <a:pt x="1157577" y="3178278"/>
                </a:cubicBezTo>
                <a:close/>
                <a:moveTo>
                  <a:pt x="1174919" y="3169618"/>
                </a:moveTo>
                <a:cubicBezTo>
                  <a:pt x="1170584" y="3169618"/>
                  <a:pt x="1166248" y="3169618"/>
                  <a:pt x="1161913" y="3173948"/>
                </a:cubicBezTo>
                <a:cubicBezTo>
                  <a:pt x="1166248" y="3182608"/>
                  <a:pt x="1170584" y="3186938"/>
                  <a:pt x="1174919" y="3186938"/>
                </a:cubicBezTo>
                <a:cubicBezTo>
                  <a:pt x="1179255" y="3182608"/>
                  <a:pt x="1179255" y="3178278"/>
                  <a:pt x="1174919" y="3169618"/>
                </a:cubicBezTo>
                <a:close/>
                <a:moveTo>
                  <a:pt x="1283306" y="3165288"/>
                </a:moveTo>
                <a:cubicBezTo>
                  <a:pt x="1278971" y="3169618"/>
                  <a:pt x="1287642" y="3178278"/>
                  <a:pt x="1291977" y="3178278"/>
                </a:cubicBezTo>
                <a:cubicBezTo>
                  <a:pt x="1296313" y="3191268"/>
                  <a:pt x="1265964" y="3169618"/>
                  <a:pt x="1283306" y="3165288"/>
                </a:cubicBezTo>
                <a:close/>
                <a:moveTo>
                  <a:pt x="1712520" y="3160958"/>
                </a:moveTo>
                <a:cubicBezTo>
                  <a:pt x="1712520" y="3165288"/>
                  <a:pt x="1712520" y="3165288"/>
                  <a:pt x="1716856" y="3165288"/>
                </a:cubicBezTo>
                <a:cubicBezTo>
                  <a:pt x="1721191" y="3173948"/>
                  <a:pt x="1708185" y="3178278"/>
                  <a:pt x="1708185" y="3186938"/>
                </a:cubicBezTo>
                <a:cubicBezTo>
                  <a:pt x="1708185" y="3186938"/>
                  <a:pt x="1708185" y="3165288"/>
                  <a:pt x="1712520" y="3160958"/>
                </a:cubicBezTo>
                <a:close/>
                <a:moveTo>
                  <a:pt x="1378687" y="3160958"/>
                </a:moveTo>
                <a:cubicBezTo>
                  <a:pt x="1365681" y="3165288"/>
                  <a:pt x="1344003" y="3173948"/>
                  <a:pt x="1322326" y="3165288"/>
                </a:cubicBezTo>
                <a:cubicBezTo>
                  <a:pt x="1330997" y="3186938"/>
                  <a:pt x="1339668" y="3169618"/>
                  <a:pt x="1344003" y="3191268"/>
                </a:cubicBezTo>
                <a:cubicBezTo>
                  <a:pt x="1348339" y="3173948"/>
                  <a:pt x="1374352" y="3178278"/>
                  <a:pt x="1378687" y="3160958"/>
                </a:cubicBezTo>
                <a:close/>
                <a:moveTo>
                  <a:pt x="897448" y="3160958"/>
                </a:moveTo>
                <a:cubicBezTo>
                  <a:pt x="888777" y="3182608"/>
                  <a:pt x="880105" y="3182608"/>
                  <a:pt x="862763" y="3186938"/>
                </a:cubicBezTo>
                <a:cubicBezTo>
                  <a:pt x="841086" y="3169618"/>
                  <a:pt x="888777" y="3169618"/>
                  <a:pt x="897448" y="3160958"/>
                </a:cubicBezTo>
                <a:close/>
                <a:moveTo>
                  <a:pt x="598298" y="3160958"/>
                </a:moveTo>
                <a:cubicBezTo>
                  <a:pt x="602634" y="3165288"/>
                  <a:pt x="602634" y="3169618"/>
                  <a:pt x="606969" y="3165288"/>
                </a:cubicBezTo>
                <a:cubicBezTo>
                  <a:pt x="606969" y="3178278"/>
                  <a:pt x="589627" y="3178278"/>
                  <a:pt x="585292" y="3186938"/>
                </a:cubicBezTo>
                <a:cubicBezTo>
                  <a:pt x="585292" y="3173948"/>
                  <a:pt x="598298" y="3173948"/>
                  <a:pt x="598298" y="3160958"/>
                </a:cubicBezTo>
                <a:close/>
                <a:moveTo>
                  <a:pt x="277472" y="3158252"/>
                </a:moveTo>
                <a:lnTo>
                  <a:pt x="279117" y="3158557"/>
                </a:lnTo>
                <a:lnTo>
                  <a:pt x="268801" y="3160958"/>
                </a:lnTo>
                <a:cubicBezTo>
                  <a:pt x="270969" y="3160958"/>
                  <a:pt x="274220" y="3158793"/>
                  <a:pt x="277472" y="3158252"/>
                </a:cubicBezTo>
                <a:close/>
                <a:moveTo>
                  <a:pt x="355511" y="3156628"/>
                </a:moveTo>
                <a:cubicBezTo>
                  <a:pt x="355511" y="3165288"/>
                  <a:pt x="342504" y="3160958"/>
                  <a:pt x="338169" y="3169618"/>
                </a:cubicBezTo>
                <a:cubicBezTo>
                  <a:pt x="342504" y="3169618"/>
                  <a:pt x="351175" y="3169618"/>
                  <a:pt x="355511" y="3165288"/>
                </a:cubicBezTo>
                <a:cubicBezTo>
                  <a:pt x="355511" y="3178278"/>
                  <a:pt x="346840" y="3178278"/>
                  <a:pt x="338169" y="3182608"/>
                </a:cubicBezTo>
                <a:cubicBezTo>
                  <a:pt x="346840" y="3191268"/>
                  <a:pt x="355511" y="3182608"/>
                  <a:pt x="364182" y="3182608"/>
                </a:cubicBezTo>
                <a:cubicBezTo>
                  <a:pt x="368517" y="3195598"/>
                  <a:pt x="351175" y="3182608"/>
                  <a:pt x="359846" y="3195598"/>
                </a:cubicBezTo>
                <a:cubicBezTo>
                  <a:pt x="351175" y="3199928"/>
                  <a:pt x="346840" y="3186938"/>
                  <a:pt x="338169" y="3186938"/>
                </a:cubicBezTo>
                <a:cubicBezTo>
                  <a:pt x="338169" y="3191268"/>
                  <a:pt x="338169" y="3191268"/>
                  <a:pt x="338169" y="3191268"/>
                </a:cubicBezTo>
                <a:cubicBezTo>
                  <a:pt x="342504" y="3199928"/>
                  <a:pt x="346840" y="3191268"/>
                  <a:pt x="351175" y="3199928"/>
                </a:cubicBezTo>
                <a:cubicBezTo>
                  <a:pt x="338169" y="3195598"/>
                  <a:pt x="320827" y="3204258"/>
                  <a:pt x="307820" y="3204258"/>
                </a:cubicBezTo>
                <a:cubicBezTo>
                  <a:pt x="303485" y="3208588"/>
                  <a:pt x="307820" y="3217248"/>
                  <a:pt x="307820" y="3225908"/>
                </a:cubicBezTo>
                <a:cubicBezTo>
                  <a:pt x="303485" y="3225908"/>
                  <a:pt x="303485" y="3221578"/>
                  <a:pt x="303485" y="3221578"/>
                </a:cubicBezTo>
                <a:cubicBezTo>
                  <a:pt x="299149" y="3212918"/>
                  <a:pt x="294814" y="3217248"/>
                  <a:pt x="286143" y="3217248"/>
                </a:cubicBezTo>
                <a:cubicBezTo>
                  <a:pt x="286143" y="3204258"/>
                  <a:pt x="281807" y="3208588"/>
                  <a:pt x="273136" y="3195598"/>
                </a:cubicBezTo>
                <a:cubicBezTo>
                  <a:pt x="286143" y="3199928"/>
                  <a:pt x="281807" y="3186938"/>
                  <a:pt x="273136" y="3173948"/>
                </a:cubicBezTo>
                <a:cubicBezTo>
                  <a:pt x="277472" y="3169618"/>
                  <a:pt x="281807" y="3178278"/>
                  <a:pt x="290478" y="3178278"/>
                </a:cubicBezTo>
                <a:cubicBezTo>
                  <a:pt x="281807" y="3169618"/>
                  <a:pt x="277472" y="3165288"/>
                  <a:pt x="286143" y="3165288"/>
                </a:cubicBezTo>
                <a:cubicBezTo>
                  <a:pt x="285059" y="3162041"/>
                  <a:pt x="283704" y="3160146"/>
                  <a:pt x="282214" y="3159132"/>
                </a:cubicBezTo>
                <a:lnTo>
                  <a:pt x="279117" y="3158557"/>
                </a:lnTo>
                <a:lnTo>
                  <a:pt x="284788" y="3157237"/>
                </a:lnTo>
                <a:cubicBezTo>
                  <a:pt x="305923" y="3155816"/>
                  <a:pt x="339253" y="3159876"/>
                  <a:pt x="355511" y="3156628"/>
                </a:cubicBezTo>
                <a:close/>
                <a:moveTo>
                  <a:pt x="1721733" y="3155005"/>
                </a:moveTo>
                <a:cubicBezTo>
                  <a:pt x="1725527" y="3155546"/>
                  <a:pt x="1729862" y="3158793"/>
                  <a:pt x="1729862" y="3165288"/>
                </a:cubicBezTo>
                <a:cubicBezTo>
                  <a:pt x="1725527" y="3165288"/>
                  <a:pt x="1725527" y="3160958"/>
                  <a:pt x="1721191" y="3160958"/>
                </a:cubicBezTo>
                <a:cubicBezTo>
                  <a:pt x="1721191" y="3160958"/>
                  <a:pt x="1721191" y="3165288"/>
                  <a:pt x="1721191" y="3165288"/>
                </a:cubicBezTo>
                <a:cubicBezTo>
                  <a:pt x="1721191" y="3178278"/>
                  <a:pt x="1716856" y="3156628"/>
                  <a:pt x="1716856" y="3160958"/>
                </a:cubicBezTo>
                <a:cubicBezTo>
                  <a:pt x="1714688" y="3156628"/>
                  <a:pt x="1717940" y="3154463"/>
                  <a:pt x="1721733" y="3155005"/>
                </a:cubicBezTo>
                <a:close/>
                <a:moveTo>
                  <a:pt x="424879" y="3147968"/>
                </a:moveTo>
                <a:cubicBezTo>
                  <a:pt x="429214" y="3147968"/>
                  <a:pt x="420543" y="3152298"/>
                  <a:pt x="433550" y="3160958"/>
                </a:cubicBezTo>
                <a:cubicBezTo>
                  <a:pt x="407537" y="3165288"/>
                  <a:pt x="394530" y="3178278"/>
                  <a:pt x="368517" y="3182608"/>
                </a:cubicBezTo>
                <a:cubicBezTo>
                  <a:pt x="364182" y="3173948"/>
                  <a:pt x="364182" y="3169618"/>
                  <a:pt x="368517" y="3165288"/>
                </a:cubicBezTo>
                <a:cubicBezTo>
                  <a:pt x="372853" y="3165288"/>
                  <a:pt x="377188" y="3169618"/>
                  <a:pt x="377188" y="3178278"/>
                </a:cubicBezTo>
                <a:cubicBezTo>
                  <a:pt x="381524" y="3173948"/>
                  <a:pt x="381524" y="3165288"/>
                  <a:pt x="377188" y="3156628"/>
                </a:cubicBezTo>
                <a:cubicBezTo>
                  <a:pt x="398866" y="3169618"/>
                  <a:pt x="411872" y="3165288"/>
                  <a:pt x="424879" y="3147968"/>
                </a:cubicBezTo>
                <a:close/>
                <a:moveTo>
                  <a:pt x="1760211" y="3143638"/>
                </a:moveTo>
                <a:cubicBezTo>
                  <a:pt x="1764546" y="3143638"/>
                  <a:pt x="1764546" y="3143638"/>
                  <a:pt x="1764546" y="3147968"/>
                </a:cubicBezTo>
                <a:cubicBezTo>
                  <a:pt x="1768882" y="3147968"/>
                  <a:pt x="1768882" y="3152298"/>
                  <a:pt x="1768882" y="3152298"/>
                </a:cubicBezTo>
                <a:cubicBezTo>
                  <a:pt x="1764546" y="3156628"/>
                  <a:pt x="1760211" y="3156628"/>
                  <a:pt x="1760211" y="3160958"/>
                </a:cubicBezTo>
                <a:cubicBezTo>
                  <a:pt x="1751540" y="3156628"/>
                  <a:pt x="1755875" y="3156628"/>
                  <a:pt x="1751540" y="3147968"/>
                </a:cubicBezTo>
                <a:cubicBezTo>
                  <a:pt x="1751540" y="3152298"/>
                  <a:pt x="1764546" y="3156628"/>
                  <a:pt x="1760211" y="3143638"/>
                </a:cubicBezTo>
                <a:close/>
                <a:moveTo>
                  <a:pt x="1391694" y="3143638"/>
                </a:moveTo>
                <a:cubicBezTo>
                  <a:pt x="1387358" y="3152298"/>
                  <a:pt x="1387358" y="3147968"/>
                  <a:pt x="1378687" y="3147968"/>
                </a:cubicBezTo>
                <a:cubicBezTo>
                  <a:pt x="1383023" y="3156628"/>
                  <a:pt x="1400365" y="3152298"/>
                  <a:pt x="1391694" y="3143638"/>
                </a:cubicBezTo>
                <a:close/>
                <a:moveTo>
                  <a:pt x="294814" y="3139308"/>
                </a:moveTo>
                <a:cubicBezTo>
                  <a:pt x="299149" y="3139308"/>
                  <a:pt x="307820" y="3147968"/>
                  <a:pt x="312156" y="3147968"/>
                </a:cubicBezTo>
                <a:cubicBezTo>
                  <a:pt x="307820" y="3152298"/>
                  <a:pt x="299149" y="3152298"/>
                  <a:pt x="294814" y="3139308"/>
                </a:cubicBezTo>
                <a:close/>
                <a:moveTo>
                  <a:pt x="1690843" y="3134978"/>
                </a:moveTo>
                <a:cubicBezTo>
                  <a:pt x="1695178" y="3143638"/>
                  <a:pt x="1695178" y="3143638"/>
                  <a:pt x="1699514" y="3139308"/>
                </a:cubicBezTo>
                <a:cubicBezTo>
                  <a:pt x="1703849" y="3147968"/>
                  <a:pt x="1695178" y="3147968"/>
                  <a:pt x="1695178" y="3147968"/>
                </a:cubicBezTo>
                <a:cubicBezTo>
                  <a:pt x="1695178" y="3143638"/>
                  <a:pt x="1686508" y="3139308"/>
                  <a:pt x="1682172" y="3143638"/>
                </a:cubicBezTo>
                <a:cubicBezTo>
                  <a:pt x="1677837" y="3139308"/>
                  <a:pt x="1686508" y="3139308"/>
                  <a:pt x="1690843" y="3134978"/>
                </a:cubicBezTo>
                <a:close/>
                <a:moveTo>
                  <a:pt x="238452" y="3134978"/>
                </a:moveTo>
                <a:cubicBezTo>
                  <a:pt x="238452" y="3139308"/>
                  <a:pt x="242788" y="3143638"/>
                  <a:pt x="247123" y="3147968"/>
                </a:cubicBezTo>
                <a:cubicBezTo>
                  <a:pt x="242788" y="3147968"/>
                  <a:pt x="238452" y="3143638"/>
                  <a:pt x="229781" y="3147968"/>
                </a:cubicBezTo>
                <a:cubicBezTo>
                  <a:pt x="229781" y="3143638"/>
                  <a:pt x="234117" y="3139308"/>
                  <a:pt x="238452" y="3134978"/>
                </a:cubicBezTo>
                <a:close/>
                <a:moveTo>
                  <a:pt x="637318" y="3130648"/>
                </a:moveTo>
                <a:cubicBezTo>
                  <a:pt x="637318" y="3143638"/>
                  <a:pt x="619976" y="3143638"/>
                  <a:pt x="615640" y="3147968"/>
                </a:cubicBezTo>
                <a:cubicBezTo>
                  <a:pt x="619976" y="3134978"/>
                  <a:pt x="628647" y="3134978"/>
                  <a:pt x="637318" y="3130648"/>
                </a:cubicBezTo>
                <a:close/>
                <a:moveTo>
                  <a:pt x="1218274" y="3126318"/>
                </a:moveTo>
                <a:cubicBezTo>
                  <a:pt x="1218274" y="3152298"/>
                  <a:pt x="1183590" y="3147968"/>
                  <a:pt x="1183590" y="3165288"/>
                </a:cubicBezTo>
                <a:cubicBezTo>
                  <a:pt x="1192261" y="3169618"/>
                  <a:pt x="1192261" y="3156628"/>
                  <a:pt x="1200932" y="3169618"/>
                </a:cubicBezTo>
                <a:cubicBezTo>
                  <a:pt x="1209603" y="3156628"/>
                  <a:pt x="1231281" y="3160958"/>
                  <a:pt x="1231281" y="3134978"/>
                </a:cubicBezTo>
                <a:cubicBezTo>
                  <a:pt x="1235616" y="3139308"/>
                  <a:pt x="1248623" y="3143638"/>
                  <a:pt x="1244287" y="3130648"/>
                </a:cubicBezTo>
                <a:cubicBezTo>
                  <a:pt x="1231281" y="3126318"/>
                  <a:pt x="1231281" y="3126318"/>
                  <a:pt x="1218274" y="3126318"/>
                </a:cubicBezTo>
                <a:close/>
                <a:moveTo>
                  <a:pt x="891215" y="3123680"/>
                </a:moveTo>
                <a:cubicBezTo>
                  <a:pt x="892299" y="3122530"/>
                  <a:pt x="893112" y="3123071"/>
                  <a:pt x="893112" y="3126318"/>
                </a:cubicBezTo>
                <a:cubicBezTo>
                  <a:pt x="893112" y="3134978"/>
                  <a:pt x="897448" y="3147968"/>
                  <a:pt x="888777" y="3152298"/>
                </a:cubicBezTo>
                <a:cubicBezTo>
                  <a:pt x="882273" y="3145803"/>
                  <a:pt x="887964" y="3127130"/>
                  <a:pt x="891215" y="3123680"/>
                </a:cubicBezTo>
                <a:close/>
                <a:moveTo>
                  <a:pt x="838918" y="3123612"/>
                </a:moveTo>
                <a:cubicBezTo>
                  <a:pt x="843254" y="3124153"/>
                  <a:pt x="849757" y="3126318"/>
                  <a:pt x="854092" y="3126318"/>
                </a:cubicBezTo>
                <a:cubicBezTo>
                  <a:pt x="849757" y="3139308"/>
                  <a:pt x="841086" y="3121988"/>
                  <a:pt x="841086" y="3139308"/>
                </a:cubicBezTo>
                <a:cubicBezTo>
                  <a:pt x="841086" y="3134978"/>
                  <a:pt x="836751" y="3130648"/>
                  <a:pt x="836751" y="3130648"/>
                </a:cubicBezTo>
                <a:cubicBezTo>
                  <a:pt x="832415" y="3124153"/>
                  <a:pt x="834583" y="3123071"/>
                  <a:pt x="838918" y="3123612"/>
                </a:cubicBezTo>
                <a:close/>
                <a:moveTo>
                  <a:pt x="487201" y="3123612"/>
                </a:moveTo>
                <a:cubicBezTo>
                  <a:pt x="488827" y="3123071"/>
                  <a:pt x="492079" y="3126318"/>
                  <a:pt x="498582" y="3134978"/>
                </a:cubicBezTo>
                <a:cubicBezTo>
                  <a:pt x="472569" y="3143638"/>
                  <a:pt x="468234" y="3143638"/>
                  <a:pt x="446556" y="3152298"/>
                </a:cubicBezTo>
                <a:cubicBezTo>
                  <a:pt x="442221" y="3139308"/>
                  <a:pt x="472569" y="3143638"/>
                  <a:pt x="472569" y="3126318"/>
                </a:cubicBezTo>
                <a:cubicBezTo>
                  <a:pt x="476905" y="3130648"/>
                  <a:pt x="481240" y="3130648"/>
                  <a:pt x="485576" y="3134978"/>
                </a:cubicBezTo>
                <a:cubicBezTo>
                  <a:pt x="485576" y="3128483"/>
                  <a:pt x="485576" y="3124153"/>
                  <a:pt x="487201" y="3123612"/>
                </a:cubicBezTo>
                <a:close/>
                <a:moveTo>
                  <a:pt x="509421" y="3119823"/>
                </a:moveTo>
                <a:cubicBezTo>
                  <a:pt x="514840" y="3118741"/>
                  <a:pt x="520259" y="3119823"/>
                  <a:pt x="524595" y="3126318"/>
                </a:cubicBezTo>
                <a:cubicBezTo>
                  <a:pt x="515924" y="3126318"/>
                  <a:pt x="502917" y="3139308"/>
                  <a:pt x="494247" y="3126318"/>
                </a:cubicBezTo>
                <a:cubicBezTo>
                  <a:pt x="498582" y="3124153"/>
                  <a:pt x="504001" y="3120906"/>
                  <a:pt x="509421" y="3119823"/>
                </a:cubicBezTo>
                <a:close/>
                <a:moveTo>
                  <a:pt x="589627" y="3117658"/>
                </a:moveTo>
                <a:cubicBezTo>
                  <a:pt x="593963" y="3113329"/>
                  <a:pt x="602634" y="3143638"/>
                  <a:pt x="606969" y="3130648"/>
                </a:cubicBezTo>
                <a:cubicBezTo>
                  <a:pt x="606969" y="3147968"/>
                  <a:pt x="589627" y="3134978"/>
                  <a:pt x="585292" y="3139308"/>
                </a:cubicBezTo>
                <a:cubicBezTo>
                  <a:pt x="585292" y="3130648"/>
                  <a:pt x="593963" y="3130648"/>
                  <a:pt x="589627" y="3117658"/>
                </a:cubicBezTo>
                <a:close/>
                <a:moveTo>
                  <a:pt x="537398" y="3116508"/>
                </a:moveTo>
                <a:cubicBezTo>
                  <a:pt x="539227" y="3117117"/>
                  <a:pt x="540853" y="3118741"/>
                  <a:pt x="541937" y="3121988"/>
                </a:cubicBezTo>
                <a:cubicBezTo>
                  <a:pt x="537601" y="3130648"/>
                  <a:pt x="533266" y="3121988"/>
                  <a:pt x="524595" y="3121988"/>
                </a:cubicBezTo>
                <a:cubicBezTo>
                  <a:pt x="524595" y="3121988"/>
                  <a:pt x="531911" y="3114682"/>
                  <a:pt x="537398" y="3116508"/>
                </a:cubicBezTo>
                <a:close/>
                <a:moveTo>
                  <a:pt x="1218274" y="3113329"/>
                </a:moveTo>
                <a:cubicBezTo>
                  <a:pt x="1213939" y="3113329"/>
                  <a:pt x="1192261" y="3117658"/>
                  <a:pt x="1205268" y="3130648"/>
                </a:cubicBezTo>
                <a:cubicBezTo>
                  <a:pt x="1209603" y="3121988"/>
                  <a:pt x="1222610" y="3126318"/>
                  <a:pt x="1218274" y="3113329"/>
                </a:cubicBezTo>
                <a:close/>
                <a:moveTo>
                  <a:pt x="1278971" y="3108999"/>
                </a:moveTo>
                <a:lnTo>
                  <a:pt x="1274636" y="3117658"/>
                </a:lnTo>
                <a:lnTo>
                  <a:pt x="1274635" y="3117658"/>
                </a:lnTo>
                <a:cubicBezTo>
                  <a:pt x="1278971" y="3113329"/>
                  <a:pt x="1278971" y="3113329"/>
                  <a:pt x="1278971" y="3108999"/>
                </a:cubicBezTo>
                <a:close/>
                <a:moveTo>
                  <a:pt x="325162" y="3108999"/>
                </a:moveTo>
                <a:cubicBezTo>
                  <a:pt x="325162" y="3113329"/>
                  <a:pt x="320827" y="3117658"/>
                  <a:pt x="325162" y="3121988"/>
                </a:cubicBezTo>
                <a:cubicBezTo>
                  <a:pt x="312156" y="3126318"/>
                  <a:pt x="316491" y="3130648"/>
                  <a:pt x="303485" y="3134978"/>
                </a:cubicBezTo>
                <a:cubicBezTo>
                  <a:pt x="299149" y="3121988"/>
                  <a:pt x="316491" y="3117658"/>
                  <a:pt x="325162" y="3108999"/>
                </a:cubicBezTo>
                <a:close/>
                <a:moveTo>
                  <a:pt x="275914" y="3108525"/>
                </a:moveTo>
                <a:cubicBezTo>
                  <a:pt x="280994" y="3110352"/>
                  <a:pt x="291562" y="3127401"/>
                  <a:pt x="294814" y="3117658"/>
                </a:cubicBezTo>
                <a:cubicBezTo>
                  <a:pt x="303485" y="3117658"/>
                  <a:pt x="286143" y="3126318"/>
                  <a:pt x="294814" y="3130648"/>
                </a:cubicBezTo>
                <a:cubicBezTo>
                  <a:pt x="281807" y="3126318"/>
                  <a:pt x="286143" y="3113329"/>
                  <a:pt x="273136" y="3113329"/>
                </a:cubicBezTo>
                <a:cubicBezTo>
                  <a:pt x="273136" y="3108999"/>
                  <a:pt x="274220" y="3107916"/>
                  <a:pt x="275914" y="3108525"/>
                </a:cubicBezTo>
                <a:close/>
                <a:moveTo>
                  <a:pt x="1317178" y="3101692"/>
                </a:moveTo>
                <a:cubicBezTo>
                  <a:pt x="1325307" y="3101692"/>
                  <a:pt x="1321242" y="3118741"/>
                  <a:pt x="1304984" y="3108999"/>
                </a:cubicBezTo>
                <a:cubicBezTo>
                  <a:pt x="1310403" y="3103586"/>
                  <a:pt x="1314468" y="3101692"/>
                  <a:pt x="1317178" y="3101692"/>
                </a:cubicBezTo>
                <a:close/>
                <a:moveTo>
                  <a:pt x="818528" y="3098038"/>
                </a:moveTo>
                <a:cubicBezTo>
                  <a:pt x="821576" y="3098444"/>
                  <a:pt x="823744" y="3099256"/>
                  <a:pt x="823744" y="3100339"/>
                </a:cubicBezTo>
                <a:cubicBezTo>
                  <a:pt x="819409" y="3104669"/>
                  <a:pt x="802067" y="3100339"/>
                  <a:pt x="802067" y="3108999"/>
                </a:cubicBezTo>
                <a:cubicBezTo>
                  <a:pt x="792312" y="3099256"/>
                  <a:pt x="809383" y="3096821"/>
                  <a:pt x="818528" y="3098038"/>
                </a:cubicBezTo>
                <a:close/>
                <a:moveTo>
                  <a:pt x="1365681" y="3096009"/>
                </a:moveTo>
                <a:cubicBezTo>
                  <a:pt x="1361345" y="3096009"/>
                  <a:pt x="1352674" y="3104669"/>
                  <a:pt x="1357010" y="3113329"/>
                </a:cubicBezTo>
                <a:cubicBezTo>
                  <a:pt x="1365681" y="3108999"/>
                  <a:pt x="1365681" y="3104669"/>
                  <a:pt x="1365681" y="3096009"/>
                </a:cubicBezTo>
                <a:close/>
                <a:moveTo>
                  <a:pt x="689344" y="3096009"/>
                </a:moveTo>
                <a:cubicBezTo>
                  <a:pt x="698015" y="3108999"/>
                  <a:pt x="693679" y="3117658"/>
                  <a:pt x="685008" y="3121988"/>
                </a:cubicBezTo>
                <a:cubicBezTo>
                  <a:pt x="680673" y="3113329"/>
                  <a:pt x="702350" y="3108999"/>
                  <a:pt x="685008" y="3104669"/>
                </a:cubicBezTo>
                <a:cubicBezTo>
                  <a:pt x="680673" y="3100339"/>
                  <a:pt x="685008" y="3100339"/>
                  <a:pt x="689344" y="3096009"/>
                </a:cubicBezTo>
                <a:close/>
                <a:moveTo>
                  <a:pt x="624311" y="3096009"/>
                </a:moveTo>
                <a:cubicBezTo>
                  <a:pt x="624311" y="3100339"/>
                  <a:pt x="628647" y="3104669"/>
                  <a:pt x="632982" y="3108999"/>
                </a:cubicBezTo>
                <a:cubicBezTo>
                  <a:pt x="628647" y="3113329"/>
                  <a:pt x="628647" y="3108999"/>
                  <a:pt x="624311" y="3104669"/>
                </a:cubicBezTo>
                <a:cubicBezTo>
                  <a:pt x="615640" y="3113329"/>
                  <a:pt x="619976" y="3121988"/>
                  <a:pt x="606969" y="3121988"/>
                </a:cubicBezTo>
                <a:cubicBezTo>
                  <a:pt x="598298" y="3113329"/>
                  <a:pt x="611305" y="3113329"/>
                  <a:pt x="602634" y="3104669"/>
                </a:cubicBezTo>
                <a:cubicBezTo>
                  <a:pt x="606969" y="3100339"/>
                  <a:pt x="606969" y="3104669"/>
                  <a:pt x="606969" y="3104669"/>
                </a:cubicBezTo>
                <a:cubicBezTo>
                  <a:pt x="606969" y="3104669"/>
                  <a:pt x="606969" y="3104669"/>
                  <a:pt x="611305" y="3104669"/>
                </a:cubicBezTo>
                <a:cubicBezTo>
                  <a:pt x="615640" y="3108999"/>
                  <a:pt x="611305" y="3108999"/>
                  <a:pt x="615640" y="3113329"/>
                </a:cubicBezTo>
                <a:cubicBezTo>
                  <a:pt x="619976" y="3108999"/>
                  <a:pt x="615640" y="3100339"/>
                  <a:pt x="624311" y="3096009"/>
                </a:cubicBezTo>
                <a:close/>
                <a:moveTo>
                  <a:pt x="1799230" y="3091679"/>
                </a:moveTo>
                <a:cubicBezTo>
                  <a:pt x="1807901" y="3113329"/>
                  <a:pt x="1773217" y="3096009"/>
                  <a:pt x="1781888" y="3117658"/>
                </a:cubicBezTo>
                <a:cubicBezTo>
                  <a:pt x="1764546" y="3104669"/>
                  <a:pt x="1755875" y="3126318"/>
                  <a:pt x="1738533" y="3117658"/>
                </a:cubicBezTo>
                <a:cubicBezTo>
                  <a:pt x="1760211" y="3104669"/>
                  <a:pt x="1781888" y="3096009"/>
                  <a:pt x="1799230" y="3091679"/>
                </a:cubicBezTo>
                <a:close/>
                <a:moveTo>
                  <a:pt x="1831602" y="3087349"/>
                </a:moveTo>
                <a:lnTo>
                  <a:pt x="1833914" y="3087349"/>
                </a:lnTo>
                <a:cubicBezTo>
                  <a:pt x="1833914" y="3087349"/>
                  <a:pt x="1833914" y="3087349"/>
                  <a:pt x="1833914" y="3091679"/>
                </a:cubicBezTo>
                <a:close/>
                <a:moveTo>
                  <a:pt x="1829579" y="3087349"/>
                </a:moveTo>
                <a:lnTo>
                  <a:pt x="1830879" y="3087349"/>
                </a:lnTo>
                <a:lnTo>
                  <a:pt x="1830121" y="3088431"/>
                </a:lnTo>
                <a:cubicBezTo>
                  <a:pt x="1830663" y="3088431"/>
                  <a:pt x="1831747" y="3087349"/>
                  <a:pt x="1829579" y="3087349"/>
                </a:cubicBezTo>
                <a:close/>
                <a:moveTo>
                  <a:pt x="1831290" y="3086764"/>
                </a:moveTo>
                <a:lnTo>
                  <a:pt x="1831602" y="3087349"/>
                </a:lnTo>
                <a:lnTo>
                  <a:pt x="1830879" y="3087349"/>
                </a:lnTo>
                <a:close/>
                <a:moveTo>
                  <a:pt x="1245710" y="3085590"/>
                </a:moveTo>
                <a:cubicBezTo>
                  <a:pt x="1244829" y="3084913"/>
                  <a:pt x="1244287" y="3085184"/>
                  <a:pt x="1244287" y="3087349"/>
                </a:cubicBezTo>
                <a:cubicBezTo>
                  <a:pt x="1244287" y="3091679"/>
                  <a:pt x="1248623" y="3096009"/>
                  <a:pt x="1244287" y="3096009"/>
                </a:cubicBezTo>
                <a:cubicBezTo>
                  <a:pt x="1244287" y="3100339"/>
                  <a:pt x="1239952" y="3100339"/>
                  <a:pt x="1239952" y="3104669"/>
                </a:cubicBezTo>
                <a:cubicBezTo>
                  <a:pt x="1244287" y="3100339"/>
                  <a:pt x="1257293" y="3104669"/>
                  <a:pt x="1257293" y="3096009"/>
                </a:cubicBezTo>
                <a:cubicBezTo>
                  <a:pt x="1244287" y="3096009"/>
                  <a:pt x="1270300" y="3091679"/>
                  <a:pt x="1257293" y="3091679"/>
                </a:cubicBezTo>
                <a:cubicBezTo>
                  <a:pt x="1254042" y="3098174"/>
                  <a:pt x="1248352" y="3087619"/>
                  <a:pt x="1245710" y="3085590"/>
                </a:cubicBezTo>
                <a:close/>
                <a:moveTo>
                  <a:pt x="2635981" y="3083019"/>
                </a:moveTo>
                <a:cubicBezTo>
                  <a:pt x="2640316" y="3087349"/>
                  <a:pt x="2635981" y="3091679"/>
                  <a:pt x="2640316" y="3096009"/>
                </a:cubicBezTo>
                <a:cubicBezTo>
                  <a:pt x="2631645" y="3087349"/>
                  <a:pt x="2618639" y="3100339"/>
                  <a:pt x="2609968" y="3100339"/>
                </a:cubicBezTo>
                <a:cubicBezTo>
                  <a:pt x="2605632" y="3083019"/>
                  <a:pt x="2631645" y="3100339"/>
                  <a:pt x="2635981" y="3083019"/>
                </a:cubicBezTo>
                <a:close/>
                <a:moveTo>
                  <a:pt x="1818740" y="3081395"/>
                </a:moveTo>
                <a:cubicBezTo>
                  <a:pt x="1820908" y="3081936"/>
                  <a:pt x="1823076" y="3083019"/>
                  <a:pt x="1825243" y="3083019"/>
                </a:cubicBezTo>
                <a:cubicBezTo>
                  <a:pt x="1829579" y="3096009"/>
                  <a:pt x="1816572" y="3091679"/>
                  <a:pt x="1812237" y="3083019"/>
                </a:cubicBezTo>
                <a:cubicBezTo>
                  <a:pt x="1814404" y="3080854"/>
                  <a:pt x="1816572" y="3080854"/>
                  <a:pt x="1818740" y="3081395"/>
                </a:cubicBezTo>
                <a:close/>
                <a:moveTo>
                  <a:pt x="1832288" y="3077065"/>
                </a:moveTo>
                <a:cubicBezTo>
                  <a:pt x="1831746" y="3077606"/>
                  <a:pt x="1829579" y="3078689"/>
                  <a:pt x="1829579" y="3078689"/>
                </a:cubicBezTo>
                <a:cubicBezTo>
                  <a:pt x="1829579" y="3078689"/>
                  <a:pt x="1833914" y="3078689"/>
                  <a:pt x="1838250" y="3078689"/>
                </a:cubicBezTo>
                <a:cubicBezTo>
                  <a:pt x="1838250" y="3087349"/>
                  <a:pt x="1838250" y="3087349"/>
                  <a:pt x="1833914" y="3087349"/>
                </a:cubicBezTo>
                <a:cubicBezTo>
                  <a:pt x="1833914" y="3083019"/>
                  <a:pt x="1833914" y="3083019"/>
                  <a:pt x="1833914" y="3083019"/>
                </a:cubicBezTo>
                <a:lnTo>
                  <a:pt x="1831290" y="3086764"/>
                </a:lnTo>
                <a:lnTo>
                  <a:pt x="1829579" y="3083560"/>
                </a:lnTo>
                <a:cubicBezTo>
                  <a:pt x="1828495" y="3081936"/>
                  <a:pt x="1827411" y="3080854"/>
                  <a:pt x="1825243" y="3078689"/>
                </a:cubicBezTo>
                <a:cubicBezTo>
                  <a:pt x="1831747" y="3076524"/>
                  <a:pt x="1832830" y="3076524"/>
                  <a:pt x="1832288" y="3077065"/>
                </a:cubicBezTo>
                <a:close/>
                <a:moveTo>
                  <a:pt x="615640" y="3074359"/>
                </a:moveTo>
                <a:cubicBezTo>
                  <a:pt x="611305" y="3087349"/>
                  <a:pt x="593963" y="3087349"/>
                  <a:pt x="585292" y="3091679"/>
                </a:cubicBezTo>
                <a:cubicBezTo>
                  <a:pt x="589627" y="3078689"/>
                  <a:pt x="602634" y="3078689"/>
                  <a:pt x="615640" y="3074359"/>
                </a:cubicBezTo>
                <a:close/>
                <a:moveTo>
                  <a:pt x="1851256" y="3070029"/>
                </a:moveTo>
                <a:cubicBezTo>
                  <a:pt x="1855592" y="3078689"/>
                  <a:pt x="1846921" y="3083019"/>
                  <a:pt x="1842585" y="3078689"/>
                </a:cubicBezTo>
                <a:cubicBezTo>
                  <a:pt x="1838250" y="3074359"/>
                  <a:pt x="1846921" y="3074359"/>
                  <a:pt x="1851256" y="3070029"/>
                </a:cubicBezTo>
                <a:close/>
                <a:moveTo>
                  <a:pt x="1803566" y="3070029"/>
                </a:moveTo>
                <a:cubicBezTo>
                  <a:pt x="1803566" y="3067864"/>
                  <a:pt x="1810069" y="3068947"/>
                  <a:pt x="1816572" y="3070570"/>
                </a:cubicBezTo>
                <a:lnTo>
                  <a:pt x="1823458" y="3072576"/>
                </a:lnTo>
                <a:lnTo>
                  <a:pt x="1825243" y="3074359"/>
                </a:lnTo>
                <a:cubicBezTo>
                  <a:pt x="1812237" y="3083019"/>
                  <a:pt x="1812237" y="3083019"/>
                  <a:pt x="1812237" y="3083019"/>
                </a:cubicBezTo>
                <a:cubicBezTo>
                  <a:pt x="1803566" y="3070029"/>
                  <a:pt x="1803566" y="3070029"/>
                  <a:pt x="1803566" y="3070029"/>
                </a:cubicBezTo>
                <a:close/>
                <a:moveTo>
                  <a:pt x="625734" y="3066985"/>
                </a:moveTo>
                <a:cubicBezTo>
                  <a:pt x="630815" y="3066782"/>
                  <a:pt x="634066" y="3073276"/>
                  <a:pt x="637318" y="3070029"/>
                </a:cubicBezTo>
                <a:cubicBezTo>
                  <a:pt x="637318" y="3087349"/>
                  <a:pt x="650324" y="3074359"/>
                  <a:pt x="658995" y="3078689"/>
                </a:cubicBezTo>
                <a:cubicBezTo>
                  <a:pt x="658995" y="3083019"/>
                  <a:pt x="650324" y="3087349"/>
                  <a:pt x="645989" y="3083019"/>
                </a:cubicBezTo>
                <a:cubicBezTo>
                  <a:pt x="641653" y="3087349"/>
                  <a:pt x="641653" y="3096009"/>
                  <a:pt x="650324" y="3104669"/>
                </a:cubicBezTo>
                <a:cubicBezTo>
                  <a:pt x="650324" y="3113329"/>
                  <a:pt x="637318" y="3091679"/>
                  <a:pt x="628647" y="3100339"/>
                </a:cubicBezTo>
                <a:cubicBezTo>
                  <a:pt x="628647" y="3091679"/>
                  <a:pt x="637318" y="3096009"/>
                  <a:pt x="641653" y="3087349"/>
                </a:cubicBezTo>
                <a:cubicBezTo>
                  <a:pt x="632982" y="3074359"/>
                  <a:pt x="628647" y="3087349"/>
                  <a:pt x="619976" y="3070029"/>
                </a:cubicBezTo>
                <a:cubicBezTo>
                  <a:pt x="622144" y="3067864"/>
                  <a:pt x="624040" y="3067052"/>
                  <a:pt x="625734" y="3066985"/>
                </a:cubicBezTo>
                <a:close/>
                <a:moveTo>
                  <a:pt x="1820908" y="3063534"/>
                </a:moveTo>
                <a:lnTo>
                  <a:pt x="1825243" y="3065699"/>
                </a:lnTo>
                <a:cubicBezTo>
                  <a:pt x="1825243" y="3065699"/>
                  <a:pt x="1825243" y="3065699"/>
                  <a:pt x="1829579" y="3074359"/>
                </a:cubicBezTo>
                <a:lnTo>
                  <a:pt x="1823458" y="3072576"/>
                </a:lnTo>
                <a:lnTo>
                  <a:pt x="1820908" y="3070029"/>
                </a:lnTo>
                <a:cubicBezTo>
                  <a:pt x="1820908" y="3070029"/>
                  <a:pt x="1820908" y="3067864"/>
                  <a:pt x="1820908" y="3065699"/>
                </a:cubicBezTo>
                <a:close/>
                <a:moveTo>
                  <a:pt x="1083874" y="3061369"/>
                </a:moveTo>
                <a:cubicBezTo>
                  <a:pt x="1079538" y="3065699"/>
                  <a:pt x="1075203" y="3065699"/>
                  <a:pt x="1070867" y="3065699"/>
                </a:cubicBezTo>
                <a:cubicBezTo>
                  <a:pt x="1079538" y="3074359"/>
                  <a:pt x="1066532" y="3070029"/>
                  <a:pt x="1070867" y="3078689"/>
                </a:cubicBezTo>
                <a:cubicBezTo>
                  <a:pt x="1079538" y="3083019"/>
                  <a:pt x="1096880" y="3078689"/>
                  <a:pt x="1083874" y="3061369"/>
                </a:cubicBezTo>
                <a:close/>
                <a:moveTo>
                  <a:pt x="1226268" y="3059204"/>
                </a:moveTo>
                <a:cubicBezTo>
                  <a:pt x="1225049" y="3057851"/>
                  <a:pt x="1223694" y="3058122"/>
                  <a:pt x="1222610" y="3061369"/>
                </a:cubicBezTo>
                <a:lnTo>
                  <a:pt x="1229067" y="3067818"/>
                </a:lnTo>
                <a:lnTo>
                  <a:pt x="1228933" y="3070867"/>
                </a:lnTo>
                <a:lnTo>
                  <a:pt x="1223694" y="3072735"/>
                </a:lnTo>
                <a:cubicBezTo>
                  <a:pt x="1221526" y="3074359"/>
                  <a:pt x="1220442" y="3076524"/>
                  <a:pt x="1222610" y="3078689"/>
                </a:cubicBezTo>
                <a:cubicBezTo>
                  <a:pt x="1225861" y="3079771"/>
                  <a:pt x="1227758" y="3078418"/>
                  <a:pt x="1228707" y="3075983"/>
                </a:cubicBezTo>
                <a:lnTo>
                  <a:pt x="1228933" y="3070867"/>
                </a:lnTo>
                <a:lnTo>
                  <a:pt x="1231281" y="3070029"/>
                </a:lnTo>
                <a:lnTo>
                  <a:pt x="1229067" y="3067818"/>
                </a:lnTo>
                <a:lnTo>
                  <a:pt x="1229113" y="3066782"/>
                </a:lnTo>
                <a:cubicBezTo>
                  <a:pt x="1228571" y="3063534"/>
                  <a:pt x="1227487" y="3060557"/>
                  <a:pt x="1226268" y="3059204"/>
                </a:cubicBezTo>
                <a:close/>
                <a:moveTo>
                  <a:pt x="810738" y="3057039"/>
                </a:moveTo>
                <a:cubicBezTo>
                  <a:pt x="797731" y="3061369"/>
                  <a:pt x="793396" y="3096009"/>
                  <a:pt x="771718" y="3078689"/>
                </a:cubicBezTo>
                <a:cubicBezTo>
                  <a:pt x="767383" y="3070029"/>
                  <a:pt x="780389" y="3070029"/>
                  <a:pt x="780389" y="3065699"/>
                </a:cubicBezTo>
                <a:cubicBezTo>
                  <a:pt x="793396" y="3078689"/>
                  <a:pt x="776054" y="3065699"/>
                  <a:pt x="780389" y="3074359"/>
                </a:cubicBezTo>
                <a:cubicBezTo>
                  <a:pt x="797731" y="3083019"/>
                  <a:pt x="793396" y="3048379"/>
                  <a:pt x="810738" y="3057039"/>
                </a:cubicBezTo>
                <a:close/>
                <a:moveTo>
                  <a:pt x="1199306" y="3052303"/>
                </a:moveTo>
                <a:cubicBezTo>
                  <a:pt x="1198494" y="3052439"/>
                  <a:pt x="1197681" y="3053792"/>
                  <a:pt x="1196597" y="3057039"/>
                </a:cubicBezTo>
                <a:cubicBezTo>
                  <a:pt x="1196597" y="3052709"/>
                  <a:pt x="1200932" y="3061369"/>
                  <a:pt x="1200932" y="3065699"/>
                </a:cubicBezTo>
                <a:cubicBezTo>
                  <a:pt x="1196597" y="3061369"/>
                  <a:pt x="1196597" y="3065699"/>
                  <a:pt x="1196597" y="3070029"/>
                </a:cubicBezTo>
                <a:cubicBezTo>
                  <a:pt x="1200932" y="3070029"/>
                  <a:pt x="1209603" y="3065699"/>
                  <a:pt x="1213939" y="3065699"/>
                </a:cubicBezTo>
                <a:cubicBezTo>
                  <a:pt x="1204184" y="3062452"/>
                  <a:pt x="1201745" y="3051897"/>
                  <a:pt x="1199306" y="3052303"/>
                </a:cubicBezTo>
                <a:close/>
                <a:moveTo>
                  <a:pt x="1903282" y="3044049"/>
                </a:moveTo>
                <a:cubicBezTo>
                  <a:pt x="1916289" y="3070029"/>
                  <a:pt x="1877269" y="3048379"/>
                  <a:pt x="1898947" y="3065699"/>
                </a:cubicBezTo>
                <a:cubicBezTo>
                  <a:pt x="1885940" y="3057039"/>
                  <a:pt x="1881605" y="3065699"/>
                  <a:pt x="1868598" y="3061369"/>
                </a:cubicBezTo>
                <a:cubicBezTo>
                  <a:pt x="1881605" y="3048379"/>
                  <a:pt x="1881605" y="3052709"/>
                  <a:pt x="1903282" y="3044049"/>
                </a:cubicBezTo>
                <a:close/>
                <a:moveTo>
                  <a:pt x="1937966" y="3031059"/>
                </a:moveTo>
                <a:cubicBezTo>
                  <a:pt x="1942302" y="3039719"/>
                  <a:pt x="1946637" y="3039719"/>
                  <a:pt x="1950973" y="3039719"/>
                </a:cubicBezTo>
                <a:cubicBezTo>
                  <a:pt x="1950973" y="3044049"/>
                  <a:pt x="1946637" y="3044049"/>
                  <a:pt x="1942302" y="3039719"/>
                </a:cubicBezTo>
                <a:cubicBezTo>
                  <a:pt x="1950973" y="3052709"/>
                  <a:pt x="1924960" y="3044049"/>
                  <a:pt x="1929295" y="3052709"/>
                </a:cubicBezTo>
                <a:cubicBezTo>
                  <a:pt x="1924960" y="3052709"/>
                  <a:pt x="1920624" y="3048379"/>
                  <a:pt x="1920624" y="3044049"/>
                </a:cubicBezTo>
                <a:cubicBezTo>
                  <a:pt x="1916289" y="3044049"/>
                  <a:pt x="1920624" y="3048379"/>
                  <a:pt x="1920624" y="3048379"/>
                </a:cubicBezTo>
                <a:cubicBezTo>
                  <a:pt x="1916289" y="3052709"/>
                  <a:pt x="1911953" y="3044049"/>
                  <a:pt x="1907618" y="3044049"/>
                </a:cubicBezTo>
                <a:cubicBezTo>
                  <a:pt x="1903282" y="3035389"/>
                  <a:pt x="1920624" y="3044049"/>
                  <a:pt x="1916289" y="3035389"/>
                </a:cubicBezTo>
                <a:cubicBezTo>
                  <a:pt x="1924960" y="3044049"/>
                  <a:pt x="1920624" y="3035389"/>
                  <a:pt x="1929295" y="3044049"/>
                </a:cubicBezTo>
                <a:cubicBezTo>
                  <a:pt x="1937966" y="3044049"/>
                  <a:pt x="1933631" y="3035389"/>
                  <a:pt x="1937966" y="3031059"/>
                </a:cubicBezTo>
                <a:close/>
                <a:moveTo>
                  <a:pt x="854092" y="3026729"/>
                </a:moveTo>
                <a:cubicBezTo>
                  <a:pt x="854092" y="3048379"/>
                  <a:pt x="845422" y="3048379"/>
                  <a:pt x="828080" y="3044049"/>
                </a:cubicBezTo>
                <a:cubicBezTo>
                  <a:pt x="823744" y="3035389"/>
                  <a:pt x="828080" y="3035389"/>
                  <a:pt x="836751" y="3031059"/>
                </a:cubicBezTo>
                <a:lnTo>
                  <a:pt x="836751" y="3039719"/>
                </a:lnTo>
                <a:cubicBezTo>
                  <a:pt x="845422" y="3044049"/>
                  <a:pt x="845422" y="3026729"/>
                  <a:pt x="854092" y="3026729"/>
                </a:cubicBezTo>
                <a:close/>
                <a:moveTo>
                  <a:pt x="1313655" y="3022399"/>
                </a:moveTo>
                <a:cubicBezTo>
                  <a:pt x="1317990" y="3035389"/>
                  <a:pt x="1296313" y="3044049"/>
                  <a:pt x="1296313" y="3057039"/>
                </a:cubicBezTo>
                <a:cubicBezTo>
                  <a:pt x="1291977" y="3044049"/>
                  <a:pt x="1300648" y="3026729"/>
                  <a:pt x="1313655" y="3022399"/>
                </a:cubicBezTo>
                <a:close/>
                <a:moveTo>
                  <a:pt x="1413371" y="3018069"/>
                </a:moveTo>
                <a:cubicBezTo>
                  <a:pt x="1404700" y="3022399"/>
                  <a:pt x="1378687" y="3035389"/>
                  <a:pt x="1387358" y="3061369"/>
                </a:cubicBezTo>
                <a:cubicBezTo>
                  <a:pt x="1400365" y="3057039"/>
                  <a:pt x="1404700" y="3048379"/>
                  <a:pt x="1417707" y="3048379"/>
                </a:cubicBezTo>
                <a:cubicBezTo>
                  <a:pt x="1417707" y="3035389"/>
                  <a:pt x="1426378" y="3031059"/>
                  <a:pt x="1413371" y="3018069"/>
                </a:cubicBezTo>
                <a:close/>
                <a:moveTo>
                  <a:pt x="1044854" y="3013739"/>
                </a:moveTo>
                <a:cubicBezTo>
                  <a:pt x="1049190" y="3035389"/>
                  <a:pt x="1036183" y="3022399"/>
                  <a:pt x="1027512" y="3031059"/>
                </a:cubicBezTo>
                <a:cubicBezTo>
                  <a:pt x="1036183" y="3044049"/>
                  <a:pt x="1040519" y="3044049"/>
                  <a:pt x="1040519" y="3057039"/>
                </a:cubicBezTo>
                <a:cubicBezTo>
                  <a:pt x="1053525" y="3061369"/>
                  <a:pt x="1062196" y="3035389"/>
                  <a:pt x="1070867" y="3052709"/>
                </a:cubicBezTo>
                <a:cubicBezTo>
                  <a:pt x="1083874" y="3039719"/>
                  <a:pt x="1057861" y="3013739"/>
                  <a:pt x="1044854" y="3013739"/>
                </a:cubicBezTo>
                <a:close/>
                <a:moveTo>
                  <a:pt x="1421636" y="3010898"/>
                </a:moveTo>
                <a:cubicBezTo>
                  <a:pt x="1420145" y="3010762"/>
                  <a:pt x="1418791" y="3011574"/>
                  <a:pt x="1417707" y="3013739"/>
                </a:cubicBezTo>
                <a:cubicBezTo>
                  <a:pt x="1426378" y="3026729"/>
                  <a:pt x="1426378" y="3026729"/>
                  <a:pt x="1426378" y="3026729"/>
                </a:cubicBezTo>
                <a:cubicBezTo>
                  <a:pt x="1430713" y="3026729"/>
                  <a:pt x="1430713" y="3022399"/>
                  <a:pt x="1435049" y="3026729"/>
                </a:cubicBezTo>
                <a:cubicBezTo>
                  <a:pt x="1431797" y="3020234"/>
                  <a:pt x="1426107" y="3011304"/>
                  <a:pt x="1421636" y="3010898"/>
                </a:cubicBezTo>
                <a:close/>
                <a:moveTo>
                  <a:pt x="2826743" y="3000749"/>
                </a:moveTo>
                <a:lnTo>
                  <a:pt x="2826902" y="3005134"/>
                </a:lnTo>
                <a:lnTo>
                  <a:pt x="2826743" y="3005079"/>
                </a:lnTo>
                <a:cubicBezTo>
                  <a:pt x="2826743" y="3005079"/>
                  <a:pt x="2826743" y="3000749"/>
                  <a:pt x="2826743" y="3000749"/>
                </a:cubicBezTo>
                <a:close/>
                <a:moveTo>
                  <a:pt x="767383" y="3000749"/>
                </a:moveTo>
                <a:cubicBezTo>
                  <a:pt x="763047" y="3000749"/>
                  <a:pt x="745705" y="3005079"/>
                  <a:pt x="754376" y="3018069"/>
                </a:cubicBezTo>
                <a:cubicBezTo>
                  <a:pt x="763047" y="3026729"/>
                  <a:pt x="776054" y="3013739"/>
                  <a:pt x="767383" y="3000749"/>
                </a:cubicBezTo>
                <a:close/>
                <a:moveTo>
                  <a:pt x="1213939" y="2996419"/>
                </a:moveTo>
                <a:cubicBezTo>
                  <a:pt x="1213939" y="3005079"/>
                  <a:pt x="1209603" y="3013739"/>
                  <a:pt x="1205268" y="3018069"/>
                </a:cubicBezTo>
                <a:cubicBezTo>
                  <a:pt x="1200932" y="3009409"/>
                  <a:pt x="1205268" y="3005079"/>
                  <a:pt x="1213939" y="2996419"/>
                </a:cubicBezTo>
                <a:close/>
                <a:moveTo>
                  <a:pt x="456780" y="2994545"/>
                </a:moveTo>
                <a:lnTo>
                  <a:pt x="461730" y="3002373"/>
                </a:lnTo>
                <a:cubicBezTo>
                  <a:pt x="463898" y="3003997"/>
                  <a:pt x="466066" y="3005079"/>
                  <a:pt x="468234" y="3009409"/>
                </a:cubicBezTo>
                <a:cubicBezTo>
                  <a:pt x="468234" y="3009409"/>
                  <a:pt x="463898" y="3013739"/>
                  <a:pt x="459563" y="3013739"/>
                </a:cubicBezTo>
                <a:cubicBezTo>
                  <a:pt x="459563" y="3009409"/>
                  <a:pt x="463898" y="2996419"/>
                  <a:pt x="455227" y="3000749"/>
                </a:cubicBezTo>
                <a:close/>
                <a:moveTo>
                  <a:pt x="2011669" y="2992089"/>
                </a:moveTo>
                <a:cubicBezTo>
                  <a:pt x="2011669" y="2987759"/>
                  <a:pt x="2011669" y="3009409"/>
                  <a:pt x="2020340" y="3013739"/>
                </a:cubicBezTo>
                <a:cubicBezTo>
                  <a:pt x="2011669" y="3009409"/>
                  <a:pt x="2011669" y="3005079"/>
                  <a:pt x="1998663" y="3005079"/>
                </a:cubicBezTo>
                <a:cubicBezTo>
                  <a:pt x="2007334" y="3018069"/>
                  <a:pt x="2002998" y="3013739"/>
                  <a:pt x="1989992" y="3022399"/>
                </a:cubicBezTo>
                <a:cubicBezTo>
                  <a:pt x="1989992" y="3013739"/>
                  <a:pt x="1989992" y="3013739"/>
                  <a:pt x="1985656" y="3018069"/>
                </a:cubicBezTo>
                <a:cubicBezTo>
                  <a:pt x="1976986" y="3005079"/>
                  <a:pt x="2007334" y="3013739"/>
                  <a:pt x="1989992" y="2996419"/>
                </a:cubicBezTo>
                <a:cubicBezTo>
                  <a:pt x="1998663" y="2996419"/>
                  <a:pt x="2011669" y="3005079"/>
                  <a:pt x="2011669" y="2992089"/>
                </a:cubicBezTo>
                <a:close/>
                <a:moveTo>
                  <a:pt x="1174919" y="2992089"/>
                </a:moveTo>
                <a:cubicBezTo>
                  <a:pt x="1187926" y="3005079"/>
                  <a:pt x="1174919" y="3013739"/>
                  <a:pt x="1166248" y="3009409"/>
                </a:cubicBezTo>
                <a:cubicBezTo>
                  <a:pt x="1170584" y="3005079"/>
                  <a:pt x="1170584" y="2996419"/>
                  <a:pt x="1174919" y="2992089"/>
                </a:cubicBezTo>
                <a:close/>
                <a:moveTo>
                  <a:pt x="457625" y="2991168"/>
                </a:moveTo>
                <a:lnTo>
                  <a:pt x="456780" y="2994545"/>
                </a:lnTo>
                <a:lnTo>
                  <a:pt x="455227" y="2992089"/>
                </a:lnTo>
                <a:close/>
                <a:moveTo>
                  <a:pt x="2883104" y="2983429"/>
                </a:moveTo>
                <a:cubicBezTo>
                  <a:pt x="2874433" y="2987759"/>
                  <a:pt x="2852755" y="3009409"/>
                  <a:pt x="2835414" y="3026729"/>
                </a:cubicBezTo>
                <a:cubicBezTo>
                  <a:pt x="2831078" y="3018069"/>
                  <a:pt x="2831078" y="3026729"/>
                  <a:pt x="2831078" y="3018069"/>
                </a:cubicBezTo>
                <a:cubicBezTo>
                  <a:pt x="2813736" y="3022399"/>
                  <a:pt x="2805065" y="3048379"/>
                  <a:pt x="2800730" y="3022399"/>
                </a:cubicBezTo>
                <a:cubicBezTo>
                  <a:pt x="2809401" y="3031059"/>
                  <a:pt x="2813736" y="3022399"/>
                  <a:pt x="2809401" y="3013739"/>
                </a:cubicBezTo>
                <a:cubicBezTo>
                  <a:pt x="2815904" y="3013739"/>
                  <a:pt x="2824846" y="3016175"/>
                  <a:pt x="2827081" y="3010086"/>
                </a:cubicBezTo>
                <a:lnTo>
                  <a:pt x="2826902" y="3005134"/>
                </a:lnTo>
                <a:lnTo>
                  <a:pt x="2841646" y="3010221"/>
                </a:lnTo>
                <a:cubicBezTo>
                  <a:pt x="2855465" y="3006162"/>
                  <a:pt x="2866846" y="2980182"/>
                  <a:pt x="2883104" y="2983429"/>
                </a:cubicBezTo>
                <a:close/>
                <a:moveTo>
                  <a:pt x="1118558" y="2983429"/>
                </a:moveTo>
                <a:cubicBezTo>
                  <a:pt x="1127229" y="2983429"/>
                  <a:pt x="1127229" y="3000749"/>
                  <a:pt x="1118558" y="3000749"/>
                </a:cubicBezTo>
                <a:cubicBezTo>
                  <a:pt x="1118558" y="2996419"/>
                  <a:pt x="1118558" y="2996419"/>
                  <a:pt x="1118558" y="2996419"/>
                </a:cubicBezTo>
                <a:cubicBezTo>
                  <a:pt x="1109887" y="2992089"/>
                  <a:pt x="1122893" y="2987759"/>
                  <a:pt x="1118558" y="2983429"/>
                </a:cubicBezTo>
                <a:close/>
                <a:moveTo>
                  <a:pt x="481240" y="2983429"/>
                </a:moveTo>
                <a:cubicBezTo>
                  <a:pt x="485576" y="2992089"/>
                  <a:pt x="481240" y="2992089"/>
                  <a:pt x="481240" y="2996419"/>
                </a:cubicBezTo>
                <a:cubicBezTo>
                  <a:pt x="485576" y="3000749"/>
                  <a:pt x="489911" y="3000749"/>
                  <a:pt x="494247" y="3009409"/>
                </a:cubicBezTo>
                <a:cubicBezTo>
                  <a:pt x="485576" y="3013739"/>
                  <a:pt x="468234" y="2992089"/>
                  <a:pt x="481240" y="2983429"/>
                </a:cubicBezTo>
                <a:close/>
                <a:moveTo>
                  <a:pt x="459563" y="2983429"/>
                </a:moveTo>
                <a:cubicBezTo>
                  <a:pt x="463898" y="2985594"/>
                  <a:pt x="463898" y="2987759"/>
                  <a:pt x="462272" y="2989383"/>
                </a:cubicBezTo>
                <a:lnTo>
                  <a:pt x="457625" y="2991168"/>
                </a:lnTo>
                <a:close/>
                <a:moveTo>
                  <a:pt x="2277761" y="2968815"/>
                </a:moveTo>
                <a:cubicBezTo>
                  <a:pt x="2280470" y="2966109"/>
                  <a:pt x="2284806" y="2966109"/>
                  <a:pt x="2289141" y="2970439"/>
                </a:cubicBezTo>
                <a:cubicBezTo>
                  <a:pt x="2289141" y="2974769"/>
                  <a:pt x="2280470" y="2974769"/>
                  <a:pt x="2276135" y="2983429"/>
                </a:cubicBezTo>
                <a:cubicBezTo>
                  <a:pt x="2273967" y="2976934"/>
                  <a:pt x="2275051" y="2971522"/>
                  <a:pt x="2277761" y="2968815"/>
                </a:cubicBezTo>
                <a:close/>
                <a:moveTo>
                  <a:pt x="867099" y="2961779"/>
                </a:moveTo>
                <a:cubicBezTo>
                  <a:pt x="862763" y="2974769"/>
                  <a:pt x="858428" y="2957449"/>
                  <a:pt x="854092" y="2966109"/>
                </a:cubicBezTo>
                <a:cubicBezTo>
                  <a:pt x="871434" y="2979099"/>
                  <a:pt x="845422" y="2979099"/>
                  <a:pt x="858428" y="2996419"/>
                </a:cubicBezTo>
                <a:cubicBezTo>
                  <a:pt x="862763" y="2987759"/>
                  <a:pt x="875770" y="2983429"/>
                  <a:pt x="867099" y="2961779"/>
                </a:cubicBezTo>
                <a:close/>
                <a:moveTo>
                  <a:pt x="112723" y="2961779"/>
                </a:moveTo>
                <a:cubicBezTo>
                  <a:pt x="121394" y="2983429"/>
                  <a:pt x="91046" y="2979099"/>
                  <a:pt x="86710" y="2987759"/>
                </a:cubicBezTo>
                <a:cubicBezTo>
                  <a:pt x="82375" y="2983429"/>
                  <a:pt x="86710" y="2979099"/>
                  <a:pt x="82375" y="2974769"/>
                </a:cubicBezTo>
                <a:cubicBezTo>
                  <a:pt x="95381" y="2979099"/>
                  <a:pt x="99717" y="2970439"/>
                  <a:pt x="112723" y="2961779"/>
                </a:cubicBezTo>
                <a:close/>
                <a:moveTo>
                  <a:pt x="3377350" y="2957449"/>
                </a:moveTo>
                <a:cubicBezTo>
                  <a:pt x="3381686" y="2957449"/>
                  <a:pt x="3390357" y="2957449"/>
                  <a:pt x="3394692" y="2961779"/>
                </a:cubicBezTo>
                <a:cubicBezTo>
                  <a:pt x="3386021" y="2961779"/>
                  <a:pt x="3386021" y="2961779"/>
                  <a:pt x="3381686" y="2970439"/>
                </a:cubicBezTo>
                <a:cubicBezTo>
                  <a:pt x="3381686" y="2966109"/>
                  <a:pt x="3381686" y="2961779"/>
                  <a:pt x="3377350" y="2957449"/>
                </a:cubicBezTo>
                <a:close/>
                <a:moveTo>
                  <a:pt x="828080" y="2948789"/>
                </a:moveTo>
                <a:cubicBezTo>
                  <a:pt x="836751" y="2957449"/>
                  <a:pt x="819409" y="2957449"/>
                  <a:pt x="828080" y="2966109"/>
                </a:cubicBezTo>
                <a:cubicBezTo>
                  <a:pt x="823744" y="2970439"/>
                  <a:pt x="810738" y="2957449"/>
                  <a:pt x="815073" y="2966109"/>
                </a:cubicBezTo>
                <a:cubicBezTo>
                  <a:pt x="810738" y="2970439"/>
                  <a:pt x="806402" y="2961779"/>
                  <a:pt x="806402" y="2957449"/>
                </a:cubicBezTo>
                <a:cubicBezTo>
                  <a:pt x="815073" y="2957449"/>
                  <a:pt x="823744" y="2961779"/>
                  <a:pt x="828080" y="2948789"/>
                </a:cubicBezTo>
                <a:close/>
                <a:moveTo>
                  <a:pt x="3399028" y="2944460"/>
                </a:moveTo>
                <a:cubicBezTo>
                  <a:pt x="3399028" y="2948789"/>
                  <a:pt x="3407699" y="2957449"/>
                  <a:pt x="3399028" y="2961779"/>
                </a:cubicBezTo>
                <a:cubicBezTo>
                  <a:pt x="3394692" y="2957449"/>
                  <a:pt x="3399028" y="2944460"/>
                  <a:pt x="3390357" y="2948789"/>
                </a:cubicBezTo>
                <a:cubicBezTo>
                  <a:pt x="3381686" y="2944460"/>
                  <a:pt x="3394692" y="2944460"/>
                  <a:pt x="3399028" y="2944460"/>
                </a:cubicBezTo>
                <a:close/>
                <a:moveTo>
                  <a:pt x="559279" y="2944460"/>
                </a:moveTo>
                <a:cubicBezTo>
                  <a:pt x="554943" y="2953119"/>
                  <a:pt x="572285" y="2953119"/>
                  <a:pt x="567950" y="2966109"/>
                </a:cubicBezTo>
                <a:cubicBezTo>
                  <a:pt x="563614" y="2961779"/>
                  <a:pt x="546272" y="2948789"/>
                  <a:pt x="559279" y="2944460"/>
                </a:cubicBezTo>
                <a:close/>
                <a:moveTo>
                  <a:pt x="2197012" y="2944460"/>
                </a:moveTo>
                <a:cubicBezTo>
                  <a:pt x="2200264" y="2943377"/>
                  <a:pt x="2204599" y="2944460"/>
                  <a:pt x="2206767" y="2948789"/>
                </a:cubicBezTo>
                <a:cubicBezTo>
                  <a:pt x="2202431" y="2957449"/>
                  <a:pt x="2198096" y="2953119"/>
                  <a:pt x="2193760" y="2953119"/>
                </a:cubicBezTo>
                <a:cubicBezTo>
                  <a:pt x="2191593" y="2948789"/>
                  <a:pt x="2193760" y="2945542"/>
                  <a:pt x="2197012" y="2944460"/>
                </a:cubicBezTo>
                <a:close/>
                <a:moveTo>
                  <a:pt x="936467" y="2940130"/>
                </a:moveTo>
                <a:cubicBezTo>
                  <a:pt x="923461" y="2940130"/>
                  <a:pt x="906119" y="2944460"/>
                  <a:pt x="906119" y="2957449"/>
                </a:cubicBezTo>
                <a:cubicBezTo>
                  <a:pt x="919125" y="2953119"/>
                  <a:pt x="932132" y="2948789"/>
                  <a:pt x="936467" y="2940130"/>
                </a:cubicBezTo>
                <a:close/>
                <a:moveTo>
                  <a:pt x="1127229" y="2935800"/>
                </a:moveTo>
                <a:cubicBezTo>
                  <a:pt x="1131564" y="2940130"/>
                  <a:pt x="1140235" y="2940130"/>
                  <a:pt x="1144571" y="2948789"/>
                </a:cubicBezTo>
                <a:cubicBezTo>
                  <a:pt x="1135900" y="2957449"/>
                  <a:pt x="1127229" y="2944460"/>
                  <a:pt x="1118558" y="2948789"/>
                </a:cubicBezTo>
                <a:cubicBezTo>
                  <a:pt x="1118558" y="2944460"/>
                  <a:pt x="1122893" y="2940130"/>
                  <a:pt x="1127229" y="2935800"/>
                </a:cubicBezTo>
                <a:close/>
                <a:moveTo>
                  <a:pt x="680673" y="2935800"/>
                </a:moveTo>
                <a:cubicBezTo>
                  <a:pt x="693679" y="2944460"/>
                  <a:pt x="711021" y="2940130"/>
                  <a:pt x="689344" y="2948789"/>
                </a:cubicBezTo>
                <a:cubicBezTo>
                  <a:pt x="689344" y="2948789"/>
                  <a:pt x="689344" y="2948789"/>
                  <a:pt x="680673" y="2935800"/>
                </a:cubicBezTo>
                <a:close/>
                <a:moveTo>
                  <a:pt x="1093629" y="2935259"/>
                </a:moveTo>
                <a:cubicBezTo>
                  <a:pt x="1099048" y="2934717"/>
                  <a:pt x="1105551" y="2935800"/>
                  <a:pt x="1109887" y="2940130"/>
                </a:cubicBezTo>
                <a:cubicBezTo>
                  <a:pt x="1101216" y="2944460"/>
                  <a:pt x="1092545" y="2940130"/>
                  <a:pt x="1083874" y="2940130"/>
                </a:cubicBezTo>
                <a:cubicBezTo>
                  <a:pt x="1083874" y="2937965"/>
                  <a:pt x="1088209" y="2935800"/>
                  <a:pt x="1093629" y="2935259"/>
                </a:cubicBezTo>
                <a:close/>
                <a:moveTo>
                  <a:pt x="1278971" y="2931470"/>
                </a:moveTo>
                <a:cubicBezTo>
                  <a:pt x="1278971" y="2935800"/>
                  <a:pt x="1283306" y="2940130"/>
                  <a:pt x="1283306" y="2935800"/>
                </a:cubicBezTo>
                <a:cubicBezTo>
                  <a:pt x="1283306" y="2940130"/>
                  <a:pt x="1274635" y="2953119"/>
                  <a:pt x="1265964" y="2948789"/>
                </a:cubicBezTo>
                <a:cubicBezTo>
                  <a:pt x="1265964" y="2935800"/>
                  <a:pt x="1278971" y="2944460"/>
                  <a:pt x="1278971" y="2931470"/>
                </a:cubicBezTo>
                <a:close/>
                <a:moveTo>
                  <a:pt x="628647" y="2931470"/>
                </a:moveTo>
                <a:cubicBezTo>
                  <a:pt x="632982" y="2935800"/>
                  <a:pt x="632982" y="2940130"/>
                  <a:pt x="628647" y="2940130"/>
                </a:cubicBezTo>
                <a:cubicBezTo>
                  <a:pt x="628647" y="2944460"/>
                  <a:pt x="632982" y="2944460"/>
                  <a:pt x="632982" y="2944460"/>
                </a:cubicBezTo>
                <a:cubicBezTo>
                  <a:pt x="637318" y="2953119"/>
                  <a:pt x="628647" y="2948789"/>
                  <a:pt x="624311" y="2940130"/>
                </a:cubicBezTo>
                <a:lnTo>
                  <a:pt x="619976" y="2944460"/>
                </a:lnTo>
                <a:cubicBezTo>
                  <a:pt x="615640" y="2935800"/>
                  <a:pt x="628647" y="2935800"/>
                  <a:pt x="628647" y="2931470"/>
                </a:cubicBezTo>
                <a:close/>
                <a:moveTo>
                  <a:pt x="776054" y="2927140"/>
                </a:moveTo>
                <a:cubicBezTo>
                  <a:pt x="771718" y="2944460"/>
                  <a:pt x="793396" y="2940130"/>
                  <a:pt x="784725" y="2953119"/>
                </a:cubicBezTo>
                <a:cubicBezTo>
                  <a:pt x="784725" y="2944460"/>
                  <a:pt x="771718" y="2940130"/>
                  <a:pt x="763047" y="2948789"/>
                </a:cubicBezTo>
                <a:cubicBezTo>
                  <a:pt x="758712" y="2940130"/>
                  <a:pt x="771718" y="2940130"/>
                  <a:pt x="776054" y="2927140"/>
                </a:cubicBezTo>
                <a:close/>
                <a:moveTo>
                  <a:pt x="1015048" y="2926057"/>
                </a:moveTo>
                <a:cubicBezTo>
                  <a:pt x="1019925" y="2926057"/>
                  <a:pt x="1025345" y="2929305"/>
                  <a:pt x="1027512" y="2935800"/>
                </a:cubicBezTo>
                <a:cubicBezTo>
                  <a:pt x="1023177" y="2935800"/>
                  <a:pt x="1014506" y="2931470"/>
                  <a:pt x="1005835" y="2935800"/>
                </a:cubicBezTo>
                <a:cubicBezTo>
                  <a:pt x="1005835" y="2929305"/>
                  <a:pt x="1010170" y="2926057"/>
                  <a:pt x="1015048" y="2926057"/>
                </a:cubicBezTo>
                <a:close/>
                <a:moveTo>
                  <a:pt x="2306483" y="2918480"/>
                </a:moveTo>
                <a:lnTo>
                  <a:pt x="2311361" y="2923351"/>
                </a:lnTo>
                <a:cubicBezTo>
                  <a:pt x="2315154" y="2930387"/>
                  <a:pt x="2317322" y="2937965"/>
                  <a:pt x="2319490" y="2944460"/>
                </a:cubicBezTo>
                <a:cubicBezTo>
                  <a:pt x="2315154" y="2944460"/>
                  <a:pt x="2315154" y="2944460"/>
                  <a:pt x="2310818" y="2944460"/>
                </a:cubicBezTo>
                <a:cubicBezTo>
                  <a:pt x="2317322" y="2941212"/>
                  <a:pt x="2306754" y="2930658"/>
                  <a:pt x="2304722" y="2923757"/>
                </a:cubicBezTo>
                <a:close/>
                <a:moveTo>
                  <a:pt x="2306483" y="2918480"/>
                </a:moveTo>
                <a:lnTo>
                  <a:pt x="2306483" y="2918480"/>
                </a:lnTo>
                <a:lnTo>
                  <a:pt x="2306483" y="2918480"/>
                </a:lnTo>
                <a:close/>
                <a:moveTo>
                  <a:pt x="608053" y="2913609"/>
                </a:moveTo>
                <a:cubicBezTo>
                  <a:pt x="614557" y="2911985"/>
                  <a:pt x="622144" y="2914150"/>
                  <a:pt x="628647" y="2922810"/>
                </a:cubicBezTo>
                <a:cubicBezTo>
                  <a:pt x="624311" y="2927140"/>
                  <a:pt x="615640" y="2918480"/>
                  <a:pt x="606969" y="2918480"/>
                </a:cubicBezTo>
                <a:cubicBezTo>
                  <a:pt x="606969" y="2922810"/>
                  <a:pt x="606969" y="2922810"/>
                  <a:pt x="606969" y="2927140"/>
                </a:cubicBezTo>
                <a:cubicBezTo>
                  <a:pt x="611305" y="2927140"/>
                  <a:pt x="624311" y="2918480"/>
                  <a:pt x="624311" y="2931470"/>
                </a:cubicBezTo>
                <a:cubicBezTo>
                  <a:pt x="611305" y="2927140"/>
                  <a:pt x="602634" y="2935800"/>
                  <a:pt x="593963" y="2927140"/>
                </a:cubicBezTo>
                <a:cubicBezTo>
                  <a:pt x="596131" y="2920645"/>
                  <a:pt x="601550" y="2915232"/>
                  <a:pt x="608053" y="2913609"/>
                </a:cubicBezTo>
                <a:close/>
                <a:moveTo>
                  <a:pt x="955503" y="2910699"/>
                </a:moveTo>
                <a:cubicBezTo>
                  <a:pt x="948390" y="2907655"/>
                  <a:pt x="941886" y="2917397"/>
                  <a:pt x="945138" y="2927140"/>
                </a:cubicBezTo>
                <a:cubicBezTo>
                  <a:pt x="949474" y="2927140"/>
                  <a:pt x="962480" y="2927140"/>
                  <a:pt x="962480" y="2918480"/>
                </a:cubicBezTo>
                <a:cubicBezTo>
                  <a:pt x="960312" y="2914150"/>
                  <a:pt x="957874" y="2911714"/>
                  <a:pt x="955503" y="2910699"/>
                </a:cubicBezTo>
                <a:close/>
                <a:moveTo>
                  <a:pt x="984157" y="2909820"/>
                </a:moveTo>
                <a:cubicBezTo>
                  <a:pt x="979822" y="2922810"/>
                  <a:pt x="966816" y="2914150"/>
                  <a:pt x="971151" y="2927140"/>
                </a:cubicBezTo>
                <a:cubicBezTo>
                  <a:pt x="975486" y="2922810"/>
                  <a:pt x="997164" y="2927140"/>
                  <a:pt x="984157" y="2909820"/>
                </a:cubicBezTo>
                <a:close/>
                <a:moveTo>
                  <a:pt x="1127771" y="2905490"/>
                </a:moveTo>
                <a:cubicBezTo>
                  <a:pt x="1131564" y="2904407"/>
                  <a:pt x="1135900" y="2905490"/>
                  <a:pt x="1135900" y="2909820"/>
                </a:cubicBezTo>
                <a:cubicBezTo>
                  <a:pt x="1135900" y="2922810"/>
                  <a:pt x="1131564" y="2914150"/>
                  <a:pt x="1122893" y="2914150"/>
                </a:cubicBezTo>
                <a:cubicBezTo>
                  <a:pt x="1120726" y="2909820"/>
                  <a:pt x="1123977" y="2906572"/>
                  <a:pt x="1127771" y="2905490"/>
                </a:cubicBezTo>
                <a:close/>
                <a:moveTo>
                  <a:pt x="2349838" y="2905490"/>
                </a:moveTo>
                <a:cubicBezTo>
                  <a:pt x="2349838" y="2905490"/>
                  <a:pt x="2345503" y="2909820"/>
                  <a:pt x="2345503" y="2909820"/>
                </a:cubicBezTo>
                <a:cubicBezTo>
                  <a:pt x="2349838" y="2914150"/>
                  <a:pt x="2349838" y="2914150"/>
                  <a:pt x="2349838" y="2914150"/>
                </a:cubicBezTo>
                <a:cubicBezTo>
                  <a:pt x="2354174" y="2922810"/>
                  <a:pt x="2341167" y="2922810"/>
                  <a:pt x="2336832" y="2909820"/>
                </a:cubicBezTo>
                <a:cubicBezTo>
                  <a:pt x="2336832" y="2909820"/>
                  <a:pt x="2336832" y="2909820"/>
                  <a:pt x="2349838" y="2905490"/>
                </a:cubicBezTo>
                <a:close/>
                <a:moveTo>
                  <a:pt x="2293477" y="2905490"/>
                </a:moveTo>
                <a:lnTo>
                  <a:pt x="2306483" y="2918480"/>
                </a:lnTo>
                <a:lnTo>
                  <a:pt x="2297812" y="2917397"/>
                </a:lnTo>
                <a:cubicBezTo>
                  <a:pt x="2295645" y="2918480"/>
                  <a:pt x="2293477" y="2920645"/>
                  <a:pt x="2289141" y="2922810"/>
                </a:cubicBezTo>
                <a:cubicBezTo>
                  <a:pt x="2284806" y="2914150"/>
                  <a:pt x="2293477" y="2909820"/>
                  <a:pt x="2293477" y="2905490"/>
                </a:cubicBezTo>
                <a:close/>
                <a:moveTo>
                  <a:pt x="2208393" y="2893583"/>
                </a:moveTo>
                <a:cubicBezTo>
                  <a:pt x="2204599" y="2894665"/>
                  <a:pt x="2202431" y="2898995"/>
                  <a:pt x="2206767" y="2905490"/>
                </a:cubicBezTo>
                <a:cubicBezTo>
                  <a:pt x="2211102" y="2896830"/>
                  <a:pt x="2215438" y="2905490"/>
                  <a:pt x="2219773" y="2901160"/>
                </a:cubicBezTo>
                <a:cubicBezTo>
                  <a:pt x="2217606" y="2894665"/>
                  <a:pt x="2212186" y="2892500"/>
                  <a:pt x="2208393" y="2893583"/>
                </a:cubicBezTo>
                <a:close/>
                <a:moveTo>
                  <a:pt x="2601297" y="2892500"/>
                </a:moveTo>
                <a:cubicBezTo>
                  <a:pt x="2601297" y="2896830"/>
                  <a:pt x="2601297" y="2896830"/>
                  <a:pt x="2601297" y="2896830"/>
                </a:cubicBezTo>
                <a:cubicBezTo>
                  <a:pt x="2605632" y="2905490"/>
                  <a:pt x="2609968" y="2901160"/>
                  <a:pt x="2614303" y="2901160"/>
                </a:cubicBezTo>
                <a:cubicBezTo>
                  <a:pt x="2618639" y="2918480"/>
                  <a:pt x="2601297" y="2896830"/>
                  <a:pt x="2596961" y="2905490"/>
                </a:cubicBezTo>
                <a:cubicBezTo>
                  <a:pt x="2596961" y="2901160"/>
                  <a:pt x="2596961" y="2896830"/>
                  <a:pt x="2601297" y="2892500"/>
                </a:cubicBezTo>
                <a:close/>
                <a:moveTo>
                  <a:pt x="2159076" y="2892500"/>
                </a:moveTo>
                <a:cubicBezTo>
                  <a:pt x="2146070" y="2888170"/>
                  <a:pt x="2159076" y="2901160"/>
                  <a:pt x="2150405" y="2905490"/>
                </a:cubicBezTo>
                <a:cubicBezTo>
                  <a:pt x="2146070" y="2901160"/>
                  <a:pt x="2146070" y="2896830"/>
                  <a:pt x="2141734" y="2901160"/>
                </a:cubicBezTo>
                <a:cubicBezTo>
                  <a:pt x="2150405" y="2914150"/>
                  <a:pt x="2163412" y="2901160"/>
                  <a:pt x="2159076" y="2892500"/>
                </a:cubicBezTo>
                <a:close/>
                <a:moveTo>
                  <a:pt x="1179255" y="2888170"/>
                </a:moveTo>
                <a:cubicBezTo>
                  <a:pt x="1179255" y="2896830"/>
                  <a:pt x="1170584" y="2896830"/>
                  <a:pt x="1166248" y="2901160"/>
                </a:cubicBezTo>
                <a:cubicBezTo>
                  <a:pt x="1161913" y="2888170"/>
                  <a:pt x="1174919" y="2892500"/>
                  <a:pt x="1179255" y="2888170"/>
                </a:cubicBezTo>
                <a:close/>
                <a:moveTo>
                  <a:pt x="645989" y="2888170"/>
                </a:moveTo>
                <a:cubicBezTo>
                  <a:pt x="645989" y="2892500"/>
                  <a:pt x="650324" y="2896830"/>
                  <a:pt x="654660" y="2896830"/>
                </a:cubicBezTo>
                <a:cubicBezTo>
                  <a:pt x="650324" y="2901160"/>
                  <a:pt x="641653" y="2914150"/>
                  <a:pt x="637318" y="2914150"/>
                </a:cubicBezTo>
                <a:cubicBezTo>
                  <a:pt x="637318" y="2905490"/>
                  <a:pt x="632982" y="2892500"/>
                  <a:pt x="645989" y="2888170"/>
                </a:cubicBezTo>
                <a:close/>
                <a:moveTo>
                  <a:pt x="1361345" y="2882961"/>
                </a:moveTo>
                <a:cubicBezTo>
                  <a:pt x="1358907" y="2881675"/>
                  <a:pt x="1355926" y="2881675"/>
                  <a:pt x="1352674" y="2883840"/>
                </a:cubicBezTo>
                <a:cubicBezTo>
                  <a:pt x="1352674" y="2888170"/>
                  <a:pt x="1357010" y="2896830"/>
                  <a:pt x="1361345" y="2905490"/>
                </a:cubicBezTo>
                <a:cubicBezTo>
                  <a:pt x="1371100" y="2902243"/>
                  <a:pt x="1368661" y="2886817"/>
                  <a:pt x="1361345" y="2882961"/>
                </a:cubicBezTo>
                <a:close/>
                <a:moveTo>
                  <a:pt x="2635981" y="2879510"/>
                </a:moveTo>
                <a:cubicBezTo>
                  <a:pt x="2635981" y="2883840"/>
                  <a:pt x="2631645" y="2888170"/>
                  <a:pt x="2631645" y="2888170"/>
                </a:cubicBezTo>
                <a:cubicBezTo>
                  <a:pt x="2631645" y="2892500"/>
                  <a:pt x="2635981" y="2892500"/>
                  <a:pt x="2635981" y="2892500"/>
                </a:cubicBezTo>
                <a:cubicBezTo>
                  <a:pt x="2644652" y="2909820"/>
                  <a:pt x="2622974" y="2888170"/>
                  <a:pt x="2627310" y="2901160"/>
                </a:cubicBezTo>
                <a:cubicBezTo>
                  <a:pt x="2618639" y="2892500"/>
                  <a:pt x="2627310" y="2888170"/>
                  <a:pt x="2635981" y="2879510"/>
                </a:cubicBezTo>
                <a:close/>
                <a:moveTo>
                  <a:pt x="880105" y="2879510"/>
                </a:moveTo>
                <a:cubicBezTo>
                  <a:pt x="884441" y="2892500"/>
                  <a:pt x="880105" y="2892500"/>
                  <a:pt x="871434" y="2896830"/>
                </a:cubicBezTo>
                <a:cubicBezTo>
                  <a:pt x="862763" y="2883840"/>
                  <a:pt x="875770" y="2883840"/>
                  <a:pt x="880105" y="2879510"/>
                </a:cubicBezTo>
                <a:close/>
                <a:moveTo>
                  <a:pt x="826996" y="2872203"/>
                </a:moveTo>
                <a:cubicBezTo>
                  <a:pt x="830247" y="2872203"/>
                  <a:pt x="833499" y="2879510"/>
                  <a:pt x="836751" y="2879510"/>
                </a:cubicBezTo>
                <a:cubicBezTo>
                  <a:pt x="841086" y="2888170"/>
                  <a:pt x="828080" y="2888170"/>
                  <a:pt x="823744" y="2875180"/>
                </a:cubicBezTo>
                <a:cubicBezTo>
                  <a:pt x="824828" y="2873015"/>
                  <a:pt x="825912" y="2872203"/>
                  <a:pt x="826996" y="2872203"/>
                </a:cubicBezTo>
                <a:close/>
                <a:moveTo>
                  <a:pt x="732699" y="2870850"/>
                </a:moveTo>
                <a:cubicBezTo>
                  <a:pt x="732699" y="2875180"/>
                  <a:pt x="728363" y="2879510"/>
                  <a:pt x="728363" y="2883840"/>
                </a:cubicBezTo>
                <a:cubicBezTo>
                  <a:pt x="732699" y="2892500"/>
                  <a:pt x="745705" y="2888170"/>
                  <a:pt x="741370" y="2883840"/>
                </a:cubicBezTo>
                <a:cubicBezTo>
                  <a:pt x="754376" y="2892500"/>
                  <a:pt x="732699" y="2901160"/>
                  <a:pt x="724028" y="2901160"/>
                </a:cubicBezTo>
                <a:cubicBezTo>
                  <a:pt x="715357" y="2892500"/>
                  <a:pt x="732699" y="2879510"/>
                  <a:pt x="715357" y="2883840"/>
                </a:cubicBezTo>
                <a:cubicBezTo>
                  <a:pt x="711021" y="2870850"/>
                  <a:pt x="728363" y="2870850"/>
                  <a:pt x="732699" y="2870850"/>
                </a:cubicBezTo>
                <a:close/>
                <a:moveTo>
                  <a:pt x="688802" y="2870309"/>
                </a:moveTo>
                <a:cubicBezTo>
                  <a:pt x="696931" y="2869768"/>
                  <a:pt x="706686" y="2873015"/>
                  <a:pt x="711021" y="2879510"/>
                </a:cubicBezTo>
                <a:cubicBezTo>
                  <a:pt x="711021" y="2892500"/>
                  <a:pt x="689344" y="2870850"/>
                  <a:pt x="689344" y="2888170"/>
                </a:cubicBezTo>
                <a:cubicBezTo>
                  <a:pt x="685008" y="2879510"/>
                  <a:pt x="680673" y="2875180"/>
                  <a:pt x="676337" y="2883840"/>
                </a:cubicBezTo>
                <a:cubicBezTo>
                  <a:pt x="674169" y="2875180"/>
                  <a:pt x="680673" y="2870850"/>
                  <a:pt x="688802" y="2870309"/>
                </a:cubicBezTo>
                <a:close/>
                <a:moveTo>
                  <a:pt x="1473323" y="2860499"/>
                </a:moveTo>
                <a:cubicBezTo>
                  <a:pt x="1467023" y="2857860"/>
                  <a:pt x="1458894" y="2864355"/>
                  <a:pt x="1465397" y="2870850"/>
                </a:cubicBezTo>
                <a:cubicBezTo>
                  <a:pt x="1469733" y="2875180"/>
                  <a:pt x="1474068" y="2870850"/>
                  <a:pt x="1478404" y="2866520"/>
                </a:cubicBezTo>
                <a:cubicBezTo>
                  <a:pt x="1477320" y="2863273"/>
                  <a:pt x="1475423" y="2861378"/>
                  <a:pt x="1473323" y="2860499"/>
                </a:cubicBezTo>
                <a:close/>
                <a:moveTo>
                  <a:pt x="1452391" y="2857860"/>
                </a:moveTo>
                <a:cubicBezTo>
                  <a:pt x="1448055" y="2866520"/>
                  <a:pt x="1435049" y="2870850"/>
                  <a:pt x="1439384" y="2870850"/>
                </a:cubicBezTo>
                <a:cubicBezTo>
                  <a:pt x="1448055" y="2875180"/>
                  <a:pt x="1461062" y="2875180"/>
                  <a:pt x="1452391" y="2857860"/>
                </a:cubicBezTo>
                <a:close/>
                <a:moveTo>
                  <a:pt x="1231281" y="2857860"/>
                </a:moveTo>
                <a:cubicBezTo>
                  <a:pt x="1231281" y="2862190"/>
                  <a:pt x="1231281" y="2862190"/>
                  <a:pt x="1235616" y="2862190"/>
                </a:cubicBezTo>
                <a:cubicBezTo>
                  <a:pt x="1239952" y="2870850"/>
                  <a:pt x="1226945" y="2870850"/>
                  <a:pt x="1222610" y="2870850"/>
                </a:cubicBezTo>
                <a:cubicBezTo>
                  <a:pt x="1222610" y="2862190"/>
                  <a:pt x="1226945" y="2857860"/>
                  <a:pt x="1231281" y="2857860"/>
                </a:cubicBezTo>
                <a:close/>
                <a:moveTo>
                  <a:pt x="1153242" y="2857860"/>
                </a:moveTo>
                <a:cubicBezTo>
                  <a:pt x="1153242" y="2866520"/>
                  <a:pt x="1157577" y="2879510"/>
                  <a:pt x="1161913" y="2888170"/>
                </a:cubicBezTo>
                <a:cubicBezTo>
                  <a:pt x="1157577" y="2888170"/>
                  <a:pt x="1148906" y="2883840"/>
                  <a:pt x="1144571" y="2892500"/>
                </a:cubicBezTo>
                <a:cubicBezTo>
                  <a:pt x="1148906" y="2883840"/>
                  <a:pt x="1153242" y="2875180"/>
                  <a:pt x="1153242" y="2857860"/>
                </a:cubicBezTo>
                <a:close/>
                <a:moveTo>
                  <a:pt x="2219231" y="2855695"/>
                </a:moveTo>
                <a:cubicBezTo>
                  <a:pt x="2215438" y="2855695"/>
                  <a:pt x="2211102" y="2857860"/>
                  <a:pt x="2206767" y="2857860"/>
                </a:cubicBezTo>
                <a:cubicBezTo>
                  <a:pt x="2215438" y="2870850"/>
                  <a:pt x="2224109" y="2870850"/>
                  <a:pt x="2228444" y="2866520"/>
                </a:cubicBezTo>
                <a:cubicBezTo>
                  <a:pt x="2226277" y="2857860"/>
                  <a:pt x="2223025" y="2855695"/>
                  <a:pt x="2219231" y="2855695"/>
                </a:cubicBezTo>
                <a:close/>
                <a:moveTo>
                  <a:pt x="1088209" y="2853530"/>
                </a:moveTo>
                <a:cubicBezTo>
                  <a:pt x="1088209" y="2866520"/>
                  <a:pt x="1079538" y="2870850"/>
                  <a:pt x="1075203" y="2879510"/>
                </a:cubicBezTo>
                <a:cubicBezTo>
                  <a:pt x="1066532" y="2866520"/>
                  <a:pt x="1079538" y="2857860"/>
                  <a:pt x="1088209" y="2853530"/>
                </a:cubicBezTo>
                <a:close/>
                <a:moveTo>
                  <a:pt x="1010170" y="2853530"/>
                </a:moveTo>
                <a:cubicBezTo>
                  <a:pt x="1023177" y="2870850"/>
                  <a:pt x="1031848" y="2857860"/>
                  <a:pt x="1044854" y="2857860"/>
                </a:cubicBezTo>
                <a:cubicBezTo>
                  <a:pt x="1040519" y="2875180"/>
                  <a:pt x="1014506" y="2862190"/>
                  <a:pt x="1018841" y="2888170"/>
                </a:cubicBezTo>
                <a:cubicBezTo>
                  <a:pt x="1010170" y="2896830"/>
                  <a:pt x="1018841" y="2879510"/>
                  <a:pt x="1014506" y="2875180"/>
                </a:cubicBezTo>
                <a:cubicBezTo>
                  <a:pt x="997164" y="2883840"/>
                  <a:pt x="988493" y="2888170"/>
                  <a:pt x="979822" y="2905490"/>
                </a:cubicBezTo>
                <a:cubicBezTo>
                  <a:pt x="997164" y="2901160"/>
                  <a:pt x="1014506" y="2892500"/>
                  <a:pt x="1031848" y="2892500"/>
                </a:cubicBezTo>
                <a:cubicBezTo>
                  <a:pt x="1036183" y="2901160"/>
                  <a:pt x="1018841" y="2901160"/>
                  <a:pt x="1031848" y="2914150"/>
                </a:cubicBezTo>
                <a:cubicBezTo>
                  <a:pt x="1014506" y="2901160"/>
                  <a:pt x="1005835" y="2931470"/>
                  <a:pt x="997164" y="2918480"/>
                </a:cubicBezTo>
                <a:cubicBezTo>
                  <a:pt x="992828" y="2922810"/>
                  <a:pt x="992828" y="2927140"/>
                  <a:pt x="988493" y="2927140"/>
                </a:cubicBezTo>
                <a:cubicBezTo>
                  <a:pt x="992828" y="2931470"/>
                  <a:pt x="992828" y="2931470"/>
                  <a:pt x="997164" y="2927140"/>
                </a:cubicBezTo>
                <a:cubicBezTo>
                  <a:pt x="997164" y="2944460"/>
                  <a:pt x="975486" y="2927140"/>
                  <a:pt x="971151" y="2935800"/>
                </a:cubicBezTo>
                <a:cubicBezTo>
                  <a:pt x="984157" y="2953119"/>
                  <a:pt x="958145" y="2953119"/>
                  <a:pt x="953809" y="2970439"/>
                </a:cubicBezTo>
                <a:cubicBezTo>
                  <a:pt x="949474" y="2966109"/>
                  <a:pt x="949474" y="2961779"/>
                  <a:pt x="953809" y="2957449"/>
                </a:cubicBezTo>
                <a:cubicBezTo>
                  <a:pt x="949474" y="2957449"/>
                  <a:pt x="945138" y="2961779"/>
                  <a:pt x="936467" y="2957449"/>
                </a:cubicBezTo>
                <a:cubicBezTo>
                  <a:pt x="940803" y="2979099"/>
                  <a:pt x="914790" y="2983429"/>
                  <a:pt x="910454" y="3000749"/>
                </a:cubicBezTo>
                <a:cubicBezTo>
                  <a:pt x="906119" y="3005079"/>
                  <a:pt x="901783" y="3005079"/>
                  <a:pt x="897448" y="2996419"/>
                </a:cubicBezTo>
                <a:cubicBezTo>
                  <a:pt x="888777" y="3000749"/>
                  <a:pt x="901783" y="3013739"/>
                  <a:pt x="893112" y="3018069"/>
                </a:cubicBezTo>
                <a:cubicBezTo>
                  <a:pt x="888777" y="3009409"/>
                  <a:pt x="893112" y="3005079"/>
                  <a:pt x="893112" y="2996419"/>
                </a:cubicBezTo>
                <a:cubicBezTo>
                  <a:pt x="875770" y="2987759"/>
                  <a:pt x="880105" y="3005079"/>
                  <a:pt x="867099" y="3005079"/>
                </a:cubicBezTo>
                <a:cubicBezTo>
                  <a:pt x="862763" y="3013739"/>
                  <a:pt x="875770" y="3013739"/>
                  <a:pt x="871434" y="3026729"/>
                </a:cubicBezTo>
                <a:cubicBezTo>
                  <a:pt x="867099" y="3018069"/>
                  <a:pt x="858428" y="3031059"/>
                  <a:pt x="854092" y="3018069"/>
                </a:cubicBezTo>
                <a:cubicBezTo>
                  <a:pt x="845422" y="3026729"/>
                  <a:pt x="845422" y="3026729"/>
                  <a:pt x="836751" y="3026729"/>
                </a:cubicBezTo>
                <a:lnTo>
                  <a:pt x="836751" y="3031059"/>
                </a:lnTo>
                <a:cubicBezTo>
                  <a:pt x="823744" y="3022399"/>
                  <a:pt x="797731" y="3026729"/>
                  <a:pt x="806402" y="3048379"/>
                </a:cubicBezTo>
                <a:cubicBezTo>
                  <a:pt x="793396" y="3044049"/>
                  <a:pt x="784725" y="3052709"/>
                  <a:pt x="776054" y="3061369"/>
                </a:cubicBezTo>
                <a:cubicBezTo>
                  <a:pt x="771718" y="3065699"/>
                  <a:pt x="776054" y="3057039"/>
                  <a:pt x="771718" y="3052709"/>
                </a:cubicBezTo>
                <a:cubicBezTo>
                  <a:pt x="793396" y="3048379"/>
                  <a:pt x="797731" y="3035389"/>
                  <a:pt x="806402" y="3013739"/>
                </a:cubicBezTo>
                <a:cubicBezTo>
                  <a:pt x="810738" y="3031059"/>
                  <a:pt x="841086" y="3005079"/>
                  <a:pt x="841086" y="2992089"/>
                </a:cubicBezTo>
                <a:cubicBezTo>
                  <a:pt x="836751" y="2992089"/>
                  <a:pt x="836751" y="2992089"/>
                  <a:pt x="832415" y="2987759"/>
                </a:cubicBezTo>
                <a:cubicBezTo>
                  <a:pt x="832415" y="3009409"/>
                  <a:pt x="819409" y="2996419"/>
                  <a:pt x="815073" y="3013739"/>
                </a:cubicBezTo>
                <a:cubicBezTo>
                  <a:pt x="810738" y="3000749"/>
                  <a:pt x="810738" y="3000749"/>
                  <a:pt x="810738" y="3000749"/>
                </a:cubicBezTo>
                <a:cubicBezTo>
                  <a:pt x="797731" y="3009409"/>
                  <a:pt x="784725" y="3013739"/>
                  <a:pt x="793396" y="3031059"/>
                </a:cubicBezTo>
                <a:cubicBezTo>
                  <a:pt x="780389" y="3039719"/>
                  <a:pt x="776054" y="3018069"/>
                  <a:pt x="763047" y="3026729"/>
                </a:cubicBezTo>
                <a:cubicBezTo>
                  <a:pt x="758712" y="3044049"/>
                  <a:pt x="750041" y="3052709"/>
                  <a:pt x="745705" y="3065699"/>
                </a:cubicBezTo>
                <a:cubicBezTo>
                  <a:pt x="750041" y="3065699"/>
                  <a:pt x="750041" y="3065699"/>
                  <a:pt x="754376" y="3070029"/>
                </a:cubicBezTo>
                <a:cubicBezTo>
                  <a:pt x="758712" y="3070029"/>
                  <a:pt x="754376" y="3065699"/>
                  <a:pt x="763047" y="3065699"/>
                </a:cubicBezTo>
                <a:cubicBezTo>
                  <a:pt x="754376" y="3078689"/>
                  <a:pt x="737034" y="3087349"/>
                  <a:pt x="724028" y="3087349"/>
                </a:cubicBezTo>
                <a:cubicBezTo>
                  <a:pt x="715357" y="3091679"/>
                  <a:pt x="719692" y="3100339"/>
                  <a:pt x="719692" y="3104669"/>
                </a:cubicBezTo>
                <a:cubicBezTo>
                  <a:pt x="711021" y="3113329"/>
                  <a:pt x="711021" y="3100339"/>
                  <a:pt x="711021" y="3091679"/>
                </a:cubicBezTo>
                <a:cubicBezTo>
                  <a:pt x="724028" y="3078689"/>
                  <a:pt x="728363" y="3078689"/>
                  <a:pt x="737034" y="3070029"/>
                </a:cubicBezTo>
                <a:cubicBezTo>
                  <a:pt x="724028" y="3052709"/>
                  <a:pt x="706686" y="3065699"/>
                  <a:pt x="711021" y="3078689"/>
                </a:cubicBezTo>
                <a:cubicBezTo>
                  <a:pt x="706686" y="3078689"/>
                  <a:pt x="702350" y="3070029"/>
                  <a:pt x="698015" y="3065699"/>
                </a:cubicBezTo>
                <a:cubicBezTo>
                  <a:pt x="689344" y="3070029"/>
                  <a:pt x="689344" y="3074359"/>
                  <a:pt x="676337" y="3078689"/>
                </a:cubicBezTo>
                <a:cubicBezTo>
                  <a:pt x="667666" y="3065699"/>
                  <a:pt x="667666" y="3065699"/>
                  <a:pt x="667666" y="3065699"/>
                </a:cubicBezTo>
                <a:cubicBezTo>
                  <a:pt x="672002" y="3057039"/>
                  <a:pt x="680673" y="3061369"/>
                  <a:pt x="689344" y="3057039"/>
                </a:cubicBezTo>
                <a:cubicBezTo>
                  <a:pt x="693679" y="3052709"/>
                  <a:pt x="685008" y="3057039"/>
                  <a:pt x="680673" y="3044049"/>
                </a:cubicBezTo>
                <a:cubicBezTo>
                  <a:pt x="685008" y="3035389"/>
                  <a:pt x="698015" y="3044049"/>
                  <a:pt x="702350" y="3031059"/>
                </a:cubicBezTo>
                <a:cubicBezTo>
                  <a:pt x="702350" y="3039719"/>
                  <a:pt x="698015" y="3044049"/>
                  <a:pt x="698015" y="3052709"/>
                </a:cubicBezTo>
                <a:cubicBezTo>
                  <a:pt x="702350" y="3057039"/>
                  <a:pt x="706686" y="3057039"/>
                  <a:pt x="711021" y="3057039"/>
                </a:cubicBezTo>
                <a:cubicBezTo>
                  <a:pt x="711021" y="3048379"/>
                  <a:pt x="711021" y="3039719"/>
                  <a:pt x="715357" y="3035389"/>
                </a:cubicBezTo>
                <a:cubicBezTo>
                  <a:pt x="711021" y="3031059"/>
                  <a:pt x="702350" y="3026729"/>
                  <a:pt x="706686" y="3018069"/>
                </a:cubicBezTo>
                <a:cubicBezTo>
                  <a:pt x="706686" y="3022399"/>
                  <a:pt x="728363" y="3018069"/>
                  <a:pt x="728363" y="3005079"/>
                </a:cubicBezTo>
                <a:cubicBezTo>
                  <a:pt x="741370" y="3009409"/>
                  <a:pt x="737034" y="3018069"/>
                  <a:pt x="737034" y="3026729"/>
                </a:cubicBezTo>
                <a:cubicBezTo>
                  <a:pt x="745705" y="3031059"/>
                  <a:pt x="745705" y="3022399"/>
                  <a:pt x="750041" y="3013739"/>
                </a:cubicBezTo>
                <a:cubicBezTo>
                  <a:pt x="745705" y="3009409"/>
                  <a:pt x="737034" y="3009409"/>
                  <a:pt x="737034" y="3000749"/>
                </a:cubicBezTo>
                <a:cubicBezTo>
                  <a:pt x="750041" y="3009409"/>
                  <a:pt x="750041" y="2996419"/>
                  <a:pt x="763047" y="2987759"/>
                </a:cubicBezTo>
                <a:cubicBezTo>
                  <a:pt x="771718" y="2996419"/>
                  <a:pt x="780389" y="2987759"/>
                  <a:pt x="789060" y="2996419"/>
                </a:cubicBezTo>
                <a:cubicBezTo>
                  <a:pt x="797731" y="2987759"/>
                  <a:pt x="789060" y="2979099"/>
                  <a:pt x="793396" y="2974769"/>
                </a:cubicBezTo>
                <a:cubicBezTo>
                  <a:pt x="802067" y="3000749"/>
                  <a:pt x="875770" y="2961779"/>
                  <a:pt x="836751" y="2953119"/>
                </a:cubicBezTo>
                <a:cubicBezTo>
                  <a:pt x="828080" y="2948789"/>
                  <a:pt x="849757" y="2948789"/>
                  <a:pt x="845422" y="2944460"/>
                </a:cubicBezTo>
                <a:cubicBezTo>
                  <a:pt x="845422" y="2948789"/>
                  <a:pt x="854092" y="2953119"/>
                  <a:pt x="862763" y="2948789"/>
                </a:cubicBezTo>
                <a:cubicBezTo>
                  <a:pt x="867099" y="2944460"/>
                  <a:pt x="867099" y="2940130"/>
                  <a:pt x="862763" y="2935800"/>
                </a:cubicBezTo>
                <a:cubicBezTo>
                  <a:pt x="871434" y="2940130"/>
                  <a:pt x="875770" y="2935800"/>
                  <a:pt x="884441" y="2927140"/>
                </a:cubicBezTo>
                <a:cubicBezTo>
                  <a:pt x="880105" y="2918480"/>
                  <a:pt x="875770" y="2927140"/>
                  <a:pt x="871434" y="2922810"/>
                </a:cubicBezTo>
                <a:cubicBezTo>
                  <a:pt x="871434" y="2909820"/>
                  <a:pt x="888777" y="2931470"/>
                  <a:pt x="893112" y="2927140"/>
                </a:cubicBezTo>
                <a:cubicBezTo>
                  <a:pt x="888777" y="2922810"/>
                  <a:pt x="893112" y="2909820"/>
                  <a:pt x="888777" y="2909820"/>
                </a:cubicBezTo>
                <a:cubicBezTo>
                  <a:pt x="897448" y="2914150"/>
                  <a:pt x="945138" y="2927140"/>
                  <a:pt x="936467" y="2883840"/>
                </a:cubicBezTo>
                <a:cubicBezTo>
                  <a:pt x="945138" y="2892500"/>
                  <a:pt x="949474" y="2879510"/>
                  <a:pt x="958145" y="2896830"/>
                </a:cubicBezTo>
                <a:cubicBezTo>
                  <a:pt x="966816" y="2883840"/>
                  <a:pt x="966816" y="2875180"/>
                  <a:pt x="975486" y="2888170"/>
                </a:cubicBezTo>
                <a:cubicBezTo>
                  <a:pt x="979822" y="2875180"/>
                  <a:pt x="1005835" y="2879510"/>
                  <a:pt x="997164" y="2857860"/>
                </a:cubicBezTo>
                <a:cubicBezTo>
                  <a:pt x="1001499" y="2857860"/>
                  <a:pt x="1018841" y="2870850"/>
                  <a:pt x="1010170" y="2853530"/>
                </a:cubicBezTo>
                <a:close/>
                <a:moveTo>
                  <a:pt x="1198900" y="2851162"/>
                </a:moveTo>
                <a:cubicBezTo>
                  <a:pt x="1200119" y="2850824"/>
                  <a:pt x="1202016" y="2851365"/>
                  <a:pt x="1205268" y="2853530"/>
                </a:cubicBezTo>
                <a:cubicBezTo>
                  <a:pt x="1205268" y="2857860"/>
                  <a:pt x="1205268" y="2857860"/>
                  <a:pt x="1200932" y="2853530"/>
                </a:cubicBezTo>
                <a:cubicBezTo>
                  <a:pt x="1192261" y="2857860"/>
                  <a:pt x="1213939" y="2875180"/>
                  <a:pt x="1200932" y="2879510"/>
                </a:cubicBezTo>
                <a:cubicBezTo>
                  <a:pt x="1196597" y="2866520"/>
                  <a:pt x="1196597" y="2866520"/>
                  <a:pt x="1187926" y="2857860"/>
                </a:cubicBezTo>
                <a:cubicBezTo>
                  <a:pt x="1197681" y="2861108"/>
                  <a:pt x="1195242" y="2852177"/>
                  <a:pt x="1198900" y="2851162"/>
                </a:cubicBezTo>
                <a:close/>
                <a:moveTo>
                  <a:pt x="1205268" y="2849200"/>
                </a:moveTo>
                <a:cubicBezTo>
                  <a:pt x="1209603" y="2853530"/>
                  <a:pt x="1218274" y="2844870"/>
                  <a:pt x="1222610" y="2849200"/>
                </a:cubicBezTo>
                <a:cubicBezTo>
                  <a:pt x="1226945" y="2857860"/>
                  <a:pt x="1218274" y="2857860"/>
                  <a:pt x="1213939" y="2862190"/>
                </a:cubicBezTo>
                <a:cubicBezTo>
                  <a:pt x="1218274" y="2866520"/>
                  <a:pt x="1222610" y="2866520"/>
                  <a:pt x="1226945" y="2879510"/>
                </a:cubicBezTo>
                <a:cubicBezTo>
                  <a:pt x="1222610" y="2888170"/>
                  <a:pt x="1218274" y="2862190"/>
                  <a:pt x="1213939" y="2875180"/>
                </a:cubicBezTo>
                <a:cubicBezTo>
                  <a:pt x="1200932" y="2862190"/>
                  <a:pt x="1218274" y="2862190"/>
                  <a:pt x="1205268" y="2849200"/>
                </a:cubicBezTo>
                <a:close/>
                <a:moveTo>
                  <a:pt x="918244" y="2848794"/>
                </a:moveTo>
                <a:cubicBezTo>
                  <a:pt x="920480" y="2848930"/>
                  <a:pt x="922377" y="2850283"/>
                  <a:pt x="923461" y="2853530"/>
                </a:cubicBezTo>
                <a:cubicBezTo>
                  <a:pt x="910454" y="2853530"/>
                  <a:pt x="914790" y="2862190"/>
                  <a:pt x="901783" y="2862190"/>
                </a:cubicBezTo>
                <a:cubicBezTo>
                  <a:pt x="901783" y="2858943"/>
                  <a:pt x="911538" y="2848388"/>
                  <a:pt x="918244" y="2848794"/>
                </a:cubicBezTo>
                <a:close/>
                <a:moveTo>
                  <a:pt x="2772549" y="2847576"/>
                </a:moveTo>
                <a:cubicBezTo>
                  <a:pt x="2774716" y="2848118"/>
                  <a:pt x="2776884" y="2849200"/>
                  <a:pt x="2779052" y="2849200"/>
                </a:cubicBezTo>
                <a:cubicBezTo>
                  <a:pt x="2779052" y="2853530"/>
                  <a:pt x="2774717" y="2857860"/>
                  <a:pt x="2770381" y="2857860"/>
                </a:cubicBezTo>
                <a:cubicBezTo>
                  <a:pt x="2770381" y="2857860"/>
                  <a:pt x="2770381" y="2857860"/>
                  <a:pt x="2774717" y="2866520"/>
                </a:cubicBezTo>
                <a:cubicBezTo>
                  <a:pt x="2770381" y="2866520"/>
                  <a:pt x="2766046" y="2857860"/>
                  <a:pt x="2766046" y="2849200"/>
                </a:cubicBezTo>
                <a:cubicBezTo>
                  <a:pt x="2768213" y="2847035"/>
                  <a:pt x="2770381" y="2847035"/>
                  <a:pt x="2772549" y="2847576"/>
                </a:cubicBezTo>
                <a:close/>
                <a:moveTo>
                  <a:pt x="3329660" y="2844870"/>
                </a:moveTo>
                <a:cubicBezTo>
                  <a:pt x="3320989" y="2849200"/>
                  <a:pt x="3329660" y="2862190"/>
                  <a:pt x="3333995" y="2870850"/>
                </a:cubicBezTo>
                <a:cubicBezTo>
                  <a:pt x="3338331" y="2866520"/>
                  <a:pt x="3333995" y="2853530"/>
                  <a:pt x="3329660" y="2844870"/>
                </a:cubicBezTo>
                <a:close/>
                <a:moveTo>
                  <a:pt x="1252958" y="2844870"/>
                </a:moveTo>
                <a:cubicBezTo>
                  <a:pt x="1257293" y="2853530"/>
                  <a:pt x="1257293" y="2857860"/>
                  <a:pt x="1257293" y="2866520"/>
                </a:cubicBezTo>
                <a:cubicBezTo>
                  <a:pt x="1265964" y="2875180"/>
                  <a:pt x="1270300" y="2857860"/>
                  <a:pt x="1274635" y="2862190"/>
                </a:cubicBezTo>
                <a:cubicBezTo>
                  <a:pt x="1278971" y="2892500"/>
                  <a:pt x="1231281" y="2857860"/>
                  <a:pt x="1252958" y="2844870"/>
                </a:cubicBezTo>
                <a:close/>
                <a:moveTo>
                  <a:pt x="1114222" y="2844870"/>
                </a:moveTo>
                <a:lnTo>
                  <a:pt x="1114930" y="2845930"/>
                </a:lnTo>
                <a:lnTo>
                  <a:pt x="1113529" y="2845909"/>
                </a:lnTo>
                <a:close/>
                <a:moveTo>
                  <a:pt x="793396" y="2844870"/>
                </a:moveTo>
                <a:cubicBezTo>
                  <a:pt x="797731" y="2840540"/>
                  <a:pt x="802067" y="2853530"/>
                  <a:pt x="806402" y="2849200"/>
                </a:cubicBezTo>
                <a:cubicBezTo>
                  <a:pt x="806402" y="2862190"/>
                  <a:pt x="793396" y="2844870"/>
                  <a:pt x="789060" y="2849200"/>
                </a:cubicBezTo>
                <a:cubicBezTo>
                  <a:pt x="784725" y="2857860"/>
                  <a:pt x="797731" y="2866520"/>
                  <a:pt x="789060" y="2870850"/>
                </a:cubicBezTo>
                <a:cubicBezTo>
                  <a:pt x="784725" y="2866520"/>
                  <a:pt x="789060" y="2857860"/>
                  <a:pt x="784725" y="2857860"/>
                </a:cubicBezTo>
                <a:cubicBezTo>
                  <a:pt x="780389" y="2844870"/>
                  <a:pt x="793396" y="2853530"/>
                  <a:pt x="793396" y="2844870"/>
                </a:cubicBezTo>
                <a:close/>
                <a:moveTo>
                  <a:pt x="771718" y="2844870"/>
                </a:moveTo>
                <a:cubicBezTo>
                  <a:pt x="771718" y="2849200"/>
                  <a:pt x="776054" y="2857860"/>
                  <a:pt x="780389" y="2862190"/>
                </a:cubicBezTo>
                <a:cubicBezTo>
                  <a:pt x="776054" y="2866520"/>
                  <a:pt x="767383" y="2849200"/>
                  <a:pt x="763047" y="2853530"/>
                </a:cubicBezTo>
                <a:cubicBezTo>
                  <a:pt x="758712" y="2844870"/>
                  <a:pt x="763047" y="2849200"/>
                  <a:pt x="771718" y="2844870"/>
                </a:cubicBezTo>
                <a:close/>
                <a:moveTo>
                  <a:pt x="2978485" y="2840540"/>
                </a:moveTo>
                <a:cubicBezTo>
                  <a:pt x="2982820" y="2853530"/>
                  <a:pt x="2969814" y="2857860"/>
                  <a:pt x="2965478" y="2857860"/>
                </a:cubicBezTo>
                <a:cubicBezTo>
                  <a:pt x="2961143" y="2849200"/>
                  <a:pt x="2974149" y="2844870"/>
                  <a:pt x="2978485" y="2840540"/>
                </a:cubicBezTo>
                <a:close/>
                <a:moveTo>
                  <a:pt x="1075203" y="2836210"/>
                </a:moveTo>
                <a:cubicBezTo>
                  <a:pt x="1083874" y="2840540"/>
                  <a:pt x="1066532" y="2849200"/>
                  <a:pt x="1075203" y="2844870"/>
                </a:cubicBezTo>
                <a:cubicBezTo>
                  <a:pt x="1079538" y="2853530"/>
                  <a:pt x="1062196" y="2849200"/>
                  <a:pt x="1057861" y="2853530"/>
                </a:cubicBezTo>
                <a:cubicBezTo>
                  <a:pt x="1053525" y="2844870"/>
                  <a:pt x="1053525" y="2849200"/>
                  <a:pt x="1049190" y="2840540"/>
                </a:cubicBezTo>
                <a:cubicBezTo>
                  <a:pt x="1062196" y="2844870"/>
                  <a:pt x="1066532" y="2840540"/>
                  <a:pt x="1075203" y="2836210"/>
                </a:cubicBezTo>
                <a:close/>
                <a:moveTo>
                  <a:pt x="745705" y="2836210"/>
                </a:moveTo>
                <a:cubicBezTo>
                  <a:pt x="750041" y="2849200"/>
                  <a:pt x="741370" y="2853530"/>
                  <a:pt x="732699" y="2849200"/>
                </a:cubicBezTo>
                <a:cubicBezTo>
                  <a:pt x="737034" y="2857860"/>
                  <a:pt x="741370" y="2853530"/>
                  <a:pt x="745705" y="2862190"/>
                </a:cubicBezTo>
                <a:cubicBezTo>
                  <a:pt x="732699" y="2862190"/>
                  <a:pt x="715357" y="2857860"/>
                  <a:pt x="715357" y="2875180"/>
                </a:cubicBezTo>
                <a:cubicBezTo>
                  <a:pt x="706686" y="2875180"/>
                  <a:pt x="711021" y="2862190"/>
                  <a:pt x="706686" y="2857860"/>
                </a:cubicBezTo>
                <a:cubicBezTo>
                  <a:pt x="724028" y="2857860"/>
                  <a:pt x="732699" y="2849200"/>
                  <a:pt x="745705" y="2836210"/>
                </a:cubicBezTo>
                <a:close/>
                <a:moveTo>
                  <a:pt x="1092545" y="2827550"/>
                </a:moveTo>
                <a:cubicBezTo>
                  <a:pt x="1091461" y="2837293"/>
                  <a:pt x="1094171" y="2842976"/>
                  <a:pt x="1098777" y="2845682"/>
                </a:cubicBezTo>
                <a:lnTo>
                  <a:pt x="1113529" y="2845909"/>
                </a:lnTo>
                <a:lnTo>
                  <a:pt x="1109887" y="2851365"/>
                </a:lnTo>
                <a:cubicBezTo>
                  <a:pt x="1109887" y="2853530"/>
                  <a:pt x="1109887" y="2855695"/>
                  <a:pt x="1105551" y="2857860"/>
                </a:cubicBezTo>
                <a:cubicBezTo>
                  <a:pt x="1096880" y="2853530"/>
                  <a:pt x="1092545" y="2844870"/>
                  <a:pt x="1088209" y="2853530"/>
                </a:cubicBezTo>
                <a:cubicBezTo>
                  <a:pt x="1083874" y="2844870"/>
                  <a:pt x="1079538" y="2840540"/>
                  <a:pt x="1079538" y="2831880"/>
                </a:cubicBezTo>
                <a:cubicBezTo>
                  <a:pt x="1083874" y="2836210"/>
                  <a:pt x="1088209" y="2831880"/>
                  <a:pt x="1092545" y="2827550"/>
                </a:cubicBezTo>
                <a:close/>
                <a:moveTo>
                  <a:pt x="1514849" y="2824032"/>
                </a:moveTo>
                <a:cubicBezTo>
                  <a:pt x="1507939" y="2820785"/>
                  <a:pt x="1502249" y="2829715"/>
                  <a:pt x="1508752" y="2836210"/>
                </a:cubicBezTo>
                <a:cubicBezTo>
                  <a:pt x="1513088" y="2827550"/>
                  <a:pt x="1517423" y="2844870"/>
                  <a:pt x="1521759" y="2831880"/>
                </a:cubicBezTo>
                <a:cubicBezTo>
                  <a:pt x="1519591" y="2827550"/>
                  <a:pt x="1517152" y="2825115"/>
                  <a:pt x="1514849" y="2824032"/>
                </a:cubicBezTo>
                <a:close/>
                <a:moveTo>
                  <a:pt x="3427886" y="2819770"/>
                </a:moveTo>
                <a:cubicBezTo>
                  <a:pt x="3435608" y="2819161"/>
                  <a:pt x="3444550" y="2836210"/>
                  <a:pt x="3451053" y="2836210"/>
                </a:cubicBezTo>
                <a:cubicBezTo>
                  <a:pt x="3442382" y="2840540"/>
                  <a:pt x="3455389" y="2857860"/>
                  <a:pt x="3455389" y="2857860"/>
                </a:cubicBezTo>
                <a:cubicBezTo>
                  <a:pt x="3455389" y="2866520"/>
                  <a:pt x="3429376" y="2857860"/>
                  <a:pt x="3442382" y="2879510"/>
                </a:cubicBezTo>
                <a:cubicBezTo>
                  <a:pt x="3446718" y="2879510"/>
                  <a:pt x="3455389" y="2879510"/>
                  <a:pt x="3459724" y="2870850"/>
                </a:cubicBezTo>
                <a:cubicBezTo>
                  <a:pt x="3455389" y="2892500"/>
                  <a:pt x="3468395" y="2909820"/>
                  <a:pt x="3442382" y="2918480"/>
                </a:cubicBezTo>
                <a:cubicBezTo>
                  <a:pt x="3459724" y="2914150"/>
                  <a:pt x="3442382" y="2931470"/>
                  <a:pt x="3446718" y="2944460"/>
                </a:cubicBezTo>
                <a:cubicBezTo>
                  <a:pt x="3429376" y="2940130"/>
                  <a:pt x="3446718" y="2931470"/>
                  <a:pt x="3438047" y="2922810"/>
                </a:cubicBezTo>
                <a:cubicBezTo>
                  <a:pt x="3420705" y="2927140"/>
                  <a:pt x="3420705" y="2918480"/>
                  <a:pt x="3407699" y="2918480"/>
                </a:cubicBezTo>
                <a:cubicBezTo>
                  <a:pt x="3407699" y="2901160"/>
                  <a:pt x="3416369" y="2896830"/>
                  <a:pt x="3420705" y="2879510"/>
                </a:cubicBezTo>
                <a:cubicBezTo>
                  <a:pt x="3416369" y="2883840"/>
                  <a:pt x="3403363" y="2870850"/>
                  <a:pt x="3416369" y="2870850"/>
                </a:cubicBezTo>
                <a:cubicBezTo>
                  <a:pt x="3412034" y="2862190"/>
                  <a:pt x="3407699" y="2862190"/>
                  <a:pt x="3407699" y="2857860"/>
                </a:cubicBezTo>
                <a:cubicBezTo>
                  <a:pt x="3416369" y="2849200"/>
                  <a:pt x="3412034" y="2857860"/>
                  <a:pt x="3416369" y="2862190"/>
                </a:cubicBezTo>
                <a:cubicBezTo>
                  <a:pt x="3416369" y="2840540"/>
                  <a:pt x="3438047" y="2853530"/>
                  <a:pt x="3433711" y="2831880"/>
                </a:cubicBezTo>
                <a:cubicBezTo>
                  <a:pt x="3429376" y="2827550"/>
                  <a:pt x="3425040" y="2827550"/>
                  <a:pt x="3420705" y="2827550"/>
                </a:cubicBezTo>
                <a:cubicBezTo>
                  <a:pt x="3422873" y="2822138"/>
                  <a:pt x="3425312" y="2819973"/>
                  <a:pt x="3427886" y="2819770"/>
                </a:cubicBezTo>
                <a:close/>
                <a:moveTo>
                  <a:pt x="1070867" y="2818890"/>
                </a:moveTo>
                <a:cubicBezTo>
                  <a:pt x="1079538" y="2836210"/>
                  <a:pt x="1062196" y="2823220"/>
                  <a:pt x="1057861" y="2831880"/>
                </a:cubicBezTo>
                <a:cubicBezTo>
                  <a:pt x="1053525" y="2823220"/>
                  <a:pt x="1066532" y="2823220"/>
                  <a:pt x="1070867" y="2818890"/>
                </a:cubicBezTo>
                <a:close/>
                <a:moveTo>
                  <a:pt x="3394692" y="2814560"/>
                </a:moveTo>
                <a:cubicBezTo>
                  <a:pt x="3403363" y="2836210"/>
                  <a:pt x="3403363" y="2810230"/>
                  <a:pt x="3416369" y="2840540"/>
                </a:cubicBezTo>
                <a:cubicBezTo>
                  <a:pt x="3412034" y="2836210"/>
                  <a:pt x="3386021" y="2823220"/>
                  <a:pt x="3394692" y="2814560"/>
                </a:cubicBezTo>
                <a:close/>
                <a:moveTo>
                  <a:pt x="1500081" y="2814560"/>
                </a:moveTo>
                <a:cubicBezTo>
                  <a:pt x="1495746" y="2818890"/>
                  <a:pt x="1491410" y="2827550"/>
                  <a:pt x="1491410" y="2831880"/>
                </a:cubicBezTo>
                <a:cubicBezTo>
                  <a:pt x="1500081" y="2836210"/>
                  <a:pt x="1500081" y="2823220"/>
                  <a:pt x="1500081" y="2814560"/>
                </a:cubicBezTo>
                <a:close/>
                <a:moveTo>
                  <a:pt x="1166248" y="2814560"/>
                </a:moveTo>
                <a:cubicBezTo>
                  <a:pt x="1153242" y="2823220"/>
                  <a:pt x="1153242" y="2827550"/>
                  <a:pt x="1144571" y="2827550"/>
                </a:cubicBezTo>
                <a:cubicBezTo>
                  <a:pt x="1144571" y="2831880"/>
                  <a:pt x="1144571" y="2836210"/>
                  <a:pt x="1148906" y="2840540"/>
                </a:cubicBezTo>
                <a:cubicBezTo>
                  <a:pt x="1157577" y="2840540"/>
                  <a:pt x="1157577" y="2831880"/>
                  <a:pt x="1170584" y="2844870"/>
                </a:cubicBezTo>
                <a:cubicBezTo>
                  <a:pt x="1170584" y="2836210"/>
                  <a:pt x="1179255" y="2844870"/>
                  <a:pt x="1174919" y="2831880"/>
                </a:cubicBezTo>
                <a:cubicBezTo>
                  <a:pt x="1161913" y="2823220"/>
                  <a:pt x="1166248" y="2827550"/>
                  <a:pt x="1166248" y="2814560"/>
                </a:cubicBezTo>
                <a:close/>
                <a:moveTo>
                  <a:pt x="2809401" y="2810230"/>
                </a:moveTo>
                <a:cubicBezTo>
                  <a:pt x="2805065" y="2810230"/>
                  <a:pt x="2800730" y="2814560"/>
                  <a:pt x="2805065" y="2823220"/>
                </a:cubicBezTo>
                <a:cubicBezTo>
                  <a:pt x="2813736" y="2827550"/>
                  <a:pt x="2818072" y="2818890"/>
                  <a:pt x="2809401" y="2810230"/>
                </a:cubicBezTo>
                <a:close/>
                <a:moveTo>
                  <a:pt x="1330997" y="2810230"/>
                </a:moveTo>
                <a:cubicBezTo>
                  <a:pt x="1344003" y="2810230"/>
                  <a:pt x="1335333" y="2831880"/>
                  <a:pt x="1326662" y="2827550"/>
                </a:cubicBezTo>
                <a:cubicBezTo>
                  <a:pt x="1317990" y="2810230"/>
                  <a:pt x="1335333" y="2818890"/>
                  <a:pt x="1330997" y="2810230"/>
                </a:cubicBezTo>
                <a:close/>
                <a:moveTo>
                  <a:pt x="854092" y="2810230"/>
                </a:moveTo>
                <a:cubicBezTo>
                  <a:pt x="854092" y="2823220"/>
                  <a:pt x="841086" y="2818890"/>
                  <a:pt x="841086" y="2827550"/>
                </a:cubicBezTo>
                <a:cubicBezTo>
                  <a:pt x="849757" y="2831880"/>
                  <a:pt x="862763" y="2814560"/>
                  <a:pt x="854092" y="2810230"/>
                </a:cubicBezTo>
                <a:close/>
                <a:moveTo>
                  <a:pt x="824828" y="2810230"/>
                </a:moveTo>
                <a:cubicBezTo>
                  <a:pt x="829164" y="2809148"/>
                  <a:pt x="834583" y="2810230"/>
                  <a:pt x="836751" y="2814560"/>
                </a:cubicBezTo>
                <a:cubicBezTo>
                  <a:pt x="832415" y="2818890"/>
                  <a:pt x="823744" y="2814560"/>
                  <a:pt x="819409" y="2818890"/>
                </a:cubicBezTo>
                <a:cubicBezTo>
                  <a:pt x="817241" y="2814560"/>
                  <a:pt x="820492" y="2811313"/>
                  <a:pt x="824828" y="2810230"/>
                </a:cubicBezTo>
                <a:close/>
                <a:moveTo>
                  <a:pt x="1506043" y="2808065"/>
                </a:moveTo>
                <a:cubicBezTo>
                  <a:pt x="1502249" y="2808065"/>
                  <a:pt x="1500081" y="2810230"/>
                  <a:pt x="1504417" y="2818890"/>
                </a:cubicBezTo>
                <a:cubicBezTo>
                  <a:pt x="1513088" y="2810230"/>
                  <a:pt x="1521759" y="2827550"/>
                  <a:pt x="1530430" y="2827550"/>
                </a:cubicBezTo>
                <a:cubicBezTo>
                  <a:pt x="1521759" y="2823220"/>
                  <a:pt x="1526094" y="2818890"/>
                  <a:pt x="1517423" y="2810230"/>
                </a:cubicBezTo>
                <a:cubicBezTo>
                  <a:pt x="1515255" y="2810230"/>
                  <a:pt x="1509836" y="2808065"/>
                  <a:pt x="1506043" y="2808065"/>
                </a:cubicBezTo>
                <a:close/>
                <a:moveTo>
                  <a:pt x="1148906" y="2807524"/>
                </a:moveTo>
                <a:cubicBezTo>
                  <a:pt x="1145655" y="2806983"/>
                  <a:pt x="1142403" y="2808065"/>
                  <a:pt x="1140235" y="2810230"/>
                </a:cubicBezTo>
                <a:cubicBezTo>
                  <a:pt x="1144571" y="2814560"/>
                  <a:pt x="1144571" y="2818890"/>
                  <a:pt x="1144571" y="2823220"/>
                </a:cubicBezTo>
                <a:cubicBezTo>
                  <a:pt x="1148906" y="2818890"/>
                  <a:pt x="1153242" y="2814560"/>
                  <a:pt x="1157577" y="2814560"/>
                </a:cubicBezTo>
                <a:cubicBezTo>
                  <a:pt x="1155409" y="2810230"/>
                  <a:pt x="1152158" y="2808065"/>
                  <a:pt x="1148906" y="2807524"/>
                </a:cubicBezTo>
                <a:close/>
                <a:moveTo>
                  <a:pt x="2622974" y="2801570"/>
                </a:moveTo>
                <a:cubicBezTo>
                  <a:pt x="2609968" y="2814560"/>
                  <a:pt x="2601297" y="2810230"/>
                  <a:pt x="2588290" y="2814560"/>
                </a:cubicBezTo>
                <a:cubicBezTo>
                  <a:pt x="2594793" y="2821055"/>
                  <a:pt x="2601297" y="2823220"/>
                  <a:pt x="2607258" y="2822679"/>
                </a:cubicBezTo>
                <a:lnTo>
                  <a:pt x="2617034" y="2817629"/>
                </a:lnTo>
                <a:lnTo>
                  <a:pt x="2618639" y="2819432"/>
                </a:lnTo>
                <a:cubicBezTo>
                  <a:pt x="2619723" y="2818890"/>
                  <a:pt x="2620807" y="2816725"/>
                  <a:pt x="2622974" y="2814560"/>
                </a:cubicBezTo>
                <a:lnTo>
                  <a:pt x="2617034" y="2817629"/>
                </a:lnTo>
                <a:lnTo>
                  <a:pt x="2614303" y="2814560"/>
                </a:lnTo>
                <a:cubicBezTo>
                  <a:pt x="2618639" y="2814560"/>
                  <a:pt x="2627310" y="2810230"/>
                  <a:pt x="2622974" y="2801570"/>
                </a:cubicBezTo>
                <a:close/>
                <a:moveTo>
                  <a:pt x="1383023" y="2801570"/>
                </a:moveTo>
                <a:cubicBezTo>
                  <a:pt x="1374352" y="2810230"/>
                  <a:pt x="1370016" y="2844870"/>
                  <a:pt x="1352674" y="2831880"/>
                </a:cubicBezTo>
                <a:cubicBezTo>
                  <a:pt x="1361345" y="2827550"/>
                  <a:pt x="1365681" y="2810230"/>
                  <a:pt x="1361345" y="2810230"/>
                </a:cubicBezTo>
                <a:cubicBezTo>
                  <a:pt x="1361345" y="2814560"/>
                  <a:pt x="1357010" y="2818890"/>
                  <a:pt x="1348339" y="2818890"/>
                </a:cubicBezTo>
                <a:cubicBezTo>
                  <a:pt x="1352674" y="2844870"/>
                  <a:pt x="1339668" y="2853530"/>
                  <a:pt x="1344003" y="2879510"/>
                </a:cubicBezTo>
                <a:cubicBezTo>
                  <a:pt x="1352674" y="2883840"/>
                  <a:pt x="1357010" y="2866520"/>
                  <a:pt x="1352674" y="2857860"/>
                </a:cubicBezTo>
                <a:cubicBezTo>
                  <a:pt x="1361345" y="2853530"/>
                  <a:pt x="1370016" y="2849200"/>
                  <a:pt x="1378687" y="2853530"/>
                </a:cubicBezTo>
                <a:cubicBezTo>
                  <a:pt x="1365681" y="2836210"/>
                  <a:pt x="1391694" y="2827550"/>
                  <a:pt x="1387358" y="2810230"/>
                </a:cubicBezTo>
                <a:cubicBezTo>
                  <a:pt x="1383023" y="2814560"/>
                  <a:pt x="1400365" y="2827550"/>
                  <a:pt x="1396029" y="2814560"/>
                </a:cubicBezTo>
                <a:cubicBezTo>
                  <a:pt x="1391694" y="2814560"/>
                  <a:pt x="1391694" y="2810230"/>
                  <a:pt x="1383023" y="2801570"/>
                </a:cubicBezTo>
                <a:close/>
                <a:moveTo>
                  <a:pt x="1174919" y="2801570"/>
                </a:moveTo>
                <a:cubicBezTo>
                  <a:pt x="1166248" y="2805900"/>
                  <a:pt x="1161913" y="2797240"/>
                  <a:pt x="1153242" y="2805900"/>
                </a:cubicBezTo>
                <a:cubicBezTo>
                  <a:pt x="1161913" y="2823220"/>
                  <a:pt x="1166248" y="2801570"/>
                  <a:pt x="1174919" y="2814560"/>
                </a:cubicBezTo>
                <a:cubicBezTo>
                  <a:pt x="1170584" y="2810230"/>
                  <a:pt x="1166248" y="2814560"/>
                  <a:pt x="1174919" y="2823220"/>
                </a:cubicBezTo>
                <a:cubicBezTo>
                  <a:pt x="1179255" y="2814560"/>
                  <a:pt x="1183590" y="2818890"/>
                  <a:pt x="1187926" y="2810230"/>
                </a:cubicBezTo>
                <a:cubicBezTo>
                  <a:pt x="1192261" y="2810230"/>
                  <a:pt x="1196597" y="2818890"/>
                  <a:pt x="1200932" y="2818890"/>
                </a:cubicBezTo>
                <a:cubicBezTo>
                  <a:pt x="1200932" y="2801570"/>
                  <a:pt x="1183590" y="2810230"/>
                  <a:pt x="1174919" y="2810230"/>
                </a:cubicBezTo>
                <a:cubicBezTo>
                  <a:pt x="1170584" y="2805900"/>
                  <a:pt x="1174919" y="2801570"/>
                  <a:pt x="1174919" y="2801570"/>
                </a:cubicBezTo>
                <a:close/>
                <a:moveTo>
                  <a:pt x="858428" y="2801570"/>
                </a:moveTo>
                <a:cubicBezTo>
                  <a:pt x="862763" y="2814560"/>
                  <a:pt x="867099" y="2810230"/>
                  <a:pt x="884441" y="2827550"/>
                </a:cubicBezTo>
                <a:cubicBezTo>
                  <a:pt x="880105" y="2827550"/>
                  <a:pt x="880105" y="2831880"/>
                  <a:pt x="875770" y="2836210"/>
                </a:cubicBezTo>
                <a:cubicBezTo>
                  <a:pt x="871434" y="2827550"/>
                  <a:pt x="867099" y="2831880"/>
                  <a:pt x="862763" y="2823220"/>
                </a:cubicBezTo>
                <a:cubicBezTo>
                  <a:pt x="862763" y="2836210"/>
                  <a:pt x="845422" y="2840540"/>
                  <a:pt x="836751" y="2849200"/>
                </a:cubicBezTo>
                <a:cubicBezTo>
                  <a:pt x="832415" y="2836210"/>
                  <a:pt x="845422" y="2849200"/>
                  <a:pt x="841086" y="2836210"/>
                </a:cubicBezTo>
                <a:cubicBezTo>
                  <a:pt x="832415" y="2823220"/>
                  <a:pt x="823744" y="2840540"/>
                  <a:pt x="815073" y="2836210"/>
                </a:cubicBezTo>
                <a:cubicBezTo>
                  <a:pt x="815073" y="2823220"/>
                  <a:pt x="849757" y="2831880"/>
                  <a:pt x="836751" y="2810230"/>
                </a:cubicBezTo>
                <a:cubicBezTo>
                  <a:pt x="849757" y="2814560"/>
                  <a:pt x="845422" y="2805900"/>
                  <a:pt x="858428" y="2801570"/>
                </a:cubicBezTo>
                <a:close/>
                <a:moveTo>
                  <a:pt x="806402" y="2801570"/>
                </a:moveTo>
                <a:cubicBezTo>
                  <a:pt x="810738" y="2810230"/>
                  <a:pt x="802067" y="2810230"/>
                  <a:pt x="810738" y="2818890"/>
                </a:cubicBezTo>
                <a:cubicBezTo>
                  <a:pt x="806402" y="2818890"/>
                  <a:pt x="802067" y="2805900"/>
                  <a:pt x="797731" y="2814560"/>
                </a:cubicBezTo>
                <a:cubicBezTo>
                  <a:pt x="797731" y="2805900"/>
                  <a:pt x="802067" y="2805900"/>
                  <a:pt x="806402" y="2801570"/>
                </a:cubicBezTo>
                <a:close/>
                <a:moveTo>
                  <a:pt x="1398468" y="2799270"/>
                </a:moveTo>
                <a:cubicBezTo>
                  <a:pt x="1396300" y="2798864"/>
                  <a:pt x="1393861" y="2799405"/>
                  <a:pt x="1391694" y="2801570"/>
                </a:cubicBezTo>
                <a:cubicBezTo>
                  <a:pt x="1396029" y="2810230"/>
                  <a:pt x="1396029" y="2810230"/>
                  <a:pt x="1396029" y="2810230"/>
                </a:cubicBezTo>
                <a:cubicBezTo>
                  <a:pt x="1409036" y="2810230"/>
                  <a:pt x="1404971" y="2800488"/>
                  <a:pt x="1398468" y="2799270"/>
                </a:cubicBezTo>
                <a:close/>
                <a:moveTo>
                  <a:pt x="2336832" y="2792910"/>
                </a:moveTo>
                <a:cubicBezTo>
                  <a:pt x="2332496" y="2797240"/>
                  <a:pt x="2328161" y="2801570"/>
                  <a:pt x="2328161" y="2805900"/>
                </a:cubicBezTo>
                <a:cubicBezTo>
                  <a:pt x="2336832" y="2810230"/>
                  <a:pt x="2349838" y="2805900"/>
                  <a:pt x="2336832" y="2792910"/>
                </a:cubicBezTo>
                <a:close/>
                <a:moveTo>
                  <a:pt x="1556443" y="2792910"/>
                </a:moveTo>
                <a:cubicBezTo>
                  <a:pt x="1556443" y="2797240"/>
                  <a:pt x="1539101" y="2797240"/>
                  <a:pt x="1547772" y="2810230"/>
                </a:cubicBezTo>
                <a:cubicBezTo>
                  <a:pt x="1556443" y="2805900"/>
                  <a:pt x="1569449" y="2805900"/>
                  <a:pt x="1556443" y="2792910"/>
                </a:cubicBezTo>
                <a:close/>
                <a:moveTo>
                  <a:pt x="1657604" y="2791467"/>
                </a:moveTo>
                <a:lnTo>
                  <a:pt x="1658327" y="2792910"/>
                </a:lnTo>
                <a:lnTo>
                  <a:pt x="1656159" y="2792910"/>
                </a:lnTo>
                <a:close/>
                <a:moveTo>
                  <a:pt x="1660495" y="2790246"/>
                </a:moveTo>
                <a:lnTo>
                  <a:pt x="1663204" y="2791286"/>
                </a:lnTo>
                <a:cubicBezTo>
                  <a:pt x="1662662" y="2793993"/>
                  <a:pt x="1660495" y="2797240"/>
                  <a:pt x="1660495" y="2797240"/>
                </a:cubicBezTo>
                <a:cubicBezTo>
                  <a:pt x="1660495" y="2797240"/>
                  <a:pt x="1660495" y="2797240"/>
                  <a:pt x="1659953" y="2796158"/>
                </a:cubicBezTo>
                <a:lnTo>
                  <a:pt x="1658327" y="2792910"/>
                </a:lnTo>
                <a:lnTo>
                  <a:pt x="1660495" y="2792910"/>
                </a:lnTo>
                <a:close/>
                <a:moveTo>
                  <a:pt x="3425040" y="2788580"/>
                </a:moveTo>
                <a:cubicBezTo>
                  <a:pt x="3429376" y="2792910"/>
                  <a:pt x="3433711" y="2788580"/>
                  <a:pt x="3438047" y="2797240"/>
                </a:cubicBezTo>
                <a:cubicBezTo>
                  <a:pt x="3429376" y="2797240"/>
                  <a:pt x="3433711" y="2805900"/>
                  <a:pt x="3429376" y="2810230"/>
                </a:cubicBezTo>
                <a:cubicBezTo>
                  <a:pt x="3429376" y="2801570"/>
                  <a:pt x="3425040" y="2805900"/>
                  <a:pt x="3420705" y="2797240"/>
                </a:cubicBezTo>
                <a:cubicBezTo>
                  <a:pt x="3425040" y="2792910"/>
                  <a:pt x="3425040" y="2792910"/>
                  <a:pt x="3425040" y="2788580"/>
                </a:cubicBezTo>
                <a:close/>
                <a:moveTo>
                  <a:pt x="1660495" y="2788580"/>
                </a:moveTo>
                <a:lnTo>
                  <a:pt x="1660495" y="2790246"/>
                </a:lnTo>
                <a:lnTo>
                  <a:pt x="1659290" y="2789783"/>
                </a:lnTo>
                <a:close/>
                <a:moveTo>
                  <a:pt x="1656159" y="2788580"/>
                </a:moveTo>
                <a:lnTo>
                  <a:pt x="1659290" y="2789783"/>
                </a:lnTo>
                <a:lnTo>
                  <a:pt x="1657604" y="2791467"/>
                </a:lnTo>
                <a:close/>
                <a:moveTo>
                  <a:pt x="1409036" y="2784250"/>
                </a:moveTo>
                <a:cubicBezTo>
                  <a:pt x="1396029" y="2784250"/>
                  <a:pt x="1413371" y="2810230"/>
                  <a:pt x="1417707" y="2805900"/>
                </a:cubicBezTo>
                <a:cubicBezTo>
                  <a:pt x="1417707" y="2797240"/>
                  <a:pt x="1409036" y="2792910"/>
                  <a:pt x="1409036" y="2784250"/>
                </a:cubicBezTo>
                <a:close/>
                <a:moveTo>
                  <a:pt x="1166587" y="2782491"/>
                </a:moveTo>
                <a:cubicBezTo>
                  <a:pt x="1163810" y="2781815"/>
                  <a:pt x="1160829" y="2782085"/>
                  <a:pt x="1157577" y="2784250"/>
                </a:cubicBezTo>
                <a:cubicBezTo>
                  <a:pt x="1157577" y="2784250"/>
                  <a:pt x="1157577" y="2788580"/>
                  <a:pt x="1157577" y="2792910"/>
                </a:cubicBezTo>
                <a:cubicBezTo>
                  <a:pt x="1170584" y="2779920"/>
                  <a:pt x="1174919" y="2801570"/>
                  <a:pt x="1187926" y="2801570"/>
                </a:cubicBezTo>
                <a:cubicBezTo>
                  <a:pt x="1183590" y="2792910"/>
                  <a:pt x="1192261" y="2792910"/>
                  <a:pt x="1187926" y="2788580"/>
                </a:cubicBezTo>
                <a:cubicBezTo>
                  <a:pt x="1181423" y="2795075"/>
                  <a:pt x="1174919" y="2784521"/>
                  <a:pt x="1166587" y="2782491"/>
                </a:cubicBezTo>
                <a:close/>
                <a:moveTo>
                  <a:pt x="1235616" y="2779920"/>
                </a:moveTo>
                <a:cubicBezTo>
                  <a:pt x="1226945" y="2784250"/>
                  <a:pt x="1200932" y="2788580"/>
                  <a:pt x="1205268" y="2805900"/>
                </a:cubicBezTo>
                <a:cubicBezTo>
                  <a:pt x="1218274" y="2792910"/>
                  <a:pt x="1244287" y="2805900"/>
                  <a:pt x="1235616" y="2779920"/>
                </a:cubicBezTo>
                <a:close/>
                <a:moveTo>
                  <a:pt x="1335333" y="2775591"/>
                </a:moveTo>
                <a:cubicBezTo>
                  <a:pt x="1322326" y="2771261"/>
                  <a:pt x="1296313" y="2788580"/>
                  <a:pt x="1313655" y="2797240"/>
                </a:cubicBezTo>
                <a:cubicBezTo>
                  <a:pt x="1309319" y="2805900"/>
                  <a:pt x="1304984" y="2797240"/>
                  <a:pt x="1300648" y="2801570"/>
                </a:cubicBezTo>
                <a:cubicBezTo>
                  <a:pt x="1304984" y="2810230"/>
                  <a:pt x="1304984" y="2814560"/>
                  <a:pt x="1304984" y="2818890"/>
                </a:cubicBezTo>
                <a:cubicBezTo>
                  <a:pt x="1317990" y="2814560"/>
                  <a:pt x="1313655" y="2797240"/>
                  <a:pt x="1317990" y="2788580"/>
                </a:cubicBezTo>
                <a:cubicBezTo>
                  <a:pt x="1326662" y="2805900"/>
                  <a:pt x="1317990" y="2814560"/>
                  <a:pt x="1313655" y="2823220"/>
                </a:cubicBezTo>
                <a:cubicBezTo>
                  <a:pt x="1322326" y="2818890"/>
                  <a:pt x="1330997" y="2840540"/>
                  <a:pt x="1339668" y="2836210"/>
                </a:cubicBezTo>
                <a:cubicBezTo>
                  <a:pt x="1335333" y="2827550"/>
                  <a:pt x="1348339" y="2823220"/>
                  <a:pt x="1344003" y="2805900"/>
                </a:cubicBezTo>
                <a:cubicBezTo>
                  <a:pt x="1348339" y="2810230"/>
                  <a:pt x="1361345" y="2810230"/>
                  <a:pt x="1357010" y="2801570"/>
                </a:cubicBezTo>
                <a:cubicBezTo>
                  <a:pt x="1352674" y="2805900"/>
                  <a:pt x="1352674" y="2797240"/>
                  <a:pt x="1344003" y="2792910"/>
                </a:cubicBezTo>
                <a:cubicBezTo>
                  <a:pt x="1339668" y="2797240"/>
                  <a:pt x="1335333" y="2805900"/>
                  <a:pt x="1330997" y="2801570"/>
                </a:cubicBezTo>
                <a:cubicBezTo>
                  <a:pt x="1330997" y="2797240"/>
                  <a:pt x="1326662" y="2792910"/>
                  <a:pt x="1326662" y="2788580"/>
                </a:cubicBezTo>
                <a:cubicBezTo>
                  <a:pt x="1330997" y="2784250"/>
                  <a:pt x="1344003" y="2788580"/>
                  <a:pt x="1335333" y="2775591"/>
                </a:cubicBezTo>
                <a:close/>
                <a:moveTo>
                  <a:pt x="1604133" y="2771261"/>
                </a:moveTo>
                <a:cubicBezTo>
                  <a:pt x="1599798" y="2779920"/>
                  <a:pt x="1586791" y="2779920"/>
                  <a:pt x="1595462" y="2788580"/>
                </a:cubicBezTo>
                <a:cubicBezTo>
                  <a:pt x="1599798" y="2788580"/>
                  <a:pt x="1612804" y="2784250"/>
                  <a:pt x="1604133" y="2771261"/>
                </a:cubicBezTo>
                <a:close/>
                <a:moveTo>
                  <a:pt x="1396029" y="2766931"/>
                </a:moveTo>
                <a:cubicBezTo>
                  <a:pt x="1387358" y="2762601"/>
                  <a:pt x="1374352" y="2801570"/>
                  <a:pt x="1361345" y="2792910"/>
                </a:cubicBezTo>
                <a:cubicBezTo>
                  <a:pt x="1365681" y="2801570"/>
                  <a:pt x="1365681" y="2797240"/>
                  <a:pt x="1365681" y="2805900"/>
                </a:cubicBezTo>
                <a:cubicBezTo>
                  <a:pt x="1370016" y="2788580"/>
                  <a:pt x="1396029" y="2788580"/>
                  <a:pt x="1396029" y="2766931"/>
                </a:cubicBezTo>
                <a:close/>
                <a:moveTo>
                  <a:pt x="1248623" y="2762601"/>
                </a:moveTo>
                <a:cubicBezTo>
                  <a:pt x="1252958" y="2779920"/>
                  <a:pt x="1231281" y="2762601"/>
                  <a:pt x="1239952" y="2784250"/>
                </a:cubicBezTo>
                <a:cubicBezTo>
                  <a:pt x="1248623" y="2779920"/>
                  <a:pt x="1244287" y="2766931"/>
                  <a:pt x="1248623" y="2779920"/>
                </a:cubicBezTo>
                <a:cubicBezTo>
                  <a:pt x="1252958" y="2779920"/>
                  <a:pt x="1252958" y="2762601"/>
                  <a:pt x="1248623" y="2762601"/>
                </a:cubicBezTo>
                <a:close/>
                <a:moveTo>
                  <a:pt x="1771524" y="2760436"/>
                </a:moveTo>
                <a:cubicBezTo>
                  <a:pt x="1775114" y="2760706"/>
                  <a:pt x="1778637" y="2762601"/>
                  <a:pt x="1781888" y="2766931"/>
                </a:cubicBezTo>
                <a:cubicBezTo>
                  <a:pt x="1777553" y="2766931"/>
                  <a:pt x="1777553" y="2771261"/>
                  <a:pt x="1781888" y="2775591"/>
                </a:cubicBezTo>
                <a:cubicBezTo>
                  <a:pt x="1773217" y="2779920"/>
                  <a:pt x="1777553" y="2771261"/>
                  <a:pt x="1773217" y="2766931"/>
                </a:cubicBezTo>
                <a:cubicBezTo>
                  <a:pt x="1764546" y="2779920"/>
                  <a:pt x="1755875" y="2797240"/>
                  <a:pt x="1742869" y="2810230"/>
                </a:cubicBezTo>
                <a:cubicBezTo>
                  <a:pt x="1729862" y="2801570"/>
                  <a:pt x="1755875" y="2792910"/>
                  <a:pt x="1755875" y="2784250"/>
                </a:cubicBezTo>
                <a:cubicBezTo>
                  <a:pt x="1751540" y="2775591"/>
                  <a:pt x="1747204" y="2775591"/>
                  <a:pt x="1742869" y="2779920"/>
                </a:cubicBezTo>
                <a:cubicBezTo>
                  <a:pt x="1749372" y="2773426"/>
                  <a:pt x="1760753" y="2759624"/>
                  <a:pt x="1771524" y="2760436"/>
                </a:cubicBezTo>
                <a:close/>
                <a:moveTo>
                  <a:pt x="1270300" y="2749611"/>
                </a:moveTo>
                <a:cubicBezTo>
                  <a:pt x="1265964" y="2749611"/>
                  <a:pt x="1257293" y="2762601"/>
                  <a:pt x="1261629" y="2771261"/>
                </a:cubicBezTo>
                <a:cubicBezTo>
                  <a:pt x="1265964" y="2762601"/>
                  <a:pt x="1278971" y="2771261"/>
                  <a:pt x="1270300" y="2749611"/>
                </a:cubicBezTo>
                <a:close/>
                <a:moveTo>
                  <a:pt x="934977" y="2748393"/>
                </a:moveTo>
                <a:cubicBezTo>
                  <a:pt x="936738" y="2749069"/>
                  <a:pt x="938635" y="2750693"/>
                  <a:pt x="940803" y="2753941"/>
                </a:cubicBezTo>
                <a:cubicBezTo>
                  <a:pt x="936467" y="2758271"/>
                  <a:pt x="927796" y="2749611"/>
                  <a:pt x="923461" y="2753941"/>
                </a:cubicBezTo>
                <a:cubicBezTo>
                  <a:pt x="923461" y="2758271"/>
                  <a:pt x="927796" y="2766931"/>
                  <a:pt x="919125" y="2766931"/>
                </a:cubicBezTo>
                <a:cubicBezTo>
                  <a:pt x="919125" y="2771261"/>
                  <a:pt x="923461" y="2771261"/>
                  <a:pt x="923461" y="2771261"/>
                </a:cubicBezTo>
                <a:cubicBezTo>
                  <a:pt x="932132" y="2766931"/>
                  <a:pt x="953809" y="2740951"/>
                  <a:pt x="962480" y="2762601"/>
                </a:cubicBezTo>
                <a:cubicBezTo>
                  <a:pt x="953809" y="2762601"/>
                  <a:pt x="936467" y="2771261"/>
                  <a:pt x="932132" y="2788580"/>
                </a:cubicBezTo>
                <a:cubicBezTo>
                  <a:pt x="940803" y="2797240"/>
                  <a:pt x="936467" y="2784250"/>
                  <a:pt x="940803" y="2784250"/>
                </a:cubicBezTo>
                <a:cubicBezTo>
                  <a:pt x="953809" y="2792910"/>
                  <a:pt x="932132" y="2788580"/>
                  <a:pt x="940803" y="2797240"/>
                </a:cubicBezTo>
                <a:cubicBezTo>
                  <a:pt x="932132" y="2801570"/>
                  <a:pt x="936467" y="2797240"/>
                  <a:pt x="927796" y="2788580"/>
                </a:cubicBezTo>
                <a:cubicBezTo>
                  <a:pt x="923461" y="2788580"/>
                  <a:pt x="910454" y="2810230"/>
                  <a:pt x="906119" y="2792910"/>
                </a:cubicBezTo>
                <a:cubicBezTo>
                  <a:pt x="897448" y="2797240"/>
                  <a:pt x="897448" y="2805900"/>
                  <a:pt x="906119" y="2818890"/>
                </a:cubicBezTo>
                <a:cubicBezTo>
                  <a:pt x="893112" y="2823220"/>
                  <a:pt x="897448" y="2814560"/>
                  <a:pt x="893112" y="2801570"/>
                </a:cubicBezTo>
                <a:cubicBezTo>
                  <a:pt x="884441" y="2805900"/>
                  <a:pt x="893112" y="2818890"/>
                  <a:pt x="884441" y="2823220"/>
                </a:cubicBezTo>
                <a:cubicBezTo>
                  <a:pt x="884441" y="2810230"/>
                  <a:pt x="875770" y="2810230"/>
                  <a:pt x="871434" y="2792910"/>
                </a:cubicBezTo>
                <a:cubicBezTo>
                  <a:pt x="875770" y="2788580"/>
                  <a:pt x="875770" y="2792910"/>
                  <a:pt x="880105" y="2792910"/>
                </a:cubicBezTo>
                <a:cubicBezTo>
                  <a:pt x="875770" y="2771261"/>
                  <a:pt x="867099" y="2792910"/>
                  <a:pt x="858428" y="2788580"/>
                </a:cubicBezTo>
                <a:cubicBezTo>
                  <a:pt x="854092" y="2779920"/>
                  <a:pt x="871434" y="2784250"/>
                  <a:pt x="858428" y="2775591"/>
                </a:cubicBezTo>
                <a:cubicBezTo>
                  <a:pt x="867099" y="2779920"/>
                  <a:pt x="875770" y="2779920"/>
                  <a:pt x="884441" y="2771261"/>
                </a:cubicBezTo>
                <a:cubicBezTo>
                  <a:pt x="884441" y="2775591"/>
                  <a:pt x="884441" y="2779920"/>
                  <a:pt x="880105" y="2779920"/>
                </a:cubicBezTo>
                <a:cubicBezTo>
                  <a:pt x="884441" y="2784250"/>
                  <a:pt x="884441" y="2784250"/>
                  <a:pt x="888777" y="2788580"/>
                </a:cubicBezTo>
                <a:cubicBezTo>
                  <a:pt x="893112" y="2784250"/>
                  <a:pt x="893112" y="2779920"/>
                  <a:pt x="888777" y="2771261"/>
                </a:cubicBezTo>
                <a:cubicBezTo>
                  <a:pt x="901783" y="2775591"/>
                  <a:pt x="901783" y="2758271"/>
                  <a:pt x="914790" y="2771261"/>
                </a:cubicBezTo>
                <a:cubicBezTo>
                  <a:pt x="919125" y="2766931"/>
                  <a:pt x="919125" y="2758271"/>
                  <a:pt x="919125" y="2749611"/>
                </a:cubicBezTo>
                <a:cubicBezTo>
                  <a:pt x="925628" y="2752858"/>
                  <a:pt x="929693" y="2746363"/>
                  <a:pt x="934977" y="2748393"/>
                </a:cubicBezTo>
                <a:close/>
                <a:moveTo>
                  <a:pt x="1807901" y="2740951"/>
                </a:moveTo>
                <a:cubicBezTo>
                  <a:pt x="1807901" y="2745281"/>
                  <a:pt x="1803566" y="2758271"/>
                  <a:pt x="1812237" y="2758271"/>
                </a:cubicBezTo>
                <a:cubicBezTo>
                  <a:pt x="1812237" y="2775591"/>
                  <a:pt x="1803566" y="2753941"/>
                  <a:pt x="1799230" y="2753941"/>
                </a:cubicBezTo>
                <a:cubicBezTo>
                  <a:pt x="1799230" y="2749611"/>
                  <a:pt x="1803566" y="2740951"/>
                  <a:pt x="1807901" y="2740951"/>
                </a:cubicBezTo>
                <a:close/>
                <a:moveTo>
                  <a:pt x="1413371" y="2736621"/>
                </a:moveTo>
                <a:cubicBezTo>
                  <a:pt x="1413371" y="2740951"/>
                  <a:pt x="1400365" y="2740951"/>
                  <a:pt x="1409036" y="2749611"/>
                </a:cubicBezTo>
                <a:cubicBezTo>
                  <a:pt x="1417707" y="2753941"/>
                  <a:pt x="1422042" y="2745281"/>
                  <a:pt x="1413371" y="2736621"/>
                </a:cubicBezTo>
                <a:close/>
                <a:moveTo>
                  <a:pt x="1898947" y="2732291"/>
                </a:moveTo>
                <a:cubicBezTo>
                  <a:pt x="1890276" y="2736621"/>
                  <a:pt x="1894611" y="2749611"/>
                  <a:pt x="1885940" y="2745281"/>
                </a:cubicBezTo>
                <a:cubicBezTo>
                  <a:pt x="1890276" y="2753941"/>
                  <a:pt x="1898947" y="2753941"/>
                  <a:pt x="1907618" y="2745281"/>
                </a:cubicBezTo>
                <a:cubicBezTo>
                  <a:pt x="1903282" y="2736621"/>
                  <a:pt x="1898947" y="2740951"/>
                  <a:pt x="1898947" y="2732291"/>
                </a:cubicBezTo>
                <a:close/>
                <a:moveTo>
                  <a:pt x="1872934" y="2732291"/>
                </a:moveTo>
                <a:cubicBezTo>
                  <a:pt x="1864263" y="2736621"/>
                  <a:pt x="1877269" y="2753941"/>
                  <a:pt x="1881605" y="2745281"/>
                </a:cubicBezTo>
                <a:cubicBezTo>
                  <a:pt x="1872934" y="2732291"/>
                  <a:pt x="1872934" y="2732291"/>
                  <a:pt x="1872934" y="2732291"/>
                </a:cubicBezTo>
                <a:close/>
                <a:moveTo>
                  <a:pt x="1070867" y="2732291"/>
                </a:moveTo>
                <a:cubicBezTo>
                  <a:pt x="1075203" y="2740951"/>
                  <a:pt x="1070867" y="2753941"/>
                  <a:pt x="1062196" y="2749611"/>
                </a:cubicBezTo>
                <a:cubicBezTo>
                  <a:pt x="1062196" y="2740951"/>
                  <a:pt x="1070867" y="2745281"/>
                  <a:pt x="1070867" y="2732291"/>
                </a:cubicBezTo>
                <a:close/>
                <a:moveTo>
                  <a:pt x="1053525" y="2732291"/>
                </a:moveTo>
                <a:lnTo>
                  <a:pt x="1053525" y="2732291"/>
                </a:lnTo>
                <a:lnTo>
                  <a:pt x="1053525" y="2732291"/>
                </a:lnTo>
                <a:close/>
                <a:moveTo>
                  <a:pt x="1040519" y="2727420"/>
                </a:moveTo>
                <a:lnTo>
                  <a:pt x="1053525" y="2732291"/>
                </a:lnTo>
                <a:lnTo>
                  <a:pt x="1048106" y="2734997"/>
                </a:lnTo>
                <a:cubicBezTo>
                  <a:pt x="1041603" y="2736621"/>
                  <a:pt x="1034016" y="2736621"/>
                  <a:pt x="1027512" y="2732291"/>
                </a:cubicBezTo>
                <a:cubicBezTo>
                  <a:pt x="1031848" y="2730126"/>
                  <a:pt x="1036183" y="2727961"/>
                  <a:pt x="1040519" y="2727420"/>
                </a:cubicBezTo>
                <a:close/>
                <a:moveTo>
                  <a:pt x="961057" y="2723225"/>
                </a:moveTo>
                <a:cubicBezTo>
                  <a:pt x="963564" y="2723360"/>
                  <a:pt x="965732" y="2724713"/>
                  <a:pt x="966816" y="2727961"/>
                </a:cubicBezTo>
                <a:cubicBezTo>
                  <a:pt x="958145" y="2723631"/>
                  <a:pt x="958145" y="2736621"/>
                  <a:pt x="949474" y="2736621"/>
                </a:cubicBezTo>
                <a:cubicBezTo>
                  <a:pt x="942970" y="2733373"/>
                  <a:pt x="953538" y="2722819"/>
                  <a:pt x="961057" y="2723225"/>
                </a:cubicBezTo>
                <a:close/>
                <a:moveTo>
                  <a:pt x="1383023" y="2719301"/>
                </a:moveTo>
                <a:cubicBezTo>
                  <a:pt x="1370016" y="2749611"/>
                  <a:pt x="1330997" y="2745281"/>
                  <a:pt x="1322326" y="2771261"/>
                </a:cubicBezTo>
                <a:cubicBezTo>
                  <a:pt x="1326662" y="2753941"/>
                  <a:pt x="1339668" y="2784250"/>
                  <a:pt x="1352674" y="2775591"/>
                </a:cubicBezTo>
                <a:cubicBezTo>
                  <a:pt x="1348339" y="2762601"/>
                  <a:pt x="1344003" y="2771261"/>
                  <a:pt x="1339668" y="2766931"/>
                </a:cubicBezTo>
                <a:cubicBezTo>
                  <a:pt x="1339668" y="2762601"/>
                  <a:pt x="1339668" y="2762601"/>
                  <a:pt x="1339668" y="2758271"/>
                </a:cubicBezTo>
                <a:cubicBezTo>
                  <a:pt x="1357010" y="2775591"/>
                  <a:pt x="1352674" y="2736621"/>
                  <a:pt x="1378687" y="2758271"/>
                </a:cubicBezTo>
                <a:cubicBezTo>
                  <a:pt x="1387358" y="2753941"/>
                  <a:pt x="1383023" y="2745281"/>
                  <a:pt x="1383023" y="2740951"/>
                </a:cubicBezTo>
                <a:cubicBezTo>
                  <a:pt x="1387358" y="2745281"/>
                  <a:pt x="1391694" y="2749611"/>
                  <a:pt x="1396029" y="2745281"/>
                </a:cubicBezTo>
                <a:cubicBezTo>
                  <a:pt x="1387358" y="2736621"/>
                  <a:pt x="1391694" y="2732291"/>
                  <a:pt x="1391694" y="2723631"/>
                </a:cubicBezTo>
                <a:cubicBezTo>
                  <a:pt x="1387358" y="2723631"/>
                  <a:pt x="1387358" y="2723631"/>
                  <a:pt x="1383023" y="2719301"/>
                </a:cubicBezTo>
                <a:close/>
                <a:moveTo>
                  <a:pt x="711021" y="2719301"/>
                </a:moveTo>
                <a:cubicBezTo>
                  <a:pt x="715357" y="2719301"/>
                  <a:pt x="719692" y="2727961"/>
                  <a:pt x="724028" y="2719301"/>
                </a:cubicBezTo>
                <a:cubicBezTo>
                  <a:pt x="728363" y="2727961"/>
                  <a:pt x="715357" y="2732291"/>
                  <a:pt x="711021" y="2732291"/>
                </a:cubicBezTo>
                <a:cubicBezTo>
                  <a:pt x="711021" y="2727961"/>
                  <a:pt x="715357" y="2723631"/>
                  <a:pt x="711021" y="2719301"/>
                </a:cubicBezTo>
                <a:close/>
                <a:moveTo>
                  <a:pt x="1174919" y="2714971"/>
                </a:moveTo>
                <a:cubicBezTo>
                  <a:pt x="1183590" y="2710641"/>
                  <a:pt x="1192261" y="2736621"/>
                  <a:pt x="1200932" y="2740951"/>
                </a:cubicBezTo>
                <a:cubicBezTo>
                  <a:pt x="1192261" y="2753941"/>
                  <a:pt x="1179255" y="2714971"/>
                  <a:pt x="1174919" y="2714971"/>
                </a:cubicBezTo>
                <a:close/>
                <a:moveTo>
                  <a:pt x="1053525" y="2714971"/>
                </a:moveTo>
                <a:cubicBezTo>
                  <a:pt x="1053525" y="2719301"/>
                  <a:pt x="1057861" y="2719301"/>
                  <a:pt x="1057861" y="2719301"/>
                </a:cubicBezTo>
                <a:cubicBezTo>
                  <a:pt x="1062196" y="2723631"/>
                  <a:pt x="1053525" y="2732291"/>
                  <a:pt x="1062196" y="2727961"/>
                </a:cubicBezTo>
                <a:lnTo>
                  <a:pt x="1053525" y="2732291"/>
                </a:lnTo>
                <a:lnTo>
                  <a:pt x="1051899" y="2723631"/>
                </a:lnTo>
                <a:cubicBezTo>
                  <a:pt x="1050274" y="2720383"/>
                  <a:pt x="1049190" y="2717136"/>
                  <a:pt x="1053525" y="2714971"/>
                </a:cubicBezTo>
                <a:close/>
                <a:moveTo>
                  <a:pt x="1196597" y="2710641"/>
                </a:moveTo>
                <a:cubicBezTo>
                  <a:pt x="1200932" y="2706311"/>
                  <a:pt x="1205268" y="2719301"/>
                  <a:pt x="1205268" y="2723631"/>
                </a:cubicBezTo>
                <a:lnTo>
                  <a:pt x="1207947" y="2715068"/>
                </a:lnTo>
                <a:lnTo>
                  <a:pt x="1218274" y="2727961"/>
                </a:lnTo>
                <a:cubicBezTo>
                  <a:pt x="1209603" y="2732291"/>
                  <a:pt x="1205268" y="2719301"/>
                  <a:pt x="1196597" y="2719301"/>
                </a:cubicBezTo>
                <a:cubicBezTo>
                  <a:pt x="1196597" y="2719301"/>
                  <a:pt x="1200932" y="2714971"/>
                  <a:pt x="1196597" y="2710641"/>
                </a:cubicBezTo>
                <a:close/>
                <a:moveTo>
                  <a:pt x="3198918" y="2710303"/>
                </a:moveTo>
                <a:cubicBezTo>
                  <a:pt x="3192821" y="2710100"/>
                  <a:pt x="3185505" y="2721466"/>
                  <a:pt x="3195259" y="2727961"/>
                </a:cubicBezTo>
                <a:cubicBezTo>
                  <a:pt x="3199595" y="2719301"/>
                  <a:pt x="3195259" y="2714971"/>
                  <a:pt x="3203930" y="2714971"/>
                </a:cubicBezTo>
                <a:cubicBezTo>
                  <a:pt x="3202847" y="2711723"/>
                  <a:pt x="3200950" y="2710370"/>
                  <a:pt x="3198918" y="2710303"/>
                </a:cubicBezTo>
                <a:close/>
                <a:moveTo>
                  <a:pt x="1104467" y="2707393"/>
                </a:moveTo>
                <a:cubicBezTo>
                  <a:pt x="1110971" y="2708476"/>
                  <a:pt x="1118558" y="2712806"/>
                  <a:pt x="1118558" y="2719301"/>
                </a:cubicBezTo>
                <a:cubicBezTo>
                  <a:pt x="1109887" y="2723631"/>
                  <a:pt x="1105551" y="2706311"/>
                  <a:pt x="1096880" y="2714971"/>
                </a:cubicBezTo>
                <a:cubicBezTo>
                  <a:pt x="1092545" y="2708476"/>
                  <a:pt x="1097964" y="2706311"/>
                  <a:pt x="1104467" y="2707393"/>
                </a:cubicBezTo>
                <a:close/>
                <a:moveTo>
                  <a:pt x="1200932" y="2706311"/>
                </a:moveTo>
                <a:cubicBezTo>
                  <a:pt x="1205268" y="2708476"/>
                  <a:pt x="1207435" y="2711723"/>
                  <a:pt x="1207977" y="2714971"/>
                </a:cubicBezTo>
                <a:lnTo>
                  <a:pt x="1207947" y="2715068"/>
                </a:lnTo>
                <a:close/>
                <a:moveTo>
                  <a:pt x="1031306" y="2702658"/>
                </a:moveTo>
                <a:cubicBezTo>
                  <a:pt x="1037538" y="2701440"/>
                  <a:pt x="1043770" y="2701981"/>
                  <a:pt x="1049190" y="2706311"/>
                </a:cubicBezTo>
                <a:cubicBezTo>
                  <a:pt x="1044854" y="2719301"/>
                  <a:pt x="1027512" y="2732291"/>
                  <a:pt x="1005835" y="2719301"/>
                </a:cubicBezTo>
                <a:cubicBezTo>
                  <a:pt x="1001499" y="2723631"/>
                  <a:pt x="1005835" y="2727961"/>
                  <a:pt x="1001499" y="2727961"/>
                </a:cubicBezTo>
                <a:cubicBezTo>
                  <a:pt x="1005835" y="2740951"/>
                  <a:pt x="1005835" y="2727961"/>
                  <a:pt x="1010170" y="2740951"/>
                </a:cubicBezTo>
                <a:cubicBezTo>
                  <a:pt x="1005835" y="2740951"/>
                  <a:pt x="1010170" y="2749611"/>
                  <a:pt x="1005835" y="2749611"/>
                </a:cubicBezTo>
                <a:cubicBezTo>
                  <a:pt x="997164" y="2745281"/>
                  <a:pt x="1001499" y="2740951"/>
                  <a:pt x="997164" y="2736621"/>
                </a:cubicBezTo>
                <a:cubicBezTo>
                  <a:pt x="997164" y="2736621"/>
                  <a:pt x="975486" y="2736621"/>
                  <a:pt x="984157" y="2749611"/>
                </a:cubicBezTo>
                <a:cubicBezTo>
                  <a:pt x="979822" y="2753941"/>
                  <a:pt x="975486" y="2758271"/>
                  <a:pt x="971151" y="2758271"/>
                </a:cubicBezTo>
                <a:cubicBezTo>
                  <a:pt x="966816" y="2753941"/>
                  <a:pt x="966816" y="2753941"/>
                  <a:pt x="962480" y="2749611"/>
                </a:cubicBezTo>
                <a:cubicBezTo>
                  <a:pt x="966816" y="2736621"/>
                  <a:pt x="979822" y="2740951"/>
                  <a:pt x="966816" y="2723631"/>
                </a:cubicBezTo>
                <a:cubicBezTo>
                  <a:pt x="979822" y="2727961"/>
                  <a:pt x="984157" y="2706311"/>
                  <a:pt x="997164" y="2706311"/>
                </a:cubicBezTo>
                <a:cubicBezTo>
                  <a:pt x="993912" y="2725796"/>
                  <a:pt x="1012609" y="2706311"/>
                  <a:pt x="1031306" y="2702658"/>
                </a:cubicBezTo>
                <a:close/>
                <a:moveTo>
                  <a:pt x="1244287" y="2701981"/>
                </a:moveTo>
                <a:cubicBezTo>
                  <a:pt x="1248623" y="2697651"/>
                  <a:pt x="1248623" y="2714971"/>
                  <a:pt x="1244287" y="2714971"/>
                </a:cubicBezTo>
                <a:cubicBezTo>
                  <a:pt x="1248623" y="2719301"/>
                  <a:pt x="1252958" y="2719301"/>
                  <a:pt x="1252958" y="2714971"/>
                </a:cubicBezTo>
                <a:cubicBezTo>
                  <a:pt x="1257293" y="2719301"/>
                  <a:pt x="1252958" y="2719301"/>
                  <a:pt x="1257293" y="2723631"/>
                </a:cubicBezTo>
                <a:cubicBezTo>
                  <a:pt x="1248623" y="2727961"/>
                  <a:pt x="1244287" y="2714971"/>
                  <a:pt x="1239952" y="2719301"/>
                </a:cubicBezTo>
                <a:cubicBezTo>
                  <a:pt x="1231281" y="2710641"/>
                  <a:pt x="1248623" y="2710641"/>
                  <a:pt x="1244287" y="2701981"/>
                </a:cubicBezTo>
                <a:close/>
                <a:moveTo>
                  <a:pt x="1430171" y="2700357"/>
                </a:moveTo>
                <a:cubicBezTo>
                  <a:pt x="1424210" y="2703063"/>
                  <a:pt x="1419875" y="2708476"/>
                  <a:pt x="1422042" y="2714971"/>
                </a:cubicBezTo>
                <a:cubicBezTo>
                  <a:pt x="1430713" y="2710641"/>
                  <a:pt x="1439384" y="2710641"/>
                  <a:pt x="1448055" y="2701981"/>
                </a:cubicBezTo>
                <a:cubicBezTo>
                  <a:pt x="1443720" y="2697651"/>
                  <a:pt x="1436133" y="2697651"/>
                  <a:pt x="1430171" y="2700357"/>
                </a:cubicBezTo>
                <a:close/>
                <a:moveTo>
                  <a:pt x="1374149" y="2697380"/>
                </a:moveTo>
                <a:cubicBezTo>
                  <a:pt x="1366223" y="2694945"/>
                  <a:pt x="1361345" y="2709558"/>
                  <a:pt x="1361345" y="2719301"/>
                </a:cubicBezTo>
                <a:cubicBezTo>
                  <a:pt x="1370016" y="2714971"/>
                  <a:pt x="1370016" y="2706311"/>
                  <a:pt x="1383023" y="2706311"/>
                </a:cubicBezTo>
                <a:cubicBezTo>
                  <a:pt x="1379771" y="2700898"/>
                  <a:pt x="1376790" y="2698192"/>
                  <a:pt x="1374149" y="2697380"/>
                </a:cubicBezTo>
                <a:close/>
                <a:moveTo>
                  <a:pt x="1172887" y="2695960"/>
                </a:moveTo>
                <a:cubicBezTo>
                  <a:pt x="1174919" y="2696027"/>
                  <a:pt x="1176003" y="2696568"/>
                  <a:pt x="1174919" y="2697651"/>
                </a:cubicBezTo>
                <a:cubicBezTo>
                  <a:pt x="1166248" y="2697651"/>
                  <a:pt x="1170584" y="2710641"/>
                  <a:pt x="1161913" y="2706311"/>
                </a:cubicBezTo>
                <a:cubicBezTo>
                  <a:pt x="1152158" y="2699816"/>
                  <a:pt x="1166790" y="2695757"/>
                  <a:pt x="1172887" y="2695960"/>
                </a:cubicBezTo>
                <a:close/>
                <a:moveTo>
                  <a:pt x="1170584" y="2676001"/>
                </a:moveTo>
                <a:cubicBezTo>
                  <a:pt x="1170584" y="2684661"/>
                  <a:pt x="1157577" y="2688991"/>
                  <a:pt x="1153242" y="2680331"/>
                </a:cubicBezTo>
                <a:cubicBezTo>
                  <a:pt x="1161913" y="2676001"/>
                  <a:pt x="1166248" y="2680331"/>
                  <a:pt x="1170584" y="2676001"/>
                </a:cubicBezTo>
                <a:close/>
                <a:moveTo>
                  <a:pt x="1907618" y="2671671"/>
                </a:moveTo>
                <a:cubicBezTo>
                  <a:pt x="1894611" y="2680331"/>
                  <a:pt x="1877269" y="2676001"/>
                  <a:pt x="1877269" y="2693321"/>
                </a:cubicBezTo>
                <a:cubicBezTo>
                  <a:pt x="1859927" y="2680331"/>
                  <a:pt x="1842585" y="2706311"/>
                  <a:pt x="1842585" y="2723631"/>
                </a:cubicBezTo>
                <a:cubicBezTo>
                  <a:pt x="1842585" y="2719301"/>
                  <a:pt x="1838250" y="2719301"/>
                  <a:pt x="1838250" y="2719301"/>
                </a:cubicBezTo>
                <a:cubicBezTo>
                  <a:pt x="1842585" y="2719301"/>
                  <a:pt x="1846921" y="2714971"/>
                  <a:pt x="1838250" y="2706311"/>
                </a:cubicBezTo>
                <a:cubicBezTo>
                  <a:pt x="1816572" y="2701981"/>
                  <a:pt x="1790559" y="2753941"/>
                  <a:pt x="1768882" y="2732291"/>
                </a:cubicBezTo>
                <a:cubicBezTo>
                  <a:pt x="1760211" y="2740951"/>
                  <a:pt x="1764546" y="2740951"/>
                  <a:pt x="1760211" y="2753941"/>
                </a:cubicBezTo>
                <a:cubicBezTo>
                  <a:pt x="1755875" y="2736621"/>
                  <a:pt x="1738533" y="2749611"/>
                  <a:pt x="1742869" y="2758271"/>
                </a:cubicBezTo>
                <a:cubicBezTo>
                  <a:pt x="1712520" y="2758271"/>
                  <a:pt x="1703849" y="2797240"/>
                  <a:pt x="1669166" y="2784250"/>
                </a:cubicBezTo>
                <a:cubicBezTo>
                  <a:pt x="1664830" y="2788580"/>
                  <a:pt x="1677837" y="2797240"/>
                  <a:pt x="1669166" y="2801570"/>
                </a:cubicBezTo>
                <a:cubicBezTo>
                  <a:pt x="1664830" y="2797240"/>
                  <a:pt x="1664830" y="2788580"/>
                  <a:pt x="1664830" y="2788580"/>
                </a:cubicBezTo>
                <a:cubicBezTo>
                  <a:pt x="1664830" y="2788580"/>
                  <a:pt x="1660495" y="2788580"/>
                  <a:pt x="1660495" y="2788580"/>
                </a:cubicBezTo>
                <a:cubicBezTo>
                  <a:pt x="1660495" y="2788580"/>
                  <a:pt x="1660495" y="2788580"/>
                  <a:pt x="1656159" y="2788580"/>
                </a:cubicBezTo>
                <a:cubicBezTo>
                  <a:pt x="1656159" y="2788580"/>
                  <a:pt x="1656159" y="2788580"/>
                  <a:pt x="1656159" y="2792910"/>
                </a:cubicBezTo>
                <a:cubicBezTo>
                  <a:pt x="1651824" y="2788580"/>
                  <a:pt x="1651824" y="2788580"/>
                  <a:pt x="1643153" y="2788580"/>
                </a:cubicBezTo>
                <a:cubicBezTo>
                  <a:pt x="1643153" y="2797240"/>
                  <a:pt x="1660495" y="2797240"/>
                  <a:pt x="1656159" y="2801570"/>
                </a:cubicBezTo>
                <a:cubicBezTo>
                  <a:pt x="1647488" y="2797240"/>
                  <a:pt x="1651824" y="2814560"/>
                  <a:pt x="1643153" y="2805900"/>
                </a:cubicBezTo>
                <a:cubicBezTo>
                  <a:pt x="1638817" y="2801570"/>
                  <a:pt x="1651824" y="2801570"/>
                  <a:pt x="1643153" y="2792910"/>
                </a:cubicBezTo>
                <a:cubicBezTo>
                  <a:pt x="1634482" y="2797240"/>
                  <a:pt x="1630146" y="2792910"/>
                  <a:pt x="1621475" y="2797240"/>
                </a:cubicBezTo>
                <a:cubicBezTo>
                  <a:pt x="1625811" y="2810230"/>
                  <a:pt x="1630146" y="2792910"/>
                  <a:pt x="1634482" y="2805900"/>
                </a:cubicBezTo>
                <a:cubicBezTo>
                  <a:pt x="1621475" y="2801570"/>
                  <a:pt x="1621475" y="2814560"/>
                  <a:pt x="1612804" y="2810230"/>
                </a:cubicBezTo>
                <a:cubicBezTo>
                  <a:pt x="1608469" y="2801570"/>
                  <a:pt x="1625811" y="2801570"/>
                  <a:pt x="1617140" y="2788580"/>
                </a:cubicBezTo>
                <a:cubicBezTo>
                  <a:pt x="1608469" y="2797240"/>
                  <a:pt x="1608469" y="2801570"/>
                  <a:pt x="1599798" y="2797240"/>
                </a:cubicBezTo>
                <a:cubicBezTo>
                  <a:pt x="1608469" y="2810230"/>
                  <a:pt x="1595462" y="2810230"/>
                  <a:pt x="1586791" y="2814560"/>
                </a:cubicBezTo>
                <a:cubicBezTo>
                  <a:pt x="1591127" y="2818890"/>
                  <a:pt x="1595462" y="2823220"/>
                  <a:pt x="1595462" y="2823220"/>
                </a:cubicBezTo>
                <a:cubicBezTo>
                  <a:pt x="1591127" y="2827550"/>
                  <a:pt x="1595462" y="2831880"/>
                  <a:pt x="1591127" y="2831880"/>
                </a:cubicBezTo>
                <a:cubicBezTo>
                  <a:pt x="1595462" y="2810230"/>
                  <a:pt x="1569449" y="2831880"/>
                  <a:pt x="1569449" y="2814560"/>
                </a:cubicBezTo>
                <a:cubicBezTo>
                  <a:pt x="1573785" y="2823220"/>
                  <a:pt x="1582456" y="2814560"/>
                  <a:pt x="1578120" y="2810230"/>
                </a:cubicBezTo>
                <a:cubicBezTo>
                  <a:pt x="1560778" y="2805900"/>
                  <a:pt x="1569449" y="2840540"/>
                  <a:pt x="1552107" y="2831880"/>
                </a:cubicBezTo>
                <a:cubicBezTo>
                  <a:pt x="1552107" y="2827550"/>
                  <a:pt x="1547772" y="2827550"/>
                  <a:pt x="1547772" y="2823220"/>
                </a:cubicBezTo>
                <a:cubicBezTo>
                  <a:pt x="1552107" y="2814560"/>
                  <a:pt x="1556443" y="2827550"/>
                  <a:pt x="1560778" y="2823220"/>
                </a:cubicBezTo>
                <a:cubicBezTo>
                  <a:pt x="1547772" y="2814560"/>
                  <a:pt x="1543436" y="2805900"/>
                  <a:pt x="1530430" y="2805900"/>
                </a:cubicBezTo>
                <a:cubicBezTo>
                  <a:pt x="1534765" y="2823220"/>
                  <a:pt x="1539101" y="2818890"/>
                  <a:pt x="1547772" y="2831880"/>
                </a:cubicBezTo>
                <a:cubicBezTo>
                  <a:pt x="1534765" y="2844870"/>
                  <a:pt x="1530430" y="2840540"/>
                  <a:pt x="1521759" y="2857860"/>
                </a:cubicBezTo>
                <a:cubicBezTo>
                  <a:pt x="1517423" y="2853530"/>
                  <a:pt x="1517423" y="2844870"/>
                  <a:pt x="1513088" y="2849200"/>
                </a:cubicBezTo>
                <a:cubicBezTo>
                  <a:pt x="1513088" y="2862190"/>
                  <a:pt x="1508752" y="2866520"/>
                  <a:pt x="1508752" y="2879510"/>
                </a:cubicBezTo>
                <a:cubicBezTo>
                  <a:pt x="1517423" y="2879510"/>
                  <a:pt x="1526094" y="2888170"/>
                  <a:pt x="1539101" y="2883840"/>
                </a:cubicBezTo>
                <a:cubicBezTo>
                  <a:pt x="1539101" y="2875180"/>
                  <a:pt x="1530430" y="2866520"/>
                  <a:pt x="1530430" y="2862190"/>
                </a:cubicBezTo>
                <a:cubicBezTo>
                  <a:pt x="1539101" y="2866520"/>
                  <a:pt x="1543436" y="2866520"/>
                  <a:pt x="1552107" y="2866520"/>
                </a:cubicBezTo>
                <a:cubicBezTo>
                  <a:pt x="1552107" y="2875180"/>
                  <a:pt x="1547772" y="2870850"/>
                  <a:pt x="1539101" y="2875180"/>
                </a:cubicBezTo>
                <a:cubicBezTo>
                  <a:pt x="1552107" y="2888170"/>
                  <a:pt x="1560778" y="2883840"/>
                  <a:pt x="1569449" y="2875180"/>
                </a:cubicBezTo>
                <a:cubicBezTo>
                  <a:pt x="1560778" y="2853530"/>
                  <a:pt x="1578120" y="2866520"/>
                  <a:pt x="1573785" y="2840540"/>
                </a:cubicBezTo>
                <a:cubicBezTo>
                  <a:pt x="1582456" y="2866520"/>
                  <a:pt x="1595462" y="2840540"/>
                  <a:pt x="1595462" y="2840540"/>
                </a:cubicBezTo>
                <a:cubicBezTo>
                  <a:pt x="1599798" y="2844870"/>
                  <a:pt x="1599798" y="2849200"/>
                  <a:pt x="1599798" y="2853530"/>
                </a:cubicBezTo>
                <a:cubicBezTo>
                  <a:pt x="1612804" y="2836210"/>
                  <a:pt x="1638817" y="2818890"/>
                  <a:pt x="1660495" y="2814560"/>
                </a:cubicBezTo>
                <a:cubicBezTo>
                  <a:pt x="1664830" y="2823220"/>
                  <a:pt x="1651824" y="2827550"/>
                  <a:pt x="1647488" y="2836210"/>
                </a:cubicBezTo>
                <a:cubicBezTo>
                  <a:pt x="1621475" y="2844870"/>
                  <a:pt x="1591127" y="2862190"/>
                  <a:pt x="1569449" y="2892500"/>
                </a:cubicBezTo>
                <a:cubicBezTo>
                  <a:pt x="1565114" y="2888170"/>
                  <a:pt x="1565114" y="2888170"/>
                  <a:pt x="1565114" y="2883840"/>
                </a:cubicBezTo>
                <a:cubicBezTo>
                  <a:pt x="1560778" y="2888170"/>
                  <a:pt x="1560778" y="2896830"/>
                  <a:pt x="1560778" y="2901160"/>
                </a:cubicBezTo>
                <a:cubicBezTo>
                  <a:pt x="1552107" y="2901160"/>
                  <a:pt x="1534765" y="2896830"/>
                  <a:pt x="1530430" y="2909820"/>
                </a:cubicBezTo>
                <a:cubicBezTo>
                  <a:pt x="1543436" y="2909820"/>
                  <a:pt x="1569449" y="2901160"/>
                  <a:pt x="1565114" y="2922810"/>
                </a:cubicBezTo>
                <a:cubicBezTo>
                  <a:pt x="1578120" y="2922810"/>
                  <a:pt x="1591127" y="2909820"/>
                  <a:pt x="1595462" y="2901160"/>
                </a:cubicBezTo>
                <a:cubicBezTo>
                  <a:pt x="1604133" y="2905490"/>
                  <a:pt x="1599798" y="2918480"/>
                  <a:pt x="1608469" y="2909820"/>
                </a:cubicBezTo>
                <a:cubicBezTo>
                  <a:pt x="1604133" y="2888170"/>
                  <a:pt x="1643153" y="2879510"/>
                  <a:pt x="1651824" y="2879510"/>
                </a:cubicBezTo>
                <a:cubicBezTo>
                  <a:pt x="1660495" y="2866520"/>
                  <a:pt x="1673501" y="2866520"/>
                  <a:pt x="1682172" y="2875180"/>
                </a:cubicBezTo>
                <a:cubicBezTo>
                  <a:pt x="1686508" y="2875180"/>
                  <a:pt x="1690843" y="2870850"/>
                  <a:pt x="1699514" y="2870850"/>
                </a:cubicBezTo>
                <a:cubicBezTo>
                  <a:pt x="1703849" y="2866520"/>
                  <a:pt x="1703849" y="2866520"/>
                  <a:pt x="1703849" y="2866520"/>
                </a:cubicBezTo>
                <a:lnTo>
                  <a:pt x="1706017" y="2868685"/>
                </a:lnTo>
                <a:lnTo>
                  <a:pt x="1703849" y="2870850"/>
                </a:lnTo>
                <a:cubicBezTo>
                  <a:pt x="1703849" y="2870850"/>
                  <a:pt x="1703849" y="2870850"/>
                  <a:pt x="1708185" y="2875180"/>
                </a:cubicBezTo>
                <a:cubicBezTo>
                  <a:pt x="1708185" y="2875180"/>
                  <a:pt x="1703849" y="2879510"/>
                  <a:pt x="1712520" y="2875180"/>
                </a:cubicBezTo>
                <a:cubicBezTo>
                  <a:pt x="1712520" y="2875180"/>
                  <a:pt x="1712520" y="2875180"/>
                  <a:pt x="1708185" y="2875180"/>
                </a:cubicBezTo>
                <a:cubicBezTo>
                  <a:pt x="1708185" y="2875180"/>
                  <a:pt x="1708185" y="2875180"/>
                  <a:pt x="1708185" y="2870850"/>
                </a:cubicBezTo>
                <a:lnTo>
                  <a:pt x="1706017" y="2868685"/>
                </a:lnTo>
                <a:lnTo>
                  <a:pt x="1712520" y="2862190"/>
                </a:lnTo>
                <a:cubicBezTo>
                  <a:pt x="1721191" y="2857860"/>
                  <a:pt x="1734198" y="2853530"/>
                  <a:pt x="1747204" y="2849200"/>
                </a:cubicBezTo>
                <a:cubicBezTo>
                  <a:pt x="1747204" y="2844870"/>
                  <a:pt x="1742869" y="2836210"/>
                  <a:pt x="1747204" y="2831880"/>
                </a:cubicBezTo>
                <a:cubicBezTo>
                  <a:pt x="1764546" y="2836210"/>
                  <a:pt x="1790559" y="2823220"/>
                  <a:pt x="1786224" y="2805900"/>
                </a:cubicBezTo>
                <a:cubicBezTo>
                  <a:pt x="1790559" y="2810230"/>
                  <a:pt x="1794895" y="2810230"/>
                  <a:pt x="1803566" y="2810230"/>
                </a:cubicBezTo>
                <a:cubicBezTo>
                  <a:pt x="1812237" y="2788580"/>
                  <a:pt x="1816572" y="2784250"/>
                  <a:pt x="1833914" y="2775591"/>
                </a:cubicBezTo>
                <a:cubicBezTo>
                  <a:pt x="1803566" y="2740951"/>
                  <a:pt x="1859927" y="2736621"/>
                  <a:pt x="1859927" y="2714971"/>
                </a:cubicBezTo>
                <a:cubicBezTo>
                  <a:pt x="1864263" y="2719301"/>
                  <a:pt x="1872934" y="2719301"/>
                  <a:pt x="1872934" y="2710641"/>
                </a:cubicBezTo>
                <a:cubicBezTo>
                  <a:pt x="1877269" y="2714971"/>
                  <a:pt x="1877269" y="2714971"/>
                  <a:pt x="1877269" y="2719301"/>
                </a:cubicBezTo>
                <a:cubicBezTo>
                  <a:pt x="1890276" y="2710641"/>
                  <a:pt x="1907618" y="2706311"/>
                  <a:pt x="1907618" y="2693321"/>
                </a:cubicBezTo>
                <a:cubicBezTo>
                  <a:pt x="1903282" y="2697651"/>
                  <a:pt x="1898947" y="2697651"/>
                  <a:pt x="1894611" y="2693321"/>
                </a:cubicBezTo>
                <a:cubicBezTo>
                  <a:pt x="1894611" y="2684661"/>
                  <a:pt x="1903282" y="2684661"/>
                  <a:pt x="1911953" y="2688991"/>
                </a:cubicBezTo>
                <a:cubicBezTo>
                  <a:pt x="1907618" y="2680331"/>
                  <a:pt x="1911953" y="2676001"/>
                  <a:pt x="1907618" y="2671671"/>
                </a:cubicBezTo>
                <a:close/>
                <a:moveTo>
                  <a:pt x="1226945" y="2671671"/>
                </a:moveTo>
                <a:cubicBezTo>
                  <a:pt x="1231281" y="2684661"/>
                  <a:pt x="1226945" y="2684661"/>
                  <a:pt x="1239952" y="2693321"/>
                </a:cubicBezTo>
                <a:cubicBezTo>
                  <a:pt x="1235616" y="2697651"/>
                  <a:pt x="1231281" y="2693321"/>
                  <a:pt x="1235616" y="2697651"/>
                </a:cubicBezTo>
                <a:cubicBezTo>
                  <a:pt x="1231281" y="2701981"/>
                  <a:pt x="1231281" y="2697651"/>
                  <a:pt x="1231281" y="2697651"/>
                </a:cubicBezTo>
                <a:cubicBezTo>
                  <a:pt x="1226945" y="2688991"/>
                  <a:pt x="1222610" y="2688991"/>
                  <a:pt x="1218274" y="2688991"/>
                </a:cubicBezTo>
                <a:cubicBezTo>
                  <a:pt x="1218274" y="2676001"/>
                  <a:pt x="1218274" y="2676001"/>
                  <a:pt x="1226945" y="2671671"/>
                </a:cubicBezTo>
                <a:close/>
                <a:moveTo>
                  <a:pt x="714273" y="2669980"/>
                </a:moveTo>
                <a:cubicBezTo>
                  <a:pt x="717524" y="2672212"/>
                  <a:pt x="720776" y="2683579"/>
                  <a:pt x="724028" y="2680331"/>
                </a:cubicBezTo>
                <a:cubicBezTo>
                  <a:pt x="728363" y="2693321"/>
                  <a:pt x="711021" y="2671671"/>
                  <a:pt x="711021" y="2680331"/>
                </a:cubicBezTo>
                <a:cubicBezTo>
                  <a:pt x="706686" y="2676001"/>
                  <a:pt x="715357" y="2676001"/>
                  <a:pt x="711021" y="2671671"/>
                </a:cubicBezTo>
                <a:cubicBezTo>
                  <a:pt x="712105" y="2669506"/>
                  <a:pt x="713189" y="2669236"/>
                  <a:pt x="714273" y="2669980"/>
                </a:cubicBezTo>
                <a:close/>
                <a:moveTo>
                  <a:pt x="1430713" y="2667341"/>
                </a:moveTo>
                <a:cubicBezTo>
                  <a:pt x="1422042" y="2667341"/>
                  <a:pt x="1426378" y="2688991"/>
                  <a:pt x="1417707" y="2680331"/>
                </a:cubicBezTo>
                <a:cubicBezTo>
                  <a:pt x="1417707" y="2676001"/>
                  <a:pt x="1422042" y="2676001"/>
                  <a:pt x="1417707" y="2671671"/>
                </a:cubicBezTo>
                <a:cubicBezTo>
                  <a:pt x="1413371" y="2680331"/>
                  <a:pt x="1409036" y="2671671"/>
                  <a:pt x="1404700" y="2671671"/>
                </a:cubicBezTo>
                <a:cubicBezTo>
                  <a:pt x="1409036" y="2680331"/>
                  <a:pt x="1413371" y="2680331"/>
                  <a:pt x="1409036" y="2684661"/>
                </a:cubicBezTo>
                <a:cubicBezTo>
                  <a:pt x="1404700" y="2684661"/>
                  <a:pt x="1404700" y="2684661"/>
                  <a:pt x="1404700" y="2684661"/>
                </a:cubicBezTo>
                <a:cubicBezTo>
                  <a:pt x="1400365" y="2676001"/>
                  <a:pt x="1396029" y="2671671"/>
                  <a:pt x="1391694" y="2671671"/>
                </a:cubicBezTo>
                <a:cubicBezTo>
                  <a:pt x="1391694" y="2680331"/>
                  <a:pt x="1404700" y="2680331"/>
                  <a:pt x="1404700" y="2693321"/>
                </a:cubicBezTo>
                <a:cubicBezTo>
                  <a:pt x="1396029" y="2701981"/>
                  <a:pt x="1387358" y="2693321"/>
                  <a:pt x="1383023" y="2693321"/>
                </a:cubicBezTo>
                <a:cubicBezTo>
                  <a:pt x="1391694" y="2710641"/>
                  <a:pt x="1413371" y="2714971"/>
                  <a:pt x="1404700" y="2693321"/>
                </a:cubicBezTo>
                <a:cubicBezTo>
                  <a:pt x="1417707" y="2693321"/>
                  <a:pt x="1430713" y="2688991"/>
                  <a:pt x="1430713" y="2667341"/>
                </a:cubicBezTo>
                <a:close/>
                <a:moveTo>
                  <a:pt x="1197659" y="2664513"/>
                </a:moveTo>
                <a:lnTo>
                  <a:pt x="1209603" y="2671671"/>
                </a:lnTo>
                <a:cubicBezTo>
                  <a:pt x="1207436" y="2676001"/>
                  <a:pt x="1205268" y="2674919"/>
                  <a:pt x="1203100" y="2672212"/>
                </a:cubicBezTo>
                <a:close/>
                <a:moveTo>
                  <a:pt x="1196597" y="2663011"/>
                </a:moveTo>
                <a:lnTo>
                  <a:pt x="1197659" y="2664513"/>
                </a:lnTo>
                <a:lnTo>
                  <a:pt x="1196184" y="2663630"/>
                </a:lnTo>
                <a:close/>
                <a:moveTo>
                  <a:pt x="1187926" y="2658681"/>
                </a:moveTo>
                <a:lnTo>
                  <a:pt x="1196184" y="2663630"/>
                </a:lnTo>
                <a:lnTo>
                  <a:pt x="1187926" y="2676001"/>
                </a:lnTo>
                <a:cubicBezTo>
                  <a:pt x="1187926" y="2667341"/>
                  <a:pt x="1192261" y="2667341"/>
                  <a:pt x="1187926" y="2658681"/>
                </a:cubicBezTo>
                <a:close/>
                <a:moveTo>
                  <a:pt x="1174919" y="2658681"/>
                </a:moveTo>
                <a:cubicBezTo>
                  <a:pt x="1174919" y="2658681"/>
                  <a:pt x="1179255" y="2663011"/>
                  <a:pt x="1179255" y="2667341"/>
                </a:cubicBezTo>
                <a:cubicBezTo>
                  <a:pt x="1174919" y="2667341"/>
                  <a:pt x="1174919" y="2676001"/>
                  <a:pt x="1183590" y="2671671"/>
                </a:cubicBezTo>
                <a:cubicBezTo>
                  <a:pt x="1187926" y="2688991"/>
                  <a:pt x="1170584" y="2676001"/>
                  <a:pt x="1166248" y="2667341"/>
                </a:cubicBezTo>
                <a:cubicBezTo>
                  <a:pt x="1170584" y="2663011"/>
                  <a:pt x="1170584" y="2663011"/>
                  <a:pt x="1174919" y="2667341"/>
                </a:cubicBezTo>
                <a:cubicBezTo>
                  <a:pt x="1179255" y="2667341"/>
                  <a:pt x="1174919" y="2663011"/>
                  <a:pt x="1174919" y="2658681"/>
                </a:cubicBezTo>
                <a:close/>
                <a:moveTo>
                  <a:pt x="693679" y="2654351"/>
                </a:moveTo>
                <a:cubicBezTo>
                  <a:pt x="693679" y="2658681"/>
                  <a:pt x="693679" y="2663011"/>
                  <a:pt x="698015" y="2667341"/>
                </a:cubicBezTo>
                <a:cubicBezTo>
                  <a:pt x="689344" y="2667341"/>
                  <a:pt x="685008" y="2658681"/>
                  <a:pt x="680673" y="2663011"/>
                </a:cubicBezTo>
                <a:cubicBezTo>
                  <a:pt x="676337" y="2654351"/>
                  <a:pt x="689344" y="2663011"/>
                  <a:pt x="693679" y="2654351"/>
                </a:cubicBezTo>
                <a:close/>
                <a:moveTo>
                  <a:pt x="1344003" y="2650021"/>
                </a:moveTo>
                <a:cubicBezTo>
                  <a:pt x="1348339" y="2654351"/>
                  <a:pt x="1352674" y="2663011"/>
                  <a:pt x="1352674" y="2667341"/>
                </a:cubicBezTo>
                <a:cubicBezTo>
                  <a:pt x="1344003" y="2663011"/>
                  <a:pt x="1344003" y="2667341"/>
                  <a:pt x="1339668" y="2671671"/>
                </a:cubicBezTo>
                <a:cubicBezTo>
                  <a:pt x="1339668" y="2663011"/>
                  <a:pt x="1335333" y="2650021"/>
                  <a:pt x="1344003" y="2650021"/>
                </a:cubicBezTo>
                <a:close/>
                <a:moveTo>
                  <a:pt x="1222610" y="2650021"/>
                </a:moveTo>
                <a:cubicBezTo>
                  <a:pt x="1235616" y="2650021"/>
                  <a:pt x="1222610" y="2658681"/>
                  <a:pt x="1231281" y="2663011"/>
                </a:cubicBezTo>
                <a:cubicBezTo>
                  <a:pt x="1226945" y="2671671"/>
                  <a:pt x="1222610" y="2663011"/>
                  <a:pt x="1218274" y="2663011"/>
                </a:cubicBezTo>
                <a:cubicBezTo>
                  <a:pt x="1213939" y="2654351"/>
                  <a:pt x="1231281" y="2663011"/>
                  <a:pt x="1222610" y="2650021"/>
                </a:cubicBezTo>
                <a:close/>
                <a:moveTo>
                  <a:pt x="872247" y="2647789"/>
                </a:moveTo>
                <a:cubicBezTo>
                  <a:pt x="873873" y="2649209"/>
                  <a:pt x="877938" y="2659764"/>
                  <a:pt x="884441" y="2663011"/>
                </a:cubicBezTo>
                <a:cubicBezTo>
                  <a:pt x="875770" y="2663011"/>
                  <a:pt x="871434" y="2671671"/>
                  <a:pt x="867099" y="2676001"/>
                </a:cubicBezTo>
                <a:cubicBezTo>
                  <a:pt x="858428" y="2667341"/>
                  <a:pt x="880105" y="2667341"/>
                  <a:pt x="871434" y="2650021"/>
                </a:cubicBezTo>
                <a:cubicBezTo>
                  <a:pt x="871434" y="2647856"/>
                  <a:pt x="871705" y="2647315"/>
                  <a:pt x="872247" y="2647789"/>
                </a:cubicBezTo>
                <a:close/>
                <a:moveTo>
                  <a:pt x="1131564" y="2645691"/>
                </a:moveTo>
                <a:cubicBezTo>
                  <a:pt x="1127229" y="2654351"/>
                  <a:pt x="1109887" y="2658681"/>
                  <a:pt x="1114222" y="2671671"/>
                </a:cubicBezTo>
                <a:cubicBezTo>
                  <a:pt x="1122893" y="2658681"/>
                  <a:pt x="1140235" y="2667341"/>
                  <a:pt x="1131564" y="2645691"/>
                </a:cubicBezTo>
                <a:close/>
                <a:moveTo>
                  <a:pt x="1159766" y="2641774"/>
                </a:moveTo>
                <a:lnTo>
                  <a:pt x="1159745" y="2641903"/>
                </a:lnTo>
                <a:lnTo>
                  <a:pt x="1159490" y="2641873"/>
                </a:lnTo>
                <a:close/>
                <a:moveTo>
                  <a:pt x="502917" y="2641361"/>
                </a:moveTo>
                <a:cubicBezTo>
                  <a:pt x="507253" y="2641361"/>
                  <a:pt x="502917" y="2654351"/>
                  <a:pt x="511588" y="2645691"/>
                </a:cubicBezTo>
                <a:cubicBezTo>
                  <a:pt x="515924" y="2650021"/>
                  <a:pt x="515924" y="2654351"/>
                  <a:pt x="520259" y="2654351"/>
                </a:cubicBezTo>
                <a:cubicBezTo>
                  <a:pt x="520259" y="2667341"/>
                  <a:pt x="507253" y="2650021"/>
                  <a:pt x="498582" y="2658681"/>
                </a:cubicBezTo>
                <a:cubicBezTo>
                  <a:pt x="511588" y="2688991"/>
                  <a:pt x="485576" y="2684661"/>
                  <a:pt x="481240" y="2706311"/>
                </a:cubicBezTo>
                <a:cubicBezTo>
                  <a:pt x="476905" y="2693321"/>
                  <a:pt x="494247" y="2693321"/>
                  <a:pt x="485576" y="2680331"/>
                </a:cubicBezTo>
                <a:cubicBezTo>
                  <a:pt x="494247" y="2676001"/>
                  <a:pt x="489911" y="2676001"/>
                  <a:pt x="498582" y="2667341"/>
                </a:cubicBezTo>
                <a:cubicBezTo>
                  <a:pt x="494247" y="2658681"/>
                  <a:pt x="489911" y="2658681"/>
                  <a:pt x="489911" y="2663011"/>
                </a:cubicBezTo>
                <a:cubicBezTo>
                  <a:pt x="489911" y="2654351"/>
                  <a:pt x="498582" y="2645691"/>
                  <a:pt x="502917" y="2654351"/>
                </a:cubicBezTo>
                <a:cubicBezTo>
                  <a:pt x="502917" y="2654351"/>
                  <a:pt x="502917" y="2650021"/>
                  <a:pt x="502917" y="2641361"/>
                </a:cubicBezTo>
                <a:close/>
                <a:moveTo>
                  <a:pt x="1179255" y="2637031"/>
                </a:moveTo>
                <a:cubicBezTo>
                  <a:pt x="1187926" y="2650021"/>
                  <a:pt x="1187926" y="2650021"/>
                  <a:pt x="1187926" y="2650021"/>
                </a:cubicBezTo>
                <a:cubicBezTo>
                  <a:pt x="1187926" y="2654351"/>
                  <a:pt x="1183590" y="2650021"/>
                  <a:pt x="1183590" y="2650021"/>
                </a:cubicBezTo>
                <a:cubicBezTo>
                  <a:pt x="1179255" y="2641361"/>
                  <a:pt x="1174919" y="2654351"/>
                  <a:pt x="1170584" y="2654351"/>
                </a:cubicBezTo>
                <a:cubicBezTo>
                  <a:pt x="1166248" y="2641361"/>
                  <a:pt x="1179255" y="2645691"/>
                  <a:pt x="1179255" y="2637031"/>
                </a:cubicBezTo>
                <a:close/>
                <a:moveTo>
                  <a:pt x="3503079" y="2632701"/>
                </a:moveTo>
                <a:cubicBezTo>
                  <a:pt x="3498744" y="2637031"/>
                  <a:pt x="3490073" y="2641361"/>
                  <a:pt x="3498744" y="2654351"/>
                </a:cubicBezTo>
                <a:cubicBezTo>
                  <a:pt x="3498744" y="2645691"/>
                  <a:pt x="3511750" y="2650021"/>
                  <a:pt x="3503079" y="2632701"/>
                </a:cubicBezTo>
                <a:close/>
                <a:moveTo>
                  <a:pt x="1218274" y="2632701"/>
                </a:moveTo>
                <a:cubicBezTo>
                  <a:pt x="1218274" y="2637031"/>
                  <a:pt x="1218274" y="2637031"/>
                  <a:pt x="1222610" y="2641361"/>
                </a:cubicBezTo>
                <a:cubicBezTo>
                  <a:pt x="1213939" y="2645691"/>
                  <a:pt x="1218274" y="2645691"/>
                  <a:pt x="1209603" y="2645691"/>
                </a:cubicBezTo>
                <a:cubicBezTo>
                  <a:pt x="1209603" y="2641361"/>
                  <a:pt x="1213939" y="2637031"/>
                  <a:pt x="1218274" y="2632701"/>
                </a:cubicBezTo>
                <a:close/>
                <a:moveTo>
                  <a:pt x="541937" y="2628371"/>
                </a:moveTo>
                <a:cubicBezTo>
                  <a:pt x="545189" y="2631619"/>
                  <a:pt x="538685" y="2637302"/>
                  <a:pt x="535230" y="2634460"/>
                </a:cubicBezTo>
                <a:lnTo>
                  <a:pt x="533862" y="2630218"/>
                </a:lnTo>
                <a:lnTo>
                  <a:pt x="536111" y="2631281"/>
                </a:lnTo>
                <a:cubicBezTo>
                  <a:pt x="537872" y="2631348"/>
                  <a:pt x="539769" y="2630536"/>
                  <a:pt x="541937" y="2628371"/>
                </a:cubicBezTo>
                <a:close/>
                <a:moveTo>
                  <a:pt x="533266" y="2628371"/>
                </a:moveTo>
                <a:lnTo>
                  <a:pt x="533862" y="2630218"/>
                </a:lnTo>
                <a:lnTo>
                  <a:pt x="533266" y="2629937"/>
                </a:lnTo>
                <a:close/>
                <a:moveTo>
                  <a:pt x="1274635" y="2624041"/>
                </a:moveTo>
                <a:cubicBezTo>
                  <a:pt x="1278971" y="2632701"/>
                  <a:pt x="1283306" y="2637031"/>
                  <a:pt x="1287642" y="2628371"/>
                </a:cubicBezTo>
                <a:cubicBezTo>
                  <a:pt x="1296313" y="2645691"/>
                  <a:pt x="1274635" y="2637031"/>
                  <a:pt x="1270300" y="2632701"/>
                </a:cubicBezTo>
                <a:cubicBezTo>
                  <a:pt x="1265964" y="2628371"/>
                  <a:pt x="1274635" y="2628371"/>
                  <a:pt x="1274635" y="2624041"/>
                </a:cubicBezTo>
                <a:close/>
                <a:moveTo>
                  <a:pt x="1231281" y="2619711"/>
                </a:moveTo>
                <a:cubicBezTo>
                  <a:pt x="1235616" y="2619711"/>
                  <a:pt x="1235616" y="2624041"/>
                  <a:pt x="1235616" y="2624041"/>
                </a:cubicBezTo>
                <a:cubicBezTo>
                  <a:pt x="1235616" y="2628371"/>
                  <a:pt x="1239952" y="2628371"/>
                  <a:pt x="1239952" y="2632701"/>
                </a:cubicBezTo>
                <a:cubicBezTo>
                  <a:pt x="1235616" y="2637031"/>
                  <a:pt x="1239952" y="2641361"/>
                  <a:pt x="1235616" y="2637031"/>
                </a:cubicBezTo>
                <a:cubicBezTo>
                  <a:pt x="1226945" y="2628371"/>
                  <a:pt x="1235616" y="2628371"/>
                  <a:pt x="1231281" y="2619711"/>
                </a:cubicBezTo>
                <a:close/>
                <a:moveTo>
                  <a:pt x="1114222" y="2615381"/>
                </a:moveTo>
                <a:cubicBezTo>
                  <a:pt x="1114222" y="2624041"/>
                  <a:pt x="1118558" y="2632701"/>
                  <a:pt x="1109887" y="2632701"/>
                </a:cubicBezTo>
                <a:cubicBezTo>
                  <a:pt x="1105551" y="2628371"/>
                  <a:pt x="1105551" y="2611052"/>
                  <a:pt x="1114222" y="2615381"/>
                </a:cubicBezTo>
                <a:close/>
                <a:moveTo>
                  <a:pt x="979822" y="2606722"/>
                </a:moveTo>
                <a:cubicBezTo>
                  <a:pt x="984157" y="2615381"/>
                  <a:pt x="984157" y="2624041"/>
                  <a:pt x="988493" y="2632701"/>
                </a:cubicBezTo>
                <a:cubicBezTo>
                  <a:pt x="984157" y="2632701"/>
                  <a:pt x="975486" y="2611052"/>
                  <a:pt x="979822" y="2606722"/>
                </a:cubicBezTo>
                <a:close/>
                <a:moveTo>
                  <a:pt x="686092" y="2600227"/>
                </a:moveTo>
                <a:cubicBezTo>
                  <a:pt x="690428" y="2600227"/>
                  <a:pt x="695847" y="2602392"/>
                  <a:pt x="698015" y="2606722"/>
                </a:cubicBezTo>
                <a:cubicBezTo>
                  <a:pt x="693679" y="2611052"/>
                  <a:pt x="689344" y="2606722"/>
                  <a:pt x="680673" y="2606722"/>
                </a:cubicBezTo>
                <a:cubicBezTo>
                  <a:pt x="678505" y="2602392"/>
                  <a:pt x="681757" y="2600227"/>
                  <a:pt x="686092" y="2600227"/>
                </a:cubicBezTo>
                <a:close/>
                <a:moveTo>
                  <a:pt x="875770" y="2585072"/>
                </a:moveTo>
                <a:cubicBezTo>
                  <a:pt x="888777" y="2593732"/>
                  <a:pt x="862763" y="2593732"/>
                  <a:pt x="875770" y="2602392"/>
                </a:cubicBezTo>
                <a:cubicBezTo>
                  <a:pt x="867099" y="2611052"/>
                  <a:pt x="867099" y="2585072"/>
                  <a:pt x="875770" y="2585072"/>
                </a:cubicBezTo>
                <a:close/>
                <a:moveTo>
                  <a:pt x="286143" y="2585072"/>
                </a:moveTo>
                <a:cubicBezTo>
                  <a:pt x="294814" y="2585072"/>
                  <a:pt x="294814" y="2602392"/>
                  <a:pt x="290478" y="2606722"/>
                </a:cubicBezTo>
                <a:cubicBezTo>
                  <a:pt x="290478" y="2606722"/>
                  <a:pt x="290478" y="2606722"/>
                  <a:pt x="281807" y="2598062"/>
                </a:cubicBezTo>
                <a:cubicBezTo>
                  <a:pt x="286143" y="2593732"/>
                  <a:pt x="286143" y="2589402"/>
                  <a:pt x="286143" y="2585072"/>
                </a:cubicBezTo>
                <a:close/>
                <a:moveTo>
                  <a:pt x="1322326" y="2576412"/>
                </a:moveTo>
                <a:cubicBezTo>
                  <a:pt x="1322326" y="2580742"/>
                  <a:pt x="1326662" y="2589402"/>
                  <a:pt x="1330997" y="2598062"/>
                </a:cubicBezTo>
                <a:lnTo>
                  <a:pt x="1322326" y="2602392"/>
                </a:lnTo>
                <a:cubicBezTo>
                  <a:pt x="1322326" y="2593732"/>
                  <a:pt x="1317990" y="2585072"/>
                  <a:pt x="1322326" y="2576412"/>
                </a:cubicBezTo>
                <a:close/>
                <a:moveTo>
                  <a:pt x="849757" y="2572082"/>
                </a:moveTo>
                <a:cubicBezTo>
                  <a:pt x="858428" y="2567752"/>
                  <a:pt x="862763" y="2585072"/>
                  <a:pt x="871434" y="2572082"/>
                </a:cubicBezTo>
                <a:cubicBezTo>
                  <a:pt x="875770" y="2580742"/>
                  <a:pt x="867099" y="2580742"/>
                  <a:pt x="862763" y="2585072"/>
                </a:cubicBezTo>
                <a:cubicBezTo>
                  <a:pt x="858428" y="2572082"/>
                  <a:pt x="854092" y="2580742"/>
                  <a:pt x="849757" y="2572082"/>
                </a:cubicBezTo>
                <a:close/>
                <a:moveTo>
                  <a:pt x="1222610" y="2567752"/>
                </a:moveTo>
                <a:cubicBezTo>
                  <a:pt x="1226945" y="2567752"/>
                  <a:pt x="1228029" y="2572082"/>
                  <a:pt x="1226945" y="2576953"/>
                </a:cubicBezTo>
                <a:lnTo>
                  <a:pt x="1220338" y="2586438"/>
                </a:lnTo>
                <a:lnTo>
                  <a:pt x="1217152" y="2587721"/>
                </a:lnTo>
                <a:lnTo>
                  <a:pt x="1209603" y="2576412"/>
                </a:lnTo>
                <a:cubicBezTo>
                  <a:pt x="1213939" y="2572082"/>
                  <a:pt x="1226945" y="2576412"/>
                  <a:pt x="1222610" y="2567752"/>
                </a:cubicBezTo>
                <a:close/>
                <a:moveTo>
                  <a:pt x="1045870" y="2564843"/>
                </a:moveTo>
                <a:cubicBezTo>
                  <a:pt x="1052983" y="2562610"/>
                  <a:pt x="1064364" y="2573164"/>
                  <a:pt x="1070867" y="2576412"/>
                </a:cubicBezTo>
                <a:cubicBezTo>
                  <a:pt x="1062196" y="2576412"/>
                  <a:pt x="1057861" y="2585072"/>
                  <a:pt x="1044854" y="2593732"/>
                </a:cubicBezTo>
                <a:cubicBezTo>
                  <a:pt x="1044854" y="2585072"/>
                  <a:pt x="1053525" y="2572082"/>
                  <a:pt x="1040519" y="2572082"/>
                </a:cubicBezTo>
                <a:cubicBezTo>
                  <a:pt x="1041603" y="2567752"/>
                  <a:pt x="1043499" y="2565587"/>
                  <a:pt x="1045870" y="2564843"/>
                </a:cubicBezTo>
                <a:close/>
                <a:moveTo>
                  <a:pt x="1326662" y="2563422"/>
                </a:moveTo>
                <a:cubicBezTo>
                  <a:pt x="1335333" y="2567752"/>
                  <a:pt x="1339668" y="2580742"/>
                  <a:pt x="1344003" y="2567752"/>
                </a:cubicBezTo>
                <a:cubicBezTo>
                  <a:pt x="1344003" y="2572082"/>
                  <a:pt x="1339668" y="2580742"/>
                  <a:pt x="1330997" y="2580742"/>
                </a:cubicBezTo>
                <a:cubicBezTo>
                  <a:pt x="1330997" y="2576412"/>
                  <a:pt x="1335333" y="2572082"/>
                  <a:pt x="1326662" y="2563422"/>
                </a:cubicBezTo>
                <a:close/>
                <a:moveTo>
                  <a:pt x="758712" y="2559092"/>
                </a:moveTo>
                <a:cubicBezTo>
                  <a:pt x="763047" y="2567752"/>
                  <a:pt x="771718" y="2567752"/>
                  <a:pt x="780389" y="2580742"/>
                </a:cubicBezTo>
                <a:cubicBezTo>
                  <a:pt x="767383" y="2585072"/>
                  <a:pt x="763047" y="2572082"/>
                  <a:pt x="750041" y="2580742"/>
                </a:cubicBezTo>
                <a:cubicBezTo>
                  <a:pt x="750041" y="2576412"/>
                  <a:pt x="750041" y="2576412"/>
                  <a:pt x="754376" y="2572082"/>
                </a:cubicBezTo>
                <a:cubicBezTo>
                  <a:pt x="754376" y="2572082"/>
                  <a:pt x="750041" y="2567752"/>
                  <a:pt x="750041" y="2572082"/>
                </a:cubicBezTo>
                <a:cubicBezTo>
                  <a:pt x="745705" y="2563422"/>
                  <a:pt x="754376" y="2563422"/>
                  <a:pt x="758712" y="2559092"/>
                </a:cubicBezTo>
                <a:close/>
                <a:moveTo>
                  <a:pt x="472569" y="2559092"/>
                </a:moveTo>
                <a:cubicBezTo>
                  <a:pt x="481240" y="2572082"/>
                  <a:pt x="463898" y="2576412"/>
                  <a:pt x="459563" y="2563422"/>
                </a:cubicBezTo>
                <a:cubicBezTo>
                  <a:pt x="463898" y="2567752"/>
                  <a:pt x="468234" y="2559092"/>
                  <a:pt x="472569" y="2559092"/>
                </a:cubicBezTo>
                <a:close/>
                <a:moveTo>
                  <a:pt x="3663493" y="2546102"/>
                </a:moveTo>
                <a:cubicBezTo>
                  <a:pt x="3663493" y="2550432"/>
                  <a:pt x="3659157" y="2559092"/>
                  <a:pt x="3663493" y="2567752"/>
                </a:cubicBezTo>
                <a:cubicBezTo>
                  <a:pt x="3667828" y="2559092"/>
                  <a:pt x="3672164" y="2554762"/>
                  <a:pt x="3663493" y="2546102"/>
                </a:cubicBezTo>
                <a:close/>
                <a:moveTo>
                  <a:pt x="1448055" y="2546102"/>
                </a:moveTo>
                <a:cubicBezTo>
                  <a:pt x="1452391" y="2550432"/>
                  <a:pt x="1452391" y="2554762"/>
                  <a:pt x="1456726" y="2559092"/>
                </a:cubicBezTo>
                <a:cubicBezTo>
                  <a:pt x="1452391" y="2567752"/>
                  <a:pt x="1448055" y="2559092"/>
                  <a:pt x="1443720" y="2559092"/>
                </a:cubicBezTo>
                <a:cubicBezTo>
                  <a:pt x="1443720" y="2554762"/>
                  <a:pt x="1443720" y="2550432"/>
                  <a:pt x="1448055" y="2546102"/>
                </a:cubicBezTo>
                <a:close/>
                <a:moveTo>
                  <a:pt x="1391694" y="2546102"/>
                </a:moveTo>
                <a:cubicBezTo>
                  <a:pt x="1396029" y="2554762"/>
                  <a:pt x="1396029" y="2559092"/>
                  <a:pt x="1396029" y="2563422"/>
                </a:cubicBezTo>
                <a:cubicBezTo>
                  <a:pt x="1391694" y="2567752"/>
                  <a:pt x="1387358" y="2563422"/>
                  <a:pt x="1378687" y="2554762"/>
                </a:cubicBezTo>
                <a:cubicBezTo>
                  <a:pt x="1383023" y="2554762"/>
                  <a:pt x="1387358" y="2550432"/>
                  <a:pt x="1391694" y="2546102"/>
                </a:cubicBezTo>
                <a:close/>
                <a:moveTo>
                  <a:pt x="1469326" y="2545019"/>
                </a:moveTo>
                <a:cubicBezTo>
                  <a:pt x="1471359" y="2543396"/>
                  <a:pt x="1479488" y="2551514"/>
                  <a:pt x="1482739" y="2554762"/>
                </a:cubicBezTo>
                <a:cubicBezTo>
                  <a:pt x="1482739" y="2554762"/>
                  <a:pt x="1482739" y="2550432"/>
                  <a:pt x="1482739" y="2550432"/>
                </a:cubicBezTo>
                <a:cubicBezTo>
                  <a:pt x="1495746" y="2559092"/>
                  <a:pt x="1474068" y="2554762"/>
                  <a:pt x="1469733" y="2550432"/>
                </a:cubicBezTo>
                <a:cubicBezTo>
                  <a:pt x="1468649" y="2547184"/>
                  <a:pt x="1468649" y="2545561"/>
                  <a:pt x="1469326" y="2545019"/>
                </a:cubicBezTo>
                <a:close/>
                <a:moveTo>
                  <a:pt x="214607" y="2543937"/>
                </a:moveTo>
                <a:cubicBezTo>
                  <a:pt x="221110" y="2541772"/>
                  <a:pt x="229781" y="2541772"/>
                  <a:pt x="234117" y="2546102"/>
                </a:cubicBezTo>
                <a:cubicBezTo>
                  <a:pt x="225446" y="2550432"/>
                  <a:pt x="216775" y="2550432"/>
                  <a:pt x="208104" y="2554762"/>
                </a:cubicBezTo>
                <a:cubicBezTo>
                  <a:pt x="203768" y="2550432"/>
                  <a:pt x="208104" y="2546102"/>
                  <a:pt x="214607" y="2543937"/>
                </a:cubicBezTo>
                <a:close/>
                <a:moveTo>
                  <a:pt x="1031848" y="2541772"/>
                </a:moveTo>
                <a:cubicBezTo>
                  <a:pt x="1036183" y="2554762"/>
                  <a:pt x="1010170" y="2546102"/>
                  <a:pt x="1014506" y="2559092"/>
                </a:cubicBezTo>
                <a:cubicBezTo>
                  <a:pt x="1010170" y="2563422"/>
                  <a:pt x="1005835" y="2559092"/>
                  <a:pt x="1001499" y="2550432"/>
                </a:cubicBezTo>
                <a:cubicBezTo>
                  <a:pt x="1010170" y="2550432"/>
                  <a:pt x="1018841" y="2546102"/>
                  <a:pt x="1031848" y="2541772"/>
                </a:cubicBezTo>
                <a:close/>
                <a:moveTo>
                  <a:pt x="789060" y="2541772"/>
                </a:moveTo>
                <a:cubicBezTo>
                  <a:pt x="789060" y="2550432"/>
                  <a:pt x="771718" y="2559092"/>
                  <a:pt x="767383" y="2550432"/>
                </a:cubicBezTo>
                <a:cubicBezTo>
                  <a:pt x="767383" y="2537442"/>
                  <a:pt x="784725" y="2546102"/>
                  <a:pt x="789060" y="2541772"/>
                </a:cubicBezTo>
                <a:close/>
                <a:moveTo>
                  <a:pt x="1383023" y="2537442"/>
                </a:moveTo>
                <a:cubicBezTo>
                  <a:pt x="1383023" y="2546102"/>
                  <a:pt x="1378687" y="2546102"/>
                  <a:pt x="1370016" y="2554762"/>
                </a:cubicBezTo>
                <a:cubicBezTo>
                  <a:pt x="1365681" y="2546102"/>
                  <a:pt x="1374352" y="2533112"/>
                  <a:pt x="1383023" y="2537442"/>
                </a:cubicBezTo>
                <a:close/>
                <a:moveTo>
                  <a:pt x="1505501" y="2536901"/>
                </a:moveTo>
                <a:cubicBezTo>
                  <a:pt x="1505501" y="2535277"/>
                  <a:pt x="1506585" y="2535277"/>
                  <a:pt x="1508752" y="2537442"/>
                </a:cubicBezTo>
                <a:cubicBezTo>
                  <a:pt x="1508752" y="2537442"/>
                  <a:pt x="1513088" y="2537442"/>
                  <a:pt x="1513088" y="2537442"/>
                </a:cubicBezTo>
                <a:cubicBezTo>
                  <a:pt x="1513088" y="2541772"/>
                  <a:pt x="1517423" y="2541772"/>
                  <a:pt x="1521759" y="2546102"/>
                </a:cubicBezTo>
                <a:cubicBezTo>
                  <a:pt x="1517423" y="2546102"/>
                  <a:pt x="1517423" y="2546102"/>
                  <a:pt x="1517423" y="2546102"/>
                </a:cubicBezTo>
                <a:cubicBezTo>
                  <a:pt x="1517423" y="2546102"/>
                  <a:pt x="1517423" y="2546102"/>
                  <a:pt x="1513088" y="2546102"/>
                </a:cubicBezTo>
                <a:cubicBezTo>
                  <a:pt x="1513088" y="2546102"/>
                  <a:pt x="1508752" y="2546102"/>
                  <a:pt x="1508752" y="2550432"/>
                </a:cubicBezTo>
                <a:cubicBezTo>
                  <a:pt x="1504417" y="2546102"/>
                  <a:pt x="1508752" y="2546102"/>
                  <a:pt x="1508752" y="2546102"/>
                </a:cubicBezTo>
                <a:cubicBezTo>
                  <a:pt x="1506585" y="2541772"/>
                  <a:pt x="1505501" y="2538524"/>
                  <a:pt x="1505501" y="2536901"/>
                </a:cubicBezTo>
                <a:close/>
                <a:moveTo>
                  <a:pt x="3695915" y="2534430"/>
                </a:moveTo>
                <a:lnTo>
                  <a:pt x="3698177" y="2537442"/>
                </a:lnTo>
                <a:lnTo>
                  <a:pt x="3697200" y="2537930"/>
                </a:lnTo>
                <a:close/>
                <a:moveTo>
                  <a:pt x="844338" y="2534397"/>
                </a:moveTo>
                <a:cubicBezTo>
                  <a:pt x="847589" y="2534194"/>
                  <a:pt x="850841" y="2540689"/>
                  <a:pt x="854092" y="2537442"/>
                </a:cubicBezTo>
                <a:cubicBezTo>
                  <a:pt x="854092" y="2546102"/>
                  <a:pt x="854092" y="2559092"/>
                  <a:pt x="845422" y="2559092"/>
                </a:cubicBezTo>
                <a:cubicBezTo>
                  <a:pt x="841086" y="2554762"/>
                  <a:pt x="845422" y="2550432"/>
                  <a:pt x="845422" y="2550432"/>
                </a:cubicBezTo>
                <a:cubicBezTo>
                  <a:pt x="849757" y="2546102"/>
                  <a:pt x="845422" y="2541772"/>
                  <a:pt x="841086" y="2537442"/>
                </a:cubicBezTo>
                <a:cubicBezTo>
                  <a:pt x="842170" y="2535277"/>
                  <a:pt x="843254" y="2534465"/>
                  <a:pt x="844338" y="2534397"/>
                </a:cubicBezTo>
                <a:close/>
                <a:moveTo>
                  <a:pt x="1495746" y="2533112"/>
                </a:moveTo>
                <a:cubicBezTo>
                  <a:pt x="1500081" y="2541772"/>
                  <a:pt x="1495746" y="2541772"/>
                  <a:pt x="1504417" y="2550432"/>
                </a:cubicBezTo>
                <a:cubicBezTo>
                  <a:pt x="1500081" y="2554762"/>
                  <a:pt x="1487075" y="2537442"/>
                  <a:pt x="1495746" y="2533112"/>
                </a:cubicBezTo>
                <a:close/>
                <a:moveTo>
                  <a:pt x="281807" y="2533112"/>
                </a:moveTo>
                <a:cubicBezTo>
                  <a:pt x="290478" y="2528782"/>
                  <a:pt x="286143" y="2541772"/>
                  <a:pt x="290478" y="2546102"/>
                </a:cubicBezTo>
                <a:cubicBezTo>
                  <a:pt x="290478" y="2559092"/>
                  <a:pt x="277472" y="2537442"/>
                  <a:pt x="281807" y="2550432"/>
                </a:cubicBezTo>
                <a:cubicBezTo>
                  <a:pt x="277472" y="2554762"/>
                  <a:pt x="277472" y="2550432"/>
                  <a:pt x="277472" y="2550432"/>
                </a:cubicBezTo>
                <a:cubicBezTo>
                  <a:pt x="277472" y="2550432"/>
                  <a:pt x="277472" y="2550432"/>
                  <a:pt x="273136" y="2541772"/>
                </a:cubicBezTo>
                <a:cubicBezTo>
                  <a:pt x="277472" y="2546102"/>
                  <a:pt x="281807" y="2537442"/>
                  <a:pt x="281807" y="2533112"/>
                </a:cubicBezTo>
                <a:close/>
                <a:moveTo>
                  <a:pt x="1460520" y="2532029"/>
                </a:moveTo>
                <a:cubicBezTo>
                  <a:pt x="1464313" y="2532029"/>
                  <a:pt x="1467565" y="2533112"/>
                  <a:pt x="1469733" y="2537442"/>
                </a:cubicBezTo>
                <a:cubicBezTo>
                  <a:pt x="1461062" y="2533112"/>
                  <a:pt x="1461062" y="2537442"/>
                  <a:pt x="1456726" y="2546102"/>
                </a:cubicBezTo>
                <a:cubicBezTo>
                  <a:pt x="1452391" y="2541772"/>
                  <a:pt x="1452391" y="2537442"/>
                  <a:pt x="1448055" y="2533112"/>
                </a:cubicBezTo>
                <a:cubicBezTo>
                  <a:pt x="1452391" y="2533112"/>
                  <a:pt x="1456726" y="2532029"/>
                  <a:pt x="1460520" y="2532029"/>
                </a:cubicBezTo>
                <a:close/>
                <a:moveTo>
                  <a:pt x="574250" y="2530744"/>
                </a:moveTo>
                <a:cubicBezTo>
                  <a:pt x="575266" y="2531759"/>
                  <a:pt x="574453" y="2540689"/>
                  <a:pt x="580956" y="2537442"/>
                </a:cubicBezTo>
                <a:cubicBezTo>
                  <a:pt x="585292" y="2546102"/>
                  <a:pt x="576621" y="2550432"/>
                  <a:pt x="567950" y="2554762"/>
                </a:cubicBezTo>
                <a:cubicBezTo>
                  <a:pt x="567950" y="2554762"/>
                  <a:pt x="567950" y="2554762"/>
                  <a:pt x="563614" y="2541772"/>
                </a:cubicBezTo>
                <a:cubicBezTo>
                  <a:pt x="567950" y="2537442"/>
                  <a:pt x="572285" y="2533112"/>
                  <a:pt x="572285" y="2533112"/>
                </a:cubicBezTo>
                <a:cubicBezTo>
                  <a:pt x="573369" y="2530947"/>
                  <a:pt x="573911" y="2530406"/>
                  <a:pt x="574250" y="2530744"/>
                </a:cubicBezTo>
                <a:close/>
                <a:moveTo>
                  <a:pt x="1400365" y="2528782"/>
                </a:moveTo>
                <a:cubicBezTo>
                  <a:pt x="1404700" y="2533112"/>
                  <a:pt x="1400365" y="2537442"/>
                  <a:pt x="1396029" y="2537442"/>
                </a:cubicBezTo>
                <a:cubicBezTo>
                  <a:pt x="1400365" y="2550432"/>
                  <a:pt x="1404700" y="2537442"/>
                  <a:pt x="1409036" y="2550432"/>
                </a:cubicBezTo>
                <a:cubicBezTo>
                  <a:pt x="1404700" y="2554762"/>
                  <a:pt x="1400365" y="2546102"/>
                  <a:pt x="1396029" y="2554762"/>
                </a:cubicBezTo>
                <a:cubicBezTo>
                  <a:pt x="1396029" y="2546102"/>
                  <a:pt x="1396029" y="2541772"/>
                  <a:pt x="1391694" y="2537442"/>
                </a:cubicBezTo>
                <a:cubicBezTo>
                  <a:pt x="1391694" y="2537442"/>
                  <a:pt x="1391694" y="2537442"/>
                  <a:pt x="1400365" y="2528782"/>
                </a:cubicBezTo>
                <a:close/>
                <a:moveTo>
                  <a:pt x="307820" y="2524452"/>
                </a:moveTo>
                <a:cubicBezTo>
                  <a:pt x="312156" y="2520122"/>
                  <a:pt x="303485" y="2537442"/>
                  <a:pt x="303485" y="2541772"/>
                </a:cubicBezTo>
                <a:cubicBezTo>
                  <a:pt x="299149" y="2533112"/>
                  <a:pt x="294814" y="2528782"/>
                  <a:pt x="290478" y="2528782"/>
                </a:cubicBezTo>
                <a:cubicBezTo>
                  <a:pt x="281807" y="2524452"/>
                  <a:pt x="307820" y="2537442"/>
                  <a:pt x="307820" y="2524452"/>
                </a:cubicBezTo>
                <a:close/>
                <a:moveTo>
                  <a:pt x="766933" y="2520980"/>
                </a:moveTo>
                <a:lnTo>
                  <a:pt x="761421" y="2531488"/>
                </a:lnTo>
                <a:cubicBezTo>
                  <a:pt x="756544" y="2535277"/>
                  <a:pt x="750041" y="2537442"/>
                  <a:pt x="745705" y="2533112"/>
                </a:cubicBezTo>
                <a:cubicBezTo>
                  <a:pt x="745705" y="2537442"/>
                  <a:pt x="750041" y="2541772"/>
                  <a:pt x="750041" y="2546102"/>
                </a:cubicBezTo>
                <a:cubicBezTo>
                  <a:pt x="724028" y="2537442"/>
                  <a:pt x="719692" y="2572082"/>
                  <a:pt x="698015" y="2563422"/>
                </a:cubicBezTo>
                <a:cubicBezTo>
                  <a:pt x="698015" y="2563422"/>
                  <a:pt x="711021" y="2572082"/>
                  <a:pt x="706686" y="2580742"/>
                </a:cubicBezTo>
                <a:cubicBezTo>
                  <a:pt x="672002" y="2567752"/>
                  <a:pt x="667666" y="2611052"/>
                  <a:pt x="632982" y="2606722"/>
                </a:cubicBezTo>
                <a:cubicBezTo>
                  <a:pt x="628647" y="2606722"/>
                  <a:pt x="632982" y="2602392"/>
                  <a:pt x="632982" y="2602392"/>
                </a:cubicBezTo>
                <a:cubicBezTo>
                  <a:pt x="628647" y="2598062"/>
                  <a:pt x="624311" y="2611052"/>
                  <a:pt x="632982" y="2615381"/>
                </a:cubicBezTo>
                <a:cubicBezTo>
                  <a:pt x="624311" y="2615381"/>
                  <a:pt x="624311" y="2628371"/>
                  <a:pt x="611305" y="2619711"/>
                </a:cubicBezTo>
                <a:cubicBezTo>
                  <a:pt x="619976" y="2628371"/>
                  <a:pt x="611305" y="2637031"/>
                  <a:pt x="606969" y="2641361"/>
                </a:cubicBezTo>
                <a:cubicBezTo>
                  <a:pt x="602634" y="2641361"/>
                  <a:pt x="598298" y="2632701"/>
                  <a:pt x="598298" y="2632701"/>
                </a:cubicBezTo>
                <a:cubicBezTo>
                  <a:pt x="598298" y="2628371"/>
                  <a:pt x="606969" y="2624041"/>
                  <a:pt x="611305" y="2615381"/>
                </a:cubicBezTo>
                <a:cubicBezTo>
                  <a:pt x="598298" y="2611052"/>
                  <a:pt x="567950" y="2632701"/>
                  <a:pt x="576621" y="2650021"/>
                </a:cubicBezTo>
                <a:cubicBezTo>
                  <a:pt x="576621" y="2667341"/>
                  <a:pt x="541937" y="2658681"/>
                  <a:pt x="554943" y="2680331"/>
                </a:cubicBezTo>
                <a:cubicBezTo>
                  <a:pt x="550608" y="2684661"/>
                  <a:pt x="546272" y="2671671"/>
                  <a:pt x="541937" y="2671671"/>
                </a:cubicBezTo>
                <a:cubicBezTo>
                  <a:pt x="541937" y="2671671"/>
                  <a:pt x="546272" y="2667341"/>
                  <a:pt x="541937" y="2663011"/>
                </a:cubicBezTo>
                <a:cubicBezTo>
                  <a:pt x="550608" y="2658681"/>
                  <a:pt x="550608" y="2658681"/>
                  <a:pt x="559279" y="2654351"/>
                </a:cubicBezTo>
                <a:cubicBezTo>
                  <a:pt x="563614" y="2650021"/>
                  <a:pt x="554943" y="2637031"/>
                  <a:pt x="563614" y="2645691"/>
                </a:cubicBezTo>
                <a:cubicBezTo>
                  <a:pt x="559279" y="2628371"/>
                  <a:pt x="541937" y="2650021"/>
                  <a:pt x="537601" y="2654351"/>
                </a:cubicBezTo>
                <a:cubicBezTo>
                  <a:pt x="520259" y="2632701"/>
                  <a:pt x="528931" y="2641361"/>
                  <a:pt x="520259" y="2619711"/>
                </a:cubicBezTo>
                <a:cubicBezTo>
                  <a:pt x="524595" y="2621876"/>
                  <a:pt x="527847" y="2626206"/>
                  <a:pt x="531098" y="2628913"/>
                </a:cubicBezTo>
                <a:lnTo>
                  <a:pt x="533266" y="2629937"/>
                </a:lnTo>
                <a:lnTo>
                  <a:pt x="533266" y="2641361"/>
                </a:lnTo>
                <a:cubicBezTo>
                  <a:pt x="541937" y="2641361"/>
                  <a:pt x="559279" y="2637031"/>
                  <a:pt x="546272" y="2624041"/>
                </a:cubicBezTo>
                <a:cubicBezTo>
                  <a:pt x="563614" y="2624041"/>
                  <a:pt x="580956" y="2619711"/>
                  <a:pt x="589627" y="2606722"/>
                </a:cubicBezTo>
                <a:cubicBezTo>
                  <a:pt x="589627" y="2606722"/>
                  <a:pt x="593963" y="2611052"/>
                  <a:pt x="593963" y="2615381"/>
                </a:cubicBezTo>
                <a:cubicBezTo>
                  <a:pt x="593963" y="2606722"/>
                  <a:pt x="611305" y="2589402"/>
                  <a:pt x="615640" y="2611052"/>
                </a:cubicBezTo>
                <a:cubicBezTo>
                  <a:pt x="619976" y="2606722"/>
                  <a:pt x="619976" y="2602392"/>
                  <a:pt x="611305" y="2593732"/>
                </a:cubicBezTo>
                <a:cubicBezTo>
                  <a:pt x="628647" y="2593732"/>
                  <a:pt x="628647" y="2589402"/>
                  <a:pt x="628647" y="2576412"/>
                </a:cubicBezTo>
                <a:cubicBezTo>
                  <a:pt x="637318" y="2585072"/>
                  <a:pt x="641653" y="2576412"/>
                  <a:pt x="645989" y="2589402"/>
                </a:cubicBezTo>
                <a:cubicBezTo>
                  <a:pt x="650324" y="2585072"/>
                  <a:pt x="645989" y="2580742"/>
                  <a:pt x="650324" y="2580742"/>
                </a:cubicBezTo>
                <a:cubicBezTo>
                  <a:pt x="645989" y="2576412"/>
                  <a:pt x="645989" y="2576412"/>
                  <a:pt x="641653" y="2576412"/>
                </a:cubicBezTo>
                <a:cubicBezTo>
                  <a:pt x="637318" y="2567752"/>
                  <a:pt x="650324" y="2576412"/>
                  <a:pt x="654660" y="2567752"/>
                </a:cubicBezTo>
                <a:cubicBezTo>
                  <a:pt x="654660" y="2572082"/>
                  <a:pt x="654660" y="2572082"/>
                  <a:pt x="654660" y="2576412"/>
                </a:cubicBezTo>
                <a:cubicBezTo>
                  <a:pt x="654660" y="2572082"/>
                  <a:pt x="654660" y="2572082"/>
                  <a:pt x="658995" y="2567752"/>
                </a:cubicBezTo>
                <a:cubicBezTo>
                  <a:pt x="663331" y="2572082"/>
                  <a:pt x="658995" y="2576412"/>
                  <a:pt x="663331" y="2580742"/>
                </a:cubicBezTo>
                <a:cubicBezTo>
                  <a:pt x="667666" y="2576412"/>
                  <a:pt x="672002" y="2572082"/>
                  <a:pt x="667666" y="2563422"/>
                </a:cubicBezTo>
                <a:cubicBezTo>
                  <a:pt x="680673" y="2563422"/>
                  <a:pt x="689344" y="2554762"/>
                  <a:pt x="689344" y="2541772"/>
                </a:cubicBezTo>
                <a:cubicBezTo>
                  <a:pt x="689344" y="2550432"/>
                  <a:pt x="698015" y="2546102"/>
                  <a:pt x="702350" y="2554762"/>
                </a:cubicBezTo>
                <a:cubicBezTo>
                  <a:pt x="721860" y="2551514"/>
                  <a:pt x="738931" y="2528782"/>
                  <a:pt x="760879" y="2521272"/>
                </a:cubicBezTo>
                <a:close/>
                <a:moveTo>
                  <a:pt x="979822" y="2520122"/>
                </a:moveTo>
                <a:cubicBezTo>
                  <a:pt x="988493" y="2524452"/>
                  <a:pt x="997164" y="2515792"/>
                  <a:pt x="1001499" y="2524452"/>
                </a:cubicBezTo>
                <a:cubicBezTo>
                  <a:pt x="988493" y="2520122"/>
                  <a:pt x="988493" y="2533112"/>
                  <a:pt x="975486" y="2537442"/>
                </a:cubicBezTo>
                <a:cubicBezTo>
                  <a:pt x="975486" y="2528782"/>
                  <a:pt x="984157" y="2528782"/>
                  <a:pt x="979822" y="2520122"/>
                </a:cubicBezTo>
                <a:close/>
                <a:moveTo>
                  <a:pt x="767383" y="2520122"/>
                </a:moveTo>
                <a:lnTo>
                  <a:pt x="777197" y="2520485"/>
                </a:lnTo>
                <a:lnTo>
                  <a:pt x="766933" y="2520980"/>
                </a:lnTo>
                <a:close/>
                <a:moveTo>
                  <a:pt x="1547772" y="2515792"/>
                </a:moveTo>
                <a:cubicBezTo>
                  <a:pt x="1552107" y="2515792"/>
                  <a:pt x="1560778" y="2520122"/>
                  <a:pt x="1565114" y="2528782"/>
                </a:cubicBezTo>
                <a:cubicBezTo>
                  <a:pt x="1565114" y="2533112"/>
                  <a:pt x="1552107" y="2515792"/>
                  <a:pt x="1556443" y="2528782"/>
                </a:cubicBezTo>
                <a:cubicBezTo>
                  <a:pt x="1547772" y="2533112"/>
                  <a:pt x="1547772" y="2520122"/>
                  <a:pt x="1547772" y="2515792"/>
                </a:cubicBezTo>
                <a:close/>
                <a:moveTo>
                  <a:pt x="602634" y="2515792"/>
                </a:moveTo>
                <a:cubicBezTo>
                  <a:pt x="611305" y="2528782"/>
                  <a:pt x="589627" y="2533112"/>
                  <a:pt x="593963" y="2541772"/>
                </a:cubicBezTo>
                <a:cubicBezTo>
                  <a:pt x="585292" y="2528782"/>
                  <a:pt x="598298" y="2524452"/>
                  <a:pt x="602634" y="2515792"/>
                </a:cubicBezTo>
                <a:close/>
                <a:moveTo>
                  <a:pt x="136636" y="2512342"/>
                </a:moveTo>
                <a:cubicBezTo>
                  <a:pt x="139549" y="2511733"/>
                  <a:pt x="141988" y="2512545"/>
                  <a:pt x="143071" y="2515792"/>
                </a:cubicBezTo>
                <a:cubicBezTo>
                  <a:pt x="134400" y="2520122"/>
                  <a:pt x="134400" y="2520122"/>
                  <a:pt x="121394" y="2528782"/>
                </a:cubicBezTo>
                <a:cubicBezTo>
                  <a:pt x="114891" y="2528782"/>
                  <a:pt x="127897" y="2514168"/>
                  <a:pt x="136636" y="2512342"/>
                </a:cubicBezTo>
                <a:close/>
                <a:moveTo>
                  <a:pt x="2219773" y="2511462"/>
                </a:moveTo>
                <a:cubicBezTo>
                  <a:pt x="2219773" y="2520122"/>
                  <a:pt x="2219773" y="2524452"/>
                  <a:pt x="2224109" y="2528782"/>
                </a:cubicBezTo>
                <a:cubicBezTo>
                  <a:pt x="2228444" y="2524452"/>
                  <a:pt x="2245786" y="2533112"/>
                  <a:pt x="2237115" y="2515792"/>
                </a:cubicBezTo>
                <a:cubicBezTo>
                  <a:pt x="2232780" y="2515792"/>
                  <a:pt x="2224109" y="2515792"/>
                  <a:pt x="2219773" y="2511462"/>
                </a:cubicBezTo>
                <a:close/>
                <a:moveTo>
                  <a:pt x="1664830" y="2511462"/>
                </a:moveTo>
                <a:cubicBezTo>
                  <a:pt x="1673501" y="2520122"/>
                  <a:pt x="1660495" y="2520122"/>
                  <a:pt x="1669166" y="2528782"/>
                </a:cubicBezTo>
                <a:cubicBezTo>
                  <a:pt x="1677837" y="2528782"/>
                  <a:pt x="1669166" y="2507132"/>
                  <a:pt x="1664830" y="2511462"/>
                </a:cubicBezTo>
                <a:close/>
                <a:moveTo>
                  <a:pt x="1539101" y="2511462"/>
                </a:moveTo>
                <a:cubicBezTo>
                  <a:pt x="1543436" y="2515792"/>
                  <a:pt x="1539101" y="2515792"/>
                  <a:pt x="1534765" y="2520122"/>
                </a:cubicBezTo>
                <a:cubicBezTo>
                  <a:pt x="1534765" y="2520122"/>
                  <a:pt x="1539101" y="2524452"/>
                  <a:pt x="1539101" y="2528782"/>
                </a:cubicBezTo>
                <a:cubicBezTo>
                  <a:pt x="1534765" y="2533112"/>
                  <a:pt x="1530430" y="2524452"/>
                  <a:pt x="1526094" y="2515792"/>
                </a:cubicBezTo>
                <a:cubicBezTo>
                  <a:pt x="1530430" y="2511462"/>
                  <a:pt x="1534765" y="2515792"/>
                  <a:pt x="1539101" y="2511462"/>
                </a:cubicBezTo>
                <a:close/>
                <a:moveTo>
                  <a:pt x="572285" y="2511462"/>
                </a:moveTo>
                <a:cubicBezTo>
                  <a:pt x="576621" y="2511462"/>
                  <a:pt x="580956" y="2515792"/>
                  <a:pt x="585292" y="2511462"/>
                </a:cubicBezTo>
                <a:cubicBezTo>
                  <a:pt x="589627" y="2528782"/>
                  <a:pt x="567950" y="2511462"/>
                  <a:pt x="580956" y="2528782"/>
                </a:cubicBezTo>
                <a:cubicBezTo>
                  <a:pt x="567950" y="2524452"/>
                  <a:pt x="559279" y="2528782"/>
                  <a:pt x="550608" y="2537442"/>
                </a:cubicBezTo>
                <a:cubicBezTo>
                  <a:pt x="550608" y="2520122"/>
                  <a:pt x="580956" y="2528782"/>
                  <a:pt x="572285" y="2511462"/>
                </a:cubicBezTo>
                <a:close/>
                <a:moveTo>
                  <a:pt x="3498744" y="2507132"/>
                </a:moveTo>
                <a:cubicBezTo>
                  <a:pt x="3503079" y="2520122"/>
                  <a:pt x="3498744" y="2524452"/>
                  <a:pt x="3494408" y="2533112"/>
                </a:cubicBezTo>
                <a:cubicBezTo>
                  <a:pt x="3494408" y="2533112"/>
                  <a:pt x="3494408" y="2533112"/>
                  <a:pt x="3485737" y="2515792"/>
                </a:cubicBezTo>
                <a:cubicBezTo>
                  <a:pt x="3485737" y="2515792"/>
                  <a:pt x="3485737" y="2515792"/>
                  <a:pt x="3498744" y="2507132"/>
                </a:cubicBezTo>
                <a:close/>
                <a:moveTo>
                  <a:pt x="1287642" y="2507132"/>
                </a:moveTo>
                <a:cubicBezTo>
                  <a:pt x="1296313" y="2515792"/>
                  <a:pt x="1283306" y="2520122"/>
                  <a:pt x="1278971" y="2524452"/>
                </a:cubicBezTo>
                <a:cubicBezTo>
                  <a:pt x="1278971" y="2515792"/>
                  <a:pt x="1283306" y="2511462"/>
                  <a:pt x="1287642" y="2507132"/>
                </a:cubicBezTo>
                <a:close/>
                <a:moveTo>
                  <a:pt x="1166248" y="2507132"/>
                </a:moveTo>
                <a:cubicBezTo>
                  <a:pt x="1174919" y="2515792"/>
                  <a:pt x="1183590" y="2515792"/>
                  <a:pt x="1196597" y="2520122"/>
                </a:cubicBezTo>
                <a:cubicBezTo>
                  <a:pt x="1192261" y="2533112"/>
                  <a:pt x="1179255" y="2524452"/>
                  <a:pt x="1174919" y="2515792"/>
                </a:cubicBezTo>
                <a:cubicBezTo>
                  <a:pt x="1170584" y="2520122"/>
                  <a:pt x="1174919" y="2524452"/>
                  <a:pt x="1170584" y="2524452"/>
                </a:cubicBezTo>
                <a:cubicBezTo>
                  <a:pt x="1170584" y="2520122"/>
                  <a:pt x="1166248" y="2511462"/>
                  <a:pt x="1166248" y="2507132"/>
                </a:cubicBezTo>
                <a:close/>
                <a:moveTo>
                  <a:pt x="1027512" y="2504967"/>
                </a:moveTo>
                <a:lnTo>
                  <a:pt x="1031848" y="2507132"/>
                </a:lnTo>
                <a:lnTo>
                  <a:pt x="1031848" y="2507132"/>
                </a:lnTo>
                <a:lnTo>
                  <a:pt x="1031848" y="2507132"/>
                </a:lnTo>
                <a:lnTo>
                  <a:pt x="1040519" y="2511462"/>
                </a:lnTo>
                <a:cubicBezTo>
                  <a:pt x="1027512" y="2515792"/>
                  <a:pt x="1023177" y="2515792"/>
                  <a:pt x="1018841" y="2524452"/>
                </a:cubicBezTo>
                <a:cubicBezTo>
                  <a:pt x="1014506" y="2520122"/>
                  <a:pt x="1018841" y="2515792"/>
                  <a:pt x="1014506" y="2511462"/>
                </a:cubicBezTo>
                <a:cubicBezTo>
                  <a:pt x="1018841" y="2507132"/>
                  <a:pt x="1023177" y="2504967"/>
                  <a:pt x="1027512" y="2504967"/>
                </a:cubicBezTo>
                <a:close/>
                <a:moveTo>
                  <a:pt x="1465397" y="2502802"/>
                </a:moveTo>
                <a:cubicBezTo>
                  <a:pt x="1474068" y="2502802"/>
                  <a:pt x="1461062" y="2511462"/>
                  <a:pt x="1469733" y="2515792"/>
                </a:cubicBezTo>
                <a:cubicBezTo>
                  <a:pt x="1465397" y="2515792"/>
                  <a:pt x="1461062" y="2515792"/>
                  <a:pt x="1452391" y="2515792"/>
                </a:cubicBezTo>
                <a:cubicBezTo>
                  <a:pt x="1448055" y="2502802"/>
                  <a:pt x="1469733" y="2515792"/>
                  <a:pt x="1465397" y="2502802"/>
                </a:cubicBezTo>
                <a:close/>
                <a:moveTo>
                  <a:pt x="802067" y="2502802"/>
                </a:moveTo>
                <a:cubicBezTo>
                  <a:pt x="810738" y="2511462"/>
                  <a:pt x="797731" y="2528782"/>
                  <a:pt x="810738" y="2524452"/>
                </a:cubicBezTo>
                <a:cubicBezTo>
                  <a:pt x="806402" y="2537442"/>
                  <a:pt x="793396" y="2520122"/>
                  <a:pt x="793396" y="2537442"/>
                </a:cubicBezTo>
                <a:cubicBezTo>
                  <a:pt x="791228" y="2528782"/>
                  <a:pt x="786892" y="2523370"/>
                  <a:pt x="782015" y="2520663"/>
                </a:cubicBezTo>
                <a:lnTo>
                  <a:pt x="777197" y="2520485"/>
                </a:lnTo>
                <a:lnTo>
                  <a:pt x="784725" y="2520122"/>
                </a:lnTo>
                <a:cubicBezTo>
                  <a:pt x="784725" y="2507132"/>
                  <a:pt x="793396" y="2507132"/>
                  <a:pt x="802067" y="2502802"/>
                </a:cubicBezTo>
                <a:close/>
                <a:moveTo>
                  <a:pt x="1114222" y="2498472"/>
                </a:moveTo>
                <a:cubicBezTo>
                  <a:pt x="1118558" y="2511462"/>
                  <a:pt x="1105551" y="2502802"/>
                  <a:pt x="1101216" y="2511462"/>
                </a:cubicBezTo>
                <a:cubicBezTo>
                  <a:pt x="1092545" y="2489812"/>
                  <a:pt x="1109887" y="2507132"/>
                  <a:pt x="1114222" y="2498472"/>
                </a:cubicBezTo>
                <a:close/>
                <a:moveTo>
                  <a:pt x="364182" y="2494142"/>
                </a:moveTo>
                <a:cubicBezTo>
                  <a:pt x="364182" y="2507132"/>
                  <a:pt x="351175" y="2502802"/>
                  <a:pt x="346840" y="2507132"/>
                </a:cubicBezTo>
                <a:cubicBezTo>
                  <a:pt x="338169" y="2494142"/>
                  <a:pt x="359846" y="2498472"/>
                  <a:pt x="364182" y="2494142"/>
                </a:cubicBezTo>
                <a:close/>
                <a:moveTo>
                  <a:pt x="3524757" y="2489812"/>
                </a:moveTo>
                <a:cubicBezTo>
                  <a:pt x="3533428" y="2485482"/>
                  <a:pt x="3542099" y="2498472"/>
                  <a:pt x="3550770" y="2494142"/>
                </a:cubicBezTo>
                <a:cubicBezTo>
                  <a:pt x="3555105" y="2507132"/>
                  <a:pt x="3520421" y="2489812"/>
                  <a:pt x="3533428" y="2511462"/>
                </a:cubicBezTo>
                <a:cubicBezTo>
                  <a:pt x="3529092" y="2511462"/>
                  <a:pt x="3524757" y="2507132"/>
                  <a:pt x="3524757" y="2507132"/>
                </a:cubicBezTo>
                <a:cubicBezTo>
                  <a:pt x="3520421" y="2498472"/>
                  <a:pt x="3537763" y="2502802"/>
                  <a:pt x="3524757" y="2489812"/>
                </a:cubicBezTo>
                <a:close/>
                <a:moveTo>
                  <a:pt x="1695178" y="2489812"/>
                </a:moveTo>
                <a:cubicBezTo>
                  <a:pt x="1682172" y="2496307"/>
                  <a:pt x="1686237" y="2500367"/>
                  <a:pt x="1681766" y="2505644"/>
                </a:cubicBezTo>
                <a:lnTo>
                  <a:pt x="1673501" y="2511462"/>
                </a:lnTo>
                <a:lnTo>
                  <a:pt x="1673501" y="2511462"/>
                </a:lnTo>
                <a:lnTo>
                  <a:pt x="1673501" y="2498472"/>
                </a:lnTo>
                <a:cubicBezTo>
                  <a:pt x="1671333" y="2500637"/>
                  <a:pt x="1671333" y="2503885"/>
                  <a:pt x="1672417" y="2508215"/>
                </a:cubicBezTo>
                <a:lnTo>
                  <a:pt x="1673501" y="2511462"/>
                </a:lnTo>
                <a:lnTo>
                  <a:pt x="1673501" y="2511462"/>
                </a:lnTo>
                <a:lnTo>
                  <a:pt x="1673501" y="2511462"/>
                </a:lnTo>
                <a:lnTo>
                  <a:pt x="1677837" y="2524452"/>
                </a:lnTo>
                <a:cubicBezTo>
                  <a:pt x="1690843" y="2524452"/>
                  <a:pt x="1690843" y="2498472"/>
                  <a:pt x="1703849" y="2498472"/>
                </a:cubicBezTo>
                <a:cubicBezTo>
                  <a:pt x="1703849" y="2494142"/>
                  <a:pt x="1699514" y="2494142"/>
                  <a:pt x="1695178" y="2489812"/>
                </a:cubicBezTo>
                <a:close/>
                <a:moveTo>
                  <a:pt x="1621475" y="2489812"/>
                </a:moveTo>
                <a:cubicBezTo>
                  <a:pt x="1621475" y="2494142"/>
                  <a:pt x="1621475" y="2498472"/>
                  <a:pt x="1621475" y="2502802"/>
                </a:cubicBezTo>
                <a:cubicBezTo>
                  <a:pt x="1630146" y="2511462"/>
                  <a:pt x="1630146" y="2511462"/>
                  <a:pt x="1634482" y="2502802"/>
                </a:cubicBezTo>
                <a:cubicBezTo>
                  <a:pt x="1647488" y="2511462"/>
                  <a:pt x="1625811" y="2511462"/>
                  <a:pt x="1634482" y="2520122"/>
                </a:cubicBezTo>
                <a:cubicBezTo>
                  <a:pt x="1630146" y="2515792"/>
                  <a:pt x="1625811" y="2515792"/>
                  <a:pt x="1621475" y="2511462"/>
                </a:cubicBezTo>
                <a:cubicBezTo>
                  <a:pt x="1612804" y="2511462"/>
                  <a:pt x="1625811" y="2524452"/>
                  <a:pt x="1617140" y="2524452"/>
                </a:cubicBezTo>
                <a:cubicBezTo>
                  <a:pt x="1608469" y="2520122"/>
                  <a:pt x="1608469" y="2515792"/>
                  <a:pt x="1608469" y="2511462"/>
                </a:cubicBezTo>
                <a:cubicBezTo>
                  <a:pt x="1621475" y="2511462"/>
                  <a:pt x="1617140" y="2498472"/>
                  <a:pt x="1621475" y="2489812"/>
                </a:cubicBezTo>
                <a:close/>
                <a:moveTo>
                  <a:pt x="1040519" y="2489812"/>
                </a:moveTo>
                <a:cubicBezTo>
                  <a:pt x="1044854" y="2491977"/>
                  <a:pt x="1044854" y="2496307"/>
                  <a:pt x="1042687" y="2500096"/>
                </a:cubicBezTo>
                <a:lnTo>
                  <a:pt x="1031848" y="2507132"/>
                </a:lnTo>
                <a:lnTo>
                  <a:pt x="1031848" y="2507132"/>
                </a:lnTo>
                <a:lnTo>
                  <a:pt x="1030154" y="2498946"/>
                </a:lnTo>
                <a:cubicBezTo>
                  <a:pt x="1032390" y="2494683"/>
                  <a:pt x="1043770" y="2499555"/>
                  <a:pt x="1040519" y="2489812"/>
                </a:cubicBezTo>
                <a:close/>
                <a:moveTo>
                  <a:pt x="1559220" y="2488121"/>
                </a:moveTo>
                <a:cubicBezTo>
                  <a:pt x="1564301" y="2485482"/>
                  <a:pt x="1574869" y="2491977"/>
                  <a:pt x="1578120" y="2498472"/>
                </a:cubicBezTo>
                <a:cubicBezTo>
                  <a:pt x="1573785" y="2498472"/>
                  <a:pt x="1565114" y="2494142"/>
                  <a:pt x="1556443" y="2494142"/>
                </a:cubicBezTo>
                <a:cubicBezTo>
                  <a:pt x="1556443" y="2490895"/>
                  <a:pt x="1557527" y="2489000"/>
                  <a:pt x="1559220" y="2488121"/>
                </a:cubicBezTo>
                <a:close/>
                <a:moveTo>
                  <a:pt x="1545604" y="2487647"/>
                </a:moveTo>
                <a:cubicBezTo>
                  <a:pt x="1548856" y="2488730"/>
                  <a:pt x="1552107" y="2491977"/>
                  <a:pt x="1556443" y="2498472"/>
                </a:cubicBezTo>
                <a:cubicBezTo>
                  <a:pt x="1552107" y="2498472"/>
                  <a:pt x="1547772" y="2502802"/>
                  <a:pt x="1543436" y="2502802"/>
                </a:cubicBezTo>
                <a:cubicBezTo>
                  <a:pt x="1543436" y="2498472"/>
                  <a:pt x="1539101" y="2494142"/>
                  <a:pt x="1534765" y="2489812"/>
                </a:cubicBezTo>
                <a:cubicBezTo>
                  <a:pt x="1539101" y="2487647"/>
                  <a:pt x="1542352" y="2486565"/>
                  <a:pt x="1545604" y="2487647"/>
                </a:cubicBezTo>
                <a:close/>
                <a:moveTo>
                  <a:pt x="3581118" y="2485482"/>
                </a:moveTo>
                <a:cubicBezTo>
                  <a:pt x="3585454" y="2481152"/>
                  <a:pt x="3585454" y="2498472"/>
                  <a:pt x="3581118" y="2498472"/>
                </a:cubicBezTo>
                <a:cubicBezTo>
                  <a:pt x="3585454" y="2502802"/>
                  <a:pt x="3589789" y="2489812"/>
                  <a:pt x="3594125" y="2507132"/>
                </a:cubicBezTo>
                <a:cubicBezTo>
                  <a:pt x="3581118" y="2511462"/>
                  <a:pt x="3563776" y="2515792"/>
                  <a:pt x="3546434" y="2520122"/>
                </a:cubicBezTo>
                <a:cubicBezTo>
                  <a:pt x="3546434" y="2502802"/>
                  <a:pt x="3568112" y="2511462"/>
                  <a:pt x="3576783" y="2507132"/>
                </a:cubicBezTo>
                <a:cubicBezTo>
                  <a:pt x="3581118" y="2498472"/>
                  <a:pt x="3581118" y="2494142"/>
                  <a:pt x="3581118" y="2485482"/>
                </a:cubicBezTo>
                <a:close/>
                <a:moveTo>
                  <a:pt x="1517423" y="2485482"/>
                </a:moveTo>
                <a:cubicBezTo>
                  <a:pt x="1517423" y="2494142"/>
                  <a:pt x="1517423" y="2498472"/>
                  <a:pt x="1513088" y="2502802"/>
                </a:cubicBezTo>
                <a:cubicBezTo>
                  <a:pt x="1500081" y="2494142"/>
                  <a:pt x="1491410" y="2511462"/>
                  <a:pt x="1478404" y="2511462"/>
                </a:cubicBezTo>
                <a:cubicBezTo>
                  <a:pt x="1482739" y="2494142"/>
                  <a:pt x="1513088" y="2502802"/>
                  <a:pt x="1517423" y="2485482"/>
                </a:cubicBezTo>
                <a:close/>
                <a:moveTo>
                  <a:pt x="650324" y="2485482"/>
                </a:moveTo>
                <a:cubicBezTo>
                  <a:pt x="650324" y="2507132"/>
                  <a:pt x="628647" y="2515792"/>
                  <a:pt x="611305" y="2520122"/>
                </a:cubicBezTo>
                <a:cubicBezTo>
                  <a:pt x="606969" y="2507132"/>
                  <a:pt x="632982" y="2511462"/>
                  <a:pt x="624311" y="2498472"/>
                </a:cubicBezTo>
                <a:cubicBezTo>
                  <a:pt x="624311" y="2494142"/>
                  <a:pt x="628647" y="2502802"/>
                  <a:pt x="632982" y="2502802"/>
                </a:cubicBezTo>
                <a:cubicBezTo>
                  <a:pt x="641653" y="2502802"/>
                  <a:pt x="637318" y="2481152"/>
                  <a:pt x="650324" y="2485482"/>
                </a:cubicBezTo>
                <a:close/>
                <a:moveTo>
                  <a:pt x="1055693" y="2484941"/>
                </a:moveTo>
                <a:lnTo>
                  <a:pt x="1055993" y="2485016"/>
                </a:lnTo>
                <a:lnTo>
                  <a:pt x="1049190" y="2489812"/>
                </a:lnTo>
                <a:cubicBezTo>
                  <a:pt x="1051358" y="2486565"/>
                  <a:pt x="1053525" y="2485212"/>
                  <a:pt x="1055693" y="2484941"/>
                </a:cubicBezTo>
                <a:close/>
                <a:moveTo>
                  <a:pt x="1359737" y="2482568"/>
                </a:moveTo>
                <a:lnTo>
                  <a:pt x="1348339" y="2489812"/>
                </a:lnTo>
                <a:cubicBezTo>
                  <a:pt x="1344003" y="2483317"/>
                  <a:pt x="1349423" y="2484400"/>
                  <a:pt x="1354300" y="2484400"/>
                </a:cubicBezTo>
                <a:close/>
                <a:moveTo>
                  <a:pt x="1359909" y="2482459"/>
                </a:moveTo>
                <a:lnTo>
                  <a:pt x="1359923" y="2482505"/>
                </a:lnTo>
                <a:lnTo>
                  <a:pt x="1359737" y="2482568"/>
                </a:lnTo>
                <a:close/>
                <a:moveTo>
                  <a:pt x="1634482" y="2481152"/>
                </a:moveTo>
                <a:cubicBezTo>
                  <a:pt x="1634482" y="2485482"/>
                  <a:pt x="1656159" y="2502802"/>
                  <a:pt x="1643153" y="2507132"/>
                </a:cubicBezTo>
                <a:cubicBezTo>
                  <a:pt x="1638817" y="2502802"/>
                  <a:pt x="1647488" y="2498472"/>
                  <a:pt x="1643153" y="2494142"/>
                </a:cubicBezTo>
                <a:cubicBezTo>
                  <a:pt x="1634482" y="2485482"/>
                  <a:pt x="1638817" y="2507132"/>
                  <a:pt x="1625811" y="2489812"/>
                </a:cubicBezTo>
                <a:cubicBezTo>
                  <a:pt x="1634482" y="2489812"/>
                  <a:pt x="1630146" y="2481152"/>
                  <a:pt x="1634482" y="2481152"/>
                </a:cubicBezTo>
                <a:close/>
                <a:moveTo>
                  <a:pt x="1465397" y="2481152"/>
                </a:moveTo>
                <a:cubicBezTo>
                  <a:pt x="1469733" y="2485482"/>
                  <a:pt x="1482739" y="2494142"/>
                  <a:pt x="1474068" y="2481152"/>
                </a:cubicBezTo>
                <a:cubicBezTo>
                  <a:pt x="1482739" y="2476822"/>
                  <a:pt x="1487075" y="2494142"/>
                  <a:pt x="1478404" y="2494142"/>
                </a:cubicBezTo>
                <a:cubicBezTo>
                  <a:pt x="1474068" y="2485482"/>
                  <a:pt x="1469733" y="2494142"/>
                  <a:pt x="1465397" y="2481152"/>
                </a:cubicBezTo>
                <a:close/>
                <a:moveTo>
                  <a:pt x="1005835" y="2481152"/>
                </a:moveTo>
                <a:cubicBezTo>
                  <a:pt x="1010170" y="2494142"/>
                  <a:pt x="1010170" y="2489812"/>
                  <a:pt x="1018841" y="2498472"/>
                </a:cubicBezTo>
                <a:cubicBezTo>
                  <a:pt x="1014506" y="2502802"/>
                  <a:pt x="1001499" y="2507132"/>
                  <a:pt x="1014506" y="2520122"/>
                </a:cubicBezTo>
                <a:cubicBezTo>
                  <a:pt x="1005835" y="2524452"/>
                  <a:pt x="1001499" y="2511462"/>
                  <a:pt x="997164" y="2511462"/>
                </a:cubicBezTo>
                <a:cubicBezTo>
                  <a:pt x="997164" y="2502802"/>
                  <a:pt x="1010170" y="2502802"/>
                  <a:pt x="1005835" y="2481152"/>
                </a:cubicBezTo>
                <a:close/>
                <a:moveTo>
                  <a:pt x="1530430" y="2472492"/>
                </a:moveTo>
                <a:cubicBezTo>
                  <a:pt x="1534765" y="2481152"/>
                  <a:pt x="1534765" y="2489812"/>
                  <a:pt x="1526094" y="2489812"/>
                </a:cubicBezTo>
                <a:cubicBezTo>
                  <a:pt x="1521759" y="2481152"/>
                  <a:pt x="1526094" y="2476822"/>
                  <a:pt x="1530430" y="2472492"/>
                </a:cubicBezTo>
                <a:close/>
                <a:moveTo>
                  <a:pt x="689344" y="2472492"/>
                </a:moveTo>
                <a:cubicBezTo>
                  <a:pt x="698015" y="2485482"/>
                  <a:pt x="667666" y="2476822"/>
                  <a:pt x="680673" y="2485482"/>
                </a:cubicBezTo>
                <a:cubicBezTo>
                  <a:pt x="676337" y="2494142"/>
                  <a:pt x="667666" y="2489812"/>
                  <a:pt x="663331" y="2494142"/>
                </a:cubicBezTo>
                <a:cubicBezTo>
                  <a:pt x="667666" y="2481152"/>
                  <a:pt x="676337" y="2468162"/>
                  <a:pt x="689344" y="2472492"/>
                </a:cubicBezTo>
                <a:close/>
                <a:moveTo>
                  <a:pt x="3598460" y="2468162"/>
                </a:moveTo>
                <a:cubicBezTo>
                  <a:pt x="3602796" y="2476822"/>
                  <a:pt x="3602796" y="2485482"/>
                  <a:pt x="3602796" y="2494142"/>
                </a:cubicBezTo>
                <a:cubicBezTo>
                  <a:pt x="3598460" y="2481152"/>
                  <a:pt x="3589789" y="2476822"/>
                  <a:pt x="3598460" y="2468162"/>
                </a:cubicBezTo>
                <a:close/>
                <a:moveTo>
                  <a:pt x="3511750" y="2468162"/>
                </a:moveTo>
                <a:cubicBezTo>
                  <a:pt x="3511750" y="2468162"/>
                  <a:pt x="3511750" y="2468162"/>
                  <a:pt x="3520421" y="2485482"/>
                </a:cubicBezTo>
                <a:cubicBezTo>
                  <a:pt x="3507415" y="2494142"/>
                  <a:pt x="3507415" y="2498472"/>
                  <a:pt x="3494408" y="2502802"/>
                </a:cubicBezTo>
                <a:cubicBezTo>
                  <a:pt x="3494408" y="2485482"/>
                  <a:pt x="3516086" y="2489812"/>
                  <a:pt x="3511750" y="2468162"/>
                </a:cubicBezTo>
                <a:close/>
                <a:moveTo>
                  <a:pt x="2328161" y="2463832"/>
                </a:moveTo>
                <a:cubicBezTo>
                  <a:pt x="2323825" y="2468162"/>
                  <a:pt x="2323825" y="2472492"/>
                  <a:pt x="2328161" y="2481152"/>
                </a:cubicBezTo>
                <a:lnTo>
                  <a:pt x="2336832" y="2472492"/>
                </a:lnTo>
                <a:cubicBezTo>
                  <a:pt x="2328161" y="2463832"/>
                  <a:pt x="2328161" y="2463832"/>
                  <a:pt x="2328161" y="2463832"/>
                </a:cubicBezTo>
                <a:close/>
                <a:moveTo>
                  <a:pt x="1487075" y="2463832"/>
                </a:moveTo>
                <a:cubicBezTo>
                  <a:pt x="1487075" y="2472492"/>
                  <a:pt x="1495746" y="2468162"/>
                  <a:pt x="1500081" y="2481152"/>
                </a:cubicBezTo>
                <a:cubicBezTo>
                  <a:pt x="1500081" y="2485482"/>
                  <a:pt x="1500081" y="2485482"/>
                  <a:pt x="1495746" y="2489812"/>
                </a:cubicBezTo>
                <a:cubicBezTo>
                  <a:pt x="1491410" y="2489812"/>
                  <a:pt x="1495746" y="2485482"/>
                  <a:pt x="1495746" y="2481152"/>
                </a:cubicBezTo>
                <a:cubicBezTo>
                  <a:pt x="1491410" y="2468162"/>
                  <a:pt x="1487075" y="2476822"/>
                  <a:pt x="1482739" y="2472492"/>
                </a:cubicBezTo>
                <a:cubicBezTo>
                  <a:pt x="1474068" y="2463832"/>
                  <a:pt x="1482739" y="2463832"/>
                  <a:pt x="1487075" y="2463832"/>
                </a:cubicBezTo>
                <a:close/>
                <a:moveTo>
                  <a:pt x="1374352" y="2463832"/>
                </a:moveTo>
                <a:cubicBezTo>
                  <a:pt x="1372184" y="2470327"/>
                  <a:pt x="1370016" y="2474657"/>
                  <a:pt x="1366223" y="2478446"/>
                </a:cubicBezTo>
                <a:lnTo>
                  <a:pt x="1359909" y="2482459"/>
                </a:lnTo>
                <a:lnTo>
                  <a:pt x="1357010" y="2472492"/>
                </a:lnTo>
                <a:cubicBezTo>
                  <a:pt x="1365681" y="2472492"/>
                  <a:pt x="1365681" y="2472492"/>
                  <a:pt x="1374352" y="2463832"/>
                </a:cubicBezTo>
                <a:close/>
                <a:moveTo>
                  <a:pt x="1261629" y="2463832"/>
                </a:moveTo>
                <a:cubicBezTo>
                  <a:pt x="1270300" y="2463832"/>
                  <a:pt x="1274635" y="2468162"/>
                  <a:pt x="1278971" y="2468162"/>
                </a:cubicBezTo>
                <a:cubicBezTo>
                  <a:pt x="1283306" y="2472492"/>
                  <a:pt x="1283306" y="2489812"/>
                  <a:pt x="1291977" y="2481152"/>
                </a:cubicBezTo>
                <a:cubicBezTo>
                  <a:pt x="1291977" y="2485482"/>
                  <a:pt x="1296313" y="2489812"/>
                  <a:pt x="1296313" y="2494142"/>
                </a:cubicBezTo>
                <a:cubicBezTo>
                  <a:pt x="1287642" y="2494142"/>
                  <a:pt x="1274635" y="2472492"/>
                  <a:pt x="1261629" y="2463832"/>
                </a:cubicBezTo>
                <a:close/>
                <a:moveTo>
                  <a:pt x="1092545" y="2463832"/>
                </a:moveTo>
                <a:cubicBezTo>
                  <a:pt x="1092545" y="2468162"/>
                  <a:pt x="1092545" y="2472492"/>
                  <a:pt x="1096880" y="2472492"/>
                </a:cubicBezTo>
                <a:cubicBezTo>
                  <a:pt x="1092545" y="2481152"/>
                  <a:pt x="1079538" y="2468162"/>
                  <a:pt x="1070867" y="2481152"/>
                </a:cubicBezTo>
                <a:cubicBezTo>
                  <a:pt x="1066532" y="2485482"/>
                  <a:pt x="1075203" y="2481152"/>
                  <a:pt x="1075203" y="2489812"/>
                </a:cubicBezTo>
                <a:cubicBezTo>
                  <a:pt x="1070867" y="2491977"/>
                  <a:pt x="1066532" y="2488730"/>
                  <a:pt x="1062196" y="2486565"/>
                </a:cubicBezTo>
                <a:lnTo>
                  <a:pt x="1055993" y="2485016"/>
                </a:lnTo>
                <a:lnTo>
                  <a:pt x="1067616" y="2476822"/>
                </a:lnTo>
                <a:cubicBezTo>
                  <a:pt x="1076287" y="2473575"/>
                  <a:pt x="1086041" y="2470327"/>
                  <a:pt x="1092545" y="2463832"/>
                </a:cubicBezTo>
                <a:close/>
                <a:moveTo>
                  <a:pt x="854092" y="2459502"/>
                </a:moveTo>
                <a:cubicBezTo>
                  <a:pt x="862763" y="2476822"/>
                  <a:pt x="858428" y="2485482"/>
                  <a:pt x="858428" y="2494142"/>
                </a:cubicBezTo>
                <a:cubicBezTo>
                  <a:pt x="858428" y="2485482"/>
                  <a:pt x="849757" y="2476822"/>
                  <a:pt x="841086" y="2485482"/>
                </a:cubicBezTo>
                <a:cubicBezTo>
                  <a:pt x="836751" y="2489812"/>
                  <a:pt x="849757" y="2494142"/>
                  <a:pt x="849757" y="2502802"/>
                </a:cubicBezTo>
                <a:cubicBezTo>
                  <a:pt x="836751" y="2498472"/>
                  <a:pt x="832415" y="2515792"/>
                  <a:pt x="836751" y="2520122"/>
                </a:cubicBezTo>
                <a:cubicBezTo>
                  <a:pt x="841086" y="2533112"/>
                  <a:pt x="819409" y="2511462"/>
                  <a:pt x="819409" y="2524452"/>
                </a:cubicBezTo>
                <a:cubicBezTo>
                  <a:pt x="810738" y="2515792"/>
                  <a:pt x="819409" y="2502802"/>
                  <a:pt x="802067" y="2494142"/>
                </a:cubicBezTo>
                <a:cubicBezTo>
                  <a:pt x="815073" y="2489812"/>
                  <a:pt x="819409" y="2489812"/>
                  <a:pt x="828080" y="2476822"/>
                </a:cubicBezTo>
                <a:cubicBezTo>
                  <a:pt x="836751" y="2485482"/>
                  <a:pt x="828080" y="2485482"/>
                  <a:pt x="828080" y="2494142"/>
                </a:cubicBezTo>
                <a:cubicBezTo>
                  <a:pt x="832415" y="2494142"/>
                  <a:pt x="832415" y="2498472"/>
                  <a:pt x="836751" y="2498472"/>
                </a:cubicBezTo>
                <a:cubicBezTo>
                  <a:pt x="836751" y="2489812"/>
                  <a:pt x="836751" y="2472492"/>
                  <a:pt x="854092" y="2481152"/>
                </a:cubicBezTo>
                <a:cubicBezTo>
                  <a:pt x="858428" y="2476822"/>
                  <a:pt x="845422" y="2463832"/>
                  <a:pt x="854092" y="2459502"/>
                </a:cubicBezTo>
                <a:close/>
                <a:moveTo>
                  <a:pt x="1101216" y="2455172"/>
                </a:moveTo>
                <a:cubicBezTo>
                  <a:pt x="1109887" y="2455172"/>
                  <a:pt x="1114222" y="2459502"/>
                  <a:pt x="1118558" y="2455172"/>
                </a:cubicBezTo>
                <a:cubicBezTo>
                  <a:pt x="1122893" y="2463832"/>
                  <a:pt x="1118558" y="2468162"/>
                  <a:pt x="1114222" y="2468162"/>
                </a:cubicBezTo>
                <a:cubicBezTo>
                  <a:pt x="1114222" y="2463832"/>
                  <a:pt x="1109887" y="2463832"/>
                  <a:pt x="1105551" y="2468162"/>
                </a:cubicBezTo>
                <a:cubicBezTo>
                  <a:pt x="1105551" y="2463832"/>
                  <a:pt x="1105551" y="2459502"/>
                  <a:pt x="1101216" y="2455172"/>
                </a:cubicBezTo>
                <a:close/>
                <a:moveTo>
                  <a:pt x="1443720" y="2446512"/>
                </a:moveTo>
                <a:cubicBezTo>
                  <a:pt x="1452391" y="2455172"/>
                  <a:pt x="1456726" y="2442183"/>
                  <a:pt x="1461062" y="2455172"/>
                </a:cubicBezTo>
                <a:cubicBezTo>
                  <a:pt x="1439384" y="2468162"/>
                  <a:pt x="1443720" y="2494142"/>
                  <a:pt x="1430713" y="2511462"/>
                </a:cubicBezTo>
                <a:cubicBezTo>
                  <a:pt x="1426378" y="2507132"/>
                  <a:pt x="1422042" y="2507132"/>
                  <a:pt x="1422042" y="2502802"/>
                </a:cubicBezTo>
                <a:cubicBezTo>
                  <a:pt x="1426378" y="2502802"/>
                  <a:pt x="1430713" y="2502802"/>
                  <a:pt x="1435049" y="2498472"/>
                </a:cubicBezTo>
                <a:cubicBezTo>
                  <a:pt x="1417707" y="2494142"/>
                  <a:pt x="1404700" y="2498472"/>
                  <a:pt x="1391694" y="2507132"/>
                </a:cubicBezTo>
                <a:cubicBezTo>
                  <a:pt x="1391694" y="2511462"/>
                  <a:pt x="1396029" y="2511462"/>
                  <a:pt x="1396029" y="2511462"/>
                </a:cubicBezTo>
                <a:cubicBezTo>
                  <a:pt x="1400365" y="2515792"/>
                  <a:pt x="1391694" y="2515792"/>
                  <a:pt x="1387358" y="2520122"/>
                </a:cubicBezTo>
                <a:cubicBezTo>
                  <a:pt x="1383023" y="2515792"/>
                  <a:pt x="1391694" y="2515792"/>
                  <a:pt x="1383023" y="2507132"/>
                </a:cubicBezTo>
                <a:cubicBezTo>
                  <a:pt x="1378687" y="2507132"/>
                  <a:pt x="1383023" y="2511462"/>
                  <a:pt x="1383023" y="2511462"/>
                </a:cubicBezTo>
                <a:cubicBezTo>
                  <a:pt x="1383023" y="2533112"/>
                  <a:pt x="1352674" y="2520122"/>
                  <a:pt x="1357010" y="2546102"/>
                </a:cubicBezTo>
                <a:cubicBezTo>
                  <a:pt x="1357010" y="2524452"/>
                  <a:pt x="1344003" y="2550432"/>
                  <a:pt x="1339668" y="2533112"/>
                </a:cubicBezTo>
                <a:cubicBezTo>
                  <a:pt x="1317990" y="2563422"/>
                  <a:pt x="1283306" y="2576412"/>
                  <a:pt x="1257293" y="2602392"/>
                </a:cubicBezTo>
                <a:cubicBezTo>
                  <a:pt x="1248623" y="2593732"/>
                  <a:pt x="1257293" y="2593732"/>
                  <a:pt x="1252958" y="2585072"/>
                </a:cubicBezTo>
                <a:cubicBezTo>
                  <a:pt x="1244287" y="2602392"/>
                  <a:pt x="1231281" y="2602392"/>
                  <a:pt x="1218274" y="2619711"/>
                </a:cubicBezTo>
                <a:cubicBezTo>
                  <a:pt x="1213939" y="2615381"/>
                  <a:pt x="1205268" y="2615381"/>
                  <a:pt x="1205268" y="2606722"/>
                </a:cubicBezTo>
                <a:cubicBezTo>
                  <a:pt x="1205268" y="2619711"/>
                  <a:pt x="1192261" y="2611052"/>
                  <a:pt x="1187926" y="2619711"/>
                </a:cubicBezTo>
                <a:cubicBezTo>
                  <a:pt x="1192261" y="2628371"/>
                  <a:pt x="1200932" y="2606722"/>
                  <a:pt x="1209603" y="2624041"/>
                </a:cubicBezTo>
                <a:cubicBezTo>
                  <a:pt x="1205268" y="2632701"/>
                  <a:pt x="1196597" y="2632701"/>
                  <a:pt x="1187926" y="2624041"/>
                </a:cubicBezTo>
                <a:cubicBezTo>
                  <a:pt x="1179255" y="2624041"/>
                  <a:pt x="1187926" y="2637031"/>
                  <a:pt x="1179255" y="2637031"/>
                </a:cubicBezTo>
                <a:cubicBezTo>
                  <a:pt x="1177087" y="2637031"/>
                  <a:pt x="1173022" y="2637573"/>
                  <a:pt x="1168484" y="2638655"/>
                </a:cubicBezTo>
                <a:lnTo>
                  <a:pt x="1159766" y="2641774"/>
                </a:lnTo>
                <a:lnTo>
                  <a:pt x="1161913" y="2628371"/>
                </a:lnTo>
                <a:cubicBezTo>
                  <a:pt x="1153242" y="2628371"/>
                  <a:pt x="1157577" y="2632701"/>
                  <a:pt x="1144571" y="2632701"/>
                </a:cubicBezTo>
                <a:cubicBezTo>
                  <a:pt x="1147822" y="2637031"/>
                  <a:pt x="1150803" y="2639738"/>
                  <a:pt x="1153377" y="2641158"/>
                </a:cubicBezTo>
                <a:lnTo>
                  <a:pt x="1159490" y="2641873"/>
                </a:lnTo>
                <a:lnTo>
                  <a:pt x="1154868" y="2643526"/>
                </a:lnTo>
                <a:cubicBezTo>
                  <a:pt x="1146739" y="2647856"/>
                  <a:pt x="1142403" y="2654351"/>
                  <a:pt x="1153242" y="2663011"/>
                </a:cubicBezTo>
                <a:cubicBezTo>
                  <a:pt x="1153242" y="2671671"/>
                  <a:pt x="1148906" y="2667341"/>
                  <a:pt x="1144571" y="2676001"/>
                </a:cubicBezTo>
                <a:cubicBezTo>
                  <a:pt x="1148906" y="2684661"/>
                  <a:pt x="1148906" y="2680331"/>
                  <a:pt x="1153242" y="2680331"/>
                </a:cubicBezTo>
                <a:cubicBezTo>
                  <a:pt x="1153242" y="2693321"/>
                  <a:pt x="1144571" y="2688991"/>
                  <a:pt x="1131564" y="2701981"/>
                </a:cubicBezTo>
                <a:cubicBezTo>
                  <a:pt x="1131564" y="2697651"/>
                  <a:pt x="1131564" y="2688991"/>
                  <a:pt x="1127229" y="2688991"/>
                </a:cubicBezTo>
                <a:cubicBezTo>
                  <a:pt x="1122893" y="2684661"/>
                  <a:pt x="1148906" y="2693321"/>
                  <a:pt x="1144571" y="2680331"/>
                </a:cubicBezTo>
                <a:cubicBezTo>
                  <a:pt x="1109887" y="2684661"/>
                  <a:pt x="1088209" y="2680331"/>
                  <a:pt x="1070867" y="2697651"/>
                </a:cubicBezTo>
                <a:cubicBezTo>
                  <a:pt x="1066532" y="2684661"/>
                  <a:pt x="1053525" y="2688991"/>
                  <a:pt x="1057861" y="2697651"/>
                </a:cubicBezTo>
                <a:cubicBezTo>
                  <a:pt x="1057861" y="2697651"/>
                  <a:pt x="1062196" y="2693321"/>
                  <a:pt x="1062196" y="2697651"/>
                </a:cubicBezTo>
                <a:cubicBezTo>
                  <a:pt x="1066532" y="2701981"/>
                  <a:pt x="1062196" y="2701981"/>
                  <a:pt x="1066532" y="2706311"/>
                </a:cubicBezTo>
                <a:cubicBezTo>
                  <a:pt x="1070867" y="2706311"/>
                  <a:pt x="1070867" y="2701981"/>
                  <a:pt x="1070867" y="2697651"/>
                </a:cubicBezTo>
                <a:cubicBezTo>
                  <a:pt x="1075203" y="2706311"/>
                  <a:pt x="1083874" y="2701981"/>
                  <a:pt x="1088209" y="2701981"/>
                </a:cubicBezTo>
                <a:cubicBezTo>
                  <a:pt x="1088209" y="2706311"/>
                  <a:pt x="1079538" y="2710641"/>
                  <a:pt x="1088209" y="2714971"/>
                </a:cubicBezTo>
                <a:cubicBezTo>
                  <a:pt x="1079538" y="2719301"/>
                  <a:pt x="1079538" y="2714971"/>
                  <a:pt x="1079538" y="2706311"/>
                </a:cubicBezTo>
                <a:cubicBezTo>
                  <a:pt x="1079538" y="2723631"/>
                  <a:pt x="1057861" y="2701981"/>
                  <a:pt x="1070867" y="2723631"/>
                </a:cubicBezTo>
                <a:cubicBezTo>
                  <a:pt x="1062196" y="2723631"/>
                  <a:pt x="1053525" y="2714971"/>
                  <a:pt x="1049190" y="2706311"/>
                </a:cubicBezTo>
                <a:cubicBezTo>
                  <a:pt x="1049190" y="2706311"/>
                  <a:pt x="1044854" y="2701981"/>
                  <a:pt x="1049190" y="2697651"/>
                </a:cubicBezTo>
                <a:cubicBezTo>
                  <a:pt x="1040519" y="2688991"/>
                  <a:pt x="1036183" y="2710641"/>
                  <a:pt x="1031848" y="2697651"/>
                </a:cubicBezTo>
                <a:cubicBezTo>
                  <a:pt x="1040519" y="2688991"/>
                  <a:pt x="1053525" y="2697651"/>
                  <a:pt x="1049190" y="2684661"/>
                </a:cubicBezTo>
                <a:cubicBezTo>
                  <a:pt x="1062196" y="2697651"/>
                  <a:pt x="1057861" y="2667341"/>
                  <a:pt x="1070867" y="2684661"/>
                </a:cubicBezTo>
                <a:cubicBezTo>
                  <a:pt x="1079538" y="2684661"/>
                  <a:pt x="1062196" y="2667341"/>
                  <a:pt x="1075203" y="2663011"/>
                </a:cubicBezTo>
                <a:cubicBezTo>
                  <a:pt x="1075203" y="2671671"/>
                  <a:pt x="1070867" y="2676001"/>
                  <a:pt x="1079538" y="2671671"/>
                </a:cubicBezTo>
                <a:cubicBezTo>
                  <a:pt x="1083874" y="2663011"/>
                  <a:pt x="1070867" y="2663011"/>
                  <a:pt x="1075203" y="2654351"/>
                </a:cubicBezTo>
                <a:cubicBezTo>
                  <a:pt x="1075203" y="2654351"/>
                  <a:pt x="1079538" y="2663011"/>
                  <a:pt x="1083874" y="2658681"/>
                </a:cubicBezTo>
                <a:cubicBezTo>
                  <a:pt x="1083874" y="2663011"/>
                  <a:pt x="1088209" y="2667341"/>
                  <a:pt x="1088209" y="2671671"/>
                </a:cubicBezTo>
                <a:cubicBezTo>
                  <a:pt x="1083874" y="2641361"/>
                  <a:pt x="1140235" y="2641361"/>
                  <a:pt x="1118558" y="2615381"/>
                </a:cubicBezTo>
                <a:cubicBezTo>
                  <a:pt x="1122893" y="2611052"/>
                  <a:pt x="1127229" y="2615381"/>
                  <a:pt x="1131564" y="2624041"/>
                </a:cubicBezTo>
                <a:cubicBezTo>
                  <a:pt x="1135900" y="2619711"/>
                  <a:pt x="1140235" y="2615381"/>
                  <a:pt x="1140235" y="2615381"/>
                </a:cubicBezTo>
                <a:cubicBezTo>
                  <a:pt x="1135900" y="2598062"/>
                  <a:pt x="1131564" y="2615381"/>
                  <a:pt x="1122893" y="2602392"/>
                </a:cubicBezTo>
                <a:cubicBezTo>
                  <a:pt x="1135900" y="2602392"/>
                  <a:pt x="1148906" y="2602392"/>
                  <a:pt x="1161913" y="2598062"/>
                </a:cubicBezTo>
                <a:cubicBezTo>
                  <a:pt x="1166248" y="2615381"/>
                  <a:pt x="1170584" y="2593732"/>
                  <a:pt x="1170584" y="2615381"/>
                </a:cubicBezTo>
                <a:cubicBezTo>
                  <a:pt x="1179255" y="2615381"/>
                  <a:pt x="1183590" y="2606722"/>
                  <a:pt x="1183590" y="2606722"/>
                </a:cubicBezTo>
                <a:cubicBezTo>
                  <a:pt x="1174919" y="2593732"/>
                  <a:pt x="1174919" y="2598062"/>
                  <a:pt x="1166248" y="2593732"/>
                </a:cubicBezTo>
                <a:cubicBezTo>
                  <a:pt x="1170584" y="2585072"/>
                  <a:pt x="1174919" y="2585072"/>
                  <a:pt x="1183590" y="2598062"/>
                </a:cubicBezTo>
                <a:cubicBezTo>
                  <a:pt x="1187926" y="2593732"/>
                  <a:pt x="1187926" y="2589402"/>
                  <a:pt x="1192261" y="2585072"/>
                </a:cubicBezTo>
                <a:cubicBezTo>
                  <a:pt x="1200932" y="2593732"/>
                  <a:pt x="1196597" y="2589402"/>
                  <a:pt x="1200932" y="2602392"/>
                </a:cubicBezTo>
                <a:cubicBezTo>
                  <a:pt x="1202016" y="2596979"/>
                  <a:pt x="1205810" y="2593190"/>
                  <a:pt x="1210958" y="2590214"/>
                </a:cubicBezTo>
                <a:lnTo>
                  <a:pt x="1217152" y="2587721"/>
                </a:lnTo>
                <a:lnTo>
                  <a:pt x="1218274" y="2589402"/>
                </a:lnTo>
                <a:lnTo>
                  <a:pt x="1220338" y="2586438"/>
                </a:lnTo>
                <a:lnTo>
                  <a:pt x="1229113" y="2582907"/>
                </a:lnTo>
                <a:cubicBezTo>
                  <a:pt x="1242119" y="2578577"/>
                  <a:pt x="1255126" y="2574247"/>
                  <a:pt x="1257293" y="2563422"/>
                </a:cubicBezTo>
                <a:cubicBezTo>
                  <a:pt x="1265964" y="2572082"/>
                  <a:pt x="1257293" y="2576412"/>
                  <a:pt x="1252958" y="2580742"/>
                </a:cubicBezTo>
                <a:cubicBezTo>
                  <a:pt x="1257293" y="2585072"/>
                  <a:pt x="1257293" y="2585072"/>
                  <a:pt x="1261629" y="2589402"/>
                </a:cubicBezTo>
                <a:cubicBezTo>
                  <a:pt x="1261629" y="2576412"/>
                  <a:pt x="1278971" y="2567752"/>
                  <a:pt x="1270300" y="2559092"/>
                </a:cubicBezTo>
                <a:cubicBezTo>
                  <a:pt x="1274635" y="2550432"/>
                  <a:pt x="1278971" y="2563422"/>
                  <a:pt x="1283306" y="2563422"/>
                </a:cubicBezTo>
                <a:cubicBezTo>
                  <a:pt x="1278971" y="2550432"/>
                  <a:pt x="1304984" y="2550432"/>
                  <a:pt x="1300648" y="2541772"/>
                </a:cubicBezTo>
                <a:cubicBezTo>
                  <a:pt x="1309319" y="2533112"/>
                  <a:pt x="1348339" y="2511462"/>
                  <a:pt x="1326662" y="2489812"/>
                </a:cubicBezTo>
                <a:cubicBezTo>
                  <a:pt x="1335333" y="2481152"/>
                  <a:pt x="1348339" y="2502802"/>
                  <a:pt x="1339668" y="2507132"/>
                </a:cubicBezTo>
                <a:cubicBezTo>
                  <a:pt x="1352674" y="2520122"/>
                  <a:pt x="1365681" y="2485482"/>
                  <a:pt x="1378687" y="2502802"/>
                </a:cubicBezTo>
                <a:cubicBezTo>
                  <a:pt x="1378687" y="2494142"/>
                  <a:pt x="1374352" y="2489812"/>
                  <a:pt x="1383023" y="2485482"/>
                </a:cubicBezTo>
                <a:cubicBezTo>
                  <a:pt x="1391694" y="2494142"/>
                  <a:pt x="1383023" y="2494142"/>
                  <a:pt x="1387358" y="2498472"/>
                </a:cubicBezTo>
                <a:cubicBezTo>
                  <a:pt x="1400365" y="2489812"/>
                  <a:pt x="1417707" y="2459502"/>
                  <a:pt x="1439384" y="2463832"/>
                </a:cubicBezTo>
                <a:cubicBezTo>
                  <a:pt x="1443720" y="2459502"/>
                  <a:pt x="1439384" y="2450842"/>
                  <a:pt x="1443720" y="2446512"/>
                </a:cubicBezTo>
                <a:close/>
                <a:moveTo>
                  <a:pt x="728363" y="2446512"/>
                </a:moveTo>
                <a:cubicBezTo>
                  <a:pt x="737034" y="2459502"/>
                  <a:pt x="719692" y="2468162"/>
                  <a:pt x="711021" y="2459502"/>
                </a:cubicBezTo>
                <a:cubicBezTo>
                  <a:pt x="719692" y="2455172"/>
                  <a:pt x="724028" y="2450842"/>
                  <a:pt x="728363" y="2446512"/>
                </a:cubicBezTo>
                <a:close/>
                <a:moveTo>
                  <a:pt x="702350" y="2446512"/>
                </a:moveTo>
                <a:cubicBezTo>
                  <a:pt x="698015" y="2455172"/>
                  <a:pt x="693679" y="2455172"/>
                  <a:pt x="685008" y="2468162"/>
                </a:cubicBezTo>
                <a:cubicBezTo>
                  <a:pt x="685008" y="2463832"/>
                  <a:pt x="685008" y="2459502"/>
                  <a:pt x="685008" y="2455172"/>
                </a:cubicBezTo>
                <a:cubicBezTo>
                  <a:pt x="689344" y="2446512"/>
                  <a:pt x="698015" y="2450842"/>
                  <a:pt x="702350" y="2446512"/>
                </a:cubicBezTo>
                <a:close/>
                <a:moveTo>
                  <a:pt x="1322326" y="2442183"/>
                </a:moveTo>
                <a:cubicBezTo>
                  <a:pt x="1322326" y="2442183"/>
                  <a:pt x="1322326" y="2442183"/>
                  <a:pt x="1326662" y="2442183"/>
                </a:cubicBezTo>
                <a:cubicBezTo>
                  <a:pt x="1326662" y="2450842"/>
                  <a:pt x="1339668" y="2463832"/>
                  <a:pt x="1344003" y="2476822"/>
                </a:cubicBezTo>
                <a:cubicBezTo>
                  <a:pt x="1330997" y="2463832"/>
                  <a:pt x="1330997" y="2481152"/>
                  <a:pt x="1322326" y="2489812"/>
                </a:cubicBezTo>
                <a:cubicBezTo>
                  <a:pt x="1317990" y="2481152"/>
                  <a:pt x="1317990" y="2463832"/>
                  <a:pt x="1326662" y="2472492"/>
                </a:cubicBezTo>
                <a:cubicBezTo>
                  <a:pt x="1330997" y="2463832"/>
                  <a:pt x="1326662" y="2455172"/>
                  <a:pt x="1322326" y="2442183"/>
                </a:cubicBezTo>
                <a:close/>
                <a:moveTo>
                  <a:pt x="945138" y="2437853"/>
                </a:moveTo>
                <a:cubicBezTo>
                  <a:pt x="945138" y="2442183"/>
                  <a:pt x="945138" y="2442183"/>
                  <a:pt x="945138" y="2442183"/>
                </a:cubicBezTo>
                <a:cubicBezTo>
                  <a:pt x="953809" y="2450842"/>
                  <a:pt x="945138" y="2446512"/>
                  <a:pt x="949474" y="2455172"/>
                </a:cubicBezTo>
                <a:cubicBezTo>
                  <a:pt x="958145" y="2455172"/>
                  <a:pt x="949474" y="2446512"/>
                  <a:pt x="949474" y="2437853"/>
                </a:cubicBezTo>
                <a:cubicBezTo>
                  <a:pt x="949474" y="2437853"/>
                  <a:pt x="949474" y="2437853"/>
                  <a:pt x="945138" y="2437853"/>
                </a:cubicBezTo>
                <a:close/>
                <a:moveTo>
                  <a:pt x="602634" y="2433523"/>
                </a:moveTo>
                <a:cubicBezTo>
                  <a:pt x="606969" y="2446512"/>
                  <a:pt x="598298" y="2450842"/>
                  <a:pt x="589627" y="2450842"/>
                </a:cubicBezTo>
                <a:cubicBezTo>
                  <a:pt x="589627" y="2442183"/>
                  <a:pt x="593963" y="2437853"/>
                  <a:pt x="602634" y="2433523"/>
                </a:cubicBezTo>
                <a:close/>
                <a:moveTo>
                  <a:pt x="572095" y="2425000"/>
                </a:moveTo>
                <a:lnTo>
                  <a:pt x="572285" y="2425404"/>
                </a:lnTo>
                <a:cubicBezTo>
                  <a:pt x="573369" y="2428110"/>
                  <a:pt x="574453" y="2431358"/>
                  <a:pt x="576621" y="2437853"/>
                </a:cubicBezTo>
                <a:cubicBezTo>
                  <a:pt x="563614" y="2429193"/>
                  <a:pt x="572285" y="2450842"/>
                  <a:pt x="559279" y="2442183"/>
                </a:cubicBezTo>
                <a:cubicBezTo>
                  <a:pt x="554943" y="2442183"/>
                  <a:pt x="572285" y="2455172"/>
                  <a:pt x="559279" y="2455172"/>
                </a:cubicBezTo>
                <a:cubicBezTo>
                  <a:pt x="554943" y="2437853"/>
                  <a:pt x="550608" y="2455172"/>
                  <a:pt x="554943" y="2463832"/>
                </a:cubicBezTo>
                <a:cubicBezTo>
                  <a:pt x="546272" y="2468162"/>
                  <a:pt x="550608" y="2455172"/>
                  <a:pt x="546272" y="2455172"/>
                </a:cubicBezTo>
                <a:cubicBezTo>
                  <a:pt x="537601" y="2468162"/>
                  <a:pt x="524595" y="2472492"/>
                  <a:pt x="511588" y="2476822"/>
                </a:cubicBezTo>
                <a:cubicBezTo>
                  <a:pt x="511588" y="2463832"/>
                  <a:pt x="528931" y="2459502"/>
                  <a:pt x="528931" y="2446512"/>
                </a:cubicBezTo>
                <a:cubicBezTo>
                  <a:pt x="537601" y="2448677"/>
                  <a:pt x="544105" y="2445430"/>
                  <a:pt x="550608" y="2440559"/>
                </a:cubicBezTo>
                <a:close/>
                <a:moveTo>
                  <a:pt x="1690843" y="2424863"/>
                </a:moveTo>
                <a:cubicBezTo>
                  <a:pt x="1695178" y="2433523"/>
                  <a:pt x="1695178" y="2442183"/>
                  <a:pt x="1699514" y="2450842"/>
                </a:cubicBezTo>
                <a:cubicBezTo>
                  <a:pt x="1695178" y="2446512"/>
                  <a:pt x="1690843" y="2446512"/>
                  <a:pt x="1686508" y="2437853"/>
                </a:cubicBezTo>
                <a:cubicBezTo>
                  <a:pt x="1699514" y="2437853"/>
                  <a:pt x="1677837" y="2424863"/>
                  <a:pt x="1690843" y="2424863"/>
                </a:cubicBezTo>
                <a:close/>
                <a:moveTo>
                  <a:pt x="1014506" y="2424863"/>
                </a:moveTo>
                <a:cubicBezTo>
                  <a:pt x="1010170" y="2420533"/>
                  <a:pt x="984157" y="2429193"/>
                  <a:pt x="988493" y="2446512"/>
                </a:cubicBezTo>
                <a:cubicBezTo>
                  <a:pt x="992828" y="2442183"/>
                  <a:pt x="1018841" y="2437853"/>
                  <a:pt x="1014506" y="2424863"/>
                </a:cubicBezTo>
                <a:close/>
                <a:moveTo>
                  <a:pt x="1591127" y="2420533"/>
                </a:moveTo>
                <a:cubicBezTo>
                  <a:pt x="1595462" y="2433523"/>
                  <a:pt x="1578120" y="2424863"/>
                  <a:pt x="1578120" y="2437853"/>
                </a:cubicBezTo>
                <a:cubicBezTo>
                  <a:pt x="1569449" y="2424863"/>
                  <a:pt x="1591127" y="2420533"/>
                  <a:pt x="1591127" y="2420533"/>
                </a:cubicBezTo>
                <a:close/>
                <a:moveTo>
                  <a:pt x="815073" y="2418232"/>
                </a:moveTo>
                <a:cubicBezTo>
                  <a:pt x="816699" y="2418638"/>
                  <a:pt x="818325" y="2420533"/>
                  <a:pt x="819409" y="2424863"/>
                </a:cubicBezTo>
                <a:cubicBezTo>
                  <a:pt x="819409" y="2424863"/>
                  <a:pt x="806402" y="2420533"/>
                  <a:pt x="815073" y="2429193"/>
                </a:cubicBezTo>
                <a:cubicBezTo>
                  <a:pt x="805318" y="2429193"/>
                  <a:pt x="810196" y="2417015"/>
                  <a:pt x="815073" y="2418232"/>
                </a:cubicBezTo>
                <a:close/>
                <a:moveTo>
                  <a:pt x="1383023" y="2416203"/>
                </a:moveTo>
                <a:cubicBezTo>
                  <a:pt x="1387358" y="2420533"/>
                  <a:pt x="1396029" y="2424863"/>
                  <a:pt x="1400365" y="2433523"/>
                </a:cubicBezTo>
                <a:cubicBezTo>
                  <a:pt x="1396029" y="2437853"/>
                  <a:pt x="1387358" y="2437853"/>
                  <a:pt x="1387358" y="2429193"/>
                </a:cubicBezTo>
                <a:cubicBezTo>
                  <a:pt x="1387358" y="2429193"/>
                  <a:pt x="1387358" y="2429193"/>
                  <a:pt x="1383023" y="2429193"/>
                </a:cubicBezTo>
                <a:cubicBezTo>
                  <a:pt x="1383023" y="2433523"/>
                  <a:pt x="1387358" y="2433523"/>
                  <a:pt x="1391694" y="2437853"/>
                </a:cubicBezTo>
                <a:lnTo>
                  <a:pt x="1383023" y="2446512"/>
                </a:lnTo>
                <a:cubicBezTo>
                  <a:pt x="1383023" y="2442183"/>
                  <a:pt x="1378687" y="2433523"/>
                  <a:pt x="1378687" y="2429193"/>
                </a:cubicBezTo>
                <a:cubicBezTo>
                  <a:pt x="1378687" y="2424863"/>
                  <a:pt x="1387358" y="2424863"/>
                  <a:pt x="1383023" y="2416203"/>
                </a:cubicBezTo>
                <a:close/>
                <a:moveTo>
                  <a:pt x="1040519" y="2411873"/>
                </a:moveTo>
                <a:cubicBezTo>
                  <a:pt x="1036183" y="2416203"/>
                  <a:pt x="1027512" y="2420533"/>
                  <a:pt x="1036183" y="2429193"/>
                </a:cubicBezTo>
                <a:cubicBezTo>
                  <a:pt x="1036183" y="2424863"/>
                  <a:pt x="1053525" y="2420533"/>
                  <a:pt x="1040519" y="2411873"/>
                </a:cubicBezTo>
                <a:close/>
                <a:moveTo>
                  <a:pt x="532114" y="2408896"/>
                </a:moveTo>
                <a:cubicBezTo>
                  <a:pt x="535163" y="2408896"/>
                  <a:pt x="537601" y="2416203"/>
                  <a:pt x="537601" y="2416203"/>
                </a:cubicBezTo>
                <a:cubicBezTo>
                  <a:pt x="541937" y="2420533"/>
                  <a:pt x="541937" y="2429193"/>
                  <a:pt x="533266" y="2433523"/>
                </a:cubicBezTo>
                <a:cubicBezTo>
                  <a:pt x="528931" y="2424863"/>
                  <a:pt x="533266" y="2420533"/>
                  <a:pt x="528931" y="2411873"/>
                </a:cubicBezTo>
                <a:cubicBezTo>
                  <a:pt x="530014" y="2409708"/>
                  <a:pt x="531098" y="2408896"/>
                  <a:pt x="532114" y="2408896"/>
                </a:cubicBezTo>
                <a:close/>
                <a:moveTo>
                  <a:pt x="949474" y="2407543"/>
                </a:moveTo>
                <a:cubicBezTo>
                  <a:pt x="949474" y="2407543"/>
                  <a:pt x="949474" y="2407543"/>
                  <a:pt x="953809" y="2416203"/>
                </a:cubicBezTo>
                <a:cubicBezTo>
                  <a:pt x="953809" y="2420533"/>
                  <a:pt x="949474" y="2416203"/>
                  <a:pt x="949474" y="2411873"/>
                </a:cubicBezTo>
                <a:cubicBezTo>
                  <a:pt x="945138" y="2411873"/>
                  <a:pt x="949474" y="2416203"/>
                  <a:pt x="949474" y="2420533"/>
                </a:cubicBezTo>
                <a:cubicBezTo>
                  <a:pt x="949474" y="2424863"/>
                  <a:pt x="945138" y="2420533"/>
                  <a:pt x="940803" y="2424863"/>
                </a:cubicBezTo>
                <a:cubicBezTo>
                  <a:pt x="940803" y="2416203"/>
                  <a:pt x="945138" y="2411873"/>
                  <a:pt x="949474" y="2407543"/>
                </a:cubicBezTo>
                <a:close/>
                <a:moveTo>
                  <a:pt x="4387520" y="2398883"/>
                </a:moveTo>
                <a:cubicBezTo>
                  <a:pt x="4387520" y="2403213"/>
                  <a:pt x="4391856" y="2403213"/>
                  <a:pt x="4391856" y="2407543"/>
                </a:cubicBezTo>
                <a:cubicBezTo>
                  <a:pt x="4396191" y="2411873"/>
                  <a:pt x="4400527" y="2403213"/>
                  <a:pt x="4404862" y="2411873"/>
                </a:cubicBezTo>
                <a:cubicBezTo>
                  <a:pt x="4413533" y="2424863"/>
                  <a:pt x="4396191" y="2407543"/>
                  <a:pt x="4391856" y="2416203"/>
                </a:cubicBezTo>
                <a:cubicBezTo>
                  <a:pt x="4391856" y="2411873"/>
                  <a:pt x="4378849" y="2398883"/>
                  <a:pt x="4387520" y="2398883"/>
                </a:cubicBezTo>
                <a:close/>
                <a:moveTo>
                  <a:pt x="1317990" y="2398883"/>
                </a:moveTo>
                <a:cubicBezTo>
                  <a:pt x="1326662" y="2407543"/>
                  <a:pt x="1313655" y="2407543"/>
                  <a:pt x="1313655" y="2416203"/>
                </a:cubicBezTo>
                <a:cubicBezTo>
                  <a:pt x="1304984" y="2407543"/>
                  <a:pt x="1309319" y="2403213"/>
                  <a:pt x="1317990" y="2398883"/>
                </a:cubicBezTo>
                <a:close/>
                <a:moveTo>
                  <a:pt x="962480" y="2398883"/>
                </a:moveTo>
                <a:cubicBezTo>
                  <a:pt x="966816" y="2398883"/>
                  <a:pt x="979822" y="2411873"/>
                  <a:pt x="975486" y="2411873"/>
                </a:cubicBezTo>
                <a:cubicBezTo>
                  <a:pt x="971151" y="2416203"/>
                  <a:pt x="971151" y="2411873"/>
                  <a:pt x="971151" y="2407543"/>
                </a:cubicBezTo>
                <a:cubicBezTo>
                  <a:pt x="966816" y="2403213"/>
                  <a:pt x="962480" y="2407543"/>
                  <a:pt x="962480" y="2407543"/>
                </a:cubicBezTo>
                <a:cubicBezTo>
                  <a:pt x="958145" y="2403213"/>
                  <a:pt x="966816" y="2403213"/>
                  <a:pt x="962480" y="2398883"/>
                </a:cubicBezTo>
                <a:close/>
                <a:moveTo>
                  <a:pt x="606969" y="2398883"/>
                </a:moveTo>
                <a:cubicBezTo>
                  <a:pt x="615640" y="2394553"/>
                  <a:pt x="624311" y="2416203"/>
                  <a:pt x="615640" y="2416203"/>
                </a:cubicBezTo>
                <a:cubicBezTo>
                  <a:pt x="611305" y="2411873"/>
                  <a:pt x="615640" y="2407543"/>
                  <a:pt x="606969" y="2398883"/>
                </a:cubicBezTo>
                <a:close/>
                <a:moveTo>
                  <a:pt x="598298" y="2398883"/>
                </a:moveTo>
                <a:cubicBezTo>
                  <a:pt x="606969" y="2407543"/>
                  <a:pt x="598298" y="2416203"/>
                  <a:pt x="593963" y="2420533"/>
                </a:cubicBezTo>
                <a:cubicBezTo>
                  <a:pt x="589627" y="2416203"/>
                  <a:pt x="585292" y="2411873"/>
                  <a:pt x="580956" y="2411873"/>
                </a:cubicBezTo>
                <a:cubicBezTo>
                  <a:pt x="580956" y="2420533"/>
                  <a:pt x="585292" y="2420533"/>
                  <a:pt x="589627" y="2429193"/>
                </a:cubicBezTo>
                <a:cubicBezTo>
                  <a:pt x="585292" y="2433523"/>
                  <a:pt x="580956" y="2433523"/>
                  <a:pt x="576621" y="2437853"/>
                </a:cubicBezTo>
                <a:cubicBezTo>
                  <a:pt x="572285" y="2433523"/>
                  <a:pt x="572285" y="2429193"/>
                  <a:pt x="572285" y="2424863"/>
                </a:cubicBezTo>
                <a:lnTo>
                  <a:pt x="572095" y="2425000"/>
                </a:lnTo>
                <a:lnTo>
                  <a:pt x="567950" y="2416203"/>
                </a:lnTo>
                <a:cubicBezTo>
                  <a:pt x="572285" y="2398883"/>
                  <a:pt x="589627" y="2407543"/>
                  <a:pt x="598298" y="2398883"/>
                </a:cubicBezTo>
                <a:close/>
                <a:moveTo>
                  <a:pt x="1268132" y="2392929"/>
                </a:moveTo>
                <a:cubicBezTo>
                  <a:pt x="1270300" y="2393470"/>
                  <a:pt x="1272468" y="2394553"/>
                  <a:pt x="1274635" y="2394553"/>
                </a:cubicBezTo>
                <a:cubicBezTo>
                  <a:pt x="1278971" y="2403213"/>
                  <a:pt x="1265964" y="2407543"/>
                  <a:pt x="1261629" y="2394553"/>
                </a:cubicBezTo>
                <a:cubicBezTo>
                  <a:pt x="1263797" y="2392388"/>
                  <a:pt x="1265964" y="2392388"/>
                  <a:pt x="1268132" y="2392929"/>
                </a:cubicBezTo>
                <a:close/>
                <a:moveTo>
                  <a:pt x="795902" y="2391238"/>
                </a:moveTo>
                <a:cubicBezTo>
                  <a:pt x="800441" y="2391305"/>
                  <a:pt x="805318" y="2393470"/>
                  <a:pt x="810738" y="2398883"/>
                </a:cubicBezTo>
                <a:cubicBezTo>
                  <a:pt x="806402" y="2403213"/>
                  <a:pt x="802067" y="2398883"/>
                  <a:pt x="797731" y="2394553"/>
                </a:cubicBezTo>
                <a:cubicBezTo>
                  <a:pt x="806402" y="2411873"/>
                  <a:pt x="793396" y="2420533"/>
                  <a:pt x="789060" y="2433523"/>
                </a:cubicBezTo>
                <a:cubicBezTo>
                  <a:pt x="789060" y="2429193"/>
                  <a:pt x="789060" y="2424863"/>
                  <a:pt x="784725" y="2416203"/>
                </a:cubicBezTo>
                <a:cubicBezTo>
                  <a:pt x="780389" y="2424863"/>
                  <a:pt x="780389" y="2429193"/>
                  <a:pt x="771718" y="2424863"/>
                </a:cubicBezTo>
                <a:cubicBezTo>
                  <a:pt x="767383" y="2437853"/>
                  <a:pt x="750041" y="2446512"/>
                  <a:pt x="737034" y="2450842"/>
                </a:cubicBezTo>
                <a:cubicBezTo>
                  <a:pt x="745705" y="2446512"/>
                  <a:pt x="750041" y="2416203"/>
                  <a:pt x="767383" y="2420533"/>
                </a:cubicBezTo>
                <a:cubicBezTo>
                  <a:pt x="771718" y="2420533"/>
                  <a:pt x="758712" y="2411873"/>
                  <a:pt x="758712" y="2416203"/>
                </a:cubicBezTo>
                <a:cubicBezTo>
                  <a:pt x="771718" y="2409708"/>
                  <a:pt x="782286" y="2391035"/>
                  <a:pt x="795902" y="2391238"/>
                </a:cubicBezTo>
                <a:close/>
                <a:moveTo>
                  <a:pt x="1725527" y="2385893"/>
                </a:moveTo>
                <a:cubicBezTo>
                  <a:pt x="1725527" y="2398883"/>
                  <a:pt x="1738533" y="2407543"/>
                  <a:pt x="1742869" y="2394553"/>
                </a:cubicBezTo>
                <a:cubicBezTo>
                  <a:pt x="1742869" y="2398883"/>
                  <a:pt x="1747204" y="2403213"/>
                  <a:pt x="1751540" y="2403213"/>
                </a:cubicBezTo>
                <a:cubicBezTo>
                  <a:pt x="1755875" y="2416203"/>
                  <a:pt x="1734198" y="2398883"/>
                  <a:pt x="1738533" y="2411873"/>
                </a:cubicBezTo>
                <a:cubicBezTo>
                  <a:pt x="1734198" y="2411873"/>
                  <a:pt x="1716856" y="2390223"/>
                  <a:pt x="1725527" y="2385893"/>
                </a:cubicBezTo>
                <a:close/>
                <a:moveTo>
                  <a:pt x="1383023" y="2381563"/>
                </a:moveTo>
                <a:cubicBezTo>
                  <a:pt x="1391694" y="2385893"/>
                  <a:pt x="1378687" y="2385893"/>
                  <a:pt x="1387358" y="2394553"/>
                </a:cubicBezTo>
                <a:cubicBezTo>
                  <a:pt x="1374352" y="2398883"/>
                  <a:pt x="1374352" y="2381563"/>
                  <a:pt x="1383023" y="2381563"/>
                </a:cubicBezTo>
                <a:close/>
                <a:moveTo>
                  <a:pt x="1335333" y="2381563"/>
                </a:moveTo>
                <a:cubicBezTo>
                  <a:pt x="1339668" y="2381563"/>
                  <a:pt x="1348339" y="2381563"/>
                  <a:pt x="1352674" y="2390223"/>
                </a:cubicBezTo>
                <a:cubicBezTo>
                  <a:pt x="1348339" y="2394553"/>
                  <a:pt x="1344003" y="2385893"/>
                  <a:pt x="1339668" y="2394553"/>
                </a:cubicBezTo>
                <a:cubicBezTo>
                  <a:pt x="1339668" y="2390223"/>
                  <a:pt x="1339668" y="2385893"/>
                  <a:pt x="1335333" y="2381563"/>
                </a:cubicBezTo>
                <a:close/>
                <a:moveTo>
                  <a:pt x="806402" y="2381563"/>
                </a:moveTo>
                <a:cubicBezTo>
                  <a:pt x="815073" y="2385893"/>
                  <a:pt x="819409" y="2385893"/>
                  <a:pt x="823744" y="2381563"/>
                </a:cubicBezTo>
                <a:cubicBezTo>
                  <a:pt x="819409" y="2398883"/>
                  <a:pt x="819409" y="2394553"/>
                  <a:pt x="832415" y="2407543"/>
                </a:cubicBezTo>
                <a:cubicBezTo>
                  <a:pt x="832415" y="2407543"/>
                  <a:pt x="828080" y="2407543"/>
                  <a:pt x="823744" y="2403213"/>
                </a:cubicBezTo>
                <a:cubicBezTo>
                  <a:pt x="823744" y="2407543"/>
                  <a:pt x="823744" y="2407543"/>
                  <a:pt x="815073" y="2407543"/>
                </a:cubicBezTo>
                <a:cubicBezTo>
                  <a:pt x="815073" y="2394553"/>
                  <a:pt x="810738" y="2394553"/>
                  <a:pt x="806402" y="2381563"/>
                </a:cubicBezTo>
                <a:close/>
                <a:moveTo>
                  <a:pt x="511588" y="2381563"/>
                </a:moveTo>
                <a:cubicBezTo>
                  <a:pt x="515924" y="2385893"/>
                  <a:pt x="515924" y="2390223"/>
                  <a:pt x="520259" y="2385893"/>
                </a:cubicBezTo>
                <a:cubicBezTo>
                  <a:pt x="524595" y="2398883"/>
                  <a:pt x="511588" y="2390223"/>
                  <a:pt x="507253" y="2398883"/>
                </a:cubicBezTo>
                <a:cubicBezTo>
                  <a:pt x="507253" y="2390223"/>
                  <a:pt x="507253" y="2385893"/>
                  <a:pt x="511588" y="2381563"/>
                </a:cubicBezTo>
                <a:close/>
                <a:moveTo>
                  <a:pt x="3646151" y="2378857"/>
                </a:moveTo>
                <a:cubicBezTo>
                  <a:pt x="3649402" y="2379398"/>
                  <a:pt x="3652654" y="2381563"/>
                  <a:pt x="3654822" y="2385893"/>
                </a:cubicBezTo>
                <a:cubicBezTo>
                  <a:pt x="3650486" y="2385893"/>
                  <a:pt x="3646151" y="2385893"/>
                  <a:pt x="3650486" y="2394553"/>
                </a:cubicBezTo>
                <a:cubicBezTo>
                  <a:pt x="3646151" y="2394553"/>
                  <a:pt x="3641815" y="2385893"/>
                  <a:pt x="3637480" y="2381563"/>
                </a:cubicBezTo>
                <a:cubicBezTo>
                  <a:pt x="3639648" y="2379398"/>
                  <a:pt x="3642899" y="2378315"/>
                  <a:pt x="3646151" y="2378857"/>
                </a:cubicBezTo>
                <a:close/>
                <a:moveTo>
                  <a:pt x="3602796" y="2377233"/>
                </a:moveTo>
                <a:cubicBezTo>
                  <a:pt x="3598460" y="2377233"/>
                  <a:pt x="3589789" y="2377233"/>
                  <a:pt x="3585454" y="2381563"/>
                </a:cubicBezTo>
                <a:cubicBezTo>
                  <a:pt x="3589789" y="2385893"/>
                  <a:pt x="3589789" y="2390223"/>
                  <a:pt x="3589789" y="2390223"/>
                </a:cubicBezTo>
                <a:cubicBezTo>
                  <a:pt x="3594125" y="2390223"/>
                  <a:pt x="3598460" y="2381563"/>
                  <a:pt x="3602796" y="2377233"/>
                </a:cubicBezTo>
                <a:close/>
                <a:moveTo>
                  <a:pt x="1660495" y="2377233"/>
                </a:moveTo>
                <a:lnTo>
                  <a:pt x="1663067" y="2379201"/>
                </a:lnTo>
                <a:lnTo>
                  <a:pt x="1664830" y="2385893"/>
                </a:lnTo>
                <a:cubicBezTo>
                  <a:pt x="1664830" y="2381563"/>
                  <a:pt x="1660495" y="2377233"/>
                  <a:pt x="1660495" y="2377233"/>
                </a:cubicBezTo>
                <a:close/>
                <a:moveTo>
                  <a:pt x="1620933" y="2375609"/>
                </a:moveTo>
                <a:cubicBezTo>
                  <a:pt x="1624727" y="2375068"/>
                  <a:pt x="1630146" y="2377233"/>
                  <a:pt x="1630146" y="2381563"/>
                </a:cubicBezTo>
                <a:cubicBezTo>
                  <a:pt x="1625811" y="2385893"/>
                  <a:pt x="1625811" y="2377233"/>
                  <a:pt x="1621475" y="2385893"/>
                </a:cubicBezTo>
                <a:cubicBezTo>
                  <a:pt x="1614972" y="2379398"/>
                  <a:pt x="1617140" y="2376150"/>
                  <a:pt x="1620933" y="2375609"/>
                </a:cubicBezTo>
                <a:close/>
                <a:moveTo>
                  <a:pt x="1699514" y="2372903"/>
                </a:moveTo>
                <a:cubicBezTo>
                  <a:pt x="1712520" y="2368573"/>
                  <a:pt x="1712520" y="2377233"/>
                  <a:pt x="1725527" y="2381563"/>
                </a:cubicBezTo>
                <a:cubicBezTo>
                  <a:pt x="1716856" y="2377233"/>
                  <a:pt x="1716856" y="2390223"/>
                  <a:pt x="1708185" y="2385893"/>
                </a:cubicBezTo>
                <a:cubicBezTo>
                  <a:pt x="1703849" y="2381563"/>
                  <a:pt x="1703849" y="2377233"/>
                  <a:pt x="1699514" y="2372903"/>
                </a:cubicBezTo>
                <a:close/>
                <a:moveTo>
                  <a:pt x="3568112" y="2368573"/>
                </a:moveTo>
                <a:cubicBezTo>
                  <a:pt x="3559441" y="2372903"/>
                  <a:pt x="3555105" y="2377233"/>
                  <a:pt x="3559441" y="2385893"/>
                </a:cubicBezTo>
                <a:cubicBezTo>
                  <a:pt x="3563776" y="2372903"/>
                  <a:pt x="3572447" y="2390223"/>
                  <a:pt x="3576783" y="2385893"/>
                </a:cubicBezTo>
                <a:cubicBezTo>
                  <a:pt x="3572447" y="2381563"/>
                  <a:pt x="3576783" y="2377233"/>
                  <a:pt x="3568112" y="2368573"/>
                </a:cubicBezTo>
                <a:close/>
                <a:moveTo>
                  <a:pt x="1669166" y="2364243"/>
                </a:moveTo>
                <a:cubicBezTo>
                  <a:pt x="1673501" y="2368573"/>
                  <a:pt x="1677837" y="2368573"/>
                  <a:pt x="1686508" y="2377233"/>
                </a:cubicBezTo>
                <a:cubicBezTo>
                  <a:pt x="1676753" y="2377233"/>
                  <a:pt x="1676753" y="2386975"/>
                  <a:pt x="1670046" y="2384540"/>
                </a:cubicBezTo>
                <a:lnTo>
                  <a:pt x="1663067" y="2379201"/>
                </a:lnTo>
                <a:lnTo>
                  <a:pt x="1662120" y="2375609"/>
                </a:lnTo>
                <a:cubicBezTo>
                  <a:pt x="1659411" y="2373985"/>
                  <a:pt x="1656159" y="2372903"/>
                  <a:pt x="1656159" y="2368573"/>
                </a:cubicBezTo>
                <a:cubicBezTo>
                  <a:pt x="1660495" y="2368573"/>
                  <a:pt x="1673501" y="2381563"/>
                  <a:pt x="1669166" y="2364243"/>
                </a:cubicBezTo>
                <a:close/>
                <a:moveTo>
                  <a:pt x="1170584" y="2364243"/>
                </a:moveTo>
                <a:cubicBezTo>
                  <a:pt x="1166248" y="2372903"/>
                  <a:pt x="1153242" y="2364243"/>
                  <a:pt x="1161913" y="2377233"/>
                </a:cubicBezTo>
                <a:cubicBezTo>
                  <a:pt x="1161913" y="2372903"/>
                  <a:pt x="1179255" y="2372903"/>
                  <a:pt x="1170584" y="2364243"/>
                </a:cubicBezTo>
                <a:close/>
                <a:moveTo>
                  <a:pt x="724028" y="2364243"/>
                </a:moveTo>
                <a:cubicBezTo>
                  <a:pt x="728363" y="2372903"/>
                  <a:pt x="724028" y="2390223"/>
                  <a:pt x="732699" y="2381563"/>
                </a:cubicBezTo>
                <a:cubicBezTo>
                  <a:pt x="737034" y="2398883"/>
                  <a:pt x="706686" y="2368573"/>
                  <a:pt x="724028" y="2364243"/>
                </a:cubicBezTo>
                <a:close/>
                <a:moveTo>
                  <a:pt x="685008" y="2364243"/>
                </a:moveTo>
                <a:cubicBezTo>
                  <a:pt x="689344" y="2372903"/>
                  <a:pt x="685008" y="2377233"/>
                  <a:pt x="689344" y="2385893"/>
                </a:cubicBezTo>
                <a:cubicBezTo>
                  <a:pt x="672002" y="2372903"/>
                  <a:pt x="685008" y="2394553"/>
                  <a:pt x="672002" y="2398883"/>
                </a:cubicBezTo>
                <a:cubicBezTo>
                  <a:pt x="667666" y="2381563"/>
                  <a:pt x="680673" y="2377233"/>
                  <a:pt x="685008" y="2364243"/>
                </a:cubicBezTo>
                <a:close/>
                <a:moveTo>
                  <a:pt x="4352836" y="2359913"/>
                </a:moveTo>
                <a:cubicBezTo>
                  <a:pt x="4352836" y="2359913"/>
                  <a:pt x="4357172" y="2359913"/>
                  <a:pt x="4361507" y="2359913"/>
                </a:cubicBezTo>
                <a:cubicBezTo>
                  <a:pt x="4361507" y="2364243"/>
                  <a:pt x="4370178" y="2372903"/>
                  <a:pt x="4361507" y="2377233"/>
                </a:cubicBezTo>
                <a:cubicBezTo>
                  <a:pt x="4361507" y="2377233"/>
                  <a:pt x="4361507" y="2377233"/>
                  <a:pt x="4352836" y="2359913"/>
                </a:cubicBezTo>
                <a:close/>
                <a:moveTo>
                  <a:pt x="1738533" y="2359913"/>
                </a:moveTo>
                <a:cubicBezTo>
                  <a:pt x="1747204" y="2364243"/>
                  <a:pt x="1738533" y="2368573"/>
                  <a:pt x="1747204" y="2377233"/>
                </a:cubicBezTo>
                <a:cubicBezTo>
                  <a:pt x="1747204" y="2377233"/>
                  <a:pt x="1742869" y="2377233"/>
                  <a:pt x="1738533" y="2377233"/>
                </a:cubicBezTo>
                <a:cubicBezTo>
                  <a:pt x="1738533" y="2372903"/>
                  <a:pt x="1734198" y="2364243"/>
                  <a:pt x="1738533" y="2359913"/>
                </a:cubicBezTo>
                <a:close/>
                <a:moveTo>
                  <a:pt x="1513088" y="2359913"/>
                </a:moveTo>
                <a:cubicBezTo>
                  <a:pt x="1521759" y="2377233"/>
                  <a:pt x="1508752" y="2377233"/>
                  <a:pt x="1500081" y="2385893"/>
                </a:cubicBezTo>
                <a:cubicBezTo>
                  <a:pt x="1495746" y="2381563"/>
                  <a:pt x="1500081" y="2381563"/>
                  <a:pt x="1500081" y="2377233"/>
                </a:cubicBezTo>
                <a:cubicBezTo>
                  <a:pt x="1500081" y="2377233"/>
                  <a:pt x="1495746" y="2377233"/>
                  <a:pt x="1495746" y="2372903"/>
                </a:cubicBezTo>
                <a:cubicBezTo>
                  <a:pt x="1495746" y="2372903"/>
                  <a:pt x="1508752" y="2372903"/>
                  <a:pt x="1513088" y="2359913"/>
                </a:cubicBezTo>
                <a:close/>
                <a:moveTo>
                  <a:pt x="1426378" y="2359913"/>
                </a:moveTo>
                <a:cubicBezTo>
                  <a:pt x="1426378" y="2368573"/>
                  <a:pt x="1426378" y="2377233"/>
                  <a:pt x="1426378" y="2381563"/>
                </a:cubicBezTo>
                <a:cubicBezTo>
                  <a:pt x="1426378" y="2385893"/>
                  <a:pt x="1430713" y="2385893"/>
                  <a:pt x="1435049" y="2385893"/>
                </a:cubicBezTo>
                <a:cubicBezTo>
                  <a:pt x="1435049" y="2381563"/>
                  <a:pt x="1430713" y="2377233"/>
                  <a:pt x="1430713" y="2372903"/>
                </a:cubicBezTo>
                <a:cubicBezTo>
                  <a:pt x="1435049" y="2372903"/>
                  <a:pt x="1435049" y="2372903"/>
                  <a:pt x="1439384" y="2381563"/>
                </a:cubicBezTo>
                <a:cubicBezTo>
                  <a:pt x="1439384" y="2368573"/>
                  <a:pt x="1448055" y="2359913"/>
                  <a:pt x="1456726" y="2372903"/>
                </a:cubicBezTo>
                <a:cubicBezTo>
                  <a:pt x="1443720" y="2372903"/>
                  <a:pt x="1443720" y="2377233"/>
                  <a:pt x="1456726" y="2385893"/>
                </a:cubicBezTo>
                <a:cubicBezTo>
                  <a:pt x="1465397" y="2385893"/>
                  <a:pt x="1456726" y="2372903"/>
                  <a:pt x="1465397" y="2377233"/>
                </a:cubicBezTo>
                <a:cubicBezTo>
                  <a:pt x="1469733" y="2398883"/>
                  <a:pt x="1452391" y="2403213"/>
                  <a:pt x="1443720" y="2407543"/>
                </a:cubicBezTo>
                <a:cubicBezTo>
                  <a:pt x="1443720" y="2407543"/>
                  <a:pt x="1443720" y="2398883"/>
                  <a:pt x="1439384" y="2394553"/>
                </a:cubicBezTo>
                <a:cubicBezTo>
                  <a:pt x="1443720" y="2394553"/>
                  <a:pt x="1443720" y="2403213"/>
                  <a:pt x="1448055" y="2398883"/>
                </a:cubicBezTo>
                <a:cubicBezTo>
                  <a:pt x="1452391" y="2394553"/>
                  <a:pt x="1443720" y="2385893"/>
                  <a:pt x="1439384" y="2385893"/>
                </a:cubicBezTo>
                <a:cubicBezTo>
                  <a:pt x="1435049" y="2385893"/>
                  <a:pt x="1443720" y="2403213"/>
                  <a:pt x="1430713" y="2394553"/>
                </a:cubicBezTo>
                <a:cubicBezTo>
                  <a:pt x="1426378" y="2398883"/>
                  <a:pt x="1448055" y="2403213"/>
                  <a:pt x="1439384" y="2411873"/>
                </a:cubicBezTo>
                <a:cubicBezTo>
                  <a:pt x="1439384" y="2411873"/>
                  <a:pt x="1439384" y="2416203"/>
                  <a:pt x="1439384" y="2416203"/>
                </a:cubicBezTo>
                <a:cubicBezTo>
                  <a:pt x="1439384" y="2416203"/>
                  <a:pt x="1439384" y="2416203"/>
                  <a:pt x="1435049" y="2411873"/>
                </a:cubicBezTo>
                <a:cubicBezTo>
                  <a:pt x="1435049" y="2411873"/>
                  <a:pt x="1430713" y="2407543"/>
                  <a:pt x="1430713" y="2407543"/>
                </a:cubicBezTo>
                <a:cubicBezTo>
                  <a:pt x="1430713" y="2407543"/>
                  <a:pt x="1430713" y="2407543"/>
                  <a:pt x="1430713" y="2403213"/>
                </a:cubicBezTo>
                <a:cubicBezTo>
                  <a:pt x="1426378" y="2398883"/>
                  <a:pt x="1422042" y="2398883"/>
                  <a:pt x="1417707" y="2398883"/>
                </a:cubicBezTo>
                <a:cubicBezTo>
                  <a:pt x="1409036" y="2403213"/>
                  <a:pt x="1430713" y="2420533"/>
                  <a:pt x="1422042" y="2420533"/>
                </a:cubicBezTo>
                <a:cubicBezTo>
                  <a:pt x="1430713" y="2437853"/>
                  <a:pt x="1443720" y="2424863"/>
                  <a:pt x="1452391" y="2442183"/>
                </a:cubicBezTo>
                <a:cubicBezTo>
                  <a:pt x="1439384" y="2437853"/>
                  <a:pt x="1426378" y="2442183"/>
                  <a:pt x="1413371" y="2429193"/>
                </a:cubicBezTo>
                <a:cubicBezTo>
                  <a:pt x="1426378" y="2429193"/>
                  <a:pt x="1413371" y="2416203"/>
                  <a:pt x="1413371" y="2407543"/>
                </a:cubicBezTo>
                <a:cubicBezTo>
                  <a:pt x="1409036" y="2411873"/>
                  <a:pt x="1404700" y="2411873"/>
                  <a:pt x="1400365" y="2398883"/>
                </a:cubicBezTo>
                <a:cubicBezTo>
                  <a:pt x="1396029" y="2403213"/>
                  <a:pt x="1396029" y="2403213"/>
                  <a:pt x="1396029" y="2407543"/>
                </a:cubicBezTo>
                <a:cubicBezTo>
                  <a:pt x="1396029" y="2407543"/>
                  <a:pt x="1396029" y="2407543"/>
                  <a:pt x="1391694" y="2407543"/>
                </a:cubicBezTo>
                <a:cubicBezTo>
                  <a:pt x="1391694" y="2403213"/>
                  <a:pt x="1391694" y="2403213"/>
                  <a:pt x="1387358" y="2403213"/>
                </a:cubicBezTo>
                <a:cubicBezTo>
                  <a:pt x="1387358" y="2390223"/>
                  <a:pt x="1404700" y="2398883"/>
                  <a:pt x="1404700" y="2385893"/>
                </a:cubicBezTo>
                <a:cubicBezTo>
                  <a:pt x="1409036" y="2403213"/>
                  <a:pt x="1404700" y="2381563"/>
                  <a:pt x="1413371" y="2394553"/>
                </a:cubicBezTo>
                <a:cubicBezTo>
                  <a:pt x="1417707" y="2390223"/>
                  <a:pt x="1417707" y="2390223"/>
                  <a:pt x="1417707" y="2385893"/>
                </a:cubicBezTo>
                <a:cubicBezTo>
                  <a:pt x="1417707" y="2385893"/>
                  <a:pt x="1417707" y="2385893"/>
                  <a:pt x="1417707" y="2381563"/>
                </a:cubicBezTo>
                <a:cubicBezTo>
                  <a:pt x="1417707" y="2381563"/>
                  <a:pt x="1417707" y="2381563"/>
                  <a:pt x="1422042" y="2385893"/>
                </a:cubicBezTo>
                <a:cubicBezTo>
                  <a:pt x="1422042" y="2381563"/>
                  <a:pt x="1422042" y="2381563"/>
                  <a:pt x="1422042" y="2381563"/>
                </a:cubicBezTo>
                <a:cubicBezTo>
                  <a:pt x="1417707" y="2377233"/>
                  <a:pt x="1417707" y="2355583"/>
                  <a:pt x="1426378" y="2359913"/>
                </a:cubicBezTo>
                <a:close/>
                <a:moveTo>
                  <a:pt x="1378687" y="2359913"/>
                </a:moveTo>
                <a:cubicBezTo>
                  <a:pt x="1387358" y="2359913"/>
                  <a:pt x="1396029" y="2364243"/>
                  <a:pt x="1400365" y="2377233"/>
                </a:cubicBezTo>
                <a:cubicBezTo>
                  <a:pt x="1396029" y="2377233"/>
                  <a:pt x="1387358" y="2368573"/>
                  <a:pt x="1378687" y="2359913"/>
                </a:cubicBezTo>
                <a:close/>
                <a:moveTo>
                  <a:pt x="1335333" y="2359913"/>
                </a:moveTo>
                <a:cubicBezTo>
                  <a:pt x="1339668" y="2381563"/>
                  <a:pt x="1309319" y="2381563"/>
                  <a:pt x="1304984" y="2394553"/>
                </a:cubicBezTo>
                <a:cubicBezTo>
                  <a:pt x="1309319" y="2372903"/>
                  <a:pt x="1330997" y="2377233"/>
                  <a:pt x="1335333" y="2359913"/>
                </a:cubicBezTo>
                <a:close/>
                <a:moveTo>
                  <a:pt x="1296313" y="2359913"/>
                </a:moveTo>
                <a:cubicBezTo>
                  <a:pt x="1296313" y="2364243"/>
                  <a:pt x="1300648" y="2368573"/>
                  <a:pt x="1300648" y="2377233"/>
                </a:cubicBezTo>
                <a:cubicBezTo>
                  <a:pt x="1300648" y="2377233"/>
                  <a:pt x="1296313" y="2381563"/>
                  <a:pt x="1296313" y="2385893"/>
                </a:cubicBezTo>
                <a:cubicBezTo>
                  <a:pt x="1287642" y="2381563"/>
                  <a:pt x="1296313" y="2368573"/>
                  <a:pt x="1296313" y="2359913"/>
                </a:cubicBezTo>
                <a:close/>
                <a:moveTo>
                  <a:pt x="3651920" y="2358606"/>
                </a:moveTo>
                <a:lnTo>
                  <a:pt x="3652925" y="2360725"/>
                </a:lnTo>
                <a:lnTo>
                  <a:pt x="3650486" y="2359913"/>
                </a:lnTo>
                <a:close/>
                <a:moveTo>
                  <a:pt x="1483688" y="2357545"/>
                </a:moveTo>
                <a:cubicBezTo>
                  <a:pt x="1485720" y="2358019"/>
                  <a:pt x="1488159" y="2359913"/>
                  <a:pt x="1491410" y="2364243"/>
                </a:cubicBezTo>
                <a:cubicBezTo>
                  <a:pt x="1482739" y="2368573"/>
                  <a:pt x="1474068" y="2381563"/>
                  <a:pt x="1465397" y="2364243"/>
                </a:cubicBezTo>
                <a:cubicBezTo>
                  <a:pt x="1475152" y="2367490"/>
                  <a:pt x="1477591" y="2356124"/>
                  <a:pt x="1483688" y="2357545"/>
                </a:cubicBezTo>
                <a:close/>
                <a:moveTo>
                  <a:pt x="3663493" y="2355583"/>
                </a:moveTo>
                <a:cubicBezTo>
                  <a:pt x="3667828" y="2364243"/>
                  <a:pt x="3659157" y="2364243"/>
                  <a:pt x="3663493" y="2372903"/>
                </a:cubicBezTo>
                <a:cubicBezTo>
                  <a:pt x="3661325" y="2372903"/>
                  <a:pt x="3658073" y="2369655"/>
                  <a:pt x="3655364" y="2365867"/>
                </a:cubicBezTo>
                <a:lnTo>
                  <a:pt x="3652925" y="2360725"/>
                </a:lnTo>
                <a:lnTo>
                  <a:pt x="3658615" y="2362619"/>
                </a:lnTo>
                <a:cubicBezTo>
                  <a:pt x="3660241" y="2360996"/>
                  <a:pt x="3661325" y="2357748"/>
                  <a:pt x="3663493" y="2355583"/>
                </a:cubicBezTo>
                <a:close/>
                <a:moveTo>
                  <a:pt x="1760211" y="2355583"/>
                </a:moveTo>
                <a:cubicBezTo>
                  <a:pt x="1764546" y="2355583"/>
                  <a:pt x="1773217" y="2368573"/>
                  <a:pt x="1773217" y="2377233"/>
                </a:cubicBezTo>
                <a:cubicBezTo>
                  <a:pt x="1773217" y="2372903"/>
                  <a:pt x="1768882" y="2372903"/>
                  <a:pt x="1768882" y="2377233"/>
                </a:cubicBezTo>
                <a:cubicBezTo>
                  <a:pt x="1768882" y="2377233"/>
                  <a:pt x="1760211" y="2359913"/>
                  <a:pt x="1760211" y="2355583"/>
                </a:cubicBezTo>
                <a:close/>
                <a:moveTo>
                  <a:pt x="637318" y="2355583"/>
                </a:moveTo>
                <a:cubicBezTo>
                  <a:pt x="645989" y="2368573"/>
                  <a:pt x="637318" y="2368573"/>
                  <a:pt x="628647" y="2372903"/>
                </a:cubicBezTo>
                <a:cubicBezTo>
                  <a:pt x="632982" y="2368573"/>
                  <a:pt x="632982" y="2359913"/>
                  <a:pt x="637318" y="2355583"/>
                </a:cubicBezTo>
                <a:close/>
                <a:moveTo>
                  <a:pt x="906444" y="2352653"/>
                </a:moveTo>
                <a:lnTo>
                  <a:pt x="906119" y="2355583"/>
                </a:lnTo>
                <a:lnTo>
                  <a:pt x="904276" y="2353130"/>
                </a:lnTo>
                <a:close/>
                <a:moveTo>
                  <a:pt x="1703849" y="2351253"/>
                </a:moveTo>
                <a:cubicBezTo>
                  <a:pt x="1703849" y="2355583"/>
                  <a:pt x="1703849" y="2364243"/>
                  <a:pt x="1695178" y="2364243"/>
                </a:cubicBezTo>
                <a:cubicBezTo>
                  <a:pt x="1690843" y="2355583"/>
                  <a:pt x="1703849" y="2351253"/>
                  <a:pt x="1703849" y="2351253"/>
                </a:cubicBezTo>
                <a:close/>
                <a:moveTo>
                  <a:pt x="698015" y="2351253"/>
                </a:moveTo>
                <a:cubicBezTo>
                  <a:pt x="706686" y="2355583"/>
                  <a:pt x="711021" y="2346923"/>
                  <a:pt x="715357" y="2355583"/>
                </a:cubicBezTo>
                <a:cubicBezTo>
                  <a:pt x="702350" y="2359913"/>
                  <a:pt x="711021" y="2359913"/>
                  <a:pt x="715357" y="2372903"/>
                </a:cubicBezTo>
                <a:cubicBezTo>
                  <a:pt x="702350" y="2377233"/>
                  <a:pt x="706686" y="2359913"/>
                  <a:pt x="702350" y="2372903"/>
                </a:cubicBezTo>
                <a:cubicBezTo>
                  <a:pt x="698015" y="2368573"/>
                  <a:pt x="698015" y="2368573"/>
                  <a:pt x="693679" y="2368573"/>
                </a:cubicBezTo>
                <a:cubicBezTo>
                  <a:pt x="693679" y="2359913"/>
                  <a:pt x="702350" y="2359913"/>
                  <a:pt x="698015" y="2351253"/>
                </a:cubicBezTo>
                <a:close/>
                <a:moveTo>
                  <a:pt x="745705" y="2348006"/>
                </a:moveTo>
                <a:cubicBezTo>
                  <a:pt x="748957" y="2349088"/>
                  <a:pt x="752208" y="2351253"/>
                  <a:pt x="754376" y="2351253"/>
                </a:cubicBezTo>
                <a:cubicBezTo>
                  <a:pt x="758712" y="2364243"/>
                  <a:pt x="745705" y="2351253"/>
                  <a:pt x="745705" y="2355583"/>
                </a:cubicBezTo>
                <a:cubicBezTo>
                  <a:pt x="745705" y="2355583"/>
                  <a:pt x="745705" y="2359913"/>
                  <a:pt x="745705" y="2359913"/>
                </a:cubicBezTo>
                <a:cubicBezTo>
                  <a:pt x="745705" y="2364243"/>
                  <a:pt x="741370" y="2355583"/>
                  <a:pt x="737034" y="2351253"/>
                </a:cubicBezTo>
                <a:cubicBezTo>
                  <a:pt x="739202" y="2346923"/>
                  <a:pt x="742454" y="2346923"/>
                  <a:pt x="745705" y="2348006"/>
                </a:cubicBezTo>
                <a:close/>
                <a:moveTo>
                  <a:pt x="3485737" y="2346923"/>
                </a:moveTo>
                <a:cubicBezTo>
                  <a:pt x="3485737" y="2355583"/>
                  <a:pt x="3472731" y="2368573"/>
                  <a:pt x="3485737" y="2368573"/>
                </a:cubicBezTo>
                <a:cubicBezTo>
                  <a:pt x="3485737" y="2364243"/>
                  <a:pt x="3494408" y="2351253"/>
                  <a:pt x="3485737" y="2346923"/>
                </a:cubicBezTo>
                <a:close/>
                <a:moveTo>
                  <a:pt x="1786224" y="2346923"/>
                </a:moveTo>
                <a:cubicBezTo>
                  <a:pt x="1790559" y="2355583"/>
                  <a:pt x="1786224" y="2359913"/>
                  <a:pt x="1781888" y="2359913"/>
                </a:cubicBezTo>
                <a:cubicBezTo>
                  <a:pt x="1773217" y="2351253"/>
                  <a:pt x="1781888" y="2351253"/>
                  <a:pt x="1786224" y="2346923"/>
                </a:cubicBezTo>
                <a:close/>
                <a:moveTo>
                  <a:pt x="1612804" y="2346923"/>
                </a:moveTo>
                <a:cubicBezTo>
                  <a:pt x="1621475" y="2346923"/>
                  <a:pt x="1634482" y="2377233"/>
                  <a:pt x="1638817" y="2355583"/>
                </a:cubicBezTo>
                <a:cubicBezTo>
                  <a:pt x="1647488" y="2368573"/>
                  <a:pt x="1638817" y="2372903"/>
                  <a:pt x="1643153" y="2381563"/>
                </a:cubicBezTo>
                <a:cubicBezTo>
                  <a:pt x="1634482" y="2372903"/>
                  <a:pt x="1625811" y="2364243"/>
                  <a:pt x="1612804" y="2346923"/>
                </a:cubicBezTo>
                <a:close/>
                <a:moveTo>
                  <a:pt x="1526094" y="2346923"/>
                </a:moveTo>
                <a:cubicBezTo>
                  <a:pt x="1526094" y="2359913"/>
                  <a:pt x="1513088" y="2351253"/>
                  <a:pt x="1513088" y="2359913"/>
                </a:cubicBezTo>
                <a:cubicBezTo>
                  <a:pt x="1504417" y="2351253"/>
                  <a:pt x="1521759" y="2346923"/>
                  <a:pt x="1526094" y="2346923"/>
                </a:cubicBezTo>
                <a:close/>
                <a:moveTo>
                  <a:pt x="4339830" y="2342593"/>
                </a:moveTo>
                <a:cubicBezTo>
                  <a:pt x="4348501" y="2338263"/>
                  <a:pt x="4361507" y="2355583"/>
                  <a:pt x="4344165" y="2355583"/>
                </a:cubicBezTo>
                <a:cubicBezTo>
                  <a:pt x="4339830" y="2351253"/>
                  <a:pt x="4339830" y="2346923"/>
                  <a:pt x="4339830" y="2342593"/>
                </a:cubicBezTo>
                <a:close/>
                <a:moveTo>
                  <a:pt x="758712" y="2342593"/>
                </a:moveTo>
                <a:cubicBezTo>
                  <a:pt x="763047" y="2338263"/>
                  <a:pt x="767383" y="2351253"/>
                  <a:pt x="771718" y="2346923"/>
                </a:cubicBezTo>
                <a:cubicBezTo>
                  <a:pt x="776054" y="2355583"/>
                  <a:pt x="763047" y="2355583"/>
                  <a:pt x="763047" y="2359913"/>
                </a:cubicBezTo>
                <a:cubicBezTo>
                  <a:pt x="754376" y="2351253"/>
                  <a:pt x="767383" y="2351253"/>
                  <a:pt x="758712" y="2342593"/>
                </a:cubicBezTo>
                <a:close/>
                <a:moveTo>
                  <a:pt x="3693841" y="2338263"/>
                </a:moveTo>
                <a:cubicBezTo>
                  <a:pt x="3693841" y="2344758"/>
                  <a:pt x="3689506" y="2346923"/>
                  <a:pt x="3684628" y="2345841"/>
                </a:cubicBezTo>
                <a:lnTo>
                  <a:pt x="3676890" y="2338448"/>
                </a:lnTo>
                <a:lnTo>
                  <a:pt x="3686796" y="2343134"/>
                </a:lnTo>
                <a:cubicBezTo>
                  <a:pt x="3689506" y="2342593"/>
                  <a:pt x="3691673" y="2340428"/>
                  <a:pt x="3693841" y="2338263"/>
                </a:cubicBezTo>
                <a:close/>
                <a:moveTo>
                  <a:pt x="893112" y="2338263"/>
                </a:moveTo>
                <a:cubicBezTo>
                  <a:pt x="897448" y="2338263"/>
                  <a:pt x="898531" y="2342593"/>
                  <a:pt x="899615" y="2346923"/>
                </a:cubicBezTo>
                <a:lnTo>
                  <a:pt x="904276" y="2353130"/>
                </a:lnTo>
                <a:lnTo>
                  <a:pt x="893112" y="2355583"/>
                </a:lnTo>
                <a:cubicBezTo>
                  <a:pt x="888777" y="2385893"/>
                  <a:pt x="854092" y="2381563"/>
                  <a:pt x="841086" y="2398883"/>
                </a:cubicBezTo>
                <a:cubicBezTo>
                  <a:pt x="845422" y="2377233"/>
                  <a:pt x="867099" y="2385893"/>
                  <a:pt x="862763" y="2359913"/>
                </a:cubicBezTo>
                <a:cubicBezTo>
                  <a:pt x="871434" y="2364243"/>
                  <a:pt x="867099" y="2372903"/>
                  <a:pt x="875770" y="2372903"/>
                </a:cubicBezTo>
                <a:cubicBezTo>
                  <a:pt x="867099" y="2355583"/>
                  <a:pt x="893112" y="2351253"/>
                  <a:pt x="893112" y="2338263"/>
                </a:cubicBezTo>
                <a:close/>
                <a:moveTo>
                  <a:pt x="3676631" y="2338201"/>
                </a:moveTo>
                <a:lnTo>
                  <a:pt x="3676890" y="2338448"/>
                </a:lnTo>
                <a:lnTo>
                  <a:pt x="3676499" y="2338263"/>
                </a:lnTo>
                <a:close/>
                <a:moveTo>
                  <a:pt x="639485" y="2332783"/>
                </a:moveTo>
                <a:cubicBezTo>
                  <a:pt x="641653" y="2331768"/>
                  <a:pt x="643821" y="2331768"/>
                  <a:pt x="645989" y="2333933"/>
                </a:cubicBezTo>
                <a:cubicBezTo>
                  <a:pt x="641653" y="2342593"/>
                  <a:pt x="654660" y="2351253"/>
                  <a:pt x="658995" y="2338263"/>
                </a:cubicBezTo>
                <a:cubicBezTo>
                  <a:pt x="667666" y="2355583"/>
                  <a:pt x="650324" y="2346923"/>
                  <a:pt x="645989" y="2351253"/>
                </a:cubicBezTo>
                <a:cubicBezTo>
                  <a:pt x="658995" y="2346923"/>
                  <a:pt x="650324" y="2364243"/>
                  <a:pt x="645989" y="2359913"/>
                </a:cubicBezTo>
                <a:cubicBezTo>
                  <a:pt x="637318" y="2351253"/>
                  <a:pt x="650324" y="2351253"/>
                  <a:pt x="637318" y="2342593"/>
                </a:cubicBezTo>
                <a:cubicBezTo>
                  <a:pt x="624311" y="2333933"/>
                  <a:pt x="624311" y="2364243"/>
                  <a:pt x="611305" y="2355583"/>
                </a:cubicBezTo>
                <a:cubicBezTo>
                  <a:pt x="615640" y="2351253"/>
                  <a:pt x="619976" y="2351253"/>
                  <a:pt x="619976" y="2338263"/>
                </a:cubicBezTo>
                <a:cubicBezTo>
                  <a:pt x="626479" y="2348006"/>
                  <a:pt x="632982" y="2335827"/>
                  <a:pt x="639485" y="2332783"/>
                </a:cubicBezTo>
                <a:close/>
                <a:moveTo>
                  <a:pt x="1435837" y="2329997"/>
                </a:moveTo>
                <a:lnTo>
                  <a:pt x="1452391" y="2338263"/>
                </a:lnTo>
                <a:cubicBezTo>
                  <a:pt x="1452391" y="2342593"/>
                  <a:pt x="1449139" y="2341511"/>
                  <a:pt x="1444804" y="2338263"/>
                </a:cubicBezTo>
                <a:close/>
                <a:moveTo>
                  <a:pt x="3979984" y="2329603"/>
                </a:moveTo>
                <a:cubicBezTo>
                  <a:pt x="3979984" y="2333933"/>
                  <a:pt x="3984319" y="2338263"/>
                  <a:pt x="3988655" y="2333933"/>
                </a:cubicBezTo>
                <a:cubicBezTo>
                  <a:pt x="3992990" y="2346923"/>
                  <a:pt x="3975648" y="2342593"/>
                  <a:pt x="3971313" y="2333933"/>
                </a:cubicBezTo>
                <a:cubicBezTo>
                  <a:pt x="3975648" y="2329603"/>
                  <a:pt x="3975648" y="2329603"/>
                  <a:pt x="3979984" y="2329603"/>
                </a:cubicBezTo>
                <a:close/>
                <a:moveTo>
                  <a:pt x="724028" y="2329603"/>
                </a:moveTo>
                <a:cubicBezTo>
                  <a:pt x="724028" y="2333933"/>
                  <a:pt x="724028" y="2338263"/>
                  <a:pt x="719692" y="2342593"/>
                </a:cubicBezTo>
                <a:cubicBezTo>
                  <a:pt x="724028" y="2342593"/>
                  <a:pt x="728363" y="2346923"/>
                  <a:pt x="732699" y="2346923"/>
                </a:cubicBezTo>
                <a:cubicBezTo>
                  <a:pt x="732699" y="2359913"/>
                  <a:pt x="719692" y="2342593"/>
                  <a:pt x="715357" y="2351253"/>
                </a:cubicBezTo>
                <a:cubicBezTo>
                  <a:pt x="711021" y="2346923"/>
                  <a:pt x="715357" y="2342593"/>
                  <a:pt x="711021" y="2338263"/>
                </a:cubicBezTo>
                <a:cubicBezTo>
                  <a:pt x="719692" y="2342593"/>
                  <a:pt x="715357" y="2333933"/>
                  <a:pt x="724028" y="2329603"/>
                </a:cubicBezTo>
                <a:close/>
                <a:moveTo>
                  <a:pt x="1435206" y="2329415"/>
                </a:moveTo>
                <a:lnTo>
                  <a:pt x="1435837" y="2329997"/>
                </a:lnTo>
                <a:lnTo>
                  <a:pt x="1435049" y="2329603"/>
                </a:lnTo>
                <a:close/>
                <a:moveTo>
                  <a:pt x="1755875" y="2325273"/>
                </a:moveTo>
                <a:cubicBezTo>
                  <a:pt x="1760211" y="2325273"/>
                  <a:pt x="1742869" y="2346923"/>
                  <a:pt x="1738533" y="2346923"/>
                </a:cubicBezTo>
                <a:cubicBezTo>
                  <a:pt x="1742869" y="2333933"/>
                  <a:pt x="1738533" y="2333933"/>
                  <a:pt x="1755875" y="2325273"/>
                </a:cubicBezTo>
                <a:close/>
                <a:moveTo>
                  <a:pt x="771718" y="2325273"/>
                </a:moveTo>
                <a:cubicBezTo>
                  <a:pt x="780389" y="2325273"/>
                  <a:pt x="784725" y="2325273"/>
                  <a:pt x="789060" y="2333933"/>
                </a:cubicBezTo>
                <a:cubicBezTo>
                  <a:pt x="784725" y="2338263"/>
                  <a:pt x="784725" y="2333933"/>
                  <a:pt x="780389" y="2338263"/>
                </a:cubicBezTo>
                <a:cubicBezTo>
                  <a:pt x="780389" y="2333933"/>
                  <a:pt x="776054" y="2329603"/>
                  <a:pt x="771718" y="2325273"/>
                </a:cubicBezTo>
                <a:close/>
                <a:moveTo>
                  <a:pt x="758712" y="2320943"/>
                </a:moveTo>
                <a:cubicBezTo>
                  <a:pt x="763047" y="2320943"/>
                  <a:pt x="767383" y="2329603"/>
                  <a:pt x="767383" y="2325273"/>
                </a:cubicBezTo>
                <a:cubicBezTo>
                  <a:pt x="771718" y="2329603"/>
                  <a:pt x="767383" y="2333933"/>
                  <a:pt x="767383" y="2333933"/>
                </a:cubicBezTo>
                <a:cubicBezTo>
                  <a:pt x="767383" y="2338263"/>
                  <a:pt x="767383" y="2338263"/>
                  <a:pt x="767383" y="2338263"/>
                </a:cubicBezTo>
                <a:cubicBezTo>
                  <a:pt x="771718" y="2351253"/>
                  <a:pt x="754376" y="2325273"/>
                  <a:pt x="758712" y="2320943"/>
                </a:cubicBezTo>
                <a:close/>
                <a:moveTo>
                  <a:pt x="737266" y="2316884"/>
                </a:moveTo>
                <a:lnTo>
                  <a:pt x="743537" y="2324191"/>
                </a:lnTo>
                <a:cubicBezTo>
                  <a:pt x="745705" y="2325273"/>
                  <a:pt x="747873" y="2325273"/>
                  <a:pt x="750041" y="2325273"/>
                </a:cubicBezTo>
                <a:cubicBezTo>
                  <a:pt x="754376" y="2329603"/>
                  <a:pt x="750041" y="2333933"/>
                  <a:pt x="754376" y="2338263"/>
                </a:cubicBezTo>
                <a:cubicBezTo>
                  <a:pt x="745705" y="2325273"/>
                  <a:pt x="732699" y="2329603"/>
                  <a:pt x="724028" y="2320943"/>
                </a:cubicBezTo>
                <a:cubicBezTo>
                  <a:pt x="727279" y="2317696"/>
                  <a:pt x="735408" y="2324191"/>
                  <a:pt x="737441" y="2320334"/>
                </a:cubicBezTo>
                <a:close/>
                <a:moveTo>
                  <a:pt x="3802228" y="2316613"/>
                </a:moveTo>
                <a:cubicBezTo>
                  <a:pt x="3815235" y="2333933"/>
                  <a:pt x="3797893" y="2338263"/>
                  <a:pt x="3789222" y="2338263"/>
                </a:cubicBezTo>
                <a:cubicBezTo>
                  <a:pt x="3784886" y="2320943"/>
                  <a:pt x="3776216" y="2329603"/>
                  <a:pt x="3767545" y="2329603"/>
                </a:cubicBezTo>
                <a:cubicBezTo>
                  <a:pt x="3780551" y="2316613"/>
                  <a:pt x="3784886" y="2316613"/>
                  <a:pt x="3802228" y="2316613"/>
                </a:cubicBezTo>
                <a:close/>
                <a:moveTo>
                  <a:pt x="3550770" y="2316613"/>
                </a:moveTo>
                <a:cubicBezTo>
                  <a:pt x="3550770" y="2333933"/>
                  <a:pt x="3537763" y="2325273"/>
                  <a:pt x="3529092" y="2325273"/>
                </a:cubicBezTo>
                <a:cubicBezTo>
                  <a:pt x="3524757" y="2312283"/>
                  <a:pt x="3546434" y="2325273"/>
                  <a:pt x="3550770" y="2316613"/>
                </a:cubicBezTo>
                <a:close/>
                <a:moveTo>
                  <a:pt x="1851256" y="2316613"/>
                </a:moveTo>
                <a:cubicBezTo>
                  <a:pt x="1846921" y="2316613"/>
                  <a:pt x="1842585" y="2320943"/>
                  <a:pt x="1838250" y="2325273"/>
                </a:cubicBezTo>
                <a:cubicBezTo>
                  <a:pt x="1842585" y="2329603"/>
                  <a:pt x="1846921" y="2333933"/>
                  <a:pt x="1846921" y="2338263"/>
                </a:cubicBezTo>
                <a:cubicBezTo>
                  <a:pt x="1855592" y="2329603"/>
                  <a:pt x="1855592" y="2325273"/>
                  <a:pt x="1851256" y="2316613"/>
                </a:cubicBezTo>
                <a:close/>
                <a:moveTo>
                  <a:pt x="1439384" y="2316613"/>
                </a:moveTo>
                <a:cubicBezTo>
                  <a:pt x="1441552" y="2318778"/>
                  <a:pt x="1441552" y="2320943"/>
                  <a:pt x="1440468" y="2323108"/>
                </a:cubicBezTo>
                <a:lnTo>
                  <a:pt x="1435206" y="2329415"/>
                </a:lnTo>
                <a:lnTo>
                  <a:pt x="1430713" y="2325273"/>
                </a:lnTo>
                <a:cubicBezTo>
                  <a:pt x="1435049" y="2325273"/>
                  <a:pt x="1435049" y="2320943"/>
                  <a:pt x="1439384" y="2316613"/>
                </a:cubicBezTo>
                <a:close/>
                <a:moveTo>
                  <a:pt x="1283306" y="2316613"/>
                </a:moveTo>
                <a:cubicBezTo>
                  <a:pt x="1283306" y="2316613"/>
                  <a:pt x="1278971" y="2316613"/>
                  <a:pt x="1278971" y="2320943"/>
                </a:cubicBezTo>
                <a:cubicBezTo>
                  <a:pt x="1278971" y="2320943"/>
                  <a:pt x="1283306" y="2325273"/>
                  <a:pt x="1283306" y="2329603"/>
                </a:cubicBezTo>
                <a:cubicBezTo>
                  <a:pt x="1287642" y="2325273"/>
                  <a:pt x="1291977" y="2320943"/>
                  <a:pt x="1287642" y="2316613"/>
                </a:cubicBezTo>
                <a:cubicBezTo>
                  <a:pt x="1283306" y="2320943"/>
                  <a:pt x="1287642" y="2325273"/>
                  <a:pt x="1283306" y="2316613"/>
                </a:cubicBezTo>
                <a:close/>
                <a:moveTo>
                  <a:pt x="1869140" y="2314990"/>
                </a:moveTo>
                <a:cubicBezTo>
                  <a:pt x="1864263" y="2314448"/>
                  <a:pt x="1859927" y="2316613"/>
                  <a:pt x="1855592" y="2316613"/>
                </a:cubicBezTo>
                <a:cubicBezTo>
                  <a:pt x="1868598" y="2338263"/>
                  <a:pt x="1872934" y="2316613"/>
                  <a:pt x="1885940" y="2329603"/>
                </a:cubicBezTo>
                <a:cubicBezTo>
                  <a:pt x="1879437" y="2318778"/>
                  <a:pt x="1874018" y="2315531"/>
                  <a:pt x="1869140" y="2314990"/>
                </a:cubicBezTo>
                <a:close/>
                <a:moveTo>
                  <a:pt x="1820908" y="2313366"/>
                </a:moveTo>
                <a:cubicBezTo>
                  <a:pt x="1824159" y="2312283"/>
                  <a:pt x="1827411" y="2312283"/>
                  <a:pt x="1829579" y="2316613"/>
                </a:cubicBezTo>
                <a:cubicBezTo>
                  <a:pt x="1825243" y="2320943"/>
                  <a:pt x="1816572" y="2325273"/>
                  <a:pt x="1812237" y="2316613"/>
                </a:cubicBezTo>
                <a:cubicBezTo>
                  <a:pt x="1814404" y="2316613"/>
                  <a:pt x="1817656" y="2314448"/>
                  <a:pt x="1820908" y="2313366"/>
                </a:cubicBezTo>
                <a:close/>
                <a:moveTo>
                  <a:pt x="1235616" y="2312283"/>
                </a:moveTo>
                <a:cubicBezTo>
                  <a:pt x="1231281" y="2320943"/>
                  <a:pt x="1231281" y="2329603"/>
                  <a:pt x="1231281" y="2338263"/>
                </a:cubicBezTo>
                <a:cubicBezTo>
                  <a:pt x="1226945" y="2329603"/>
                  <a:pt x="1222610" y="2333933"/>
                  <a:pt x="1218274" y="2320943"/>
                </a:cubicBezTo>
                <a:cubicBezTo>
                  <a:pt x="1213939" y="2325273"/>
                  <a:pt x="1200932" y="2329603"/>
                  <a:pt x="1205268" y="2333933"/>
                </a:cubicBezTo>
                <a:cubicBezTo>
                  <a:pt x="1213939" y="2342593"/>
                  <a:pt x="1222610" y="2333933"/>
                  <a:pt x="1231281" y="2342593"/>
                </a:cubicBezTo>
                <a:cubicBezTo>
                  <a:pt x="1218274" y="2342593"/>
                  <a:pt x="1235616" y="2351253"/>
                  <a:pt x="1231281" y="2359913"/>
                </a:cubicBezTo>
                <a:cubicBezTo>
                  <a:pt x="1244287" y="2364243"/>
                  <a:pt x="1235616" y="2346923"/>
                  <a:pt x="1239952" y="2338263"/>
                </a:cubicBezTo>
                <a:cubicBezTo>
                  <a:pt x="1244287" y="2342593"/>
                  <a:pt x="1239952" y="2346923"/>
                  <a:pt x="1244287" y="2351253"/>
                </a:cubicBezTo>
                <a:cubicBezTo>
                  <a:pt x="1252958" y="2351253"/>
                  <a:pt x="1252958" y="2346923"/>
                  <a:pt x="1252958" y="2342593"/>
                </a:cubicBezTo>
                <a:cubicBezTo>
                  <a:pt x="1235616" y="2333933"/>
                  <a:pt x="1248623" y="2329603"/>
                  <a:pt x="1235616" y="2312283"/>
                </a:cubicBezTo>
                <a:close/>
                <a:moveTo>
                  <a:pt x="737034" y="2312283"/>
                </a:moveTo>
                <a:lnTo>
                  <a:pt x="737266" y="2316884"/>
                </a:lnTo>
                <a:lnTo>
                  <a:pt x="737034" y="2316613"/>
                </a:lnTo>
                <a:cubicBezTo>
                  <a:pt x="741370" y="2316613"/>
                  <a:pt x="741370" y="2312283"/>
                  <a:pt x="737034" y="2312283"/>
                </a:cubicBezTo>
                <a:close/>
                <a:moveTo>
                  <a:pt x="672002" y="2312283"/>
                </a:moveTo>
                <a:cubicBezTo>
                  <a:pt x="676337" y="2316613"/>
                  <a:pt x="667666" y="2320943"/>
                  <a:pt x="676337" y="2325273"/>
                </a:cubicBezTo>
                <a:cubicBezTo>
                  <a:pt x="663331" y="2320943"/>
                  <a:pt x="667666" y="2342593"/>
                  <a:pt x="654660" y="2338263"/>
                </a:cubicBezTo>
                <a:cubicBezTo>
                  <a:pt x="654660" y="2320943"/>
                  <a:pt x="667666" y="2325273"/>
                  <a:pt x="672002" y="2312283"/>
                </a:cubicBezTo>
                <a:close/>
                <a:moveTo>
                  <a:pt x="694763" y="2311201"/>
                </a:moveTo>
                <a:cubicBezTo>
                  <a:pt x="698015" y="2310118"/>
                  <a:pt x="702350" y="2310118"/>
                  <a:pt x="702350" y="2312283"/>
                </a:cubicBezTo>
                <a:cubicBezTo>
                  <a:pt x="706686" y="2316613"/>
                  <a:pt x="702350" y="2316613"/>
                  <a:pt x="698015" y="2320943"/>
                </a:cubicBezTo>
                <a:cubicBezTo>
                  <a:pt x="698015" y="2320943"/>
                  <a:pt x="698015" y="2320943"/>
                  <a:pt x="702350" y="2325273"/>
                </a:cubicBezTo>
                <a:cubicBezTo>
                  <a:pt x="693679" y="2329603"/>
                  <a:pt x="698015" y="2312283"/>
                  <a:pt x="693679" y="2316613"/>
                </a:cubicBezTo>
                <a:cubicBezTo>
                  <a:pt x="689344" y="2314448"/>
                  <a:pt x="691511" y="2312283"/>
                  <a:pt x="694763" y="2311201"/>
                </a:cubicBezTo>
                <a:close/>
                <a:moveTo>
                  <a:pt x="1617140" y="2307953"/>
                </a:moveTo>
                <a:cubicBezTo>
                  <a:pt x="1625811" y="2316613"/>
                  <a:pt x="1625811" y="2325273"/>
                  <a:pt x="1617140" y="2325273"/>
                </a:cubicBezTo>
                <a:cubicBezTo>
                  <a:pt x="1612804" y="2316613"/>
                  <a:pt x="1612804" y="2312283"/>
                  <a:pt x="1617140" y="2307953"/>
                </a:cubicBezTo>
                <a:close/>
                <a:moveTo>
                  <a:pt x="1478404" y="2307953"/>
                </a:moveTo>
                <a:cubicBezTo>
                  <a:pt x="1482739" y="2312283"/>
                  <a:pt x="1491410" y="2303623"/>
                  <a:pt x="1495746" y="2316613"/>
                </a:cubicBezTo>
                <a:cubicBezTo>
                  <a:pt x="1495746" y="2325273"/>
                  <a:pt x="1478404" y="2307953"/>
                  <a:pt x="1482739" y="2316613"/>
                </a:cubicBezTo>
                <a:cubicBezTo>
                  <a:pt x="1478404" y="2316613"/>
                  <a:pt x="1482739" y="2312283"/>
                  <a:pt x="1478404" y="2307953"/>
                </a:cubicBezTo>
                <a:close/>
                <a:moveTo>
                  <a:pt x="1243881" y="2304976"/>
                </a:moveTo>
                <a:cubicBezTo>
                  <a:pt x="1242390" y="2304977"/>
                  <a:pt x="1241036" y="2305788"/>
                  <a:pt x="1239952" y="2307953"/>
                </a:cubicBezTo>
                <a:cubicBezTo>
                  <a:pt x="1244287" y="2316613"/>
                  <a:pt x="1248623" y="2320943"/>
                  <a:pt x="1252958" y="2333933"/>
                </a:cubicBezTo>
                <a:cubicBezTo>
                  <a:pt x="1252958" y="2329603"/>
                  <a:pt x="1261629" y="2329603"/>
                  <a:pt x="1257293" y="2325273"/>
                </a:cubicBezTo>
                <a:cubicBezTo>
                  <a:pt x="1248623" y="2325273"/>
                  <a:pt x="1261629" y="2316613"/>
                  <a:pt x="1257293" y="2312283"/>
                </a:cubicBezTo>
                <a:cubicBezTo>
                  <a:pt x="1254042" y="2312283"/>
                  <a:pt x="1248352" y="2304976"/>
                  <a:pt x="1243881" y="2304976"/>
                </a:cubicBezTo>
                <a:close/>
                <a:moveTo>
                  <a:pt x="1764546" y="2303623"/>
                </a:moveTo>
                <a:cubicBezTo>
                  <a:pt x="1762379" y="2305788"/>
                  <a:pt x="1759127" y="2307953"/>
                  <a:pt x="1755875" y="2308495"/>
                </a:cubicBezTo>
                <a:lnTo>
                  <a:pt x="1755214" y="2308123"/>
                </a:lnTo>
                <a:close/>
                <a:moveTo>
                  <a:pt x="1495746" y="2299293"/>
                </a:moveTo>
                <a:cubicBezTo>
                  <a:pt x="1500081" y="2294963"/>
                  <a:pt x="1504417" y="2307953"/>
                  <a:pt x="1508752" y="2312283"/>
                </a:cubicBezTo>
                <a:cubicBezTo>
                  <a:pt x="1517423" y="2303623"/>
                  <a:pt x="1521759" y="2307953"/>
                  <a:pt x="1526094" y="2303623"/>
                </a:cubicBezTo>
                <a:cubicBezTo>
                  <a:pt x="1530430" y="2320943"/>
                  <a:pt x="1513088" y="2312283"/>
                  <a:pt x="1500081" y="2320943"/>
                </a:cubicBezTo>
                <a:cubicBezTo>
                  <a:pt x="1495746" y="2312283"/>
                  <a:pt x="1508752" y="2307953"/>
                  <a:pt x="1495746" y="2299293"/>
                </a:cubicBezTo>
                <a:close/>
                <a:moveTo>
                  <a:pt x="1894611" y="2294963"/>
                </a:moveTo>
                <a:cubicBezTo>
                  <a:pt x="1885940" y="2294963"/>
                  <a:pt x="1890276" y="2303623"/>
                  <a:pt x="1894611" y="2312283"/>
                </a:cubicBezTo>
                <a:cubicBezTo>
                  <a:pt x="1903282" y="2307953"/>
                  <a:pt x="1898947" y="2299293"/>
                  <a:pt x="1894611" y="2294963"/>
                </a:cubicBezTo>
                <a:close/>
                <a:moveTo>
                  <a:pt x="1851256" y="2294963"/>
                </a:moveTo>
                <a:cubicBezTo>
                  <a:pt x="1855592" y="2316613"/>
                  <a:pt x="1829579" y="2294963"/>
                  <a:pt x="1825243" y="2303623"/>
                </a:cubicBezTo>
                <a:cubicBezTo>
                  <a:pt x="1825243" y="2286303"/>
                  <a:pt x="1842585" y="2312283"/>
                  <a:pt x="1851256" y="2294963"/>
                </a:cubicBezTo>
                <a:close/>
                <a:moveTo>
                  <a:pt x="719692" y="2294963"/>
                </a:moveTo>
                <a:cubicBezTo>
                  <a:pt x="724028" y="2299293"/>
                  <a:pt x="728363" y="2303623"/>
                  <a:pt x="732699" y="2307953"/>
                </a:cubicBezTo>
                <a:cubicBezTo>
                  <a:pt x="724028" y="2307953"/>
                  <a:pt x="719692" y="2299293"/>
                  <a:pt x="715357" y="2303623"/>
                </a:cubicBezTo>
                <a:cubicBezTo>
                  <a:pt x="711021" y="2299293"/>
                  <a:pt x="715357" y="2299293"/>
                  <a:pt x="719692" y="2294963"/>
                </a:cubicBezTo>
                <a:close/>
                <a:moveTo>
                  <a:pt x="1275313" y="2293813"/>
                </a:moveTo>
                <a:cubicBezTo>
                  <a:pt x="1269216" y="2291986"/>
                  <a:pt x="1269216" y="2299293"/>
                  <a:pt x="1278971" y="2299293"/>
                </a:cubicBezTo>
                <a:cubicBezTo>
                  <a:pt x="1274635" y="2312283"/>
                  <a:pt x="1265964" y="2294963"/>
                  <a:pt x="1261629" y="2299293"/>
                </a:cubicBezTo>
                <a:cubicBezTo>
                  <a:pt x="1270300" y="2307953"/>
                  <a:pt x="1257293" y="2307953"/>
                  <a:pt x="1265964" y="2312283"/>
                </a:cubicBezTo>
                <a:cubicBezTo>
                  <a:pt x="1274635" y="2316613"/>
                  <a:pt x="1283306" y="2312283"/>
                  <a:pt x="1283306" y="2299293"/>
                </a:cubicBezTo>
                <a:cubicBezTo>
                  <a:pt x="1280055" y="2296046"/>
                  <a:pt x="1277345" y="2294422"/>
                  <a:pt x="1275313" y="2293813"/>
                </a:cubicBezTo>
                <a:close/>
                <a:moveTo>
                  <a:pt x="1690843" y="2290633"/>
                </a:moveTo>
                <a:cubicBezTo>
                  <a:pt x="1699514" y="2297128"/>
                  <a:pt x="1704933" y="2303623"/>
                  <a:pt x="1710353" y="2308495"/>
                </a:cubicBezTo>
                <a:lnTo>
                  <a:pt x="1716436" y="2311026"/>
                </a:lnTo>
                <a:lnTo>
                  <a:pt x="1716856" y="2312283"/>
                </a:lnTo>
                <a:lnTo>
                  <a:pt x="1718172" y="2311748"/>
                </a:lnTo>
                <a:lnTo>
                  <a:pt x="1729862" y="2316613"/>
                </a:lnTo>
                <a:cubicBezTo>
                  <a:pt x="1738533" y="2338263"/>
                  <a:pt x="1716856" y="2320943"/>
                  <a:pt x="1716856" y="2333933"/>
                </a:cubicBezTo>
                <a:cubicBezTo>
                  <a:pt x="1712520" y="2320943"/>
                  <a:pt x="1708185" y="2329603"/>
                  <a:pt x="1703849" y="2333933"/>
                </a:cubicBezTo>
                <a:cubicBezTo>
                  <a:pt x="1703849" y="2312283"/>
                  <a:pt x="1695178" y="2333933"/>
                  <a:pt x="1690843" y="2329603"/>
                </a:cubicBezTo>
                <a:cubicBezTo>
                  <a:pt x="1686508" y="2333933"/>
                  <a:pt x="1690843" y="2333933"/>
                  <a:pt x="1695178" y="2338263"/>
                </a:cubicBezTo>
                <a:cubicBezTo>
                  <a:pt x="1690843" y="2342593"/>
                  <a:pt x="1682172" y="2338263"/>
                  <a:pt x="1677837" y="2329603"/>
                </a:cubicBezTo>
                <a:cubicBezTo>
                  <a:pt x="1673501" y="2333933"/>
                  <a:pt x="1677837" y="2333933"/>
                  <a:pt x="1673501" y="2338263"/>
                </a:cubicBezTo>
                <a:cubicBezTo>
                  <a:pt x="1677837" y="2342593"/>
                  <a:pt x="1682172" y="2342593"/>
                  <a:pt x="1686508" y="2351253"/>
                </a:cubicBezTo>
                <a:cubicBezTo>
                  <a:pt x="1686508" y="2359913"/>
                  <a:pt x="1673501" y="2342593"/>
                  <a:pt x="1677837" y="2351253"/>
                </a:cubicBezTo>
                <a:cubicBezTo>
                  <a:pt x="1673501" y="2351253"/>
                  <a:pt x="1664830" y="2342593"/>
                  <a:pt x="1660495" y="2342593"/>
                </a:cubicBezTo>
                <a:cubicBezTo>
                  <a:pt x="1656159" y="2346923"/>
                  <a:pt x="1651824" y="2355583"/>
                  <a:pt x="1647488" y="2359913"/>
                </a:cubicBezTo>
                <a:cubicBezTo>
                  <a:pt x="1643153" y="2346923"/>
                  <a:pt x="1647488" y="2342593"/>
                  <a:pt x="1638817" y="2351253"/>
                </a:cubicBezTo>
                <a:cubicBezTo>
                  <a:pt x="1634482" y="2342593"/>
                  <a:pt x="1647488" y="2342593"/>
                  <a:pt x="1638817" y="2333933"/>
                </a:cubicBezTo>
                <a:cubicBezTo>
                  <a:pt x="1647488" y="2329603"/>
                  <a:pt x="1643153" y="2342593"/>
                  <a:pt x="1647488" y="2346923"/>
                </a:cubicBezTo>
                <a:cubicBezTo>
                  <a:pt x="1656159" y="2325273"/>
                  <a:pt x="1669166" y="2329603"/>
                  <a:pt x="1690843" y="2320943"/>
                </a:cubicBezTo>
                <a:cubicBezTo>
                  <a:pt x="1690843" y="2316613"/>
                  <a:pt x="1686508" y="2299293"/>
                  <a:pt x="1695178" y="2307953"/>
                </a:cubicBezTo>
                <a:cubicBezTo>
                  <a:pt x="1699514" y="2299293"/>
                  <a:pt x="1686508" y="2299293"/>
                  <a:pt x="1690843" y="2290633"/>
                </a:cubicBezTo>
                <a:close/>
                <a:moveTo>
                  <a:pt x="1365681" y="2290633"/>
                </a:moveTo>
                <a:cubicBezTo>
                  <a:pt x="1365681" y="2294963"/>
                  <a:pt x="1365681" y="2294963"/>
                  <a:pt x="1365681" y="2294963"/>
                </a:cubicBezTo>
                <a:lnTo>
                  <a:pt x="1362568" y="2294963"/>
                </a:lnTo>
                <a:lnTo>
                  <a:pt x="1362299" y="2294011"/>
                </a:lnTo>
                <a:close/>
                <a:moveTo>
                  <a:pt x="815073" y="2290633"/>
                </a:moveTo>
                <a:cubicBezTo>
                  <a:pt x="823744" y="2307953"/>
                  <a:pt x="797731" y="2299293"/>
                  <a:pt x="797731" y="2316613"/>
                </a:cubicBezTo>
                <a:cubicBezTo>
                  <a:pt x="806402" y="2325273"/>
                  <a:pt x="806402" y="2312283"/>
                  <a:pt x="815073" y="2307953"/>
                </a:cubicBezTo>
                <a:cubicBezTo>
                  <a:pt x="819409" y="2316613"/>
                  <a:pt x="810738" y="2316613"/>
                  <a:pt x="815073" y="2325273"/>
                </a:cubicBezTo>
                <a:cubicBezTo>
                  <a:pt x="823744" y="2325273"/>
                  <a:pt x="810738" y="2312283"/>
                  <a:pt x="819409" y="2312283"/>
                </a:cubicBezTo>
                <a:cubicBezTo>
                  <a:pt x="819409" y="2316613"/>
                  <a:pt x="819409" y="2320943"/>
                  <a:pt x="823744" y="2325273"/>
                </a:cubicBezTo>
                <a:cubicBezTo>
                  <a:pt x="806402" y="2325273"/>
                  <a:pt x="797731" y="2325273"/>
                  <a:pt x="793396" y="2342593"/>
                </a:cubicBezTo>
                <a:cubicBezTo>
                  <a:pt x="789060" y="2320943"/>
                  <a:pt x="797731" y="2325273"/>
                  <a:pt x="793396" y="2307953"/>
                </a:cubicBezTo>
                <a:cubicBezTo>
                  <a:pt x="806402" y="2294963"/>
                  <a:pt x="797731" y="2290633"/>
                  <a:pt x="815073" y="2290633"/>
                </a:cubicBezTo>
                <a:close/>
                <a:moveTo>
                  <a:pt x="1570533" y="2286033"/>
                </a:moveTo>
                <a:cubicBezTo>
                  <a:pt x="1562404" y="2283597"/>
                  <a:pt x="1554275" y="2298211"/>
                  <a:pt x="1560778" y="2307953"/>
                </a:cubicBezTo>
                <a:cubicBezTo>
                  <a:pt x="1569449" y="2294963"/>
                  <a:pt x="1565114" y="2294963"/>
                  <a:pt x="1578120" y="2294963"/>
                </a:cubicBezTo>
                <a:cubicBezTo>
                  <a:pt x="1575953" y="2289551"/>
                  <a:pt x="1573243" y="2286845"/>
                  <a:pt x="1570533" y="2286033"/>
                </a:cubicBezTo>
                <a:close/>
                <a:moveTo>
                  <a:pt x="1790085" y="2285492"/>
                </a:moveTo>
                <a:cubicBezTo>
                  <a:pt x="1799230" y="2289551"/>
                  <a:pt x="1808985" y="2305788"/>
                  <a:pt x="1799230" y="2312283"/>
                </a:cubicBezTo>
                <a:cubicBezTo>
                  <a:pt x="1790559" y="2299293"/>
                  <a:pt x="1799230" y="2290633"/>
                  <a:pt x="1781888" y="2286303"/>
                </a:cubicBezTo>
                <a:cubicBezTo>
                  <a:pt x="1784056" y="2284138"/>
                  <a:pt x="1787037" y="2284138"/>
                  <a:pt x="1790085" y="2285492"/>
                </a:cubicBezTo>
                <a:close/>
                <a:moveTo>
                  <a:pt x="3966978" y="2284138"/>
                </a:moveTo>
                <a:cubicBezTo>
                  <a:pt x="3971313" y="2285221"/>
                  <a:pt x="3975648" y="2288468"/>
                  <a:pt x="3979984" y="2294963"/>
                </a:cubicBezTo>
                <a:cubicBezTo>
                  <a:pt x="3971313" y="2290633"/>
                  <a:pt x="3962642" y="2299293"/>
                  <a:pt x="3953971" y="2286303"/>
                </a:cubicBezTo>
                <a:cubicBezTo>
                  <a:pt x="3958307" y="2284138"/>
                  <a:pt x="3962642" y="2283056"/>
                  <a:pt x="3966978" y="2284138"/>
                </a:cubicBezTo>
                <a:close/>
                <a:moveTo>
                  <a:pt x="3906280" y="2281973"/>
                </a:moveTo>
                <a:cubicBezTo>
                  <a:pt x="3906280" y="2277644"/>
                  <a:pt x="3919287" y="2281973"/>
                  <a:pt x="3923622" y="2294963"/>
                </a:cubicBezTo>
                <a:cubicBezTo>
                  <a:pt x="3919287" y="2294963"/>
                  <a:pt x="3914951" y="2290633"/>
                  <a:pt x="3914951" y="2294963"/>
                </a:cubicBezTo>
                <a:cubicBezTo>
                  <a:pt x="3910616" y="2290633"/>
                  <a:pt x="3910616" y="2281973"/>
                  <a:pt x="3906280" y="2281973"/>
                </a:cubicBezTo>
                <a:close/>
                <a:moveTo>
                  <a:pt x="1621475" y="2281973"/>
                </a:moveTo>
                <a:cubicBezTo>
                  <a:pt x="1625811" y="2294963"/>
                  <a:pt x="1625811" y="2281973"/>
                  <a:pt x="1630146" y="2294963"/>
                </a:cubicBezTo>
                <a:cubicBezTo>
                  <a:pt x="1625811" y="2294963"/>
                  <a:pt x="1621475" y="2303623"/>
                  <a:pt x="1617140" y="2299293"/>
                </a:cubicBezTo>
                <a:cubicBezTo>
                  <a:pt x="1608469" y="2290633"/>
                  <a:pt x="1617140" y="2290633"/>
                  <a:pt x="1621475" y="2281973"/>
                </a:cubicBezTo>
                <a:close/>
                <a:moveTo>
                  <a:pt x="1083874" y="2281973"/>
                </a:moveTo>
                <a:cubicBezTo>
                  <a:pt x="1088209" y="2294963"/>
                  <a:pt x="1083874" y="2299293"/>
                  <a:pt x="1079538" y="2303623"/>
                </a:cubicBezTo>
                <a:cubicBezTo>
                  <a:pt x="1079538" y="2294963"/>
                  <a:pt x="1079538" y="2290633"/>
                  <a:pt x="1083874" y="2281973"/>
                </a:cubicBezTo>
                <a:close/>
                <a:moveTo>
                  <a:pt x="1673376" y="2277856"/>
                </a:moveTo>
                <a:lnTo>
                  <a:pt x="1673433" y="2277914"/>
                </a:lnTo>
                <a:lnTo>
                  <a:pt x="1673574" y="2277972"/>
                </a:lnTo>
                <a:lnTo>
                  <a:pt x="1676753" y="2292257"/>
                </a:lnTo>
                <a:cubicBezTo>
                  <a:pt x="1677837" y="2296046"/>
                  <a:pt x="1680004" y="2297128"/>
                  <a:pt x="1686508" y="2290633"/>
                </a:cubicBezTo>
                <a:cubicBezTo>
                  <a:pt x="1690843" y="2307953"/>
                  <a:pt x="1673501" y="2299293"/>
                  <a:pt x="1669166" y="2299293"/>
                </a:cubicBezTo>
                <a:cubicBezTo>
                  <a:pt x="1669166" y="2294963"/>
                  <a:pt x="1668082" y="2290633"/>
                  <a:pt x="1668082" y="2286845"/>
                </a:cubicBezTo>
                <a:close/>
                <a:moveTo>
                  <a:pt x="3472731" y="2277644"/>
                </a:moveTo>
                <a:cubicBezTo>
                  <a:pt x="3468395" y="2281973"/>
                  <a:pt x="3464060" y="2286303"/>
                  <a:pt x="3468395" y="2294963"/>
                </a:cubicBezTo>
                <a:cubicBezTo>
                  <a:pt x="3472731" y="2286303"/>
                  <a:pt x="3477066" y="2294963"/>
                  <a:pt x="3477066" y="2286303"/>
                </a:cubicBezTo>
                <a:cubicBezTo>
                  <a:pt x="3472731" y="2277644"/>
                  <a:pt x="3472731" y="2277644"/>
                  <a:pt x="3472731" y="2277644"/>
                </a:cubicBezTo>
                <a:close/>
                <a:moveTo>
                  <a:pt x="1803566" y="2273314"/>
                </a:moveTo>
                <a:cubicBezTo>
                  <a:pt x="1807901" y="2281973"/>
                  <a:pt x="1812237" y="2277644"/>
                  <a:pt x="1812237" y="2277644"/>
                </a:cubicBezTo>
                <a:cubicBezTo>
                  <a:pt x="1816572" y="2286303"/>
                  <a:pt x="1807901" y="2286303"/>
                  <a:pt x="1807901" y="2290633"/>
                </a:cubicBezTo>
                <a:cubicBezTo>
                  <a:pt x="1799230" y="2281973"/>
                  <a:pt x="1799230" y="2277644"/>
                  <a:pt x="1803566" y="2273314"/>
                </a:cubicBezTo>
                <a:close/>
                <a:moveTo>
                  <a:pt x="1335333" y="2273314"/>
                </a:moveTo>
                <a:cubicBezTo>
                  <a:pt x="1326662" y="2277644"/>
                  <a:pt x="1317990" y="2281973"/>
                  <a:pt x="1317990" y="2290633"/>
                </a:cubicBezTo>
                <a:cubicBezTo>
                  <a:pt x="1309319" y="2286303"/>
                  <a:pt x="1313655" y="2277644"/>
                  <a:pt x="1304984" y="2277644"/>
                </a:cubicBezTo>
                <a:cubicBezTo>
                  <a:pt x="1309319" y="2286303"/>
                  <a:pt x="1296313" y="2290633"/>
                  <a:pt x="1304984" y="2299293"/>
                </a:cubicBezTo>
                <a:cubicBezTo>
                  <a:pt x="1317990" y="2294963"/>
                  <a:pt x="1335333" y="2299293"/>
                  <a:pt x="1335333" y="2273314"/>
                </a:cubicBezTo>
                <a:close/>
                <a:moveTo>
                  <a:pt x="1131564" y="2273314"/>
                </a:moveTo>
                <a:cubicBezTo>
                  <a:pt x="1131564" y="2286303"/>
                  <a:pt x="1118558" y="2277644"/>
                  <a:pt x="1118558" y="2290633"/>
                </a:cubicBezTo>
                <a:cubicBezTo>
                  <a:pt x="1114222" y="2277644"/>
                  <a:pt x="1127229" y="2273314"/>
                  <a:pt x="1131564" y="2273314"/>
                </a:cubicBezTo>
                <a:close/>
                <a:moveTo>
                  <a:pt x="1039977" y="2272772"/>
                </a:moveTo>
                <a:lnTo>
                  <a:pt x="1050888" y="2273208"/>
                </a:lnTo>
                <a:lnTo>
                  <a:pt x="1052285" y="2274361"/>
                </a:lnTo>
                <a:lnTo>
                  <a:pt x="1046480" y="2279267"/>
                </a:lnTo>
                <a:cubicBezTo>
                  <a:pt x="1042687" y="2279808"/>
                  <a:pt x="1038351" y="2279808"/>
                  <a:pt x="1036183" y="2281973"/>
                </a:cubicBezTo>
                <a:cubicBezTo>
                  <a:pt x="1034016" y="2273314"/>
                  <a:pt x="1036183" y="2272231"/>
                  <a:pt x="1039977" y="2272772"/>
                </a:cubicBezTo>
                <a:close/>
                <a:moveTo>
                  <a:pt x="1628317" y="2269187"/>
                </a:moveTo>
                <a:cubicBezTo>
                  <a:pt x="1630146" y="2269795"/>
                  <a:pt x="1632314" y="2272231"/>
                  <a:pt x="1634482" y="2277644"/>
                </a:cubicBezTo>
                <a:cubicBezTo>
                  <a:pt x="1634482" y="2277644"/>
                  <a:pt x="1630146" y="2281973"/>
                  <a:pt x="1630146" y="2281973"/>
                </a:cubicBezTo>
                <a:cubicBezTo>
                  <a:pt x="1620391" y="2281973"/>
                  <a:pt x="1622830" y="2267360"/>
                  <a:pt x="1628317" y="2269187"/>
                </a:cubicBezTo>
                <a:close/>
                <a:moveTo>
                  <a:pt x="1443720" y="2268984"/>
                </a:moveTo>
                <a:cubicBezTo>
                  <a:pt x="1448055" y="2264654"/>
                  <a:pt x="1452391" y="2277644"/>
                  <a:pt x="1461062" y="2273314"/>
                </a:cubicBezTo>
                <a:cubicBezTo>
                  <a:pt x="1456726" y="2286303"/>
                  <a:pt x="1469733" y="2290633"/>
                  <a:pt x="1474068" y="2299293"/>
                </a:cubicBezTo>
                <a:cubicBezTo>
                  <a:pt x="1474068" y="2303623"/>
                  <a:pt x="1461062" y="2294963"/>
                  <a:pt x="1465397" y="2303623"/>
                </a:cubicBezTo>
                <a:cubicBezTo>
                  <a:pt x="1456726" y="2299293"/>
                  <a:pt x="1456726" y="2281973"/>
                  <a:pt x="1443720" y="2268984"/>
                </a:cubicBezTo>
                <a:close/>
                <a:moveTo>
                  <a:pt x="1595124" y="2267969"/>
                </a:moveTo>
                <a:cubicBezTo>
                  <a:pt x="1597088" y="2266007"/>
                  <a:pt x="1599798" y="2265736"/>
                  <a:pt x="1604133" y="2268984"/>
                </a:cubicBezTo>
                <a:cubicBezTo>
                  <a:pt x="1604133" y="2277644"/>
                  <a:pt x="1582456" y="2281973"/>
                  <a:pt x="1595462" y="2299293"/>
                </a:cubicBezTo>
                <a:cubicBezTo>
                  <a:pt x="1582456" y="2290633"/>
                  <a:pt x="1582456" y="2303623"/>
                  <a:pt x="1573785" y="2312283"/>
                </a:cubicBezTo>
                <a:cubicBezTo>
                  <a:pt x="1586791" y="2316613"/>
                  <a:pt x="1595462" y="2299293"/>
                  <a:pt x="1604133" y="2294963"/>
                </a:cubicBezTo>
                <a:cubicBezTo>
                  <a:pt x="1599798" y="2312283"/>
                  <a:pt x="1604133" y="2329603"/>
                  <a:pt x="1595462" y="2342593"/>
                </a:cubicBezTo>
                <a:cubicBezTo>
                  <a:pt x="1604133" y="2351253"/>
                  <a:pt x="1604133" y="2364243"/>
                  <a:pt x="1608469" y="2351253"/>
                </a:cubicBezTo>
                <a:cubicBezTo>
                  <a:pt x="1612804" y="2359913"/>
                  <a:pt x="1617140" y="2355583"/>
                  <a:pt x="1625811" y="2368573"/>
                </a:cubicBezTo>
                <a:cubicBezTo>
                  <a:pt x="1617140" y="2372903"/>
                  <a:pt x="1604133" y="2368573"/>
                  <a:pt x="1617140" y="2381563"/>
                </a:cubicBezTo>
                <a:cubicBezTo>
                  <a:pt x="1591127" y="2385893"/>
                  <a:pt x="1586791" y="2407543"/>
                  <a:pt x="1573785" y="2398883"/>
                </a:cubicBezTo>
                <a:cubicBezTo>
                  <a:pt x="1569449" y="2403213"/>
                  <a:pt x="1573785" y="2407543"/>
                  <a:pt x="1578120" y="2411873"/>
                </a:cubicBezTo>
                <a:cubicBezTo>
                  <a:pt x="1565114" y="2407543"/>
                  <a:pt x="1556443" y="2403213"/>
                  <a:pt x="1543436" y="2411873"/>
                </a:cubicBezTo>
                <a:cubicBezTo>
                  <a:pt x="1547772" y="2420533"/>
                  <a:pt x="1556443" y="2411873"/>
                  <a:pt x="1560778" y="2411873"/>
                </a:cubicBezTo>
                <a:cubicBezTo>
                  <a:pt x="1569449" y="2433523"/>
                  <a:pt x="1530430" y="2407543"/>
                  <a:pt x="1543436" y="2429193"/>
                </a:cubicBezTo>
                <a:cubicBezTo>
                  <a:pt x="1539101" y="2429193"/>
                  <a:pt x="1534765" y="2424863"/>
                  <a:pt x="1530430" y="2420533"/>
                </a:cubicBezTo>
                <a:cubicBezTo>
                  <a:pt x="1521759" y="2424863"/>
                  <a:pt x="1539101" y="2437853"/>
                  <a:pt x="1526094" y="2442183"/>
                </a:cubicBezTo>
                <a:cubicBezTo>
                  <a:pt x="1526094" y="2433523"/>
                  <a:pt x="1530430" y="2429193"/>
                  <a:pt x="1521759" y="2429193"/>
                </a:cubicBezTo>
                <a:cubicBezTo>
                  <a:pt x="1517423" y="2424863"/>
                  <a:pt x="1508752" y="2433523"/>
                  <a:pt x="1500081" y="2442183"/>
                </a:cubicBezTo>
                <a:cubicBezTo>
                  <a:pt x="1491410" y="2433523"/>
                  <a:pt x="1487075" y="2433523"/>
                  <a:pt x="1478404" y="2433523"/>
                </a:cubicBezTo>
                <a:cubicBezTo>
                  <a:pt x="1482739" y="2442183"/>
                  <a:pt x="1487075" y="2433523"/>
                  <a:pt x="1491410" y="2437853"/>
                </a:cubicBezTo>
                <a:cubicBezTo>
                  <a:pt x="1491410" y="2450842"/>
                  <a:pt x="1474068" y="2446512"/>
                  <a:pt x="1474068" y="2459502"/>
                </a:cubicBezTo>
                <a:cubicBezTo>
                  <a:pt x="1469733" y="2450842"/>
                  <a:pt x="1456726" y="2446512"/>
                  <a:pt x="1456726" y="2437853"/>
                </a:cubicBezTo>
                <a:cubicBezTo>
                  <a:pt x="1469733" y="2433523"/>
                  <a:pt x="1465397" y="2450842"/>
                  <a:pt x="1474068" y="2442183"/>
                </a:cubicBezTo>
                <a:cubicBezTo>
                  <a:pt x="1469733" y="2429193"/>
                  <a:pt x="1465397" y="2416203"/>
                  <a:pt x="1465397" y="2403213"/>
                </a:cubicBezTo>
                <a:cubicBezTo>
                  <a:pt x="1469733" y="2403213"/>
                  <a:pt x="1474068" y="2407543"/>
                  <a:pt x="1478404" y="2411873"/>
                </a:cubicBezTo>
                <a:cubicBezTo>
                  <a:pt x="1474068" y="2416203"/>
                  <a:pt x="1469733" y="2416203"/>
                  <a:pt x="1474068" y="2420533"/>
                </a:cubicBezTo>
                <a:cubicBezTo>
                  <a:pt x="1508752" y="2424863"/>
                  <a:pt x="1534765" y="2394553"/>
                  <a:pt x="1565114" y="2394553"/>
                </a:cubicBezTo>
                <a:cubicBezTo>
                  <a:pt x="1569449" y="2394553"/>
                  <a:pt x="1565114" y="2390223"/>
                  <a:pt x="1560778" y="2385893"/>
                </a:cubicBezTo>
                <a:cubicBezTo>
                  <a:pt x="1569449" y="2385893"/>
                  <a:pt x="1578120" y="2385893"/>
                  <a:pt x="1586791" y="2381563"/>
                </a:cubicBezTo>
                <a:cubicBezTo>
                  <a:pt x="1591127" y="2372903"/>
                  <a:pt x="1573785" y="2368573"/>
                  <a:pt x="1586791" y="2364243"/>
                </a:cubicBezTo>
                <a:cubicBezTo>
                  <a:pt x="1586791" y="2368573"/>
                  <a:pt x="1591127" y="2372903"/>
                  <a:pt x="1595462" y="2381563"/>
                </a:cubicBezTo>
                <a:cubicBezTo>
                  <a:pt x="1595462" y="2372903"/>
                  <a:pt x="1595462" y="2359913"/>
                  <a:pt x="1591127" y="2351253"/>
                </a:cubicBezTo>
                <a:cubicBezTo>
                  <a:pt x="1586791" y="2342593"/>
                  <a:pt x="1582456" y="2346923"/>
                  <a:pt x="1578120" y="2346923"/>
                </a:cubicBezTo>
                <a:cubicBezTo>
                  <a:pt x="1569449" y="2351253"/>
                  <a:pt x="1578120" y="2368573"/>
                  <a:pt x="1569449" y="2364243"/>
                </a:cubicBezTo>
                <a:cubicBezTo>
                  <a:pt x="1569449" y="2359913"/>
                  <a:pt x="1569449" y="2351253"/>
                  <a:pt x="1560778" y="2338263"/>
                </a:cubicBezTo>
                <a:cubicBezTo>
                  <a:pt x="1556443" y="2342593"/>
                  <a:pt x="1556443" y="2342593"/>
                  <a:pt x="1556443" y="2342593"/>
                </a:cubicBezTo>
                <a:cubicBezTo>
                  <a:pt x="1552107" y="2346923"/>
                  <a:pt x="1560778" y="2359913"/>
                  <a:pt x="1560778" y="2364243"/>
                </a:cubicBezTo>
                <a:cubicBezTo>
                  <a:pt x="1552107" y="2359913"/>
                  <a:pt x="1547772" y="2377233"/>
                  <a:pt x="1534765" y="2368573"/>
                </a:cubicBezTo>
                <a:cubicBezTo>
                  <a:pt x="1552107" y="2372903"/>
                  <a:pt x="1543436" y="2338263"/>
                  <a:pt x="1560778" y="2333933"/>
                </a:cubicBezTo>
                <a:cubicBezTo>
                  <a:pt x="1560778" y="2329603"/>
                  <a:pt x="1560778" y="2325273"/>
                  <a:pt x="1556443" y="2320943"/>
                </a:cubicBezTo>
                <a:cubicBezTo>
                  <a:pt x="1547772" y="2325273"/>
                  <a:pt x="1556443" y="2333933"/>
                  <a:pt x="1547772" y="2338263"/>
                </a:cubicBezTo>
                <a:cubicBezTo>
                  <a:pt x="1543436" y="2329603"/>
                  <a:pt x="1547772" y="2329603"/>
                  <a:pt x="1543436" y="2325273"/>
                </a:cubicBezTo>
                <a:cubicBezTo>
                  <a:pt x="1539101" y="2325273"/>
                  <a:pt x="1543436" y="2333933"/>
                  <a:pt x="1534765" y="2333933"/>
                </a:cubicBezTo>
                <a:cubicBezTo>
                  <a:pt x="1534765" y="2329603"/>
                  <a:pt x="1534765" y="2325273"/>
                  <a:pt x="1530430" y="2320943"/>
                </a:cubicBezTo>
                <a:cubicBezTo>
                  <a:pt x="1534765" y="2320943"/>
                  <a:pt x="1539101" y="2320943"/>
                  <a:pt x="1547772" y="2320943"/>
                </a:cubicBezTo>
                <a:cubicBezTo>
                  <a:pt x="1552107" y="2320943"/>
                  <a:pt x="1543436" y="2312283"/>
                  <a:pt x="1547772" y="2307953"/>
                </a:cubicBezTo>
                <a:cubicBezTo>
                  <a:pt x="1534765" y="2307953"/>
                  <a:pt x="1526094" y="2299293"/>
                  <a:pt x="1513088" y="2286303"/>
                </a:cubicBezTo>
                <a:cubicBezTo>
                  <a:pt x="1526094" y="2294963"/>
                  <a:pt x="1530430" y="2294963"/>
                  <a:pt x="1530430" y="2277644"/>
                </a:cubicBezTo>
                <a:cubicBezTo>
                  <a:pt x="1547772" y="2299293"/>
                  <a:pt x="1565114" y="2277644"/>
                  <a:pt x="1573785" y="2273314"/>
                </a:cubicBezTo>
                <a:cubicBezTo>
                  <a:pt x="1578120" y="2277644"/>
                  <a:pt x="1578120" y="2281973"/>
                  <a:pt x="1573785" y="2281973"/>
                </a:cubicBezTo>
                <a:cubicBezTo>
                  <a:pt x="1590043" y="2294963"/>
                  <a:pt x="1589230" y="2273855"/>
                  <a:pt x="1595124" y="2267969"/>
                </a:cubicBezTo>
                <a:close/>
                <a:moveTo>
                  <a:pt x="1139886" y="2264944"/>
                </a:moveTo>
                <a:lnTo>
                  <a:pt x="1140235" y="2273314"/>
                </a:lnTo>
                <a:cubicBezTo>
                  <a:pt x="1138068" y="2273314"/>
                  <a:pt x="1136984" y="2270066"/>
                  <a:pt x="1136984" y="2267360"/>
                </a:cubicBezTo>
                <a:close/>
                <a:moveTo>
                  <a:pt x="3485737" y="2264654"/>
                </a:moveTo>
                <a:cubicBezTo>
                  <a:pt x="3477066" y="2273314"/>
                  <a:pt x="3477066" y="2273314"/>
                  <a:pt x="3477066" y="2273314"/>
                </a:cubicBezTo>
                <a:cubicBezTo>
                  <a:pt x="3477066" y="2277644"/>
                  <a:pt x="3481402" y="2286303"/>
                  <a:pt x="3481402" y="2290633"/>
                </a:cubicBezTo>
                <a:cubicBezTo>
                  <a:pt x="3481402" y="2273314"/>
                  <a:pt x="3494408" y="2277644"/>
                  <a:pt x="3485737" y="2264654"/>
                </a:cubicBezTo>
                <a:close/>
                <a:moveTo>
                  <a:pt x="893112" y="2264654"/>
                </a:moveTo>
                <a:cubicBezTo>
                  <a:pt x="897448" y="2273314"/>
                  <a:pt x="893112" y="2277644"/>
                  <a:pt x="888777" y="2281973"/>
                </a:cubicBezTo>
                <a:cubicBezTo>
                  <a:pt x="884441" y="2273314"/>
                  <a:pt x="884441" y="2264654"/>
                  <a:pt x="893112" y="2264654"/>
                </a:cubicBezTo>
                <a:close/>
                <a:moveTo>
                  <a:pt x="663331" y="2264654"/>
                </a:moveTo>
                <a:cubicBezTo>
                  <a:pt x="672002" y="2268984"/>
                  <a:pt x="680673" y="2290633"/>
                  <a:pt x="689344" y="2303623"/>
                </a:cubicBezTo>
                <a:cubicBezTo>
                  <a:pt x="680673" y="2294963"/>
                  <a:pt x="667666" y="2290633"/>
                  <a:pt x="663331" y="2303623"/>
                </a:cubicBezTo>
                <a:cubicBezTo>
                  <a:pt x="658995" y="2286303"/>
                  <a:pt x="672002" y="2277644"/>
                  <a:pt x="663331" y="2264654"/>
                </a:cubicBezTo>
                <a:close/>
                <a:moveTo>
                  <a:pt x="1139866" y="2264452"/>
                </a:moveTo>
                <a:lnTo>
                  <a:pt x="1140235" y="2264654"/>
                </a:lnTo>
                <a:lnTo>
                  <a:pt x="1139886" y="2264944"/>
                </a:lnTo>
                <a:close/>
                <a:moveTo>
                  <a:pt x="1838250" y="2260324"/>
                </a:moveTo>
                <a:cubicBezTo>
                  <a:pt x="1851256" y="2268984"/>
                  <a:pt x="1851256" y="2268984"/>
                  <a:pt x="1864263" y="2268984"/>
                </a:cubicBezTo>
                <a:cubicBezTo>
                  <a:pt x="1868598" y="2286303"/>
                  <a:pt x="1851256" y="2268984"/>
                  <a:pt x="1851256" y="2286303"/>
                </a:cubicBezTo>
                <a:cubicBezTo>
                  <a:pt x="1851256" y="2273314"/>
                  <a:pt x="1838250" y="2268984"/>
                  <a:pt x="1838250" y="2260324"/>
                </a:cubicBezTo>
                <a:close/>
                <a:moveTo>
                  <a:pt x="988493" y="2260324"/>
                </a:moveTo>
                <a:cubicBezTo>
                  <a:pt x="992828" y="2264654"/>
                  <a:pt x="988493" y="2264654"/>
                  <a:pt x="988493" y="2268984"/>
                </a:cubicBezTo>
                <a:cubicBezTo>
                  <a:pt x="992828" y="2268984"/>
                  <a:pt x="992828" y="2268984"/>
                  <a:pt x="997164" y="2273314"/>
                </a:cubicBezTo>
                <a:cubicBezTo>
                  <a:pt x="1005835" y="2273314"/>
                  <a:pt x="997164" y="2255994"/>
                  <a:pt x="988493" y="2260324"/>
                </a:cubicBezTo>
                <a:close/>
                <a:moveTo>
                  <a:pt x="784725" y="2255994"/>
                </a:moveTo>
                <a:cubicBezTo>
                  <a:pt x="793396" y="2264654"/>
                  <a:pt x="780389" y="2268984"/>
                  <a:pt x="789060" y="2277644"/>
                </a:cubicBezTo>
                <a:cubicBezTo>
                  <a:pt x="784725" y="2277644"/>
                  <a:pt x="780389" y="2273314"/>
                  <a:pt x="780389" y="2273314"/>
                </a:cubicBezTo>
                <a:cubicBezTo>
                  <a:pt x="780389" y="2264654"/>
                  <a:pt x="780389" y="2260324"/>
                  <a:pt x="784725" y="2255994"/>
                </a:cubicBezTo>
                <a:close/>
                <a:moveTo>
                  <a:pt x="3583286" y="2254370"/>
                </a:moveTo>
                <a:cubicBezTo>
                  <a:pt x="3585454" y="2254911"/>
                  <a:pt x="3587622" y="2255994"/>
                  <a:pt x="3589789" y="2255994"/>
                </a:cubicBezTo>
                <a:cubicBezTo>
                  <a:pt x="3589789" y="2260324"/>
                  <a:pt x="3585454" y="2273314"/>
                  <a:pt x="3576783" y="2255994"/>
                </a:cubicBezTo>
                <a:cubicBezTo>
                  <a:pt x="3578951" y="2253829"/>
                  <a:pt x="3581119" y="2253829"/>
                  <a:pt x="3583286" y="2254370"/>
                </a:cubicBezTo>
                <a:close/>
                <a:moveTo>
                  <a:pt x="1573785" y="2251664"/>
                </a:moveTo>
                <a:cubicBezTo>
                  <a:pt x="1578120" y="2251664"/>
                  <a:pt x="1578120" y="2260324"/>
                  <a:pt x="1582456" y="2260324"/>
                </a:cubicBezTo>
                <a:cubicBezTo>
                  <a:pt x="1586791" y="2268984"/>
                  <a:pt x="1582456" y="2268984"/>
                  <a:pt x="1578120" y="2268984"/>
                </a:cubicBezTo>
                <a:cubicBezTo>
                  <a:pt x="1573785" y="2260324"/>
                  <a:pt x="1578120" y="2260324"/>
                  <a:pt x="1573785" y="2251664"/>
                </a:cubicBezTo>
                <a:close/>
                <a:moveTo>
                  <a:pt x="1326662" y="2251664"/>
                </a:moveTo>
                <a:cubicBezTo>
                  <a:pt x="1326662" y="2268984"/>
                  <a:pt x="1300648" y="2255994"/>
                  <a:pt x="1300648" y="2273314"/>
                </a:cubicBezTo>
                <a:cubicBezTo>
                  <a:pt x="1309319" y="2268984"/>
                  <a:pt x="1330997" y="2273314"/>
                  <a:pt x="1326662" y="2251664"/>
                </a:cubicBezTo>
                <a:close/>
                <a:moveTo>
                  <a:pt x="658995" y="2251664"/>
                </a:moveTo>
                <a:cubicBezTo>
                  <a:pt x="658995" y="2264654"/>
                  <a:pt x="650324" y="2260324"/>
                  <a:pt x="645989" y="2268984"/>
                </a:cubicBezTo>
                <a:cubicBezTo>
                  <a:pt x="645989" y="2273314"/>
                  <a:pt x="645989" y="2247334"/>
                  <a:pt x="658995" y="2251664"/>
                </a:cubicBezTo>
                <a:close/>
                <a:moveTo>
                  <a:pt x="1490749" y="2247701"/>
                </a:moveTo>
                <a:lnTo>
                  <a:pt x="1492299" y="2251616"/>
                </a:lnTo>
                <a:lnTo>
                  <a:pt x="1491410" y="2251664"/>
                </a:lnTo>
                <a:close/>
                <a:moveTo>
                  <a:pt x="3633144" y="2247334"/>
                </a:moveTo>
                <a:cubicBezTo>
                  <a:pt x="3646151" y="2247334"/>
                  <a:pt x="3641815" y="2255994"/>
                  <a:pt x="3650486" y="2264654"/>
                </a:cubicBezTo>
                <a:cubicBezTo>
                  <a:pt x="3646151" y="2268984"/>
                  <a:pt x="3633144" y="2251664"/>
                  <a:pt x="3633144" y="2247334"/>
                </a:cubicBezTo>
                <a:close/>
                <a:moveTo>
                  <a:pt x="3533428" y="2247334"/>
                </a:moveTo>
                <a:cubicBezTo>
                  <a:pt x="3537763" y="2251664"/>
                  <a:pt x="3529092" y="2255994"/>
                  <a:pt x="3537763" y="2264654"/>
                </a:cubicBezTo>
                <a:cubicBezTo>
                  <a:pt x="3542099" y="2260324"/>
                  <a:pt x="3542099" y="2260324"/>
                  <a:pt x="3546434" y="2260324"/>
                </a:cubicBezTo>
                <a:cubicBezTo>
                  <a:pt x="3542099" y="2255994"/>
                  <a:pt x="3537763" y="2243004"/>
                  <a:pt x="3533428" y="2247334"/>
                </a:cubicBezTo>
                <a:close/>
                <a:moveTo>
                  <a:pt x="3516086" y="2247334"/>
                </a:moveTo>
                <a:cubicBezTo>
                  <a:pt x="3511750" y="2255994"/>
                  <a:pt x="3503079" y="2264654"/>
                  <a:pt x="3507415" y="2277644"/>
                </a:cubicBezTo>
                <a:cubicBezTo>
                  <a:pt x="3498744" y="2268984"/>
                  <a:pt x="3503079" y="2264654"/>
                  <a:pt x="3498744" y="2260324"/>
                </a:cubicBezTo>
                <a:cubicBezTo>
                  <a:pt x="3490073" y="2268984"/>
                  <a:pt x="3494408" y="2247334"/>
                  <a:pt x="3485737" y="2255994"/>
                </a:cubicBezTo>
                <a:cubicBezTo>
                  <a:pt x="3490073" y="2264654"/>
                  <a:pt x="3490073" y="2273314"/>
                  <a:pt x="3494408" y="2281973"/>
                </a:cubicBezTo>
                <a:cubicBezTo>
                  <a:pt x="3507415" y="2273314"/>
                  <a:pt x="3503079" y="2286303"/>
                  <a:pt x="3511750" y="2286303"/>
                </a:cubicBezTo>
                <a:cubicBezTo>
                  <a:pt x="3511750" y="2277644"/>
                  <a:pt x="3516086" y="2273314"/>
                  <a:pt x="3520421" y="2268984"/>
                </a:cubicBezTo>
                <a:cubicBezTo>
                  <a:pt x="3537763" y="2277644"/>
                  <a:pt x="3520421" y="2286303"/>
                  <a:pt x="3537763" y="2294963"/>
                </a:cubicBezTo>
                <a:cubicBezTo>
                  <a:pt x="3524757" y="2316613"/>
                  <a:pt x="3503079" y="2316613"/>
                  <a:pt x="3485737" y="2338263"/>
                </a:cubicBezTo>
                <a:cubicBezTo>
                  <a:pt x="3490073" y="2351253"/>
                  <a:pt x="3494408" y="2342593"/>
                  <a:pt x="3498744" y="2346923"/>
                </a:cubicBezTo>
                <a:cubicBezTo>
                  <a:pt x="3490073" y="2355583"/>
                  <a:pt x="3490073" y="2368573"/>
                  <a:pt x="3498744" y="2381563"/>
                </a:cubicBezTo>
                <a:cubicBezTo>
                  <a:pt x="3507415" y="2381563"/>
                  <a:pt x="3516086" y="2368573"/>
                  <a:pt x="3520421" y="2385893"/>
                </a:cubicBezTo>
                <a:cubicBezTo>
                  <a:pt x="3529092" y="2381563"/>
                  <a:pt x="3533428" y="2394553"/>
                  <a:pt x="3537763" y="2390223"/>
                </a:cubicBezTo>
                <a:cubicBezTo>
                  <a:pt x="3533428" y="2377233"/>
                  <a:pt x="3529092" y="2381563"/>
                  <a:pt x="3524757" y="2377233"/>
                </a:cubicBezTo>
                <a:cubicBezTo>
                  <a:pt x="3542099" y="2368573"/>
                  <a:pt x="3546434" y="2342593"/>
                  <a:pt x="3563776" y="2346923"/>
                </a:cubicBezTo>
                <a:cubicBezTo>
                  <a:pt x="3563776" y="2351253"/>
                  <a:pt x="3563776" y="2351253"/>
                  <a:pt x="3568112" y="2359913"/>
                </a:cubicBezTo>
                <a:cubicBezTo>
                  <a:pt x="3572447" y="2359913"/>
                  <a:pt x="3572447" y="2351253"/>
                  <a:pt x="3576783" y="2346923"/>
                </a:cubicBezTo>
                <a:cubicBezTo>
                  <a:pt x="3576783" y="2351253"/>
                  <a:pt x="3576783" y="2355583"/>
                  <a:pt x="3585454" y="2355583"/>
                </a:cubicBezTo>
                <a:cubicBezTo>
                  <a:pt x="3581118" y="2351253"/>
                  <a:pt x="3576783" y="2346923"/>
                  <a:pt x="3581118" y="2342593"/>
                </a:cubicBezTo>
                <a:cubicBezTo>
                  <a:pt x="3585454" y="2346923"/>
                  <a:pt x="3589789" y="2355583"/>
                  <a:pt x="3594125" y="2346923"/>
                </a:cubicBezTo>
                <a:cubicBezTo>
                  <a:pt x="3581118" y="2338263"/>
                  <a:pt x="3594125" y="2338263"/>
                  <a:pt x="3589789" y="2325273"/>
                </a:cubicBezTo>
                <a:cubicBezTo>
                  <a:pt x="3581118" y="2329603"/>
                  <a:pt x="3576783" y="2329603"/>
                  <a:pt x="3572447" y="2338263"/>
                </a:cubicBezTo>
                <a:cubicBezTo>
                  <a:pt x="3572447" y="2329603"/>
                  <a:pt x="3568112" y="2333933"/>
                  <a:pt x="3563776" y="2325273"/>
                </a:cubicBezTo>
                <a:cubicBezTo>
                  <a:pt x="3563776" y="2320943"/>
                  <a:pt x="3576783" y="2320943"/>
                  <a:pt x="3568112" y="2312283"/>
                </a:cubicBezTo>
                <a:cubicBezTo>
                  <a:pt x="3555105" y="2320943"/>
                  <a:pt x="3546434" y="2307953"/>
                  <a:pt x="3537763" y="2303623"/>
                </a:cubicBezTo>
                <a:cubicBezTo>
                  <a:pt x="3546434" y="2299293"/>
                  <a:pt x="3555105" y="2299293"/>
                  <a:pt x="3555105" y="2290633"/>
                </a:cubicBezTo>
                <a:cubicBezTo>
                  <a:pt x="3550770" y="2286303"/>
                  <a:pt x="3546434" y="2294963"/>
                  <a:pt x="3537763" y="2290633"/>
                </a:cubicBezTo>
                <a:cubicBezTo>
                  <a:pt x="3537763" y="2281973"/>
                  <a:pt x="3546434" y="2281973"/>
                  <a:pt x="3550770" y="2281973"/>
                </a:cubicBezTo>
                <a:cubicBezTo>
                  <a:pt x="3546434" y="2273314"/>
                  <a:pt x="3550770" y="2273314"/>
                  <a:pt x="3546434" y="2264654"/>
                </a:cubicBezTo>
                <a:cubicBezTo>
                  <a:pt x="3542099" y="2264654"/>
                  <a:pt x="3537763" y="2277644"/>
                  <a:pt x="3533428" y="2268984"/>
                </a:cubicBezTo>
                <a:cubicBezTo>
                  <a:pt x="3533428" y="2255994"/>
                  <a:pt x="3524757" y="2268984"/>
                  <a:pt x="3516086" y="2247334"/>
                </a:cubicBezTo>
                <a:close/>
                <a:moveTo>
                  <a:pt x="1170584" y="2247334"/>
                </a:moveTo>
                <a:cubicBezTo>
                  <a:pt x="1179255" y="2255994"/>
                  <a:pt x="1157577" y="2255994"/>
                  <a:pt x="1166248" y="2264654"/>
                </a:cubicBezTo>
                <a:cubicBezTo>
                  <a:pt x="1157577" y="2264654"/>
                  <a:pt x="1161913" y="2247334"/>
                  <a:pt x="1170584" y="2247334"/>
                </a:cubicBezTo>
                <a:close/>
                <a:moveTo>
                  <a:pt x="1135900" y="2247334"/>
                </a:moveTo>
                <a:cubicBezTo>
                  <a:pt x="1135900" y="2253829"/>
                  <a:pt x="1138067" y="2257076"/>
                  <a:pt x="1139693" y="2260324"/>
                </a:cubicBezTo>
                <a:lnTo>
                  <a:pt x="1139866" y="2264452"/>
                </a:lnTo>
                <a:lnTo>
                  <a:pt x="1134274" y="2261406"/>
                </a:lnTo>
                <a:cubicBezTo>
                  <a:pt x="1131564" y="2261406"/>
                  <a:pt x="1129397" y="2262489"/>
                  <a:pt x="1131564" y="2264654"/>
                </a:cubicBezTo>
                <a:cubicBezTo>
                  <a:pt x="1122893" y="2264654"/>
                  <a:pt x="1131564" y="2251664"/>
                  <a:pt x="1135900" y="2247334"/>
                </a:cubicBezTo>
                <a:close/>
                <a:moveTo>
                  <a:pt x="867099" y="2247334"/>
                </a:moveTo>
                <a:cubicBezTo>
                  <a:pt x="871434" y="2247334"/>
                  <a:pt x="875770" y="2264654"/>
                  <a:pt x="880105" y="2251664"/>
                </a:cubicBezTo>
                <a:cubicBezTo>
                  <a:pt x="888777" y="2260324"/>
                  <a:pt x="875770" y="2277644"/>
                  <a:pt x="884441" y="2277644"/>
                </a:cubicBezTo>
                <a:cubicBezTo>
                  <a:pt x="888777" y="2290633"/>
                  <a:pt x="871434" y="2273314"/>
                  <a:pt x="871434" y="2273314"/>
                </a:cubicBezTo>
                <a:cubicBezTo>
                  <a:pt x="867099" y="2277644"/>
                  <a:pt x="871434" y="2281973"/>
                  <a:pt x="875770" y="2290633"/>
                </a:cubicBezTo>
                <a:cubicBezTo>
                  <a:pt x="867099" y="2290633"/>
                  <a:pt x="862763" y="2281973"/>
                  <a:pt x="854092" y="2290633"/>
                </a:cubicBezTo>
                <a:cubicBezTo>
                  <a:pt x="854092" y="2299293"/>
                  <a:pt x="854092" y="2303623"/>
                  <a:pt x="854092" y="2312283"/>
                </a:cubicBezTo>
                <a:cubicBezTo>
                  <a:pt x="849757" y="2307953"/>
                  <a:pt x="845422" y="2299293"/>
                  <a:pt x="849757" y="2294963"/>
                </a:cubicBezTo>
                <a:cubicBezTo>
                  <a:pt x="832415" y="2281973"/>
                  <a:pt x="836751" y="2307953"/>
                  <a:pt x="823744" y="2312283"/>
                </a:cubicBezTo>
                <a:cubicBezTo>
                  <a:pt x="823744" y="2307953"/>
                  <a:pt x="828080" y="2290633"/>
                  <a:pt x="823744" y="2290633"/>
                </a:cubicBezTo>
                <a:cubicBezTo>
                  <a:pt x="828080" y="2273314"/>
                  <a:pt x="836751" y="2281973"/>
                  <a:pt x="854092" y="2268984"/>
                </a:cubicBezTo>
                <a:cubicBezTo>
                  <a:pt x="854092" y="2260324"/>
                  <a:pt x="845422" y="2243004"/>
                  <a:pt x="858428" y="2251664"/>
                </a:cubicBezTo>
                <a:cubicBezTo>
                  <a:pt x="858428" y="2255994"/>
                  <a:pt x="858428" y="2255994"/>
                  <a:pt x="858428" y="2260324"/>
                </a:cubicBezTo>
                <a:cubicBezTo>
                  <a:pt x="858428" y="2264654"/>
                  <a:pt x="862763" y="2260324"/>
                  <a:pt x="862763" y="2264654"/>
                </a:cubicBezTo>
                <a:cubicBezTo>
                  <a:pt x="858428" y="2251664"/>
                  <a:pt x="871434" y="2260324"/>
                  <a:pt x="867099" y="2247334"/>
                </a:cubicBezTo>
                <a:close/>
                <a:moveTo>
                  <a:pt x="1404700" y="2243004"/>
                </a:moveTo>
                <a:cubicBezTo>
                  <a:pt x="1409036" y="2251664"/>
                  <a:pt x="1400365" y="2255994"/>
                  <a:pt x="1404700" y="2264654"/>
                </a:cubicBezTo>
                <a:cubicBezTo>
                  <a:pt x="1413371" y="2264654"/>
                  <a:pt x="1409036" y="2251664"/>
                  <a:pt x="1417707" y="2255994"/>
                </a:cubicBezTo>
                <a:cubicBezTo>
                  <a:pt x="1409036" y="2251664"/>
                  <a:pt x="1413371" y="2243004"/>
                  <a:pt x="1404700" y="2243004"/>
                </a:cubicBezTo>
                <a:close/>
                <a:moveTo>
                  <a:pt x="1365681" y="2243004"/>
                </a:moveTo>
                <a:cubicBezTo>
                  <a:pt x="1365681" y="2251664"/>
                  <a:pt x="1361345" y="2255994"/>
                  <a:pt x="1357010" y="2260324"/>
                </a:cubicBezTo>
                <a:lnTo>
                  <a:pt x="1349639" y="2262922"/>
                </a:lnTo>
                <a:lnTo>
                  <a:pt x="1348339" y="2263380"/>
                </a:lnTo>
                <a:lnTo>
                  <a:pt x="1348339" y="2260324"/>
                </a:lnTo>
                <a:cubicBezTo>
                  <a:pt x="1348339" y="2260324"/>
                  <a:pt x="1347255" y="2262489"/>
                  <a:pt x="1347797" y="2263571"/>
                </a:cubicBezTo>
                <a:lnTo>
                  <a:pt x="1348339" y="2263380"/>
                </a:lnTo>
                <a:lnTo>
                  <a:pt x="1348339" y="2264654"/>
                </a:lnTo>
                <a:cubicBezTo>
                  <a:pt x="1352674" y="2268984"/>
                  <a:pt x="1352674" y="2268984"/>
                  <a:pt x="1352674" y="2268984"/>
                </a:cubicBezTo>
                <a:cubicBezTo>
                  <a:pt x="1361345" y="2273314"/>
                  <a:pt x="1361345" y="2273314"/>
                  <a:pt x="1361345" y="2273314"/>
                </a:cubicBezTo>
                <a:cubicBezTo>
                  <a:pt x="1361345" y="2277644"/>
                  <a:pt x="1361345" y="2277644"/>
                  <a:pt x="1361345" y="2277644"/>
                </a:cubicBezTo>
                <a:cubicBezTo>
                  <a:pt x="1361345" y="2277644"/>
                  <a:pt x="1365681" y="2277644"/>
                  <a:pt x="1365681" y="2277644"/>
                </a:cubicBezTo>
                <a:cubicBezTo>
                  <a:pt x="1357010" y="2260324"/>
                  <a:pt x="1378687" y="2273314"/>
                  <a:pt x="1383023" y="2273314"/>
                </a:cubicBezTo>
                <a:cubicBezTo>
                  <a:pt x="1374352" y="2260324"/>
                  <a:pt x="1396029" y="2264654"/>
                  <a:pt x="1387358" y="2251664"/>
                </a:cubicBezTo>
                <a:cubicBezTo>
                  <a:pt x="1391694" y="2251664"/>
                  <a:pt x="1396029" y="2260324"/>
                  <a:pt x="1400365" y="2251664"/>
                </a:cubicBezTo>
                <a:cubicBezTo>
                  <a:pt x="1396029" y="2247334"/>
                  <a:pt x="1396029" y="2243004"/>
                  <a:pt x="1396029" y="2243004"/>
                </a:cubicBezTo>
                <a:cubicBezTo>
                  <a:pt x="1383023" y="2247334"/>
                  <a:pt x="1370016" y="2260324"/>
                  <a:pt x="1365681" y="2243004"/>
                </a:cubicBezTo>
                <a:close/>
                <a:moveTo>
                  <a:pt x="1625811" y="2238674"/>
                </a:moveTo>
                <a:cubicBezTo>
                  <a:pt x="1630146" y="2247334"/>
                  <a:pt x="1608469" y="2251664"/>
                  <a:pt x="1608469" y="2247334"/>
                </a:cubicBezTo>
                <a:cubicBezTo>
                  <a:pt x="1604133" y="2251664"/>
                  <a:pt x="1617140" y="2260324"/>
                  <a:pt x="1617140" y="2264654"/>
                </a:cubicBezTo>
                <a:cubicBezTo>
                  <a:pt x="1617140" y="2264654"/>
                  <a:pt x="1617140" y="2264654"/>
                  <a:pt x="1608469" y="2273314"/>
                </a:cubicBezTo>
                <a:cubicBezTo>
                  <a:pt x="1604133" y="2260324"/>
                  <a:pt x="1608469" y="2255994"/>
                  <a:pt x="1604133" y="2243004"/>
                </a:cubicBezTo>
                <a:cubicBezTo>
                  <a:pt x="1612804" y="2251664"/>
                  <a:pt x="1612804" y="2234344"/>
                  <a:pt x="1625811" y="2238674"/>
                </a:cubicBezTo>
                <a:close/>
                <a:moveTo>
                  <a:pt x="1500081" y="2238674"/>
                </a:moveTo>
                <a:cubicBezTo>
                  <a:pt x="1504417" y="2238674"/>
                  <a:pt x="1500081" y="2255994"/>
                  <a:pt x="1495746" y="2260324"/>
                </a:cubicBezTo>
                <a:lnTo>
                  <a:pt x="1492299" y="2251616"/>
                </a:lnTo>
                <a:lnTo>
                  <a:pt x="1495204" y="2251461"/>
                </a:lnTo>
                <a:cubicBezTo>
                  <a:pt x="1496830" y="2248416"/>
                  <a:pt x="1493578" y="2238674"/>
                  <a:pt x="1500081" y="2238674"/>
                </a:cubicBezTo>
                <a:close/>
                <a:moveTo>
                  <a:pt x="1643153" y="2234344"/>
                </a:moveTo>
                <a:cubicBezTo>
                  <a:pt x="1647488" y="2234344"/>
                  <a:pt x="1647488" y="2238674"/>
                  <a:pt x="1647488" y="2238674"/>
                </a:cubicBezTo>
                <a:cubicBezTo>
                  <a:pt x="1656159" y="2247334"/>
                  <a:pt x="1651824" y="2238674"/>
                  <a:pt x="1660495" y="2238674"/>
                </a:cubicBezTo>
                <a:cubicBezTo>
                  <a:pt x="1660495" y="2243004"/>
                  <a:pt x="1656159" y="2247334"/>
                  <a:pt x="1660495" y="2251664"/>
                </a:cubicBezTo>
                <a:cubicBezTo>
                  <a:pt x="1660495" y="2251664"/>
                  <a:pt x="1647488" y="2247334"/>
                  <a:pt x="1651824" y="2255994"/>
                </a:cubicBezTo>
                <a:cubicBezTo>
                  <a:pt x="1647488" y="2260324"/>
                  <a:pt x="1643153" y="2238674"/>
                  <a:pt x="1643153" y="2234344"/>
                </a:cubicBezTo>
                <a:close/>
                <a:moveTo>
                  <a:pt x="1591127" y="2234344"/>
                </a:moveTo>
                <a:cubicBezTo>
                  <a:pt x="1595462" y="2230014"/>
                  <a:pt x="1591127" y="2243004"/>
                  <a:pt x="1599798" y="2247334"/>
                </a:cubicBezTo>
                <a:cubicBezTo>
                  <a:pt x="1591127" y="2243004"/>
                  <a:pt x="1591127" y="2251664"/>
                  <a:pt x="1586791" y="2255994"/>
                </a:cubicBezTo>
                <a:cubicBezTo>
                  <a:pt x="1578120" y="2238674"/>
                  <a:pt x="1595462" y="2247334"/>
                  <a:pt x="1591127" y="2234344"/>
                </a:cubicBezTo>
                <a:close/>
                <a:moveTo>
                  <a:pt x="945138" y="2234344"/>
                </a:moveTo>
                <a:cubicBezTo>
                  <a:pt x="953809" y="2251664"/>
                  <a:pt x="940803" y="2243004"/>
                  <a:pt x="940803" y="2255994"/>
                </a:cubicBezTo>
                <a:cubicBezTo>
                  <a:pt x="936467" y="2247334"/>
                  <a:pt x="945138" y="2243004"/>
                  <a:pt x="945138" y="2234344"/>
                </a:cubicBezTo>
                <a:close/>
                <a:moveTo>
                  <a:pt x="3826548" y="2229743"/>
                </a:moveTo>
                <a:cubicBezTo>
                  <a:pt x="3827429" y="2228120"/>
                  <a:pt x="3829326" y="2227849"/>
                  <a:pt x="3832577" y="2230014"/>
                </a:cubicBezTo>
                <a:cubicBezTo>
                  <a:pt x="3836912" y="2238674"/>
                  <a:pt x="3828241" y="2243004"/>
                  <a:pt x="3836912" y="2251664"/>
                </a:cubicBezTo>
                <a:cubicBezTo>
                  <a:pt x="3830409" y="2251664"/>
                  <a:pt x="3823906" y="2234614"/>
                  <a:pt x="3826548" y="2229743"/>
                </a:cubicBezTo>
                <a:close/>
                <a:moveTo>
                  <a:pt x="1762311" y="2228255"/>
                </a:moveTo>
                <a:cubicBezTo>
                  <a:pt x="1760211" y="2227578"/>
                  <a:pt x="1758043" y="2227849"/>
                  <a:pt x="1755875" y="2230014"/>
                </a:cubicBezTo>
                <a:cubicBezTo>
                  <a:pt x="1764546" y="2243004"/>
                  <a:pt x="1777553" y="2243004"/>
                  <a:pt x="1777553" y="2234344"/>
                </a:cubicBezTo>
                <a:cubicBezTo>
                  <a:pt x="1774301" y="2240839"/>
                  <a:pt x="1768611" y="2230285"/>
                  <a:pt x="1762311" y="2228255"/>
                </a:cubicBezTo>
                <a:close/>
                <a:moveTo>
                  <a:pt x="1409036" y="2225684"/>
                </a:moveTo>
                <a:cubicBezTo>
                  <a:pt x="1413371" y="2230014"/>
                  <a:pt x="1409036" y="2234344"/>
                  <a:pt x="1404700" y="2234344"/>
                </a:cubicBezTo>
                <a:cubicBezTo>
                  <a:pt x="1417707" y="2251664"/>
                  <a:pt x="1422042" y="2225684"/>
                  <a:pt x="1409036" y="2225684"/>
                </a:cubicBezTo>
                <a:close/>
                <a:moveTo>
                  <a:pt x="1080622" y="2225143"/>
                </a:moveTo>
                <a:cubicBezTo>
                  <a:pt x="1078454" y="2224601"/>
                  <a:pt x="1077370" y="2225684"/>
                  <a:pt x="1079538" y="2230014"/>
                </a:cubicBezTo>
                <a:cubicBezTo>
                  <a:pt x="1079538" y="2230014"/>
                  <a:pt x="1083874" y="2230014"/>
                  <a:pt x="1083874" y="2234344"/>
                </a:cubicBezTo>
                <a:cubicBezTo>
                  <a:pt x="1083874" y="2238674"/>
                  <a:pt x="1079538" y="2238674"/>
                  <a:pt x="1083874" y="2243004"/>
                </a:cubicBezTo>
                <a:cubicBezTo>
                  <a:pt x="1083874" y="2238674"/>
                  <a:pt x="1088209" y="2234344"/>
                  <a:pt x="1088209" y="2230014"/>
                </a:cubicBezTo>
                <a:cubicBezTo>
                  <a:pt x="1086041" y="2227849"/>
                  <a:pt x="1082790" y="2225684"/>
                  <a:pt x="1080622" y="2225143"/>
                </a:cubicBezTo>
                <a:close/>
                <a:moveTo>
                  <a:pt x="811009" y="2224534"/>
                </a:moveTo>
                <a:cubicBezTo>
                  <a:pt x="814260" y="2222707"/>
                  <a:pt x="824828" y="2230014"/>
                  <a:pt x="828080" y="2230014"/>
                </a:cubicBezTo>
                <a:cubicBezTo>
                  <a:pt x="828080" y="2243004"/>
                  <a:pt x="815073" y="2221354"/>
                  <a:pt x="810738" y="2230014"/>
                </a:cubicBezTo>
                <a:cubicBezTo>
                  <a:pt x="809654" y="2226766"/>
                  <a:pt x="809925" y="2225143"/>
                  <a:pt x="811009" y="2224534"/>
                </a:cubicBezTo>
                <a:close/>
                <a:moveTo>
                  <a:pt x="1859927" y="2221354"/>
                </a:moveTo>
                <a:cubicBezTo>
                  <a:pt x="1855592" y="2221354"/>
                  <a:pt x="1842585" y="2225684"/>
                  <a:pt x="1846921" y="2230014"/>
                </a:cubicBezTo>
                <a:cubicBezTo>
                  <a:pt x="1851256" y="2225684"/>
                  <a:pt x="1855592" y="2230014"/>
                  <a:pt x="1855592" y="2238674"/>
                </a:cubicBezTo>
                <a:cubicBezTo>
                  <a:pt x="1864263" y="2234344"/>
                  <a:pt x="1859927" y="2230014"/>
                  <a:pt x="1859927" y="2221354"/>
                </a:cubicBezTo>
                <a:close/>
                <a:moveTo>
                  <a:pt x="767383" y="2221354"/>
                </a:moveTo>
                <a:cubicBezTo>
                  <a:pt x="776054" y="2238674"/>
                  <a:pt x="758712" y="2243004"/>
                  <a:pt x="754376" y="2260324"/>
                </a:cubicBezTo>
                <a:cubicBezTo>
                  <a:pt x="754376" y="2243004"/>
                  <a:pt x="763047" y="2234344"/>
                  <a:pt x="767383" y="2221354"/>
                </a:cubicBezTo>
                <a:close/>
                <a:moveTo>
                  <a:pt x="1690719" y="2221107"/>
                </a:moveTo>
                <a:lnTo>
                  <a:pt x="1690843" y="2221354"/>
                </a:lnTo>
                <a:lnTo>
                  <a:pt x="1690502" y="2221305"/>
                </a:lnTo>
                <a:close/>
                <a:moveTo>
                  <a:pt x="1241533" y="2220517"/>
                </a:moveTo>
                <a:lnTo>
                  <a:pt x="1241577" y="2221354"/>
                </a:lnTo>
                <a:lnTo>
                  <a:pt x="1240902" y="2222153"/>
                </a:lnTo>
                <a:lnTo>
                  <a:pt x="1239952" y="2221354"/>
                </a:lnTo>
                <a:close/>
                <a:moveTo>
                  <a:pt x="1683256" y="2220271"/>
                </a:moveTo>
                <a:lnTo>
                  <a:pt x="1690502" y="2221305"/>
                </a:lnTo>
                <a:lnTo>
                  <a:pt x="1688675" y="2222978"/>
                </a:lnTo>
                <a:cubicBezTo>
                  <a:pt x="1686508" y="2223519"/>
                  <a:pt x="1684340" y="2223519"/>
                  <a:pt x="1682172" y="2225684"/>
                </a:cubicBezTo>
                <a:cubicBezTo>
                  <a:pt x="1680004" y="2221354"/>
                  <a:pt x="1681088" y="2220271"/>
                  <a:pt x="1683256" y="2220271"/>
                </a:cubicBezTo>
                <a:close/>
                <a:moveTo>
                  <a:pt x="1192465" y="2219595"/>
                </a:moveTo>
                <a:cubicBezTo>
                  <a:pt x="1195513" y="2219189"/>
                  <a:pt x="1205268" y="2232179"/>
                  <a:pt x="1205268" y="2225684"/>
                </a:cubicBezTo>
                <a:cubicBezTo>
                  <a:pt x="1209603" y="2230014"/>
                  <a:pt x="1209603" y="2230014"/>
                  <a:pt x="1209603" y="2234344"/>
                </a:cubicBezTo>
                <a:cubicBezTo>
                  <a:pt x="1209603" y="2234344"/>
                  <a:pt x="1209603" y="2234344"/>
                  <a:pt x="1205268" y="2238674"/>
                </a:cubicBezTo>
                <a:cubicBezTo>
                  <a:pt x="1205268" y="2234344"/>
                  <a:pt x="1205268" y="2234344"/>
                  <a:pt x="1205268" y="2234344"/>
                </a:cubicBezTo>
                <a:cubicBezTo>
                  <a:pt x="1200932" y="2230014"/>
                  <a:pt x="1196597" y="2230014"/>
                  <a:pt x="1196597" y="2230014"/>
                </a:cubicBezTo>
                <a:cubicBezTo>
                  <a:pt x="1196597" y="2225684"/>
                  <a:pt x="1192261" y="2225684"/>
                  <a:pt x="1192261" y="2225684"/>
                </a:cubicBezTo>
                <a:cubicBezTo>
                  <a:pt x="1191177" y="2221354"/>
                  <a:pt x="1191448" y="2219730"/>
                  <a:pt x="1192465" y="2219595"/>
                </a:cubicBezTo>
                <a:close/>
                <a:moveTo>
                  <a:pt x="3702512" y="2217024"/>
                </a:moveTo>
                <a:cubicBezTo>
                  <a:pt x="3706848" y="2225684"/>
                  <a:pt x="3698177" y="2225684"/>
                  <a:pt x="3706848" y="2234344"/>
                </a:cubicBezTo>
                <a:cubicBezTo>
                  <a:pt x="3693841" y="2238674"/>
                  <a:pt x="3693841" y="2212694"/>
                  <a:pt x="3702512" y="2217024"/>
                </a:cubicBezTo>
                <a:close/>
                <a:moveTo>
                  <a:pt x="1903282" y="2217024"/>
                </a:moveTo>
                <a:cubicBezTo>
                  <a:pt x="1907618" y="2225684"/>
                  <a:pt x="1903282" y="2230014"/>
                  <a:pt x="1907618" y="2238674"/>
                </a:cubicBezTo>
                <a:cubicBezTo>
                  <a:pt x="1916289" y="2234344"/>
                  <a:pt x="1916289" y="2234344"/>
                  <a:pt x="1916289" y="2234344"/>
                </a:cubicBezTo>
                <a:cubicBezTo>
                  <a:pt x="1903282" y="2225684"/>
                  <a:pt x="1911953" y="2217024"/>
                  <a:pt x="1903282" y="2217024"/>
                </a:cubicBezTo>
                <a:close/>
                <a:moveTo>
                  <a:pt x="1435049" y="2217024"/>
                </a:moveTo>
                <a:cubicBezTo>
                  <a:pt x="1443720" y="2217024"/>
                  <a:pt x="1452391" y="2212694"/>
                  <a:pt x="1461062" y="2230014"/>
                </a:cubicBezTo>
                <a:cubicBezTo>
                  <a:pt x="1452391" y="2225684"/>
                  <a:pt x="1443720" y="2230014"/>
                  <a:pt x="1435049" y="2217024"/>
                </a:cubicBezTo>
                <a:close/>
                <a:moveTo>
                  <a:pt x="1257293" y="2217024"/>
                </a:moveTo>
                <a:cubicBezTo>
                  <a:pt x="1261629" y="2221354"/>
                  <a:pt x="1261629" y="2230014"/>
                  <a:pt x="1265964" y="2238674"/>
                </a:cubicBezTo>
                <a:cubicBezTo>
                  <a:pt x="1257293" y="2230014"/>
                  <a:pt x="1252958" y="2221354"/>
                  <a:pt x="1257293" y="2217024"/>
                </a:cubicBezTo>
                <a:close/>
                <a:moveTo>
                  <a:pt x="1708185" y="2208364"/>
                </a:moveTo>
                <a:cubicBezTo>
                  <a:pt x="1721191" y="2221354"/>
                  <a:pt x="1708185" y="2217024"/>
                  <a:pt x="1699514" y="2221354"/>
                </a:cubicBezTo>
                <a:cubicBezTo>
                  <a:pt x="1690843" y="2204034"/>
                  <a:pt x="1712520" y="2217024"/>
                  <a:pt x="1708185" y="2208364"/>
                </a:cubicBezTo>
                <a:close/>
                <a:moveTo>
                  <a:pt x="3568112" y="2204034"/>
                </a:moveTo>
                <a:cubicBezTo>
                  <a:pt x="3572447" y="2212694"/>
                  <a:pt x="3563776" y="2217024"/>
                  <a:pt x="3568112" y="2225684"/>
                </a:cubicBezTo>
                <a:cubicBezTo>
                  <a:pt x="3563776" y="2221354"/>
                  <a:pt x="3550770" y="2204034"/>
                  <a:pt x="3555105" y="2221354"/>
                </a:cubicBezTo>
                <a:cubicBezTo>
                  <a:pt x="3550770" y="2221354"/>
                  <a:pt x="3550770" y="2221354"/>
                  <a:pt x="3546434" y="2221354"/>
                </a:cubicBezTo>
                <a:cubicBezTo>
                  <a:pt x="3537763" y="2204034"/>
                  <a:pt x="3563776" y="2208364"/>
                  <a:pt x="3568112" y="2204034"/>
                </a:cubicBezTo>
                <a:close/>
                <a:moveTo>
                  <a:pt x="789060" y="2204034"/>
                </a:moveTo>
                <a:cubicBezTo>
                  <a:pt x="793396" y="2212694"/>
                  <a:pt x="789060" y="2221354"/>
                  <a:pt x="780389" y="2225684"/>
                </a:cubicBezTo>
                <a:cubicBezTo>
                  <a:pt x="780389" y="2221354"/>
                  <a:pt x="780389" y="2217024"/>
                  <a:pt x="776054" y="2212694"/>
                </a:cubicBezTo>
                <a:cubicBezTo>
                  <a:pt x="784725" y="2217024"/>
                  <a:pt x="784725" y="2212694"/>
                  <a:pt x="789060" y="2204034"/>
                </a:cubicBezTo>
                <a:close/>
                <a:moveTo>
                  <a:pt x="1894611" y="2199704"/>
                </a:moveTo>
                <a:cubicBezTo>
                  <a:pt x="1890276" y="2212694"/>
                  <a:pt x="1881605" y="2217024"/>
                  <a:pt x="1868598" y="2208364"/>
                </a:cubicBezTo>
                <a:cubicBezTo>
                  <a:pt x="1864263" y="2208364"/>
                  <a:pt x="1864263" y="2212694"/>
                  <a:pt x="1864263" y="2217024"/>
                </a:cubicBezTo>
                <a:cubicBezTo>
                  <a:pt x="1868598" y="2221354"/>
                  <a:pt x="1872934" y="2225684"/>
                  <a:pt x="1877269" y="2230014"/>
                </a:cubicBezTo>
                <a:cubicBezTo>
                  <a:pt x="1881605" y="2212694"/>
                  <a:pt x="1898947" y="2221354"/>
                  <a:pt x="1894611" y="2199704"/>
                </a:cubicBezTo>
                <a:close/>
                <a:moveTo>
                  <a:pt x="806402" y="2199704"/>
                </a:moveTo>
                <a:cubicBezTo>
                  <a:pt x="815073" y="2204034"/>
                  <a:pt x="823744" y="2208364"/>
                  <a:pt x="815073" y="2212694"/>
                </a:cubicBezTo>
                <a:cubicBezTo>
                  <a:pt x="815073" y="2208364"/>
                  <a:pt x="815073" y="2208364"/>
                  <a:pt x="810738" y="2204034"/>
                </a:cubicBezTo>
                <a:cubicBezTo>
                  <a:pt x="806402" y="2204034"/>
                  <a:pt x="802067" y="2208364"/>
                  <a:pt x="806402" y="2217024"/>
                </a:cubicBezTo>
                <a:cubicBezTo>
                  <a:pt x="797731" y="2217024"/>
                  <a:pt x="802067" y="2199704"/>
                  <a:pt x="806402" y="2199704"/>
                </a:cubicBezTo>
                <a:close/>
                <a:moveTo>
                  <a:pt x="919125" y="2195374"/>
                </a:moveTo>
                <a:cubicBezTo>
                  <a:pt x="923461" y="2208364"/>
                  <a:pt x="940803" y="2208364"/>
                  <a:pt x="927796" y="2212694"/>
                </a:cubicBezTo>
                <a:cubicBezTo>
                  <a:pt x="936467" y="2225684"/>
                  <a:pt x="940803" y="2217024"/>
                  <a:pt x="945138" y="2208364"/>
                </a:cubicBezTo>
                <a:cubicBezTo>
                  <a:pt x="945138" y="2217024"/>
                  <a:pt x="949474" y="2212694"/>
                  <a:pt x="953809" y="2212694"/>
                </a:cubicBezTo>
                <a:cubicBezTo>
                  <a:pt x="953809" y="2217024"/>
                  <a:pt x="949474" y="2221354"/>
                  <a:pt x="953809" y="2225684"/>
                </a:cubicBezTo>
                <a:cubicBezTo>
                  <a:pt x="940803" y="2221354"/>
                  <a:pt x="945138" y="2238674"/>
                  <a:pt x="932132" y="2230014"/>
                </a:cubicBezTo>
                <a:cubicBezTo>
                  <a:pt x="919125" y="2243004"/>
                  <a:pt x="927796" y="2264654"/>
                  <a:pt x="906119" y="2251664"/>
                </a:cubicBezTo>
                <a:cubicBezTo>
                  <a:pt x="906119" y="2260324"/>
                  <a:pt x="919125" y="2264654"/>
                  <a:pt x="927796" y="2273314"/>
                </a:cubicBezTo>
                <a:cubicBezTo>
                  <a:pt x="914790" y="2273314"/>
                  <a:pt x="901783" y="2247334"/>
                  <a:pt x="888777" y="2255994"/>
                </a:cubicBezTo>
                <a:cubicBezTo>
                  <a:pt x="888777" y="2247334"/>
                  <a:pt x="884441" y="2251664"/>
                  <a:pt x="884441" y="2243004"/>
                </a:cubicBezTo>
                <a:cubicBezTo>
                  <a:pt x="893112" y="2243004"/>
                  <a:pt x="910454" y="2238674"/>
                  <a:pt x="897448" y="2221354"/>
                </a:cubicBezTo>
                <a:cubicBezTo>
                  <a:pt x="906119" y="2217024"/>
                  <a:pt x="919125" y="2225684"/>
                  <a:pt x="927796" y="2221354"/>
                </a:cubicBezTo>
                <a:cubicBezTo>
                  <a:pt x="927796" y="2212694"/>
                  <a:pt x="914790" y="2208364"/>
                  <a:pt x="919125" y="2217024"/>
                </a:cubicBezTo>
                <a:cubicBezTo>
                  <a:pt x="906119" y="2221354"/>
                  <a:pt x="927796" y="2195374"/>
                  <a:pt x="914790" y="2204034"/>
                </a:cubicBezTo>
                <a:cubicBezTo>
                  <a:pt x="910454" y="2199704"/>
                  <a:pt x="914790" y="2199704"/>
                  <a:pt x="919125" y="2195374"/>
                </a:cubicBezTo>
                <a:close/>
                <a:moveTo>
                  <a:pt x="1764004" y="2194833"/>
                </a:moveTo>
                <a:cubicBezTo>
                  <a:pt x="1761295" y="2195374"/>
                  <a:pt x="1760211" y="2197539"/>
                  <a:pt x="1764546" y="2204034"/>
                </a:cubicBezTo>
                <a:cubicBezTo>
                  <a:pt x="1764546" y="2204034"/>
                  <a:pt x="1777553" y="2204034"/>
                  <a:pt x="1773217" y="2195374"/>
                </a:cubicBezTo>
                <a:cubicBezTo>
                  <a:pt x="1771050" y="2195374"/>
                  <a:pt x="1766714" y="2194292"/>
                  <a:pt x="1764004" y="2194833"/>
                </a:cubicBezTo>
                <a:close/>
                <a:moveTo>
                  <a:pt x="3796267" y="2193209"/>
                </a:moveTo>
                <a:cubicBezTo>
                  <a:pt x="3798977" y="2192127"/>
                  <a:pt x="3802229" y="2193209"/>
                  <a:pt x="3806564" y="2199704"/>
                </a:cubicBezTo>
                <a:cubicBezTo>
                  <a:pt x="3797893" y="2208364"/>
                  <a:pt x="3806564" y="2212694"/>
                  <a:pt x="3815235" y="2217024"/>
                </a:cubicBezTo>
                <a:cubicBezTo>
                  <a:pt x="3815235" y="2230014"/>
                  <a:pt x="3802228" y="2217024"/>
                  <a:pt x="3815235" y="2230014"/>
                </a:cubicBezTo>
                <a:cubicBezTo>
                  <a:pt x="3810899" y="2234344"/>
                  <a:pt x="3806564" y="2230014"/>
                  <a:pt x="3802228" y="2234344"/>
                </a:cubicBezTo>
                <a:cubicBezTo>
                  <a:pt x="3793557" y="2221354"/>
                  <a:pt x="3793557" y="2212694"/>
                  <a:pt x="3789222" y="2199704"/>
                </a:cubicBezTo>
                <a:cubicBezTo>
                  <a:pt x="3791390" y="2197539"/>
                  <a:pt x="3793557" y="2194292"/>
                  <a:pt x="3796267" y="2193209"/>
                </a:cubicBezTo>
                <a:close/>
                <a:moveTo>
                  <a:pt x="3676499" y="2191044"/>
                </a:moveTo>
                <a:cubicBezTo>
                  <a:pt x="3685170" y="2199704"/>
                  <a:pt x="3689506" y="2195374"/>
                  <a:pt x="3693841" y="2191044"/>
                </a:cubicBezTo>
                <a:cubicBezTo>
                  <a:pt x="3698177" y="2212694"/>
                  <a:pt x="3711183" y="2195374"/>
                  <a:pt x="3719854" y="2204034"/>
                </a:cubicBezTo>
                <a:cubicBezTo>
                  <a:pt x="3719854" y="2212694"/>
                  <a:pt x="3711183" y="2217024"/>
                  <a:pt x="3711183" y="2221354"/>
                </a:cubicBezTo>
                <a:cubicBezTo>
                  <a:pt x="3702512" y="2208364"/>
                  <a:pt x="3676499" y="2191044"/>
                  <a:pt x="3672164" y="2204034"/>
                </a:cubicBezTo>
                <a:cubicBezTo>
                  <a:pt x="3659157" y="2191044"/>
                  <a:pt x="3672164" y="2195374"/>
                  <a:pt x="3676499" y="2191044"/>
                </a:cubicBezTo>
                <a:close/>
                <a:moveTo>
                  <a:pt x="1554275" y="2191044"/>
                </a:moveTo>
                <a:cubicBezTo>
                  <a:pt x="1552107" y="2189962"/>
                  <a:pt x="1549940" y="2188879"/>
                  <a:pt x="1547772" y="2191044"/>
                </a:cubicBezTo>
                <a:cubicBezTo>
                  <a:pt x="1552107" y="2195374"/>
                  <a:pt x="1547772" y="2199704"/>
                  <a:pt x="1552107" y="2204034"/>
                </a:cubicBezTo>
                <a:cubicBezTo>
                  <a:pt x="1556443" y="2199704"/>
                  <a:pt x="1565114" y="2199704"/>
                  <a:pt x="1560778" y="2191044"/>
                </a:cubicBezTo>
                <a:cubicBezTo>
                  <a:pt x="1558611" y="2193209"/>
                  <a:pt x="1556443" y="2192127"/>
                  <a:pt x="1554275" y="2191044"/>
                </a:cubicBezTo>
                <a:close/>
                <a:moveTo>
                  <a:pt x="1302816" y="2186714"/>
                </a:moveTo>
                <a:lnTo>
                  <a:pt x="1304984" y="2186714"/>
                </a:lnTo>
                <a:cubicBezTo>
                  <a:pt x="1307152" y="2186714"/>
                  <a:pt x="1306068" y="2187797"/>
                  <a:pt x="1304442" y="2188879"/>
                </a:cubicBezTo>
                <a:lnTo>
                  <a:pt x="1304021" y="2189120"/>
                </a:lnTo>
                <a:close/>
                <a:moveTo>
                  <a:pt x="1619307" y="2185632"/>
                </a:moveTo>
                <a:cubicBezTo>
                  <a:pt x="1621475" y="2186714"/>
                  <a:pt x="1623643" y="2188879"/>
                  <a:pt x="1625811" y="2191044"/>
                </a:cubicBezTo>
                <a:cubicBezTo>
                  <a:pt x="1621475" y="2195374"/>
                  <a:pt x="1621475" y="2199704"/>
                  <a:pt x="1630146" y="2208364"/>
                </a:cubicBezTo>
                <a:cubicBezTo>
                  <a:pt x="1621475" y="2208364"/>
                  <a:pt x="1617140" y="2199704"/>
                  <a:pt x="1612804" y="2199704"/>
                </a:cubicBezTo>
                <a:cubicBezTo>
                  <a:pt x="1612804" y="2208364"/>
                  <a:pt x="1608469" y="2212694"/>
                  <a:pt x="1617140" y="2221354"/>
                </a:cubicBezTo>
                <a:cubicBezTo>
                  <a:pt x="1608469" y="2217024"/>
                  <a:pt x="1599798" y="2217024"/>
                  <a:pt x="1591127" y="2208364"/>
                </a:cubicBezTo>
                <a:cubicBezTo>
                  <a:pt x="1599798" y="2208364"/>
                  <a:pt x="1595462" y="2208364"/>
                  <a:pt x="1604133" y="2212694"/>
                </a:cubicBezTo>
                <a:cubicBezTo>
                  <a:pt x="1608469" y="2208364"/>
                  <a:pt x="1608469" y="2204034"/>
                  <a:pt x="1604133" y="2195374"/>
                </a:cubicBezTo>
                <a:cubicBezTo>
                  <a:pt x="1612804" y="2195374"/>
                  <a:pt x="1621475" y="2204034"/>
                  <a:pt x="1612804" y="2186714"/>
                </a:cubicBezTo>
                <a:cubicBezTo>
                  <a:pt x="1614972" y="2184549"/>
                  <a:pt x="1617140" y="2184549"/>
                  <a:pt x="1619307" y="2185632"/>
                </a:cubicBezTo>
                <a:close/>
                <a:moveTo>
                  <a:pt x="1712520" y="2182384"/>
                </a:moveTo>
                <a:cubicBezTo>
                  <a:pt x="1712520" y="2199704"/>
                  <a:pt x="1729862" y="2186714"/>
                  <a:pt x="1729862" y="2204034"/>
                </a:cubicBezTo>
                <a:cubicBezTo>
                  <a:pt x="1725527" y="2199704"/>
                  <a:pt x="1699514" y="2191044"/>
                  <a:pt x="1712520" y="2182384"/>
                </a:cubicBezTo>
                <a:close/>
                <a:moveTo>
                  <a:pt x="1304984" y="2182384"/>
                </a:moveTo>
                <a:cubicBezTo>
                  <a:pt x="1304984" y="2182384"/>
                  <a:pt x="1304984" y="2182384"/>
                  <a:pt x="1309319" y="2186714"/>
                </a:cubicBezTo>
                <a:cubicBezTo>
                  <a:pt x="1309319" y="2186714"/>
                  <a:pt x="1309319" y="2186714"/>
                  <a:pt x="1304984" y="2186714"/>
                </a:cubicBezTo>
                <a:cubicBezTo>
                  <a:pt x="1304984" y="2186714"/>
                  <a:pt x="1304984" y="2186714"/>
                  <a:pt x="1304984" y="2182384"/>
                </a:cubicBezTo>
                <a:close/>
                <a:moveTo>
                  <a:pt x="901783" y="2182384"/>
                </a:moveTo>
                <a:cubicBezTo>
                  <a:pt x="906119" y="2191044"/>
                  <a:pt x="893112" y="2195374"/>
                  <a:pt x="906119" y="2204034"/>
                </a:cubicBezTo>
                <a:cubicBezTo>
                  <a:pt x="901783" y="2208364"/>
                  <a:pt x="897448" y="2208364"/>
                  <a:pt x="901783" y="2212694"/>
                </a:cubicBezTo>
                <a:cubicBezTo>
                  <a:pt x="897448" y="2212694"/>
                  <a:pt x="893112" y="2186714"/>
                  <a:pt x="901783" y="2182384"/>
                </a:cubicBezTo>
                <a:close/>
                <a:moveTo>
                  <a:pt x="780389" y="2182384"/>
                </a:moveTo>
                <a:cubicBezTo>
                  <a:pt x="780389" y="2186714"/>
                  <a:pt x="776054" y="2191044"/>
                  <a:pt x="780389" y="2195374"/>
                </a:cubicBezTo>
                <a:cubicBezTo>
                  <a:pt x="776054" y="2195374"/>
                  <a:pt x="771718" y="2199704"/>
                  <a:pt x="767383" y="2195374"/>
                </a:cubicBezTo>
                <a:cubicBezTo>
                  <a:pt x="763047" y="2191044"/>
                  <a:pt x="758712" y="2191044"/>
                  <a:pt x="758712" y="2191044"/>
                </a:cubicBezTo>
                <a:cubicBezTo>
                  <a:pt x="754376" y="2178054"/>
                  <a:pt x="767383" y="2195374"/>
                  <a:pt x="771718" y="2195374"/>
                </a:cubicBezTo>
                <a:cubicBezTo>
                  <a:pt x="776054" y="2191044"/>
                  <a:pt x="771718" y="2182384"/>
                  <a:pt x="780389" y="2182384"/>
                </a:cubicBezTo>
                <a:close/>
                <a:moveTo>
                  <a:pt x="1491410" y="2178054"/>
                </a:moveTo>
                <a:cubicBezTo>
                  <a:pt x="1491410" y="2186714"/>
                  <a:pt x="1500081" y="2182384"/>
                  <a:pt x="1495746" y="2191044"/>
                </a:cubicBezTo>
                <a:cubicBezTo>
                  <a:pt x="1495746" y="2186714"/>
                  <a:pt x="1487075" y="2195374"/>
                  <a:pt x="1495746" y="2199704"/>
                </a:cubicBezTo>
                <a:cubicBezTo>
                  <a:pt x="1500081" y="2195374"/>
                  <a:pt x="1504417" y="2191044"/>
                  <a:pt x="1508752" y="2186714"/>
                </a:cubicBezTo>
                <a:cubicBezTo>
                  <a:pt x="1504417" y="2182384"/>
                  <a:pt x="1495746" y="2178054"/>
                  <a:pt x="1491410" y="2178054"/>
                </a:cubicBezTo>
                <a:close/>
                <a:moveTo>
                  <a:pt x="988493" y="2178054"/>
                </a:moveTo>
                <a:cubicBezTo>
                  <a:pt x="988493" y="2191044"/>
                  <a:pt x="979822" y="2204034"/>
                  <a:pt x="966816" y="2186714"/>
                </a:cubicBezTo>
                <a:cubicBezTo>
                  <a:pt x="975486" y="2182384"/>
                  <a:pt x="979822" y="2186714"/>
                  <a:pt x="988493" y="2178054"/>
                </a:cubicBezTo>
                <a:close/>
                <a:moveTo>
                  <a:pt x="1643153" y="2176972"/>
                </a:moveTo>
                <a:cubicBezTo>
                  <a:pt x="1638817" y="2176972"/>
                  <a:pt x="1634481" y="2178054"/>
                  <a:pt x="1630146" y="2178054"/>
                </a:cubicBezTo>
                <a:cubicBezTo>
                  <a:pt x="1638817" y="2186714"/>
                  <a:pt x="1647488" y="2191044"/>
                  <a:pt x="1656159" y="2182384"/>
                </a:cubicBezTo>
                <a:cubicBezTo>
                  <a:pt x="1651823" y="2178054"/>
                  <a:pt x="1647488" y="2176972"/>
                  <a:pt x="1643153" y="2176972"/>
                </a:cubicBezTo>
                <a:close/>
                <a:moveTo>
                  <a:pt x="1209264" y="2175145"/>
                </a:moveTo>
                <a:cubicBezTo>
                  <a:pt x="1207706" y="2175889"/>
                  <a:pt x="1206352" y="2178054"/>
                  <a:pt x="1205268" y="2182384"/>
                </a:cubicBezTo>
                <a:cubicBezTo>
                  <a:pt x="1209603" y="2178054"/>
                  <a:pt x="1213939" y="2186714"/>
                  <a:pt x="1213939" y="2191044"/>
                </a:cubicBezTo>
                <a:cubicBezTo>
                  <a:pt x="1213939" y="2178054"/>
                  <a:pt x="1226945" y="2195374"/>
                  <a:pt x="1226945" y="2186714"/>
                </a:cubicBezTo>
                <a:cubicBezTo>
                  <a:pt x="1220442" y="2183467"/>
                  <a:pt x="1213939" y="2172912"/>
                  <a:pt x="1209264" y="2175145"/>
                </a:cubicBezTo>
                <a:close/>
                <a:moveTo>
                  <a:pt x="1313655" y="2169394"/>
                </a:moveTo>
                <a:cubicBezTo>
                  <a:pt x="1309319" y="2173724"/>
                  <a:pt x="1309319" y="2178054"/>
                  <a:pt x="1304984" y="2182384"/>
                </a:cubicBezTo>
                <a:cubicBezTo>
                  <a:pt x="1300648" y="2178054"/>
                  <a:pt x="1300648" y="2178054"/>
                  <a:pt x="1300648" y="2178054"/>
                </a:cubicBezTo>
                <a:cubicBezTo>
                  <a:pt x="1304984" y="2173724"/>
                  <a:pt x="1304984" y="2173724"/>
                  <a:pt x="1304984" y="2173724"/>
                </a:cubicBezTo>
                <a:cubicBezTo>
                  <a:pt x="1304984" y="2173724"/>
                  <a:pt x="1309319" y="2169394"/>
                  <a:pt x="1313655" y="2169394"/>
                </a:cubicBezTo>
                <a:close/>
                <a:moveTo>
                  <a:pt x="936467" y="2169394"/>
                </a:moveTo>
                <a:cubicBezTo>
                  <a:pt x="932132" y="2173724"/>
                  <a:pt x="932132" y="2191044"/>
                  <a:pt x="923461" y="2186714"/>
                </a:cubicBezTo>
                <a:cubicBezTo>
                  <a:pt x="923461" y="2182384"/>
                  <a:pt x="927796" y="2165064"/>
                  <a:pt x="936467" y="2169394"/>
                </a:cubicBezTo>
                <a:close/>
                <a:moveTo>
                  <a:pt x="1991618" y="2165605"/>
                </a:moveTo>
                <a:cubicBezTo>
                  <a:pt x="1987824" y="2166147"/>
                  <a:pt x="1985657" y="2169394"/>
                  <a:pt x="1989992" y="2173724"/>
                </a:cubicBezTo>
                <a:cubicBezTo>
                  <a:pt x="1994327" y="2169394"/>
                  <a:pt x="1998663" y="2182384"/>
                  <a:pt x="2002998" y="2173724"/>
                </a:cubicBezTo>
                <a:cubicBezTo>
                  <a:pt x="2000831" y="2167229"/>
                  <a:pt x="1995411" y="2165064"/>
                  <a:pt x="1991618" y="2165605"/>
                </a:cubicBezTo>
                <a:close/>
                <a:moveTo>
                  <a:pt x="1664830" y="2165064"/>
                </a:moveTo>
                <a:cubicBezTo>
                  <a:pt x="1660495" y="2173724"/>
                  <a:pt x="1656159" y="2165064"/>
                  <a:pt x="1651824" y="2169394"/>
                </a:cubicBezTo>
                <a:cubicBezTo>
                  <a:pt x="1660495" y="2178054"/>
                  <a:pt x="1656159" y="2178054"/>
                  <a:pt x="1660495" y="2182384"/>
                </a:cubicBezTo>
                <a:cubicBezTo>
                  <a:pt x="1669166" y="2178054"/>
                  <a:pt x="1664830" y="2173724"/>
                  <a:pt x="1664830" y="2165064"/>
                </a:cubicBezTo>
                <a:close/>
                <a:moveTo>
                  <a:pt x="884441" y="2165064"/>
                </a:moveTo>
                <a:cubicBezTo>
                  <a:pt x="893112" y="2173724"/>
                  <a:pt x="884441" y="2178054"/>
                  <a:pt x="893112" y="2186714"/>
                </a:cubicBezTo>
                <a:cubicBezTo>
                  <a:pt x="888777" y="2191044"/>
                  <a:pt x="880105" y="2182384"/>
                  <a:pt x="875770" y="2191044"/>
                </a:cubicBezTo>
                <a:cubicBezTo>
                  <a:pt x="871434" y="2182384"/>
                  <a:pt x="884441" y="2178054"/>
                  <a:pt x="884441" y="2165064"/>
                </a:cubicBezTo>
                <a:close/>
                <a:moveTo>
                  <a:pt x="828080" y="2160734"/>
                </a:moveTo>
                <a:cubicBezTo>
                  <a:pt x="828080" y="2165064"/>
                  <a:pt x="832415" y="2169394"/>
                  <a:pt x="832415" y="2165064"/>
                </a:cubicBezTo>
                <a:cubicBezTo>
                  <a:pt x="836751" y="2182384"/>
                  <a:pt x="823744" y="2165064"/>
                  <a:pt x="819409" y="2173724"/>
                </a:cubicBezTo>
                <a:cubicBezTo>
                  <a:pt x="815073" y="2165064"/>
                  <a:pt x="823744" y="2165064"/>
                  <a:pt x="828080" y="2160734"/>
                </a:cubicBezTo>
                <a:close/>
                <a:moveTo>
                  <a:pt x="885186" y="2157690"/>
                </a:moveTo>
                <a:lnTo>
                  <a:pt x="885520" y="2157931"/>
                </a:lnTo>
                <a:lnTo>
                  <a:pt x="884441" y="2160734"/>
                </a:lnTo>
                <a:cubicBezTo>
                  <a:pt x="884441" y="2158569"/>
                  <a:pt x="884712" y="2157757"/>
                  <a:pt x="885186" y="2157690"/>
                </a:cubicBezTo>
                <a:close/>
                <a:moveTo>
                  <a:pt x="1278971" y="2156404"/>
                </a:moveTo>
                <a:lnTo>
                  <a:pt x="1283306" y="2160734"/>
                </a:lnTo>
                <a:cubicBezTo>
                  <a:pt x="1283306" y="2160734"/>
                  <a:pt x="1282223" y="2159652"/>
                  <a:pt x="1281139" y="2159110"/>
                </a:cubicBezTo>
                <a:lnTo>
                  <a:pt x="1279196" y="2160565"/>
                </a:lnTo>
                <a:lnTo>
                  <a:pt x="1278971" y="2160446"/>
                </a:lnTo>
                <a:close/>
                <a:moveTo>
                  <a:pt x="1729862" y="2156404"/>
                </a:moveTo>
                <a:cubicBezTo>
                  <a:pt x="1734198" y="2165064"/>
                  <a:pt x="1738533" y="2169394"/>
                  <a:pt x="1738533" y="2173724"/>
                </a:cubicBezTo>
                <a:cubicBezTo>
                  <a:pt x="1755875" y="2178054"/>
                  <a:pt x="1742869" y="2152074"/>
                  <a:pt x="1729862" y="2156404"/>
                </a:cubicBezTo>
                <a:close/>
                <a:moveTo>
                  <a:pt x="858428" y="2156404"/>
                </a:moveTo>
                <a:cubicBezTo>
                  <a:pt x="871434" y="2169394"/>
                  <a:pt x="849757" y="2169394"/>
                  <a:pt x="854092" y="2173724"/>
                </a:cubicBezTo>
                <a:cubicBezTo>
                  <a:pt x="858428" y="2182384"/>
                  <a:pt x="858428" y="2173724"/>
                  <a:pt x="862763" y="2178054"/>
                </a:cubicBezTo>
                <a:cubicBezTo>
                  <a:pt x="875770" y="2195374"/>
                  <a:pt x="871434" y="2199704"/>
                  <a:pt x="880105" y="2221354"/>
                </a:cubicBezTo>
                <a:cubicBezTo>
                  <a:pt x="875770" y="2221354"/>
                  <a:pt x="875770" y="2225684"/>
                  <a:pt x="875770" y="2230014"/>
                </a:cubicBezTo>
                <a:cubicBezTo>
                  <a:pt x="875770" y="2234344"/>
                  <a:pt x="871434" y="2225684"/>
                  <a:pt x="867099" y="2221354"/>
                </a:cubicBezTo>
                <a:cubicBezTo>
                  <a:pt x="867099" y="2221354"/>
                  <a:pt x="871434" y="2221354"/>
                  <a:pt x="871434" y="2225684"/>
                </a:cubicBezTo>
                <a:cubicBezTo>
                  <a:pt x="880105" y="2212694"/>
                  <a:pt x="867099" y="2208364"/>
                  <a:pt x="858428" y="2195374"/>
                </a:cubicBezTo>
                <a:cubicBezTo>
                  <a:pt x="858428" y="2212694"/>
                  <a:pt x="841086" y="2199704"/>
                  <a:pt x="832415" y="2208364"/>
                </a:cubicBezTo>
                <a:cubicBezTo>
                  <a:pt x="832415" y="2204034"/>
                  <a:pt x="828080" y="2191044"/>
                  <a:pt x="823744" y="2191044"/>
                </a:cubicBezTo>
                <a:cubicBezTo>
                  <a:pt x="828080" y="2178054"/>
                  <a:pt x="849757" y="2178054"/>
                  <a:pt x="858428" y="2156404"/>
                </a:cubicBezTo>
                <a:close/>
                <a:moveTo>
                  <a:pt x="1767866" y="2153427"/>
                </a:moveTo>
                <a:cubicBezTo>
                  <a:pt x="1766714" y="2153427"/>
                  <a:pt x="1765630" y="2154239"/>
                  <a:pt x="1764546" y="2156404"/>
                </a:cubicBezTo>
                <a:cubicBezTo>
                  <a:pt x="1773217" y="2165064"/>
                  <a:pt x="1768882" y="2169394"/>
                  <a:pt x="1773217" y="2173724"/>
                </a:cubicBezTo>
                <a:cubicBezTo>
                  <a:pt x="1777553" y="2169394"/>
                  <a:pt x="1781888" y="2165064"/>
                  <a:pt x="1781888" y="2160734"/>
                </a:cubicBezTo>
                <a:cubicBezTo>
                  <a:pt x="1775385" y="2160734"/>
                  <a:pt x="1771320" y="2153427"/>
                  <a:pt x="1767866" y="2153427"/>
                </a:cubicBezTo>
                <a:close/>
                <a:moveTo>
                  <a:pt x="1534765" y="2152074"/>
                </a:moveTo>
                <a:cubicBezTo>
                  <a:pt x="1534765" y="2156404"/>
                  <a:pt x="1530430" y="2156404"/>
                  <a:pt x="1530430" y="2156404"/>
                </a:cubicBezTo>
                <a:cubicBezTo>
                  <a:pt x="1539101" y="2165064"/>
                  <a:pt x="1530430" y="2178054"/>
                  <a:pt x="1526094" y="2169394"/>
                </a:cubicBezTo>
                <a:cubicBezTo>
                  <a:pt x="1539101" y="2165064"/>
                  <a:pt x="1508752" y="2160734"/>
                  <a:pt x="1513088" y="2169394"/>
                </a:cubicBezTo>
                <a:cubicBezTo>
                  <a:pt x="1517423" y="2169394"/>
                  <a:pt x="1517423" y="2173724"/>
                  <a:pt x="1521759" y="2178054"/>
                </a:cubicBezTo>
                <a:cubicBezTo>
                  <a:pt x="1521759" y="2182384"/>
                  <a:pt x="1517423" y="2186714"/>
                  <a:pt x="1513088" y="2182384"/>
                </a:cubicBezTo>
                <a:cubicBezTo>
                  <a:pt x="1513088" y="2178054"/>
                  <a:pt x="1513088" y="2173724"/>
                  <a:pt x="1508752" y="2165064"/>
                </a:cubicBezTo>
                <a:cubicBezTo>
                  <a:pt x="1500081" y="2160734"/>
                  <a:pt x="1495746" y="2173724"/>
                  <a:pt x="1504417" y="2173724"/>
                </a:cubicBezTo>
                <a:cubicBezTo>
                  <a:pt x="1504417" y="2165064"/>
                  <a:pt x="1508752" y="2186714"/>
                  <a:pt x="1513088" y="2191044"/>
                </a:cubicBezTo>
                <a:cubicBezTo>
                  <a:pt x="1526094" y="2186714"/>
                  <a:pt x="1539101" y="2191044"/>
                  <a:pt x="1547772" y="2182384"/>
                </a:cubicBezTo>
                <a:cubicBezTo>
                  <a:pt x="1539101" y="2165064"/>
                  <a:pt x="1547772" y="2173724"/>
                  <a:pt x="1534765" y="2152074"/>
                </a:cubicBezTo>
                <a:close/>
                <a:moveTo>
                  <a:pt x="1339668" y="2152074"/>
                </a:moveTo>
                <a:cubicBezTo>
                  <a:pt x="1339668" y="2165064"/>
                  <a:pt x="1326662" y="2173724"/>
                  <a:pt x="1322326" y="2186714"/>
                </a:cubicBezTo>
                <a:cubicBezTo>
                  <a:pt x="1313655" y="2186714"/>
                  <a:pt x="1322326" y="2173724"/>
                  <a:pt x="1313655" y="2165064"/>
                </a:cubicBezTo>
                <a:cubicBezTo>
                  <a:pt x="1326662" y="2173724"/>
                  <a:pt x="1330997" y="2156404"/>
                  <a:pt x="1339668" y="2152074"/>
                </a:cubicBezTo>
                <a:close/>
                <a:moveTo>
                  <a:pt x="1363445" y="2150992"/>
                </a:moveTo>
                <a:cubicBezTo>
                  <a:pt x="1362158" y="2151533"/>
                  <a:pt x="1361345" y="2153157"/>
                  <a:pt x="1361345" y="2156404"/>
                </a:cubicBezTo>
                <a:cubicBezTo>
                  <a:pt x="1365681" y="2156404"/>
                  <a:pt x="1374352" y="2165064"/>
                  <a:pt x="1378687" y="2160734"/>
                </a:cubicBezTo>
                <a:cubicBezTo>
                  <a:pt x="1375436" y="2157487"/>
                  <a:pt x="1367307" y="2149368"/>
                  <a:pt x="1363445" y="2150992"/>
                </a:cubicBezTo>
                <a:close/>
                <a:moveTo>
                  <a:pt x="1594378" y="2145038"/>
                </a:moveTo>
                <a:cubicBezTo>
                  <a:pt x="1591127" y="2144497"/>
                  <a:pt x="1588959" y="2145579"/>
                  <a:pt x="1591127" y="2147744"/>
                </a:cubicBezTo>
                <a:cubicBezTo>
                  <a:pt x="1595462" y="2147744"/>
                  <a:pt x="1599798" y="2160734"/>
                  <a:pt x="1604133" y="2152074"/>
                </a:cubicBezTo>
                <a:cubicBezTo>
                  <a:pt x="1601965" y="2147744"/>
                  <a:pt x="1597630" y="2145579"/>
                  <a:pt x="1594378" y="2145038"/>
                </a:cubicBezTo>
                <a:close/>
                <a:moveTo>
                  <a:pt x="1296313" y="2143414"/>
                </a:moveTo>
                <a:cubicBezTo>
                  <a:pt x="1287642" y="2147744"/>
                  <a:pt x="1287642" y="2147744"/>
                  <a:pt x="1287642" y="2147744"/>
                </a:cubicBezTo>
                <a:cubicBezTo>
                  <a:pt x="1296313" y="2160734"/>
                  <a:pt x="1304984" y="2152074"/>
                  <a:pt x="1296313" y="2143414"/>
                </a:cubicBezTo>
                <a:close/>
                <a:moveTo>
                  <a:pt x="1278971" y="2143414"/>
                </a:moveTo>
                <a:cubicBezTo>
                  <a:pt x="1283306" y="2156404"/>
                  <a:pt x="1283306" y="2156404"/>
                  <a:pt x="1283306" y="2156404"/>
                </a:cubicBezTo>
                <a:cubicBezTo>
                  <a:pt x="1283306" y="2156404"/>
                  <a:pt x="1287642" y="2160734"/>
                  <a:pt x="1287642" y="2160734"/>
                </a:cubicBezTo>
                <a:cubicBezTo>
                  <a:pt x="1283306" y="2160734"/>
                  <a:pt x="1283306" y="2160734"/>
                  <a:pt x="1283306" y="2160734"/>
                </a:cubicBezTo>
                <a:cubicBezTo>
                  <a:pt x="1283306" y="2160734"/>
                  <a:pt x="1283306" y="2156404"/>
                  <a:pt x="1278971" y="2156404"/>
                </a:cubicBezTo>
                <a:lnTo>
                  <a:pt x="1278971" y="2156404"/>
                </a:lnTo>
                <a:lnTo>
                  <a:pt x="1274635" y="2152074"/>
                </a:lnTo>
                <a:cubicBezTo>
                  <a:pt x="1274635" y="2152074"/>
                  <a:pt x="1274635" y="2147744"/>
                  <a:pt x="1274635" y="2147744"/>
                </a:cubicBezTo>
                <a:cubicBezTo>
                  <a:pt x="1278971" y="2147744"/>
                  <a:pt x="1274635" y="2147744"/>
                  <a:pt x="1278971" y="2143414"/>
                </a:cubicBezTo>
                <a:close/>
                <a:moveTo>
                  <a:pt x="1716856" y="2139085"/>
                </a:moveTo>
                <a:cubicBezTo>
                  <a:pt x="1703849" y="2139085"/>
                  <a:pt x="1708185" y="2147744"/>
                  <a:pt x="1695178" y="2147744"/>
                </a:cubicBezTo>
                <a:cubicBezTo>
                  <a:pt x="1703849" y="2152074"/>
                  <a:pt x="1708185" y="2152074"/>
                  <a:pt x="1716856" y="2156404"/>
                </a:cubicBezTo>
                <a:cubicBezTo>
                  <a:pt x="1703849" y="2147744"/>
                  <a:pt x="1721191" y="2147744"/>
                  <a:pt x="1716856" y="2139085"/>
                </a:cubicBezTo>
                <a:close/>
                <a:moveTo>
                  <a:pt x="1378687" y="2139085"/>
                </a:moveTo>
                <a:cubicBezTo>
                  <a:pt x="1383023" y="2147744"/>
                  <a:pt x="1387358" y="2147744"/>
                  <a:pt x="1387358" y="2156404"/>
                </a:cubicBezTo>
                <a:cubicBezTo>
                  <a:pt x="1391694" y="2152074"/>
                  <a:pt x="1391694" y="2152074"/>
                  <a:pt x="1396029" y="2147744"/>
                </a:cubicBezTo>
                <a:cubicBezTo>
                  <a:pt x="1391694" y="2143414"/>
                  <a:pt x="1383023" y="2134754"/>
                  <a:pt x="1378687" y="2139085"/>
                </a:cubicBezTo>
                <a:close/>
                <a:moveTo>
                  <a:pt x="1166248" y="2139085"/>
                </a:moveTo>
                <a:cubicBezTo>
                  <a:pt x="1166248" y="2139085"/>
                  <a:pt x="1166248" y="2139085"/>
                  <a:pt x="1170584" y="2143414"/>
                </a:cubicBezTo>
                <a:cubicBezTo>
                  <a:pt x="1170584" y="2143414"/>
                  <a:pt x="1170584" y="2143414"/>
                  <a:pt x="1174919" y="2147744"/>
                </a:cubicBezTo>
                <a:cubicBezTo>
                  <a:pt x="1166248" y="2152074"/>
                  <a:pt x="1166248" y="2147744"/>
                  <a:pt x="1174919" y="2156404"/>
                </a:cubicBezTo>
                <a:cubicBezTo>
                  <a:pt x="1166248" y="2156404"/>
                  <a:pt x="1157577" y="2165064"/>
                  <a:pt x="1148906" y="2152074"/>
                </a:cubicBezTo>
                <a:cubicBezTo>
                  <a:pt x="1153242" y="2152074"/>
                  <a:pt x="1166248" y="2152074"/>
                  <a:pt x="1166248" y="2139085"/>
                </a:cubicBezTo>
                <a:close/>
                <a:moveTo>
                  <a:pt x="867099" y="2139085"/>
                </a:moveTo>
                <a:cubicBezTo>
                  <a:pt x="871434" y="2147744"/>
                  <a:pt x="871434" y="2156404"/>
                  <a:pt x="867099" y="2165064"/>
                </a:cubicBezTo>
                <a:cubicBezTo>
                  <a:pt x="867099" y="2156404"/>
                  <a:pt x="858428" y="2143414"/>
                  <a:pt x="867099" y="2139085"/>
                </a:cubicBezTo>
                <a:close/>
                <a:moveTo>
                  <a:pt x="3741803" y="2137461"/>
                </a:moveTo>
                <a:cubicBezTo>
                  <a:pt x="3732048" y="2135025"/>
                  <a:pt x="3729609" y="2152074"/>
                  <a:pt x="3719854" y="2152074"/>
                </a:cubicBezTo>
                <a:cubicBezTo>
                  <a:pt x="3724190" y="2160734"/>
                  <a:pt x="3728525" y="2160734"/>
                  <a:pt x="3732861" y="2169394"/>
                </a:cubicBezTo>
                <a:cubicBezTo>
                  <a:pt x="3737196" y="2165064"/>
                  <a:pt x="3745867" y="2169394"/>
                  <a:pt x="3750203" y="2165064"/>
                </a:cubicBezTo>
                <a:cubicBezTo>
                  <a:pt x="3737196" y="2152074"/>
                  <a:pt x="3745867" y="2152074"/>
                  <a:pt x="3754538" y="2147744"/>
                </a:cubicBezTo>
                <a:cubicBezTo>
                  <a:pt x="3749119" y="2141249"/>
                  <a:pt x="3745054" y="2138273"/>
                  <a:pt x="3741803" y="2137461"/>
                </a:cubicBezTo>
                <a:close/>
                <a:moveTo>
                  <a:pt x="1799230" y="2134754"/>
                </a:moveTo>
                <a:cubicBezTo>
                  <a:pt x="1794895" y="2143414"/>
                  <a:pt x="1781888" y="2143414"/>
                  <a:pt x="1786224" y="2152074"/>
                </a:cubicBezTo>
                <a:cubicBezTo>
                  <a:pt x="1790559" y="2152074"/>
                  <a:pt x="1803566" y="2152074"/>
                  <a:pt x="1799230" y="2134754"/>
                </a:cubicBezTo>
                <a:close/>
                <a:moveTo>
                  <a:pt x="1271384" y="2132048"/>
                </a:moveTo>
                <a:lnTo>
                  <a:pt x="1277887" y="2141791"/>
                </a:lnTo>
                <a:cubicBezTo>
                  <a:pt x="1278971" y="2143414"/>
                  <a:pt x="1278971" y="2143414"/>
                  <a:pt x="1278971" y="2143414"/>
                </a:cubicBezTo>
                <a:cubicBezTo>
                  <a:pt x="1274635" y="2143414"/>
                  <a:pt x="1274635" y="2143414"/>
                  <a:pt x="1274635" y="2143414"/>
                </a:cubicBezTo>
                <a:cubicBezTo>
                  <a:pt x="1274635" y="2139085"/>
                  <a:pt x="1274635" y="2139085"/>
                  <a:pt x="1274635" y="2139085"/>
                </a:cubicBezTo>
                <a:lnTo>
                  <a:pt x="1271167" y="2132156"/>
                </a:lnTo>
                <a:close/>
                <a:moveTo>
                  <a:pt x="1270300" y="2130424"/>
                </a:moveTo>
                <a:cubicBezTo>
                  <a:pt x="1270300" y="2130424"/>
                  <a:pt x="1270300" y="2130424"/>
                  <a:pt x="1270842" y="2131507"/>
                </a:cubicBezTo>
                <a:lnTo>
                  <a:pt x="1271167" y="2132156"/>
                </a:lnTo>
                <a:lnTo>
                  <a:pt x="1265964" y="2134754"/>
                </a:lnTo>
                <a:cubicBezTo>
                  <a:pt x="1270300" y="2130424"/>
                  <a:pt x="1270300" y="2130424"/>
                  <a:pt x="1270300" y="2130424"/>
                </a:cubicBezTo>
                <a:close/>
                <a:moveTo>
                  <a:pt x="1270300" y="2130424"/>
                </a:moveTo>
                <a:cubicBezTo>
                  <a:pt x="1270300" y="2130424"/>
                  <a:pt x="1270300" y="2130424"/>
                  <a:pt x="1271384" y="2131507"/>
                </a:cubicBezTo>
                <a:lnTo>
                  <a:pt x="1271745" y="2131868"/>
                </a:lnTo>
                <a:lnTo>
                  <a:pt x="1271384" y="2132048"/>
                </a:lnTo>
                <a:close/>
                <a:moveTo>
                  <a:pt x="880105" y="2130424"/>
                </a:moveTo>
                <a:cubicBezTo>
                  <a:pt x="880105" y="2130424"/>
                  <a:pt x="880105" y="2130424"/>
                  <a:pt x="884441" y="2130424"/>
                </a:cubicBezTo>
                <a:cubicBezTo>
                  <a:pt x="893112" y="2130424"/>
                  <a:pt x="884441" y="2130424"/>
                  <a:pt x="893112" y="2139085"/>
                </a:cubicBezTo>
                <a:cubicBezTo>
                  <a:pt x="893112" y="2130424"/>
                  <a:pt x="914790" y="2139085"/>
                  <a:pt x="923461" y="2147744"/>
                </a:cubicBezTo>
                <a:cubicBezTo>
                  <a:pt x="919125" y="2152074"/>
                  <a:pt x="914790" y="2152074"/>
                  <a:pt x="910454" y="2152074"/>
                </a:cubicBezTo>
                <a:cubicBezTo>
                  <a:pt x="919125" y="2165064"/>
                  <a:pt x="923461" y="2156404"/>
                  <a:pt x="932132" y="2156404"/>
                </a:cubicBezTo>
                <a:cubicBezTo>
                  <a:pt x="936467" y="2160734"/>
                  <a:pt x="919125" y="2160734"/>
                  <a:pt x="919125" y="2173724"/>
                </a:cubicBezTo>
                <a:cubicBezTo>
                  <a:pt x="910454" y="2165064"/>
                  <a:pt x="906119" y="2160734"/>
                  <a:pt x="901783" y="2152074"/>
                </a:cubicBezTo>
                <a:cubicBezTo>
                  <a:pt x="901783" y="2156404"/>
                  <a:pt x="888777" y="2156404"/>
                  <a:pt x="893112" y="2160734"/>
                </a:cubicBezTo>
                <a:cubicBezTo>
                  <a:pt x="890944" y="2162899"/>
                  <a:pt x="888777" y="2160734"/>
                  <a:pt x="887151" y="2159110"/>
                </a:cubicBezTo>
                <a:lnTo>
                  <a:pt x="885520" y="2157931"/>
                </a:lnTo>
                <a:lnTo>
                  <a:pt x="887151" y="2153698"/>
                </a:lnTo>
                <a:cubicBezTo>
                  <a:pt x="889860" y="2150992"/>
                  <a:pt x="893112" y="2147744"/>
                  <a:pt x="893112" y="2143414"/>
                </a:cubicBezTo>
                <a:cubicBezTo>
                  <a:pt x="888777" y="2134754"/>
                  <a:pt x="884441" y="2147744"/>
                  <a:pt x="880105" y="2134754"/>
                </a:cubicBezTo>
                <a:cubicBezTo>
                  <a:pt x="880105" y="2134754"/>
                  <a:pt x="880105" y="2134754"/>
                  <a:pt x="880105" y="2130424"/>
                </a:cubicBezTo>
                <a:close/>
                <a:moveTo>
                  <a:pt x="1313655" y="2126094"/>
                </a:moveTo>
                <a:cubicBezTo>
                  <a:pt x="1313655" y="2130424"/>
                  <a:pt x="1296313" y="2130424"/>
                  <a:pt x="1304984" y="2139085"/>
                </a:cubicBezTo>
                <a:cubicBezTo>
                  <a:pt x="1313655" y="2134754"/>
                  <a:pt x="1317990" y="2134754"/>
                  <a:pt x="1313655" y="2126094"/>
                </a:cubicBezTo>
                <a:close/>
                <a:moveTo>
                  <a:pt x="1265964" y="2126094"/>
                </a:moveTo>
                <a:lnTo>
                  <a:pt x="1270300" y="2126094"/>
                </a:lnTo>
                <a:cubicBezTo>
                  <a:pt x="1270300" y="2126094"/>
                  <a:pt x="1270300" y="2126094"/>
                  <a:pt x="1274635" y="2130424"/>
                </a:cubicBezTo>
                <a:cubicBezTo>
                  <a:pt x="1274635" y="2130424"/>
                  <a:pt x="1274635" y="2130424"/>
                  <a:pt x="1273552" y="2130966"/>
                </a:cubicBezTo>
                <a:lnTo>
                  <a:pt x="1272468" y="2131507"/>
                </a:lnTo>
                <a:lnTo>
                  <a:pt x="1270300" y="2130424"/>
                </a:lnTo>
                <a:cubicBezTo>
                  <a:pt x="1265964" y="2126094"/>
                  <a:pt x="1265964" y="2126094"/>
                  <a:pt x="1265964" y="2126094"/>
                </a:cubicBezTo>
                <a:close/>
                <a:moveTo>
                  <a:pt x="1265964" y="2121764"/>
                </a:moveTo>
                <a:cubicBezTo>
                  <a:pt x="1270300" y="2121764"/>
                  <a:pt x="1270300" y="2121764"/>
                  <a:pt x="1270300" y="2121764"/>
                </a:cubicBezTo>
                <a:cubicBezTo>
                  <a:pt x="1270300" y="2121764"/>
                  <a:pt x="1274635" y="2121764"/>
                  <a:pt x="1274635" y="2126094"/>
                </a:cubicBezTo>
                <a:cubicBezTo>
                  <a:pt x="1274635" y="2126094"/>
                  <a:pt x="1270300" y="2126094"/>
                  <a:pt x="1270300" y="2126094"/>
                </a:cubicBezTo>
                <a:cubicBezTo>
                  <a:pt x="1265964" y="2121764"/>
                  <a:pt x="1265964" y="2121764"/>
                  <a:pt x="1265964" y="2121764"/>
                </a:cubicBezTo>
                <a:close/>
                <a:moveTo>
                  <a:pt x="1044854" y="2121764"/>
                </a:moveTo>
                <a:cubicBezTo>
                  <a:pt x="1031848" y="2126094"/>
                  <a:pt x="1018841" y="2130424"/>
                  <a:pt x="1027512" y="2152074"/>
                </a:cubicBezTo>
                <a:cubicBezTo>
                  <a:pt x="1031848" y="2143414"/>
                  <a:pt x="1036183" y="2147744"/>
                  <a:pt x="1044854" y="2139085"/>
                </a:cubicBezTo>
                <a:cubicBezTo>
                  <a:pt x="1036183" y="2126094"/>
                  <a:pt x="1049190" y="2134754"/>
                  <a:pt x="1044854" y="2121764"/>
                </a:cubicBezTo>
                <a:close/>
                <a:moveTo>
                  <a:pt x="875770" y="2121764"/>
                </a:moveTo>
                <a:cubicBezTo>
                  <a:pt x="880105" y="2134754"/>
                  <a:pt x="867099" y="2121764"/>
                  <a:pt x="862763" y="2134754"/>
                </a:cubicBezTo>
                <a:cubicBezTo>
                  <a:pt x="862763" y="2130424"/>
                  <a:pt x="867099" y="2117434"/>
                  <a:pt x="875770" y="2121764"/>
                </a:cubicBezTo>
                <a:close/>
                <a:moveTo>
                  <a:pt x="923461" y="2113105"/>
                </a:moveTo>
                <a:cubicBezTo>
                  <a:pt x="927796" y="2113105"/>
                  <a:pt x="923461" y="2121764"/>
                  <a:pt x="932132" y="2130424"/>
                </a:cubicBezTo>
                <a:cubicBezTo>
                  <a:pt x="932132" y="2134754"/>
                  <a:pt x="927796" y="2147744"/>
                  <a:pt x="919125" y="2134754"/>
                </a:cubicBezTo>
                <a:cubicBezTo>
                  <a:pt x="927796" y="2134754"/>
                  <a:pt x="927796" y="2126094"/>
                  <a:pt x="923461" y="2113105"/>
                </a:cubicBezTo>
                <a:close/>
                <a:moveTo>
                  <a:pt x="875770" y="2113105"/>
                </a:moveTo>
                <a:cubicBezTo>
                  <a:pt x="880105" y="2113105"/>
                  <a:pt x="888777" y="2113105"/>
                  <a:pt x="893112" y="2121764"/>
                </a:cubicBezTo>
                <a:cubicBezTo>
                  <a:pt x="888777" y="2126094"/>
                  <a:pt x="880105" y="2121764"/>
                  <a:pt x="875770" y="2113105"/>
                </a:cubicBezTo>
                <a:close/>
                <a:moveTo>
                  <a:pt x="3719854" y="2108775"/>
                </a:moveTo>
                <a:cubicBezTo>
                  <a:pt x="3719854" y="2113105"/>
                  <a:pt x="3706848" y="2113105"/>
                  <a:pt x="3711183" y="2121764"/>
                </a:cubicBezTo>
                <a:cubicBezTo>
                  <a:pt x="3719854" y="2126094"/>
                  <a:pt x="3728525" y="2121764"/>
                  <a:pt x="3719854" y="2108775"/>
                </a:cubicBezTo>
                <a:close/>
                <a:moveTo>
                  <a:pt x="1027512" y="2108775"/>
                </a:moveTo>
                <a:cubicBezTo>
                  <a:pt x="1018841" y="2108775"/>
                  <a:pt x="1005835" y="2126094"/>
                  <a:pt x="1023177" y="2121764"/>
                </a:cubicBezTo>
                <a:cubicBezTo>
                  <a:pt x="1018841" y="2130424"/>
                  <a:pt x="1001499" y="2117434"/>
                  <a:pt x="1010170" y="2130424"/>
                </a:cubicBezTo>
                <a:cubicBezTo>
                  <a:pt x="1014506" y="2134754"/>
                  <a:pt x="1023177" y="2130424"/>
                  <a:pt x="1027512" y="2126094"/>
                </a:cubicBezTo>
                <a:cubicBezTo>
                  <a:pt x="1027512" y="2121764"/>
                  <a:pt x="1027512" y="2117434"/>
                  <a:pt x="1027512" y="2108775"/>
                </a:cubicBezTo>
                <a:close/>
                <a:moveTo>
                  <a:pt x="979822" y="2104445"/>
                </a:moveTo>
                <a:cubicBezTo>
                  <a:pt x="971151" y="2104445"/>
                  <a:pt x="966816" y="2113105"/>
                  <a:pt x="958145" y="2121764"/>
                </a:cubicBezTo>
                <a:cubicBezTo>
                  <a:pt x="971151" y="2134754"/>
                  <a:pt x="971151" y="2113105"/>
                  <a:pt x="984157" y="2121764"/>
                </a:cubicBezTo>
                <a:cubicBezTo>
                  <a:pt x="975486" y="2113105"/>
                  <a:pt x="979822" y="2108775"/>
                  <a:pt x="979822" y="2104445"/>
                </a:cubicBezTo>
                <a:close/>
                <a:moveTo>
                  <a:pt x="1417707" y="2100115"/>
                </a:moveTo>
                <a:cubicBezTo>
                  <a:pt x="1409036" y="2108775"/>
                  <a:pt x="1404700" y="2104445"/>
                  <a:pt x="1400365" y="2108775"/>
                </a:cubicBezTo>
                <a:cubicBezTo>
                  <a:pt x="1404700" y="2117434"/>
                  <a:pt x="1404700" y="2126094"/>
                  <a:pt x="1413371" y="2130424"/>
                </a:cubicBezTo>
                <a:cubicBezTo>
                  <a:pt x="1426378" y="2126094"/>
                  <a:pt x="1426378" y="2126094"/>
                  <a:pt x="1426378" y="2126094"/>
                </a:cubicBezTo>
                <a:cubicBezTo>
                  <a:pt x="1422042" y="2117434"/>
                  <a:pt x="1422042" y="2113105"/>
                  <a:pt x="1417707" y="2100115"/>
                </a:cubicBezTo>
                <a:close/>
                <a:moveTo>
                  <a:pt x="1088209" y="2095785"/>
                </a:moveTo>
                <a:cubicBezTo>
                  <a:pt x="1096880" y="2095785"/>
                  <a:pt x="1096880" y="2121764"/>
                  <a:pt x="1088209" y="2113105"/>
                </a:cubicBezTo>
                <a:cubicBezTo>
                  <a:pt x="1088209" y="2113105"/>
                  <a:pt x="1088209" y="2108775"/>
                  <a:pt x="1092545" y="2108775"/>
                </a:cubicBezTo>
                <a:cubicBezTo>
                  <a:pt x="1079538" y="2104445"/>
                  <a:pt x="1092545" y="2100115"/>
                  <a:pt x="1088209" y="2095785"/>
                </a:cubicBezTo>
                <a:close/>
                <a:moveTo>
                  <a:pt x="1658936" y="2088072"/>
                </a:moveTo>
                <a:cubicBezTo>
                  <a:pt x="1658056" y="2089019"/>
                  <a:pt x="1658327" y="2091455"/>
                  <a:pt x="1660495" y="2095785"/>
                </a:cubicBezTo>
                <a:cubicBezTo>
                  <a:pt x="1664830" y="2087125"/>
                  <a:pt x="1673501" y="2108775"/>
                  <a:pt x="1677837" y="2108775"/>
                </a:cubicBezTo>
                <a:cubicBezTo>
                  <a:pt x="1674585" y="2095785"/>
                  <a:pt x="1661578" y="2085230"/>
                  <a:pt x="1658936" y="2088072"/>
                </a:cubicBezTo>
                <a:close/>
                <a:moveTo>
                  <a:pt x="1435049" y="2087125"/>
                </a:moveTo>
                <a:cubicBezTo>
                  <a:pt x="1430713" y="2087125"/>
                  <a:pt x="1426378" y="2087125"/>
                  <a:pt x="1422042" y="2091455"/>
                </a:cubicBezTo>
                <a:cubicBezTo>
                  <a:pt x="1426378" y="2095785"/>
                  <a:pt x="1426378" y="2100115"/>
                  <a:pt x="1430713" y="2100115"/>
                </a:cubicBezTo>
                <a:cubicBezTo>
                  <a:pt x="1426378" y="2095785"/>
                  <a:pt x="1443720" y="2100115"/>
                  <a:pt x="1435049" y="2087125"/>
                </a:cubicBezTo>
                <a:close/>
                <a:moveTo>
                  <a:pt x="651950" y="2085501"/>
                </a:moveTo>
                <a:cubicBezTo>
                  <a:pt x="654660" y="2086042"/>
                  <a:pt x="656828" y="2087125"/>
                  <a:pt x="658995" y="2087125"/>
                </a:cubicBezTo>
                <a:cubicBezTo>
                  <a:pt x="663331" y="2095785"/>
                  <a:pt x="645989" y="2091455"/>
                  <a:pt x="641653" y="2087125"/>
                </a:cubicBezTo>
                <a:cubicBezTo>
                  <a:pt x="645989" y="2084960"/>
                  <a:pt x="649240" y="2084960"/>
                  <a:pt x="651950" y="2085501"/>
                </a:cubicBezTo>
                <a:close/>
                <a:moveTo>
                  <a:pt x="1296313" y="2082795"/>
                </a:moveTo>
                <a:cubicBezTo>
                  <a:pt x="1291977" y="2091455"/>
                  <a:pt x="1270300" y="2082795"/>
                  <a:pt x="1278971" y="2104445"/>
                </a:cubicBezTo>
                <a:cubicBezTo>
                  <a:pt x="1287642" y="2091455"/>
                  <a:pt x="1300648" y="2095785"/>
                  <a:pt x="1296313" y="2082795"/>
                </a:cubicBezTo>
                <a:close/>
                <a:moveTo>
                  <a:pt x="836751" y="2078465"/>
                </a:moveTo>
                <a:cubicBezTo>
                  <a:pt x="841086" y="2087125"/>
                  <a:pt x="845422" y="2100115"/>
                  <a:pt x="836751" y="2104445"/>
                </a:cubicBezTo>
                <a:cubicBezTo>
                  <a:pt x="841086" y="2095785"/>
                  <a:pt x="832415" y="2082795"/>
                  <a:pt x="836751" y="2078465"/>
                </a:cubicBezTo>
                <a:close/>
                <a:moveTo>
                  <a:pt x="4001661" y="2069805"/>
                </a:moveTo>
                <a:cubicBezTo>
                  <a:pt x="4001661" y="2087125"/>
                  <a:pt x="3988655" y="2074135"/>
                  <a:pt x="3988655" y="2091455"/>
                </a:cubicBezTo>
                <a:cubicBezTo>
                  <a:pt x="3997326" y="2104445"/>
                  <a:pt x="4001661" y="2095785"/>
                  <a:pt x="4010332" y="2113105"/>
                </a:cubicBezTo>
                <a:cubicBezTo>
                  <a:pt x="3997326" y="2113105"/>
                  <a:pt x="3984319" y="2087125"/>
                  <a:pt x="3975648" y="2095785"/>
                </a:cubicBezTo>
                <a:cubicBezTo>
                  <a:pt x="3971313" y="2104445"/>
                  <a:pt x="3984319" y="2108775"/>
                  <a:pt x="3975648" y="2117434"/>
                </a:cubicBezTo>
                <a:cubicBezTo>
                  <a:pt x="3966977" y="2117434"/>
                  <a:pt x="3958306" y="2117434"/>
                  <a:pt x="3949635" y="2117434"/>
                </a:cubicBezTo>
                <a:cubicBezTo>
                  <a:pt x="3945300" y="2108775"/>
                  <a:pt x="3949635" y="2104445"/>
                  <a:pt x="3945300" y="2100115"/>
                </a:cubicBezTo>
                <a:cubicBezTo>
                  <a:pt x="3936629" y="2091455"/>
                  <a:pt x="3936629" y="2113105"/>
                  <a:pt x="3927958" y="2113105"/>
                </a:cubicBezTo>
                <a:cubicBezTo>
                  <a:pt x="3919287" y="2095785"/>
                  <a:pt x="3945300" y="2104445"/>
                  <a:pt x="3927958" y="2078465"/>
                </a:cubicBezTo>
                <a:cubicBezTo>
                  <a:pt x="3940964" y="2082795"/>
                  <a:pt x="3953971" y="2095785"/>
                  <a:pt x="3966977" y="2091455"/>
                </a:cubicBezTo>
                <a:cubicBezTo>
                  <a:pt x="3958306" y="2074135"/>
                  <a:pt x="3953971" y="2091455"/>
                  <a:pt x="3945300" y="2078465"/>
                </a:cubicBezTo>
                <a:cubicBezTo>
                  <a:pt x="3953971" y="2069805"/>
                  <a:pt x="3958306" y="2069805"/>
                  <a:pt x="3966977" y="2087125"/>
                </a:cubicBezTo>
                <a:cubicBezTo>
                  <a:pt x="3984319" y="2078465"/>
                  <a:pt x="3988655" y="2069805"/>
                  <a:pt x="4001661" y="2069805"/>
                </a:cubicBezTo>
                <a:close/>
                <a:moveTo>
                  <a:pt x="780389" y="2069805"/>
                </a:moveTo>
                <a:cubicBezTo>
                  <a:pt x="780389" y="2078465"/>
                  <a:pt x="776054" y="2087125"/>
                  <a:pt x="767383" y="2091455"/>
                </a:cubicBezTo>
                <a:cubicBezTo>
                  <a:pt x="767383" y="2078465"/>
                  <a:pt x="771718" y="2082795"/>
                  <a:pt x="780389" y="2069805"/>
                </a:cubicBezTo>
                <a:close/>
                <a:moveTo>
                  <a:pt x="1018841" y="2065475"/>
                </a:moveTo>
                <a:cubicBezTo>
                  <a:pt x="1018841" y="2065475"/>
                  <a:pt x="1031848" y="2074135"/>
                  <a:pt x="1023177" y="2078465"/>
                </a:cubicBezTo>
                <a:lnTo>
                  <a:pt x="1023177" y="2074135"/>
                </a:lnTo>
                <a:cubicBezTo>
                  <a:pt x="1018841" y="2069805"/>
                  <a:pt x="1018841" y="2074135"/>
                  <a:pt x="1018841" y="2078465"/>
                </a:cubicBezTo>
                <a:cubicBezTo>
                  <a:pt x="1005835" y="2078465"/>
                  <a:pt x="1023177" y="2069805"/>
                  <a:pt x="1018841" y="2065475"/>
                </a:cubicBezTo>
                <a:close/>
                <a:moveTo>
                  <a:pt x="680673" y="2065475"/>
                </a:moveTo>
                <a:cubicBezTo>
                  <a:pt x="689344" y="2082795"/>
                  <a:pt x="676337" y="2074135"/>
                  <a:pt x="672002" y="2082795"/>
                </a:cubicBezTo>
                <a:cubicBezTo>
                  <a:pt x="672002" y="2082795"/>
                  <a:pt x="672002" y="2082795"/>
                  <a:pt x="667666" y="2078465"/>
                </a:cubicBezTo>
                <a:cubicBezTo>
                  <a:pt x="667666" y="2074135"/>
                  <a:pt x="667666" y="2074135"/>
                  <a:pt x="667666" y="2069805"/>
                </a:cubicBezTo>
                <a:cubicBezTo>
                  <a:pt x="676337" y="2078465"/>
                  <a:pt x="672002" y="2069805"/>
                  <a:pt x="680673" y="2065475"/>
                </a:cubicBezTo>
                <a:close/>
                <a:moveTo>
                  <a:pt x="43355" y="2065475"/>
                </a:moveTo>
                <a:cubicBezTo>
                  <a:pt x="34684" y="2074135"/>
                  <a:pt x="13007" y="2091455"/>
                  <a:pt x="0" y="2082795"/>
                </a:cubicBezTo>
                <a:cubicBezTo>
                  <a:pt x="8671" y="2078465"/>
                  <a:pt x="26013" y="2074135"/>
                  <a:pt x="43355" y="2065475"/>
                </a:cubicBezTo>
                <a:close/>
                <a:moveTo>
                  <a:pt x="1196597" y="2056815"/>
                </a:moveTo>
                <a:cubicBezTo>
                  <a:pt x="1205268" y="2078465"/>
                  <a:pt x="1218274" y="2074135"/>
                  <a:pt x="1226945" y="2065475"/>
                </a:cubicBezTo>
                <a:cubicBezTo>
                  <a:pt x="1209603" y="2065475"/>
                  <a:pt x="1213939" y="2061145"/>
                  <a:pt x="1196597" y="2056815"/>
                </a:cubicBezTo>
                <a:close/>
                <a:moveTo>
                  <a:pt x="758712" y="2056815"/>
                </a:moveTo>
                <a:cubicBezTo>
                  <a:pt x="763047" y="2056815"/>
                  <a:pt x="767383" y="2078465"/>
                  <a:pt x="758712" y="2078465"/>
                </a:cubicBezTo>
                <a:cubicBezTo>
                  <a:pt x="758712" y="2069805"/>
                  <a:pt x="763047" y="2065475"/>
                  <a:pt x="758712" y="2056815"/>
                </a:cubicBezTo>
                <a:close/>
                <a:moveTo>
                  <a:pt x="707702" y="2056206"/>
                </a:moveTo>
                <a:cubicBezTo>
                  <a:pt x="708853" y="2056544"/>
                  <a:pt x="709937" y="2057897"/>
                  <a:pt x="711021" y="2061145"/>
                </a:cubicBezTo>
                <a:cubicBezTo>
                  <a:pt x="702350" y="2065475"/>
                  <a:pt x="698015" y="2069805"/>
                  <a:pt x="702350" y="2082795"/>
                </a:cubicBezTo>
                <a:cubicBezTo>
                  <a:pt x="693679" y="2078465"/>
                  <a:pt x="680673" y="2065475"/>
                  <a:pt x="689344" y="2056815"/>
                </a:cubicBezTo>
                <a:cubicBezTo>
                  <a:pt x="693679" y="2065475"/>
                  <a:pt x="689344" y="2065475"/>
                  <a:pt x="693679" y="2074135"/>
                </a:cubicBezTo>
                <a:cubicBezTo>
                  <a:pt x="702350" y="2069805"/>
                  <a:pt x="693679" y="2061145"/>
                  <a:pt x="693679" y="2056815"/>
                </a:cubicBezTo>
                <a:cubicBezTo>
                  <a:pt x="700182" y="2063310"/>
                  <a:pt x="704247" y="2055191"/>
                  <a:pt x="707702" y="2056206"/>
                </a:cubicBezTo>
                <a:close/>
                <a:moveTo>
                  <a:pt x="1053525" y="2052485"/>
                </a:moveTo>
                <a:cubicBezTo>
                  <a:pt x="1053525" y="2056815"/>
                  <a:pt x="1066532" y="2065475"/>
                  <a:pt x="1053525" y="2069805"/>
                </a:cubicBezTo>
                <a:cubicBezTo>
                  <a:pt x="1049190" y="2061145"/>
                  <a:pt x="1049190" y="2052485"/>
                  <a:pt x="1053525" y="2052485"/>
                </a:cubicBezTo>
                <a:close/>
                <a:moveTo>
                  <a:pt x="927796" y="2052485"/>
                </a:moveTo>
                <a:cubicBezTo>
                  <a:pt x="932132" y="2069805"/>
                  <a:pt x="914790" y="2061145"/>
                  <a:pt x="906119" y="2074135"/>
                </a:cubicBezTo>
                <a:cubicBezTo>
                  <a:pt x="901783" y="2061145"/>
                  <a:pt x="923461" y="2061145"/>
                  <a:pt x="927796" y="2052485"/>
                </a:cubicBezTo>
                <a:close/>
                <a:moveTo>
                  <a:pt x="953809" y="2048155"/>
                </a:moveTo>
                <a:cubicBezTo>
                  <a:pt x="953809" y="2056815"/>
                  <a:pt x="949474" y="2061145"/>
                  <a:pt x="945138" y="2065475"/>
                </a:cubicBezTo>
                <a:cubicBezTo>
                  <a:pt x="940803" y="2056815"/>
                  <a:pt x="949474" y="2048155"/>
                  <a:pt x="953809" y="2048155"/>
                </a:cubicBezTo>
                <a:close/>
                <a:moveTo>
                  <a:pt x="784725" y="2043825"/>
                </a:moveTo>
                <a:cubicBezTo>
                  <a:pt x="784725" y="2052485"/>
                  <a:pt x="776054" y="2052485"/>
                  <a:pt x="767383" y="2061145"/>
                </a:cubicBezTo>
                <a:cubicBezTo>
                  <a:pt x="763047" y="2039495"/>
                  <a:pt x="776054" y="2052485"/>
                  <a:pt x="784725" y="2043825"/>
                </a:cubicBezTo>
                <a:close/>
                <a:moveTo>
                  <a:pt x="1031848" y="2039495"/>
                </a:moveTo>
                <a:cubicBezTo>
                  <a:pt x="1031848" y="2043825"/>
                  <a:pt x="1036183" y="2048155"/>
                  <a:pt x="1040519" y="2052485"/>
                </a:cubicBezTo>
                <a:cubicBezTo>
                  <a:pt x="1036183" y="2052485"/>
                  <a:pt x="1031848" y="2048155"/>
                  <a:pt x="1023177" y="2056815"/>
                </a:cubicBezTo>
                <a:cubicBezTo>
                  <a:pt x="1018841" y="2048155"/>
                  <a:pt x="1023177" y="2043825"/>
                  <a:pt x="1031848" y="2039495"/>
                </a:cubicBezTo>
                <a:close/>
                <a:moveTo>
                  <a:pt x="1010170" y="2035165"/>
                </a:moveTo>
                <a:cubicBezTo>
                  <a:pt x="1023177" y="2048155"/>
                  <a:pt x="1014506" y="2052485"/>
                  <a:pt x="1018841" y="2061145"/>
                </a:cubicBezTo>
                <a:cubicBezTo>
                  <a:pt x="1010170" y="2061145"/>
                  <a:pt x="1001499" y="2074135"/>
                  <a:pt x="988493" y="2052485"/>
                </a:cubicBezTo>
                <a:cubicBezTo>
                  <a:pt x="997164" y="2056815"/>
                  <a:pt x="1005835" y="2065475"/>
                  <a:pt x="1014506" y="2056815"/>
                </a:cubicBezTo>
                <a:cubicBezTo>
                  <a:pt x="992828" y="2043825"/>
                  <a:pt x="1018841" y="2056815"/>
                  <a:pt x="1010170" y="2035165"/>
                </a:cubicBezTo>
                <a:close/>
                <a:moveTo>
                  <a:pt x="4056532" y="2032121"/>
                </a:moveTo>
                <a:cubicBezTo>
                  <a:pt x="4058294" y="2033000"/>
                  <a:pt x="4060190" y="2035165"/>
                  <a:pt x="4062358" y="2039495"/>
                </a:cubicBezTo>
                <a:cubicBezTo>
                  <a:pt x="4053687" y="2039495"/>
                  <a:pt x="4049352" y="2048155"/>
                  <a:pt x="4040681" y="2035165"/>
                </a:cubicBezTo>
                <a:cubicBezTo>
                  <a:pt x="4047184" y="2038413"/>
                  <a:pt x="4051249" y="2029482"/>
                  <a:pt x="4056532" y="2032121"/>
                </a:cubicBezTo>
                <a:close/>
                <a:moveTo>
                  <a:pt x="867099" y="2026505"/>
                </a:moveTo>
                <a:cubicBezTo>
                  <a:pt x="862763" y="2026505"/>
                  <a:pt x="862763" y="2030835"/>
                  <a:pt x="867099" y="2035165"/>
                </a:cubicBezTo>
                <a:cubicBezTo>
                  <a:pt x="849757" y="2048155"/>
                  <a:pt x="832415" y="2052485"/>
                  <a:pt x="806402" y="2065475"/>
                </a:cubicBezTo>
                <a:cubicBezTo>
                  <a:pt x="802067" y="2052485"/>
                  <a:pt x="815073" y="2052485"/>
                  <a:pt x="815073" y="2043825"/>
                </a:cubicBezTo>
                <a:cubicBezTo>
                  <a:pt x="823744" y="2043825"/>
                  <a:pt x="832415" y="2043825"/>
                  <a:pt x="841086" y="2043825"/>
                </a:cubicBezTo>
                <a:cubicBezTo>
                  <a:pt x="845422" y="2039495"/>
                  <a:pt x="836751" y="2035165"/>
                  <a:pt x="836751" y="2039495"/>
                </a:cubicBezTo>
                <a:cubicBezTo>
                  <a:pt x="841086" y="2030835"/>
                  <a:pt x="862763" y="2022175"/>
                  <a:pt x="867099" y="2026505"/>
                </a:cubicBezTo>
                <a:close/>
                <a:moveTo>
                  <a:pt x="750041" y="2026505"/>
                </a:moveTo>
                <a:cubicBezTo>
                  <a:pt x="750041" y="2043825"/>
                  <a:pt x="732699" y="2048155"/>
                  <a:pt x="724028" y="2056815"/>
                </a:cubicBezTo>
                <a:cubicBezTo>
                  <a:pt x="719692" y="2048155"/>
                  <a:pt x="737034" y="2052485"/>
                  <a:pt x="724028" y="2043825"/>
                </a:cubicBezTo>
                <a:cubicBezTo>
                  <a:pt x="737034" y="2039495"/>
                  <a:pt x="741370" y="2035165"/>
                  <a:pt x="750041" y="2026505"/>
                </a:cubicBezTo>
                <a:close/>
                <a:moveTo>
                  <a:pt x="802067" y="2022175"/>
                </a:moveTo>
                <a:cubicBezTo>
                  <a:pt x="806402" y="2022175"/>
                  <a:pt x="806402" y="2026505"/>
                  <a:pt x="810738" y="2030835"/>
                </a:cubicBezTo>
                <a:cubicBezTo>
                  <a:pt x="810738" y="2043825"/>
                  <a:pt x="793396" y="2048155"/>
                  <a:pt x="802067" y="2061145"/>
                </a:cubicBezTo>
                <a:cubicBezTo>
                  <a:pt x="793396" y="2065475"/>
                  <a:pt x="797731" y="2074135"/>
                  <a:pt x="789060" y="2074135"/>
                </a:cubicBezTo>
                <a:cubicBezTo>
                  <a:pt x="789060" y="2069805"/>
                  <a:pt x="789060" y="2065475"/>
                  <a:pt x="784725" y="2061145"/>
                </a:cubicBezTo>
                <a:cubicBezTo>
                  <a:pt x="793396" y="2069805"/>
                  <a:pt x="802067" y="2048155"/>
                  <a:pt x="793396" y="2052485"/>
                </a:cubicBezTo>
                <a:cubicBezTo>
                  <a:pt x="789060" y="2039495"/>
                  <a:pt x="810738" y="2035165"/>
                  <a:pt x="802067" y="2022175"/>
                </a:cubicBezTo>
                <a:close/>
                <a:moveTo>
                  <a:pt x="767383" y="2022175"/>
                </a:moveTo>
                <a:cubicBezTo>
                  <a:pt x="771718" y="2022175"/>
                  <a:pt x="771718" y="2030835"/>
                  <a:pt x="771718" y="2035165"/>
                </a:cubicBezTo>
                <a:cubicBezTo>
                  <a:pt x="776054" y="2035165"/>
                  <a:pt x="780389" y="2035165"/>
                  <a:pt x="784725" y="2035165"/>
                </a:cubicBezTo>
                <a:cubicBezTo>
                  <a:pt x="784725" y="2048155"/>
                  <a:pt x="771718" y="2030835"/>
                  <a:pt x="767383" y="2043825"/>
                </a:cubicBezTo>
                <a:cubicBezTo>
                  <a:pt x="767383" y="2035165"/>
                  <a:pt x="771718" y="2030835"/>
                  <a:pt x="767383" y="2022175"/>
                </a:cubicBezTo>
                <a:close/>
                <a:moveTo>
                  <a:pt x="949474" y="2013515"/>
                </a:moveTo>
                <a:cubicBezTo>
                  <a:pt x="949474" y="2009185"/>
                  <a:pt x="966816" y="2017845"/>
                  <a:pt x="971151" y="2026505"/>
                </a:cubicBezTo>
                <a:cubicBezTo>
                  <a:pt x="975486" y="2030835"/>
                  <a:pt x="962480" y="2035165"/>
                  <a:pt x="958145" y="2035165"/>
                </a:cubicBezTo>
                <a:cubicBezTo>
                  <a:pt x="958145" y="2035165"/>
                  <a:pt x="971151" y="2022175"/>
                  <a:pt x="949474" y="2013515"/>
                </a:cubicBezTo>
                <a:close/>
                <a:moveTo>
                  <a:pt x="1322800" y="2009524"/>
                </a:moveTo>
                <a:cubicBezTo>
                  <a:pt x="1316094" y="2008103"/>
                  <a:pt x="1313655" y="2024340"/>
                  <a:pt x="1313655" y="2030835"/>
                </a:cubicBezTo>
                <a:cubicBezTo>
                  <a:pt x="1322326" y="2026505"/>
                  <a:pt x="1322326" y="2022175"/>
                  <a:pt x="1330997" y="2017845"/>
                </a:cubicBezTo>
                <a:cubicBezTo>
                  <a:pt x="1327745" y="2012433"/>
                  <a:pt x="1325036" y="2009997"/>
                  <a:pt x="1322800" y="2009524"/>
                </a:cubicBezTo>
                <a:close/>
                <a:moveTo>
                  <a:pt x="4075365" y="2009185"/>
                </a:moveTo>
                <a:cubicBezTo>
                  <a:pt x="4066694" y="2022175"/>
                  <a:pt x="4053687" y="2013515"/>
                  <a:pt x="4066694" y="2026505"/>
                </a:cubicBezTo>
                <a:cubicBezTo>
                  <a:pt x="4071029" y="2022175"/>
                  <a:pt x="4084036" y="2026505"/>
                  <a:pt x="4075365" y="2009185"/>
                </a:cubicBezTo>
                <a:close/>
                <a:moveTo>
                  <a:pt x="1309319" y="2009185"/>
                </a:moveTo>
                <a:cubicBezTo>
                  <a:pt x="1304984" y="2022175"/>
                  <a:pt x="1287642" y="2026505"/>
                  <a:pt x="1287642" y="2039495"/>
                </a:cubicBezTo>
                <a:cubicBezTo>
                  <a:pt x="1296313" y="2039495"/>
                  <a:pt x="1300648" y="2030835"/>
                  <a:pt x="1309319" y="2030835"/>
                </a:cubicBezTo>
                <a:cubicBezTo>
                  <a:pt x="1296313" y="2017845"/>
                  <a:pt x="1313655" y="2017845"/>
                  <a:pt x="1309319" y="2009185"/>
                </a:cubicBezTo>
                <a:close/>
                <a:moveTo>
                  <a:pt x="3992990" y="1996195"/>
                </a:moveTo>
                <a:cubicBezTo>
                  <a:pt x="4001661" y="2000525"/>
                  <a:pt x="4005997" y="2017845"/>
                  <a:pt x="4014668" y="2022175"/>
                </a:cubicBezTo>
                <a:cubicBezTo>
                  <a:pt x="4019003" y="2030835"/>
                  <a:pt x="4014668" y="2026505"/>
                  <a:pt x="4010332" y="2022175"/>
                </a:cubicBezTo>
                <a:cubicBezTo>
                  <a:pt x="4010332" y="2026505"/>
                  <a:pt x="4010332" y="2026505"/>
                  <a:pt x="4005997" y="2030835"/>
                </a:cubicBezTo>
                <a:cubicBezTo>
                  <a:pt x="3997326" y="2017845"/>
                  <a:pt x="3992990" y="2004855"/>
                  <a:pt x="3992990" y="1996195"/>
                </a:cubicBezTo>
                <a:close/>
                <a:moveTo>
                  <a:pt x="823744" y="1996195"/>
                </a:moveTo>
                <a:cubicBezTo>
                  <a:pt x="823744" y="2000525"/>
                  <a:pt x="815073" y="2004855"/>
                  <a:pt x="815073" y="2009185"/>
                </a:cubicBezTo>
                <a:cubicBezTo>
                  <a:pt x="819409" y="2009185"/>
                  <a:pt x="815073" y="2013515"/>
                  <a:pt x="819409" y="2017845"/>
                </a:cubicBezTo>
                <a:cubicBezTo>
                  <a:pt x="819409" y="2017845"/>
                  <a:pt x="832415" y="2022175"/>
                  <a:pt x="823744" y="2013515"/>
                </a:cubicBezTo>
                <a:cubicBezTo>
                  <a:pt x="815073" y="2013515"/>
                  <a:pt x="836751" y="2004855"/>
                  <a:pt x="823744" y="1996195"/>
                </a:cubicBezTo>
                <a:close/>
                <a:moveTo>
                  <a:pt x="776054" y="1991865"/>
                </a:moveTo>
                <a:cubicBezTo>
                  <a:pt x="780389" y="2013515"/>
                  <a:pt x="758712" y="2000525"/>
                  <a:pt x="758712" y="2022175"/>
                </a:cubicBezTo>
                <a:cubicBezTo>
                  <a:pt x="750041" y="2004855"/>
                  <a:pt x="767383" y="2000525"/>
                  <a:pt x="776054" y="1991865"/>
                </a:cubicBezTo>
                <a:close/>
                <a:moveTo>
                  <a:pt x="3962642" y="1983205"/>
                </a:moveTo>
                <a:cubicBezTo>
                  <a:pt x="3971313" y="1978875"/>
                  <a:pt x="3988655" y="2004855"/>
                  <a:pt x="3975648" y="2009185"/>
                </a:cubicBezTo>
                <a:cubicBezTo>
                  <a:pt x="3971313" y="2009185"/>
                  <a:pt x="3971313" y="2004855"/>
                  <a:pt x="3971313" y="2004855"/>
                </a:cubicBezTo>
                <a:cubicBezTo>
                  <a:pt x="3966977" y="1991865"/>
                  <a:pt x="3975648" y="2004855"/>
                  <a:pt x="3962642" y="1983205"/>
                </a:cubicBezTo>
                <a:close/>
                <a:moveTo>
                  <a:pt x="875770" y="1983205"/>
                </a:moveTo>
                <a:cubicBezTo>
                  <a:pt x="875770" y="1991865"/>
                  <a:pt x="875770" y="2000525"/>
                  <a:pt x="880105" y="2009185"/>
                </a:cubicBezTo>
                <a:cubicBezTo>
                  <a:pt x="880105" y="2009185"/>
                  <a:pt x="884441" y="2004855"/>
                  <a:pt x="888777" y="2000525"/>
                </a:cubicBezTo>
                <a:cubicBezTo>
                  <a:pt x="888777" y="1996195"/>
                  <a:pt x="884441" y="1978875"/>
                  <a:pt x="875770" y="1983205"/>
                </a:cubicBezTo>
                <a:close/>
                <a:moveTo>
                  <a:pt x="3776216" y="1978875"/>
                </a:moveTo>
                <a:cubicBezTo>
                  <a:pt x="3776216" y="1996195"/>
                  <a:pt x="3763209" y="1991865"/>
                  <a:pt x="3750203" y="1996195"/>
                </a:cubicBezTo>
                <a:cubicBezTo>
                  <a:pt x="3750203" y="1991865"/>
                  <a:pt x="3767545" y="1978875"/>
                  <a:pt x="3776216" y="1978875"/>
                </a:cubicBezTo>
                <a:close/>
                <a:moveTo>
                  <a:pt x="906119" y="1961555"/>
                </a:moveTo>
                <a:cubicBezTo>
                  <a:pt x="906119" y="1970216"/>
                  <a:pt x="914790" y="1965885"/>
                  <a:pt x="910454" y="1974545"/>
                </a:cubicBezTo>
                <a:cubicBezTo>
                  <a:pt x="906119" y="1974545"/>
                  <a:pt x="901783" y="1965885"/>
                  <a:pt x="897448" y="1974545"/>
                </a:cubicBezTo>
                <a:cubicBezTo>
                  <a:pt x="906119" y="1978875"/>
                  <a:pt x="884441" y="1978875"/>
                  <a:pt x="893112" y="1987535"/>
                </a:cubicBezTo>
                <a:cubicBezTo>
                  <a:pt x="897448" y="1983205"/>
                  <a:pt x="893112" y="1991865"/>
                  <a:pt x="901783" y="1996195"/>
                </a:cubicBezTo>
                <a:cubicBezTo>
                  <a:pt x="906119" y="1987535"/>
                  <a:pt x="910454" y="1974545"/>
                  <a:pt x="914790" y="1987535"/>
                </a:cubicBezTo>
                <a:cubicBezTo>
                  <a:pt x="919125" y="1974545"/>
                  <a:pt x="936467" y="1991865"/>
                  <a:pt x="932132" y="1978875"/>
                </a:cubicBezTo>
                <a:cubicBezTo>
                  <a:pt x="932132" y="1978875"/>
                  <a:pt x="927796" y="1978875"/>
                  <a:pt x="923461" y="1974545"/>
                </a:cubicBezTo>
                <a:cubicBezTo>
                  <a:pt x="927796" y="1970216"/>
                  <a:pt x="936467" y="1970216"/>
                  <a:pt x="932132" y="1961555"/>
                </a:cubicBezTo>
                <a:cubicBezTo>
                  <a:pt x="914790" y="1961555"/>
                  <a:pt x="923461" y="1961555"/>
                  <a:pt x="919125" y="1974545"/>
                </a:cubicBezTo>
                <a:cubicBezTo>
                  <a:pt x="914790" y="1970216"/>
                  <a:pt x="914790" y="1965885"/>
                  <a:pt x="914790" y="1961555"/>
                </a:cubicBezTo>
                <a:cubicBezTo>
                  <a:pt x="910454" y="1961555"/>
                  <a:pt x="910454" y="1961555"/>
                  <a:pt x="906119" y="1961555"/>
                </a:cubicBezTo>
                <a:close/>
                <a:moveTo>
                  <a:pt x="3802228" y="1957225"/>
                </a:moveTo>
                <a:cubicBezTo>
                  <a:pt x="3802228" y="1961555"/>
                  <a:pt x="3797893" y="1974545"/>
                  <a:pt x="3789222" y="1970216"/>
                </a:cubicBezTo>
                <a:cubicBezTo>
                  <a:pt x="3784886" y="1957225"/>
                  <a:pt x="3797893" y="1965885"/>
                  <a:pt x="3802228" y="1957225"/>
                </a:cubicBezTo>
                <a:close/>
                <a:moveTo>
                  <a:pt x="3936629" y="1952895"/>
                </a:moveTo>
                <a:cubicBezTo>
                  <a:pt x="3940964" y="1978875"/>
                  <a:pt x="3958306" y="1952895"/>
                  <a:pt x="3971313" y="1965885"/>
                </a:cubicBezTo>
                <a:cubicBezTo>
                  <a:pt x="3962642" y="1974545"/>
                  <a:pt x="3940964" y="1965885"/>
                  <a:pt x="3945300" y="1987535"/>
                </a:cubicBezTo>
                <a:cubicBezTo>
                  <a:pt x="3940964" y="1991865"/>
                  <a:pt x="3936629" y="1978875"/>
                  <a:pt x="3932293" y="1974545"/>
                </a:cubicBezTo>
                <a:cubicBezTo>
                  <a:pt x="3949635" y="1983205"/>
                  <a:pt x="3927958" y="1961555"/>
                  <a:pt x="3936629" y="1952895"/>
                </a:cubicBezTo>
                <a:close/>
                <a:moveTo>
                  <a:pt x="945138" y="1952895"/>
                </a:moveTo>
                <a:cubicBezTo>
                  <a:pt x="936467" y="1957225"/>
                  <a:pt x="949474" y="1965885"/>
                  <a:pt x="945138" y="1970216"/>
                </a:cubicBezTo>
                <a:cubicBezTo>
                  <a:pt x="940803" y="1974545"/>
                  <a:pt x="936467" y="1974545"/>
                  <a:pt x="940803" y="1978875"/>
                </a:cubicBezTo>
                <a:cubicBezTo>
                  <a:pt x="945138" y="1978875"/>
                  <a:pt x="945138" y="1978875"/>
                  <a:pt x="949474" y="1974545"/>
                </a:cubicBezTo>
                <a:cubicBezTo>
                  <a:pt x="945138" y="1970216"/>
                  <a:pt x="949474" y="1965885"/>
                  <a:pt x="953809" y="1965885"/>
                </a:cubicBezTo>
                <a:cubicBezTo>
                  <a:pt x="945138" y="1952895"/>
                  <a:pt x="945138" y="1952895"/>
                  <a:pt x="945138" y="1952895"/>
                </a:cubicBezTo>
                <a:close/>
                <a:moveTo>
                  <a:pt x="3971313" y="1948566"/>
                </a:moveTo>
                <a:cubicBezTo>
                  <a:pt x="3975648" y="1957225"/>
                  <a:pt x="3971313" y="1961555"/>
                  <a:pt x="3979984" y="1961555"/>
                </a:cubicBezTo>
                <a:cubicBezTo>
                  <a:pt x="3984319" y="1961555"/>
                  <a:pt x="3979984" y="1961555"/>
                  <a:pt x="3979984" y="1965885"/>
                </a:cubicBezTo>
                <a:cubicBezTo>
                  <a:pt x="3979984" y="1965885"/>
                  <a:pt x="3979984" y="1965885"/>
                  <a:pt x="3975648" y="1965885"/>
                </a:cubicBezTo>
                <a:cubicBezTo>
                  <a:pt x="3975648" y="1965885"/>
                  <a:pt x="3975648" y="1965885"/>
                  <a:pt x="3975648" y="1961555"/>
                </a:cubicBezTo>
                <a:cubicBezTo>
                  <a:pt x="3975648" y="1961555"/>
                  <a:pt x="3971313" y="1957225"/>
                  <a:pt x="3966977" y="1961555"/>
                </a:cubicBezTo>
                <a:cubicBezTo>
                  <a:pt x="3966977" y="1957225"/>
                  <a:pt x="3966977" y="1957225"/>
                  <a:pt x="3966977" y="1952895"/>
                </a:cubicBezTo>
                <a:cubicBezTo>
                  <a:pt x="3966977" y="1952895"/>
                  <a:pt x="3966977" y="1952895"/>
                  <a:pt x="3971313" y="1948566"/>
                </a:cubicBezTo>
                <a:close/>
                <a:moveTo>
                  <a:pt x="815073" y="1948566"/>
                </a:moveTo>
                <a:cubicBezTo>
                  <a:pt x="823744" y="1970216"/>
                  <a:pt x="806402" y="1961555"/>
                  <a:pt x="797731" y="1974545"/>
                </a:cubicBezTo>
                <a:cubicBezTo>
                  <a:pt x="797731" y="1961555"/>
                  <a:pt x="810738" y="1961555"/>
                  <a:pt x="815073" y="1948566"/>
                </a:cubicBezTo>
                <a:close/>
                <a:moveTo>
                  <a:pt x="3988655" y="1944236"/>
                </a:moveTo>
                <a:cubicBezTo>
                  <a:pt x="3992990" y="1952895"/>
                  <a:pt x="3997326" y="1961555"/>
                  <a:pt x="4001661" y="1970216"/>
                </a:cubicBezTo>
                <a:cubicBezTo>
                  <a:pt x="4010332" y="1965885"/>
                  <a:pt x="4019003" y="1957225"/>
                  <a:pt x="4014668" y="1944236"/>
                </a:cubicBezTo>
                <a:cubicBezTo>
                  <a:pt x="4005997" y="1948566"/>
                  <a:pt x="4001661" y="1944236"/>
                  <a:pt x="3988655" y="1944236"/>
                </a:cubicBezTo>
                <a:close/>
                <a:moveTo>
                  <a:pt x="340472" y="1942544"/>
                </a:moveTo>
                <a:cubicBezTo>
                  <a:pt x="342504" y="1943424"/>
                  <a:pt x="344672" y="1945318"/>
                  <a:pt x="346840" y="1948566"/>
                </a:cubicBezTo>
                <a:cubicBezTo>
                  <a:pt x="342504" y="1957225"/>
                  <a:pt x="338169" y="1944236"/>
                  <a:pt x="329498" y="1952895"/>
                </a:cubicBezTo>
                <a:cubicBezTo>
                  <a:pt x="329498" y="1946401"/>
                  <a:pt x="334375" y="1939906"/>
                  <a:pt x="340472" y="1942544"/>
                </a:cubicBezTo>
                <a:close/>
                <a:moveTo>
                  <a:pt x="2635981" y="1926916"/>
                </a:moveTo>
                <a:cubicBezTo>
                  <a:pt x="2627310" y="1931246"/>
                  <a:pt x="2640316" y="1948566"/>
                  <a:pt x="2644652" y="1944236"/>
                </a:cubicBezTo>
                <a:cubicBezTo>
                  <a:pt x="2640316" y="1935576"/>
                  <a:pt x="2644652" y="1935576"/>
                  <a:pt x="2635981" y="1926916"/>
                </a:cubicBezTo>
                <a:close/>
                <a:moveTo>
                  <a:pt x="389450" y="1921571"/>
                </a:moveTo>
                <a:cubicBezTo>
                  <a:pt x="391550" y="1922044"/>
                  <a:pt x="393446" y="1923668"/>
                  <a:pt x="394530" y="1926916"/>
                </a:cubicBezTo>
                <a:cubicBezTo>
                  <a:pt x="390195" y="1931246"/>
                  <a:pt x="385859" y="1931246"/>
                  <a:pt x="381524" y="1935576"/>
                </a:cubicBezTo>
                <a:cubicBezTo>
                  <a:pt x="375020" y="1929081"/>
                  <a:pt x="383149" y="1920150"/>
                  <a:pt x="389450" y="1921571"/>
                </a:cubicBezTo>
                <a:close/>
                <a:moveTo>
                  <a:pt x="445608" y="1900462"/>
                </a:moveTo>
                <a:cubicBezTo>
                  <a:pt x="448724" y="1899853"/>
                  <a:pt x="450892" y="1899853"/>
                  <a:pt x="450892" y="1900936"/>
                </a:cubicBezTo>
                <a:cubicBezTo>
                  <a:pt x="450892" y="1900936"/>
                  <a:pt x="450892" y="1900936"/>
                  <a:pt x="437885" y="1913926"/>
                </a:cubicBezTo>
                <a:cubicBezTo>
                  <a:pt x="433550" y="1909596"/>
                  <a:pt x="429214" y="1909596"/>
                  <a:pt x="424879" y="1909596"/>
                </a:cubicBezTo>
                <a:cubicBezTo>
                  <a:pt x="418375" y="1909596"/>
                  <a:pt x="436259" y="1902289"/>
                  <a:pt x="445608" y="1900462"/>
                </a:cubicBezTo>
                <a:close/>
                <a:moveTo>
                  <a:pt x="3858590" y="1896606"/>
                </a:moveTo>
                <a:cubicBezTo>
                  <a:pt x="3867261" y="1896606"/>
                  <a:pt x="3871596" y="1905266"/>
                  <a:pt x="3880267" y="1913926"/>
                </a:cubicBezTo>
                <a:cubicBezTo>
                  <a:pt x="3867261" y="1926916"/>
                  <a:pt x="3893274" y="1926916"/>
                  <a:pt x="3888938" y="1939906"/>
                </a:cubicBezTo>
                <a:cubicBezTo>
                  <a:pt x="3871596" y="1944236"/>
                  <a:pt x="3875932" y="1905266"/>
                  <a:pt x="3858590" y="1918256"/>
                </a:cubicBezTo>
                <a:cubicBezTo>
                  <a:pt x="3849919" y="1900936"/>
                  <a:pt x="3880267" y="1918256"/>
                  <a:pt x="3858590" y="1896606"/>
                </a:cubicBezTo>
                <a:close/>
                <a:moveTo>
                  <a:pt x="728363" y="1896606"/>
                </a:moveTo>
                <a:cubicBezTo>
                  <a:pt x="715357" y="1918256"/>
                  <a:pt x="702350" y="1905266"/>
                  <a:pt x="728363" y="1896606"/>
                </a:cubicBezTo>
                <a:close/>
                <a:moveTo>
                  <a:pt x="905238" y="1884901"/>
                </a:moveTo>
                <a:cubicBezTo>
                  <a:pt x="911538" y="1882263"/>
                  <a:pt x="924544" y="1891193"/>
                  <a:pt x="927796" y="1887946"/>
                </a:cubicBezTo>
                <a:cubicBezTo>
                  <a:pt x="932132" y="1896606"/>
                  <a:pt x="919125" y="1892276"/>
                  <a:pt x="919125" y="1900936"/>
                </a:cubicBezTo>
                <a:cubicBezTo>
                  <a:pt x="919125" y="1887946"/>
                  <a:pt x="910454" y="1887946"/>
                  <a:pt x="901783" y="1892276"/>
                </a:cubicBezTo>
                <a:cubicBezTo>
                  <a:pt x="901783" y="1887946"/>
                  <a:pt x="903138" y="1885781"/>
                  <a:pt x="905238" y="1884901"/>
                </a:cubicBezTo>
                <a:close/>
                <a:moveTo>
                  <a:pt x="927796" y="1870626"/>
                </a:moveTo>
                <a:cubicBezTo>
                  <a:pt x="936467" y="1883616"/>
                  <a:pt x="927796" y="1879286"/>
                  <a:pt x="919125" y="1879286"/>
                </a:cubicBezTo>
                <a:cubicBezTo>
                  <a:pt x="914790" y="1874956"/>
                  <a:pt x="927796" y="1874956"/>
                  <a:pt x="927796" y="1870626"/>
                </a:cubicBezTo>
                <a:close/>
                <a:moveTo>
                  <a:pt x="1010170" y="1867920"/>
                </a:moveTo>
                <a:cubicBezTo>
                  <a:pt x="1005835" y="1869544"/>
                  <a:pt x="1001499" y="1872791"/>
                  <a:pt x="997164" y="1874956"/>
                </a:cubicBezTo>
                <a:cubicBezTo>
                  <a:pt x="1005835" y="1883616"/>
                  <a:pt x="1001499" y="1887946"/>
                  <a:pt x="1010170" y="1896606"/>
                </a:cubicBezTo>
                <a:cubicBezTo>
                  <a:pt x="1014506" y="1887946"/>
                  <a:pt x="1001499" y="1874956"/>
                  <a:pt x="1023177" y="1870626"/>
                </a:cubicBezTo>
                <a:cubicBezTo>
                  <a:pt x="1018841" y="1866296"/>
                  <a:pt x="1014506" y="1866296"/>
                  <a:pt x="1010170" y="1867920"/>
                </a:cubicBezTo>
                <a:close/>
                <a:moveTo>
                  <a:pt x="3992990" y="1866296"/>
                </a:moveTo>
                <a:cubicBezTo>
                  <a:pt x="3997326" y="1874956"/>
                  <a:pt x="3997326" y="1883616"/>
                  <a:pt x="4010332" y="1892276"/>
                </a:cubicBezTo>
                <a:cubicBezTo>
                  <a:pt x="4005997" y="1900936"/>
                  <a:pt x="4001661" y="1887946"/>
                  <a:pt x="3997326" y="1887946"/>
                </a:cubicBezTo>
                <a:cubicBezTo>
                  <a:pt x="3992990" y="1892276"/>
                  <a:pt x="4005997" y="1900936"/>
                  <a:pt x="3997326" y="1905266"/>
                </a:cubicBezTo>
                <a:cubicBezTo>
                  <a:pt x="3992990" y="1892276"/>
                  <a:pt x="3992990" y="1879286"/>
                  <a:pt x="3988655" y="1870626"/>
                </a:cubicBezTo>
                <a:cubicBezTo>
                  <a:pt x="3988655" y="1870626"/>
                  <a:pt x="3992990" y="1870626"/>
                  <a:pt x="3992990" y="1866296"/>
                </a:cubicBezTo>
                <a:close/>
                <a:moveTo>
                  <a:pt x="1027512" y="1853306"/>
                </a:moveTo>
                <a:cubicBezTo>
                  <a:pt x="1023177" y="1861966"/>
                  <a:pt x="1044854" y="1870626"/>
                  <a:pt x="1040519" y="1857636"/>
                </a:cubicBezTo>
                <a:cubicBezTo>
                  <a:pt x="1036183" y="1861966"/>
                  <a:pt x="1031848" y="1848976"/>
                  <a:pt x="1027512" y="1853306"/>
                </a:cubicBezTo>
                <a:close/>
                <a:moveTo>
                  <a:pt x="3875932" y="1844646"/>
                </a:moveTo>
                <a:cubicBezTo>
                  <a:pt x="3871596" y="1848976"/>
                  <a:pt x="3858590" y="1848976"/>
                  <a:pt x="3862925" y="1866296"/>
                </a:cubicBezTo>
                <a:cubicBezTo>
                  <a:pt x="3871596" y="1866296"/>
                  <a:pt x="3875932" y="1853306"/>
                  <a:pt x="3875932" y="1844646"/>
                </a:cubicBezTo>
                <a:close/>
                <a:moveTo>
                  <a:pt x="407537" y="1831656"/>
                </a:moveTo>
                <a:cubicBezTo>
                  <a:pt x="398866" y="1848976"/>
                  <a:pt x="372853" y="1831656"/>
                  <a:pt x="359846" y="1853306"/>
                </a:cubicBezTo>
                <a:cubicBezTo>
                  <a:pt x="364182" y="1835986"/>
                  <a:pt x="385859" y="1827326"/>
                  <a:pt x="407537" y="1831656"/>
                </a:cubicBezTo>
                <a:close/>
                <a:moveTo>
                  <a:pt x="3979984" y="1827326"/>
                </a:moveTo>
                <a:cubicBezTo>
                  <a:pt x="3979984" y="1827326"/>
                  <a:pt x="3984319" y="1831656"/>
                  <a:pt x="3984319" y="1831656"/>
                </a:cubicBezTo>
                <a:cubicBezTo>
                  <a:pt x="3984319" y="1835986"/>
                  <a:pt x="3984319" y="1840316"/>
                  <a:pt x="3979984" y="1844646"/>
                </a:cubicBezTo>
                <a:cubicBezTo>
                  <a:pt x="3971313" y="1835986"/>
                  <a:pt x="3971313" y="1827326"/>
                  <a:pt x="3979984" y="1827326"/>
                </a:cubicBezTo>
                <a:close/>
                <a:moveTo>
                  <a:pt x="4014668" y="1818666"/>
                </a:moveTo>
                <a:cubicBezTo>
                  <a:pt x="4010332" y="1827326"/>
                  <a:pt x="4023339" y="1844646"/>
                  <a:pt x="4032010" y="1840316"/>
                </a:cubicBezTo>
                <a:cubicBezTo>
                  <a:pt x="4036345" y="1844646"/>
                  <a:pt x="4032010" y="1840316"/>
                  <a:pt x="4027674" y="1844646"/>
                </a:cubicBezTo>
                <a:cubicBezTo>
                  <a:pt x="4027674" y="1848976"/>
                  <a:pt x="4032010" y="1853306"/>
                  <a:pt x="4032010" y="1857636"/>
                </a:cubicBezTo>
                <a:cubicBezTo>
                  <a:pt x="4023339" y="1857636"/>
                  <a:pt x="4019003" y="1866296"/>
                  <a:pt x="4010332" y="1853306"/>
                </a:cubicBezTo>
                <a:cubicBezTo>
                  <a:pt x="4023339" y="1848976"/>
                  <a:pt x="4005997" y="1840316"/>
                  <a:pt x="4014668" y="1840316"/>
                </a:cubicBezTo>
                <a:cubicBezTo>
                  <a:pt x="4005997" y="1831656"/>
                  <a:pt x="4005997" y="1818666"/>
                  <a:pt x="3992990" y="1822996"/>
                </a:cubicBezTo>
                <a:cubicBezTo>
                  <a:pt x="3988655" y="1818666"/>
                  <a:pt x="4010332" y="1822996"/>
                  <a:pt x="4014668" y="1818666"/>
                </a:cubicBezTo>
                <a:close/>
                <a:moveTo>
                  <a:pt x="3923622" y="1788356"/>
                </a:moveTo>
                <a:cubicBezTo>
                  <a:pt x="3919287" y="1797016"/>
                  <a:pt x="3919287" y="1797016"/>
                  <a:pt x="3919287" y="1797016"/>
                </a:cubicBezTo>
                <a:cubicBezTo>
                  <a:pt x="3927958" y="1810006"/>
                  <a:pt x="3940964" y="1805676"/>
                  <a:pt x="3940964" y="1822996"/>
                </a:cubicBezTo>
                <a:cubicBezTo>
                  <a:pt x="3949635" y="1818666"/>
                  <a:pt x="3949635" y="1818666"/>
                  <a:pt x="3949635" y="1818666"/>
                </a:cubicBezTo>
                <a:cubicBezTo>
                  <a:pt x="3936629" y="1805676"/>
                  <a:pt x="3936629" y="1805676"/>
                  <a:pt x="3923622" y="1788356"/>
                </a:cubicBezTo>
                <a:close/>
                <a:moveTo>
                  <a:pt x="897448" y="1784027"/>
                </a:moveTo>
                <a:cubicBezTo>
                  <a:pt x="910454" y="1788356"/>
                  <a:pt x="901783" y="1805676"/>
                  <a:pt x="897448" y="1814336"/>
                </a:cubicBezTo>
                <a:cubicBezTo>
                  <a:pt x="893112" y="1801347"/>
                  <a:pt x="906119" y="1797016"/>
                  <a:pt x="897448" y="1784027"/>
                </a:cubicBezTo>
                <a:close/>
                <a:moveTo>
                  <a:pt x="1094170" y="1782403"/>
                </a:moveTo>
                <a:cubicBezTo>
                  <a:pt x="1097964" y="1781862"/>
                  <a:pt x="1103383" y="1784027"/>
                  <a:pt x="1105551" y="1788356"/>
                </a:cubicBezTo>
                <a:cubicBezTo>
                  <a:pt x="1101216" y="1797016"/>
                  <a:pt x="1096880" y="1784027"/>
                  <a:pt x="1092545" y="1792686"/>
                </a:cubicBezTo>
                <a:cubicBezTo>
                  <a:pt x="1088209" y="1786192"/>
                  <a:pt x="1090377" y="1782944"/>
                  <a:pt x="1094170" y="1782403"/>
                </a:cubicBezTo>
                <a:close/>
                <a:moveTo>
                  <a:pt x="854092" y="1779697"/>
                </a:moveTo>
                <a:cubicBezTo>
                  <a:pt x="849757" y="1792686"/>
                  <a:pt x="862763" y="1810006"/>
                  <a:pt x="867099" y="1827326"/>
                </a:cubicBezTo>
                <a:cubicBezTo>
                  <a:pt x="867099" y="1831656"/>
                  <a:pt x="836751" y="1788356"/>
                  <a:pt x="854092" y="1779697"/>
                </a:cubicBezTo>
                <a:close/>
                <a:moveTo>
                  <a:pt x="4148526" y="1749387"/>
                </a:moveTo>
                <a:cubicBezTo>
                  <a:pt x="4151236" y="1747222"/>
                  <a:pt x="4155572" y="1747222"/>
                  <a:pt x="4157739" y="1749387"/>
                </a:cubicBezTo>
                <a:cubicBezTo>
                  <a:pt x="4157739" y="1758047"/>
                  <a:pt x="4153404" y="1753717"/>
                  <a:pt x="4149068" y="1762377"/>
                </a:cubicBezTo>
                <a:cubicBezTo>
                  <a:pt x="4144733" y="1755882"/>
                  <a:pt x="4145817" y="1751552"/>
                  <a:pt x="4148526" y="1749387"/>
                </a:cubicBezTo>
                <a:close/>
                <a:moveTo>
                  <a:pt x="4162074" y="1745057"/>
                </a:moveTo>
                <a:cubicBezTo>
                  <a:pt x="4170745" y="1740727"/>
                  <a:pt x="4175081" y="1749387"/>
                  <a:pt x="4179416" y="1749387"/>
                </a:cubicBezTo>
                <a:cubicBezTo>
                  <a:pt x="4183752" y="1753717"/>
                  <a:pt x="4179416" y="1758047"/>
                  <a:pt x="4175081" y="1758047"/>
                </a:cubicBezTo>
                <a:cubicBezTo>
                  <a:pt x="4179416" y="1771037"/>
                  <a:pt x="4183752" y="1758047"/>
                  <a:pt x="4188087" y="1771037"/>
                </a:cubicBezTo>
                <a:cubicBezTo>
                  <a:pt x="4188087" y="1775367"/>
                  <a:pt x="4192423" y="1779697"/>
                  <a:pt x="4188087" y="1784027"/>
                </a:cubicBezTo>
                <a:cubicBezTo>
                  <a:pt x="4192423" y="1792686"/>
                  <a:pt x="4205430" y="1801347"/>
                  <a:pt x="4201094" y="1810006"/>
                </a:cubicBezTo>
                <a:cubicBezTo>
                  <a:pt x="4201094" y="1810006"/>
                  <a:pt x="4205430" y="1805676"/>
                  <a:pt x="4214101" y="1801347"/>
                </a:cubicBezTo>
                <a:cubicBezTo>
                  <a:pt x="4209765" y="1810006"/>
                  <a:pt x="4205430" y="1822996"/>
                  <a:pt x="4209765" y="1831656"/>
                </a:cubicBezTo>
                <a:cubicBezTo>
                  <a:pt x="4196759" y="1801347"/>
                  <a:pt x="4175081" y="1814336"/>
                  <a:pt x="4162074" y="1788356"/>
                </a:cubicBezTo>
                <a:cubicBezTo>
                  <a:pt x="4166410" y="1788356"/>
                  <a:pt x="4175081" y="1797016"/>
                  <a:pt x="4179416" y="1797016"/>
                </a:cubicBezTo>
                <a:cubicBezTo>
                  <a:pt x="4183752" y="1788356"/>
                  <a:pt x="4170745" y="1784027"/>
                  <a:pt x="4166410" y="1788356"/>
                </a:cubicBezTo>
                <a:cubicBezTo>
                  <a:pt x="4162074" y="1779697"/>
                  <a:pt x="4175081" y="1771037"/>
                  <a:pt x="4179416" y="1788356"/>
                </a:cubicBezTo>
                <a:cubicBezTo>
                  <a:pt x="4175081" y="1771037"/>
                  <a:pt x="4175081" y="1758047"/>
                  <a:pt x="4162074" y="1745057"/>
                </a:cubicBezTo>
                <a:close/>
                <a:moveTo>
                  <a:pt x="932132" y="1740727"/>
                </a:moveTo>
                <a:cubicBezTo>
                  <a:pt x="936467" y="1740727"/>
                  <a:pt x="949474" y="1753717"/>
                  <a:pt x="940803" y="1758047"/>
                </a:cubicBezTo>
                <a:cubicBezTo>
                  <a:pt x="932132" y="1749387"/>
                  <a:pt x="936467" y="1749387"/>
                  <a:pt x="932132" y="1740727"/>
                </a:cubicBezTo>
                <a:close/>
                <a:moveTo>
                  <a:pt x="836751" y="1710417"/>
                </a:moveTo>
                <a:cubicBezTo>
                  <a:pt x="849757" y="1719077"/>
                  <a:pt x="832415" y="1723407"/>
                  <a:pt x="828080" y="1732067"/>
                </a:cubicBezTo>
                <a:cubicBezTo>
                  <a:pt x="828080" y="1727737"/>
                  <a:pt x="828080" y="1723407"/>
                  <a:pt x="823744" y="1719077"/>
                </a:cubicBezTo>
                <a:cubicBezTo>
                  <a:pt x="828080" y="1714747"/>
                  <a:pt x="841086" y="1719077"/>
                  <a:pt x="836751" y="1710417"/>
                </a:cubicBezTo>
                <a:close/>
                <a:moveTo>
                  <a:pt x="3927958" y="1706087"/>
                </a:moveTo>
                <a:cubicBezTo>
                  <a:pt x="3919287" y="1714747"/>
                  <a:pt x="3936629" y="1719077"/>
                  <a:pt x="3940964" y="1727737"/>
                </a:cubicBezTo>
                <a:cubicBezTo>
                  <a:pt x="3949635" y="1714747"/>
                  <a:pt x="3958306" y="1723407"/>
                  <a:pt x="3966977" y="1719077"/>
                </a:cubicBezTo>
                <a:cubicBezTo>
                  <a:pt x="3966977" y="1714747"/>
                  <a:pt x="3962642" y="1714747"/>
                  <a:pt x="3958306" y="1710417"/>
                </a:cubicBezTo>
                <a:cubicBezTo>
                  <a:pt x="3953971" y="1710417"/>
                  <a:pt x="3949635" y="1714747"/>
                  <a:pt x="3945300" y="1719077"/>
                </a:cubicBezTo>
                <a:cubicBezTo>
                  <a:pt x="3940964" y="1714747"/>
                  <a:pt x="3932293" y="1701757"/>
                  <a:pt x="3927958" y="1706087"/>
                </a:cubicBezTo>
                <a:close/>
                <a:moveTo>
                  <a:pt x="1118558" y="1671447"/>
                </a:moveTo>
                <a:cubicBezTo>
                  <a:pt x="1118558" y="1680107"/>
                  <a:pt x="1114222" y="1684437"/>
                  <a:pt x="1105551" y="1688767"/>
                </a:cubicBezTo>
                <a:cubicBezTo>
                  <a:pt x="1101216" y="1675777"/>
                  <a:pt x="1114222" y="1667117"/>
                  <a:pt x="1118558" y="1671447"/>
                </a:cubicBezTo>
                <a:close/>
                <a:moveTo>
                  <a:pt x="3932293" y="1654127"/>
                </a:moveTo>
                <a:cubicBezTo>
                  <a:pt x="3923622" y="1658457"/>
                  <a:pt x="3923622" y="1658457"/>
                  <a:pt x="3923622" y="1658457"/>
                </a:cubicBezTo>
                <a:cubicBezTo>
                  <a:pt x="3932293" y="1667117"/>
                  <a:pt x="3936629" y="1671447"/>
                  <a:pt x="3945300" y="1671447"/>
                </a:cubicBezTo>
                <a:cubicBezTo>
                  <a:pt x="3932293" y="1654127"/>
                  <a:pt x="3932293" y="1654127"/>
                  <a:pt x="3932293" y="1654127"/>
                </a:cubicBezTo>
                <a:close/>
                <a:moveTo>
                  <a:pt x="1213939" y="1654127"/>
                </a:moveTo>
                <a:cubicBezTo>
                  <a:pt x="1213939" y="1654127"/>
                  <a:pt x="1213939" y="1654127"/>
                  <a:pt x="1218274" y="1654127"/>
                </a:cubicBezTo>
                <a:cubicBezTo>
                  <a:pt x="1222610" y="1654127"/>
                  <a:pt x="1222610" y="1658457"/>
                  <a:pt x="1226945" y="1662787"/>
                </a:cubicBezTo>
                <a:cubicBezTo>
                  <a:pt x="1218274" y="1667117"/>
                  <a:pt x="1213939" y="1684437"/>
                  <a:pt x="1200932" y="1684437"/>
                </a:cubicBezTo>
                <a:cubicBezTo>
                  <a:pt x="1200932" y="1680107"/>
                  <a:pt x="1205268" y="1675777"/>
                  <a:pt x="1205268" y="1675777"/>
                </a:cubicBezTo>
                <a:cubicBezTo>
                  <a:pt x="1205268" y="1671447"/>
                  <a:pt x="1205268" y="1671447"/>
                  <a:pt x="1200932" y="1675777"/>
                </a:cubicBezTo>
                <a:cubicBezTo>
                  <a:pt x="1205268" y="1667117"/>
                  <a:pt x="1231281" y="1671447"/>
                  <a:pt x="1213939" y="1654127"/>
                </a:cubicBezTo>
                <a:close/>
                <a:moveTo>
                  <a:pt x="1109887" y="1645467"/>
                </a:moveTo>
                <a:cubicBezTo>
                  <a:pt x="1114222" y="1645467"/>
                  <a:pt x="1114222" y="1649797"/>
                  <a:pt x="1118558" y="1649797"/>
                </a:cubicBezTo>
                <a:cubicBezTo>
                  <a:pt x="1118558" y="1649797"/>
                  <a:pt x="1118558" y="1645467"/>
                  <a:pt x="1122893" y="1645467"/>
                </a:cubicBezTo>
                <a:cubicBezTo>
                  <a:pt x="1131564" y="1649797"/>
                  <a:pt x="1122893" y="1654127"/>
                  <a:pt x="1118558" y="1654127"/>
                </a:cubicBezTo>
                <a:cubicBezTo>
                  <a:pt x="1114222" y="1654127"/>
                  <a:pt x="1114222" y="1649797"/>
                  <a:pt x="1109887" y="1645467"/>
                </a:cubicBezTo>
                <a:close/>
                <a:moveTo>
                  <a:pt x="1170584" y="1636807"/>
                </a:moveTo>
                <a:cubicBezTo>
                  <a:pt x="1174919" y="1641137"/>
                  <a:pt x="1170584" y="1645467"/>
                  <a:pt x="1166248" y="1649797"/>
                </a:cubicBezTo>
                <a:cubicBezTo>
                  <a:pt x="1157577" y="1641137"/>
                  <a:pt x="1166248" y="1632478"/>
                  <a:pt x="1170584" y="1636807"/>
                </a:cubicBezTo>
                <a:close/>
                <a:moveTo>
                  <a:pt x="1140235" y="1615158"/>
                </a:moveTo>
                <a:cubicBezTo>
                  <a:pt x="1144571" y="1623817"/>
                  <a:pt x="1131564" y="1623817"/>
                  <a:pt x="1140235" y="1632478"/>
                </a:cubicBezTo>
                <a:cubicBezTo>
                  <a:pt x="1131564" y="1628147"/>
                  <a:pt x="1127229" y="1623817"/>
                  <a:pt x="1122893" y="1623817"/>
                </a:cubicBezTo>
                <a:cubicBezTo>
                  <a:pt x="1118558" y="1623817"/>
                  <a:pt x="1122893" y="1628147"/>
                  <a:pt x="1127229" y="1632478"/>
                </a:cubicBezTo>
                <a:cubicBezTo>
                  <a:pt x="1118558" y="1632478"/>
                  <a:pt x="1114222" y="1623817"/>
                  <a:pt x="1114222" y="1619487"/>
                </a:cubicBezTo>
                <a:cubicBezTo>
                  <a:pt x="1122893" y="1619487"/>
                  <a:pt x="1131564" y="1623817"/>
                  <a:pt x="1140235" y="1615158"/>
                </a:cubicBezTo>
                <a:close/>
                <a:moveTo>
                  <a:pt x="1222610" y="1606498"/>
                </a:moveTo>
                <a:cubicBezTo>
                  <a:pt x="1218274" y="1619487"/>
                  <a:pt x="1226945" y="1619487"/>
                  <a:pt x="1231281" y="1628147"/>
                </a:cubicBezTo>
                <a:cubicBezTo>
                  <a:pt x="1218274" y="1623817"/>
                  <a:pt x="1222610" y="1641137"/>
                  <a:pt x="1213939" y="1645467"/>
                </a:cubicBezTo>
                <a:cubicBezTo>
                  <a:pt x="1200932" y="1632478"/>
                  <a:pt x="1183590" y="1649797"/>
                  <a:pt x="1187926" y="1658457"/>
                </a:cubicBezTo>
                <a:cubicBezTo>
                  <a:pt x="1183590" y="1662787"/>
                  <a:pt x="1179255" y="1658457"/>
                  <a:pt x="1174919" y="1662787"/>
                </a:cubicBezTo>
                <a:cubicBezTo>
                  <a:pt x="1179255" y="1636807"/>
                  <a:pt x="1205268" y="1632478"/>
                  <a:pt x="1222610" y="1623817"/>
                </a:cubicBezTo>
                <a:cubicBezTo>
                  <a:pt x="1209603" y="1619487"/>
                  <a:pt x="1213939" y="1610828"/>
                  <a:pt x="1222610" y="1606498"/>
                </a:cubicBezTo>
                <a:close/>
                <a:moveTo>
                  <a:pt x="4379933" y="1591343"/>
                </a:moveTo>
                <a:cubicBezTo>
                  <a:pt x="4385353" y="1591343"/>
                  <a:pt x="4391856" y="1593508"/>
                  <a:pt x="4396191" y="1597838"/>
                </a:cubicBezTo>
                <a:cubicBezTo>
                  <a:pt x="4387520" y="1610828"/>
                  <a:pt x="4378849" y="1602168"/>
                  <a:pt x="4370178" y="1597838"/>
                </a:cubicBezTo>
                <a:cubicBezTo>
                  <a:pt x="4370178" y="1593508"/>
                  <a:pt x="4374514" y="1591343"/>
                  <a:pt x="4379933" y="1591343"/>
                </a:cubicBezTo>
                <a:close/>
                <a:moveTo>
                  <a:pt x="4417327" y="1588095"/>
                </a:moveTo>
                <a:cubicBezTo>
                  <a:pt x="4422204" y="1590260"/>
                  <a:pt x="4426540" y="1595673"/>
                  <a:pt x="4430875" y="1606498"/>
                </a:cubicBezTo>
                <a:cubicBezTo>
                  <a:pt x="4422204" y="1597838"/>
                  <a:pt x="4417869" y="1602168"/>
                  <a:pt x="4417869" y="1610828"/>
                </a:cubicBezTo>
                <a:cubicBezTo>
                  <a:pt x="4409198" y="1606498"/>
                  <a:pt x="4400527" y="1597838"/>
                  <a:pt x="4400527" y="1589178"/>
                </a:cubicBezTo>
                <a:cubicBezTo>
                  <a:pt x="4407030" y="1587013"/>
                  <a:pt x="4412449" y="1585930"/>
                  <a:pt x="4417327" y="1588095"/>
                </a:cubicBezTo>
                <a:close/>
                <a:moveTo>
                  <a:pt x="4201094" y="1576188"/>
                </a:moveTo>
                <a:cubicBezTo>
                  <a:pt x="4209765" y="1584848"/>
                  <a:pt x="4201094" y="1589178"/>
                  <a:pt x="4201094" y="1593508"/>
                </a:cubicBezTo>
                <a:cubicBezTo>
                  <a:pt x="4196759" y="1584848"/>
                  <a:pt x="4196759" y="1580518"/>
                  <a:pt x="4192423" y="1580518"/>
                </a:cubicBezTo>
                <a:cubicBezTo>
                  <a:pt x="4188087" y="1576188"/>
                  <a:pt x="4201094" y="1584848"/>
                  <a:pt x="4201094" y="1576188"/>
                </a:cubicBezTo>
                <a:close/>
                <a:moveTo>
                  <a:pt x="4011823" y="1479710"/>
                </a:moveTo>
                <a:cubicBezTo>
                  <a:pt x="4010061" y="1480387"/>
                  <a:pt x="4008164" y="1482011"/>
                  <a:pt x="4005997" y="1485258"/>
                </a:cubicBezTo>
                <a:cubicBezTo>
                  <a:pt x="4010332" y="1489588"/>
                  <a:pt x="4014668" y="1493918"/>
                  <a:pt x="4019003" y="1498248"/>
                </a:cubicBezTo>
                <a:cubicBezTo>
                  <a:pt x="4023339" y="1493918"/>
                  <a:pt x="4027674" y="1485258"/>
                  <a:pt x="4027674" y="1480928"/>
                </a:cubicBezTo>
                <a:cubicBezTo>
                  <a:pt x="4021171" y="1484176"/>
                  <a:pt x="4017106" y="1477681"/>
                  <a:pt x="4011823" y="1479710"/>
                </a:cubicBezTo>
                <a:close/>
                <a:moveTo>
                  <a:pt x="3988587" y="1457587"/>
                </a:moveTo>
                <a:cubicBezTo>
                  <a:pt x="3983506" y="1454948"/>
                  <a:pt x="3977816" y="1461443"/>
                  <a:pt x="3984319" y="1467939"/>
                </a:cubicBezTo>
                <a:lnTo>
                  <a:pt x="3992990" y="1463608"/>
                </a:lnTo>
                <a:cubicBezTo>
                  <a:pt x="3991906" y="1460361"/>
                  <a:pt x="3990281" y="1458467"/>
                  <a:pt x="3988587" y="1457587"/>
                </a:cubicBezTo>
                <a:close/>
                <a:moveTo>
                  <a:pt x="966816" y="1450618"/>
                </a:moveTo>
                <a:cubicBezTo>
                  <a:pt x="975486" y="1454948"/>
                  <a:pt x="958145" y="1463608"/>
                  <a:pt x="953809" y="1467939"/>
                </a:cubicBezTo>
                <a:cubicBezTo>
                  <a:pt x="945138" y="1463608"/>
                  <a:pt x="962480" y="1454948"/>
                  <a:pt x="966816" y="1450618"/>
                </a:cubicBezTo>
                <a:close/>
                <a:moveTo>
                  <a:pt x="4049352" y="1398659"/>
                </a:moveTo>
                <a:cubicBezTo>
                  <a:pt x="4045016" y="1402989"/>
                  <a:pt x="4027674" y="1402989"/>
                  <a:pt x="4036345" y="1415979"/>
                </a:cubicBezTo>
                <a:cubicBezTo>
                  <a:pt x="4045016" y="1420309"/>
                  <a:pt x="4036345" y="1398659"/>
                  <a:pt x="4049352" y="1411649"/>
                </a:cubicBezTo>
                <a:cubicBezTo>
                  <a:pt x="4045016" y="1420309"/>
                  <a:pt x="4045016" y="1428969"/>
                  <a:pt x="4049352" y="1437629"/>
                </a:cubicBezTo>
                <a:cubicBezTo>
                  <a:pt x="4053687" y="1437629"/>
                  <a:pt x="4058023" y="1441959"/>
                  <a:pt x="4062358" y="1433299"/>
                </a:cubicBezTo>
                <a:cubicBezTo>
                  <a:pt x="4053687" y="1420309"/>
                  <a:pt x="4062358" y="1415979"/>
                  <a:pt x="4071029" y="1411649"/>
                </a:cubicBezTo>
                <a:cubicBezTo>
                  <a:pt x="4062358" y="1398659"/>
                  <a:pt x="4053687" y="1411649"/>
                  <a:pt x="4049352" y="1398659"/>
                </a:cubicBezTo>
                <a:close/>
                <a:moveTo>
                  <a:pt x="906119" y="1394329"/>
                </a:moveTo>
                <a:cubicBezTo>
                  <a:pt x="914790" y="1402989"/>
                  <a:pt x="897448" y="1402989"/>
                  <a:pt x="906119" y="1411649"/>
                </a:cubicBezTo>
                <a:cubicBezTo>
                  <a:pt x="888777" y="1411649"/>
                  <a:pt x="884441" y="1428969"/>
                  <a:pt x="871434" y="1433299"/>
                </a:cubicBezTo>
                <a:cubicBezTo>
                  <a:pt x="871434" y="1428969"/>
                  <a:pt x="867099" y="1420309"/>
                  <a:pt x="862763" y="1415979"/>
                </a:cubicBezTo>
                <a:cubicBezTo>
                  <a:pt x="884441" y="1411649"/>
                  <a:pt x="893112" y="1415979"/>
                  <a:pt x="906119" y="1394329"/>
                </a:cubicBezTo>
                <a:close/>
                <a:moveTo>
                  <a:pt x="4200281" y="1386548"/>
                </a:moveTo>
                <a:cubicBezTo>
                  <a:pt x="4204346" y="1383504"/>
                  <a:pt x="4220604" y="1393246"/>
                  <a:pt x="4227107" y="1402989"/>
                </a:cubicBezTo>
                <a:cubicBezTo>
                  <a:pt x="4218436" y="1411649"/>
                  <a:pt x="4205430" y="1402989"/>
                  <a:pt x="4201094" y="1415979"/>
                </a:cubicBezTo>
                <a:cubicBezTo>
                  <a:pt x="4196759" y="1402989"/>
                  <a:pt x="4205430" y="1407319"/>
                  <a:pt x="4192423" y="1394329"/>
                </a:cubicBezTo>
                <a:cubicBezTo>
                  <a:pt x="4196759" y="1394329"/>
                  <a:pt x="4201094" y="1398659"/>
                  <a:pt x="4201094" y="1398659"/>
                </a:cubicBezTo>
                <a:cubicBezTo>
                  <a:pt x="4205430" y="1394329"/>
                  <a:pt x="4201094" y="1394329"/>
                  <a:pt x="4201094" y="1394329"/>
                </a:cubicBezTo>
                <a:cubicBezTo>
                  <a:pt x="4198926" y="1389999"/>
                  <a:pt x="4198926" y="1387563"/>
                  <a:pt x="4200281" y="1386548"/>
                </a:cubicBezTo>
                <a:close/>
                <a:moveTo>
                  <a:pt x="946832" y="1369229"/>
                </a:moveTo>
                <a:cubicBezTo>
                  <a:pt x="949203" y="1370243"/>
                  <a:pt x="951641" y="1372679"/>
                  <a:pt x="953809" y="1377009"/>
                </a:cubicBezTo>
                <a:cubicBezTo>
                  <a:pt x="949474" y="1377009"/>
                  <a:pt x="945138" y="1381339"/>
                  <a:pt x="936467" y="1385669"/>
                </a:cubicBezTo>
                <a:cubicBezTo>
                  <a:pt x="933215" y="1375926"/>
                  <a:pt x="939719" y="1366184"/>
                  <a:pt x="946832" y="1369229"/>
                </a:cubicBezTo>
                <a:close/>
                <a:moveTo>
                  <a:pt x="1036183" y="1307729"/>
                </a:moveTo>
                <a:cubicBezTo>
                  <a:pt x="1049190" y="1312059"/>
                  <a:pt x="1053525" y="1312059"/>
                  <a:pt x="1066532" y="1320719"/>
                </a:cubicBezTo>
                <a:cubicBezTo>
                  <a:pt x="1044854" y="1338039"/>
                  <a:pt x="1014506" y="1333709"/>
                  <a:pt x="1005835" y="1368349"/>
                </a:cubicBezTo>
                <a:cubicBezTo>
                  <a:pt x="1005835" y="1359689"/>
                  <a:pt x="1005835" y="1342369"/>
                  <a:pt x="992828" y="1351029"/>
                </a:cubicBezTo>
                <a:cubicBezTo>
                  <a:pt x="988493" y="1338039"/>
                  <a:pt x="1023177" y="1346699"/>
                  <a:pt x="1005835" y="1325049"/>
                </a:cubicBezTo>
                <a:cubicBezTo>
                  <a:pt x="1014506" y="1325049"/>
                  <a:pt x="1018841" y="1333709"/>
                  <a:pt x="1023177" y="1338039"/>
                </a:cubicBezTo>
                <a:cubicBezTo>
                  <a:pt x="1031848" y="1333709"/>
                  <a:pt x="1036183" y="1325049"/>
                  <a:pt x="1031848" y="1312059"/>
                </a:cubicBezTo>
                <a:cubicBezTo>
                  <a:pt x="1031848" y="1316389"/>
                  <a:pt x="1044854" y="1320719"/>
                  <a:pt x="1036183" y="1307729"/>
                </a:cubicBezTo>
                <a:close/>
                <a:moveTo>
                  <a:pt x="1101216" y="1286079"/>
                </a:moveTo>
                <a:cubicBezTo>
                  <a:pt x="1101216" y="1294739"/>
                  <a:pt x="1083874" y="1299070"/>
                  <a:pt x="1083874" y="1307729"/>
                </a:cubicBezTo>
                <a:cubicBezTo>
                  <a:pt x="1070867" y="1294739"/>
                  <a:pt x="1070867" y="1316389"/>
                  <a:pt x="1057861" y="1307729"/>
                </a:cubicBezTo>
                <a:cubicBezTo>
                  <a:pt x="1057861" y="1303399"/>
                  <a:pt x="1062196" y="1303399"/>
                  <a:pt x="1057861" y="1299070"/>
                </a:cubicBezTo>
                <a:cubicBezTo>
                  <a:pt x="1075203" y="1303399"/>
                  <a:pt x="1083874" y="1286079"/>
                  <a:pt x="1101216" y="1286079"/>
                </a:cubicBezTo>
                <a:close/>
                <a:moveTo>
                  <a:pt x="1118558" y="1277420"/>
                </a:moveTo>
                <a:cubicBezTo>
                  <a:pt x="1122893" y="1290409"/>
                  <a:pt x="1114222" y="1290409"/>
                  <a:pt x="1105551" y="1286079"/>
                </a:cubicBezTo>
                <a:cubicBezTo>
                  <a:pt x="1101216" y="1277420"/>
                  <a:pt x="1114222" y="1277420"/>
                  <a:pt x="1118558" y="1277420"/>
                </a:cubicBezTo>
                <a:close/>
                <a:moveTo>
                  <a:pt x="1144571" y="1264430"/>
                </a:moveTo>
                <a:cubicBezTo>
                  <a:pt x="1153242" y="1281750"/>
                  <a:pt x="1135900" y="1277420"/>
                  <a:pt x="1131564" y="1277420"/>
                </a:cubicBezTo>
                <a:cubicBezTo>
                  <a:pt x="1127229" y="1268760"/>
                  <a:pt x="1140235" y="1268760"/>
                  <a:pt x="1144571" y="1264430"/>
                </a:cubicBezTo>
                <a:close/>
                <a:moveTo>
                  <a:pt x="3828241" y="1247110"/>
                </a:moveTo>
                <a:cubicBezTo>
                  <a:pt x="3832577" y="1255770"/>
                  <a:pt x="3836912" y="1264430"/>
                  <a:pt x="3828241" y="1264430"/>
                </a:cubicBezTo>
                <a:cubicBezTo>
                  <a:pt x="3828241" y="1260100"/>
                  <a:pt x="3823906" y="1260100"/>
                  <a:pt x="3823906" y="1264430"/>
                </a:cubicBezTo>
                <a:cubicBezTo>
                  <a:pt x="3819570" y="1255770"/>
                  <a:pt x="3823906" y="1251440"/>
                  <a:pt x="3828241" y="1247110"/>
                </a:cubicBezTo>
                <a:close/>
                <a:moveTo>
                  <a:pt x="1196868" y="1238720"/>
                </a:moveTo>
                <a:cubicBezTo>
                  <a:pt x="1197681" y="1239262"/>
                  <a:pt x="1195513" y="1241697"/>
                  <a:pt x="1187926" y="1247110"/>
                </a:cubicBezTo>
                <a:cubicBezTo>
                  <a:pt x="1187926" y="1260100"/>
                  <a:pt x="1174919" y="1255770"/>
                  <a:pt x="1174919" y="1264430"/>
                </a:cubicBezTo>
                <a:cubicBezTo>
                  <a:pt x="1170584" y="1264430"/>
                  <a:pt x="1166248" y="1260100"/>
                  <a:pt x="1166248" y="1260100"/>
                </a:cubicBezTo>
                <a:cubicBezTo>
                  <a:pt x="1166248" y="1264430"/>
                  <a:pt x="1161913" y="1273090"/>
                  <a:pt x="1148906" y="1268760"/>
                </a:cubicBezTo>
                <a:cubicBezTo>
                  <a:pt x="1153242" y="1251440"/>
                  <a:pt x="1161913" y="1255770"/>
                  <a:pt x="1174919" y="1255770"/>
                </a:cubicBezTo>
                <a:cubicBezTo>
                  <a:pt x="1165164" y="1252522"/>
                  <a:pt x="1194429" y="1237097"/>
                  <a:pt x="1196868" y="1238720"/>
                </a:cubicBezTo>
                <a:close/>
                <a:moveTo>
                  <a:pt x="3854254" y="1195150"/>
                </a:moveTo>
                <a:cubicBezTo>
                  <a:pt x="3836912" y="1229790"/>
                  <a:pt x="3810899" y="1203810"/>
                  <a:pt x="3815235" y="1247110"/>
                </a:cubicBezTo>
                <a:cubicBezTo>
                  <a:pt x="3815235" y="1242780"/>
                  <a:pt x="3819570" y="1242780"/>
                  <a:pt x="3823906" y="1242780"/>
                </a:cubicBezTo>
                <a:cubicBezTo>
                  <a:pt x="3802228" y="1247110"/>
                  <a:pt x="3802228" y="1260100"/>
                  <a:pt x="3776216" y="1273090"/>
                </a:cubicBezTo>
                <a:cubicBezTo>
                  <a:pt x="3789222" y="1281750"/>
                  <a:pt x="3797893" y="1281750"/>
                  <a:pt x="3806564" y="1281750"/>
                </a:cubicBezTo>
                <a:cubicBezTo>
                  <a:pt x="3806564" y="1277420"/>
                  <a:pt x="3793557" y="1277420"/>
                  <a:pt x="3797893" y="1268760"/>
                </a:cubicBezTo>
                <a:cubicBezTo>
                  <a:pt x="3806564" y="1273090"/>
                  <a:pt x="3810899" y="1273090"/>
                  <a:pt x="3815235" y="1264430"/>
                </a:cubicBezTo>
                <a:cubicBezTo>
                  <a:pt x="3845583" y="1286079"/>
                  <a:pt x="3871596" y="1242780"/>
                  <a:pt x="3901945" y="1234120"/>
                </a:cubicBezTo>
                <a:cubicBezTo>
                  <a:pt x="3893274" y="1221130"/>
                  <a:pt x="3880267" y="1229790"/>
                  <a:pt x="3875932" y="1208140"/>
                </a:cubicBezTo>
                <a:cubicBezTo>
                  <a:pt x="3871596" y="1208140"/>
                  <a:pt x="3875932" y="1216800"/>
                  <a:pt x="3875932" y="1216800"/>
                </a:cubicBezTo>
                <a:cubicBezTo>
                  <a:pt x="3867261" y="1208140"/>
                  <a:pt x="3858590" y="1203810"/>
                  <a:pt x="3854254" y="1195150"/>
                </a:cubicBezTo>
                <a:close/>
                <a:moveTo>
                  <a:pt x="3953971" y="1169170"/>
                </a:moveTo>
                <a:cubicBezTo>
                  <a:pt x="3949635" y="1173500"/>
                  <a:pt x="3949635" y="1182160"/>
                  <a:pt x="3953971" y="1195150"/>
                </a:cubicBezTo>
                <a:cubicBezTo>
                  <a:pt x="3958306" y="1199480"/>
                  <a:pt x="3966977" y="1190820"/>
                  <a:pt x="3971313" y="1195150"/>
                </a:cubicBezTo>
                <a:cubicBezTo>
                  <a:pt x="3971313" y="1208140"/>
                  <a:pt x="3958306" y="1203810"/>
                  <a:pt x="3962642" y="1216800"/>
                </a:cubicBezTo>
                <a:cubicBezTo>
                  <a:pt x="3975648" y="1221130"/>
                  <a:pt x="3971313" y="1216800"/>
                  <a:pt x="3975648" y="1208140"/>
                </a:cubicBezTo>
                <a:cubicBezTo>
                  <a:pt x="3988655" y="1212470"/>
                  <a:pt x="3992990" y="1221130"/>
                  <a:pt x="3992990" y="1229790"/>
                </a:cubicBezTo>
                <a:cubicBezTo>
                  <a:pt x="4005997" y="1229790"/>
                  <a:pt x="3988655" y="1216800"/>
                  <a:pt x="4001661" y="1212470"/>
                </a:cubicBezTo>
                <a:cubicBezTo>
                  <a:pt x="3975648" y="1199480"/>
                  <a:pt x="3975648" y="1182160"/>
                  <a:pt x="3953971" y="1169170"/>
                </a:cubicBezTo>
                <a:close/>
                <a:moveTo>
                  <a:pt x="3894561" y="1155910"/>
                </a:moveTo>
                <a:cubicBezTo>
                  <a:pt x="3881351" y="1160781"/>
                  <a:pt x="3874848" y="1177830"/>
                  <a:pt x="3858590" y="1177830"/>
                </a:cubicBezTo>
                <a:cubicBezTo>
                  <a:pt x="3862925" y="1195150"/>
                  <a:pt x="3880267" y="1186490"/>
                  <a:pt x="3875932" y="1195150"/>
                </a:cubicBezTo>
                <a:cubicBezTo>
                  <a:pt x="3871596" y="1190820"/>
                  <a:pt x="3867261" y="1195150"/>
                  <a:pt x="3867261" y="1199480"/>
                </a:cubicBezTo>
                <a:cubicBezTo>
                  <a:pt x="3880267" y="1212470"/>
                  <a:pt x="3884603" y="1212470"/>
                  <a:pt x="3888938" y="1199480"/>
                </a:cubicBezTo>
                <a:cubicBezTo>
                  <a:pt x="3897609" y="1208140"/>
                  <a:pt x="3901945" y="1216800"/>
                  <a:pt x="3910616" y="1216800"/>
                </a:cubicBezTo>
                <a:cubicBezTo>
                  <a:pt x="3910616" y="1203810"/>
                  <a:pt x="3927958" y="1208140"/>
                  <a:pt x="3927958" y="1190820"/>
                </a:cubicBezTo>
                <a:cubicBezTo>
                  <a:pt x="3932293" y="1190820"/>
                  <a:pt x="3940964" y="1195150"/>
                  <a:pt x="3949635" y="1195150"/>
                </a:cubicBezTo>
                <a:cubicBezTo>
                  <a:pt x="3940964" y="1182160"/>
                  <a:pt x="3932293" y="1182160"/>
                  <a:pt x="3927958" y="1169170"/>
                </a:cubicBezTo>
                <a:cubicBezTo>
                  <a:pt x="3923622" y="1173500"/>
                  <a:pt x="3914951" y="1164840"/>
                  <a:pt x="3910616" y="1156180"/>
                </a:cubicBezTo>
                <a:cubicBezTo>
                  <a:pt x="3904113" y="1154015"/>
                  <a:pt x="3898965" y="1154286"/>
                  <a:pt x="3894561" y="1155910"/>
                </a:cubicBezTo>
                <a:close/>
                <a:moveTo>
                  <a:pt x="1478404" y="1065251"/>
                </a:moveTo>
                <a:cubicBezTo>
                  <a:pt x="1495746" y="1091231"/>
                  <a:pt x="1461062" y="1095561"/>
                  <a:pt x="1448055" y="1108551"/>
                </a:cubicBezTo>
                <a:cubicBezTo>
                  <a:pt x="1448055" y="1104221"/>
                  <a:pt x="1443720" y="1099891"/>
                  <a:pt x="1439384" y="1104221"/>
                </a:cubicBezTo>
                <a:cubicBezTo>
                  <a:pt x="1443720" y="1086901"/>
                  <a:pt x="1478404" y="1091231"/>
                  <a:pt x="1478404" y="1065251"/>
                </a:cubicBezTo>
                <a:close/>
                <a:moveTo>
                  <a:pt x="1504417" y="1060921"/>
                </a:moveTo>
                <a:cubicBezTo>
                  <a:pt x="1504417" y="1069581"/>
                  <a:pt x="1500081" y="1078241"/>
                  <a:pt x="1491410" y="1073911"/>
                </a:cubicBezTo>
                <a:cubicBezTo>
                  <a:pt x="1491410" y="1065251"/>
                  <a:pt x="1500081" y="1060921"/>
                  <a:pt x="1504417" y="1060921"/>
                </a:cubicBezTo>
                <a:close/>
                <a:moveTo>
                  <a:pt x="4048810" y="1043601"/>
                </a:moveTo>
                <a:cubicBezTo>
                  <a:pt x="4051519" y="1041436"/>
                  <a:pt x="4055855" y="1041436"/>
                  <a:pt x="4058023" y="1043601"/>
                </a:cubicBezTo>
                <a:cubicBezTo>
                  <a:pt x="4062358" y="1047931"/>
                  <a:pt x="4049352" y="1052261"/>
                  <a:pt x="4049352" y="1056591"/>
                </a:cubicBezTo>
                <a:cubicBezTo>
                  <a:pt x="4045016" y="1050096"/>
                  <a:pt x="4046100" y="1045766"/>
                  <a:pt x="4048810" y="1043601"/>
                </a:cubicBezTo>
                <a:close/>
                <a:moveTo>
                  <a:pt x="4032010" y="1039271"/>
                </a:moveTo>
                <a:cubicBezTo>
                  <a:pt x="4032010" y="1043601"/>
                  <a:pt x="4027674" y="1043601"/>
                  <a:pt x="4027674" y="1047931"/>
                </a:cubicBezTo>
                <a:cubicBezTo>
                  <a:pt x="4023339" y="1052261"/>
                  <a:pt x="4023339" y="1047931"/>
                  <a:pt x="4023339" y="1043601"/>
                </a:cubicBezTo>
                <a:cubicBezTo>
                  <a:pt x="4019003" y="1043601"/>
                  <a:pt x="4019003" y="1047931"/>
                  <a:pt x="4019003" y="1047931"/>
                </a:cubicBezTo>
                <a:cubicBezTo>
                  <a:pt x="4010332" y="1043601"/>
                  <a:pt x="4023339" y="1034941"/>
                  <a:pt x="4032010" y="1039271"/>
                </a:cubicBezTo>
                <a:close/>
                <a:moveTo>
                  <a:pt x="1547433" y="1019177"/>
                </a:moveTo>
                <a:cubicBezTo>
                  <a:pt x="1551023" y="1018974"/>
                  <a:pt x="1554275" y="1019786"/>
                  <a:pt x="1556443" y="1021951"/>
                </a:cubicBezTo>
                <a:cubicBezTo>
                  <a:pt x="1547772" y="1026281"/>
                  <a:pt x="1530430" y="1030611"/>
                  <a:pt x="1526094" y="1039271"/>
                </a:cubicBezTo>
                <a:cubicBezTo>
                  <a:pt x="1522843" y="1029529"/>
                  <a:pt x="1536662" y="1019786"/>
                  <a:pt x="1547433" y="1019177"/>
                </a:cubicBezTo>
                <a:close/>
                <a:moveTo>
                  <a:pt x="1664830" y="965661"/>
                </a:moveTo>
                <a:cubicBezTo>
                  <a:pt x="1664830" y="991641"/>
                  <a:pt x="1634482" y="978651"/>
                  <a:pt x="1621475" y="995971"/>
                </a:cubicBezTo>
                <a:cubicBezTo>
                  <a:pt x="1621475" y="1000301"/>
                  <a:pt x="1625811" y="1000301"/>
                  <a:pt x="1625811" y="1000301"/>
                </a:cubicBezTo>
                <a:cubicBezTo>
                  <a:pt x="1617140" y="1008961"/>
                  <a:pt x="1599798" y="1021951"/>
                  <a:pt x="1582456" y="1034941"/>
                </a:cubicBezTo>
                <a:cubicBezTo>
                  <a:pt x="1586791" y="1034941"/>
                  <a:pt x="1586791" y="1034941"/>
                  <a:pt x="1591127" y="1034941"/>
                </a:cubicBezTo>
                <a:cubicBezTo>
                  <a:pt x="1578120" y="1047931"/>
                  <a:pt x="1556443" y="1060921"/>
                  <a:pt x="1543436" y="1082571"/>
                </a:cubicBezTo>
                <a:cubicBezTo>
                  <a:pt x="1547772" y="1056591"/>
                  <a:pt x="1526094" y="1047931"/>
                  <a:pt x="1513088" y="1043601"/>
                </a:cubicBezTo>
                <a:cubicBezTo>
                  <a:pt x="1530430" y="1043601"/>
                  <a:pt x="1560778" y="1039271"/>
                  <a:pt x="1560778" y="1013291"/>
                </a:cubicBezTo>
                <a:cubicBezTo>
                  <a:pt x="1591127" y="1017621"/>
                  <a:pt x="1608469" y="982981"/>
                  <a:pt x="1630146" y="974321"/>
                </a:cubicBezTo>
                <a:cubicBezTo>
                  <a:pt x="1643153" y="991641"/>
                  <a:pt x="1647488" y="965661"/>
                  <a:pt x="1664830" y="965661"/>
                </a:cubicBezTo>
                <a:close/>
                <a:moveTo>
                  <a:pt x="1699514" y="939682"/>
                </a:moveTo>
                <a:cubicBezTo>
                  <a:pt x="1712520" y="961332"/>
                  <a:pt x="1673501" y="939682"/>
                  <a:pt x="1690843" y="965661"/>
                </a:cubicBezTo>
                <a:cubicBezTo>
                  <a:pt x="1682172" y="961332"/>
                  <a:pt x="1677837" y="969991"/>
                  <a:pt x="1669166" y="965661"/>
                </a:cubicBezTo>
                <a:cubicBezTo>
                  <a:pt x="1669166" y="957001"/>
                  <a:pt x="1664830" y="961332"/>
                  <a:pt x="1660495" y="952671"/>
                </a:cubicBezTo>
                <a:cubicBezTo>
                  <a:pt x="1660495" y="948341"/>
                  <a:pt x="1664830" y="952671"/>
                  <a:pt x="1664830" y="952671"/>
                </a:cubicBezTo>
                <a:cubicBezTo>
                  <a:pt x="1673501" y="952671"/>
                  <a:pt x="1686508" y="952671"/>
                  <a:pt x="1699514" y="939682"/>
                </a:cubicBezTo>
                <a:close/>
                <a:moveTo>
                  <a:pt x="1738533" y="900712"/>
                </a:moveTo>
                <a:cubicBezTo>
                  <a:pt x="1742869" y="896382"/>
                  <a:pt x="1747204" y="913702"/>
                  <a:pt x="1755875" y="918032"/>
                </a:cubicBezTo>
                <a:cubicBezTo>
                  <a:pt x="1747204" y="926692"/>
                  <a:pt x="1742869" y="926692"/>
                  <a:pt x="1738533" y="922362"/>
                </a:cubicBezTo>
                <a:cubicBezTo>
                  <a:pt x="1729862" y="909372"/>
                  <a:pt x="1742869" y="918032"/>
                  <a:pt x="1742869" y="909372"/>
                </a:cubicBezTo>
                <a:cubicBezTo>
                  <a:pt x="1742869" y="909372"/>
                  <a:pt x="1742869" y="909372"/>
                  <a:pt x="1738533" y="900712"/>
                </a:cubicBezTo>
                <a:close/>
                <a:moveTo>
                  <a:pt x="3911022" y="885692"/>
                </a:moveTo>
                <a:cubicBezTo>
                  <a:pt x="3914951" y="885827"/>
                  <a:pt x="3919287" y="887722"/>
                  <a:pt x="3923622" y="892052"/>
                </a:cubicBezTo>
                <a:cubicBezTo>
                  <a:pt x="3906280" y="892052"/>
                  <a:pt x="3927958" y="900712"/>
                  <a:pt x="3910616" y="905042"/>
                </a:cubicBezTo>
                <a:cubicBezTo>
                  <a:pt x="3914951" y="913702"/>
                  <a:pt x="3919287" y="896382"/>
                  <a:pt x="3923622" y="909372"/>
                </a:cubicBezTo>
                <a:cubicBezTo>
                  <a:pt x="3884603" y="922362"/>
                  <a:pt x="3871596" y="965661"/>
                  <a:pt x="3836912" y="987311"/>
                </a:cubicBezTo>
                <a:cubicBezTo>
                  <a:pt x="3832577" y="974321"/>
                  <a:pt x="3871596" y="965661"/>
                  <a:pt x="3854254" y="939682"/>
                </a:cubicBezTo>
                <a:cubicBezTo>
                  <a:pt x="3858590" y="939682"/>
                  <a:pt x="3862925" y="948341"/>
                  <a:pt x="3867261" y="952671"/>
                </a:cubicBezTo>
                <a:cubicBezTo>
                  <a:pt x="3875932" y="944011"/>
                  <a:pt x="3884603" y="926692"/>
                  <a:pt x="3875932" y="922362"/>
                </a:cubicBezTo>
                <a:cubicBezTo>
                  <a:pt x="3875932" y="909372"/>
                  <a:pt x="3893274" y="918032"/>
                  <a:pt x="3897609" y="913702"/>
                </a:cubicBezTo>
                <a:cubicBezTo>
                  <a:pt x="3891106" y="900712"/>
                  <a:pt x="3899235" y="885286"/>
                  <a:pt x="3911022" y="885692"/>
                </a:cubicBezTo>
                <a:close/>
                <a:moveTo>
                  <a:pt x="3940964" y="874732"/>
                </a:moveTo>
                <a:cubicBezTo>
                  <a:pt x="3945300" y="879062"/>
                  <a:pt x="3953971" y="883392"/>
                  <a:pt x="3953971" y="892052"/>
                </a:cubicBezTo>
                <a:cubicBezTo>
                  <a:pt x="3936629" y="879062"/>
                  <a:pt x="3932293" y="900712"/>
                  <a:pt x="3927958" y="913702"/>
                </a:cubicBezTo>
                <a:cubicBezTo>
                  <a:pt x="3914951" y="896382"/>
                  <a:pt x="3932293" y="896382"/>
                  <a:pt x="3923622" y="887722"/>
                </a:cubicBezTo>
                <a:cubicBezTo>
                  <a:pt x="3932293" y="883392"/>
                  <a:pt x="3936629" y="883392"/>
                  <a:pt x="3940964" y="874732"/>
                </a:cubicBezTo>
                <a:close/>
                <a:moveTo>
                  <a:pt x="1807901" y="870402"/>
                </a:moveTo>
                <a:cubicBezTo>
                  <a:pt x="1794895" y="887722"/>
                  <a:pt x="1773217" y="892052"/>
                  <a:pt x="1755875" y="913702"/>
                </a:cubicBezTo>
                <a:cubicBezTo>
                  <a:pt x="1751540" y="909372"/>
                  <a:pt x="1751540" y="909372"/>
                  <a:pt x="1751540" y="905042"/>
                </a:cubicBezTo>
                <a:cubicBezTo>
                  <a:pt x="1768882" y="892052"/>
                  <a:pt x="1781888" y="879062"/>
                  <a:pt x="1807901" y="870402"/>
                </a:cubicBezTo>
                <a:close/>
                <a:moveTo>
                  <a:pt x="3914951" y="857412"/>
                </a:moveTo>
                <a:cubicBezTo>
                  <a:pt x="3919287" y="866072"/>
                  <a:pt x="3919287" y="870402"/>
                  <a:pt x="3923622" y="879062"/>
                </a:cubicBezTo>
                <a:cubicBezTo>
                  <a:pt x="3919287" y="879062"/>
                  <a:pt x="3919287" y="874732"/>
                  <a:pt x="3914951" y="879062"/>
                </a:cubicBezTo>
                <a:cubicBezTo>
                  <a:pt x="3914951" y="879062"/>
                  <a:pt x="3914951" y="879062"/>
                  <a:pt x="3910616" y="870402"/>
                </a:cubicBezTo>
                <a:cubicBezTo>
                  <a:pt x="3914951" y="870402"/>
                  <a:pt x="3914951" y="870402"/>
                  <a:pt x="3914951" y="874732"/>
                </a:cubicBezTo>
                <a:cubicBezTo>
                  <a:pt x="3919287" y="870402"/>
                  <a:pt x="3906280" y="861742"/>
                  <a:pt x="3914951" y="857412"/>
                </a:cubicBezTo>
                <a:close/>
                <a:moveTo>
                  <a:pt x="3312318" y="827102"/>
                </a:moveTo>
                <a:cubicBezTo>
                  <a:pt x="3303647" y="827102"/>
                  <a:pt x="3299311" y="835762"/>
                  <a:pt x="3303647" y="844422"/>
                </a:cubicBezTo>
                <a:cubicBezTo>
                  <a:pt x="3307982" y="844422"/>
                  <a:pt x="3320989" y="840092"/>
                  <a:pt x="3312318" y="827102"/>
                </a:cubicBezTo>
                <a:close/>
                <a:moveTo>
                  <a:pt x="3277634" y="770813"/>
                </a:moveTo>
                <a:cubicBezTo>
                  <a:pt x="3277634" y="770813"/>
                  <a:pt x="3278718" y="770813"/>
                  <a:pt x="3279802" y="771895"/>
                </a:cubicBezTo>
                <a:lnTo>
                  <a:pt x="3279929" y="772341"/>
                </a:lnTo>
                <a:close/>
                <a:moveTo>
                  <a:pt x="3809816" y="769189"/>
                </a:moveTo>
                <a:cubicBezTo>
                  <a:pt x="3814151" y="769730"/>
                  <a:pt x="3819571" y="772978"/>
                  <a:pt x="3823906" y="779472"/>
                </a:cubicBezTo>
                <a:cubicBezTo>
                  <a:pt x="3815235" y="779472"/>
                  <a:pt x="3810899" y="770813"/>
                  <a:pt x="3802228" y="775143"/>
                </a:cubicBezTo>
                <a:cubicBezTo>
                  <a:pt x="3802228" y="770813"/>
                  <a:pt x="3805480" y="768648"/>
                  <a:pt x="3809816" y="769189"/>
                </a:cubicBezTo>
                <a:close/>
                <a:moveTo>
                  <a:pt x="3298769" y="761611"/>
                </a:moveTo>
                <a:cubicBezTo>
                  <a:pt x="3303647" y="762153"/>
                  <a:pt x="3310150" y="764318"/>
                  <a:pt x="3312318" y="762153"/>
                </a:cubicBezTo>
                <a:cubicBezTo>
                  <a:pt x="3316653" y="770813"/>
                  <a:pt x="3303647" y="779472"/>
                  <a:pt x="3303647" y="792462"/>
                </a:cubicBezTo>
                <a:cubicBezTo>
                  <a:pt x="3299311" y="792462"/>
                  <a:pt x="3303647" y="788132"/>
                  <a:pt x="3294976" y="779472"/>
                </a:cubicBezTo>
                <a:cubicBezTo>
                  <a:pt x="3294976" y="779472"/>
                  <a:pt x="3299311" y="783802"/>
                  <a:pt x="3299311" y="783802"/>
                </a:cubicBezTo>
                <a:cubicBezTo>
                  <a:pt x="3303647" y="779472"/>
                  <a:pt x="3303647" y="775143"/>
                  <a:pt x="3303647" y="766483"/>
                </a:cubicBezTo>
                <a:cubicBezTo>
                  <a:pt x="3294976" y="757823"/>
                  <a:pt x="3303647" y="779472"/>
                  <a:pt x="3294976" y="770813"/>
                </a:cubicBezTo>
                <a:cubicBezTo>
                  <a:pt x="3290640" y="762153"/>
                  <a:pt x="3293892" y="761070"/>
                  <a:pt x="3298769" y="761611"/>
                </a:cubicBezTo>
                <a:close/>
                <a:moveTo>
                  <a:pt x="3751625" y="758973"/>
                </a:moveTo>
                <a:cubicBezTo>
                  <a:pt x="3761583" y="764047"/>
                  <a:pt x="3779467" y="789215"/>
                  <a:pt x="3763209" y="792462"/>
                </a:cubicBezTo>
                <a:cubicBezTo>
                  <a:pt x="3758874" y="783802"/>
                  <a:pt x="3754538" y="762153"/>
                  <a:pt x="3745867" y="762153"/>
                </a:cubicBezTo>
                <a:cubicBezTo>
                  <a:pt x="3745867" y="757823"/>
                  <a:pt x="3748306" y="757281"/>
                  <a:pt x="3751625" y="758973"/>
                </a:cubicBezTo>
                <a:close/>
                <a:moveTo>
                  <a:pt x="3390357" y="757823"/>
                </a:moveTo>
                <a:cubicBezTo>
                  <a:pt x="3390357" y="762153"/>
                  <a:pt x="3390357" y="762153"/>
                  <a:pt x="3390357" y="766483"/>
                </a:cubicBezTo>
                <a:cubicBezTo>
                  <a:pt x="3390357" y="770813"/>
                  <a:pt x="3394692" y="770813"/>
                  <a:pt x="3399028" y="775143"/>
                </a:cubicBezTo>
                <a:cubicBezTo>
                  <a:pt x="3403363" y="775143"/>
                  <a:pt x="3399028" y="757823"/>
                  <a:pt x="3390357" y="757823"/>
                </a:cubicBezTo>
                <a:close/>
                <a:moveTo>
                  <a:pt x="1985656" y="740503"/>
                </a:moveTo>
                <a:cubicBezTo>
                  <a:pt x="1994327" y="766483"/>
                  <a:pt x="1981321" y="744833"/>
                  <a:pt x="1981321" y="766483"/>
                </a:cubicBezTo>
                <a:cubicBezTo>
                  <a:pt x="1955308" y="788132"/>
                  <a:pt x="1907618" y="805452"/>
                  <a:pt x="1885940" y="844422"/>
                </a:cubicBezTo>
                <a:cubicBezTo>
                  <a:pt x="1881605" y="827102"/>
                  <a:pt x="1872934" y="857412"/>
                  <a:pt x="1868598" y="866072"/>
                </a:cubicBezTo>
                <a:cubicBezTo>
                  <a:pt x="1868598" y="857412"/>
                  <a:pt x="1872934" y="853082"/>
                  <a:pt x="1872934" y="848752"/>
                </a:cubicBezTo>
                <a:cubicBezTo>
                  <a:pt x="1842585" y="835762"/>
                  <a:pt x="1833914" y="870402"/>
                  <a:pt x="1812237" y="874732"/>
                </a:cubicBezTo>
                <a:cubicBezTo>
                  <a:pt x="1799230" y="870402"/>
                  <a:pt x="1829579" y="848752"/>
                  <a:pt x="1833914" y="857412"/>
                </a:cubicBezTo>
                <a:cubicBezTo>
                  <a:pt x="1838250" y="835762"/>
                  <a:pt x="1859927" y="840092"/>
                  <a:pt x="1872934" y="822772"/>
                </a:cubicBezTo>
                <a:cubicBezTo>
                  <a:pt x="1877269" y="831432"/>
                  <a:pt x="1881605" y="818442"/>
                  <a:pt x="1890276" y="822772"/>
                </a:cubicBezTo>
                <a:cubicBezTo>
                  <a:pt x="1903282" y="788132"/>
                  <a:pt x="1933631" y="783802"/>
                  <a:pt x="1955308" y="766483"/>
                </a:cubicBezTo>
                <a:cubicBezTo>
                  <a:pt x="1950973" y="762153"/>
                  <a:pt x="1946637" y="766483"/>
                  <a:pt x="1942302" y="766483"/>
                </a:cubicBezTo>
                <a:cubicBezTo>
                  <a:pt x="1950973" y="757823"/>
                  <a:pt x="1972650" y="749163"/>
                  <a:pt x="1985656" y="740503"/>
                </a:cubicBezTo>
                <a:close/>
                <a:moveTo>
                  <a:pt x="3702512" y="731843"/>
                </a:moveTo>
                <a:cubicBezTo>
                  <a:pt x="3706848" y="731843"/>
                  <a:pt x="3711183" y="740503"/>
                  <a:pt x="3715519" y="744833"/>
                </a:cubicBezTo>
                <a:cubicBezTo>
                  <a:pt x="3711183" y="744833"/>
                  <a:pt x="3706848" y="749163"/>
                  <a:pt x="3706848" y="757823"/>
                </a:cubicBezTo>
                <a:cubicBezTo>
                  <a:pt x="3702512" y="757823"/>
                  <a:pt x="3698177" y="749163"/>
                  <a:pt x="3698177" y="744833"/>
                </a:cubicBezTo>
                <a:cubicBezTo>
                  <a:pt x="3706848" y="744833"/>
                  <a:pt x="3706848" y="744833"/>
                  <a:pt x="3702512" y="731843"/>
                </a:cubicBezTo>
                <a:close/>
                <a:moveTo>
                  <a:pt x="2005708" y="716147"/>
                </a:moveTo>
                <a:cubicBezTo>
                  <a:pt x="2009502" y="716688"/>
                  <a:pt x="2013837" y="718853"/>
                  <a:pt x="2016005" y="723183"/>
                </a:cubicBezTo>
                <a:cubicBezTo>
                  <a:pt x="2011669" y="727513"/>
                  <a:pt x="2016005" y="740503"/>
                  <a:pt x="2007334" y="744833"/>
                </a:cubicBezTo>
                <a:cubicBezTo>
                  <a:pt x="1998663" y="731843"/>
                  <a:pt x="1994327" y="740503"/>
                  <a:pt x="1989992" y="740503"/>
                </a:cubicBezTo>
                <a:cubicBezTo>
                  <a:pt x="1976986" y="723183"/>
                  <a:pt x="2002998" y="731843"/>
                  <a:pt x="2007334" y="731843"/>
                </a:cubicBezTo>
                <a:cubicBezTo>
                  <a:pt x="2011669" y="727513"/>
                  <a:pt x="2002998" y="723183"/>
                  <a:pt x="1998663" y="718853"/>
                </a:cubicBezTo>
                <a:cubicBezTo>
                  <a:pt x="1998663" y="716688"/>
                  <a:pt x="2001915" y="715605"/>
                  <a:pt x="2005708" y="716147"/>
                </a:cubicBezTo>
                <a:close/>
                <a:moveTo>
                  <a:pt x="3498609" y="708502"/>
                </a:moveTo>
                <a:cubicBezTo>
                  <a:pt x="3493325" y="705863"/>
                  <a:pt x="3486821" y="712358"/>
                  <a:pt x="3490073" y="718853"/>
                </a:cubicBezTo>
                <a:cubicBezTo>
                  <a:pt x="3494408" y="714523"/>
                  <a:pt x="3498744" y="718853"/>
                  <a:pt x="3503079" y="714523"/>
                </a:cubicBezTo>
                <a:cubicBezTo>
                  <a:pt x="3501995" y="711275"/>
                  <a:pt x="3500370" y="709381"/>
                  <a:pt x="3498609" y="708502"/>
                </a:cubicBezTo>
                <a:close/>
                <a:moveTo>
                  <a:pt x="3479776" y="695579"/>
                </a:moveTo>
                <a:cubicBezTo>
                  <a:pt x="3475983" y="693956"/>
                  <a:pt x="3472731" y="697203"/>
                  <a:pt x="3481402" y="710193"/>
                </a:cubicBezTo>
                <a:cubicBezTo>
                  <a:pt x="3487905" y="703698"/>
                  <a:pt x="3483570" y="697203"/>
                  <a:pt x="3479776" y="695579"/>
                </a:cubicBezTo>
                <a:close/>
                <a:moveTo>
                  <a:pt x="2067489" y="689084"/>
                </a:moveTo>
                <a:lnTo>
                  <a:pt x="2072367" y="692873"/>
                </a:lnTo>
                <a:cubicBezTo>
                  <a:pt x="2068031" y="697203"/>
                  <a:pt x="2063696" y="692873"/>
                  <a:pt x="2059360" y="697203"/>
                </a:cubicBezTo>
                <a:close/>
                <a:moveTo>
                  <a:pt x="2066644" y="688428"/>
                </a:moveTo>
                <a:lnTo>
                  <a:pt x="2068031" y="688543"/>
                </a:lnTo>
                <a:lnTo>
                  <a:pt x="2067489" y="689084"/>
                </a:lnTo>
                <a:close/>
                <a:moveTo>
                  <a:pt x="3247285" y="684213"/>
                </a:moveTo>
                <a:cubicBezTo>
                  <a:pt x="3251621" y="701533"/>
                  <a:pt x="3238614" y="688543"/>
                  <a:pt x="3229943" y="692873"/>
                </a:cubicBezTo>
                <a:cubicBezTo>
                  <a:pt x="3242950" y="701533"/>
                  <a:pt x="3238614" y="701533"/>
                  <a:pt x="3229943" y="705863"/>
                </a:cubicBezTo>
                <a:cubicBezTo>
                  <a:pt x="3242950" y="723183"/>
                  <a:pt x="3242950" y="684213"/>
                  <a:pt x="3255956" y="710193"/>
                </a:cubicBezTo>
                <a:cubicBezTo>
                  <a:pt x="3260292" y="705863"/>
                  <a:pt x="3260292" y="697203"/>
                  <a:pt x="3264627" y="688543"/>
                </a:cubicBezTo>
                <a:cubicBezTo>
                  <a:pt x="3260292" y="688543"/>
                  <a:pt x="3251621" y="679883"/>
                  <a:pt x="3247285" y="684213"/>
                </a:cubicBezTo>
                <a:close/>
                <a:moveTo>
                  <a:pt x="3651028" y="683672"/>
                </a:moveTo>
                <a:cubicBezTo>
                  <a:pt x="3646151" y="684213"/>
                  <a:pt x="3641815" y="686378"/>
                  <a:pt x="3641815" y="692873"/>
                </a:cubicBezTo>
                <a:cubicBezTo>
                  <a:pt x="3643983" y="690708"/>
                  <a:pt x="3646151" y="692873"/>
                  <a:pt x="3647235" y="695579"/>
                </a:cubicBezTo>
                <a:lnTo>
                  <a:pt x="3646957" y="697106"/>
                </a:lnTo>
                <a:lnTo>
                  <a:pt x="3646151" y="697203"/>
                </a:lnTo>
                <a:lnTo>
                  <a:pt x="3646879" y="697534"/>
                </a:lnTo>
                <a:lnTo>
                  <a:pt x="3646151" y="701533"/>
                </a:lnTo>
                <a:cubicBezTo>
                  <a:pt x="3628809" y="697203"/>
                  <a:pt x="3607131" y="710193"/>
                  <a:pt x="3624473" y="727513"/>
                </a:cubicBezTo>
                <a:cubicBezTo>
                  <a:pt x="3624473" y="710193"/>
                  <a:pt x="3641815" y="710193"/>
                  <a:pt x="3654822" y="710193"/>
                </a:cubicBezTo>
                <a:cubicBezTo>
                  <a:pt x="3650486" y="714523"/>
                  <a:pt x="3646151" y="718853"/>
                  <a:pt x="3646151" y="727513"/>
                </a:cubicBezTo>
                <a:cubicBezTo>
                  <a:pt x="3641815" y="714523"/>
                  <a:pt x="3637480" y="723183"/>
                  <a:pt x="3633144" y="727513"/>
                </a:cubicBezTo>
                <a:cubicBezTo>
                  <a:pt x="3637480" y="736173"/>
                  <a:pt x="3641815" y="727513"/>
                  <a:pt x="3646151" y="727513"/>
                </a:cubicBezTo>
                <a:cubicBezTo>
                  <a:pt x="3672164" y="740503"/>
                  <a:pt x="3680835" y="723183"/>
                  <a:pt x="3693841" y="710193"/>
                </a:cubicBezTo>
                <a:cubicBezTo>
                  <a:pt x="3680835" y="688543"/>
                  <a:pt x="3672164" y="714523"/>
                  <a:pt x="3663493" y="714523"/>
                </a:cubicBezTo>
                <a:cubicBezTo>
                  <a:pt x="3663493" y="705863"/>
                  <a:pt x="3661325" y="703698"/>
                  <a:pt x="3658073" y="702616"/>
                </a:cubicBezTo>
                <a:lnTo>
                  <a:pt x="3646879" y="697534"/>
                </a:lnTo>
                <a:lnTo>
                  <a:pt x="3646957" y="697106"/>
                </a:lnTo>
                <a:lnTo>
                  <a:pt x="3659699" y="695579"/>
                </a:lnTo>
                <a:cubicBezTo>
                  <a:pt x="3664577" y="693956"/>
                  <a:pt x="3667828" y="690708"/>
                  <a:pt x="3663493" y="684213"/>
                </a:cubicBezTo>
                <a:cubicBezTo>
                  <a:pt x="3661325" y="684213"/>
                  <a:pt x="3655906" y="683131"/>
                  <a:pt x="3651028" y="683672"/>
                </a:cubicBezTo>
                <a:close/>
                <a:moveTo>
                  <a:pt x="3294976" y="679883"/>
                </a:moveTo>
                <a:cubicBezTo>
                  <a:pt x="3286305" y="684213"/>
                  <a:pt x="3307982" y="688543"/>
                  <a:pt x="3299311" y="697203"/>
                </a:cubicBezTo>
                <a:cubicBezTo>
                  <a:pt x="3292808" y="692873"/>
                  <a:pt x="3286305" y="691791"/>
                  <a:pt x="3280344" y="693414"/>
                </a:cubicBezTo>
                <a:lnTo>
                  <a:pt x="3267485" y="703600"/>
                </a:lnTo>
                <a:lnTo>
                  <a:pt x="3267134" y="702954"/>
                </a:lnTo>
                <a:cubicBezTo>
                  <a:pt x="3266524" y="702886"/>
                  <a:pt x="3265711" y="703698"/>
                  <a:pt x="3264627" y="705863"/>
                </a:cubicBezTo>
                <a:lnTo>
                  <a:pt x="3267485" y="703600"/>
                </a:lnTo>
                <a:lnTo>
                  <a:pt x="3268421" y="705322"/>
                </a:lnTo>
                <a:cubicBezTo>
                  <a:pt x="3268963" y="708028"/>
                  <a:pt x="3268963" y="712358"/>
                  <a:pt x="3268963" y="714523"/>
                </a:cubicBezTo>
                <a:cubicBezTo>
                  <a:pt x="3264627" y="714523"/>
                  <a:pt x="3255956" y="718853"/>
                  <a:pt x="3251621" y="723183"/>
                </a:cubicBezTo>
                <a:cubicBezTo>
                  <a:pt x="3260292" y="736173"/>
                  <a:pt x="3260292" y="736173"/>
                  <a:pt x="3260292" y="736173"/>
                </a:cubicBezTo>
                <a:cubicBezTo>
                  <a:pt x="3264627" y="736173"/>
                  <a:pt x="3268963" y="727513"/>
                  <a:pt x="3268963" y="736173"/>
                </a:cubicBezTo>
                <a:cubicBezTo>
                  <a:pt x="3264627" y="740503"/>
                  <a:pt x="3260292" y="736173"/>
                  <a:pt x="3255956" y="740503"/>
                </a:cubicBezTo>
                <a:cubicBezTo>
                  <a:pt x="3268963" y="757823"/>
                  <a:pt x="3247285" y="757823"/>
                  <a:pt x="3255956" y="766483"/>
                </a:cubicBezTo>
                <a:cubicBezTo>
                  <a:pt x="3264627" y="775143"/>
                  <a:pt x="3260292" y="753493"/>
                  <a:pt x="3268963" y="762153"/>
                </a:cubicBezTo>
                <a:cubicBezTo>
                  <a:pt x="3277634" y="770813"/>
                  <a:pt x="3264627" y="770813"/>
                  <a:pt x="3273298" y="779472"/>
                </a:cubicBezTo>
                <a:cubicBezTo>
                  <a:pt x="3277634" y="779472"/>
                  <a:pt x="3281969" y="779472"/>
                  <a:pt x="3281969" y="779472"/>
                </a:cubicBezTo>
                <a:lnTo>
                  <a:pt x="3279929" y="772341"/>
                </a:lnTo>
                <a:lnTo>
                  <a:pt x="3290640" y="779472"/>
                </a:lnTo>
                <a:cubicBezTo>
                  <a:pt x="3286305" y="783802"/>
                  <a:pt x="3290640" y="788132"/>
                  <a:pt x="3286305" y="792462"/>
                </a:cubicBezTo>
                <a:cubicBezTo>
                  <a:pt x="3277634" y="792462"/>
                  <a:pt x="3268963" y="783802"/>
                  <a:pt x="3260292" y="783802"/>
                </a:cubicBezTo>
                <a:cubicBezTo>
                  <a:pt x="3268963" y="796793"/>
                  <a:pt x="3273298" y="783802"/>
                  <a:pt x="3277634" y="796793"/>
                </a:cubicBezTo>
                <a:cubicBezTo>
                  <a:pt x="3286305" y="796793"/>
                  <a:pt x="3290640" y="801122"/>
                  <a:pt x="3294976" y="788132"/>
                </a:cubicBezTo>
                <a:cubicBezTo>
                  <a:pt x="3299311" y="796793"/>
                  <a:pt x="3303647" y="801122"/>
                  <a:pt x="3307982" y="809782"/>
                </a:cubicBezTo>
                <a:cubicBezTo>
                  <a:pt x="3320989" y="809782"/>
                  <a:pt x="3320989" y="788132"/>
                  <a:pt x="3351337" y="783802"/>
                </a:cubicBezTo>
                <a:cubicBezTo>
                  <a:pt x="3347002" y="788132"/>
                  <a:pt x="3351337" y="788132"/>
                  <a:pt x="3351337" y="792462"/>
                </a:cubicBezTo>
                <a:cubicBezTo>
                  <a:pt x="3355673" y="788132"/>
                  <a:pt x="3351337" y="779472"/>
                  <a:pt x="3347002" y="766483"/>
                </a:cubicBezTo>
                <a:cubicBezTo>
                  <a:pt x="3338331" y="762153"/>
                  <a:pt x="3338331" y="775143"/>
                  <a:pt x="3333995" y="762153"/>
                </a:cubicBezTo>
                <a:cubicBezTo>
                  <a:pt x="3320989" y="766483"/>
                  <a:pt x="3329660" y="792462"/>
                  <a:pt x="3312318" y="788132"/>
                </a:cubicBezTo>
                <a:cubicBezTo>
                  <a:pt x="3316653" y="766483"/>
                  <a:pt x="3325324" y="766483"/>
                  <a:pt x="3325324" y="744833"/>
                </a:cubicBezTo>
                <a:cubicBezTo>
                  <a:pt x="3333995" y="744833"/>
                  <a:pt x="3338331" y="757823"/>
                  <a:pt x="3338331" y="762153"/>
                </a:cubicBezTo>
                <a:cubicBezTo>
                  <a:pt x="3342666" y="757823"/>
                  <a:pt x="3355673" y="753493"/>
                  <a:pt x="3347002" y="740503"/>
                </a:cubicBezTo>
                <a:cubicBezTo>
                  <a:pt x="3342666" y="744833"/>
                  <a:pt x="3342666" y="749163"/>
                  <a:pt x="3333995" y="749163"/>
                </a:cubicBezTo>
                <a:cubicBezTo>
                  <a:pt x="3325324" y="736173"/>
                  <a:pt x="3333995" y="736173"/>
                  <a:pt x="3329660" y="727513"/>
                </a:cubicBezTo>
                <a:cubicBezTo>
                  <a:pt x="3320989" y="740503"/>
                  <a:pt x="3307982" y="753493"/>
                  <a:pt x="3294976" y="744833"/>
                </a:cubicBezTo>
                <a:cubicBezTo>
                  <a:pt x="3303647" y="736173"/>
                  <a:pt x="3320989" y="736173"/>
                  <a:pt x="3312318" y="718853"/>
                </a:cubicBezTo>
                <a:cubicBezTo>
                  <a:pt x="3303647" y="718853"/>
                  <a:pt x="3303647" y="723183"/>
                  <a:pt x="3299311" y="710193"/>
                </a:cubicBezTo>
                <a:cubicBezTo>
                  <a:pt x="3290640" y="714523"/>
                  <a:pt x="3281969" y="718853"/>
                  <a:pt x="3273298" y="710193"/>
                </a:cubicBezTo>
                <a:cubicBezTo>
                  <a:pt x="3290640" y="705863"/>
                  <a:pt x="3303647" y="710193"/>
                  <a:pt x="3320989" y="705863"/>
                </a:cubicBezTo>
                <a:cubicBezTo>
                  <a:pt x="3316653" y="697203"/>
                  <a:pt x="3299311" y="684213"/>
                  <a:pt x="3294976" y="679883"/>
                </a:cubicBezTo>
                <a:close/>
                <a:moveTo>
                  <a:pt x="3585454" y="676636"/>
                </a:moveTo>
                <a:cubicBezTo>
                  <a:pt x="3582203" y="677718"/>
                  <a:pt x="3581119" y="682048"/>
                  <a:pt x="3585454" y="688543"/>
                </a:cubicBezTo>
                <a:cubicBezTo>
                  <a:pt x="3589789" y="688543"/>
                  <a:pt x="3594125" y="688543"/>
                  <a:pt x="3598460" y="684213"/>
                </a:cubicBezTo>
                <a:cubicBezTo>
                  <a:pt x="3594125" y="677718"/>
                  <a:pt x="3588705" y="675553"/>
                  <a:pt x="3585454" y="676636"/>
                </a:cubicBezTo>
                <a:close/>
                <a:moveTo>
                  <a:pt x="3316653" y="675553"/>
                </a:moveTo>
                <a:cubicBezTo>
                  <a:pt x="3312318" y="675553"/>
                  <a:pt x="3307982" y="679883"/>
                  <a:pt x="3307982" y="679883"/>
                </a:cubicBezTo>
                <a:cubicBezTo>
                  <a:pt x="3312318" y="692873"/>
                  <a:pt x="3316653" y="692873"/>
                  <a:pt x="3320989" y="688543"/>
                </a:cubicBezTo>
                <a:cubicBezTo>
                  <a:pt x="3316653" y="675553"/>
                  <a:pt x="3316653" y="675553"/>
                  <a:pt x="3316653" y="675553"/>
                </a:cubicBezTo>
                <a:close/>
                <a:moveTo>
                  <a:pt x="3451053" y="666893"/>
                </a:moveTo>
                <a:cubicBezTo>
                  <a:pt x="3455389" y="671223"/>
                  <a:pt x="3464060" y="684213"/>
                  <a:pt x="3455389" y="684213"/>
                </a:cubicBezTo>
                <a:cubicBezTo>
                  <a:pt x="3451053" y="675553"/>
                  <a:pt x="3455389" y="675553"/>
                  <a:pt x="3446718" y="671223"/>
                </a:cubicBezTo>
                <a:cubicBezTo>
                  <a:pt x="3446718" y="679883"/>
                  <a:pt x="3451053" y="684213"/>
                  <a:pt x="3442382" y="688543"/>
                </a:cubicBezTo>
                <a:cubicBezTo>
                  <a:pt x="3438047" y="675553"/>
                  <a:pt x="3442382" y="666893"/>
                  <a:pt x="3451053" y="666893"/>
                </a:cubicBezTo>
                <a:close/>
                <a:moveTo>
                  <a:pt x="2046354" y="666893"/>
                </a:moveTo>
                <a:cubicBezTo>
                  <a:pt x="2050689" y="675553"/>
                  <a:pt x="2053941" y="678801"/>
                  <a:pt x="2057734" y="681507"/>
                </a:cubicBezTo>
                <a:lnTo>
                  <a:pt x="2066644" y="688428"/>
                </a:lnTo>
                <a:lnTo>
                  <a:pt x="2061528" y="688002"/>
                </a:lnTo>
                <a:cubicBezTo>
                  <a:pt x="2059360" y="688543"/>
                  <a:pt x="2057192" y="688543"/>
                  <a:pt x="2055025" y="684213"/>
                </a:cubicBezTo>
                <a:cubicBezTo>
                  <a:pt x="2059360" y="714523"/>
                  <a:pt x="2037682" y="723183"/>
                  <a:pt x="2029011" y="740503"/>
                </a:cubicBezTo>
                <a:cubicBezTo>
                  <a:pt x="2024676" y="727513"/>
                  <a:pt x="2029011" y="710193"/>
                  <a:pt x="2016005" y="714523"/>
                </a:cubicBezTo>
                <a:cubicBezTo>
                  <a:pt x="2029011" y="710193"/>
                  <a:pt x="2063696" y="697203"/>
                  <a:pt x="2046354" y="666893"/>
                </a:cubicBezTo>
                <a:close/>
                <a:moveTo>
                  <a:pt x="3689506" y="662563"/>
                </a:moveTo>
                <a:cubicBezTo>
                  <a:pt x="3680835" y="671223"/>
                  <a:pt x="3672164" y="662563"/>
                  <a:pt x="3676499" y="679883"/>
                </a:cubicBezTo>
                <a:cubicBezTo>
                  <a:pt x="3685170" y="684213"/>
                  <a:pt x="3689506" y="675553"/>
                  <a:pt x="3689506" y="662563"/>
                </a:cubicBezTo>
                <a:close/>
                <a:moveTo>
                  <a:pt x="3438047" y="649573"/>
                </a:moveTo>
                <a:cubicBezTo>
                  <a:pt x="3442382" y="658233"/>
                  <a:pt x="3429376" y="662563"/>
                  <a:pt x="3420705" y="653903"/>
                </a:cubicBezTo>
                <a:cubicBezTo>
                  <a:pt x="3429376" y="653903"/>
                  <a:pt x="3429376" y="658233"/>
                  <a:pt x="3438047" y="649573"/>
                </a:cubicBezTo>
                <a:close/>
                <a:moveTo>
                  <a:pt x="3281969" y="636583"/>
                </a:moveTo>
                <a:cubicBezTo>
                  <a:pt x="3281969" y="640913"/>
                  <a:pt x="3268963" y="649573"/>
                  <a:pt x="3264627" y="658233"/>
                </a:cubicBezTo>
                <a:cubicBezTo>
                  <a:pt x="3255956" y="658233"/>
                  <a:pt x="3260292" y="645243"/>
                  <a:pt x="3251621" y="649573"/>
                </a:cubicBezTo>
                <a:cubicBezTo>
                  <a:pt x="3260292" y="666893"/>
                  <a:pt x="3242950" y="662563"/>
                  <a:pt x="3242950" y="671223"/>
                </a:cubicBezTo>
                <a:cubicBezTo>
                  <a:pt x="3260292" y="688543"/>
                  <a:pt x="3273298" y="653903"/>
                  <a:pt x="3281969" y="658233"/>
                </a:cubicBezTo>
                <a:cubicBezTo>
                  <a:pt x="3281969" y="666893"/>
                  <a:pt x="3277634" y="679883"/>
                  <a:pt x="3268963" y="688543"/>
                </a:cubicBezTo>
                <a:cubicBezTo>
                  <a:pt x="3286305" y="688543"/>
                  <a:pt x="3294976" y="675553"/>
                  <a:pt x="3299311" y="658233"/>
                </a:cubicBezTo>
                <a:cubicBezTo>
                  <a:pt x="3303647" y="666893"/>
                  <a:pt x="3294976" y="671223"/>
                  <a:pt x="3299311" y="675553"/>
                </a:cubicBezTo>
                <a:cubicBezTo>
                  <a:pt x="3307982" y="662563"/>
                  <a:pt x="3307982" y="671223"/>
                  <a:pt x="3316653" y="671223"/>
                </a:cubicBezTo>
                <a:cubicBezTo>
                  <a:pt x="3307982" y="666893"/>
                  <a:pt x="3312318" y="658233"/>
                  <a:pt x="3307982" y="645243"/>
                </a:cubicBezTo>
                <a:cubicBezTo>
                  <a:pt x="3299311" y="658233"/>
                  <a:pt x="3290640" y="662563"/>
                  <a:pt x="3281969" y="649573"/>
                </a:cubicBezTo>
                <a:cubicBezTo>
                  <a:pt x="3281969" y="645243"/>
                  <a:pt x="3290640" y="645243"/>
                  <a:pt x="3281969" y="636583"/>
                </a:cubicBezTo>
                <a:close/>
                <a:moveTo>
                  <a:pt x="3511750" y="623594"/>
                </a:moveTo>
                <a:lnTo>
                  <a:pt x="3510057" y="626503"/>
                </a:lnTo>
                <a:cubicBezTo>
                  <a:pt x="3509989" y="626435"/>
                  <a:pt x="3510396" y="625488"/>
                  <a:pt x="3511208" y="624135"/>
                </a:cubicBezTo>
                <a:close/>
                <a:moveTo>
                  <a:pt x="3511750" y="623593"/>
                </a:moveTo>
                <a:lnTo>
                  <a:pt x="3511750" y="623593"/>
                </a:lnTo>
                <a:lnTo>
                  <a:pt x="3511750" y="623594"/>
                </a:lnTo>
                <a:close/>
                <a:moveTo>
                  <a:pt x="3477066" y="623593"/>
                </a:moveTo>
                <a:cubicBezTo>
                  <a:pt x="3481402" y="627923"/>
                  <a:pt x="3490073" y="627923"/>
                  <a:pt x="3494408" y="636583"/>
                </a:cubicBezTo>
                <a:cubicBezTo>
                  <a:pt x="3490073" y="640913"/>
                  <a:pt x="3485737" y="645243"/>
                  <a:pt x="3481402" y="649573"/>
                </a:cubicBezTo>
                <a:cubicBezTo>
                  <a:pt x="3477066" y="636583"/>
                  <a:pt x="3494408" y="645243"/>
                  <a:pt x="3477066" y="623593"/>
                </a:cubicBezTo>
                <a:close/>
                <a:moveTo>
                  <a:pt x="3568112" y="619263"/>
                </a:moveTo>
                <a:cubicBezTo>
                  <a:pt x="3571364" y="618181"/>
                  <a:pt x="3574615" y="619263"/>
                  <a:pt x="3576783" y="623593"/>
                </a:cubicBezTo>
                <a:cubicBezTo>
                  <a:pt x="3576783" y="627923"/>
                  <a:pt x="3572447" y="632253"/>
                  <a:pt x="3568112" y="640913"/>
                </a:cubicBezTo>
                <a:cubicBezTo>
                  <a:pt x="3568112" y="640913"/>
                  <a:pt x="3568112" y="640913"/>
                  <a:pt x="3559441" y="627923"/>
                </a:cubicBezTo>
                <a:cubicBezTo>
                  <a:pt x="3561609" y="623593"/>
                  <a:pt x="3564860" y="620346"/>
                  <a:pt x="3568112" y="619263"/>
                </a:cubicBezTo>
                <a:close/>
                <a:moveTo>
                  <a:pt x="2120057" y="619263"/>
                </a:moveTo>
                <a:cubicBezTo>
                  <a:pt x="2124392" y="627923"/>
                  <a:pt x="2124392" y="636583"/>
                  <a:pt x="2120057" y="640913"/>
                </a:cubicBezTo>
                <a:cubicBezTo>
                  <a:pt x="2120057" y="640913"/>
                  <a:pt x="2120057" y="640913"/>
                  <a:pt x="2111386" y="627923"/>
                </a:cubicBezTo>
                <a:cubicBezTo>
                  <a:pt x="2111386" y="627923"/>
                  <a:pt x="2111386" y="627923"/>
                  <a:pt x="2120057" y="619263"/>
                </a:cubicBezTo>
                <a:close/>
                <a:moveTo>
                  <a:pt x="2938517" y="616490"/>
                </a:moveTo>
                <a:cubicBezTo>
                  <a:pt x="2936485" y="617910"/>
                  <a:pt x="2935130" y="622511"/>
                  <a:pt x="2935130" y="632253"/>
                </a:cubicBezTo>
                <a:cubicBezTo>
                  <a:pt x="2939465" y="623593"/>
                  <a:pt x="2935130" y="636583"/>
                  <a:pt x="2939465" y="640913"/>
                </a:cubicBezTo>
                <a:cubicBezTo>
                  <a:pt x="2948136" y="640913"/>
                  <a:pt x="2952472" y="649573"/>
                  <a:pt x="2961143" y="645243"/>
                </a:cubicBezTo>
                <a:cubicBezTo>
                  <a:pt x="2956807" y="640913"/>
                  <a:pt x="2956807" y="640913"/>
                  <a:pt x="2956807" y="640913"/>
                </a:cubicBezTo>
                <a:cubicBezTo>
                  <a:pt x="2956807" y="640913"/>
                  <a:pt x="2961143" y="636583"/>
                  <a:pt x="2956807" y="636583"/>
                </a:cubicBezTo>
                <a:cubicBezTo>
                  <a:pt x="2956807" y="636583"/>
                  <a:pt x="2944614" y="612227"/>
                  <a:pt x="2938517" y="616490"/>
                </a:cubicBezTo>
                <a:close/>
                <a:moveTo>
                  <a:pt x="3520421" y="614933"/>
                </a:moveTo>
                <a:cubicBezTo>
                  <a:pt x="3524757" y="640913"/>
                  <a:pt x="3542099" y="606274"/>
                  <a:pt x="3550770" y="614933"/>
                </a:cubicBezTo>
                <a:cubicBezTo>
                  <a:pt x="3550770" y="619263"/>
                  <a:pt x="3546434" y="623593"/>
                  <a:pt x="3546434" y="627923"/>
                </a:cubicBezTo>
                <a:cubicBezTo>
                  <a:pt x="3533428" y="614933"/>
                  <a:pt x="3533428" y="640913"/>
                  <a:pt x="3520421" y="636583"/>
                </a:cubicBezTo>
                <a:cubicBezTo>
                  <a:pt x="3518254" y="634418"/>
                  <a:pt x="3518254" y="631171"/>
                  <a:pt x="3517712" y="628465"/>
                </a:cubicBezTo>
                <a:lnTo>
                  <a:pt x="3511750" y="623593"/>
                </a:lnTo>
                <a:close/>
                <a:moveTo>
                  <a:pt x="3446718" y="614933"/>
                </a:moveTo>
                <a:cubicBezTo>
                  <a:pt x="3451053" y="623593"/>
                  <a:pt x="3455389" y="627923"/>
                  <a:pt x="3459724" y="627923"/>
                </a:cubicBezTo>
                <a:cubicBezTo>
                  <a:pt x="3459724" y="632253"/>
                  <a:pt x="3455389" y="632253"/>
                  <a:pt x="3459724" y="636583"/>
                </a:cubicBezTo>
                <a:cubicBezTo>
                  <a:pt x="3464060" y="636583"/>
                  <a:pt x="3464060" y="632253"/>
                  <a:pt x="3472731" y="640913"/>
                </a:cubicBezTo>
                <a:cubicBezTo>
                  <a:pt x="3477066" y="640913"/>
                  <a:pt x="3477066" y="640913"/>
                  <a:pt x="3472731" y="645243"/>
                </a:cubicBezTo>
                <a:cubicBezTo>
                  <a:pt x="3472731" y="645243"/>
                  <a:pt x="3472731" y="645243"/>
                  <a:pt x="3472731" y="649573"/>
                </a:cubicBezTo>
                <a:cubicBezTo>
                  <a:pt x="3459724" y="632253"/>
                  <a:pt x="3455389" y="658233"/>
                  <a:pt x="3446718" y="662563"/>
                </a:cubicBezTo>
                <a:cubicBezTo>
                  <a:pt x="3446718" y="658233"/>
                  <a:pt x="3446718" y="653903"/>
                  <a:pt x="3455389" y="649573"/>
                </a:cubicBezTo>
                <a:cubicBezTo>
                  <a:pt x="3451053" y="645243"/>
                  <a:pt x="3446718" y="645243"/>
                  <a:pt x="3446718" y="649573"/>
                </a:cubicBezTo>
                <a:cubicBezTo>
                  <a:pt x="3442382" y="653903"/>
                  <a:pt x="3438047" y="636583"/>
                  <a:pt x="3433711" y="636583"/>
                </a:cubicBezTo>
                <a:cubicBezTo>
                  <a:pt x="3425040" y="640913"/>
                  <a:pt x="3425040" y="649573"/>
                  <a:pt x="3420705" y="653903"/>
                </a:cubicBezTo>
                <a:cubicBezTo>
                  <a:pt x="3416369" y="649573"/>
                  <a:pt x="3412034" y="645243"/>
                  <a:pt x="3412034" y="640913"/>
                </a:cubicBezTo>
                <a:cubicBezTo>
                  <a:pt x="3416369" y="636583"/>
                  <a:pt x="3420705" y="645243"/>
                  <a:pt x="3425040" y="640913"/>
                </a:cubicBezTo>
                <a:cubicBezTo>
                  <a:pt x="3416369" y="627923"/>
                  <a:pt x="3412034" y="636583"/>
                  <a:pt x="3403363" y="627923"/>
                </a:cubicBezTo>
                <a:cubicBezTo>
                  <a:pt x="3420705" y="623593"/>
                  <a:pt x="3433711" y="614933"/>
                  <a:pt x="3446718" y="614933"/>
                </a:cubicBezTo>
                <a:close/>
                <a:moveTo>
                  <a:pt x="2137399" y="606274"/>
                </a:moveTo>
                <a:cubicBezTo>
                  <a:pt x="2146070" y="606274"/>
                  <a:pt x="2154741" y="614933"/>
                  <a:pt x="2159076" y="614933"/>
                </a:cubicBezTo>
                <a:cubicBezTo>
                  <a:pt x="2159076" y="619263"/>
                  <a:pt x="2146070" y="619263"/>
                  <a:pt x="2137399" y="606274"/>
                </a:cubicBezTo>
                <a:close/>
                <a:moveTo>
                  <a:pt x="3576783" y="601944"/>
                </a:moveTo>
                <a:cubicBezTo>
                  <a:pt x="3581118" y="610603"/>
                  <a:pt x="3585454" y="606274"/>
                  <a:pt x="3585454" y="614933"/>
                </a:cubicBezTo>
                <a:cubicBezTo>
                  <a:pt x="3581118" y="610603"/>
                  <a:pt x="3572447" y="606274"/>
                  <a:pt x="3563776" y="619263"/>
                </a:cubicBezTo>
                <a:cubicBezTo>
                  <a:pt x="3555105" y="601944"/>
                  <a:pt x="3572447" y="614933"/>
                  <a:pt x="3576783" y="601944"/>
                </a:cubicBezTo>
                <a:close/>
                <a:moveTo>
                  <a:pt x="2896110" y="593284"/>
                </a:moveTo>
                <a:cubicBezTo>
                  <a:pt x="2900446" y="601944"/>
                  <a:pt x="2891775" y="610603"/>
                  <a:pt x="2900446" y="610603"/>
                </a:cubicBezTo>
                <a:cubicBezTo>
                  <a:pt x="2896110" y="597614"/>
                  <a:pt x="2909117" y="614933"/>
                  <a:pt x="2913452" y="606274"/>
                </a:cubicBezTo>
                <a:cubicBezTo>
                  <a:pt x="2904781" y="593284"/>
                  <a:pt x="2900446" y="597614"/>
                  <a:pt x="2896110" y="593284"/>
                </a:cubicBezTo>
                <a:close/>
                <a:moveTo>
                  <a:pt x="3771880" y="580294"/>
                </a:moveTo>
                <a:cubicBezTo>
                  <a:pt x="3780551" y="588954"/>
                  <a:pt x="3776216" y="601944"/>
                  <a:pt x="3767545" y="597614"/>
                </a:cubicBezTo>
                <a:cubicBezTo>
                  <a:pt x="3763209" y="588954"/>
                  <a:pt x="3767545" y="584624"/>
                  <a:pt x="3771880" y="580294"/>
                </a:cubicBezTo>
                <a:close/>
                <a:moveTo>
                  <a:pt x="3338331" y="571634"/>
                </a:moveTo>
                <a:cubicBezTo>
                  <a:pt x="3342666" y="575964"/>
                  <a:pt x="3347002" y="571634"/>
                  <a:pt x="3351337" y="571634"/>
                </a:cubicBezTo>
                <a:cubicBezTo>
                  <a:pt x="3347002" y="584624"/>
                  <a:pt x="3347002" y="588954"/>
                  <a:pt x="3338331" y="597614"/>
                </a:cubicBezTo>
                <a:cubicBezTo>
                  <a:pt x="3333995" y="588954"/>
                  <a:pt x="3347002" y="584624"/>
                  <a:pt x="3338331" y="571634"/>
                </a:cubicBezTo>
                <a:close/>
                <a:moveTo>
                  <a:pt x="2908101" y="564936"/>
                </a:moveTo>
                <a:cubicBezTo>
                  <a:pt x="2911555" y="565951"/>
                  <a:pt x="2915620" y="574881"/>
                  <a:pt x="2922123" y="571634"/>
                </a:cubicBezTo>
                <a:cubicBezTo>
                  <a:pt x="2926459" y="584624"/>
                  <a:pt x="2913452" y="580294"/>
                  <a:pt x="2909117" y="580294"/>
                </a:cubicBezTo>
                <a:cubicBezTo>
                  <a:pt x="2909117" y="575964"/>
                  <a:pt x="2904781" y="571634"/>
                  <a:pt x="2904781" y="567304"/>
                </a:cubicBezTo>
                <a:cubicBezTo>
                  <a:pt x="2905865" y="565139"/>
                  <a:pt x="2906949" y="564597"/>
                  <a:pt x="2908101" y="564936"/>
                </a:cubicBezTo>
                <a:close/>
                <a:moveTo>
                  <a:pt x="3780551" y="562974"/>
                </a:moveTo>
                <a:cubicBezTo>
                  <a:pt x="3780551" y="567304"/>
                  <a:pt x="3784886" y="575964"/>
                  <a:pt x="3776216" y="580294"/>
                </a:cubicBezTo>
                <a:cubicBezTo>
                  <a:pt x="3776216" y="580294"/>
                  <a:pt x="3776216" y="580294"/>
                  <a:pt x="3767545" y="571634"/>
                </a:cubicBezTo>
                <a:cubicBezTo>
                  <a:pt x="3776216" y="567304"/>
                  <a:pt x="3771880" y="558644"/>
                  <a:pt x="3780551" y="562974"/>
                </a:cubicBezTo>
                <a:close/>
                <a:moveTo>
                  <a:pt x="3280886" y="561891"/>
                </a:moveTo>
                <a:cubicBezTo>
                  <a:pt x="3277634" y="561891"/>
                  <a:pt x="3275466" y="565139"/>
                  <a:pt x="3277634" y="571634"/>
                </a:cubicBezTo>
                <a:cubicBezTo>
                  <a:pt x="3281969" y="571634"/>
                  <a:pt x="3286305" y="575964"/>
                  <a:pt x="3290640" y="571634"/>
                </a:cubicBezTo>
                <a:cubicBezTo>
                  <a:pt x="3288473" y="565139"/>
                  <a:pt x="3284137" y="561891"/>
                  <a:pt x="3280886" y="561891"/>
                </a:cubicBezTo>
                <a:close/>
                <a:moveTo>
                  <a:pt x="3511750" y="554314"/>
                </a:moveTo>
                <a:cubicBezTo>
                  <a:pt x="3520421" y="567304"/>
                  <a:pt x="3503079" y="567304"/>
                  <a:pt x="3516086" y="584624"/>
                </a:cubicBezTo>
                <a:cubicBezTo>
                  <a:pt x="3511750" y="584624"/>
                  <a:pt x="3503079" y="575964"/>
                  <a:pt x="3494408" y="575964"/>
                </a:cubicBezTo>
                <a:cubicBezTo>
                  <a:pt x="3503079" y="571634"/>
                  <a:pt x="3507415" y="567304"/>
                  <a:pt x="3511750" y="554314"/>
                </a:cubicBezTo>
                <a:close/>
                <a:moveTo>
                  <a:pt x="3225608" y="554314"/>
                </a:moveTo>
                <a:lnTo>
                  <a:pt x="3224487" y="555692"/>
                </a:lnTo>
                <a:lnTo>
                  <a:pt x="3222264" y="554490"/>
                </a:lnTo>
                <a:close/>
                <a:moveTo>
                  <a:pt x="3376673" y="553908"/>
                </a:moveTo>
                <a:cubicBezTo>
                  <a:pt x="3377079" y="554043"/>
                  <a:pt x="3378434" y="555396"/>
                  <a:pt x="3381686" y="558644"/>
                </a:cubicBezTo>
                <a:cubicBezTo>
                  <a:pt x="3390357" y="562974"/>
                  <a:pt x="3373015" y="562974"/>
                  <a:pt x="3386021" y="571634"/>
                </a:cubicBezTo>
                <a:cubicBezTo>
                  <a:pt x="3381686" y="567304"/>
                  <a:pt x="3377350" y="575964"/>
                  <a:pt x="3373015" y="567304"/>
                </a:cubicBezTo>
                <a:cubicBezTo>
                  <a:pt x="3382770" y="564056"/>
                  <a:pt x="3375453" y="553502"/>
                  <a:pt x="3376673" y="553908"/>
                </a:cubicBezTo>
                <a:close/>
                <a:moveTo>
                  <a:pt x="3299311" y="541324"/>
                </a:moveTo>
                <a:cubicBezTo>
                  <a:pt x="3294976" y="541324"/>
                  <a:pt x="3290640" y="541324"/>
                  <a:pt x="3286305" y="545654"/>
                </a:cubicBezTo>
                <a:cubicBezTo>
                  <a:pt x="3290640" y="554314"/>
                  <a:pt x="3294976" y="554314"/>
                  <a:pt x="3299311" y="554314"/>
                </a:cubicBezTo>
                <a:cubicBezTo>
                  <a:pt x="3294976" y="549984"/>
                  <a:pt x="3303647" y="545654"/>
                  <a:pt x="3299311" y="541324"/>
                </a:cubicBezTo>
                <a:close/>
                <a:moveTo>
                  <a:pt x="3624473" y="536994"/>
                </a:moveTo>
                <a:cubicBezTo>
                  <a:pt x="3624473" y="541324"/>
                  <a:pt x="3624473" y="545654"/>
                  <a:pt x="3628809" y="549984"/>
                </a:cubicBezTo>
                <a:cubicBezTo>
                  <a:pt x="3624473" y="549984"/>
                  <a:pt x="3620138" y="549984"/>
                  <a:pt x="3615802" y="549984"/>
                </a:cubicBezTo>
                <a:cubicBezTo>
                  <a:pt x="3611467" y="541324"/>
                  <a:pt x="3615802" y="541324"/>
                  <a:pt x="3624473" y="536994"/>
                </a:cubicBezTo>
                <a:close/>
                <a:moveTo>
                  <a:pt x="3394692" y="536994"/>
                </a:moveTo>
                <a:cubicBezTo>
                  <a:pt x="3399028" y="532664"/>
                  <a:pt x="3403363" y="545654"/>
                  <a:pt x="3407699" y="536994"/>
                </a:cubicBezTo>
                <a:cubicBezTo>
                  <a:pt x="3412034" y="549984"/>
                  <a:pt x="3399028" y="567304"/>
                  <a:pt x="3386021" y="554314"/>
                </a:cubicBezTo>
                <a:cubicBezTo>
                  <a:pt x="3399028" y="558644"/>
                  <a:pt x="3394692" y="545654"/>
                  <a:pt x="3394692" y="536994"/>
                </a:cubicBezTo>
                <a:close/>
                <a:moveTo>
                  <a:pt x="2930794" y="536994"/>
                </a:moveTo>
                <a:cubicBezTo>
                  <a:pt x="2935130" y="536994"/>
                  <a:pt x="2948136" y="558644"/>
                  <a:pt x="2939465" y="541324"/>
                </a:cubicBezTo>
                <a:cubicBezTo>
                  <a:pt x="2948136" y="536994"/>
                  <a:pt x="2948136" y="558644"/>
                  <a:pt x="2943801" y="562974"/>
                </a:cubicBezTo>
                <a:cubicBezTo>
                  <a:pt x="2939465" y="549984"/>
                  <a:pt x="2935130" y="545654"/>
                  <a:pt x="2926459" y="549984"/>
                </a:cubicBezTo>
                <a:cubicBezTo>
                  <a:pt x="2922123" y="541324"/>
                  <a:pt x="2939465" y="545654"/>
                  <a:pt x="2930794" y="536994"/>
                </a:cubicBezTo>
                <a:close/>
                <a:moveTo>
                  <a:pt x="2895975" y="530973"/>
                </a:moveTo>
                <a:cubicBezTo>
                  <a:pt x="2890691" y="528334"/>
                  <a:pt x="2884188" y="534829"/>
                  <a:pt x="2887439" y="541324"/>
                </a:cubicBezTo>
                <a:cubicBezTo>
                  <a:pt x="2896110" y="545654"/>
                  <a:pt x="2896110" y="545654"/>
                  <a:pt x="2900446" y="536994"/>
                </a:cubicBezTo>
                <a:cubicBezTo>
                  <a:pt x="2899362" y="533746"/>
                  <a:pt x="2897736" y="531852"/>
                  <a:pt x="2895975" y="530973"/>
                </a:cubicBezTo>
                <a:close/>
                <a:moveTo>
                  <a:pt x="2280470" y="524004"/>
                </a:moveTo>
                <a:cubicBezTo>
                  <a:pt x="2282638" y="530499"/>
                  <a:pt x="2281554" y="529416"/>
                  <a:pt x="2280470" y="526710"/>
                </a:cubicBezTo>
                <a:close/>
                <a:moveTo>
                  <a:pt x="2280470" y="519674"/>
                </a:moveTo>
                <a:cubicBezTo>
                  <a:pt x="2271799" y="524004"/>
                  <a:pt x="2250122" y="545654"/>
                  <a:pt x="2276135" y="549984"/>
                </a:cubicBezTo>
                <a:cubicBezTo>
                  <a:pt x="2271799" y="532664"/>
                  <a:pt x="2284806" y="541324"/>
                  <a:pt x="2293477" y="532664"/>
                </a:cubicBezTo>
                <a:cubicBezTo>
                  <a:pt x="2284806" y="528334"/>
                  <a:pt x="2289141" y="524004"/>
                  <a:pt x="2280470" y="524004"/>
                </a:cubicBezTo>
                <a:close/>
                <a:moveTo>
                  <a:pt x="3684086" y="519133"/>
                </a:moveTo>
                <a:cubicBezTo>
                  <a:pt x="3696009" y="516426"/>
                  <a:pt x="3709016" y="517509"/>
                  <a:pt x="3719854" y="519674"/>
                </a:cubicBezTo>
                <a:cubicBezTo>
                  <a:pt x="3702512" y="532664"/>
                  <a:pt x="3672164" y="524004"/>
                  <a:pt x="3654822" y="541324"/>
                </a:cubicBezTo>
                <a:cubicBezTo>
                  <a:pt x="3661325" y="528334"/>
                  <a:pt x="3672164" y="521839"/>
                  <a:pt x="3684086" y="519133"/>
                </a:cubicBezTo>
                <a:close/>
                <a:moveTo>
                  <a:pt x="3459724" y="498024"/>
                </a:moveTo>
                <a:cubicBezTo>
                  <a:pt x="3464060" y="511014"/>
                  <a:pt x="3451053" y="515344"/>
                  <a:pt x="3446718" y="519674"/>
                </a:cubicBezTo>
                <a:cubicBezTo>
                  <a:pt x="3438047" y="506684"/>
                  <a:pt x="3459724" y="511014"/>
                  <a:pt x="3459724" y="498024"/>
                </a:cubicBezTo>
                <a:close/>
                <a:moveTo>
                  <a:pt x="3464060" y="485034"/>
                </a:moveTo>
                <a:cubicBezTo>
                  <a:pt x="3468395" y="485034"/>
                  <a:pt x="3472731" y="489364"/>
                  <a:pt x="3472731" y="489364"/>
                </a:cubicBezTo>
                <a:cubicBezTo>
                  <a:pt x="3477066" y="498024"/>
                  <a:pt x="3468395" y="502354"/>
                  <a:pt x="3464060" y="502354"/>
                </a:cubicBezTo>
                <a:cubicBezTo>
                  <a:pt x="3459724" y="493694"/>
                  <a:pt x="3477066" y="493694"/>
                  <a:pt x="3464060" y="485034"/>
                </a:cubicBezTo>
                <a:close/>
                <a:moveTo>
                  <a:pt x="2935130" y="480704"/>
                </a:moveTo>
                <a:cubicBezTo>
                  <a:pt x="2943801" y="480704"/>
                  <a:pt x="2935130" y="489364"/>
                  <a:pt x="2943801" y="498024"/>
                </a:cubicBezTo>
                <a:cubicBezTo>
                  <a:pt x="2926459" y="485034"/>
                  <a:pt x="2930794" y="502354"/>
                  <a:pt x="2922123" y="511014"/>
                </a:cubicBezTo>
                <a:cubicBezTo>
                  <a:pt x="2917788" y="498024"/>
                  <a:pt x="2930794" y="489364"/>
                  <a:pt x="2935130" y="480704"/>
                </a:cubicBezTo>
                <a:close/>
                <a:moveTo>
                  <a:pt x="2345503" y="480704"/>
                </a:moveTo>
                <a:cubicBezTo>
                  <a:pt x="2332496" y="480704"/>
                  <a:pt x="2323825" y="502354"/>
                  <a:pt x="2310818" y="515344"/>
                </a:cubicBezTo>
                <a:cubicBezTo>
                  <a:pt x="2328161" y="519674"/>
                  <a:pt x="2349838" y="498024"/>
                  <a:pt x="2345503" y="480704"/>
                </a:cubicBezTo>
                <a:close/>
                <a:moveTo>
                  <a:pt x="3485737" y="472044"/>
                </a:moveTo>
                <a:cubicBezTo>
                  <a:pt x="3498744" y="476374"/>
                  <a:pt x="3498744" y="489364"/>
                  <a:pt x="3490073" y="493694"/>
                </a:cubicBezTo>
                <a:cubicBezTo>
                  <a:pt x="3490073" y="493694"/>
                  <a:pt x="3490073" y="493694"/>
                  <a:pt x="3481402" y="485034"/>
                </a:cubicBezTo>
                <a:cubicBezTo>
                  <a:pt x="3485737" y="485034"/>
                  <a:pt x="3490073" y="480704"/>
                  <a:pt x="3485737" y="472044"/>
                </a:cubicBezTo>
                <a:close/>
                <a:moveTo>
                  <a:pt x="3940964" y="467714"/>
                </a:moveTo>
                <a:cubicBezTo>
                  <a:pt x="3940964" y="467714"/>
                  <a:pt x="3940964" y="467714"/>
                  <a:pt x="3953971" y="485034"/>
                </a:cubicBezTo>
                <a:cubicBezTo>
                  <a:pt x="3958306" y="476374"/>
                  <a:pt x="3958306" y="476374"/>
                  <a:pt x="3966977" y="476374"/>
                </a:cubicBezTo>
                <a:cubicBezTo>
                  <a:pt x="3971313" y="489364"/>
                  <a:pt x="3962642" y="502354"/>
                  <a:pt x="3966977" y="515344"/>
                </a:cubicBezTo>
                <a:cubicBezTo>
                  <a:pt x="3962642" y="515344"/>
                  <a:pt x="3962642" y="511014"/>
                  <a:pt x="3958306" y="506684"/>
                </a:cubicBezTo>
                <a:cubicBezTo>
                  <a:pt x="3953971" y="528334"/>
                  <a:pt x="3927958" y="588954"/>
                  <a:pt x="3893274" y="554314"/>
                </a:cubicBezTo>
                <a:cubicBezTo>
                  <a:pt x="3884603" y="558644"/>
                  <a:pt x="3893274" y="567304"/>
                  <a:pt x="3893274" y="571634"/>
                </a:cubicBezTo>
                <a:cubicBezTo>
                  <a:pt x="3888938" y="571634"/>
                  <a:pt x="3884603" y="567304"/>
                  <a:pt x="3884603" y="558644"/>
                </a:cubicBezTo>
                <a:cubicBezTo>
                  <a:pt x="3858590" y="536994"/>
                  <a:pt x="3828241" y="580294"/>
                  <a:pt x="3815235" y="597614"/>
                </a:cubicBezTo>
                <a:cubicBezTo>
                  <a:pt x="3806564" y="567304"/>
                  <a:pt x="3849919" y="567304"/>
                  <a:pt x="3841248" y="545654"/>
                </a:cubicBezTo>
                <a:cubicBezTo>
                  <a:pt x="3849919" y="541324"/>
                  <a:pt x="3854254" y="545654"/>
                  <a:pt x="3858590" y="536994"/>
                </a:cubicBezTo>
                <a:cubicBezTo>
                  <a:pt x="3862925" y="545654"/>
                  <a:pt x="3867261" y="536994"/>
                  <a:pt x="3871596" y="545654"/>
                </a:cubicBezTo>
                <a:cubicBezTo>
                  <a:pt x="3884603" y="536994"/>
                  <a:pt x="3871596" y="519674"/>
                  <a:pt x="3875932" y="506684"/>
                </a:cubicBezTo>
                <a:cubicBezTo>
                  <a:pt x="3888938" y="506684"/>
                  <a:pt x="3884603" y="519674"/>
                  <a:pt x="3893274" y="524004"/>
                </a:cubicBezTo>
                <a:cubicBezTo>
                  <a:pt x="3888938" y="506684"/>
                  <a:pt x="3914951" y="506684"/>
                  <a:pt x="3901945" y="485034"/>
                </a:cubicBezTo>
                <a:cubicBezTo>
                  <a:pt x="3914951" y="498024"/>
                  <a:pt x="3919287" y="459054"/>
                  <a:pt x="3940964" y="467714"/>
                </a:cubicBezTo>
                <a:close/>
                <a:moveTo>
                  <a:pt x="3167079" y="461761"/>
                </a:moveTo>
                <a:cubicBezTo>
                  <a:pt x="3164911" y="461219"/>
                  <a:pt x="3162743" y="461219"/>
                  <a:pt x="3160575" y="463384"/>
                </a:cubicBezTo>
                <a:cubicBezTo>
                  <a:pt x="3164911" y="467714"/>
                  <a:pt x="3169246" y="472044"/>
                  <a:pt x="3164911" y="472044"/>
                </a:cubicBezTo>
                <a:cubicBezTo>
                  <a:pt x="3160575" y="463384"/>
                  <a:pt x="3151904" y="472044"/>
                  <a:pt x="3151904" y="476374"/>
                </a:cubicBezTo>
                <a:cubicBezTo>
                  <a:pt x="3156240" y="480704"/>
                  <a:pt x="3169246" y="489364"/>
                  <a:pt x="3164911" y="476374"/>
                </a:cubicBezTo>
                <a:cubicBezTo>
                  <a:pt x="3156240" y="476374"/>
                  <a:pt x="3182253" y="472044"/>
                  <a:pt x="3173582" y="463384"/>
                </a:cubicBezTo>
                <a:cubicBezTo>
                  <a:pt x="3171414" y="463384"/>
                  <a:pt x="3169247" y="462302"/>
                  <a:pt x="3167079" y="461761"/>
                </a:cubicBezTo>
                <a:close/>
                <a:moveTo>
                  <a:pt x="3255956" y="459054"/>
                </a:moveTo>
                <a:cubicBezTo>
                  <a:pt x="3255956" y="467714"/>
                  <a:pt x="3264627" y="485034"/>
                  <a:pt x="3273298" y="489364"/>
                </a:cubicBezTo>
                <a:cubicBezTo>
                  <a:pt x="3273298" y="476374"/>
                  <a:pt x="3286305" y="476374"/>
                  <a:pt x="3290640" y="467714"/>
                </a:cubicBezTo>
                <a:cubicBezTo>
                  <a:pt x="3299311" y="480704"/>
                  <a:pt x="3281969" y="485034"/>
                  <a:pt x="3273298" y="493694"/>
                </a:cubicBezTo>
                <a:cubicBezTo>
                  <a:pt x="3260292" y="472044"/>
                  <a:pt x="3247285" y="459054"/>
                  <a:pt x="3234279" y="485034"/>
                </a:cubicBezTo>
                <a:cubicBezTo>
                  <a:pt x="3234279" y="467714"/>
                  <a:pt x="3247285" y="463384"/>
                  <a:pt x="3255956" y="459054"/>
                </a:cubicBezTo>
                <a:close/>
                <a:moveTo>
                  <a:pt x="3099878" y="459054"/>
                </a:moveTo>
                <a:cubicBezTo>
                  <a:pt x="3112885" y="459054"/>
                  <a:pt x="3108549" y="476374"/>
                  <a:pt x="3095543" y="480704"/>
                </a:cubicBezTo>
                <a:cubicBezTo>
                  <a:pt x="3091207" y="463384"/>
                  <a:pt x="3108549" y="472044"/>
                  <a:pt x="3099878" y="459054"/>
                </a:cubicBezTo>
                <a:close/>
                <a:moveTo>
                  <a:pt x="2967646" y="458513"/>
                </a:moveTo>
                <a:cubicBezTo>
                  <a:pt x="2974149" y="460137"/>
                  <a:pt x="2982820" y="465549"/>
                  <a:pt x="2987156" y="467714"/>
                </a:cubicBezTo>
                <a:cubicBezTo>
                  <a:pt x="2987156" y="446064"/>
                  <a:pt x="2995827" y="472044"/>
                  <a:pt x="3008833" y="467714"/>
                </a:cubicBezTo>
                <a:cubicBezTo>
                  <a:pt x="3000162" y="476374"/>
                  <a:pt x="2978485" y="472044"/>
                  <a:pt x="2961143" y="472044"/>
                </a:cubicBezTo>
                <a:cubicBezTo>
                  <a:pt x="2956807" y="459054"/>
                  <a:pt x="2961143" y="456889"/>
                  <a:pt x="2967646" y="458513"/>
                </a:cubicBezTo>
                <a:close/>
                <a:moveTo>
                  <a:pt x="3503079" y="454724"/>
                </a:moveTo>
                <a:cubicBezTo>
                  <a:pt x="3507415" y="463384"/>
                  <a:pt x="3503079" y="472044"/>
                  <a:pt x="3498744" y="476374"/>
                </a:cubicBezTo>
                <a:cubicBezTo>
                  <a:pt x="3498744" y="467714"/>
                  <a:pt x="3494408" y="459054"/>
                  <a:pt x="3503079" y="454724"/>
                </a:cubicBezTo>
                <a:close/>
                <a:moveTo>
                  <a:pt x="3039182" y="454724"/>
                </a:moveTo>
                <a:cubicBezTo>
                  <a:pt x="3030511" y="454724"/>
                  <a:pt x="3030511" y="472044"/>
                  <a:pt x="3039182" y="472044"/>
                </a:cubicBezTo>
                <a:cubicBezTo>
                  <a:pt x="3034846" y="463384"/>
                  <a:pt x="3047852" y="463384"/>
                  <a:pt x="3039182" y="454724"/>
                </a:cubicBezTo>
                <a:close/>
                <a:moveTo>
                  <a:pt x="2359593" y="449853"/>
                </a:moveTo>
                <a:cubicBezTo>
                  <a:pt x="2357425" y="451477"/>
                  <a:pt x="2356341" y="454724"/>
                  <a:pt x="2358509" y="459054"/>
                </a:cubicBezTo>
                <a:cubicBezTo>
                  <a:pt x="2367180" y="463384"/>
                  <a:pt x="2371516" y="454724"/>
                  <a:pt x="2367180" y="450394"/>
                </a:cubicBezTo>
                <a:cubicBezTo>
                  <a:pt x="2365012" y="448229"/>
                  <a:pt x="2361761" y="448229"/>
                  <a:pt x="2359593" y="449853"/>
                </a:cubicBezTo>
                <a:close/>
                <a:moveTo>
                  <a:pt x="3706848" y="446064"/>
                </a:moveTo>
                <a:cubicBezTo>
                  <a:pt x="3711183" y="454724"/>
                  <a:pt x="3715519" y="450394"/>
                  <a:pt x="3715519" y="454724"/>
                </a:cubicBezTo>
                <a:cubicBezTo>
                  <a:pt x="3719854" y="463384"/>
                  <a:pt x="3711183" y="454724"/>
                  <a:pt x="3706848" y="450394"/>
                </a:cubicBezTo>
                <a:cubicBezTo>
                  <a:pt x="3706848" y="459054"/>
                  <a:pt x="3711183" y="472044"/>
                  <a:pt x="3702512" y="467714"/>
                </a:cubicBezTo>
                <a:cubicBezTo>
                  <a:pt x="3702512" y="463384"/>
                  <a:pt x="3706848" y="459054"/>
                  <a:pt x="3702512" y="454724"/>
                </a:cubicBezTo>
                <a:cubicBezTo>
                  <a:pt x="3706848" y="454724"/>
                  <a:pt x="3702512" y="450394"/>
                  <a:pt x="3706848" y="446064"/>
                </a:cubicBezTo>
                <a:close/>
                <a:moveTo>
                  <a:pt x="3138898" y="446064"/>
                </a:moveTo>
                <a:cubicBezTo>
                  <a:pt x="3134562" y="450394"/>
                  <a:pt x="3143233" y="459054"/>
                  <a:pt x="3143233" y="467714"/>
                </a:cubicBezTo>
                <a:cubicBezTo>
                  <a:pt x="3147569" y="467714"/>
                  <a:pt x="3156240" y="463384"/>
                  <a:pt x="3151904" y="454724"/>
                </a:cubicBezTo>
                <a:cubicBezTo>
                  <a:pt x="3147569" y="454724"/>
                  <a:pt x="3143233" y="454724"/>
                  <a:pt x="3143233" y="454724"/>
                </a:cubicBezTo>
                <a:cubicBezTo>
                  <a:pt x="3143233" y="450394"/>
                  <a:pt x="3143233" y="450394"/>
                  <a:pt x="3138898" y="446064"/>
                </a:cubicBezTo>
                <a:close/>
                <a:moveTo>
                  <a:pt x="3511750" y="437405"/>
                </a:moveTo>
                <a:cubicBezTo>
                  <a:pt x="3511750" y="441735"/>
                  <a:pt x="3516086" y="437405"/>
                  <a:pt x="3516086" y="437405"/>
                </a:cubicBezTo>
                <a:cubicBezTo>
                  <a:pt x="3520421" y="454724"/>
                  <a:pt x="3520421" y="450394"/>
                  <a:pt x="3529092" y="467714"/>
                </a:cubicBezTo>
                <a:cubicBezTo>
                  <a:pt x="3516086" y="467714"/>
                  <a:pt x="3511750" y="446064"/>
                  <a:pt x="3507415" y="441735"/>
                </a:cubicBezTo>
                <a:cubicBezTo>
                  <a:pt x="3507415" y="441735"/>
                  <a:pt x="3507415" y="441735"/>
                  <a:pt x="3511750" y="437405"/>
                </a:cubicBezTo>
                <a:close/>
                <a:moveTo>
                  <a:pt x="2969814" y="437405"/>
                </a:moveTo>
                <a:cubicBezTo>
                  <a:pt x="2969814" y="441735"/>
                  <a:pt x="2974149" y="446064"/>
                  <a:pt x="2978485" y="450394"/>
                </a:cubicBezTo>
                <a:cubicBezTo>
                  <a:pt x="2969814" y="459054"/>
                  <a:pt x="2961143" y="441735"/>
                  <a:pt x="2969814" y="437405"/>
                </a:cubicBezTo>
                <a:close/>
                <a:moveTo>
                  <a:pt x="2891775" y="433075"/>
                </a:moveTo>
                <a:cubicBezTo>
                  <a:pt x="2900446" y="437405"/>
                  <a:pt x="2904781" y="454724"/>
                  <a:pt x="2904781" y="454724"/>
                </a:cubicBezTo>
                <a:cubicBezTo>
                  <a:pt x="2900446" y="446064"/>
                  <a:pt x="2917788" y="446064"/>
                  <a:pt x="2909117" y="437405"/>
                </a:cubicBezTo>
                <a:cubicBezTo>
                  <a:pt x="2904781" y="437405"/>
                  <a:pt x="2896110" y="428745"/>
                  <a:pt x="2891775" y="433075"/>
                </a:cubicBezTo>
                <a:close/>
                <a:moveTo>
                  <a:pt x="3024617" y="432533"/>
                </a:moveTo>
                <a:cubicBezTo>
                  <a:pt x="3029698" y="431722"/>
                  <a:pt x="3040266" y="440652"/>
                  <a:pt x="3043517" y="437405"/>
                </a:cubicBezTo>
                <a:cubicBezTo>
                  <a:pt x="3043517" y="446064"/>
                  <a:pt x="3043517" y="454724"/>
                  <a:pt x="3052188" y="450394"/>
                </a:cubicBezTo>
                <a:cubicBezTo>
                  <a:pt x="3052188" y="459054"/>
                  <a:pt x="3047852" y="463384"/>
                  <a:pt x="3043517" y="467714"/>
                </a:cubicBezTo>
                <a:cubicBezTo>
                  <a:pt x="3043517" y="472044"/>
                  <a:pt x="3047852" y="472044"/>
                  <a:pt x="3052188" y="476374"/>
                </a:cubicBezTo>
                <a:cubicBezTo>
                  <a:pt x="3052188" y="476374"/>
                  <a:pt x="3056523" y="467714"/>
                  <a:pt x="3060859" y="476374"/>
                </a:cubicBezTo>
                <a:cubicBezTo>
                  <a:pt x="3065194" y="472044"/>
                  <a:pt x="3069530" y="472044"/>
                  <a:pt x="3069530" y="467714"/>
                </a:cubicBezTo>
                <a:cubicBezTo>
                  <a:pt x="3073865" y="472044"/>
                  <a:pt x="3082536" y="476374"/>
                  <a:pt x="3086872" y="480704"/>
                </a:cubicBezTo>
                <a:cubicBezTo>
                  <a:pt x="3086872" y="489364"/>
                  <a:pt x="3078201" y="489364"/>
                  <a:pt x="3073865" y="489364"/>
                </a:cubicBezTo>
                <a:cubicBezTo>
                  <a:pt x="3069530" y="472044"/>
                  <a:pt x="3069530" y="489364"/>
                  <a:pt x="3060859" y="480704"/>
                </a:cubicBezTo>
                <a:cubicBezTo>
                  <a:pt x="3065194" y="493694"/>
                  <a:pt x="3069530" y="489364"/>
                  <a:pt x="3073865" y="498024"/>
                </a:cubicBezTo>
                <a:cubicBezTo>
                  <a:pt x="3069530" y="502354"/>
                  <a:pt x="3060859" y="498024"/>
                  <a:pt x="3056523" y="493694"/>
                </a:cubicBezTo>
                <a:cubicBezTo>
                  <a:pt x="3056523" y="489364"/>
                  <a:pt x="3056523" y="485034"/>
                  <a:pt x="3056523" y="485034"/>
                </a:cubicBezTo>
                <a:cubicBezTo>
                  <a:pt x="3047852" y="476374"/>
                  <a:pt x="3039182" y="476374"/>
                  <a:pt x="3030511" y="476374"/>
                </a:cubicBezTo>
                <a:cubicBezTo>
                  <a:pt x="3030511" y="480704"/>
                  <a:pt x="3034846" y="493694"/>
                  <a:pt x="3026175" y="489364"/>
                </a:cubicBezTo>
                <a:cubicBezTo>
                  <a:pt x="3021840" y="476374"/>
                  <a:pt x="3034846" y="476374"/>
                  <a:pt x="3021840" y="463384"/>
                </a:cubicBezTo>
                <a:cubicBezTo>
                  <a:pt x="3026175" y="463384"/>
                  <a:pt x="3026175" y="463384"/>
                  <a:pt x="3030511" y="463384"/>
                </a:cubicBezTo>
                <a:cubicBezTo>
                  <a:pt x="3030511" y="454724"/>
                  <a:pt x="3026175" y="454724"/>
                  <a:pt x="3021840" y="446064"/>
                </a:cubicBezTo>
                <a:cubicBezTo>
                  <a:pt x="3021840" y="459054"/>
                  <a:pt x="3004498" y="454724"/>
                  <a:pt x="3017504" y="467714"/>
                </a:cubicBezTo>
                <a:cubicBezTo>
                  <a:pt x="3013169" y="467714"/>
                  <a:pt x="3008833" y="467714"/>
                  <a:pt x="3004498" y="459054"/>
                </a:cubicBezTo>
                <a:cubicBezTo>
                  <a:pt x="3004498" y="459054"/>
                  <a:pt x="3008833" y="454724"/>
                  <a:pt x="3008833" y="450394"/>
                </a:cubicBezTo>
                <a:cubicBezTo>
                  <a:pt x="3004498" y="446064"/>
                  <a:pt x="3000162" y="454724"/>
                  <a:pt x="2995827" y="450394"/>
                </a:cubicBezTo>
                <a:cubicBezTo>
                  <a:pt x="2995827" y="446064"/>
                  <a:pt x="2987156" y="437405"/>
                  <a:pt x="2995827" y="433075"/>
                </a:cubicBezTo>
                <a:cubicBezTo>
                  <a:pt x="3000162" y="454724"/>
                  <a:pt x="3017504" y="441735"/>
                  <a:pt x="3026175" y="441735"/>
                </a:cubicBezTo>
                <a:cubicBezTo>
                  <a:pt x="3030511" y="437405"/>
                  <a:pt x="3026175" y="437405"/>
                  <a:pt x="3021840" y="437405"/>
                </a:cubicBezTo>
                <a:cubicBezTo>
                  <a:pt x="3021840" y="434157"/>
                  <a:pt x="3022924" y="432804"/>
                  <a:pt x="3024617" y="432533"/>
                </a:cubicBezTo>
                <a:close/>
                <a:moveTo>
                  <a:pt x="3144792" y="429556"/>
                </a:moveTo>
                <a:cubicBezTo>
                  <a:pt x="3142963" y="430639"/>
                  <a:pt x="3142150" y="433075"/>
                  <a:pt x="3143233" y="437405"/>
                </a:cubicBezTo>
                <a:cubicBezTo>
                  <a:pt x="3151904" y="437405"/>
                  <a:pt x="3160575" y="446064"/>
                  <a:pt x="3164911" y="441735"/>
                </a:cubicBezTo>
                <a:cubicBezTo>
                  <a:pt x="3164911" y="435240"/>
                  <a:pt x="3150279" y="426309"/>
                  <a:pt x="3144792" y="429556"/>
                </a:cubicBezTo>
                <a:close/>
                <a:moveTo>
                  <a:pt x="3576783" y="428745"/>
                </a:moveTo>
                <a:cubicBezTo>
                  <a:pt x="3581118" y="441735"/>
                  <a:pt x="3572447" y="441735"/>
                  <a:pt x="3572447" y="450394"/>
                </a:cubicBezTo>
                <a:cubicBezTo>
                  <a:pt x="3568112" y="441735"/>
                  <a:pt x="3572447" y="437405"/>
                  <a:pt x="3576783" y="428745"/>
                </a:cubicBezTo>
                <a:close/>
                <a:moveTo>
                  <a:pt x="3116408" y="427053"/>
                </a:moveTo>
                <a:cubicBezTo>
                  <a:pt x="3109904" y="424415"/>
                  <a:pt x="3100962" y="430910"/>
                  <a:pt x="3104214" y="437405"/>
                </a:cubicBezTo>
                <a:cubicBezTo>
                  <a:pt x="3108549" y="437405"/>
                  <a:pt x="3117220" y="441735"/>
                  <a:pt x="3121556" y="433075"/>
                </a:cubicBezTo>
                <a:cubicBezTo>
                  <a:pt x="3120472" y="429827"/>
                  <a:pt x="3118576" y="427933"/>
                  <a:pt x="3116408" y="427053"/>
                </a:cubicBezTo>
                <a:close/>
                <a:moveTo>
                  <a:pt x="2553606" y="420085"/>
                </a:moveTo>
                <a:cubicBezTo>
                  <a:pt x="2549271" y="437405"/>
                  <a:pt x="2518922" y="437405"/>
                  <a:pt x="2523258" y="459054"/>
                </a:cubicBezTo>
                <a:cubicBezTo>
                  <a:pt x="2536264" y="454724"/>
                  <a:pt x="2562277" y="441735"/>
                  <a:pt x="2553606" y="420085"/>
                </a:cubicBezTo>
                <a:close/>
                <a:moveTo>
                  <a:pt x="2961143" y="415755"/>
                </a:moveTo>
                <a:cubicBezTo>
                  <a:pt x="2969814" y="420085"/>
                  <a:pt x="2948136" y="424415"/>
                  <a:pt x="2961143" y="433075"/>
                </a:cubicBezTo>
                <a:lnTo>
                  <a:pt x="2956807" y="437405"/>
                </a:lnTo>
                <a:cubicBezTo>
                  <a:pt x="2952472" y="437405"/>
                  <a:pt x="2956807" y="437405"/>
                  <a:pt x="2956807" y="433075"/>
                </a:cubicBezTo>
                <a:cubicBezTo>
                  <a:pt x="2952472" y="424415"/>
                  <a:pt x="2943801" y="420085"/>
                  <a:pt x="2961143" y="415755"/>
                </a:cubicBezTo>
                <a:close/>
                <a:moveTo>
                  <a:pt x="3659157" y="407095"/>
                </a:moveTo>
                <a:cubicBezTo>
                  <a:pt x="3663493" y="415755"/>
                  <a:pt x="3650486" y="415755"/>
                  <a:pt x="3659157" y="424415"/>
                </a:cubicBezTo>
                <a:cubicBezTo>
                  <a:pt x="3663493" y="437405"/>
                  <a:pt x="3667828" y="424415"/>
                  <a:pt x="3667828" y="428745"/>
                </a:cubicBezTo>
                <a:cubicBezTo>
                  <a:pt x="3676499" y="428745"/>
                  <a:pt x="3659157" y="415755"/>
                  <a:pt x="3667828" y="415755"/>
                </a:cubicBezTo>
                <a:cubicBezTo>
                  <a:pt x="3676499" y="424415"/>
                  <a:pt x="3672164" y="428745"/>
                  <a:pt x="3680835" y="428745"/>
                </a:cubicBezTo>
                <a:cubicBezTo>
                  <a:pt x="3680835" y="428745"/>
                  <a:pt x="3680835" y="428745"/>
                  <a:pt x="3676499" y="428745"/>
                </a:cubicBezTo>
                <a:cubicBezTo>
                  <a:pt x="3672164" y="428745"/>
                  <a:pt x="3676499" y="437405"/>
                  <a:pt x="3676499" y="441735"/>
                </a:cubicBezTo>
                <a:cubicBezTo>
                  <a:pt x="3659157" y="446064"/>
                  <a:pt x="3646151" y="459054"/>
                  <a:pt x="3624473" y="463384"/>
                </a:cubicBezTo>
                <a:cubicBezTo>
                  <a:pt x="3615802" y="437405"/>
                  <a:pt x="3650486" y="424415"/>
                  <a:pt x="3637480" y="411425"/>
                </a:cubicBezTo>
                <a:cubicBezTo>
                  <a:pt x="3646151" y="415755"/>
                  <a:pt x="3650486" y="402765"/>
                  <a:pt x="3659157" y="407095"/>
                </a:cubicBezTo>
                <a:close/>
                <a:moveTo>
                  <a:pt x="2938923" y="398976"/>
                </a:moveTo>
                <a:cubicBezTo>
                  <a:pt x="2941633" y="397352"/>
                  <a:pt x="2945969" y="398435"/>
                  <a:pt x="2952472" y="407095"/>
                </a:cubicBezTo>
                <a:cubicBezTo>
                  <a:pt x="2948136" y="407095"/>
                  <a:pt x="2948136" y="407095"/>
                  <a:pt x="2943801" y="402765"/>
                </a:cubicBezTo>
                <a:cubicBezTo>
                  <a:pt x="2943801" y="407095"/>
                  <a:pt x="2939465" y="411425"/>
                  <a:pt x="2935130" y="407095"/>
                </a:cubicBezTo>
                <a:cubicBezTo>
                  <a:pt x="2935130" y="404930"/>
                  <a:pt x="2936214" y="400600"/>
                  <a:pt x="2938923" y="398976"/>
                </a:cubicBezTo>
                <a:close/>
                <a:moveTo>
                  <a:pt x="3286305" y="394105"/>
                </a:moveTo>
                <a:cubicBezTo>
                  <a:pt x="3290640" y="398435"/>
                  <a:pt x="3299311" y="402765"/>
                  <a:pt x="3303647" y="411425"/>
                </a:cubicBezTo>
                <a:cubicBezTo>
                  <a:pt x="3290640" y="420085"/>
                  <a:pt x="3273298" y="420085"/>
                  <a:pt x="3264627" y="433075"/>
                </a:cubicBezTo>
                <a:cubicBezTo>
                  <a:pt x="3255956" y="411425"/>
                  <a:pt x="3286305" y="411425"/>
                  <a:pt x="3286305" y="394105"/>
                </a:cubicBezTo>
                <a:close/>
                <a:moveTo>
                  <a:pt x="3317195" y="377664"/>
                </a:moveTo>
                <a:cubicBezTo>
                  <a:pt x="3320447" y="374620"/>
                  <a:pt x="3309066" y="384362"/>
                  <a:pt x="3312318" y="394105"/>
                </a:cubicBezTo>
                <a:cubicBezTo>
                  <a:pt x="3307982" y="394105"/>
                  <a:pt x="3303647" y="394105"/>
                  <a:pt x="3303647" y="398435"/>
                </a:cubicBezTo>
                <a:cubicBezTo>
                  <a:pt x="3299311" y="407095"/>
                  <a:pt x="3303647" y="385445"/>
                  <a:pt x="3307982" y="385445"/>
                </a:cubicBezTo>
                <a:cubicBezTo>
                  <a:pt x="3313402" y="381115"/>
                  <a:pt x="3316111" y="378679"/>
                  <a:pt x="3317195" y="377664"/>
                </a:cubicBezTo>
                <a:close/>
                <a:moveTo>
                  <a:pt x="2550897" y="368125"/>
                </a:moveTo>
                <a:cubicBezTo>
                  <a:pt x="2547103" y="369207"/>
                  <a:pt x="2544935" y="372455"/>
                  <a:pt x="2549271" y="381115"/>
                </a:cubicBezTo>
                <a:cubicBezTo>
                  <a:pt x="2557942" y="376785"/>
                  <a:pt x="2570948" y="376785"/>
                  <a:pt x="2562277" y="368125"/>
                </a:cubicBezTo>
                <a:cubicBezTo>
                  <a:pt x="2560110" y="368125"/>
                  <a:pt x="2554690" y="367042"/>
                  <a:pt x="2550897" y="368125"/>
                </a:cubicBezTo>
                <a:close/>
                <a:moveTo>
                  <a:pt x="3157324" y="366501"/>
                </a:moveTo>
                <a:cubicBezTo>
                  <a:pt x="3160034" y="367313"/>
                  <a:pt x="3162744" y="369207"/>
                  <a:pt x="3164911" y="372455"/>
                </a:cubicBezTo>
                <a:cubicBezTo>
                  <a:pt x="3156240" y="372455"/>
                  <a:pt x="3151904" y="372455"/>
                  <a:pt x="3147569" y="381115"/>
                </a:cubicBezTo>
                <a:cubicBezTo>
                  <a:pt x="3141066" y="371372"/>
                  <a:pt x="3149195" y="364066"/>
                  <a:pt x="3157324" y="366501"/>
                </a:cubicBezTo>
                <a:close/>
                <a:moveTo>
                  <a:pt x="3515680" y="365148"/>
                </a:moveTo>
                <a:cubicBezTo>
                  <a:pt x="3520151" y="365148"/>
                  <a:pt x="3525841" y="372455"/>
                  <a:pt x="3529092" y="372455"/>
                </a:cubicBezTo>
                <a:cubicBezTo>
                  <a:pt x="3529092" y="381115"/>
                  <a:pt x="3520421" y="381115"/>
                  <a:pt x="3511750" y="385445"/>
                </a:cubicBezTo>
                <a:cubicBezTo>
                  <a:pt x="3503079" y="376785"/>
                  <a:pt x="3511750" y="372455"/>
                  <a:pt x="3511750" y="368125"/>
                </a:cubicBezTo>
                <a:cubicBezTo>
                  <a:pt x="3512834" y="365960"/>
                  <a:pt x="3514189" y="365148"/>
                  <a:pt x="3515680" y="365148"/>
                </a:cubicBezTo>
                <a:close/>
                <a:moveTo>
                  <a:pt x="2575284" y="359465"/>
                </a:moveTo>
                <a:cubicBezTo>
                  <a:pt x="2570948" y="368125"/>
                  <a:pt x="2570948" y="368125"/>
                  <a:pt x="2570948" y="368125"/>
                </a:cubicBezTo>
                <a:cubicBezTo>
                  <a:pt x="2575284" y="381115"/>
                  <a:pt x="2588290" y="372455"/>
                  <a:pt x="2575284" y="359465"/>
                </a:cubicBezTo>
                <a:close/>
                <a:moveTo>
                  <a:pt x="3125079" y="352970"/>
                </a:moveTo>
                <a:cubicBezTo>
                  <a:pt x="3128059" y="352429"/>
                  <a:pt x="3131311" y="352970"/>
                  <a:pt x="3134562" y="355135"/>
                </a:cubicBezTo>
                <a:cubicBezTo>
                  <a:pt x="3125891" y="359465"/>
                  <a:pt x="3125891" y="363795"/>
                  <a:pt x="3112885" y="372455"/>
                </a:cubicBezTo>
                <a:cubicBezTo>
                  <a:pt x="3109633" y="365960"/>
                  <a:pt x="3116137" y="354594"/>
                  <a:pt x="3125079" y="352970"/>
                </a:cubicBezTo>
                <a:close/>
                <a:moveTo>
                  <a:pt x="3360008" y="350805"/>
                </a:moveTo>
                <a:cubicBezTo>
                  <a:pt x="3368679" y="350805"/>
                  <a:pt x="3364344" y="368125"/>
                  <a:pt x="3360008" y="368125"/>
                </a:cubicBezTo>
                <a:cubicBezTo>
                  <a:pt x="3351337" y="359465"/>
                  <a:pt x="3360008" y="359465"/>
                  <a:pt x="3360008" y="350805"/>
                </a:cubicBezTo>
                <a:close/>
                <a:moveTo>
                  <a:pt x="2733191" y="344919"/>
                </a:moveTo>
                <a:cubicBezTo>
                  <a:pt x="2735426" y="344039"/>
                  <a:pt x="2737865" y="344310"/>
                  <a:pt x="2740032" y="346475"/>
                </a:cubicBezTo>
                <a:lnTo>
                  <a:pt x="2740032" y="355135"/>
                </a:lnTo>
                <a:cubicBezTo>
                  <a:pt x="2740032" y="355135"/>
                  <a:pt x="2722690" y="355135"/>
                  <a:pt x="2731361" y="363795"/>
                </a:cubicBezTo>
                <a:cubicBezTo>
                  <a:pt x="2721607" y="360547"/>
                  <a:pt x="2726484" y="347558"/>
                  <a:pt x="2733191" y="344919"/>
                </a:cubicBezTo>
                <a:close/>
                <a:moveTo>
                  <a:pt x="2809401" y="342145"/>
                </a:moveTo>
                <a:cubicBezTo>
                  <a:pt x="2805065" y="346475"/>
                  <a:pt x="2805065" y="350805"/>
                  <a:pt x="2805065" y="355135"/>
                </a:cubicBezTo>
                <a:cubicBezTo>
                  <a:pt x="2809401" y="346475"/>
                  <a:pt x="2813736" y="363795"/>
                  <a:pt x="2818072" y="355135"/>
                </a:cubicBezTo>
                <a:cubicBezTo>
                  <a:pt x="2813736" y="350805"/>
                  <a:pt x="2813736" y="346475"/>
                  <a:pt x="2809401" y="342145"/>
                </a:cubicBezTo>
                <a:close/>
                <a:moveTo>
                  <a:pt x="3399028" y="316165"/>
                </a:moveTo>
                <a:cubicBezTo>
                  <a:pt x="3403363" y="324825"/>
                  <a:pt x="3390357" y="320495"/>
                  <a:pt x="3386021" y="324825"/>
                </a:cubicBezTo>
                <a:cubicBezTo>
                  <a:pt x="3381686" y="316165"/>
                  <a:pt x="3394692" y="316165"/>
                  <a:pt x="3399028" y="316165"/>
                </a:cubicBezTo>
                <a:close/>
                <a:moveTo>
                  <a:pt x="3403363" y="303175"/>
                </a:moveTo>
                <a:cubicBezTo>
                  <a:pt x="3412034" y="298845"/>
                  <a:pt x="3433711" y="316165"/>
                  <a:pt x="3420705" y="324825"/>
                </a:cubicBezTo>
                <a:cubicBezTo>
                  <a:pt x="3416369" y="311835"/>
                  <a:pt x="3407699" y="311835"/>
                  <a:pt x="3403363" y="303175"/>
                </a:cubicBezTo>
                <a:close/>
                <a:moveTo>
                  <a:pt x="2740778" y="300740"/>
                </a:moveTo>
                <a:cubicBezTo>
                  <a:pt x="2740303" y="300469"/>
                  <a:pt x="2740032" y="301010"/>
                  <a:pt x="2740032" y="303175"/>
                </a:cubicBezTo>
                <a:cubicBezTo>
                  <a:pt x="2744368" y="337815"/>
                  <a:pt x="2705348" y="337815"/>
                  <a:pt x="2701013" y="372455"/>
                </a:cubicBezTo>
                <a:cubicBezTo>
                  <a:pt x="2709684" y="372455"/>
                  <a:pt x="2714019" y="346475"/>
                  <a:pt x="2727026" y="368125"/>
                </a:cubicBezTo>
                <a:cubicBezTo>
                  <a:pt x="2727026" y="376785"/>
                  <a:pt x="2714019" y="372455"/>
                  <a:pt x="2722690" y="385445"/>
                </a:cubicBezTo>
                <a:cubicBezTo>
                  <a:pt x="2731361" y="376785"/>
                  <a:pt x="2735697" y="385445"/>
                  <a:pt x="2744368" y="381115"/>
                </a:cubicBezTo>
                <a:cubicBezTo>
                  <a:pt x="2748703" y="372455"/>
                  <a:pt x="2748703" y="346475"/>
                  <a:pt x="2766046" y="350805"/>
                </a:cubicBezTo>
                <a:cubicBezTo>
                  <a:pt x="2757375" y="329155"/>
                  <a:pt x="2757375" y="324825"/>
                  <a:pt x="2748703" y="303175"/>
                </a:cubicBezTo>
                <a:cubicBezTo>
                  <a:pt x="2745452" y="309670"/>
                  <a:pt x="2742200" y="301552"/>
                  <a:pt x="2740778" y="300740"/>
                </a:cubicBezTo>
                <a:close/>
                <a:moveTo>
                  <a:pt x="2696677" y="294515"/>
                </a:moveTo>
                <a:cubicBezTo>
                  <a:pt x="2688006" y="294515"/>
                  <a:pt x="2688006" y="298845"/>
                  <a:pt x="2688006" y="307505"/>
                </a:cubicBezTo>
                <a:cubicBezTo>
                  <a:pt x="2696677" y="303175"/>
                  <a:pt x="2701013" y="303175"/>
                  <a:pt x="2696677" y="294515"/>
                </a:cubicBezTo>
                <a:close/>
                <a:moveTo>
                  <a:pt x="2640249" y="292824"/>
                </a:moveTo>
                <a:cubicBezTo>
                  <a:pt x="2635168" y="290185"/>
                  <a:pt x="2629478" y="296680"/>
                  <a:pt x="2635981" y="303175"/>
                </a:cubicBezTo>
                <a:cubicBezTo>
                  <a:pt x="2640316" y="294515"/>
                  <a:pt x="2648987" y="307505"/>
                  <a:pt x="2644652" y="298845"/>
                </a:cubicBezTo>
                <a:cubicBezTo>
                  <a:pt x="2643568" y="295598"/>
                  <a:pt x="2641942" y="293704"/>
                  <a:pt x="2640249" y="292824"/>
                </a:cubicBezTo>
                <a:close/>
                <a:moveTo>
                  <a:pt x="2766046" y="290185"/>
                </a:moveTo>
                <a:cubicBezTo>
                  <a:pt x="2748703" y="298845"/>
                  <a:pt x="2774717" y="307505"/>
                  <a:pt x="2770381" y="320495"/>
                </a:cubicBezTo>
                <a:cubicBezTo>
                  <a:pt x="2783388" y="316165"/>
                  <a:pt x="2774717" y="303175"/>
                  <a:pt x="2766046" y="290185"/>
                </a:cubicBezTo>
                <a:close/>
                <a:moveTo>
                  <a:pt x="2809401" y="277195"/>
                </a:moveTo>
                <a:cubicBezTo>
                  <a:pt x="2805065" y="277195"/>
                  <a:pt x="2787723" y="277195"/>
                  <a:pt x="2796394" y="281525"/>
                </a:cubicBezTo>
                <a:cubicBezTo>
                  <a:pt x="2800730" y="281525"/>
                  <a:pt x="2800730" y="285855"/>
                  <a:pt x="2800730" y="290185"/>
                </a:cubicBezTo>
                <a:cubicBezTo>
                  <a:pt x="2787723" y="285855"/>
                  <a:pt x="2787723" y="294515"/>
                  <a:pt x="2783388" y="307505"/>
                </a:cubicBezTo>
                <a:cubicBezTo>
                  <a:pt x="2796394" y="311835"/>
                  <a:pt x="2813736" y="324825"/>
                  <a:pt x="2826743" y="329155"/>
                </a:cubicBezTo>
                <a:cubicBezTo>
                  <a:pt x="2822407" y="311835"/>
                  <a:pt x="2818072" y="303175"/>
                  <a:pt x="2809401" y="277195"/>
                </a:cubicBezTo>
                <a:close/>
                <a:moveTo>
                  <a:pt x="2722690" y="272866"/>
                </a:moveTo>
                <a:cubicBezTo>
                  <a:pt x="2727026" y="281525"/>
                  <a:pt x="2709684" y="285855"/>
                  <a:pt x="2718355" y="294515"/>
                </a:cubicBezTo>
                <a:cubicBezTo>
                  <a:pt x="2727026" y="294515"/>
                  <a:pt x="2735697" y="277195"/>
                  <a:pt x="2722690" y="272866"/>
                </a:cubicBezTo>
                <a:close/>
                <a:moveTo>
                  <a:pt x="2661994" y="272866"/>
                </a:moveTo>
                <a:cubicBezTo>
                  <a:pt x="2655491" y="279360"/>
                  <a:pt x="2660910" y="283690"/>
                  <a:pt x="2666871" y="285314"/>
                </a:cubicBezTo>
                <a:lnTo>
                  <a:pt x="2670504" y="285469"/>
                </a:lnTo>
                <a:lnTo>
                  <a:pt x="2670665" y="285855"/>
                </a:lnTo>
                <a:lnTo>
                  <a:pt x="2671029" y="285492"/>
                </a:lnTo>
                <a:lnTo>
                  <a:pt x="2674797" y="285652"/>
                </a:lnTo>
                <a:cubicBezTo>
                  <a:pt x="2676626" y="285044"/>
                  <a:pt x="2677168" y="283690"/>
                  <a:pt x="2675000" y="281525"/>
                </a:cubicBezTo>
                <a:lnTo>
                  <a:pt x="2671029" y="285492"/>
                </a:lnTo>
                <a:lnTo>
                  <a:pt x="2670504" y="285469"/>
                </a:lnTo>
                <a:lnTo>
                  <a:pt x="2667955" y="279360"/>
                </a:lnTo>
                <a:cubicBezTo>
                  <a:pt x="2666329" y="278278"/>
                  <a:pt x="2664162" y="277195"/>
                  <a:pt x="2661994" y="272866"/>
                </a:cubicBezTo>
                <a:close/>
                <a:moveTo>
                  <a:pt x="2891775" y="264206"/>
                </a:moveTo>
                <a:cubicBezTo>
                  <a:pt x="2896110" y="264206"/>
                  <a:pt x="2909117" y="268536"/>
                  <a:pt x="2909117" y="277195"/>
                </a:cubicBezTo>
                <a:cubicBezTo>
                  <a:pt x="2904781" y="285855"/>
                  <a:pt x="2900446" y="268536"/>
                  <a:pt x="2896110" y="277195"/>
                </a:cubicBezTo>
                <a:cubicBezTo>
                  <a:pt x="2887439" y="272866"/>
                  <a:pt x="2896110" y="268536"/>
                  <a:pt x="2891775" y="264206"/>
                </a:cubicBezTo>
                <a:close/>
                <a:moveTo>
                  <a:pt x="2887439" y="264206"/>
                </a:moveTo>
                <a:cubicBezTo>
                  <a:pt x="2896110" y="272866"/>
                  <a:pt x="2887439" y="277195"/>
                  <a:pt x="2883104" y="277195"/>
                </a:cubicBezTo>
                <a:cubicBezTo>
                  <a:pt x="2874433" y="264206"/>
                  <a:pt x="2883104" y="268536"/>
                  <a:pt x="2887439" y="264206"/>
                </a:cubicBezTo>
                <a:close/>
                <a:moveTo>
                  <a:pt x="2777426" y="245803"/>
                </a:moveTo>
                <a:cubicBezTo>
                  <a:pt x="2774716" y="245803"/>
                  <a:pt x="2772549" y="246886"/>
                  <a:pt x="2770381" y="251216"/>
                </a:cubicBezTo>
                <a:cubicBezTo>
                  <a:pt x="2774717" y="255546"/>
                  <a:pt x="2779052" y="272866"/>
                  <a:pt x="2783388" y="272866"/>
                </a:cubicBezTo>
                <a:cubicBezTo>
                  <a:pt x="2779052" y="264206"/>
                  <a:pt x="2787723" y="255546"/>
                  <a:pt x="2787723" y="246886"/>
                </a:cubicBezTo>
                <a:cubicBezTo>
                  <a:pt x="2783387" y="246886"/>
                  <a:pt x="2780136" y="245803"/>
                  <a:pt x="2777426" y="245803"/>
                </a:cubicBezTo>
                <a:close/>
                <a:moveTo>
                  <a:pt x="2779052" y="216576"/>
                </a:moveTo>
                <a:cubicBezTo>
                  <a:pt x="2770381" y="220906"/>
                  <a:pt x="2770381" y="220906"/>
                  <a:pt x="2770381" y="220906"/>
                </a:cubicBezTo>
                <a:cubicBezTo>
                  <a:pt x="2774717" y="229566"/>
                  <a:pt x="2779052" y="229566"/>
                  <a:pt x="2783388" y="238226"/>
                </a:cubicBezTo>
                <a:cubicBezTo>
                  <a:pt x="2783388" y="233896"/>
                  <a:pt x="2787723" y="233896"/>
                  <a:pt x="2787723" y="229566"/>
                </a:cubicBezTo>
                <a:cubicBezTo>
                  <a:pt x="2779052" y="238226"/>
                  <a:pt x="2783388" y="225236"/>
                  <a:pt x="2779052" y="216576"/>
                </a:cubicBezTo>
                <a:close/>
                <a:moveTo>
                  <a:pt x="2740032" y="216576"/>
                </a:moveTo>
                <a:cubicBezTo>
                  <a:pt x="2753039" y="229566"/>
                  <a:pt x="2740032" y="229566"/>
                  <a:pt x="2748703" y="238226"/>
                </a:cubicBezTo>
                <a:cubicBezTo>
                  <a:pt x="2753039" y="229566"/>
                  <a:pt x="2753039" y="225236"/>
                  <a:pt x="2753039" y="216576"/>
                </a:cubicBezTo>
                <a:cubicBezTo>
                  <a:pt x="2748703" y="225236"/>
                  <a:pt x="2744368" y="216576"/>
                  <a:pt x="2740032" y="216576"/>
                </a:cubicBezTo>
                <a:close/>
                <a:moveTo>
                  <a:pt x="2722690" y="207916"/>
                </a:moveTo>
                <a:cubicBezTo>
                  <a:pt x="2722690" y="212246"/>
                  <a:pt x="2718355" y="233896"/>
                  <a:pt x="2714019" y="229566"/>
                </a:cubicBezTo>
                <a:cubicBezTo>
                  <a:pt x="2722690" y="233896"/>
                  <a:pt x="2709684" y="238226"/>
                  <a:pt x="2718355" y="246886"/>
                </a:cubicBezTo>
                <a:cubicBezTo>
                  <a:pt x="2722690" y="242556"/>
                  <a:pt x="2735697" y="225236"/>
                  <a:pt x="2722690" y="207916"/>
                </a:cubicBezTo>
                <a:close/>
                <a:moveTo>
                  <a:pt x="2727026" y="203586"/>
                </a:moveTo>
                <a:cubicBezTo>
                  <a:pt x="2731361" y="207916"/>
                  <a:pt x="2731361" y="207916"/>
                  <a:pt x="2735697" y="207916"/>
                </a:cubicBezTo>
                <a:lnTo>
                  <a:pt x="2727192" y="203815"/>
                </a:lnTo>
                <a:close/>
                <a:moveTo>
                  <a:pt x="2748703" y="194926"/>
                </a:moveTo>
                <a:lnTo>
                  <a:pt x="2750208" y="195014"/>
                </a:lnTo>
                <a:lnTo>
                  <a:pt x="2749195" y="196251"/>
                </a:lnTo>
                <a:close/>
                <a:moveTo>
                  <a:pt x="2692342" y="194926"/>
                </a:moveTo>
                <a:cubicBezTo>
                  <a:pt x="2692342" y="212246"/>
                  <a:pt x="2705348" y="199256"/>
                  <a:pt x="2714019" y="212246"/>
                </a:cubicBezTo>
                <a:cubicBezTo>
                  <a:pt x="2714019" y="205751"/>
                  <a:pt x="2716187" y="201421"/>
                  <a:pt x="2719981" y="200338"/>
                </a:cubicBezTo>
                <a:lnTo>
                  <a:pt x="2727192" y="203815"/>
                </a:lnTo>
                <a:lnTo>
                  <a:pt x="2734071" y="213328"/>
                </a:lnTo>
                <a:cubicBezTo>
                  <a:pt x="2737865" y="214411"/>
                  <a:pt x="2742200" y="214411"/>
                  <a:pt x="2744368" y="216576"/>
                </a:cubicBezTo>
                <a:cubicBezTo>
                  <a:pt x="2744368" y="207916"/>
                  <a:pt x="2745452" y="202503"/>
                  <a:pt x="2747620" y="198173"/>
                </a:cubicBezTo>
                <a:lnTo>
                  <a:pt x="2749195" y="196251"/>
                </a:lnTo>
                <a:lnTo>
                  <a:pt x="2754123" y="209540"/>
                </a:lnTo>
                <a:cubicBezTo>
                  <a:pt x="2756291" y="213328"/>
                  <a:pt x="2759542" y="216576"/>
                  <a:pt x="2766046" y="220906"/>
                </a:cubicBezTo>
                <a:cubicBezTo>
                  <a:pt x="2761710" y="203586"/>
                  <a:pt x="2774717" y="220906"/>
                  <a:pt x="2779052" y="207916"/>
                </a:cubicBezTo>
                <a:cubicBezTo>
                  <a:pt x="2779052" y="212246"/>
                  <a:pt x="2783388" y="212246"/>
                  <a:pt x="2783388" y="212246"/>
                </a:cubicBezTo>
                <a:cubicBezTo>
                  <a:pt x="2787723" y="229566"/>
                  <a:pt x="2796394" y="242556"/>
                  <a:pt x="2792059" y="251216"/>
                </a:cubicBezTo>
                <a:cubicBezTo>
                  <a:pt x="2796394" y="251216"/>
                  <a:pt x="2796394" y="255546"/>
                  <a:pt x="2800730" y="259876"/>
                </a:cubicBezTo>
                <a:cubicBezTo>
                  <a:pt x="2805065" y="259876"/>
                  <a:pt x="2805065" y="255546"/>
                  <a:pt x="2809401" y="251216"/>
                </a:cubicBezTo>
                <a:cubicBezTo>
                  <a:pt x="2813736" y="259876"/>
                  <a:pt x="2818072" y="259876"/>
                  <a:pt x="2822407" y="255546"/>
                </a:cubicBezTo>
                <a:cubicBezTo>
                  <a:pt x="2822407" y="264206"/>
                  <a:pt x="2831078" y="272866"/>
                  <a:pt x="2839749" y="281525"/>
                </a:cubicBezTo>
                <a:cubicBezTo>
                  <a:pt x="2835414" y="277195"/>
                  <a:pt x="2831078" y="281525"/>
                  <a:pt x="2831078" y="285855"/>
                </a:cubicBezTo>
                <a:cubicBezTo>
                  <a:pt x="2839749" y="290185"/>
                  <a:pt x="2844085" y="307505"/>
                  <a:pt x="2839749" y="316165"/>
                </a:cubicBezTo>
                <a:cubicBezTo>
                  <a:pt x="2848420" y="324825"/>
                  <a:pt x="2844085" y="307505"/>
                  <a:pt x="2852755" y="307505"/>
                </a:cubicBezTo>
                <a:cubicBezTo>
                  <a:pt x="2865762" y="329155"/>
                  <a:pt x="2865762" y="329155"/>
                  <a:pt x="2865762" y="329155"/>
                </a:cubicBezTo>
                <a:cubicBezTo>
                  <a:pt x="2852755" y="329155"/>
                  <a:pt x="2861426" y="342145"/>
                  <a:pt x="2848420" y="342145"/>
                </a:cubicBezTo>
                <a:cubicBezTo>
                  <a:pt x="2848420" y="350805"/>
                  <a:pt x="2852755" y="359465"/>
                  <a:pt x="2852755" y="368125"/>
                </a:cubicBezTo>
                <a:cubicBezTo>
                  <a:pt x="2844085" y="363795"/>
                  <a:pt x="2848420" y="372455"/>
                  <a:pt x="2844085" y="376785"/>
                </a:cubicBezTo>
                <a:cubicBezTo>
                  <a:pt x="2835414" y="368125"/>
                  <a:pt x="2822407" y="376785"/>
                  <a:pt x="2822407" y="381115"/>
                </a:cubicBezTo>
                <a:cubicBezTo>
                  <a:pt x="2826743" y="385445"/>
                  <a:pt x="2831078" y="389775"/>
                  <a:pt x="2835414" y="385445"/>
                </a:cubicBezTo>
                <a:cubicBezTo>
                  <a:pt x="2839749" y="402765"/>
                  <a:pt x="2848420" y="402765"/>
                  <a:pt x="2861426" y="402765"/>
                </a:cubicBezTo>
                <a:cubicBezTo>
                  <a:pt x="2865762" y="398435"/>
                  <a:pt x="2861426" y="389775"/>
                  <a:pt x="2861426" y="385445"/>
                </a:cubicBezTo>
                <a:cubicBezTo>
                  <a:pt x="2878768" y="407095"/>
                  <a:pt x="2887439" y="376785"/>
                  <a:pt x="2904781" y="389775"/>
                </a:cubicBezTo>
                <a:cubicBezTo>
                  <a:pt x="2904781" y="381115"/>
                  <a:pt x="2900446" y="350805"/>
                  <a:pt x="2887439" y="359465"/>
                </a:cubicBezTo>
                <a:cubicBezTo>
                  <a:pt x="2883104" y="346475"/>
                  <a:pt x="2900446" y="346475"/>
                  <a:pt x="2904781" y="346475"/>
                </a:cubicBezTo>
                <a:cubicBezTo>
                  <a:pt x="2913452" y="355135"/>
                  <a:pt x="2900446" y="355135"/>
                  <a:pt x="2904781" y="363795"/>
                </a:cubicBezTo>
                <a:cubicBezTo>
                  <a:pt x="2909117" y="372455"/>
                  <a:pt x="2922123" y="368125"/>
                  <a:pt x="2913452" y="376785"/>
                </a:cubicBezTo>
                <a:cubicBezTo>
                  <a:pt x="2922123" y="376785"/>
                  <a:pt x="2926459" y="381115"/>
                  <a:pt x="2930794" y="376785"/>
                </a:cubicBezTo>
                <a:cubicBezTo>
                  <a:pt x="2930794" y="381115"/>
                  <a:pt x="2930794" y="385445"/>
                  <a:pt x="2935130" y="385445"/>
                </a:cubicBezTo>
                <a:cubicBezTo>
                  <a:pt x="2935130" y="389775"/>
                  <a:pt x="2930794" y="407095"/>
                  <a:pt x="2935130" y="407095"/>
                </a:cubicBezTo>
                <a:cubicBezTo>
                  <a:pt x="2930794" y="420085"/>
                  <a:pt x="2917788" y="420085"/>
                  <a:pt x="2909117" y="433075"/>
                </a:cubicBezTo>
                <a:cubicBezTo>
                  <a:pt x="2917788" y="441735"/>
                  <a:pt x="2922123" y="433075"/>
                  <a:pt x="2922123" y="424415"/>
                </a:cubicBezTo>
                <a:cubicBezTo>
                  <a:pt x="2930794" y="441735"/>
                  <a:pt x="2935130" y="433075"/>
                  <a:pt x="2943801" y="446064"/>
                </a:cubicBezTo>
                <a:cubicBezTo>
                  <a:pt x="2943801" y="450394"/>
                  <a:pt x="2926459" y="459054"/>
                  <a:pt x="2935130" y="463384"/>
                </a:cubicBezTo>
                <a:cubicBezTo>
                  <a:pt x="2926459" y="463384"/>
                  <a:pt x="2922123" y="463384"/>
                  <a:pt x="2909117" y="476374"/>
                </a:cubicBezTo>
                <a:cubicBezTo>
                  <a:pt x="2922123" y="502354"/>
                  <a:pt x="2900446" y="502354"/>
                  <a:pt x="2900446" y="524004"/>
                </a:cubicBezTo>
                <a:cubicBezTo>
                  <a:pt x="2913452" y="528334"/>
                  <a:pt x="2904781" y="511014"/>
                  <a:pt x="2917788" y="511014"/>
                </a:cubicBezTo>
                <a:cubicBezTo>
                  <a:pt x="2926459" y="519674"/>
                  <a:pt x="2909117" y="515344"/>
                  <a:pt x="2917788" y="528334"/>
                </a:cubicBezTo>
                <a:cubicBezTo>
                  <a:pt x="2913452" y="519674"/>
                  <a:pt x="2913452" y="528334"/>
                  <a:pt x="2922123" y="541324"/>
                </a:cubicBezTo>
                <a:cubicBezTo>
                  <a:pt x="2917788" y="541324"/>
                  <a:pt x="2913452" y="536994"/>
                  <a:pt x="2913452" y="528334"/>
                </a:cubicBezTo>
                <a:cubicBezTo>
                  <a:pt x="2904781" y="536994"/>
                  <a:pt x="2900446" y="541324"/>
                  <a:pt x="2909117" y="554314"/>
                </a:cubicBezTo>
                <a:cubicBezTo>
                  <a:pt x="2891775" y="554314"/>
                  <a:pt x="2896110" y="575964"/>
                  <a:pt x="2891775" y="584624"/>
                </a:cubicBezTo>
                <a:cubicBezTo>
                  <a:pt x="2900446" y="588954"/>
                  <a:pt x="2935130" y="597614"/>
                  <a:pt x="2930794" y="584624"/>
                </a:cubicBezTo>
                <a:cubicBezTo>
                  <a:pt x="2943801" y="584624"/>
                  <a:pt x="2935130" y="601944"/>
                  <a:pt x="2943801" y="610603"/>
                </a:cubicBezTo>
                <a:cubicBezTo>
                  <a:pt x="2952472" y="614933"/>
                  <a:pt x="2961143" y="627923"/>
                  <a:pt x="2969814" y="623593"/>
                </a:cubicBezTo>
                <a:cubicBezTo>
                  <a:pt x="2965478" y="610603"/>
                  <a:pt x="2978485" y="623593"/>
                  <a:pt x="2978485" y="614933"/>
                </a:cubicBezTo>
                <a:cubicBezTo>
                  <a:pt x="2982820" y="610603"/>
                  <a:pt x="2974149" y="606274"/>
                  <a:pt x="2969814" y="606274"/>
                </a:cubicBezTo>
                <a:cubicBezTo>
                  <a:pt x="2969814" y="601944"/>
                  <a:pt x="2987156" y="597614"/>
                  <a:pt x="2991491" y="601944"/>
                </a:cubicBezTo>
                <a:cubicBezTo>
                  <a:pt x="2995827" y="580294"/>
                  <a:pt x="3030511" y="558644"/>
                  <a:pt x="3026175" y="541324"/>
                </a:cubicBezTo>
                <a:cubicBezTo>
                  <a:pt x="3021840" y="532664"/>
                  <a:pt x="3039182" y="545654"/>
                  <a:pt x="3043517" y="545654"/>
                </a:cubicBezTo>
                <a:cubicBezTo>
                  <a:pt x="3043517" y="545654"/>
                  <a:pt x="3043517" y="541324"/>
                  <a:pt x="3043517" y="541324"/>
                </a:cubicBezTo>
                <a:cubicBezTo>
                  <a:pt x="3043517" y="528334"/>
                  <a:pt x="3030511" y="541324"/>
                  <a:pt x="3039182" y="532664"/>
                </a:cubicBezTo>
                <a:cubicBezTo>
                  <a:pt x="3039182" y="532664"/>
                  <a:pt x="3039182" y="528334"/>
                  <a:pt x="3039182" y="524004"/>
                </a:cubicBezTo>
                <a:cubicBezTo>
                  <a:pt x="3056523" y="549984"/>
                  <a:pt x="3078201" y="502354"/>
                  <a:pt x="3086872" y="489364"/>
                </a:cubicBezTo>
                <a:cubicBezTo>
                  <a:pt x="3099878" y="493694"/>
                  <a:pt x="3117220" y="493694"/>
                  <a:pt x="3112885" y="476374"/>
                </a:cubicBezTo>
                <a:cubicBezTo>
                  <a:pt x="3121556" y="467714"/>
                  <a:pt x="3117220" y="476374"/>
                  <a:pt x="3121556" y="485034"/>
                </a:cubicBezTo>
                <a:cubicBezTo>
                  <a:pt x="3121556" y="472044"/>
                  <a:pt x="3121556" y="476374"/>
                  <a:pt x="3130227" y="467714"/>
                </a:cubicBezTo>
                <a:cubicBezTo>
                  <a:pt x="3117220" y="463384"/>
                  <a:pt x="3112885" y="454724"/>
                  <a:pt x="3099878" y="446064"/>
                </a:cubicBezTo>
                <a:cubicBezTo>
                  <a:pt x="3099878" y="454724"/>
                  <a:pt x="3091207" y="446064"/>
                  <a:pt x="3086872" y="454724"/>
                </a:cubicBezTo>
                <a:cubicBezTo>
                  <a:pt x="3091207" y="437405"/>
                  <a:pt x="3099878" y="428745"/>
                  <a:pt x="3112885" y="420085"/>
                </a:cubicBezTo>
                <a:cubicBezTo>
                  <a:pt x="3121556" y="424415"/>
                  <a:pt x="3130227" y="428745"/>
                  <a:pt x="3130227" y="437405"/>
                </a:cubicBezTo>
                <a:cubicBezTo>
                  <a:pt x="3134562" y="433075"/>
                  <a:pt x="3125891" y="415755"/>
                  <a:pt x="3121556" y="420085"/>
                </a:cubicBezTo>
                <a:cubicBezTo>
                  <a:pt x="3117220" y="411425"/>
                  <a:pt x="3147569" y="415755"/>
                  <a:pt x="3134562" y="420085"/>
                </a:cubicBezTo>
                <a:cubicBezTo>
                  <a:pt x="3143233" y="428745"/>
                  <a:pt x="3138898" y="411425"/>
                  <a:pt x="3147569" y="411425"/>
                </a:cubicBezTo>
                <a:cubicBezTo>
                  <a:pt x="3160575" y="428745"/>
                  <a:pt x="3173582" y="437405"/>
                  <a:pt x="3195259" y="433075"/>
                </a:cubicBezTo>
                <a:cubicBezTo>
                  <a:pt x="3199595" y="450394"/>
                  <a:pt x="3156240" y="446064"/>
                  <a:pt x="3156240" y="454724"/>
                </a:cubicBezTo>
                <a:cubicBezTo>
                  <a:pt x="3164911" y="454724"/>
                  <a:pt x="3177917" y="463384"/>
                  <a:pt x="3186588" y="454724"/>
                </a:cubicBezTo>
                <a:cubicBezTo>
                  <a:pt x="3195259" y="467714"/>
                  <a:pt x="3186588" y="476374"/>
                  <a:pt x="3177917" y="476374"/>
                </a:cubicBezTo>
                <a:cubicBezTo>
                  <a:pt x="3186588" y="489364"/>
                  <a:pt x="3190924" y="476374"/>
                  <a:pt x="3208266" y="480704"/>
                </a:cubicBezTo>
                <a:cubicBezTo>
                  <a:pt x="3208266" y="489364"/>
                  <a:pt x="3190924" y="498024"/>
                  <a:pt x="3182253" y="489364"/>
                </a:cubicBezTo>
                <a:cubicBezTo>
                  <a:pt x="3173582" y="498024"/>
                  <a:pt x="3190924" y="515344"/>
                  <a:pt x="3173582" y="515344"/>
                </a:cubicBezTo>
                <a:cubicBezTo>
                  <a:pt x="3182253" y="515344"/>
                  <a:pt x="3195259" y="524004"/>
                  <a:pt x="3203930" y="519674"/>
                </a:cubicBezTo>
                <a:cubicBezTo>
                  <a:pt x="3203930" y="524004"/>
                  <a:pt x="3203930" y="528334"/>
                  <a:pt x="3208266" y="528334"/>
                </a:cubicBezTo>
                <a:cubicBezTo>
                  <a:pt x="3212601" y="532664"/>
                  <a:pt x="3199595" y="532664"/>
                  <a:pt x="3203930" y="541324"/>
                </a:cubicBezTo>
                <a:cubicBezTo>
                  <a:pt x="3208266" y="547819"/>
                  <a:pt x="3212601" y="549984"/>
                  <a:pt x="3216937" y="551608"/>
                </a:cubicBezTo>
                <a:lnTo>
                  <a:pt x="3222264" y="554490"/>
                </a:lnTo>
                <a:lnTo>
                  <a:pt x="3215311" y="554855"/>
                </a:lnTo>
                <a:cubicBezTo>
                  <a:pt x="3212602" y="554314"/>
                  <a:pt x="3210434" y="554314"/>
                  <a:pt x="3208266" y="558644"/>
                </a:cubicBezTo>
                <a:cubicBezTo>
                  <a:pt x="3210434" y="562974"/>
                  <a:pt x="3214769" y="564056"/>
                  <a:pt x="3218563" y="562974"/>
                </a:cubicBezTo>
                <a:lnTo>
                  <a:pt x="3224487" y="555692"/>
                </a:lnTo>
                <a:lnTo>
                  <a:pt x="3229943" y="558644"/>
                </a:lnTo>
                <a:cubicBezTo>
                  <a:pt x="3242950" y="541324"/>
                  <a:pt x="3264627" y="541324"/>
                  <a:pt x="3281969" y="524004"/>
                </a:cubicBezTo>
                <a:cubicBezTo>
                  <a:pt x="3281969" y="532664"/>
                  <a:pt x="3294976" y="532664"/>
                  <a:pt x="3299311" y="536994"/>
                </a:cubicBezTo>
                <a:cubicBezTo>
                  <a:pt x="3286305" y="528334"/>
                  <a:pt x="3299311" y="532664"/>
                  <a:pt x="3286305" y="515344"/>
                </a:cubicBezTo>
                <a:cubicBezTo>
                  <a:pt x="3294976" y="524004"/>
                  <a:pt x="3303647" y="519674"/>
                  <a:pt x="3307982" y="515344"/>
                </a:cubicBezTo>
                <a:cubicBezTo>
                  <a:pt x="3316653" y="519674"/>
                  <a:pt x="3312318" y="532664"/>
                  <a:pt x="3316653" y="532664"/>
                </a:cubicBezTo>
                <a:cubicBezTo>
                  <a:pt x="3320989" y="536994"/>
                  <a:pt x="3312318" y="536994"/>
                  <a:pt x="3316653" y="541324"/>
                </a:cubicBezTo>
                <a:cubicBezTo>
                  <a:pt x="3320989" y="558644"/>
                  <a:pt x="3325324" y="536994"/>
                  <a:pt x="3329660" y="545654"/>
                </a:cubicBezTo>
                <a:cubicBezTo>
                  <a:pt x="3338331" y="554314"/>
                  <a:pt x="3325324" y="558644"/>
                  <a:pt x="3320989" y="554314"/>
                </a:cubicBezTo>
                <a:cubicBezTo>
                  <a:pt x="3316653" y="562974"/>
                  <a:pt x="3342666" y="584624"/>
                  <a:pt x="3329660" y="593284"/>
                </a:cubicBezTo>
                <a:cubicBezTo>
                  <a:pt x="3325324" y="580294"/>
                  <a:pt x="3325324" y="580294"/>
                  <a:pt x="3325324" y="580294"/>
                </a:cubicBezTo>
                <a:cubicBezTo>
                  <a:pt x="3312318" y="588954"/>
                  <a:pt x="3333995" y="597614"/>
                  <a:pt x="3329660" y="606274"/>
                </a:cubicBezTo>
                <a:cubicBezTo>
                  <a:pt x="3338331" y="614933"/>
                  <a:pt x="3329660" y="597614"/>
                  <a:pt x="3333995" y="597614"/>
                </a:cubicBezTo>
                <a:cubicBezTo>
                  <a:pt x="3347002" y="610603"/>
                  <a:pt x="3325324" y="614933"/>
                  <a:pt x="3333995" y="627923"/>
                </a:cubicBezTo>
                <a:cubicBezTo>
                  <a:pt x="3342666" y="632253"/>
                  <a:pt x="3347002" y="632253"/>
                  <a:pt x="3355673" y="632253"/>
                </a:cubicBezTo>
                <a:cubicBezTo>
                  <a:pt x="3364344" y="645243"/>
                  <a:pt x="3394692" y="684213"/>
                  <a:pt x="3403363" y="653903"/>
                </a:cubicBezTo>
                <a:cubicBezTo>
                  <a:pt x="3394692" y="649573"/>
                  <a:pt x="3390357" y="645243"/>
                  <a:pt x="3386021" y="649573"/>
                </a:cubicBezTo>
                <a:cubicBezTo>
                  <a:pt x="3386021" y="640913"/>
                  <a:pt x="3399028" y="640913"/>
                  <a:pt x="3407699" y="636583"/>
                </a:cubicBezTo>
                <a:cubicBezTo>
                  <a:pt x="3403363" y="649573"/>
                  <a:pt x="3425040" y="662563"/>
                  <a:pt x="3425040" y="675553"/>
                </a:cubicBezTo>
                <a:cubicBezTo>
                  <a:pt x="3420705" y="675553"/>
                  <a:pt x="3412034" y="675553"/>
                  <a:pt x="3407699" y="675553"/>
                </a:cubicBezTo>
                <a:cubicBezTo>
                  <a:pt x="3403363" y="679883"/>
                  <a:pt x="3399028" y="684213"/>
                  <a:pt x="3403363" y="692873"/>
                </a:cubicBezTo>
                <a:cubicBezTo>
                  <a:pt x="3412034" y="692873"/>
                  <a:pt x="3420705" y="688543"/>
                  <a:pt x="3425040" y="679883"/>
                </a:cubicBezTo>
                <a:cubicBezTo>
                  <a:pt x="3429376" y="701533"/>
                  <a:pt x="3412034" y="692873"/>
                  <a:pt x="3403363" y="701533"/>
                </a:cubicBezTo>
                <a:cubicBezTo>
                  <a:pt x="3403363" y="705863"/>
                  <a:pt x="3407699" y="710193"/>
                  <a:pt x="3407699" y="705863"/>
                </a:cubicBezTo>
                <a:cubicBezTo>
                  <a:pt x="3416369" y="714523"/>
                  <a:pt x="3390357" y="701533"/>
                  <a:pt x="3386021" y="701533"/>
                </a:cubicBezTo>
                <a:cubicBezTo>
                  <a:pt x="3381686" y="714523"/>
                  <a:pt x="3394692" y="727513"/>
                  <a:pt x="3386021" y="731843"/>
                </a:cubicBezTo>
                <a:cubicBezTo>
                  <a:pt x="3394692" y="736173"/>
                  <a:pt x="3403363" y="740503"/>
                  <a:pt x="3412034" y="731843"/>
                </a:cubicBezTo>
                <a:cubicBezTo>
                  <a:pt x="3412034" y="744833"/>
                  <a:pt x="3399028" y="736173"/>
                  <a:pt x="3394692" y="744833"/>
                </a:cubicBezTo>
                <a:cubicBezTo>
                  <a:pt x="3399028" y="753493"/>
                  <a:pt x="3403363" y="762153"/>
                  <a:pt x="3403363" y="770813"/>
                </a:cubicBezTo>
                <a:cubicBezTo>
                  <a:pt x="3403363" y="770813"/>
                  <a:pt x="3403363" y="770813"/>
                  <a:pt x="3407699" y="775143"/>
                </a:cubicBezTo>
                <a:cubicBezTo>
                  <a:pt x="3412034" y="762153"/>
                  <a:pt x="3429376" y="727513"/>
                  <a:pt x="3425040" y="736173"/>
                </a:cubicBezTo>
                <a:cubicBezTo>
                  <a:pt x="3429376" y="744833"/>
                  <a:pt x="3429376" y="740503"/>
                  <a:pt x="3433711" y="744833"/>
                </a:cubicBezTo>
                <a:cubicBezTo>
                  <a:pt x="3438047" y="740503"/>
                  <a:pt x="3438047" y="727513"/>
                  <a:pt x="3446718" y="723183"/>
                </a:cubicBezTo>
                <a:cubicBezTo>
                  <a:pt x="3455389" y="731843"/>
                  <a:pt x="3451053" y="736173"/>
                  <a:pt x="3455389" y="744833"/>
                </a:cubicBezTo>
                <a:cubicBezTo>
                  <a:pt x="3464060" y="744833"/>
                  <a:pt x="3459724" y="736173"/>
                  <a:pt x="3455389" y="736173"/>
                </a:cubicBezTo>
                <a:cubicBezTo>
                  <a:pt x="3459724" y="731843"/>
                  <a:pt x="3481402" y="731843"/>
                  <a:pt x="3481402" y="718853"/>
                </a:cubicBezTo>
                <a:cubicBezTo>
                  <a:pt x="3472731" y="714523"/>
                  <a:pt x="3468395" y="705863"/>
                  <a:pt x="3464060" y="714523"/>
                </a:cubicBezTo>
                <a:cubicBezTo>
                  <a:pt x="3459724" y="718853"/>
                  <a:pt x="3468395" y="714523"/>
                  <a:pt x="3472731" y="727513"/>
                </a:cubicBezTo>
                <a:cubicBezTo>
                  <a:pt x="3464060" y="731843"/>
                  <a:pt x="3459724" y="714523"/>
                  <a:pt x="3455389" y="710193"/>
                </a:cubicBezTo>
                <a:cubicBezTo>
                  <a:pt x="3459724" y="705863"/>
                  <a:pt x="3464060" y="705863"/>
                  <a:pt x="3459724" y="701533"/>
                </a:cubicBezTo>
                <a:cubicBezTo>
                  <a:pt x="3464060" y="697203"/>
                  <a:pt x="3468395" y="710193"/>
                  <a:pt x="3472731" y="705863"/>
                </a:cubicBezTo>
                <a:cubicBezTo>
                  <a:pt x="3472731" y="697203"/>
                  <a:pt x="3468395" y="692873"/>
                  <a:pt x="3464060" y="679883"/>
                </a:cubicBezTo>
                <a:cubicBezTo>
                  <a:pt x="3464060" y="679883"/>
                  <a:pt x="3468395" y="688543"/>
                  <a:pt x="3472731" y="692873"/>
                </a:cubicBezTo>
                <a:cubicBezTo>
                  <a:pt x="3481402" y="684213"/>
                  <a:pt x="3481402" y="684213"/>
                  <a:pt x="3481402" y="684213"/>
                </a:cubicBezTo>
                <a:cubicBezTo>
                  <a:pt x="3485737" y="675553"/>
                  <a:pt x="3472731" y="653903"/>
                  <a:pt x="3490073" y="662563"/>
                </a:cubicBezTo>
                <a:cubicBezTo>
                  <a:pt x="3490073" y="666893"/>
                  <a:pt x="3481402" y="666893"/>
                  <a:pt x="3485737" y="671223"/>
                </a:cubicBezTo>
                <a:cubicBezTo>
                  <a:pt x="3494408" y="671223"/>
                  <a:pt x="3498744" y="675553"/>
                  <a:pt x="3507415" y="675553"/>
                </a:cubicBezTo>
                <a:cubicBezTo>
                  <a:pt x="3503079" y="684213"/>
                  <a:pt x="3507415" y="679883"/>
                  <a:pt x="3498744" y="697203"/>
                </a:cubicBezTo>
                <a:cubicBezTo>
                  <a:pt x="3494408" y="688543"/>
                  <a:pt x="3490073" y="692873"/>
                  <a:pt x="3490073" y="684213"/>
                </a:cubicBezTo>
                <a:cubicBezTo>
                  <a:pt x="3485737" y="684213"/>
                  <a:pt x="3485737" y="684213"/>
                  <a:pt x="3485737" y="684213"/>
                </a:cubicBezTo>
                <a:cubicBezTo>
                  <a:pt x="3485737" y="688543"/>
                  <a:pt x="3485737" y="688543"/>
                  <a:pt x="3485737" y="688543"/>
                </a:cubicBezTo>
                <a:cubicBezTo>
                  <a:pt x="3490073" y="688543"/>
                  <a:pt x="3490073" y="688543"/>
                  <a:pt x="3490073" y="692873"/>
                </a:cubicBezTo>
                <a:cubicBezTo>
                  <a:pt x="3485737" y="692873"/>
                  <a:pt x="3485737" y="697203"/>
                  <a:pt x="3490073" y="701533"/>
                </a:cubicBezTo>
                <a:cubicBezTo>
                  <a:pt x="3494408" y="697203"/>
                  <a:pt x="3498744" y="705863"/>
                  <a:pt x="3498744" y="697203"/>
                </a:cubicBezTo>
                <a:cubicBezTo>
                  <a:pt x="3507415" y="710193"/>
                  <a:pt x="3516086" y="710193"/>
                  <a:pt x="3520421" y="701533"/>
                </a:cubicBezTo>
                <a:cubicBezTo>
                  <a:pt x="3507415" y="692873"/>
                  <a:pt x="3516086" y="688543"/>
                  <a:pt x="3524757" y="697203"/>
                </a:cubicBezTo>
                <a:cubicBezTo>
                  <a:pt x="3533428" y="692873"/>
                  <a:pt x="3529092" y="679883"/>
                  <a:pt x="3542099" y="671223"/>
                </a:cubicBezTo>
                <a:cubicBezTo>
                  <a:pt x="3546434" y="679883"/>
                  <a:pt x="3542099" y="679883"/>
                  <a:pt x="3537763" y="684213"/>
                </a:cubicBezTo>
                <a:cubicBezTo>
                  <a:pt x="3542099" y="688543"/>
                  <a:pt x="3546434" y="684213"/>
                  <a:pt x="3550770" y="688543"/>
                </a:cubicBezTo>
                <a:cubicBezTo>
                  <a:pt x="3555105" y="666893"/>
                  <a:pt x="3576783" y="658233"/>
                  <a:pt x="3581118" y="640913"/>
                </a:cubicBezTo>
                <a:cubicBezTo>
                  <a:pt x="3585454" y="640913"/>
                  <a:pt x="3589789" y="649573"/>
                  <a:pt x="3598460" y="640913"/>
                </a:cubicBezTo>
                <a:cubicBezTo>
                  <a:pt x="3602796" y="649573"/>
                  <a:pt x="3598460" y="658233"/>
                  <a:pt x="3594125" y="658233"/>
                </a:cubicBezTo>
                <a:cubicBezTo>
                  <a:pt x="3598460" y="666893"/>
                  <a:pt x="3602796" y="666893"/>
                  <a:pt x="3607131" y="662563"/>
                </a:cubicBezTo>
                <a:cubicBezTo>
                  <a:pt x="3615802" y="658233"/>
                  <a:pt x="3602796" y="666893"/>
                  <a:pt x="3598460" y="671223"/>
                </a:cubicBezTo>
                <a:cubicBezTo>
                  <a:pt x="3624473" y="688543"/>
                  <a:pt x="3637480" y="645243"/>
                  <a:pt x="3611467" y="632253"/>
                </a:cubicBezTo>
                <a:cubicBezTo>
                  <a:pt x="3611467" y="627923"/>
                  <a:pt x="3615802" y="627923"/>
                  <a:pt x="3615802" y="623593"/>
                </a:cubicBezTo>
                <a:cubicBezTo>
                  <a:pt x="3611467" y="623593"/>
                  <a:pt x="3607131" y="623593"/>
                  <a:pt x="3607131" y="623593"/>
                </a:cubicBezTo>
                <a:cubicBezTo>
                  <a:pt x="3598460" y="606274"/>
                  <a:pt x="3615802" y="606274"/>
                  <a:pt x="3620138" y="593284"/>
                </a:cubicBezTo>
                <a:cubicBezTo>
                  <a:pt x="3620138" y="610603"/>
                  <a:pt x="3633144" y="606274"/>
                  <a:pt x="3641815" y="601944"/>
                </a:cubicBezTo>
                <a:cubicBezTo>
                  <a:pt x="3646151" y="597614"/>
                  <a:pt x="3637480" y="588954"/>
                  <a:pt x="3637480" y="584624"/>
                </a:cubicBezTo>
                <a:cubicBezTo>
                  <a:pt x="3646151" y="584624"/>
                  <a:pt x="3646151" y="580294"/>
                  <a:pt x="3650486" y="571634"/>
                </a:cubicBezTo>
                <a:cubicBezTo>
                  <a:pt x="3663493" y="584624"/>
                  <a:pt x="3667828" y="593284"/>
                  <a:pt x="3672164" y="584624"/>
                </a:cubicBezTo>
                <a:cubicBezTo>
                  <a:pt x="3676499" y="597614"/>
                  <a:pt x="3689506" y="610603"/>
                  <a:pt x="3676499" y="610603"/>
                </a:cubicBezTo>
                <a:cubicBezTo>
                  <a:pt x="3693841" y="601944"/>
                  <a:pt x="3719854" y="606274"/>
                  <a:pt x="3745867" y="636583"/>
                </a:cubicBezTo>
                <a:cubicBezTo>
                  <a:pt x="3754538" y="640913"/>
                  <a:pt x="3758874" y="632253"/>
                  <a:pt x="3758874" y="623593"/>
                </a:cubicBezTo>
                <a:cubicBezTo>
                  <a:pt x="3767545" y="649573"/>
                  <a:pt x="3737196" y="645243"/>
                  <a:pt x="3767545" y="675553"/>
                </a:cubicBezTo>
                <a:cubicBezTo>
                  <a:pt x="3771880" y="671223"/>
                  <a:pt x="3758874" y="662563"/>
                  <a:pt x="3767545" y="662563"/>
                </a:cubicBezTo>
                <a:cubicBezTo>
                  <a:pt x="3780551" y="684213"/>
                  <a:pt x="3776216" y="645243"/>
                  <a:pt x="3758874" y="658233"/>
                </a:cubicBezTo>
                <a:cubicBezTo>
                  <a:pt x="3754538" y="636583"/>
                  <a:pt x="3789222" y="658233"/>
                  <a:pt x="3784886" y="671223"/>
                </a:cubicBezTo>
                <a:cubicBezTo>
                  <a:pt x="3789222" y="679883"/>
                  <a:pt x="3789222" y="671223"/>
                  <a:pt x="3793557" y="666893"/>
                </a:cubicBezTo>
                <a:cubicBezTo>
                  <a:pt x="3797893" y="675553"/>
                  <a:pt x="3793557" y="688543"/>
                  <a:pt x="3784886" y="684213"/>
                </a:cubicBezTo>
                <a:cubicBezTo>
                  <a:pt x="3789222" y="688543"/>
                  <a:pt x="3793557" y="692873"/>
                  <a:pt x="3793557" y="692873"/>
                </a:cubicBezTo>
                <a:cubicBezTo>
                  <a:pt x="3793557" y="705863"/>
                  <a:pt x="3780551" y="692873"/>
                  <a:pt x="3771880" y="701533"/>
                </a:cubicBezTo>
                <a:cubicBezTo>
                  <a:pt x="3776216" y="701533"/>
                  <a:pt x="3780551" y="705863"/>
                  <a:pt x="3784886" y="705863"/>
                </a:cubicBezTo>
                <a:cubicBezTo>
                  <a:pt x="3784886" y="718853"/>
                  <a:pt x="3763209" y="710193"/>
                  <a:pt x="3767545" y="705863"/>
                </a:cubicBezTo>
                <a:cubicBezTo>
                  <a:pt x="3767545" y="710193"/>
                  <a:pt x="3763209" y="714523"/>
                  <a:pt x="3763209" y="718853"/>
                </a:cubicBezTo>
                <a:cubicBezTo>
                  <a:pt x="3763209" y="723183"/>
                  <a:pt x="3767545" y="723183"/>
                  <a:pt x="3771880" y="727513"/>
                </a:cubicBezTo>
                <a:cubicBezTo>
                  <a:pt x="3763209" y="727513"/>
                  <a:pt x="3763209" y="723183"/>
                  <a:pt x="3754538" y="727513"/>
                </a:cubicBezTo>
                <a:cubicBezTo>
                  <a:pt x="3750203" y="714523"/>
                  <a:pt x="3745867" y="705863"/>
                  <a:pt x="3732861" y="714523"/>
                </a:cubicBezTo>
                <a:cubicBezTo>
                  <a:pt x="3728525" y="705863"/>
                  <a:pt x="3737196" y="705863"/>
                  <a:pt x="3732861" y="701533"/>
                </a:cubicBezTo>
                <a:cubicBezTo>
                  <a:pt x="3728525" y="697203"/>
                  <a:pt x="3724190" y="701533"/>
                  <a:pt x="3724190" y="705863"/>
                </a:cubicBezTo>
                <a:cubicBezTo>
                  <a:pt x="3715519" y="705863"/>
                  <a:pt x="3737196" y="718853"/>
                  <a:pt x="3724190" y="723183"/>
                </a:cubicBezTo>
                <a:cubicBezTo>
                  <a:pt x="3724190" y="710193"/>
                  <a:pt x="3715519" y="714523"/>
                  <a:pt x="3715519" y="701533"/>
                </a:cubicBezTo>
                <a:cubicBezTo>
                  <a:pt x="3724190" y="697203"/>
                  <a:pt x="3728525" y="697203"/>
                  <a:pt x="3724190" y="688543"/>
                </a:cubicBezTo>
                <a:cubicBezTo>
                  <a:pt x="3715519" y="679883"/>
                  <a:pt x="3719854" y="701533"/>
                  <a:pt x="3706848" y="692873"/>
                </a:cubicBezTo>
                <a:cubicBezTo>
                  <a:pt x="3702512" y="697203"/>
                  <a:pt x="3702512" y="714523"/>
                  <a:pt x="3711183" y="710193"/>
                </a:cubicBezTo>
                <a:cubicBezTo>
                  <a:pt x="3698177" y="718853"/>
                  <a:pt x="3689506" y="736173"/>
                  <a:pt x="3667828" y="749163"/>
                </a:cubicBezTo>
                <a:cubicBezTo>
                  <a:pt x="3663493" y="753493"/>
                  <a:pt x="3667828" y="753493"/>
                  <a:pt x="3672164" y="762153"/>
                </a:cubicBezTo>
                <a:cubicBezTo>
                  <a:pt x="3667828" y="766483"/>
                  <a:pt x="3654822" y="762153"/>
                  <a:pt x="3654822" y="775143"/>
                </a:cubicBezTo>
                <a:cubicBezTo>
                  <a:pt x="3667828" y="775143"/>
                  <a:pt x="3667828" y="801122"/>
                  <a:pt x="3672164" y="788132"/>
                </a:cubicBezTo>
                <a:cubicBezTo>
                  <a:pt x="3680835" y="792462"/>
                  <a:pt x="3667828" y="796793"/>
                  <a:pt x="3663493" y="805452"/>
                </a:cubicBezTo>
                <a:cubicBezTo>
                  <a:pt x="3672164" y="814112"/>
                  <a:pt x="3676499" y="801122"/>
                  <a:pt x="3680835" y="796793"/>
                </a:cubicBezTo>
                <a:cubicBezTo>
                  <a:pt x="3685170" y="805452"/>
                  <a:pt x="3689506" y="805452"/>
                  <a:pt x="3689506" y="801122"/>
                </a:cubicBezTo>
                <a:cubicBezTo>
                  <a:pt x="3685170" y="809782"/>
                  <a:pt x="3680835" y="814112"/>
                  <a:pt x="3689506" y="831432"/>
                </a:cubicBezTo>
                <a:cubicBezTo>
                  <a:pt x="3689506" y="831432"/>
                  <a:pt x="3693841" y="831432"/>
                  <a:pt x="3693841" y="835762"/>
                </a:cubicBezTo>
                <a:cubicBezTo>
                  <a:pt x="3698177" y="827102"/>
                  <a:pt x="3698177" y="818442"/>
                  <a:pt x="3702512" y="809782"/>
                </a:cubicBezTo>
                <a:cubicBezTo>
                  <a:pt x="3715519" y="822772"/>
                  <a:pt x="3750203" y="822772"/>
                  <a:pt x="3732861" y="792462"/>
                </a:cubicBezTo>
                <a:cubicBezTo>
                  <a:pt x="3745867" y="796793"/>
                  <a:pt x="3754538" y="801122"/>
                  <a:pt x="3763209" y="809782"/>
                </a:cubicBezTo>
                <a:cubicBezTo>
                  <a:pt x="3758874" y="783802"/>
                  <a:pt x="3789222" y="796793"/>
                  <a:pt x="3784886" y="775143"/>
                </a:cubicBezTo>
                <a:cubicBezTo>
                  <a:pt x="3776216" y="796793"/>
                  <a:pt x="3815235" y="814112"/>
                  <a:pt x="3802228" y="835762"/>
                </a:cubicBezTo>
                <a:cubicBezTo>
                  <a:pt x="3815235" y="844422"/>
                  <a:pt x="3815235" y="857412"/>
                  <a:pt x="3828241" y="870402"/>
                </a:cubicBezTo>
                <a:cubicBezTo>
                  <a:pt x="3819570" y="879062"/>
                  <a:pt x="3810899" y="879062"/>
                  <a:pt x="3797893" y="874732"/>
                </a:cubicBezTo>
                <a:cubicBezTo>
                  <a:pt x="3797893" y="879062"/>
                  <a:pt x="3802228" y="883392"/>
                  <a:pt x="3802228" y="887722"/>
                </a:cubicBezTo>
                <a:cubicBezTo>
                  <a:pt x="3793557" y="892052"/>
                  <a:pt x="3780551" y="896382"/>
                  <a:pt x="3767545" y="887722"/>
                </a:cubicBezTo>
                <a:cubicBezTo>
                  <a:pt x="3767545" y="896382"/>
                  <a:pt x="3771880" y="905042"/>
                  <a:pt x="3758874" y="909372"/>
                </a:cubicBezTo>
                <a:cubicBezTo>
                  <a:pt x="3763209" y="922362"/>
                  <a:pt x="3776216" y="918032"/>
                  <a:pt x="3771880" y="926692"/>
                </a:cubicBezTo>
                <a:cubicBezTo>
                  <a:pt x="3780551" y="931022"/>
                  <a:pt x="3784886" y="931022"/>
                  <a:pt x="3797893" y="926692"/>
                </a:cubicBezTo>
                <a:cubicBezTo>
                  <a:pt x="3789222" y="939682"/>
                  <a:pt x="3806564" y="935352"/>
                  <a:pt x="3815235" y="957001"/>
                </a:cubicBezTo>
                <a:cubicBezTo>
                  <a:pt x="3815235" y="939682"/>
                  <a:pt x="3828241" y="944011"/>
                  <a:pt x="3841248" y="935352"/>
                </a:cubicBezTo>
                <a:cubicBezTo>
                  <a:pt x="3841248" y="952671"/>
                  <a:pt x="3815235" y="944011"/>
                  <a:pt x="3823906" y="965661"/>
                </a:cubicBezTo>
                <a:cubicBezTo>
                  <a:pt x="3819570" y="961332"/>
                  <a:pt x="3810899" y="969991"/>
                  <a:pt x="3806564" y="974321"/>
                </a:cubicBezTo>
                <a:cubicBezTo>
                  <a:pt x="3806564" y="1026281"/>
                  <a:pt x="3854254" y="995971"/>
                  <a:pt x="3880267" y="1017621"/>
                </a:cubicBezTo>
                <a:cubicBezTo>
                  <a:pt x="3880267" y="1013291"/>
                  <a:pt x="3880267" y="1013291"/>
                  <a:pt x="3884603" y="1008961"/>
                </a:cubicBezTo>
                <a:cubicBezTo>
                  <a:pt x="3888938" y="1013291"/>
                  <a:pt x="3888938" y="1013291"/>
                  <a:pt x="3893274" y="1013291"/>
                </a:cubicBezTo>
                <a:cubicBezTo>
                  <a:pt x="3901945" y="1021951"/>
                  <a:pt x="3884603" y="1021951"/>
                  <a:pt x="3897609" y="1030611"/>
                </a:cubicBezTo>
                <a:cubicBezTo>
                  <a:pt x="3901945" y="1026281"/>
                  <a:pt x="3901945" y="1030611"/>
                  <a:pt x="3910616" y="1039271"/>
                </a:cubicBezTo>
                <a:cubicBezTo>
                  <a:pt x="3923622" y="1021951"/>
                  <a:pt x="3936629" y="1008961"/>
                  <a:pt x="3958306" y="1026281"/>
                </a:cubicBezTo>
                <a:cubicBezTo>
                  <a:pt x="3958306" y="1026281"/>
                  <a:pt x="3962642" y="1021951"/>
                  <a:pt x="3962642" y="1017621"/>
                </a:cubicBezTo>
                <a:cubicBezTo>
                  <a:pt x="3971313" y="1034941"/>
                  <a:pt x="3979984" y="1026281"/>
                  <a:pt x="3988655" y="1034941"/>
                </a:cubicBezTo>
                <a:cubicBezTo>
                  <a:pt x="4010332" y="1069581"/>
                  <a:pt x="4001661" y="1086901"/>
                  <a:pt x="4010332" y="1117210"/>
                </a:cubicBezTo>
                <a:cubicBezTo>
                  <a:pt x="4036345" y="1117210"/>
                  <a:pt x="4032010" y="1091231"/>
                  <a:pt x="4053687" y="1078241"/>
                </a:cubicBezTo>
                <a:cubicBezTo>
                  <a:pt x="4045016" y="1065251"/>
                  <a:pt x="4032010" y="1065251"/>
                  <a:pt x="4027674" y="1060921"/>
                </a:cubicBezTo>
                <a:cubicBezTo>
                  <a:pt x="4027674" y="1056591"/>
                  <a:pt x="4040681" y="1065251"/>
                  <a:pt x="4036345" y="1052261"/>
                </a:cubicBezTo>
                <a:cubicBezTo>
                  <a:pt x="4049352" y="1065251"/>
                  <a:pt x="4062358" y="1065251"/>
                  <a:pt x="4075365" y="1052261"/>
                </a:cubicBezTo>
                <a:cubicBezTo>
                  <a:pt x="4084036" y="1056591"/>
                  <a:pt x="4079700" y="1060921"/>
                  <a:pt x="4092707" y="1069581"/>
                </a:cubicBezTo>
                <a:cubicBezTo>
                  <a:pt x="4118720" y="1043601"/>
                  <a:pt x="4149068" y="1043601"/>
                  <a:pt x="4188087" y="1052261"/>
                </a:cubicBezTo>
                <a:cubicBezTo>
                  <a:pt x="4231443" y="1026281"/>
                  <a:pt x="4300810" y="1104221"/>
                  <a:pt x="4296475" y="1160510"/>
                </a:cubicBezTo>
                <a:cubicBezTo>
                  <a:pt x="4292139" y="1156180"/>
                  <a:pt x="4283468" y="1151850"/>
                  <a:pt x="4279133" y="1143190"/>
                </a:cubicBezTo>
                <a:cubicBezTo>
                  <a:pt x="4270462" y="1151850"/>
                  <a:pt x="4257455" y="1147520"/>
                  <a:pt x="4248784" y="1151850"/>
                </a:cubicBezTo>
                <a:cubicBezTo>
                  <a:pt x="4244449" y="1186490"/>
                  <a:pt x="4209765" y="1182160"/>
                  <a:pt x="4192423" y="1203810"/>
                </a:cubicBezTo>
                <a:cubicBezTo>
                  <a:pt x="4192423" y="1199480"/>
                  <a:pt x="4192423" y="1199480"/>
                  <a:pt x="4192423" y="1195150"/>
                </a:cubicBezTo>
                <a:cubicBezTo>
                  <a:pt x="4170745" y="1203810"/>
                  <a:pt x="4162074" y="1221130"/>
                  <a:pt x="4149068" y="1216800"/>
                </a:cubicBezTo>
                <a:cubicBezTo>
                  <a:pt x="4149068" y="1221130"/>
                  <a:pt x="4149068" y="1229790"/>
                  <a:pt x="4144733" y="1234120"/>
                </a:cubicBezTo>
                <a:cubicBezTo>
                  <a:pt x="4140397" y="1238450"/>
                  <a:pt x="4136062" y="1229790"/>
                  <a:pt x="4131726" y="1225460"/>
                </a:cubicBezTo>
                <a:cubicBezTo>
                  <a:pt x="4131726" y="1242780"/>
                  <a:pt x="4088371" y="1242780"/>
                  <a:pt x="4110049" y="1268760"/>
                </a:cubicBezTo>
                <a:cubicBezTo>
                  <a:pt x="4097042" y="1264430"/>
                  <a:pt x="4097042" y="1268760"/>
                  <a:pt x="4088371" y="1277420"/>
                </a:cubicBezTo>
                <a:cubicBezTo>
                  <a:pt x="4079700" y="1255770"/>
                  <a:pt x="4092707" y="1260100"/>
                  <a:pt x="4092707" y="1247110"/>
                </a:cubicBezTo>
                <a:cubicBezTo>
                  <a:pt x="4097042" y="1203810"/>
                  <a:pt x="4062358" y="1173500"/>
                  <a:pt x="4023339" y="1156180"/>
                </a:cubicBezTo>
                <a:cubicBezTo>
                  <a:pt x="4014668" y="1164840"/>
                  <a:pt x="4005997" y="1160510"/>
                  <a:pt x="3997326" y="1164840"/>
                </a:cubicBezTo>
                <a:cubicBezTo>
                  <a:pt x="3992990" y="1169170"/>
                  <a:pt x="3997326" y="1177830"/>
                  <a:pt x="4001661" y="1186490"/>
                </a:cubicBezTo>
                <a:cubicBezTo>
                  <a:pt x="4005997" y="1151850"/>
                  <a:pt x="4049352" y="1186490"/>
                  <a:pt x="4053687" y="1216800"/>
                </a:cubicBezTo>
                <a:cubicBezTo>
                  <a:pt x="4049352" y="1221130"/>
                  <a:pt x="4045016" y="1212470"/>
                  <a:pt x="4040681" y="1221130"/>
                </a:cubicBezTo>
                <a:cubicBezTo>
                  <a:pt x="4036345" y="1221130"/>
                  <a:pt x="4040681" y="1229790"/>
                  <a:pt x="4036345" y="1229790"/>
                </a:cubicBezTo>
                <a:cubicBezTo>
                  <a:pt x="4049352" y="1234120"/>
                  <a:pt x="4049352" y="1238450"/>
                  <a:pt x="4062358" y="1251440"/>
                </a:cubicBezTo>
                <a:cubicBezTo>
                  <a:pt x="4058023" y="1251440"/>
                  <a:pt x="4058023" y="1255770"/>
                  <a:pt x="4053687" y="1260100"/>
                </a:cubicBezTo>
                <a:cubicBezTo>
                  <a:pt x="4088371" y="1264430"/>
                  <a:pt x="4071029" y="1299070"/>
                  <a:pt x="4079700" y="1320719"/>
                </a:cubicBezTo>
                <a:cubicBezTo>
                  <a:pt x="4075365" y="1316389"/>
                  <a:pt x="4066694" y="1325049"/>
                  <a:pt x="4075365" y="1333709"/>
                </a:cubicBezTo>
                <a:cubicBezTo>
                  <a:pt x="4084036" y="1342369"/>
                  <a:pt x="4079700" y="1325049"/>
                  <a:pt x="4088371" y="1325049"/>
                </a:cubicBezTo>
                <a:cubicBezTo>
                  <a:pt x="4092707" y="1329379"/>
                  <a:pt x="4088371" y="1333709"/>
                  <a:pt x="4092707" y="1338039"/>
                </a:cubicBezTo>
                <a:cubicBezTo>
                  <a:pt x="4088371" y="1333709"/>
                  <a:pt x="4084036" y="1342369"/>
                  <a:pt x="4075365" y="1346699"/>
                </a:cubicBezTo>
                <a:cubicBezTo>
                  <a:pt x="4084036" y="1355359"/>
                  <a:pt x="4088371" y="1351029"/>
                  <a:pt x="4097042" y="1364019"/>
                </a:cubicBezTo>
                <a:cubicBezTo>
                  <a:pt x="4097042" y="1368349"/>
                  <a:pt x="4092707" y="1372679"/>
                  <a:pt x="4088371" y="1377009"/>
                </a:cubicBezTo>
                <a:cubicBezTo>
                  <a:pt x="4097042" y="1381339"/>
                  <a:pt x="4097042" y="1385669"/>
                  <a:pt x="4101378" y="1394329"/>
                </a:cubicBezTo>
                <a:cubicBezTo>
                  <a:pt x="4105713" y="1402989"/>
                  <a:pt x="4114384" y="1398659"/>
                  <a:pt x="4118720" y="1398659"/>
                </a:cubicBezTo>
                <a:cubicBezTo>
                  <a:pt x="4136062" y="1424639"/>
                  <a:pt x="4136062" y="1433299"/>
                  <a:pt x="4153404" y="1450618"/>
                </a:cubicBezTo>
                <a:cubicBezTo>
                  <a:pt x="4153404" y="1459278"/>
                  <a:pt x="4149068" y="1459278"/>
                  <a:pt x="4149068" y="1467939"/>
                </a:cubicBezTo>
                <a:cubicBezTo>
                  <a:pt x="4153404" y="1472268"/>
                  <a:pt x="4157739" y="1472268"/>
                  <a:pt x="4162074" y="1467939"/>
                </a:cubicBezTo>
                <a:cubicBezTo>
                  <a:pt x="4166410" y="1472268"/>
                  <a:pt x="4153404" y="1476598"/>
                  <a:pt x="4162074" y="1485258"/>
                </a:cubicBezTo>
                <a:cubicBezTo>
                  <a:pt x="4157739" y="1485258"/>
                  <a:pt x="4153404" y="1485258"/>
                  <a:pt x="4153404" y="1493918"/>
                </a:cubicBezTo>
                <a:cubicBezTo>
                  <a:pt x="4157739" y="1480928"/>
                  <a:pt x="4192423" y="1524228"/>
                  <a:pt x="4170745" y="1528558"/>
                </a:cubicBezTo>
                <a:cubicBezTo>
                  <a:pt x="4162074" y="1515568"/>
                  <a:pt x="4166410" y="1506908"/>
                  <a:pt x="4149068" y="1498248"/>
                </a:cubicBezTo>
                <a:cubicBezTo>
                  <a:pt x="4153404" y="1515568"/>
                  <a:pt x="4149068" y="1524228"/>
                  <a:pt x="4153404" y="1537218"/>
                </a:cubicBezTo>
                <a:cubicBezTo>
                  <a:pt x="4166410" y="1532888"/>
                  <a:pt x="4188087" y="1554538"/>
                  <a:pt x="4170745" y="1567528"/>
                </a:cubicBezTo>
                <a:cubicBezTo>
                  <a:pt x="4179416" y="1576188"/>
                  <a:pt x="4188087" y="1576188"/>
                  <a:pt x="4192423" y="1580518"/>
                </a:cubicBezTo>
                <a:cubicBezTo>
                  <a:pt x="4196759" y="1584848"/>
                  <a:pt x="4192423" y="1589178"/>
                  <a:pt x="4188087" y="1589178"/>
                </a:cubicBezTo>
                <a:cubicBezTo>
                  <a:pt x="4192423" y="1597838"/>
                  <a:pt x="4196759" y="1593508"/>
                  <a:pt x="4201094" y="1593508"/>
                </a:cubicBezTo>
                <a:cubicBezTo>
                  <a:pt x="4205430" y="1602168"/>
                  <a:pt x="4201094" y="1602168"/>
                  <a:pt x="4205430" y="1610828"/>
                </a:cubicBezTo>
                <a:cubicBezTo>
                  <a:pt x="4214101" y="1615158"/>
                  <a:pt x="4205430" y="1602168"/>
                  <a:pt x="4214101" y="1597838"/>
                </a:cubicBezTo>
                <a:cubicBezTo>
                  <a:pt x="4214101" y="1619487"/>
                  <a:pt x="4231443" y="1645467"/>
                  <a:pt x="4240114" y="1671447"/>
                </a:cubicBezTo>
                <a:cubicBezTo>
                  <a:pt x="4235778" y="1671447"/>
                  <a:pt x="4235778" y="1680107"/>
                  <a:pt x="4231443" y="1680107"/>
                </a:cubicBezTo>
                <a:cubicBezTo>
                  <a:pt x="4235778" y="1693097"/>
                  <a:pt x="4240114" y="1693097"/>
                  <a:pt x="4244449" y="1693097"/>
                </a:cubicBezTo>
                <a:cubicBezTo>
                  <a:pt x="4244449" y="1710417"/>
                  <a:pt x="4261791" y="1719077"/>
                  <a:pt x="4257455" y="1736397"/>
                </a:cubicBezTo>
                <a:cubicBezTo>
                  <a:pt x="4253120" y="1736397"/>
                  <a:pt x="4248784" y="1723407"/>
                  <a:pt x="4248784" y="1714747"/>
                </a:cubicBezTo>
                <a:cubicBezTo>
                  <a:pt x="4240114" y="1719077"/>
                  <a:pt x="4240114" y="1727737"/>
                  <a:pt x="4244449" y="1732067"/>
                </a:cubicBezTo>
                <a:cubicBezTo>
                  <a:pt x="4227107" y="1723407"/>
                  <a:pt x="4240114" y="1706087"/>
                  <a:pt x="4235778" y="1697427"/>
                </a:cubicBezTo>
                <a:cubicBezTo>
                  <a:pt x="4222772" y="1697427"/>
                  <a:pt x="4201094" y="1671447"/>
                  <a:pt x="4196759" y="1654127"/>
                </a:cubicBezTo>
                <a:cubicBezTo>
                  <a:pt x="4188087" y="1649797"/>
                  <a:pt x="4179416" y="1658457"/>
                  <a:pt x="4170745" y="1658457"/>
                </a:cubicBezTo>
                <a:cubicBezTo>
                  <a:pt x="4170745" y="1662787"/>
                  <a:pt x="4170745" y="1658457"/>
                  <a:pt x="4175081" y="1658457"/>
                </a:cubicBezTo>
                <a:cubicBezTo>
                  <a:pt x="4183752" y="1671447"/>
                  <a:pt x="4175081" y="1675777"/>
                  <a:pt x="4183752" y="1688767"/>
                </a:cubicBezTo>
                <a:cubicBezTo>
                  <a:pt x="4179416" y="1693097"/>
                  <a:pt x="4179416" y="1688767"/>
                  <a:pt x="4175081" y="1688767"/>
                </a:cubicBezTo>
                <a:cubicBezTo>
                  <a:pt x="4170745" y="1697427"/>
                  <a:pt x="4188087" y="1706087"/>
                  <a:pt x="4188087" y="1710417"/>
                </a:cubicBezTo>
                <a:cubicBezTo>
                  <a:pt x="4183752" y="1710417"/>
                  <a:pt x="4170745" y="1701757"/>
                  <a:pt x="4183752" y="1719077"/>
                </a:cubicBezTo>
                <a:cubicBezTo>
                  <a:pt x="4170745" y="1736397"/>
                  <a:pt x="4144733" y="1719077"/>
                  <a:pt x="4144733" y="1740727"/>
                </a:cubicBezTo>
                <a:cubicBezTo>
                  <a:pt x="4140397" y="1727737"/>
                  <a:pt x="4127391" y="1719077"/>
                  <a:pt x="4127391" y="1732067"/>
                </a:cubicBezTo>
                <a:cubicBezTo>
                  <a:pt x="4123055" y="1719077"/>
                  <a:pt x="4123055" y="1723407"/>
                  <a:pt x="4114384" y="1714747"/>
                </a:cubicBezTo>
                <a:cubicBezTo>
                  <a:pt x="4118720" y="1706087"/>
                  <a:pt x="4131726" y="1714747"/>
                  <a:pt x="4127391" y="1697427"/>
                </a:cubicBezTo>
                <a:cubicBezTo>
                  <a:pt x="4118720" y="1693097"/>
                  <a:pt x="4114384" y="1714747"/>
                  <a:pt x="4105713" y="1697427"/>
                </a:cubicBezTo>
                <a:cubicBezTo>
                  <a:pt x="4097042" y="1701757"/>
                  <a:pt x="4101378" y="1710417"/>
                  <a:pt x="4092707" y="1719077"/>
                </a:cubicBezTo>
                <a:cubicBezTo>
                  <a:pt x="4101378" y="1727737"/>
                  <a:pt x="4110049" y="1732067"/>
                  <a:pt x="4118720" y="1736397"/>
                </a:cubicBezTo>
                <a:cubicBezTo>
                  <a:pt x="4118720" y="1740727"/>
                  <a:pt x="4097042" y="1732067"/>
                  <a:pt x="4097042" y="1749387"/>
                </a:cubicBezTo>
                <a:cubicBezTo>
                  <a:pt x="4110049" y="1758047"/>
                  <a:pt x="4105713" y="1745057"/>
                  <a:pt x="4110049" y="1745057"/>
                </a:cubicBezTo>
                <a:cubicBezTo>
                  <a:pt x="4118720" y="1745057"/>
                  <a:pt x="4118720" y="1758047"/>
                  <a:pt x="4127391" y="1758047"/>
                </a:cubicBezTo>
                <a:cubicBezTo>
                  <a:pt x="4131726" y="1775367"/>
                  <a:pt x="4114384" y="1753717"/>
                  <a:pt x="4110049" y="1753717"/>
                </a:cubicBezTo>
                <a:cubicBezTo>
                  <a:pt x="4105713" y="1753717"/>
                  <a:pt x="4123055" y="1766707"/>
                  <a:pt x="4114384" y="1766707"/>
                </a:cubicBezTo>
                <a:cubicBezTo>
                  <a:pt x="4127391" y="1775367"/>
                  <a:pt x="4127391" y="1771037"/>
                  <a:pt x="4140397" y="1779697"/>
                </a:cubicBezTo>
                <a:cubicBezTo>
                  <a:pt x="4136062" y="1784027"/>
                  <a:pt x="4144733" y="1805676"/>
                  <a:pt x="4136062" y="1797016"/>
                </a:cubicBezTo>
                <a:cubicBezTo>
                  <a:pt x="4131726" y="1805676"/>
                  <a:pt x="4136062" y="1801347"/>
                  <a:pt x="4144733" y="1814336"/>
                </a:cubicBezTo>
                <a:cubicBezTo>
                  <a:pt x="4144733" y="1810006"/>
                  <a:pt x="4149068" y="1810006"/>
                  <a:pt x="4153404" y="1805676"/>
                </a:cubicBezTo>
                <a:cubicBezTo>
                  <a:pt x="4157739" y="1831656"/>
                  <a:pt x="4131726" y="1805676"/>
                  <a:pt x="4127391" y="1818666"/>
                </a:cubicBezTo>
                <a:cubicBezTo>
                  <a:pt x="4131726" y="1827326"/>
                  <a:pt x="4136062" y="1827326"/>
                  <a:pt x="4144733" y="1822996"/>
                </a:cubicBezTo>
                <a:cubicBezTo>
                  <a:pt x="4144733" y="1831656"/>
                  <a:pt x="4153404" y="1831656"/>
                  <a:pt x="4153404" y="1840316"/>
                </a:cubicBezTo>
                <a:cubicBezTo>
                  <a:pt x="4149068" y="1840316"/>
                  <a:pt x="4144733" y="1827326"/>
                  <a:pt x="4140397" y="1831656"/>
                </a:cubicBezTo>
                <a:cubicBezTo>
                  <a:pt x="4127391" y="1831656"/>
                  <a:pt x="4144733" y="1844646"/>
                  <a:pt x="4136062" y="1848976"/>
                </a:cubicBezTo>
                <a:cubicBezTo>
                  <a:pt x="4131726" y="1840316"/>
                  <a:pt x="4123055" y="1840316"/>
                  <a:pt x="4123055" y="1831656"/>
                </a:cubicBezTo>
                <a:cubicBezTo>
                  <a:pt x="4110049" y="1844646"/>
                  <a:pt x="4101378" y="1822996"/>
                  <a:pt x="4088371" y="1835986"/>
                </a:cubicBezTo>
                <a:cubicBezTo>
                  <a:pt x="4101378" y="1844646"/>
                  <a:pt x="4110049" y="1853306"/>
                  <a:pt x="4123055" y="1857636"/>
                </a:cubicBezTo>
                <a:cubicBezTo>
                  <a:pt x="4123055" y="1853306"/>
                  <a:pt x="4118720" y="1848976"/>
                  <a:pt x="4114384" y="1844646"/>
                </a:cubicBezTo>
                <a:cubicBezTo>
                  <a:pt x="4118720" y="1844646"/>
                  <a:pt x="4123055" y="1844646"/>
                  <a:pt x="4127391" y="1844646"/>
                </a:cubicBezTo>
                <a:cubicBezTo>
                  <a:pt x="4131726" y="1853306"/>
                  <a:pt x="4118720" y="1853306"/>
                  <a:pt x="4127391" y="1861966"/>
                </a:cubicBezTo>
                <a:cubicBezTo>
                  <a:pt x="4127391" y="1853306"/>
                  <a:pt x="4140397" y="1874956"/>
                  <a:pt x="4149068" y="1870626"/>
                </a:cubicBezTo>
                <a:cubicBezTo>
                  <a:pt x="4153404" y="1883616"/>
                  <a:pt x="4153404" y="1887946"/>
                  <a:pt x="4166410" y="1900936"/>
                </a:cubicBezTo>
                <a:cubicBezTo>
                  <a:pt x="4157739" y="1896606"/>
                  <a:pt x="4149068" y="1900936"/>
                  <a:pt x="4144733" y="1896606"/>
                </a:cubicBezTo>
                <a:cubicBezTo>
                  <a:pt x="4140397" y="1887946"/>
                  <a:pt x="4149068" y="1887946"/>
                  <a:pt x="4144733" y="1879286"/>
                </a:cubicBezTo>
                <a:cubicBezTo>
                  <a:pt x="4136062" y="1879286"/>
                  <a:pt x="4131726" y="1879286"/>
                  <a:pt x="4131726" y="1866296"/>
                </a:cubicBezTo>
                <a:cubicBezTo>
                  <a:pt x="4127391" y="1861966"/>
                  <a:pt x="4118720" y="1879286"/>
                  <a:pt x="4118720" y="1861966"/>
                </a:cubicBezTo>
                <a:cubicBezTo>
                  <a:pt x="4110049" y="1866296"/>
                  <a:pt x="4105713" y="1870626"/>
                  <a:pt x="4097042" y="1870626"/>
                </a:cubicBezTo>
                <a:cubicBezTo>
                  <a:pt x="4092707" y="1853306"/>
                  <a:pt x="4075365" y="1827326"/>
                  <a:pt x="4058023" y="1827326"/>
                </a:cubicBezTo>
                <a:cubicBezTo>
                  <a:pt x="4066694" y="1818666"/>
                  <a:pt x="4071029" y="1814336"/>
                  <a:pt x="4062358" y="1797016"/>
                </a:cubicBezTo>
                <a:cubicBezTo>
                  <a:pt x="4062358" y="1797016"/>
                  <a:pt x="4058023" y="1797016"/>
                  <a:pt x="4053687" y="1801347"/>
                </a:cubicBezTo>
                <a:cubicBezTo>
                  <a:pt x="4049352" y="1792686"/>
                  <a:pt x="4049352" y="1788356"/>
                  <a:pt x="4045016" y="1784027"/>
                </a:cubicBezTo>
                <a:cubicBezTo>
                  <a:pt x="4058023" y="1784027"/>
                  <a:pt x="4058023" y="1775367"/>
                  <a:pt x="4066694" y="1775367"/>
                </a:cubicBezTo>
                <a:cubicBezTo>
                  <a:pt x="4071029" y="1779697"/>
                  <a:pt x="4066694" y="1784027"/>
                  <a:pt x="4071029" y="1788356"/>
                </a:cubicBezTo>
                <a:cubicBezTo>
                  <a:pt x="4088371" y="1801347"/>
                  <a:pt x="4088371" y="1771037"/>
                  <a:pt x="4092707" y="1758047"/>
                </a:cubicBezTo>
                <a:cubicBezTo>
                  <a:pt x="4084036" y="1762377"/>
                  <a:pt x="4071029" y="1753717"/>
                  <a:pt x="4058023" y="1758047"/>
                </a:cubicBezTo>
                <a:cubicBezTo>
                  <a:pt x="4049352" y="1749387"/>
                  <a:pt x="4062358" y="1758047"/>
                  <a:pt x="4066694" y="1749387"/>
                </a:cubicBezTo>
                <a:cubicBezTo>
                  <a:pt x="4058023" y="1740727"/>
                  <a:pt x="4053687" y="1745057"/>
                  <a:pt x="4045016" y="1740727"/>
                </a:cubicBezTo>
                <a:cubicBezTo>
                  <a:pt x="4040681" y="1749387"/>
                  <a:pt x="4049352" y="1749387"/>
                  <a:pt x="4049352" y="1758047"/>
                </a:cubicBezTo>
                <a:cubicBezTo>
                  <a:pt x="4036345" y="1758047"/>
                  <a:pt x="4023339" y="1749387"/>
                  <a:pt x="4010332" y="1732067"/>
                </a:cubicBezTo>
                <a:cubicBezTo>
                  <a:pt x="4005997" y="1740727"/>
                  <a:pt x="4001661" y="1740727"/>
                  <a:pt x="3992990" y="1745057"/>
                </a:cubicBezTo>
                <a:cubicBezTo>
                  <a:pt x="3992990" y="1732067"/>
                  <a:pt x="3979984" y="1723407"/>
                  <a:pt x="3971313" y="1710417"/>
                </a:cubicBezTo>
                <a:cubicBezTo>
                  <a:pt x="3966977" y="1714747"/>
                  <a:pt x="3975648" y="1727737"/>
                  <a:pt x="3966977" y="1732067"/>
                </a:cubicBezTo>
                <a:cubicBezTo>
                  <a:pt x="3975648" y="1740727"/>
                  <a:pt x="3975648" y="1758047"/>
                  <a:pt x="3988655" y="1758047"/>
                </a:cubicBezTo>
                <a:cubicBezTo>
                  <a:pt x="3988655" y="1762377"/>
                  <a:pt x="3988655" y="1766707"/>
                  <a:pt x="3984319" y="1771037"/>
                </a:cubicBezTo>
                <a:cubicBezTo>
                  <a:pt x="3975648" y="1758047"/>
                  <a:pt x="3971313" y="1753717"/>
                  <a:pt x="3962642" y="1749387"/>
                </a:cubicBezTo>
                <a:cubicBezTo>
                  <a:pt x="3958306" y="1758047"/>
                  <a:pt x="3953971" y="1766707"/>
                  <a:pt x="3945300" y="1766707"/>
                </a:cubicBezTo>
                <a:cubicBezTo>
                  <a:pt x="3949635" y="1779697"/>
                  <a:pt x="3953971" y="1775367"/>
                  <a:pt x="3958306" y="1771037"/>
                </a:cubicBezTo>
                <a:cubicBezTo>
                  <a:pt x="3958306" y="1775367"/>
                  <a:pt x="3962642" y="1788356"/>
                  <a:pt x="3971313" y="1784027"/>
                </a:cubicBezTo>
                <a:cubicBezTo>
                  <a:pt x="3958306" y="1784027"/>
                  <a:pt x="3958306" y="1810006"/>
                  <a:pt x="3940964" y="1797016"/>
                </a:cubicBezTo>
                <a:cubicBezTo>
                  <a:pt x="3940964" y="1797016"/>
                  <a:pt x="3953971" y="1814336"/>
                  <a:pt x="3958306" y="1814336"/>
                </a:cubicBezTo>
                <a:cubicBezTo>
                  <a:pt x="3958306" y="1822996"/>
                  <a:pt x="3949635" y="1831656"/>
                  <a:pt x="3945300" y="1840316"/>
                </a:cubicBezTo>
                <a:cubicBezTo>
                  <a:pt x="3949635" y="1844646"/>
                  <a:pt x="3953971" y="1840316"/>
                  <a:pt x="3958306" y="1848976"/>
                </a:cubicBezTo>
                <a:cubicBezTo>
                  <a:pt x="3949635" y="1853306"/>
                  <a:pt x="3949635" y="1857636"/>
                  <a:pt x="3940964" y="1857636"/>
                </a:cubicBezTo>
                <a:cubicBezTo>
                  <a:pt x="3936629" y="1874956"/>
                  <a:pt x="3958306" y="1870626"/>
                  <a:pt x="3966977" y="1883616"/>
                </a:cubicBezTo>
                <a:cubicBezTo>
                  <a:pt x="3971313" y="1879286"/>
                  <a:pt x="3971313" y="1879286"/>
                  <a:pt x="3975648" y="1870626"/>
                </a:cubicBezTo>
                <a:cubicBezTo>
                  <a:pt x="3988655" y="1870626"/>
                  <a:pt x="3971313" y="1887946"/>
                  <a:pt x="3984319" y="1887946"/>
                </a:cubicBezTo>
                <a:cubicBezTo>
                  <a:pt x="3984319" y="1892276"/>
                  <a:pt x="3984319" y="1900936"/>
                  <a:pt x="3979984" y="1905266"/>
                </a:cubicBezTo>
                <a:cubicBezTo>
                  <a:pt x="3984319" y="1905266"/>
                  <a:pt x="3992990" y="1913926"/>
                  <a:pt x="3997326" y="1905266"/>
                </a:cubicBezTo>
                <a:cubicBezTo>
                  <a:pt x="4005997" y="1918256"/>
                  <a:pt x="4005997" y="1922586"/>
                  <a:pt x="4001661" y="1931246"/>
                </a:cubicBezTo>
                <a:cubicBezTo>
                  <a:pt x="4023339" y="1935576"/>
                  <a:pt x="4005997" y="1913926"/>
                  <a:pt x="4010332" y="1905266"/>
                </a:cubicBezTo>
                <a:cubicBezTo>
                  <a:pt x="4010332" y="1905266"/>
                  <a:pt x="4036345" y="1926916"/>
                  <a:pt x="4019003" y="1931246"/>
                </a:cubicBezTo>
                <a:cubicBezTo>
                  <a:pt x="4032010" y="1922586"/>
                  <a:pt x="4045016" y="1918256"/>
                  <a:pt x="4045016" y="1905266"/>
                </a:cubicBezTo>
                <a:cubicBezTo>
                  <a:pt x="4053687" y="1918256"/>
                  <a:pt x="4058023" y="1913926"/>
                  <a:pt x="4071029" y="1918256"/>
                </a:cubicBezTo>
                <a:cubicBezTo>
                  <a:pt x="4062358" y="1922586"/>
                  <a:pt x="4062358" y="1922586"/>
                  <a:pt x="4058023" y="1931246"/>
                </a:cubicBezTo>
                <a:cubicBezTo>
                  <a:pt x="4049352" y="1922586"/>
                  <a:pt x="4049352" y="1922586"/>
                  <a:pt x="4049352" y="1922586"/>
                </a:cubicBezTo>
                <a:cubicBezTo>
                  <a:pt x="4040681" y="1931246"/>
                  <a:pt x="4049352" y="1935576"/>
                  <a:pt x="4032010" y="1935576"/>
                </a:cubicBezTo>
                <a:cubicBezTo>
                  <a:pt x="4045016" y="1944236"/>
                  <a:pt x="4058023" y="1935576"/>
                  <a:pt x="4071029" y="1926916"/>
                </a:cubicBezTo>
                <a:cubicBezTo>
                  <a:pt x="4071029" y="1922586"/>
                  <a:pt x="4075365" y="1926916"/>
                  <a:pt x="4075365" y="1931246"/>
                </a:cubicBezTo>
                <a:cubicBezTo>
                  <a:pt x="4075365" y="1931246"/>
                  <a:pt x="4079700" y="1935576"/>
                  <a:pt x="4079700" y="1935576"/>
                </a:cubicBezTo>
                <a:cubicBezTo>
                  <a:pt x="4075365" y="1939906"/>
                  <a:pt x="4075365" y="1935576"/>
                  <a:pt x="4071029" y="1939906"/>
                </a:cubicBezTo>
                <a:cubicBezTo>
                  <a:pt x="4075365" y="1944236"/>
                  <a:pt x="4079700" y="1944236"/>
                  <a:pt x="4084036" y="1944236"/>
                </a:cubicBezTo>
                <a:cubicBezTo>
                  <a:pt x="4088371" y="1952895"/>
                  <a:pt x="4088371" y="1957225"/>
                  <a:pt x="4088371" y="1961555"/>
                </a:cubicBezTo>
                <a:cubicBezTo>
                  <a:pt x="4075365" y="1957225"/>
                  <a:pt x="4075365" y="1965885"/>
                  <a:pt x="4062358" y="1965885"/>
                </a:cubicBezTo>
                <a:cubicBezTo>
                  <a:pt x="4053687" y="1957225"/>
                  <a:pt x="4071029" y="1952895"/>
                  <a:pt x="4066694" y="1948566"/>
                </a:cubicBezTo>
                <a:cubicBezTo>
                  <a:pt x="4058023" y="1944236"/>
                  <a:pt x="4053687" y="1961555"/>
                  <a:pt x="4045016" y="1965885"/>
                </a:cubicBezTo>
                <a:cubicBezTo>
                  <a:pt x="4049352" y="1970216"/>
                  <a:pt x="4053687" y="1978875"/>
                  <a:pt x="4058023" y="1983205"/>
                </a:cubicBezTo>
                <a:cubicBezTo>
                  <a:pt x="4058023" y="1983205"/>
                  <a:pt x="4075365" y="1987535"/>
                  <a:pt x="4066694" y="1991865"/>
                </a:cubicBezTo>
                <a:cubicBezTo>
                  <a:pt x="4075365" y="2004855"/>
                  <a:pt x="4071029" y="1987535"/>
                  <a:pt x="4075365" y="1987535"/>
                </a:cubicBezTo>
                <a:cubicBezTo>
                  <a:pt x="4079700" y="1987535"/>
                  <a:pt x="4084036" y="1996195"/>
                  <a:pt x="4084036" y="2004855"/>
                </a:cubicBezTo>
                <a:cubicBezTo>
                  <a:pt x="4101378" y="2013515"/>
                  <a:pt x="4101378" y="1983205"/>
                  <a:pt x="4088371" y="1965885"/>
                </a:cubicBezTo>
                <a:cubicBezTo>
                  <a:pt x="4097042" y="1974545"/>
                  <a:pt x="4097042" y="1970216"/>
                  <a:pt x="4105713" y="1970216"/>
                </a:cubicBezTo>
                <a:cubicBezTo>
                  <a:pt x="4114384" y="1978875"/>
                  <a:pt x="4101378" y="1978875"/>
                  <a:pt x="4097042" y="1983205"/>
                </a:cubicBezTo>
                <a:cubicBezTo>
                  <a:pt x="4105713" y="1987535"/>
                  <a:pt x="4110049" y="2000525"/>
                  <a:pt x="4114384" y="1996195"/>
                </a:cubicBezTo>
                <a:cubicBezTo>
                  <a:pt x="4118720" y="2013515"/>
                  <a:pt x="4127391" y="2030835"/>
                  <a:pt x="4144733" y="2043825"/>
                </a:cubicBezTo>
                <a:cubicBezTo>
                  <a:pt x="4140397" y="2043825"/>
                  <a:pt x="4131726" y="2039495"/>
                  <a:pt x="4123055" y="2035165"/>
                </a:cubicBezTo>
                <a:cubicBezTo>
                  <a:pt x="4114384" y="2043825"/>
                  <a:pt x="4127391" y="2048155"/>
                  <a:pt x="4136062" y="2056815"/>
                </a:cubicBezTo>
                <a:cubicBezTo>
                  <a:pt x="4127391" y="2061145"/>
                  <a:pt x="4118720" y="2056815"/>
                  <a:pt x="4114384" y="2056815"/>
                </a:cubicBezTo>
                <a:cubicBezTo>
                  <a:pt x="4105713" y="2048155"/>
                  <a:pt x="4118720" y="2048155"/>
                  <a:pt x="4118720" y="2039495"/>
                </a:cubicBezTo>
                <a:cubicBezTo>
                  <a:pt x="4114384" y="2035165"/>
                  <a:pt x="4110049" y="2035165"/>
                  <a:pt x="4105713" y="2030835"/>
                </a:cubicBezTo>
                <a:cubicBezTo>
                  <a:pt x="4105713" y="2039495"/>
                  <a:pt x="4110049" y="2052485"/>
                  <a:pt x="4110049" y="2061145"/>
                </a:cubicBezTo>
                <a:cubicBezTo>
                  <a:pt x="4101378" y="2056815"/>
                  <a:pt x="4101378" y="2043825"/>
                  <a:pt x="4092707" y="2035165"/>
                </a:cubicBezTo>
                <a:cubicBezTo>
                  <a:pt x="4084036" y="2035165"/>
                  <a:pt x="4097042" y="2043825"/>
                  <a:pt x="4088371" y="2048155"/>
                </a:cubicBezTo>
                <a:cubicBezTo>
                  <a:pt x="4079700" y="2030835"/>
                  <a:pt x="4058023" y="2026505"/>
                  <a:pt x="4045016" y="2026505"/>
                </a:cubicBezTo>
                <a:cubicBezTo>
                  <a:pt x="4045016" y="2022175"/>
                  <a:pt x="4053687" y="2017845"/>
                  <a:pt x="4045016" y="2009185"/>
                </a:cubicBezTo>
                <a:cubicBezTo>
                  <a:pt x="4036345" y="1996195"/>
                  <a:pt x="4023339" y="2000525"/>
                  <a:pt x="4014668" y="2000525"/>
                </a:cubicBezTo>
                <a:cubicBezTo>
                  <a:pt x="4005997" y="1987535"/>
                  <a:pt x="4027674" y="1996195"/>
                  <a:pt x="4023339" y="1983205"/>
                </a:cubicBezTo>
                <a:cubicBezTo>
                  <a:pt x="4023339" y="1991865"/>
                  <a:pt x="4032010" y="1996195"/>
                  <a:pt x="4040681" y="1987535"/>
                </a:cubicBezTo>
                <a:cubicBezTo>
                  <a:pt x="4023339" y="1983205"/>
                  <a:pt x="4005997" y="1974545"/>
                  <a:pt x="3988655" y="1965885"/>
                </a:cubicBezTo>
                <a:cubicBezTo>
                  <a:pt x="3979984" y="1948566"/>
                  <a:pt x="3988655" y="1939906"/>
                  <a:pt x="3997326" y="1931246"/>
                </a:cubicBezTo>
                <a:cubicBezTo>
                  <a:pt x="4001661" y="1931246"/>
                  <a:pt x="3997326" y="1926916"/>
                  <a:pt x="3997326" y="1922586"/>
                </a:cubicBezTo>
                <a:cubicBezTo>
                  <a:pt x="3992990" y="1918256"/>
                  <a:pt x="3984319" y="1926916"/>
                  <a:pt x="3988655" y="1935576"/>
                </a:cubicBezTo>
                <a:cubicBezTo>
                  <a:pt x="3979984" y="1922586"/>
                  <a:pt x="3971313" y="1926916"/>
                  <a:pt x="3966977" y="1926916"/>
                </a:cubicBezTo>
                <a:cubicBezTo>
                  <a:pt x="3962642" y="1922586"/>
                  <a:pt x="3962642" y="1922586"/>
                  <a:pt x="3966977" y="1918256"/>
                </a:cubicBezTo>
                <a:cubicBezTo>
                  <a:pt x="3962642" y="1918256"/>
                  <a:pt x="3962642" y="1913926"/>
                  <a:pt x="3958306" y="1918256"/>
                </a:cubicBezTo>
                <a:cubicBezTo>
                  <a:pt x="3953971" y="1922586"/>
                  <a:pt x="3966977" y="1922586"/>
                  <a:pt x="3962642" y="1931246"/>
                </a:cubicBezTo>
                <a:cubicBezTo>
                  <a:pt x="3945300" y="1922586"/>
                  <a:pt x="3940964" y="1939906"/>
                  <a:pt x="3932293" y="1952895"/>
                </a:cubicBezTo>
                <a:cubicBezTo>
                  <a:pt x="3932293" y="1944236"/>
                  <a:pt x="3923622" y="1935576"/>
                  <a:pt x="3914951" y="1939906"/>
                </a:cubicBezTo>
                <a:cubicBezTo>
                  <a:pt x="3901945" y="1944236"/>
                  <a:pt x="3910616" y="1978875"/>
                  <a:pt x="3893274" y="1957225"/>
                </a:cubicBezTo>
                <a:cubicBezTo>
                  <a:pt x="3888938" y="1939906"/>
                  <a:pt x="3927958" y="1926916"/>
                  <a:pt x="3906280" y="1913926"/>
                </a:cubicBezTo>
                <a:cubicBezTo>
                  <a:pt x="3906280" y="1905266"/>
                  <a:pt x="3923622" y="1905266"/>
                  <a:pt x="3919287" y="1887946"/>
                </a:cubicBezTo>
                <a:cubicBezTo>
                  <a:pt x="3914951" y="1883616"/>
                  <a:pt x="3910616" y="1892276"/>
                  <a:pt x="3906280" y="1883616"/>
                </a:cubicBezTo>
                <a:cubicBezTo>
                  <a:pt x="3897609" y="1887946"/>
                  <a:pt x="3901945" y="1900936"/>
                  <a:pt x="3893274" y="1905266"/>
                </a:cubicBezTo>
                <a:cubicBezTo>
                  <a:pt x="3893274" y="1892276"/>
                  <a:pt x="3880267" y="1879286"/>
                  <a:pt x="3871596" y="1892276"/>
                </a:cubicBezTo>
                <a:cubicBezTo>
                  <a:pt x="3871596" y="1887946"/>
                  <a:pt x="3871596" y="1883616"/>
                  <a:pt x="3875932" y="1879286"/>
                </a:cubicBezTo>
                <a:cubicBezTo>
                  <a:pt x="3867261" y="1879286"/>
                  <a:pt x="3858590" y="1870626"/>
                  <a:pt x="3849919" y="1870626"/>
                </a:cubicBezTo>
                <a:cubicBezTo>
                  <a:pt x="3849919" y="1883616"/>
                  <a:pt x="3845583" y="1900936"/>
                  <a:pt x="3854254" y="1918256"/>
                </a:cubicBezTo>
                <a:cubicBezTo>
                  <a:pt x="3849919" y="1922586"/>
                  <a:pt x="3845583" y="1909596"/>
                  <a:pt x="3841248" y="1909596"/>
                </a:cubicBezTo>
                <a:cubicBezTo>
                  <a:pt x="3823906" y="1918256"/>
                  <a:pt x="3841248" y="1944236"/>
                  <a:pt x="3832577" y="1957225"/>
                </a:cubicBezTo>
                <a:cubicBezTo>
                  <a:pt x="3832577" y="1961555"/>
                  <a:pt x="3836912" y="1957225"/>
                  <a:pt x="3836912" y="1952895"/>
                </a:cubicBezTo>
                <a:cubicBezTo>
                  <a:pt x="3836912" y="1970216"/>
                  <a:pt x="3845583" y="1996195"/>
                  <a:pt x="3854254" y="2004855"/>
                </a:cubicBezTo>
                <a:cubicBezTo>
                  <a:pt x="3845583" y="2009185"/>
                  <a:pt x="3836912" y="1978875"/>
                  <a:pt x="3828241" y="1987535"/>
                </a:cubicBezTo>
                <a:cubicBezTo>
                  <a:pt x="3823906" y="1983205"/>
                  <a:pt x="3832577" y="1978875"/>
                  <a:pt x="3832577" y="1978875"/>
                </a:cubicBezTo>
                <a:cubicBezTo>
                  <a:pt x="3828241" y="1965885"/>
                  <a:pt x="3819570" y="1961555"/>
                  <a:pt x="3815235" y="1965885"/>
                </a:cubicBezTo>
                <a:cubicBezTo>
                  <a:pt x="3810899" y="1957225"/>
                  <a:pt x="3819570" y="1957225"/>
                  <a:pt x="3819570" y="1952895"/>
                </a:cubicBezTo>
                <a:cubicBezTo>
                  <a:pt x="3802228" y="1944236"/>
                  <a:pt x="3810899" y="1957225"/>
                  <a:pt x="3802228" y="1931246"/>
                </a:cubicBezTo>
                <a:cubicBezTo>
                  <a:pt x="3793557" y="1931246"/>
                  <a:pt x="3784886" y="1935576"/>
                  <a:pt x="3776216" y="1918256"/>
                </a:cubicBezTo>
                <a:cubicBezTo>
                  <a:pt x="3763209" y="1918256"/>
                  <a:pt x="3758874" y="1926916"/>
                  <a:pt x="3741532" y="1931246"/>
                </a:cubicBezTo>
                <a:cubicBezTo>
                  <a:pt x="3745867" y="1944236"/>
                  <a:pt x="3750203" y="1939906"/>
                  <a:pt x="3754538" y="1948566"/>
                </a:cubicBezTo>
                <a:cubicBezTo>
                  <a:pt x="3741532" y="1948566"/>
                  <a:pt x="3741532" y="1931246"/>
                  <a:pt x="3728525" y="1926916"/>
                </a:cubicBezTo>
                <a:cubicBezTo>
                  <a:pt x="3724190" y="1931246"/>
                  <a:pt x="3732861" y="1939906"/>
                  <a:pt x="3732861" y="1944236"/>
                </a:cubicBezTo>
                <a:cubicBezTo>
                  <a:pt x="3728525" y="1939906"/>
                  <a:pt x="3719854" y="1935576"/>
                  <a:pt x="3715519" y="1931246"/>
                </a:cubicBezTo>
                <a:cubicBezTo>
                  <a:pt x="3711183" y="1935576"/>
                  <a:pt x="3724190" y="1944236"/>
                  <a:pt x="3724190" y="1948566"/>
                </a:cubicBezTo>
                <a:cubicBezTo>
                  <a:pt x="3715519" y="1952895"/>
                  <a:pt x="3715519" y="1952895"/>
                  <a:pt x="3711183" y="1952895"/>
                </a:cubicBezTo>
                <a:cubicBezTo>
                  <a:pt x="3702512" y="1974545"/>
                  <a:pt x="3719854" y="2009185"/>
                  <a:pt x="3728525" y="2035165"/>
                </a:cubicBezTo>
                <a:cubicBezTo>
                  <a:pt x="3724190" y="2035165"/>
                  <a:pt x="3715519" y="2030835"/>
                  <a:pt x="3724190" y="2043825"/>
                </a:cubicBezTo>
                <a:cubicBezTo>
                  <a:pt x="3719854" y="2048155"/>
                  <a:pt x="3711183" y="2061145"/>
                  <a:pt x="3711183" y="2048155"/>
                </a:cubicBezTo>
                <a:cubicBezTo>
                  <a:pt x="3706848" y="2056815"/>
                  <a:pt x="3715519" y="2052485"/>
                  <a:pt x="3715519" y="2061145"/>
                </a:cubicBezTo>
                <a:cubicBezTo>
                  <a:pt x="3706848" y="2061145"/>
                  <a:pt x="3702512" y="2052485"/>
                  <a:pt x="3693841" y="2056815"/>
                </a:cubicBezTo>
                <a:cubicBezTo>
                  <a:pt x="3689506" y="2056815"/>
                  <a:pt x="3702512" y="2065475"/>
                  <a:pt x="3702512" y="2061145"/>
                </a:cubicBezTo>
                <a:cubicBezTo>
                  <a:pt x="3702512" y="2069805"/>
                  <a:pt x="3698177" y="2069805"/>
                  <a:pt x="3685170" y="2074135"/>
                </a:cubicBezTo>
                <a:cubicBezTo>
                  <a:pt x="3698177" y="2078465"/>
                  <a:pt x="3689506" y="2082795"/>
                  <a:pt x="3680835" y="2078465"/>
                </a:cubicBezTo>
                <a:cubicBezTo>
                  <a:pt x="3680835" y="2082795"/>
                  <a:pt x="3685170" y="2091455"/>
                  <a:pt x="3676499" y="2091455"/>
                </a:cubicBezTo>
                <a:cubicBezTo>
                  <a:pt x="3685170" y="2100115"/>
                  <a:pt x="3685170" y="2087125"/>
                  <a:pt x="3693841" y="2082795"/>
                </a:cubicBezTo>
                <a:cubicBezTo>
                  <a:pt x="3693841" y="2091455"/>
                  <a:pt x="3702512" y="2091455"/>
                  <a:pt x="3711183" y="2091455"/>
                </a:cubicBezTo>
                <a:cubicBezTo>
                  <a:pt x="3715519" y="2095785"/>
                  <a:pt x="3706848" y="2100115"/>
                  <a:pt x="3711183" y="2104445"/>
                </a:cubicBezTo>
                <a:cubicBezTo>
                  <a:pt x="3693841" y="2091455"/>
                  <a:pt x="3706848" y="2113105"/>
                  <a:pt x="3693841" y="2104445"/>
                </a:cubicBezTo>
                <a:cubicBezTo>
                  <a:pt x="3698177" y="2117434"/>
                  <a:pt x="3689506" y="2108775"/>
                  <a:pt x="3698177" y="2126094"/>
                </a:cubicBezTo>
                <a:cubicBezTo>
                  <a:pt x="3698177" y="2130424"/>
                  <a:pt x="3702512" y="2130424"/>
                  <a:pt x="3702512" y="2130424"/>
                </a:cubicBezTo>
                <a:cubicBezTo>
                  <a:pt x="3706848" y="2113105"/>
                  <a:pt x="3719854" y="2108775"/>
                  <a:pt x="3724190" y="2095785"/>
                </a:cubicBezTo>
                <a:cubicBezTo>
                  <a:pt x="3728525" y="2100115"/>
                  <a:pt x="3724190" y="2100115"/>
                  <a:pt x="3728525" y="2104445"/>
                </a:cubicBezTo>
                <a:cubicBezTo>
                  <a:pt x="3741532" y="2095785"/>
                  <a:pt x="3737196" y="2082795"/>
                  <a:pt x="3745867" y="2069805"/>
                </a:cubicBezTo>
                <a:cubicBezTo>
                  <a:pt x="3754538" y="2082795"/>
                  <a:pt x="3758874" y="2078465"/>
                  <a:pt x="3767545" y="2074135"/>
                </a:cubicBezTo>
                <a:cubicBezTo>
                  <a:pt x="3776216" y="2082795"/>
                  <a:pt x="3763209" y="2082795"/>
                  <a:pt x="3771880" y="2091455"/>
                </a:cubicBezTo>
                <a:cubicBezTo>
                  <a:pt x="3767545" y="2095785"/>
                  <a:pt x="3763209" y="2087125"/>
                  <a:pt x="3763209" y="2095785"/>
                </a:cubicBezTo>
                <a:cubicBezTo>
                  <a:pt x="3771880" y="2104445"/>
                  <a:pt x="3771880" y="2091455"/>
                  <a:pt x="3776216" y="2087125"/>
                </a:cubicBezTo>
                <a:cubicBezTo>
                  <a:pt x="3780551" y="2091455"/>
                  <a:pt x="3780551" y="2095785"/>
                  <a:pt x="3784886" y="2095785"/>
                </a:cubicBezTo>
                <a:cubicBezTo>
                  <a:pt x="3771880" y="2100115"/>
                  <a:pt x="3784886" y="2121764"/>
                  <a:pt x="3797893" y="2143414"/>
                </a:cubicBezTo>
                <a:cubicBezTo>
                  <a:pt x="3793557" y="2152074"/>
                  <a:pt x="3797893" y="2160734"/>
                  <a:pt x="3806564" y="2169394"/>
                </a:cubicBezTo>
                <a:cubicBezTo>
                  <a:pt x="3797893" y="2178054"/>
                  <a:pt x="3797893" y="2178054"/>
                  <a:pt x="3789222" y="2178054"/>
                </a:cubicBezTo>
                <a:cubicBezTo>
                  <a:pt x="3793557" y="2191044"/>
                  <a:pt x="3767545" y="2199704"/>
                  <a:pt x="3793557" y="2221354"/>
                </a:cubicBezTo>
                <a:cubicBezTo>
                  <a:pt x="3793557" y="2225684"/>
                  <a:pt x="3789222" y="2230014"/>
                  <a:pt x="3780551" y="2234344"/>
                </a:cubicBezTo>
                <a:cubicBezTo>
                  <a:pt x="3780551" y="2230014"/>
                  <a:pt x="3784886" y="2225684"/>
                  <a:pt x="3784886" y="2225684"/>
                </a:cubicBezTo>
                <a:cubicBezTo>
                  <a:pt x="3780551" y="2217024"/>
                  <a:pt x="3776216" y="2217024"/>
                  <a:pt x="3771880" y="2221354"/>
                </a:cubicBezTo>
                <a:cubicBezTo>
                  <a:pt x="3767545" y="2212694"/>
                  <a:pt x="3780551" y="2208364"/>
                  <a:pt x="3771880" y="2195374"/>
                </a:cubicBezTo>
                <a:cubicBezTo>
                  <a:pt x="3763209" y="2195374"/>
                  <a:pt x="3741532" y="2199704"/>
                  <a:pt x="3745867" y="2208364"/>
                </a:cubicBezTo>
                <a:cubicBezTo>
                  <a:pt x="3737196" y="2199704"/>
                  <a:pt x="3732861" y="2199704"/>
                  <a:pt x="3728525" y="2212694"/>
                </a:cubicBezTo>
                <a:cubicBezTo>
                  <a:pt x="3724190" y="2208364"/>
                  <a:pt x="3724190" y="2204034"/>
                  <a:pt x="3719854" y="2204034"/>
                </a:cubicBezTo>
                <a:cubicBezTo>
                  <a:pt x="3715519" y="2191044"/>
                  <a:pt x="3728525" y="2208364"/>
                  <a:pt x="3728525" y="2204034"/>
                </a:cubicBezTo>
                <a:cubicBezTo>
                  <a:pt x="3728525" y="2195374"/>
                  <a:pt x="3711183" y="2186714"/>
                  <a:pt x="3706848" y="2195374"/>
                </a:cubicBezTo>
                <a:cubicBezTo>
                  <a:pt x="3706848" y="2191044"/>
                  <a:pt x="3702512" y="2186714"/>
                  <a:pt x="3698177" y="2182384"/>
                </a:cubicBezTo>
                <a:cubicBezTo>
                  <a:pt x="3693841" y="2195374"/>
                  <a:pt x="3672164" y="2178054"/>
                  <a:pt x="3659157" y="2191044"/>
                </a:cubicBezTo>
                <a:cubicBezTo>
                  <a:pt x="3650486" y="2195374"/>
                  <a:pt x="3672164" y="2199704"/>
                  <a:pt x="3659157" y="2204034"/>
                </a:cubicBezTo>
                <a:cubicBezTo>
                  <a:pt x="3654822" y="2204034"/>
                  <a:pt x="3650486" y="2186714"/>
                  <a:pt x="3637480" y="2199704"/>
                </a:cubicBezTo>
                <a:cubicBezTo>
                  <a:pt x="3633144" y="2186714"/>
                  <a:pt x="3624473" y="2191044"/>
                  <a:pt x="3620138" y="2182384"/>
                </a:cubicBezTo>
                <a:cubicBezTo>
                  <a:pt x="3615802" y="2186714"/>
                  <a:pt x="3611467" y="2195374"/>
                  <a:pt x="3620138" y="2204034"/>
                </a:cubicBezTo>
                <a:cubicBezTo>
                  <a:pt x="3620138" y="2212694"/>
                  <a:pt x="3611467" y="2212694"/>
                  <a:pt x="3602796" y="2199704"/>
                </a:cubicBezTo>
                <a:cubicBezTo>
                  <a:pt x="3607131" y="2195374"/>
                  <a:pt x="3611467" y="2212694"/>
                  <a:pt x="3615802" y="2204034"/>
                </a:cubicBezTo>
                <a:cubicBezTo>
                  <a:pt x="3611467" y="2191044"/>
                  <a:pt x="3594125" y="2195374"/>
                  <a:pt x="3598460" y="2204034"/>
                </a:cubicBezTo>
                <a:cubicBezTo>
                  <a:pt x="3602796" y="2208364"/>
                  <a:pt x="3589789" y="2199704"/>
                  <a:pt x="3598460" y="2191044"/>
                </a:cubicBezTo>
                <a:cubicBezTo>
                  <a:pt x="3572447" y="2178054"/>
                  <a:pt x="3563776" y="2212694"/>
                  <a:pt x="3542099" y="2186714"/>
                </a:cubicBezTo>
                <a:cubicBezTo>
                  <a:pt x="3542099" y="2199704"/>
                  <a:pt x="3537763" y="2191044"/>
                  <a:pt x="3533428" y="2199704"/>
                </a:cubicBezTo>
                <a:cubicBezTo>
                  <a:pt x="3533428" y="2204034"/>
                  <a:pt x="3537763" y="2204034"/>
                  <a:pt x="3542099" y="2204034"/>
                </a:cubicBezTo>
                <a:cubicBezTo>
                  <a:pt x="3537763" y="2212694"/>
                  <a:pt x="3524757" y="2212694"/>
                  <a:pt x="3516086" y="2225684"/>
                </a:cubicBezTo>
                <a:cubicBezTo>
                  <a:pt x="3524757" y="2238674"/>
                  <a:pt x="3524757" y="2238674"/>
                  <a:pt x="3524757" y="2238674"/>
                </a:cubicBezTo>
                <a:cubicBezTo>
                  <a:pt x="3529092" y="2238674"/>
                  <a:pt x="3524757" y="2234344"/>
                  <a:pt x="3524757" y="2225684"/>
                </a:cubicBezTo>
                <a:cubicBezTo>
                  <a:pt x="3524757" y="2221354"/>
                  <a:pt x="3542099" y="2238674"/>
                  <a:pt x="3537763" y="2225684"/>
                </a:cubicBezTo>
                <a:cubicBezTo>
                  <a:pt x="3537763" y="2225684"/>
                  <a:pt x="3555105" y="2251664"/>
                  <a:pt x="3555105" y="2247334"/>
                </a:cubicBezTo>
                <a:cubicBezTo>
                  <a:pt x="3568112" y="2255994"/>
                  <a:pt x="3576783" y="2217024"/>
                  <a:pt x="3585454" y="2217024"/>
                </a:cubicBezTo>
                <a:cubicBezTo>
                  <a:pt x="3585454" y="2230014"/>
                  <a:pt x="3572447" y="2255994"/>
                  <a:pt x="3559441" y="2264654"/>
                </a:cubicBezTo>
                <a:cubicBezTo>
                  <a:pt x="3555105" y="2268984"/>
                  <a:pt x="3568112" y="2273314"/>
                  <a:pt x="3568112" y="2277644"/>
                </a:cubicBezTo>
                <a:cubicBezTo>
                  <a:pt x="3572447" y="2281973"/>
                  <a:pt x="3559441" y="2290633"/>
                  <a:pt x="3568112" y="2290633"/>
                </a:cubicBezTo>
                <a:cubicBezTo>
                  <a:pt x="3572447" y="2299293"/>
                  <a:pt x="3563776" y="2290633"/>
                  <a:pt x="3559441" y="2299293"/>
                </a:cubicBezTo>
                <a:cubicBezTo>
                  <a:pt x="3572447" y="2303623"/>
                  <a:pt x="3585454" y="2294963"/>
                  <a:pt x="3594125" y="2312283"/>
                </a:cubicBezTo>
                <a:cubicBezTo>
                  <a:pt x="3598460" y="2299293"/>
                  <a:pt x="3607131" y="2307953"/>
                  <a:pt x="3611467" y="2303623"/>
                </a:cubicBezTo>
                <a:cubicBezTo>
                  <a:pt x="3607131" y="2286303"/>
                  <a:pt x="3581118" y="2303623"/>
                  <a:pt x="3572447" y="2286303"/>
                </a:cubicBezTo>
                <a:cubicBezTo>
                  <a:pt x="3581118" y="2281973"/>
                  <a:pt x="3585454" y="2290633"/>
                  <a:pt x="3589789" y="2290633"/>
                </a:cubicBezTo>
                <a:cubicBezTo>
                  <a:pt x="3594125" y="2281973"/>
                  <a:pt x="3576783" y="2277644"/>
                  <a:pt x="3572447" y="2268984"/>
                </a:cubicBezTo>
                <a:cubicBezTo>
                  <a:pt x="3585454" y="2268984"/>
                  <a:pt x="3598460" y="2277644"/>
                  <a:pt x="3607131" y="2290633"/>
                </a:cubicBezTo>
                <a:cubicBezTo>
                  <a:pt x="3611467" y="2281973"/>
                  <a:pt x="3611467" y="2286303"/>
                  <a:pt x="3615802" y="2277644"/>
                </a:cubicBezTo>
                <a:cubicBezTo>
                  <a:pt x="3615802" y="2286303"/>
                  <a:pt x="3624473" y="2294963"/>
                  <a:pt x="3628809" y="2286303"/>
                </a:cubicBezTo>
                <a:cubicBezTo>
                  <a:pt x="3628809" y="2290633"/>
                  <a:pt x="3637480" y="2303623"/>
                  <a:pt x="3633144" y="2307953"/>
                </a:cubicBezTo>
                <a:cubicBezTo>
                  <a:pt x="3637480" y="2299293"/>
                  <a:pt x="3650486" y="2325273"/>
                  <a:pt x="3663493" y="2329603"/>
                </a:cubicBezTo>
                <a:cubicBezTo>
                  <a:pt x="3663493" y="2307953"/>
                  <a:pt x="3672164" y="2307953"/>
                  <a:pt x="3685170" y="2303623"/>
                </a:cubicBezTo>
                <a:cubicBezTo>
                  <a:pt x="3685170" y="2294963"/>
                  <a:pt x="3680835" y="2303623"/>
                  <a:pt x="3672164" y="2290633"/>
                </a:cubicBezTo>
                <a:cubicBezTo>
                  <a:pt x="3680835" y="2294963"/>
                  <a:pt x="3685170" y="2290633"/>
                  <a:pt x="3693841" y="2303623"/>
                </a:cubicBezTo>
                <a:cubicBezTo>
                  <a:pt x="3690590" y="2313366"/>
                  <a:pt x="3689777" y="2327979"/>
                  <a:pt x="3684086" y="2334677"/>
                </a:cubicBezTo>
                <a:lnTo>
                  <a:pt x="3676631" y="2338201"/>
                </a:lnTo>
                <a:lnTo>
                  <a:pt x="3672164" y="2333933"/>
                </a:lnTo>
                <a:cubicBezTo>
                  <a:pt x="3669996" y="2342593"/>
                  <a:pt x="3666744" y="2345841"/>
                  <a:pt x="3662951" y="2348547"/>
                </a:cubicBezTo>
                <a:lnTo>
                  <a:pt x="3651920" y="2358606"/>
                </a:lnTo>
                <a:lnTo>
                  <a:pt x="3650486" y="2355583"/>
                </a:lnTo>
                <a:cubicBezTo>
                  <a:pt x="3646151" y="2359913"/>
                  <a:pt x="3646151" y="2359913"/>
                  <a:pt x="3646151" y="2359913"/>
                </a:cubicBezTo>
                <a:cubicBezTo>
                  <a:pt x="3637480" y="2364243"/>
                  <a:pt x="3659157" y="2364243"/>
                  <a:pt x="3650486" y="2368573"/>
                </a:cubicBezTo>
                <a:cubicBezTo>
                  <a:pt x="3654822" y="2377233"/>
                  <a:pt x="3646151" y="2364243"/>
                  <a:pt x="3637480" y="2359913"/>
                </a:cubicBezTo>
                <a:cubicBezTo>
                  <a:pt x="3637480" y="2368573"/>
                  <a:pt x="3637480" y="2385893"/>
                  <a:pt x="3620138" y="2372903"/>
                </a:cubicBezTo>
                <a:cubicBezTo>
                  <a:pt x="3624473" y="2368573"/>
                  <a:pt x="3633144" y="2364243"/>
                  <a:pt x="3633144" y="2359913"/>
                </a:cubicBezTo>
                <a:cubicBezTo>
                  <a:pt x="3624473" y="2368573"/>
                  <a:pt x="3598460" y="2355583"/>
                  <a:pt x="3589789" y="2364243"/>
                </a:cubicBezTo>
                <a:cubicBezTo>
                  <a:pt x="3598460" y="2368573"/>
                  <a:pt x="3602796" y="2368573"/>
                  <a:pt x="3611467" y="2372903"/>
                </a:cubicBezTo>
                <a:cubicBezTo>
                  <a:pt x="3615802" y="2390223"/>
                  <a:pt x="3589789" y="2394553"/>
                  <a:pt x="3585454" y="2416203"/>
                </a:cubicBezTo>
                <a:cubicBezTo>
                  <a:pt x="3585454" y="2416203"/>
                  <a:pt x="3589789" y="2420533"/>
                  <a:pt x="3594125" y="2424863"/>
                </a:cubicBezTo>
                <a:cubicBezTo>
                  <a:pt x="3585454" y="2433523"/>
                  <a:pt x="3585454" y="2437853"/>
                  <a:pt x="3576783" y="2437853"/>
                </a:cubicBezTo>
                <a:cubicBezTo>
                  <a:pt x="3585454" y="2446512"/>
                  <a:pt x="3589789" y="2437853"/>
                  <a:pt x="3598460" y="2446512"/>
                </a:cubicBezTo>
                <a:cubicBezTo>
                  <a:pt x="3589789" y="2450842"/>
                  <a:pt x="3568112" y="2442183"/>
                  <a:pt x="3576783" y="2459502"/>
                </a:cubicBezTo>
                <a:cubicBezTo>
                  <a:pt x="3581118" y="2468162"/>
                  <a:pt x="3576783" y="2455172"/>
                  <a:pt x="3581118" y="2455172"/>
                </a:cubicBezTo>
                <a:cubicBezTo>
                  <a:pt x="3585454" y="2472492"/>
                  <a:pt x="3581118" y="2472492"/>
                  <a:pt x="3576783" y="2476822"/>
                </a:cubicBezTo>
                <a:cubicBezTo>
                  <a:pt x="3581118" y="2463832"/>
                  <a:pt x="3572447" y="2463832"/>
                  <a:pt x="3559441" y="2455172"/>
                </a:cubicBezTo>
                <a:cubicBezTo>
                  <a:pt x="3550770" y="2459502"/>
                  <a:pt x="3563776" y="2468162"/>
                  <a:pt x="3555105" y="2472492"/>
                </a:cubicBezTo>
                <a:cubicBezTo>
                  <a:pt x="3542099" y="2463832"/>
                  <a:pt x="3533428" y="2472492"/>
                  <a:pt x="3520421" y="2463832"/>
                </a:cubicBezTo>
                <a:cubicBezTo>
                  <a:pt x="3542099" y="2468162"/>
                  <a:pt x="3568112" y="2450842"/>
                  <a:pt x="3576783" y="2420533"/>
                </a:cubicBezTo>
                <a:cubicBezTo>
                  <a:pt x="3572447" y="2429193"/>
                  <a:pt x="3555105" y="2429193"/>
                  <a:pt x="3550770" y="2446512"/>
                </a:cubicBezTo>
                <a:cubicBezTo>
                  <a:pt x="3546434" y="2437853"/>
                  <a:pt x="3542099" y="2450842"/>
                  <a:pt x="3537763" y="2437853"/>
                </a:cubicBezTo>
                <a:cubicBezTo>
                  <a:pt x="3516086" y="2455172"/>
                  <a:pt x="3503079" y="2455172"/>
                  <a:pt x="3498744" y="2476822"/>
                </a:cubicBezTo>
                <a:cubicBezTo>
                  <a:pt x="3494408" y="2476822"/>
                  <a:pt x="3494408" y="2472492"/>
                  <a:pt x="3490073" y="2468162"/>
                </a:cubicBezTo>
                <a:cubicBezTo>
                  <a:pt x="3485737" y="2485482"/>
                  <a:pt x="3468395" y="2476822"/>
                  <a:pt x="3472731" y="2494142"/>
                </a:cubicBezTo>
                <a:cubicBezTo>
                  <a:pt x="3477066" y="2511462"/>
                  <a:pt x="3481402" y="2489812"/>
                  <a:pt x="3485737" y="2502802"/>
                </a:cubicBezTo>
                <a:cubicBezTo>
                  <a:pt x="3485737" y="2515792"/>
                  <a:pt x="3477066" y="2502802"/>
                  <a:pt x="3472731" y="2511462"/>
                </a:cubicBezTo>
                <a:cubicBezTo>
                  <a:pt x="3468395" y="2515792"/>
                  <a:pt x="3481402" y="2515792"/>
                  <a:pt x="3481402" y="2524452"/>
                </a:cubicBezTo>
                <a:cubicBezTo>
                  <a:pt x="3477066" y="2537442"/>
                  <a:pt x="3468395" y="2533112"/>
                  <a:pt x="3459724" y="2528782"/>
                </a:cubicBezTo>
                <a:cubicBezTo>
                  <a:pt x="3438047" y="2554762"/>
                  <a:pt x="3438047" y="2567752"/>
                  <a:pt x="3464060" y="2580742"/>
                </a:cubicBezTo>
                <a:cubicBezTo>
                  <a:pt x="3468395" y="2576412"/>
                  <a:pt x="3468395" y="2563422"/>
                  <a:pt x="3464060" y="2554762"/>
                </a:cubicBezTo>
                <a:cubicBezTo>
                  <a:pt x="3459724" y="2546102"/>
                  <a:pt x="3459724" y="2563422"/>
                  <a:pt x="3455389" y="2563422"/>
                </a:cubicBezTo>
                <a:cubicBezTo>
                  <a:pt x="3451053" y="2550432"/>
                  <a:pt x="3459724" y="2554762"/>
                  <a:pt x="3459724" y="2546102"/>
                </a:cubicBezTo>
                <a:cubicBezTo>
                  <a:pt x="3464060" y="2550432"/>
                  <a:pt x="3464060" y="2550432"/>
                  <a:pt x="3472731" y="2550432"/>
                </a:cubicBezTo>
                <a:cubicBezTo>
                  <a:pt x="3477066" y="2554762"/>
                  <a:pt x="3468395" y="2554762"/>
                  <a:pt x="3468395" y="2559092"/>
                </a:cubicBezTo>
                <a:cubicBezTo>
                  <a:pt x="3468395" y="2563422"/>
                  <a:pt x="3472731" y="2563422"/>
                  <a:pt x="3468395" y="2567752"/>
                </a:cubicBezTo>
                <a:cubicBezTo>
                  <a:pt x="3477066" y="2572082"/>
                  <a:pt x="3490073" y="2567752"/>
                  <a:pt x="3481402" y="2554762"/>
                </a:cubicBezTo>
                <a:cubicBezTo>
                  <a:pt x="3490073" y="2559092"/>
                  <a:pt x="3503079" y="2550432"/>
                  <a:pt x="3494408" y="2537442"/>
                </a:cubicBezTo>
                <a:cubicBezTo>
                  <a:pt x="3507415" y="2550432"/>
                  <a:pt x="3516086" y="2550432"/>
                  <a:pt x="3524757" y="2537442"/>
                </a:cubicBezTo>
                <a:cubicBezTo>
                  <a:pt x="3516086" y="2533112"/>
                  <a:pt x="3511750" y="2541772"/>
                  <a:pt x="3507415" y="2528782"/>
                </a:cubicBezTo>
                <a:cubicBezTo>
                  <a:pt x="3516086" y="2515792"/>
                  <a:pt x="3529092" y="2515792"/>
                  <a:pt x="3542099" y="2515792"/>
                </a:cubicBezTo>
                <a:cubicBezTo>
                  <a:pt x="3563776" y="2559092"/>
                  <a:pt x="3611467" y="2511462"/>
                  <a:pt x="3633144" y="2502802"/>
                </a:cubicBezTo>
                <a:cubicBezTo>
                  <a:pt x="3633144" y="2511462"/>
                  <a:pt x="3628809" y="2520122"/>
                  <a:pt x="3633144" y="2528782"/>
                </a:cubicBezTo>
                <a:cubicBezTo>
                  <a:pt x="3637480" y="2511462"/>
                  <a:pt x="3641815" y="2502802"/>
                  <a:pt x="3650486" y="2494142"/>
                </a:cubicBezTo>
                <a:cubicBezTo>
                  <a:pt x="3654822" y="2498472"/>
                  <a:pt x="3659157" y="2502802"/>
                  <a:pt x="3659157" y="2507132"/>
                </a:cubicBezTo>
                <a:cubicBezTo>
                  <a:pt x="3646151" y="2502802"/>
                  <a:pt x="3637480" y="2515792"/>
                  <a:pt x="3646151" y="2533112"/>
                </a:cubicBezTo>
                <a:cubicBezTo>
                  <a:pt x="3659157" y="2533112"/>
                  <a:pt x="3659157" y="2520122"/>
                  <a:pt x="3663493" y="2541772"/>
                </a:cubicBezTo>
                <a:cubicBezTo>
                  <a:pt x="3676499" y="2541772"/>
                  <a:pt x="3663493" y="2528782"/>
                  <a:pt x="3654822" y="2520122"/>
                </a:cubicBezTo>
                <a:cubicBezTo>
                  <a:pt x="3667828" y="2520122"/>
                  <a:pt x="3672164" y="2520122"/>
                  <a:pt x="3672164" y="2502802"/>
                </a:cubicBezTo>
                <a:cubicBezTo>
                  <a:pt x="3680835" y="2502802"/>
                  <a:pt x="3685170" y="2524452"/>
                  <a:pt x="3693841" y="2528782"/>
                </a:cubicBezTo>
                <a:lnTo>
                  <a:pt x="3695915" y="2534430"/>
                </a:lnTo>
                <a:lnTo>
                  <a:pt x="3691674" y="2528782"/>
                </a:lnTo>
                <a:cubicBezTo>
                  <a:pt x="3689506" y="2526617"/>
                  <a:pt x="3687338" y="2524452"/>
                  <a:pt x="3685170" y="2520122"/>
                </a:cubicBezTo>
                <a:cubicBezTo>
                  <a:pt x="3672164" y="2524452"/>
                  <a:pt x="3680835" y="2533112"/>
                  <a:pt x="3676499" y="2537442"/>
                </a:cubicBezTo>
                <a:cubicBezTo>
                  <a:pt x="3680835" y="2541772"/>
                  <a:pt x="3685170" y="2528782"/>
                  <a:pt x="3689506" y="2541772"/>
                </a:cubicBezTo>
                <a:cubicBezTo>
                  <a:pt x="3693841" y="2539607"/>
                  <a:pt x="3696009" y="2538524"/>
                  <a:pt x="3697093" y="2537983"/>
                </a:cubicBezTo>
                <a:lnTo>
                  <a:pt x="3697200" y="2537930"/>
                </a:lnTo>
                <a:lnTo>
                  <a:pt x="3699803" y="2545019"/>
                </a:lnTo>
                <a:cubicBezTo>
                  <a:pt x="3699261" y="2549349"/>
                  <a:pt x="3696009" y="2552597"/>
                  <a:pt x="3689506" y="2554762"/>
                </a:cubicBezTo>
                <a:cubicBezTo>
                  <a:pt x="3702512" y="2572082"/>
                  <a:pt x="3702512" y="2572082"/>
                  <a:pt x="3702512" y="2572082"/>
                </a:cubicBezTo>
                <a:cubicBezTo>
                  <a:pt x="3698177" y="2580742"/>
                  <a:pt x="3693841" y="2572082"/>
                  <a:pt x="3693841" y="2576412"/>
                </a:cubicBezTo>
                <a:cubicBezTo>
                  <a:pt x="3706848" y="2585072"/>
                  <a:pt x="3711183" y="2602392"/>
                  <a:pt x="3702512" y="2615381"/>
                </a:cubicBezTo>
                <a:cubicBezTo>
                  <a:pt x="3693841" y="2606722"/>
                  <a:pt x="3702512" y="2602392"/>
                  <a:pt x="3698177" y="2598062"/>
                </a:cubicBezTo>
                <a:cubicBezTo>
                  <a:pt x="3663493" y="2637031"/>
                  <a:pt x="3615802" y="2637031"/>
                  <a:pt x="3581118" y="2641361"/>
                </a:cubicBezTo>
                <a:cubicBezTo>
                  <a:pt x="3581118" y="2650021"/>
                  <a:pt x="3581118" y="2658681"/>
                  <a:pt x="3572447" y="2663011"/>
                </a:cubicBezTo>
                <a:cubicBezTo>
                  <a:pt x="3568112" y="2658681"/>
                  <a:pt x="3563776" y="2658681"/>
                  <a:pt x="3559441" y="2658681"/>
                </a:cubicBezTo>
                <a:cubicBezTo>
                  <a:pt x="3559441" y="2654351"/>
                  <a:pt x="3563776" y="2654351"/>
                  <a:pt x="3563776" y="2650021"/>
                </a:cubicBezTo>
                <a:cubicBezTo>
                  <a:pt x="3542099" y="2637031"/>
                  <a:pt x="3537763" y="2645691"/>
                  <a:pt x="3516086" y="2663011"/>
                </a:cubicBezTo>
                <a:cubicBezTo>
                  <a:pt x="3520421" y="2676001"/>
                  <a:pt x="3524757" y="2663011"/>
                  <a:pt x="3533428" y="2676001"/>
                </a:cubicBezTo>
                <a:cubicBezTo>
                  <a:pt x="3524757" y="2671671"/>
                  <a:pt x="3524757" y="2671671"/>
                  <a:pt x="3520421" y="2680331"/>
                </a:cubicBezTo>
                <a:cubicBezTo>
                  <a:pt x="3516086" y="2676001"/>
                  <a:pt x="3516086" y="2671671"/>
                  <a:pt x="3516086" y="2667341"/>
                </a:cubicBezTo>
                <a:cubicBezTo>
                  <a:pt x="3511750" y="2684661"/>
                  <a:pt x="3494408" y="2663011"/>
                  <a:pt x="3490073" y="2680331"/>
                </a:cubicBezTo>
                <a:cubicBezTo>
                  <a:pt x="3481402" y="2684661"/>
                  <a:pt x="3490073" y="2667341"/>
                  <a:pt x="3481402" y="2667341"/>
                </a:cubicBezTo>
                <a:cubicBezTo>
                  <a:pt x="3477066" y="2663011"/>
                  <a:pt x="3490073" y="2658681"/>
                  <a:pt x="3494408" y="2654351"/>
                </a:cubicBezTo>
                <a:cubicBezTo>
                  <a:pt x="3481402" y="2637031"/>
                  <a:pt x="3477066" y="2663011"/>
                  <a:pt x="3468395" y="2658681"/>
                </a:cubicBezTo>
                <a:cubicBezTo>
                  <a:pt x="3477066" y="2645691"/>
                  <a:pt x="3459724" y="2654351"/>
                  <a:pt x="3459724" y="2641361"/>
                </a:cubicBezTo>
                <a:cubicBezTo>
                  <a:pt x="3446718" y="2650021"/>
                  <a:pt x="3451053" y="2663011"/>
                  <a:pt x="3433711" y="2654351"/>
                </a:cubicBezTo>
                <a:cubicBezTo>
                  <a:pt x="3429376" y="2658681"/>
                  <a:pt x="3433711" y="2663011"/>
                  <a:pt x="3433711" y="2667341"/>
                </a:cubicBezTo>
                <a:cubicBezTo>
                  <a:pt x="3438047" y="2676001"/>
                  <a:pt x="3451053" y="2671671"/>
                  <a:pt x="3446718" y="2663011"/>
                </a:cubicBezTo>
                <a:cubicBezTo>
                  <a:pt x="3455389" y="2688991"/>
                  <a:pt x="3416369" y="2663011"/>
                  <a:pt x="3394692" y="2671671"/>
                </a:cubicBezTo>
                <a:cubicBezTo>
                  <a:pt x="3390357" y="2645691"/>
                  <a:pt x="3429376" y="2658681"/>
                  <a:pt x="3433711" y="2628371"/>
                </a:cubicBezTo>
                <a:cubicBezTo>
                  <a:pt x="3455389" y="2637031"/>
                  <a:pt x="3442382" y="2611052"/>
                  <a:pt x="3459724" y="2615381"/>
                </a:cubicBezTo>
                <a:cubicBezTo>
                  <a:pt x="3459724" y="2619711"/>
                  <a:pt x="3455389" y="2624041"/>
                  <a:pt x="3451053" y="2632701"/>
                </a:cubicBezTo>
                <a:cubicBezTo>
                  <a:pt x="3468395" y="2641361"/>
                  <a:pt x="3468395" y="2619711"/>
                  <a:pt x="3485737" y="2615381"/>
                </a:cubicBezTo>
                <a:cubicBezTo>
                  <a:pt x="3468395" y="2611052"/>
                  <a:pt x="3455389" y="2606722"/>
                  <a:pt x="3438047" y="2602392"/>
                </a:cubicBezTo>
                <a:cubicBezTo>
                  <a:pt x="3433711" y="2606722"/>
                  <a:pt x="3442382" y="2615381"/>
                  <a:pt x="3433711" y="2619711"/>
                </a:cubicBezTo>
                <a:cubicBezTo>
                  <a:pt x="3425040" y="2606722"/>
                  <a:pt x="3425040" y="2606722"/>
                  <a:pt x="3425040" y="2606722"/>
                </a:cubicBezTo>
                <a:cubicBezTo>
                  <a:pt x="3416369" y="2611052"/>
                  <a:pt x="3425040" y="2624041"/>
                  <a:pt x="3416369" y="2628371"/>
                </a:cubicBezTo>
                <a:cubicBezTo>
                  <a:pt x="3420705" y="2615381"/>
                  <a:pt x="3407699" y="2619711"/>
                  <a:pt x="3399028" y="2606722"/>
                </a:cubicBezTo>
                <a:cubicBezTo>
                  <a:pt x="3386021" y="2611052"/>
                  <a:pt x="3403363" y="2615381"/>
                  <a:pt x="3403363" y="2628371"/>
                </a:cubicBezTo>
                <a:cubicBezTo>
                  <a:pt x="3390357" y="2641361"/>
                  <a:pt x="3373015" y="2637031"/>
                  <a:pt x="3360008" y="2650021"/>
                </a:cubicBezTo>
                <a:cubicBezTo>
                  <a:pt x="3355673" y="2650021"/>
                  <a:pt x="3364344" y="2658681"/>
                  <a:pt x="3364344" y="2663011"/>
                </a:cubicBezTo>
                <a:cubicBezTo>
                  <a:pt x="3368679" y="2654351"/>
                  <a:pt x="3377350" y="2641361"/>
                  <a:pt x="3386021" y="2650021"/>
                </a:cubicBezTo>
                <a:cubicBezTo>
                  <a:pt x="3381686" y="2645691"/>
                  <a:pt x="3368679" y="2676001"/>
                  <a:pt x="3386021" y="2671671"/>
                </a:cubicBezTo>
                <a:cubicBezTo>
                  <a:pt x="3381686" y="2680331"/>
                  <a:pt x="3377350" y="2680331"/>
                  <a:pt x="3377350" y="2701981"/>
                </a:cubicBezTo>
                <a:cubicBezTo>
                  <a:pt x="3373015" y="2693321"/>
                  <a:pt x="3377350" y="2693321"/>
                  <a:pt x="3373015" y="2684661"/>
                </a:cubicBezTo>
                <a:cubicBezTo>
                  <a:pt x="3368679" y="2688991"/>
                  <a:pt x="3368679" y="2693321"/>
                  <a:pt x="3368679" y="2693321"/>
                </a:cubicBezTo>
                <a:cubicBezTo>
                  <a:pt x="3381686" y="2714971"/>
                  <a:pt x="3381686" y="2710641"/>
                  <a:pt x="3394692" y="2719301"/>
                </a:cubicBezTo>
                <a:cubicBezTo>
                  <a:pt x="3386021" y="2710641"/>
                  <a:pt x="3390357" y="2727961"/>
                  <a:pt x="3381686" y="2723631"/>
                </a:cubicBezTo>
                <a:cubicBezTo>
                  <a:pt x="3386021" y="2762601"/>
                  <a:pt x="3386021" y="2797240"/>
                  <a:pt x="3355673" y="2810230"/>
                </a:cubicBezTo>
                <a:cubicBezTo>
                  <a:pt x="3360008" y="2840540"/>
                  <a:pt x="3338331" y="2862190"/>
                  <a:pt x="3342666" y="2892500"/>
                </a:cubicBezTo>
                <a:cubicBezTo>
                  <a:pt x="3338331" y="2896830"/>
                  <a:pt x="3320989" y="2901160"/>
                  <a:pt x="3333995" y="2914150"/>
                </a:cubicBezTo>
                <a:cubicBezTo>
                  <a:pt x="3329660" y="2914150"/>
                  <a:pt x="3325324" y="2914150"/>
                  <a:pt x="3320989" y="2914150"/>
                </a:cubicBezTo>
                <a:cubicBezTo>
                  <a:pt x="3312318" y="2918480"/>
                  <a:pt x="3333995" y="2914150"/>
                  <a:pt x="3329660" y="2922810"/>
                </a:cubicBezTo>
                <a:cubicBezTo>
                  <a:pt x="3320989" y="2935800"/>
                  <a:pt x="3325324" y="2918480"/>
                  <a:pt x="3320989" y="2922810"/>
                </a:cubicBezTo>
                <a:cubicBezTo>
                  <a:pt x="3320989" y="2931470"/>
                  <a:pt x="3325324" y="2940130"/>
                  <a:pt x="3325324" y="2948789"/>
                </a:cubicBezTo>
                <a:cubicBezTo>
                  <a:pt x="3312318" y="2961779"/>
                  <a:pt x="3281969" y="2979099"/>
                  <a:pt x="3273298" y="3000749"/>
                </a:cubicBezTo>
                <a:cubicBezTo>
                  <a:pt x="3268963" y="3000749"/>
                  <a:pt x="3264627" y="2996419"/>
                  <a:pt x="3260292" y="2992089"/>
                </a:cubicBezTo>
                <a:cubicBezTo>
                  <a:pt x="3238614" y="3044049"/>
                  <a:pt x="3186588" y="3031059"/>
                  <a:pt x="3156240" y="3061369"/>
                </a:cubicBezTo>
                <a:cubicBezTo>
                  <a:pt x="3143233" y="3052709"/>
                  <a:pt x="3143233" y="3061369"/>
                  <a:pt x="3125891" y="3070029"/>
                </a:cubicBezTo>
                <a:cubicBezTo>
                  <a:pt x="3125891" y="3065699"/>
                  <a:pt x="3121556" y="3065699"/>
                  <a:pt x="3117220" y="3057039"/>
                </a:cubicBezTo>
                <a:cubicBezTo>
                  <a:pt x="3099878" y="3083019"/>
                  <a:pt x="3069530" y="3070029"/>
                  <a:pt x="3047852" y="3087349"/>
                </a:cubicBezTo>
                <a:cubicBezTo>
                  <a:pt x="3047852" y="3083019"/>
                  <a:pt x="3043517" y="3083019"/>
                  <a:pt x="3043517" y="3078689"/>
                </a:cubicBezTo>
                <a:cubicBezTo>
                  <a:pt x="3034846" y="3096009"/>
                  <a:pt x="3026175" y="3078689"/>
                  <a:pt x="3017504" y="3100339"/>
                </a:cubicBezTo>
                <a:cubicBezTo>
                  <a:pt x="3008833" y="3091679"/>
                  <a:pt x="3000162" y="3096009"/>
                  <a:pt x="3000162" y="3104669"/>
                </a:cubicBezTo>
                <a:cubicBezTo>
                  <a:pt x="2995827" y="3096009"/>
                  <a:pt x="2991491" y="3100339"/>
                  <a:pt x="2987156" y="3091679"/>
                </a:cubicBezTo>
                <a:cubicBezTo>
                  <a:pt x="2978485" y="3091679"/>
                  <a:pt x="2987156" y="3104669"/>
                  <a:pt x="2978485" y="3104669"/>
                </a:cubicBezTo>
                <a:cubicBezTo>
                  <a:pt x="2952472" y="3096009"/>
                  <a:pt x="2917788" y="3096009"/>
                  <a:pt x="2896110" y="3117658"/>
                </a:cubicBezTo>
                <a:cubicBezTo>
                  <a:pt x="2878768" y="3100339"/>
                  <a:pt x="2861426" y="3100339"/>
                  <a:pt x="2844085" y="3104669"/>
                </a:cubicBezTo>
                <a:cubicBezTo>
                  <a:pt x="2844085" y="3096009"/>
                  <a:pt x="2839749" y="3087349"/>
                  <a:pt x="2835414" y="3078689"/>
                </a:cubicBezTo>
                <a:cubicBezTo>
                  <a:pt x="2805065" y="3065699"/>
                  <a:pt x="2787723" y="3117658"/>
                  <a:pt x="2761710" y="3100339"/>
                </a:cubicBezTo>
                <a:cubicBezTo>
                  <a:pt x="2796394" y="3087349"/>
                  <a:pt x="2831078" y="3057039"/>
                  <a:pt x="2861426" y="3035389"/>
                </a:cubicBezTo>
                <a:cubicBezTo>
                  <a:pt x="2883104" y="2974769"/>
                  <a:pt x="2948136" y="2961779"/>
                  <a:pt x="2991491" y="2918480"/>
                </a:cubicBezTo>
                <a:cubicBezTo>
                  <a:pt x="3047852" y="2914150"/>
                  <a:pt x="3082536" y="2875180"/>
                  <a:pt x="3112885" y="2823220"/>
                </a:cubicBezTo>
                <a:cubicBezTo>
                  <a:pt x="3104214" y="2805900"/>
                  <a:pt x="3095543" y="2818890"/>
                  <a:pt x="3086872" y="2801570"/>
                </a:cubicBezTo>
                <a:cubicBezTo>
                  <a:pt x="3112885" y="2784250"/>
                  <a:pt x="3130227" y="2779920"/>
                  <a:pt x="3151904" y="2749611"/>
                </a:cubicBezTo>
                <a:cubicBezTo>
                  <a:pt x="3147569" y="2745281"/>
                  <a:pt x="3143233" y="2745281"/>
                  <a:pt x="3138898" y="2745281"/>
                </a:cubicBezTo>
                <a:cubicBezTo>
                  <a:pt x="3147569" y="2766931"/>
                  <a:pt x="3108549" y="2749611"/>
                  <a:pt x="3117220" y="2766931"/>
                </a:cubicBezTo>
                <a:cubicBezTo>
                  <a:pt x="3082536" y="2758271"/>
                  <a:pt x="3073865" y="2797240"/>
                  <a:pt x="3034846" y="2784250"/>
                </a:cubicBezTo>
                <a:cubicBezTo>
                  <a:pt x="3030511" y="2788580"/>
                  <a:pt x="3043517" y="2797240"/>
                  <a:pt x="3039182" y="2805900"/>
                </a:cubicBezTo>
                <a:cubicBezTo>
                  <a:pt x="3030511" y="2784250"/>
                  <a:pt x="3013169" y="2805900"/>
                  <a:pt x="3013169" y="2818890"/>
                </a:cubicBezTo>
                <a:cubicBezTo>
                  <a:pt x="3008833" y="2788580"/>
                  <a:pt x="2982820" y="2818890"/>
                  <a:pt x="2969814" y="2818890"/>
                </a:cubicBezTo>
                <a:cubicBezTo>
                  <a:pt x="2969814" y="2814560"/>
                  <a:pt x="2974149" y="2814560"/>
                  <a:pt x="2969814" y="2810230"/>
                </a:cubicBezTo>
                <a:cubicBezTo>
                  <a:pt x="2961143" y="2810230"/>
                  <a:pt x="2956807" y="2814560"/>
                  <a:pt x="2956807" y="2827550"/>
                </a:cubicBezTo>
                <a:cubicBezTo>
                  <a:pt x="2952472" y="2831880"/>
                  <a:pt x="2948136" y="2818890"/>
                  <a:pt x="2943801" y="2814560"/>
                </a:cubicBezTo>
                <a:cubicBezTo>
                  <a:pt x="2926459" y="2831880"/>
                  <a:pt x="2900446" y="2814560"/>
                  <a:pt x="2883104" y="2840540"/>
                </a:cubicBezTo>
                <a:cubicBezTo>
                  <a:pt x="2878768" y="2831880"/>
                  <a:pt x="2874433" y="2831880"/>
                  <a:pt x="2870097" y="2823220"/>
                </a:cubicBezTo>
                <a:cubicBezTo>
                  <a:pt x="2865762" y="2827550"/>
                  <a:pt x="2857091" y="2831880"/>
                  <a:pt x="2852755" y="2827550"/>
                </a:cubicBezTo>
                <a:cubicBezTo>
                  <a:pt x="2848420" y="2827550"/>
                  <a:pt x="2852755" y="2840540"/>
                  <a:pt x="2857091" y="2836210"/>
                </a:cubicBezTo>
                <a:cubicBezTo>
                  <a:pt x="2861426" y="2844870"/>
                  <a:pt x="2848420" y="2831880"/>
                  <a:pt x="2844085" y="2840540"/>
                </a:cubicBezTo>
                <a:cubicBezTo>
                  <a:pt x="2839749" y="2836210"/>
                  <a:pt x="2844085" y="2836210"/>
                  <a:pt x="2835414" y="2831880"/>
                </a:cubicBezTo>
                <a:cubicBezTo>
                  <a:pt x="2835414" y="2844870"/>
                  <a:pt x="2809401" y="2840540"/>
                  <a:pt x="2818072" y="2857860"/>
                </a:cubicBezTo>
                <a:cubicBezTo>
                  <a:pt x="2800730" y="2836210"/>
                  <a:pt x="2796394" y="2849200"/>
                  <a:pt x="2783388" y="2849200"/>
                </a:cubicBezTo>
                <a:cubicBezTo>
                  <a:pt x="2779052" y="2844870"/>
                  <a:pt x="2792059" y="2840540"/>
                  <a:pt x="2796394" y="2836210"/>
                </a:cubicBezTo>
                <a:cubicBezTo>
                  <a:pt x="2792059" y="2823220"/>
                  <a:pt x="2783388" y="2823220"/>
                  <a:pt x="2774717" y="2827550"/>
                </a:cubicBezTo>
                <a:cubicBezTo>
                  <a:pt x="2770381" y="2810230"/>
                  <a:pt x="2796394" y="2827550"/>
                  <a:pt x="2796394" y="2805900"/>
                </a:cubicBezTo>
                <a:cubicBezTo>
                  <a:pt x="2787723" y="2805900"/>
                  <a:pt x="2779052" y="2818890"/>
                  <a:pt x="2770381" y="2801570"/>
                </a:cubicBezTo>
                <a:cubicBezTo>
                  <a:pt x="2766046" y="2805900"/>
                  <a:pt x="2774717" y="2818890"/>
                  <a:pt x="2761710" y="2818890"/>
                </a:cubicBezTo>
                <a:cubicBezTo>
                  <a:pt x="2757375" y="2827550"/>
                  <a:pt x="2770381" y="2818890"/>
                  <a:pt x="2770381" y="2831880"/>
                </a:cubicBezTo>
                <a:cubicBezTo>
                  <a:pt x="2757375" y="2827550"/>
                  <a:pt x="2753039" y="2827550"/>
                  <a:pt x="2740032" y="2818890"/>
                </a:cubicBezTo>
                <a:cubicBezTo>
                  <a:pt x="2744368" y="2814560"/>
                  <a:pt x="2744368" y="2810230"/>
                  <a:pt x="2744368" y="2805900"/>
                </a:cubicBezTo>
                <a:cubicBezTo>
                  <a:pt x="2740032" y="2801570"/>
                  <a:pt x="2740032" y="2801570"/>
                  <a:pt x="2735697" y="2797240"/>
                </a:cubicBezTo>
                <a:cubicBezTo>
                  <a:pt x="2731361" y="2814560"/>
                  <a:pt x="2722690" y="2801570"/>
                  <a:pt x="2718355" y="2814560"/>
                </a:cubicBezTo>
                <a:cubicBezTo>
                  <a:pt x="2718355" y="2801570"/>
                  <a:pt x="2709684" y="2792910"/>
                  <a:pt x="2701013" y="2801570"/>
                </a:cubicBezTo>
                <a:cubicBezTo>
                  <a:pt x="2692342" y="2801570"/>
                  <a:pt x="2709684" y="2792910"/>
                  <a:pt x="2714019" y="2788580"/>
                </a:cubicBezTo>
                <a:cubicBezTo>
                  <a:pt x="2696677" y="2784250"/>
                  <a:pt x="2688006" y="2797240"/>
                  <a:pt x="2675000" y="2805900"/>
                </a:cubicBezTo>
                <a:cubicBezTo>
                  <a:pt x="2670665" y="2792910"/>
                  <a:pt x="2661994" y="2792910"/>
                  <a:pt x="2670665" y="2784250"/>
                </a:cubicBezTo>
                <a:cubicBezTo>
                  <a:pt x="2657658" y="2788580"/>
                  <a:pt x="2648987" y="2801570"/>
                  <a:pt x="2657658" y="2823220"/>
                </a:cubicBezTo>
                <a:cubicBezTo>
                  <a:pt x="2653323" y="2827550"/>
                  <a:pt x="2631645" y="2818890"/>
                  <a:pt x="2635981" y="2831880"/>
                </a:cubicBezTo>
                <a:cubicBezTo>
                  <a:pt x="2640316" y="2844870"/>
                  <a:pt x="2644652" y="2831880"/>
                  <a:pt x="2648987" y="2836210"/>
                </a:cubicBezTo>
                <a:cubicBezTo>
                  <a:pt x="2648987" y="2853530"/>
                  <a:pt x="2631645" y="2827550"/>
                  <a:pt x="2618639" y="2827550"/>
                </a:cubicBezTo>
                <a:cubicBezTo>
                  <a:pt x="2614303" y="2827550"/>
                  <a:pt x="2618639" y="2840540"/>
                  <a:pt x="2622974" y="2840540"/>
                </a:cubicBezTo>
                <a:cubicBezTo>
                  <a:pt x="2622974" y="2849200"/>
                  <a:pt x="2609968" y="2836210"/>
                  <a:pt x="2614303" y="2827550"/>
                </a:cubicBezTo>
                <a:cubicBezTo>
                  <a:pt x="2601297" y="2818890"/>
                  <a:pt x="2605632" y="2849200"/>
                  <a:pt x="2592626" y="2823220"/>
                </a:cubicBezTo>
                <a:cubicBezTo>
                  <a:pt x="2588290" y="2831880"/>
                  <a:pt x="2596961" y="2844870"/>
                  <a:pt x="2596961" y="2849200"/>
                </a:cubicBezTo>
                <a:cubicBezTo>
                  <a:pt x="2592626" y="2849200"/>
                  <a:pt x="2575284" y="2857860"/>
                  <a:pt x="2570948" y="2857860"/>
                </a:cubicBezTo>
                <a:cubicBezTo>
                  <a:pt x="2566613" y="2849200"/>
                  <a:pt x="2583955" y="2857860"/>
                  <a:pt x="2588290" y="2849200"/>
                </a:cubicBezTo>
                <a:cubicBezTo>
                  <a:pt x="2583955" y="2840540"/>
                  <a:pt x="2579619" y="2836210"/>
                  <a:pt x="2575284" y="2840540"/>
                </a:cubicBezTo>
                <a:cubicBezTo>
                  <a:pt x="2575284" y="2827550"/>
                  <a:pt x="2583955" y="2836210"/>
                  <a:pt x="2588290" y="2840540"/>
                </a:cubicBezTo>
                <a:cubicBezTo>
                  <a:pt x="2592626" y="2836210"/>
                  <a:pt x="2588290" y="2827550"/>
                  <a:pt x="2583955" y="2823220"/>
                </a:cubicBezTo>
                <a:cubicBezTo>
                  <a:pt x="2549271" y="2844870"/>
                  <a:pt x="2475567" y="2849200"/>
                  <a:pt x="2440883" y="2888170"/>
                </a:cubicBezTo>
                <a:cubicBezTo>
                  <a:pt x="2432212" y="2862190"/>
                  <a:pt x="2393193" y="2883840"/>
                  <a:pt x="2397529" y="2901160"/>
                </a:cubicBezTo>
                <a:cubicBezTo>
                  <a:pt x="2393193" y="2901160"/>
                  <a:pt x="2388858" y="2892500"/>
                  <a:pt x="2384522" y="2892500"/>
                </a:cubicBezTo>
                <a:cubicBezTo>
                  <a:pt x="2388858" y="2909820"/>
                  <a:pt x="2371516" y="2892500"/>
                  <a:pt x="2371516" y="2905490"/>
                </a:cubicBezTo>
                <a:cubicBezTo>
                  <a:pt x="2358509" y="2905490"/>
                  <a:pt x="2380187" y="2901160"/>
                  <a:pt x="2367180" y="2892500"/>
                </a:cubicBezTo>
                <a:cubicBezTo>
                  <a:pt x="2354174" y="2883840"/>
                  <a:pt x="2367180" y="2909820"/>
                  <a:pt x="2354174" y="2905490"/>
                </a:cubicBezTo>
                <a:cubicBezTo>
                  <a:pt x="2349838" y="2901160"/>
                  <a:pt x="2354174" y="2901160"/>
                  <a:pt x="2354174" y="2896830"/>
                </a:cubicBezTo>
                <a:cubicBezTo>
                  <a:pt x="2341167" y="2892500"/>
                  <a:pt x="2323825" y="2901160"/>
                  <a:pt x="2332496" y="2918480"/>
                </a:cubicBezTo>
                <a:cubicBezTo>
                  <a:pt x="2315154" y="2905490"/>
                  <a:pt x="2310818" y="2892500"/>
                  <a:pt x="2293477" y="2892500"/>
                </a:cubicBezTo>
                <a:cubicBezTo>
                  <a:pt x="2289141" y="2892500"/>
                  <a:pt x="2297812" y="2901160"/>
                  <a:pt x="2289141" y="2905490"/>
                </a:cubicBezTo>
                <a:cubicBezTo>
                  <a:pt x="2280470" y="2896830"/>
                  <a:pt x="2267464" y="2901160"/>
                  <a:pt x="2263128" y="2909820"/>
                </a:cubicBezTo>
                <a:cubicBezTo>
                  <a:pt x="2241451" y="2879510"/>
                  <a:pt x="2228444" y="2918480"/>
                  <a:pt x="2211102" y="2909820"/>
                </a:cubicBezTo>
                <a:cubicBezTo>
                  <a:pt x="2206767" y="2931470"/>
                  <a:pt x="2163412" y="2944460"/>
                  <a:pt x="2154741" y="2940130"/>
                </a:cubicBezTo>
                <a:cubicBezTo>
                  <a:pt x="2150405" y="2927140"/>
                  <a:pt x="2159076" y="2931470"/>
                  <a:pt x="2163412" y="2935800"/>
                </a:cubicBezTo>
                <a:cubicBezTo>
                  <a:pt x="2165579" y="2931470"/>
                  <a:pt x="2162328" y="2928222"/>
                  <a:pt x="2160160" y="2925516"/>
                </a:cubicBezTo>
                <a:lnTo>
                  <a:pt x="2158976" y="2922806"/>
                </a:lnTo>
                <a:lnTo>
                  <a:pt x="2159076" y="2922810"/>
                </a:lnTo>
                <a:lnTo>
                  <a:pt x="2160452" y="2920492"/>
                </a:lnTo>
                <a:lnTo>
                  <a:pt x="2163412" y="2918480"/>
                </a:lnTo>
                <a:cubicBezTo>
                  <a:pt x="2163412" y="2922810"/>
                  <a:pt x="2167747" y="2931470"/>
                  <a:pt x="2172083" y="2931470"/>
                </a:cubicBezTo>
                <a:cubicBezTo>
                  <a:pt x="2167747" y="2922810"/>
                  <a:pt x="2185089" y="2922810"/>
                  <a:pt x="2189425" y="2918480"/>
                </a:cubicBezTo>
                <a:cubicBezTo>
                  <a:pt x="2193760" y="2918480"/>
                  <a:pt x="2193760" y="2914150"/>
                  <a:pt x="2189425" y="2909820"/>
                </a:cubicBezTo>
                <a:cubicBezTo>
                  <a:pt x="2182922" y="2903325"/>
                  <a:pt x="2174250" y="2904408"/>
                  <a:pt x="2167747" y="2908196"/>
                </a:cubicBezTo>
                <a:lnTo>
                  <a:pt x="2160452" y="2920492"/>
                </a:lnTo>
                <a:lnTo>
                  <a:pt x="2158534" y="2921795"/>
                </a:lnTo>
                <a:lnTo>
                  <a:pt x="2158976" y="2922806"/>
                </a:lnTo>
                <a:lnTo>
                  <a:pt x="2144986" y="2922268"/>
                </a:lnTo>
                <a:cubicBezTo>
                  <a:pt x="2140650" y="2922810"/>
                  <a:pt x="2137399" y="2924975"/>
                  <a:pt x="2137399" y="2931470"/>
                </a:cubicBezTo>
                <a:cubicBezTo>
                  <a:pt x="2124392" y="2927140"/>
                  <a:pt x="2141734" y="2918480"/>
                  <a:pt x="2146070" y="2914150"/>
                </a:cubicBezTo>
                <a:cubicBezTo>
                  <a:pt x="2137399" y="2901160"/>
                  <a:pt x="2137399" y="2901160"/>
                  <a:pt x="2137399" y="2901160"/>
                </a:cubicBezTo>
                <a:cubicBezTo>
                  <a:pt x="2133063" y="2905490"/>
                  <a:pt x="2141734" y="2914150"/>
                  <a:pt x="2133063" y="2918480"/>
                </a:cubicBezTo>
                <a:cubicBezTo>
                  <a:pt x="2133063" y="2896830"/>
                  <a:pt x="2120057" y="2909820"/>
                  <a:pt x="2115722" y="2918480"/>
                </a:cubicBezTo>
                <a:cubicBezTo>
                  <a:pt x="2107051" y="2905490"/>
                  <a:pt x="2128728" y="2905490"/>
                  <a:pt x="2133063" y="2896830"/>
                </a:cubicBezTo>
                <a:cubicBezTo>
                  <a:pt x="2124392" y="2888170"/>
                  <a:pt x="2124392" y="2892500"/>
                  <a:pt x="2115722" y="2888170"/>
                </a:cubicBezTo>
                <a:cubicBezTo>
                  <a:pt x="2128728" y="2901160"/>
                  <a:pt x="2085373" y="2922810"/>
                  <a:pt x="2072367" y="2918480"/>
                </a:cubicBezTo>
                <a:cubicBezTo>
                  <a:pt x="2063696" y="2940130"/>
                  <a:pt x="2029011" y="2944460"/>
                  <a:pt x="2024676" y="2961779"/>
                </a:cubicBezTo>
                <a:cubicBezTo>
                  <a:pt x="2033347" y="2966109"/>
                  <a:pt x="2033347" y="2961779"/>
                  <a:pt x="2037682" y="2957449"/>
                </a:cubicBezTo>
                <a:cubicBezTo>
                  <a:pt x="2046354" y="2966109"/>
                  <a:pt x="2037682" y="2966109"/>
                  <a:pt x="2033347" y="2970439"/>
                </a:cubicBezTo>
                <a:cubicBezTo>
                  <a:pt x="2037682" y="2979099"/>
                  <a:pt x="2046354" y="2974769"/>
                  <a:pt x="2050689" y="2974769"/>
                </a:cubicBezTo>
                <a:cubicBezTo>
                  <a:pt x="2042018" y="2961779"/>
                  <a:pt x="2059360" y="2974769"/>
                  <a:pt x="2050689" y="2961779"/>
                </a:cubicBezTo>
                <a:cubicBezTo>
                  <a:pt x="2055025" y="2961779"/>
                  <a:pt x="2059360" y="2966109"/>
                  <a:pt x="2063696" y="2970439"/>
                </a:cubicBezTo>
                <a:cubicBezTo>
                  <a:pt x="2055025" y="2979099"/>
                  <a:pt x="2055025" y="2979099"/>
                  <a:pt x="2055025" y="2979099"/>
                </a:cubicBezTo>
                <a:cubicBezTo>
                  <a:pt x="2059360" y="2987759"/>
                  <a:pt x="2063696" y="2970439"/>
                  <a:pt x="2072367" y="2983429"/>
                </a:cubicBezTo>
                <a:cubicBezTo>
                  <a:pt x="2046354" y="2992089"/>
                  <a:pt x="2046354" y="2987759"/>
                  <a:pt x="2020340" y="3009409"/>
                </a:cubicBezTo>
                <a:cubicBezTo>
                  <a:pt x="2020340" y="3000749"/>
                  <a:pt x="2024676" y="2996419"/>
                  <a:pt x="2016005" y="2987759"/>
                </a:cubicBezTo>
                <a:cubicBezTo>
                  <a:pt x="2020340" y="2979099"/>
                  <a:pt x="2024676" y="2983429"/>
                  <a:pt x="2024676" y="2970439"/>
                </a:cubicBezTo>
                <a:cubicBezTo>
                  <a:pt x="2016005" y="2961779"/>
                  <a:pt x="2016005" y="2961779"/>
                  <a:pt x="2007334" y="2953119"/>
                </a:cubicBezTo>
                <a:cubicBezTo>
                  <a:pt x="2007334" y="2957449"/>
                  <a:pt x="2007334" y="2957449"/>
                  <a:pt x="2011669" y="2957449"/>
                </a:cubicBezTo>
                <a:cubicBezTo>
                  <a:pt x="2011669" y="2974769"/>
                  <a:pt x="1985656" y="2961779"/>
                  <a:pt x="1994327" y="2979099"/>
                </a:cubicBezTo>
                <a:cubicBezTo>
                  <a:pt x="1989992" y="2974769"/>
                  <a:pt x="1989992" y="2974769"/>
                  <a:pt x="1985656" y="2983429"/>
                </a:cubicBezTo>
                <a:cubicBezTo>
                  <a:pt x="1981321" y="2970439"/>
                  <a:pt x="1968315" y="2979099"/>
                  <a:pt x="1976986" y="2970439"/>
                </a:cubicBezTo>
                <a:cubicBezTo>
                  <a:pt x="1963979" y="2974769"/>
                  <a:pt x="1950973" y="2992089"/>
                  <a:pt x="1933631" y="3000749"/>
                </a:cubicBezTo>
                <a:cubicBezTo>
                  <a:pt x="1950973" y="2961779"/>
                  <a:pt x="1881605" y="3009409"/>
                  <a:pt x="1872934" y="3031059"/>
                </a:cubicBezTo>
                <a:cubicBezTo>
                  <a:pt x="1864263" y="3026729"/>
                  <a:pt x="1851256" y="3035389"/>
                  <a:pt x="1842585" y="3044049"/>
                </a:cubicBezTo>
                <a:cubicBezTo>
                  <a:pt x="1838250" y="3044049"/>
                  <a:pt x="1829579" y="3052709"/>
                  <a:pt x="1825243" y="3057039"/>
                </a:cubicBezTo>
                <a:cubicBezTo>
                  <a:pt x="1825243" y="3057039"/>
                  <a:pt x="1820908" y="3061369"/>
                  <a:pt x="1820908" y="3061369"/>
                </a:cubicBezTo>
                <a:lnTo>
                  <a:pt x="1820908" y="3063534"/>
                </a:lnTo>
                <a:lnTo>
                  <a:pt x="1816572" y="3061369"/>
                </a:lnTo>
                <a:cubicBezTo>
                  <a:pt x="1812237" y="3052709"/>
                  <a:pt x="1803566" y="3057039"/>
                  <a:pt x="1794895" y="3057039"/>
                </a:cubicBezTo>
                <a:cubicBezTo>
                  <a:pt x="1794895" y="3065699"/>
                  <a:pt x="1812237" y="3057039"/>
                  <a:pt x="1807901" y="3070029"/>
                </a:cubicBezTo>
                <a:cubicBezTo>
                  <a:pt x="1803566" y="3065699"/>
                  <a:pt x="1794895" y="3061369"/>
                  <a:pt x="1790559" y="3070029"/>
                </a:cubicBezTo>
                <a:cubicBezTo>
                  <a:pt x="1790559" y="3070029"/>
                  <a:pt x="1790559" y="3065699"/>
                  <a:pt x="1786224" y="3061369"/>
                </a:cubicBezTo>
                <a:cubicBezTo>
                  <a:pt x="1786224" y="3074359"/>
                  <a:pt x="1773217" y="3078689"/>
                  <a:pt x="1760211" y="3070029"/>
                </a:cubicBezTo>
                <a:cubicBezTo>
                  <a:pt x="1747204" y="3096009"/>
                  <a:pt x="1716856" y="3096009"/>
                  <a:pt x="1699514" y="3113329"/>
                </a:cubicBezTo>
                <a:cubicBezTo>
                  <a:pt x="1699514" y="3100339"/>
                  <a:pt x="1677837" y="3104669"/>
                  <a:pt x="1690843" y="3121988"/>
                </a:cubicBezTo>
                <a:cubicBezTo>
                  <a:pt x="1686508" y="3117658"/>
                  <a:pt x="1682172" y="3121988"/>
                  <a:pt x="1677837" y="3108999"/>
                </a:cubicBezTo>
                <a:cubicBezTo>
                  <a:pt x="1669166" y="3121988"/>
                  <a:pt x="1656159" y="3117658"/>
                  <a:pt x="1643153" y="3130648"/>
                </a:cubicBezTo>
                <a:cubicBezTo>
                  <a:pt x="1651824" y="3139308"/>
                  <a:pt x="1669166" y="3134978"/>
                  <a:pt x="1664830" y="3121988"/>
                </a:cubicBezTo>
                <a:cubicBezTo>
                  <a:pt x="1677837" y="3130648"/>
                  <a:pt x="1656159" y="3139308"/>
                  <a:pt x="1660495" y="3147968"/>
                </a:cubicBezTo>
                <a:cubicBezTo>
                  <a:pt x="1651824" y="3139308"/>
                  <a:pt x="1651824" y="3139308"/>
                  <a:pt x="1651824" y="3139308"/>
                </a:cubicBezTo>
                <a:cubicBezTo>
                  <a:pt x="1647488" y="3147968"/>
                  <a:pt x="1638817" y="3147968"/>
                  <a:pt x="1630146" y="3165288"/>
                </a:cubicBezTo>
                <a:cubicBezTo>
                  <a:pt x="1604133" y="3160958"/>
                  <a:pt x="1582456" y="3156628"/>
                  <a:pt x="1573785" y="3186938"/>
                </a:cubicBezTo>
                <a:cubicBezTo>
                  <a:pt x="1582456" y="3195598"/>
                  <a:pt x="1586791" y="3195598"/>
                  <a:pt x="1591127" y="3199928"/>
                </a:cubicBezTo>
                <a:cubicBezTo>
                  <a:pt x="1595462" y="3191268"/>
                  <a:pt x="1582456" y="3186938"/>
                  <a:pt x="1591127" y="3178278"/>
                </a:cubicBezTo>
                <a:cubicBezTo>
                  <a:pt x="1591127" y="3199928"/>
                  <a:pt x="1625811" y="3195598"/>
                  <a:pt x="1608469" y="3178278"/>
                </a:cubicBezTo>
                <a:cubicBezTo>
                  <a:pt x="1630146" y="3191268"/>
                  <a:pt x="1643153" y="3173948"/>
                  <a:pt x="1651824" y="3156628"/>
                </a:cubicBezTo>
                <a:cubicBezTo>
                  <a:pt x="1656159" y="3165288"/>
                  <a:pt x="1656159" y="3169618"/>
                  <a:pt x="1656159" y="3173948"/>
                </a:cubicBezTo>
                <a:cubicBezTo>
                  <a:pt x="1664830" y="3178278"/>
                  <a:pt x="1664830" y="3152298"/>
                  <a:pt x="1677837" y="3169618"/>
                </a:cubicBezTo>
                <a:cubicBezTo>
                  <a:pt x="1682172" y="3165288"/>
                  <a:pt x="1677837" y="3160958"/>
                  <a:pt x="1682172" y="3156628"/>
                </a:cubicBezTo>
                <a:cubicBezTo>
                  <a:pt x="1682172" y="3160958"/>
                  <a:pt x="1682172" y="3165288"/>
                  <a:pt x="1682172" y="3169618"/>
                </a:cubicBezTo>
                <a:cubicBezTo>
                  <a:pt x="1690843" y="3173948"/>
                  <a:pt x="1690843" y="3165288"/>
                  <a:pt x="1703849" y="3160958"/>
                </a:cubicBezTo>
                <a:cubicBezTo>
                  <a:pt x="1703849" y="3169618"/>
                  <a:pt x="1699514" y="3173948"/>
                  <a:pt x="1699514" y="3182608"/>
                </a:cubicBezTo>
                <a:cubicBezTo>
                  <a:pt x="1686508" y="3178278"/>
                  <a:pt x="1677837" y="3191268"/>
                  <a:pt x="1677837" y="3199928"/>
                </a:cubicBezTo>
                <a:cubicBezTo>
                  <a:pt x="1673501" y="3199928"/>
                  <a:pt x="1669166" y="3195598"/>
                  <a:pt x="1664830" y="3195598"/>
                </a:cubicBezTo>
                <a:cubicBezTo>
                  <a:pt x="1656159" y="3199928"/>
                  <a:pt x="1664830" y="3208588"/>
                  <a:pt x="1660495" y="3217248"/>
                </a:cubicBezTo>
                <a:cubicBezTo>
                  <a:pt x="1651824" y="3212918"/>
                  <a:pt x="1647488" y="3217248"/>
                  <a:pt x="1643153" y="3225908"/>
                </a:cubicBezTo>
                <a:cubicBezTo>
                  <a:pt x="1634482" y="3217248"/>
                  <a:pt x="1647488" y="3217248"/>
                  <a:pt x="1643153" y="3208588"/>
                </a:cubicBezTo>
                <a:cubicBezTo>
                  <a:pt x="1634482" y="3199928"/>
                  <a:pt x="1630146" y="3199928"/>
                  <a:pt x="1625811" y="3199928"/>
                </a:cubicBezTo>
                <a:cubicBezTo>
                  <a:pt x="1625811" y="3204258"/>
                  <a:pt x="1625811" y="3204258"/>
                  <a:pt x="1621475" y="3208588"/>
                </a:cubicBezTo>
                <a:cubicBezTo>
                  <a:pt x="1625811" y="3212918"/>
                  <a:pt x="1634482" y="3208588"/>
                  <a:pt x="1630146" y="3217248"/>
                </a:cubicBezTo>
                <a:cubicBezTo>
                  <a:pt x="1617140" y="3212918"/>
                  <a:pt x="1612804" y="3204258"/>
                  <a:pt x="1599798" y="3217248"/>
                </a:cubicBezTo>
                <a:cubicBezTo>
                  <a:pt x="1599798" y="3217248"/>
                  <a:pt x="1599798" y="3221578"/>
                  <a:pt x="1599798" y="3221578"/>
                </a:cubicBezTo>
                <a:cubicBezTo>
                  <a:pt x="1604133" y="3234568"/>
                  <a:pt x="1608469" y="3217248"/>
                  <a:pt x="1612804" y="3230238"/>
                </a:cubicBezTo>
                <a:cubicBezTo>
                  <a:pt x="1599798" y="3230238"/>
                  <a:pt x="1586791" y="3221578"/>
                  <a:pt x="1586791" y="3238898"/>
                </a:cubicBezTo>
                <a:cubicBezTo>
                  <a:pt x="1595462" y="3247558"/>
                  <a:pt x="1591127" y="3230238"/>
                  <a:pt x="1599798" y="3230238"/>
                </a:cubicBezTo>
                <a:cubicBezTo>
                  <a:pt x="1612804" y="3243228"/>
                  <a:pt x="1591127" y="3243228"/>
                  <a:pt x="1595462" y="3251888"/>
                </a:cubicBezTo>
                <a:cubicBezTo>
                  <a:pt x="1582456" y="3238898"/>
                  <a:pt x="1582456" y="3251888"/>
                  <a:pt x="1573785" y="3260548"/>
                </a:cubicBezTo>
                <a:cubicBezTo>
                  <a:pt x="1569449" y="3251888"/>
                  <a:pt x="1582456" y="3251888"/>
                  <a:pt x="1578120" y="3243228"/>
                </a:cubicBezTo>
                <a:cubicBezTo>
                  <a:pt x="1569449" y="3243228"/>
                  <a:pt x="1560778" y="3256218"/>
                  <a:pt x="1547772" y="3238898"/>
                </a:cubicBezTo>
                <a:cubicBezTo>
                  <a:pt x="1547772" y="3234568"/>
                  <a:pt x="1569449" y="3243228"/>
                  <a:pt x="1560778" y="3225908"/>
                </a:cubicBezTo>
                <a:cubicBezTo>
                  <a:pt x="1565114" y="3225908"/>
                  <a:pt x="1569449" y="3234568"/>
                  <a:pt x="1578120" y="3238898"/>
                </a:cubicBezTo>
                <a:cubicBezTo>
                  <a:pt x="1582456" y="3234568"/>
                  <a:pt x="1586791" y="3204258"/>
                  <a:pt x="1595462" y="3225908"/>
                </a:cubicBezTo>
                <a:cubicBezTo>
                  <a:pt x="1599798" y="3221578"/>
                  <a:pt x="1595462" y="3217248"/>
                  <a:pt x="1591127" y="3208588"/>
                </a:cubicBezTo>
                <a:cubicBezTo>
                  <a:pt x="1586791" y="3204258"/>
                  <a:pt x="1573785" y="3212918"/>
                  <a:pt x="1578120" y="3221578"/>
                </a:cubicBezTo>
                <a:cubicBezTo>
                  <a:pt x="1569449" y="3217248"/>
                  <a:pt x="1573785" y="3204258"/>
                  <a:pt x="1560778" y="3195598"/>
                </a:cubicBezTo>
                <a:cubicBezTo>
                  <a:pt x="1565114" y="3208588"/>
                  <a:pt x="1560778" y="3204258"/>
                  <a:pt x="1552107" y="3199928"/>
                </a:cubicBezTo>
                <a:cubicBezTo>
                  <a:pt x="1539101" y="3208588"/>
                  <a:pt x="1565114" y="3217248"/>
                  <a:pt x="1552107" y="3221578"/>
                </a:cubicBezTo>
                <a:cubicBezTo>
                  <a:pt x="1552107" y="3217248"/>
                  <a:pt x="1547772" y="3208588"/>
                  <a:pt x="1547772" y="3204258"/>
                </a:cubicBezTo>
                <a:cubicBezTo>
                  <a:pt x="1543436" y="3208588"/>
                  <a:pt x="1539101" y="3208588"/>
                  <a:pt x="1534765" y="3212918"/>
                </a:cubicBezTo>
                <a:cubicBezTo>
                  <a:pt x="1543436" y="3230238"/>
                  <a:pt x="1521759" y="3225908"/>
                  <a:pt x="1508752" y="3230238"/>
                </a:cubicBezTo>
                <a:cubicBezTo>
                  <a:pt x="1517423" y="3247558"/>
                  <a:pt x="1521759" y="3234568"/>
                  <a:pt x="1530430" y="3247558"/>
                </a:cubicBezTo>
                <a:cubicBezTo>
                  <a:pt x="1539101" y="3247558"/>
                  <a:pt x="1526094" y="3238898"/>
                  <a:pt x="1534765" y="3234568"/>
                </a:cubicBezTo>
                <a:cubicBezTo>
                  <a:pt x="1539101" y="3247558"/>
                  <a:pt x="1543436" y="3243228"/>
                  <a:pt x="1552107" y="3251888"/>
                </a:cubicBezTo>
                <a:cubicBezTo>
                  <a:pt x="1552107" y="3256218"/>
                  <a:pt x="1543436" y="3260548"/>
                  <a:pt x="1552107" y="3264878"/>
                </a:cubicBezTo>
                <a:cubicBezTo>
                  <a:pt x="1534765" y="3277868"/>
                  <a:pt x="1517423" y="3273538"/>
                  <a:pt x="1495746" y="3273538"/>
                </a:cubicBezTo>
                <a:cubicBezTo>
                  <a:pt x="1491410" y="3286527"/>
                  <a:pt x="1461062" y="3308177"/>
                  <a:pt x="1439384" y="3290857"/>
                </a:cubicBezTo>
                <a:cubicBezTo>
                  <a:pt x="1452391" y="3299517"/>
                  <a:pt x="1482739" y="3290857"/>
                  <a:pt x="1474068" y="3269208"/>
                </a:cubicBezTo>
                <a:cubicBezTo>
                  <a:pt x="1491410" y="3264878"/>
                  <a:pt x="1504417" y="3269208"/>
                  <a:pt x="1508752" y="3256218"/>
                </a:cubicBezTo>
                <a:cubicBezTo>
                  <a:pt x="1500081" y="3243228"/>
                  <a:pt x="1495746" y="3256218"/>
                  <a:pt x="1491410" y="3238898"/>
                </a:cubicBezTo>
                <a:cubicBezTo>
                  <a:pt x="1487075" y="3243228"/>
                  <a:pt x="1487075" y="3247558"/>
                  <a:pt x="1491410" y="3251888"/>
                </a:cubicBezTo>
                <a:cubicBezTo>
                  <a:pt x="1482739" y="3260548"/>
                  <a:pt x="1482739" y="3260548"/>
                  <a:pt x="1482739" y="3260548"/>
                </a:cubicBezTo>
                <a:cubicBezTo>
                  <a:pt x="1482739" y="3256218"/>
                  <a:pt x="1482739" y="3251888"/>
                  <a:pt x="1478404" y="3247558"/>
                </a:cubicBezTo>
                <a:cubicBezTo>
                  <a:pt x="1474068" y="3273538"/>
                  <a:pt x="1435049" y="3282197"/>
                  <a:pt x="1409036" y="3290857"/>
                </a:cubicBezTo>
                <a:cubicBezTo>
                  <a:pt x="1404700" y="3299517"/>
                  <a:pt x="1417707" y="3308177"/>
                  <a:pt x="1422042" y="3312507"/>
                </a:cubicBezTo>
                <a:cubicBezTo>
                  <a:pt x="1417707" y="3316837"/>
                  <a:pt x="1417707" y="3321167"/>
                  <a:pt x="1413371" y="3321167"/>
                </a:cubicBezTo>
                <a:cubicBezTo>
                  <a:pt x="1413371" y="3308177"/>
                  <a:pt x="1404700" y="3308177"/>
                  <a:pt x="1404700" y="3299517"/>
                </a:cubicBezTo>
                <a:cubicBezTo>
                  <a:pt x="1404700" y="3316837"/>
                  <a:pt x="1396029" y="3312507"/>
                  <a:pt x="1383023" y="3316837"/>
                </a:cubicBezTo>
                <a:cubicBezTo>
                  <a:pt x="1383023" y="3303847"/>
                  <a:pt x="1370016" y="3312507"/>
                  <a:pt x="1361345" y="3299517"/>
                </a:cubicBezTo>
                <a:cubicBezTo>
                  <a:pt x="1348339" y="3312507"/>
                  <a:pt x="1352674" y="3316837"/>
                  <a:pt x="1339668" y="3325497"/>
                </a:cubicBezTo>
                <a:cubicBezTo>
                  <a:pt x="1330997" y="3329827"/>
                  <a:pt x="1344003" y="3334157"/>
                  <a:pt x="1344003" y="3342817"/>
                </a:cubicBezTo>
                <a:cubicBezTo>
                  <a:pt x="1339668" y="3338487"/>
                  <a:pt x="1335333" y="3342817"/>
                  <a:pt x="1326662" y="3334157"/>
                </a:cubicBezTo>
                <a:cubicBezTo>
                  <a:pt x="1326662" y="3347147"/>
                  <a:pt x="1330997" y="3342817"/>
                  <a:pt x="1339668" y="3351477"/>
                </a:cubicBezTo>
                <a:cubicBezTo>
                  <a:pt x="1326662" y="3364467"/>
                  <a:pt x="1317990" y="3351477"/>
                  <a:pt x="1309319" y="3364467"/>
                </a:cubicBezTo>
                <a:cubicBezTo>
                  <a:pt x="1309319" y="3355807"/>
                  <a:pt x="1309319" y="3351477"/>
                  <a:pt x="1304984" y="3347147"/>
                </a:cubicBezTo>
                <a:cubicBezTo>
                  <a:pt x="1296313" y="3355807"/>
                  <a:pt x="1291977" y="3355807"/>
                  <a:pt x="1278971" y="3364467"/>
                </a:cubicBezTo>
                <a:cubicBezTo>
                  <a:pt x="1278971" y="3368797"/>
                  <a:pt x="1283306" y="3368797"/>
                  <a:pt x="1283306" y="3368797"/>
                </a:cubicBezTo>
                <a:cubicBezTo>
                  <a:pt x="1287642" y="3373127"/>
                  <a:pt x="1283306" y="3377457"/>
                  <a:pt x="1278971" y="3381787"/>
                </a:cubicBezTo>
                <a:cubicBezTo>
                  <a:pt x="1274635" y="3377457"/>
                  <a:pt x="1274635" y="3377457"/>
                  <a:pt x="1274635" y="3373127"/>
                </a:cubicBezTo>
                <a:cubicBezTo>
                  <a:pt x="1252958" y="3373127"/>
                  <a:pt x="1205268" y="3386117"/>
                  <a:pt x="1192261" y="3416427"/>
                </a:cubicBezTo>
                <a:cubicBezTo>
                  <a:pt x="1174919" y="3399107"/>
                  <a:pt x="1161913" y="3442407"/>
                  <a:pt x="1153242" y="3425087"/>
                </a:cubicBezTo>
                <a:cubicBezTo>
                  <a:pt x="1140235" y="3446737"/>
                  <a:pt x="1109887" y="3442407"/>
                  <a:pt x="1101216" y="3459726"/>
                </a:cubicBezTo>
                <a:cubicBezTo>
                  <a:pt x="1096880" y="3438077"/>
                  <a:pt x="1127229" y="3438077"/>
                  <a:pt x="1140235" y="3425087"/>
                </a:cubicBezTo>
                <a:cubicBezTo>
                  <a:pt x="1144571" y="3420757"/>
                  <a:pt x="1144571" y="3416427"/>
                  <a:pt x="1140235" y="3412097"/>
                </a:cubicBezTo>
                <a:cubicBezTo>
                  <a:pt x="1131564" y="3416427"/>
                  <a:pt x="1122893" y="3433747"/>
                  <a:pt x="1109887" y="3438077"/>
                </a:cubicBezTo>
                <a:cubicBezTo>
                  <a:pt x="1109887" y="3429417"/>
                  <a:pt x="1105551" y="3425087"/>
                  <a:pt x="1105551" y="3416427"/>
                </a:cubicBezTo>
                <a:cubicBezTo>
                  <a:pt x="1096880" y="3425087"/>
                  <a:pt x="1096880" y="3433747"/>
                  <a:pt x="1096880" y="3442407"/>
                </a:cubicBezTo>
                <a:cubicBezTo>
                  <a:pt x="1092545" y="3442407"/>
                  <a:pt x="1088209" y="3425087"/>
                  <a:pt x="1096880" y="3425087"/>
                </a:cubicBezTo>
                <a:cubicBezTo>
                  <a:pt x="1079538" y="3425087"/>
                  <a:pt x="1066532" y="3446737"/>
                  <a:pt x="1057861" y="3455396"/>
                </a:cubicBezTo>
                <a:cubicBezTo>
                  <a:pt x="1062196" y="3468386"/>
                  <a:pt x="1070867" y="3455396"/>
                  <a:pt x="1075203" y="3468386"/>
                </a:cubicBezTo>
                <a:cubicBezTo>
                  <a:pt x="1075203" y="3481376"/>
                  <a:pt x="1066532" y="3464056"/>
                  <a:pt x="1057861" y="3468386"/>
                </a:cubicBezTo>
                <a:cubicBezTo>
                  <a:pt x="1057861" y="3468386"/>
                  <a:pt x="1062196" y="3472716"/>
                  <a:pt x="1062196" y="3477046"/>
                </a:cubicBezTo>
                <a:cubicBezTo>
                  <a:pt x="1040519" y="3468386"/>
                  <a:pt x="1010170" y="3490036"/>
                  <a:pt x="997164" y="3464056"/>
                </a:cubicBezTo>
                <a:cubicBezTo>
                  <a:pt x="988493" y="3477046"/>
                  <a:pt x="975486" y="3477046"/>
                  <a:pt x="966816" y="3481376"/>
                </a:cubicBezTo>
                <a:cubicBezTo>
                  <a:pt x="962480" y="3485706"/>
                  <a:pt x="966816" y="3490036"/>
                  <a:pt x="966816" y="3498696"/>
                </a:cubicBezTo>
                <a:cubicBezTo>
                  <a:pt x="953809" y="3494366"/>
                  <a:pt x="953809" y="3511686"/>
                  <a:pt x="940803" y="3516016"/>
                </a:cubicBezTo>
                <a:cubicBezTo>
                  <a:pt x="940803" y="3507356"/>
                  <a:pt x="936467" y="3511686"/>
                  <a:pt x="932132" y="3507356"/>
                </a:cubicBezTo>
                <a:cubicBezTo>
                  <a:pt x="923461" y="3511686"/>
                  <a:pt x="936467" y="3524676"/>
                  <a:pt x="923461" y="3516016"/>
                </a:cubicBezTo>
                <a:cubicBezTo>
                  <a:pt x="919125" y="3524676"/>
                  <a:pt x="932132" y="3524676"/>
                  <a:pt x="923461" y="3533336"/>
                </a:cubicBezTo>
                <a:cubicBezTo>
                  <a:pt x="919125" y="3511686"/>
                  <a:pt x="910454" y="3537666"/>
                  <a:pt x="906119" y="3520346"/>
                </a:cubicBezTo>
                <a:cubicBezTo>
                  <a:pt x="901783" y="3529006"/>
                  <a:pt x="897448" y="3529006"/>
                  <a:pt x="897448" y="3537666"/>
                </a:cubicBezTo>
                <a:cubicBezTo>
                  <a:pt x="893112" y="3541996"/>
                  <a:pt x="880105" y="3537666"/>
                  <a:pt x="884441" y="3529006"/>
                </a:cubicBezTo>
                <a:cubicBezTo>
                  <a:pt x="871434" y="3520346"/>
                  <a:pt x="862763" y="3533336"/>
                  <a:pt x="858428" y="3546326"/>
                </a:cubicBezTo>
                <a:cubicBezTo>
                  <a:pt x="862763" y="3546326"/>
                  <a:pt x="862763" y="3546326"/>
                  <a:pt x="867099" y="3550656"/>
                </a:cubicBezTo>
                <a:cubicBezTo>
                  <a:pt x="858428" y="3563646"/>
                  <a:pt x="845422" y="3533336"/>
                  <a:pt x="836751" y="3541996"/>
                </a:cubicBezTo>
                <a:cubicBezTo>
                  <a:pt x="828080" y="3546326"/>
                  <a:pt x="819409" y="3585296"/>
                  <a:pt x="806402" y="3559316"/>
                </a:cubicBezTo>
                <a:cubicBezTo>
                  <a:pt x="810738" y="3563646"/>
                  <a:pt x="810738" y="3559316"/>
                  <a:pt x="810738" y="3554986"/>
                </a:cubicBezTo>
                <a:cubicBezTo>
                  <a:pt x="810738" y="3550656"/>
                  <a:pt x="797731" y="3550656"/>
                  <a:pt x="806402" y="3546326"/>
                </a:cubicBezTo>
                <a:cubicBezTo>
                  <a:pt x="802067" y="3541996"/>
                  <a:pt x="797731" y="3546326"/>
                  <a:pt x="793396" y="3546326"/>
                </a:cubicBezTo>
                <a:cubicBezTo>
                  <a:pt x="797731" y="3550656"/>
                  <a:pt x="797731" y="3567976"/>
                  <a:pt x="784725" y="3554986"/>
                </a:cubicBezTo>
                <a:cubicBezTo>
                  <a:pt x="789060" y="3529006"/>
                  <a:pt x="823744" y="3554986"/>
                  <a:pt x="819409" y="3524676"/>
                </a:cubicBezTo>
                <a:cubicBezTo>
                  <a:pt x="828080" y="3529006"/>
                  <a:pt x="832415" y="3533336"/>
                  <a:pt x="841086" y="3537666"/>
                </a:cubicBezTo>
                <a:cubicBezTo>
                  <a:pt x="841086" y="3533336"/>
                  <a:pt x="832415" y="3524676"/>
                  <a:pt x="832415" y="3520346"/>
                </a:cubicBezTo>
                <a:cubicBezTo>
                  <a:pt x="832415" y="3520346"/>
                  <a:pt x="841086" y="3520346"/>
                  <a:pt x="854092" y="3516016"/>
                </a:cubicBezTo>
                <a:cubicBezTo>
                  <a:pt x="862763" y="3511686"/>
                  <a:pt x="875770" y="3507356"/>
                  <a:pt x="884441" y="3507356"/>
                </a:cubicBezTo>
                <a:cubicBezTo>
                  <a:pt x="884441" y="3503026"/>
                  <a:pt x="880105" y="3498696"/>
                  <a:pt x="875770" y="3494366"/>
                </a:cubicBezTo>
                <a:cubicBezTo>
                  <a:pt x="901783" y="3507356"/>
                  <a:pt x="932132" y="3477046"/>
                  <a:pt x="945138" y="3472716"/>
                </a:cubicBezTo>
                <a:cubicBezTo>
                  <a:pt x="962480" y="3472716"/>
                  <a:pt x="1005835" y="3451066"/>
                  <a:pt x="1018841" y="3433747"/>
                </a:cubicBezTo>
                <a:cubicBezTo>
                  <a:pt x="1027512" y="3429417"/>
                  <a:pt x="1036183" y="3442407"/>
                  <a:pt x="1040519" y="3429417"/>
                </a:cubicBezTo>
                <a:cubicBezTo>
                  <a:pt x="1044854" y="3429417"/>
                  <a:pt x="1049190" y="3433747"/>
                  <a:pt x="1053525" y="3442407"/>
                </a:cubicBezTo>
                <a:cubicBezTo>
                  <a:pt x="1057861" y="3438077"/>
                  <a:pt x="1057861" y="3438077"/>
                  <a:pt x="1057861" y="3438077"/>
                </a:cubicBezTo>
                <a:cubicBezTo>
                  <a:pt x="1062196" y="3438077"/>
                  <a:pt x="1057861" y="3429417"/>
                  <a:pt x="1053525" y="3433747"/>
                </a:cubicBezTo>
                <a:cubicBezTo>
                  <a:pt x="1075203" y="3416427"/>
                  <a:pt x="1105551" y="3407767"/>
                  <a:pt x="1127229" y="3377457"/>
                </a:cubicBezTo>
                <a:cubicBezTo>
                  <a:pt x="1105551" y="3368797"/>
                  <a:pt x="1092545" y="3407767"/>
                  <a:pt x="1066532" y="3377457"/>
                </a:cubicBezTo>
                <a:cubicBezTo>
                  <a:pt x="1057861" y="3377457"/>
                  <a:pt x="1070867" y="3386117"/>
                  <a:pt x="1070867" y="3390447"/>
                </a:cubicBezTo>
                <a:cubicBezTo>
                  <a:pt x="1066532" y="3390447"/>
                  <a:pt x="1057861" y="3381787"/>
                  <a:pt x="1053525" y="3381787"/>
                </a:cubicBezTo>
                <a:cubicBezTo>
                  <a:pt x="1053525" y="3390447"/>
                  <a:pt x="1049190" y="3390447"/>
                  <a:pt x="1044854" y="3399107"/>
                </a:cubicBezTo>
                <a:cubicBezTo>
                  <a:pt x="1036183" y="3399107"/>
                  <a:pt x="1049190" y="3390447"/>
                  <a:pt x="1049190" y="3386117"/>
                </a:cubicBezTo>
                <a:cubicBezTo>
                  <a:pt x="1036183" y="3377457"/>
                  <a:pt x="1036183" y="3399107"/>
                  <a:pt x="1027512" y="3394777"/>
                </a:cubicBezTo>
                <a:cubicBezTo>
                  <a:pt x="1018841" y="3381787"/>
                  <a:pt x="1031848" y="3377457"/>
                  <a:pt x="1018841" y="3381787"/>
                </a:cubicBezTo>
                <a:cubicBezTo>
                  <a:pt x="1010170" y="3373127"/>
                  <a:pt x="1031848" y="3381787"/>
                  <a:pt x="1040519" y="3377457"/>
                </a:cubicBezTo>
                <a:cubicBezTo>
                  <a:pt x="1027512" y="3355807"/>
                  <a:pt x="1070867" y="3386117"/>
                  <a:pt x="1079538" y="3360137"/>
                </a:cubicBezTo>
                <a:cubicBezTo>
                  <a:pt x="1070867" y="3360137"/>
                  <a:pt x="1062196" y="3355807"/>
                  <a:pt x="1075203" y="3347147"/>
                </a:cubicBezTo>
                <a:cubicBezTo>
                  <a:pt x="1057861" y="3334157"/>
                  <a:pt x="1040519" y="3377457"/>
                  <a:pt x="1023177" y="3342817"/>
                </a:cubicBezTo>
                <a:cubicBezTo>
                  <a:pt x="1027512" y="3342817"/>
                  <a:pt x="1027512" y="3338487"/>
                  <a:pt x="1023177" y="3338487"/>
                </a:cubicBezTo>
                <a:cubicBezTo>
                  <a:pt x="1031848" y="3351477"/>
                  <a:pt x="1040519" y="3321167"/>
                  <a:pt x="1049190" y="3338487"/>
                </a:cubicBezTo>
                <a:cubicBezTo>
                  <a:pt x="1053525" y="3325497"/>
                  <a:pt x="1066532" y="3329827"/>
                  <a:pt x="1062196" y="3316837"/>
                </a:cubicBezTo>
                <a:cubicBezTo>
                  <a:pt x="1075203" y="3321167"/>
                  <a:pt x="1088209" y="3312507"/>
                  <a:pt x="1096880" y="3316837"/>
                </a:cubicBezTo>
                <a:cubicBezTo>
                  <a:pt x="1101216" y="3312507"/>
                  <a:pt x="1092545" y="3312507"/>
                  <a:pt x="1092545" y="3308177"/>
                </a:cubicBezTo>
                <a:cubicBezTo>
                  <a:pt x="1101216" y="3299517"/>
                  <a:pt x="1114222" y="3308177"/>
                  <a:pt x="1127229" y="3321167"/>
                </a:cubicBezTo>
                <a:cubicBezTo>
                  <a:pt x="1127229" y="3321167"/>
                  <a:pt x="1127229" y="3312507"/>
                  <a:pt x="1122893" y="3308177"/>
                </a:cubicBezTo>
                <a:cubicBezTo>
                  <a:pt x="1127229" y="3308177"/>
                  <a:pt x="1131564" y="3308177"/>
                  <a:pt x="1135900" y="3308177"/>
                </a:cubicBezTo>
                <a:cubicBezTo>
                  <a:pt x="1135900" y="3312507"/>
                  <a:pt x="1131564" y="3312507"/>
                  <a:pt x="1135900" y="3316837"/>
                </a:cubicBezTo>
                <a:cubicBezTo>
                  <a:pt x="1140235" y="3321167"/>
                  <a:pt x="1140235" y="3299517"/>
                  <a:pt x="1144571" y="3295187"/>
                </a:cubicBezTo>
                <a:cubicBezTo>
                  <a:pt x="1153242" y="3290857"/>
                  <a:pt x="1161913" y="3312507"/>
                  <a:pt x="1170584" y="3299517"/>
                </a:cubicBezTo>
                <a:cubicBezTo>
                  <a:pt x="1153242" y="3286527"/>
                  <a:pt x="1148906" y="3295187"/>
                  <a:pt x="1144571" y="3277868"/>
                </a:cubicBezTo>
                <a:cubicBezTo>
                  <a:pt x="1140235" y="3273538"/>
                  <a:pt x="1135900" y="3273538"/>
                  <a:pt x="1131564" y="3273538"/>
                </a:cubicBezTo>
                <a:cubicBezTo>
                  <a:pt x="1127229" y="3277868"/>
                  <a:pt x="1144571" y="3282197"/>
                  <a:pt x="1140235" y="3290857"/>
                </a:cubicBezTo>
                <a:cubicBezTo>
                  <a:pt x="1114222" y="3286527"/>
                  <a:pt x="1079538" y="3277868"/>
                  <a:pt x="1070867" y="3312507"/>
                </a:cubicBezTo>
                <a:cubicBezTo>
                  <a:pt x="1062196" y="3295187"/>
                  <a:pt x="1083874" y="3290857"/>
                  <a:pt x="1075203" y="3273538"/>
                </a:cubicBezTo>
                <a:cubicBezTo>
                  <a:pt x="1083874" y="3269208"/>
                  <a:pt x="1083874" y="3269208"/>
                  <a:pt x="1092545" y="3269208"/>
                </a:cubicBezTo>
                <a:cubicBezTo>
                  <a:pt x="1092545" y="3264878"/>
                  <a:pt x="1092545" y="3251888"/>
                  <a:pt x="1088209" y="3260548"/>
                </a:cubicBezTo>
                <a:cubicBezTo>
                  <a:pt x="1092545" y="3247558"/>
                  <a:pt x="1101216" y="3260548"/>
                  <a:pt x="1114222" y="3256218"/>
                </a:cubicBezTo>
                <a:cubicBezTo>
                  <a:pt x="1109887" y="3238898"/>
                  <a:pt x="1127229" y="3256218"/>
                  <a:pt x="1131564" y="3238898"/>
                </a:cubicBezTo>
                <a:cubicBezTo>
                  <a:pt x="1135900" y="3269208"/>
                  <a:pt x="1105551" y="3256218"/>
                  <a:pt x="1092545" y="3273538"/>
                </a:cubicBezTo>
                <a:cubicBezTo>
                  <a:pt x="1131564" y="3273538"/>
                  <a:pt x="1144571" y="3247558"/>
                  <a:pt x="1179255" y="3243228"/>
                </a:cubicBezTo>
                <a:cubicBezTo>
                  <a:pt x="1179255" y="3230238"/>
                  <a:pt x="1166248" y="3221578"/>
                  <a:pt x="1161913" y="3221578"/>
                </a:cubicBezTo>
                <a:cubicBezTo>
                  <a:pt x="1157577" y="3230238"/>
                  <a:pt x="1161913" y="3234568"/>
                  <a:pt x="1157577" y="3238898"/>
                </a:cubicBezTo>
                <a:cubicBezTo>
                  <a:pt x="1153242" y="3234568"/>
                  <a:pt x="1153242" y="3234568"/>
                  <a:pt x="1157577" y="3230238"/>
                </a:cubicBezTo>
                <a:cubicBezTo>
                  <a:pt x="1144571" y="3225908"/>
                  <a:pt x="1144571" y="3256218"/>
                  <a:pt x="1131564" y="3247558"/>
                </a:cubicBezTo>
                <a:cubicBezTo>
                  <a:pt x="1131564" y="3238898"/>
                  <a:pt x="1131564" y="3230238"/>
                  <a:pt x="1135900" y="3221578"/>
                </a:cubicBezTo>
                <a:cubicBezTo>
                  <a:pt x="1122893" y="3217248"/>
                  <a:pt x="1105551" y="3230238"/>
                  <a:pt x="1096880" y="3238898"/>
                </a:cubicBezTo>
                <a:cubicBezTo>
                  <a:pt x="1075203" y="3221578"/>
                  <a:pt x="1070867" y="3247558"/>
                  <a:pt x="1070867" y="3269208"/>
                </a:cubicBezTo>
                <a:cubicBezTo>
                  <a:pt x="1057861" y="3247558"/>
                  <a:pt x="1070867" y="3234568"/>
                  <a:pt x="1062196" y="3225908"/>
                </a:cubicBezTo>
                <a:cubicBezTo>
                  <a:pt x="1070867" y="3230238"/>
                  <a:pt x="1079538" y="3230238"/>
                  <a:pt x="1088209" y="3230238"/>
                </a:cubicBezTo>
                <a:cubicBezTo>
                  <a:pt x="1083874" y="3217248"/>
                  <a:pt x="1092545" y="3212918"/>
                  <a:pt x="1092545" y="3204258"/>
                </a:cubicBezTo>
                <a:cubicBezTo>
                  <a:pt x="1088209" y="3199928"/>
                  <a:pt x="1079538" y="3217248"/>
                  <a:pt x="1075203" y="3212918"/>
                </a:cubicBezTo>
                <a:cubicBezTo>
                  <a:pt x="1070867" y="3208588"/>
                  <a:pt x="1079538" y="3204258"/>
                  <a:pt x="1075203" y="3199928"/>
                </a:cubicBezTo>
                <a:cubicBezTo>
                  <a:pt x="1070867" y="3191268"/>
                  <a:pt x="1062196" y="3208588"/>
                  <a:pt x="1057861" y="3195598"/>
                </a:cubicBezTo>
                <a:cubicBezTo>
                  <a:pt x="1066532" y="3195598"/>
                  <a:pt x="1083874" y="3199928"/>
                  <a:pt x="1088209" y="3182608"/>
                </a:cubicBezTo>
                <a:cubicBezTo>
                  <a:pt x="1083874" y="3178278"/>
                  <a:pt x="1079538" y="3182608"/>
                  <a:pt x="1075203" y="3169618"/>
                </a:cubicBezTo>
                <a:cubicBezTo>
                  <a:pt x="1066532" y="3165288"/>
                  <a:pt x="1062196" y="3173948"/>
                  <a:pt x="1057861" y="3169618"/>
                </a:cubicBezTo>
                <a:cubicBezTo>
                  <a:pt x="1057861" y="3173948"/>
                  <a:pt x="1049190" y="3173948"/>
                  <a:pt x="1057861" y="3182608"/>
                </a:cubicBezTo>
                <a:cubicBezTo>
                  <a:pt x="1053525" y="3191268"/>
                  <a:pt x="1049190" y="3182608"/>
                  <a:pt x="1044854" y="3182608"/>
                </a:cubicBezTo>
                <a:cubicBezTo>
                  <a:pt x="1049190" y="3165288"/>
                  <a:pt x="1057861" y="3156628"/>
                  <a:pt x="1075203" y="3156628"/>
                </a:cubicBezTo>
                <a:cubicBezTo>
                  <a:pt x="1062196" y="3139308"/>
                  <a:pt x="1049190" y="3156628"/>
                  <a:pt x="1040519" y="3156628"/>
                </a:cubicBezTo>
                <a:cubicBezTo>
                  <a:pt x="1036183" y="3134978"/>
                  <a:pt x="1001499" y="3143638"/>
                  <a:pt x="1018841" y="3165288"/>
                </a:cubicBezTo>
                <a:cubicBezTo>
                  <a:pt x="1005835" y="3173948"/>
                  <a:pt x="1005835" y="3173948"/>
                  <a:pt x="1005835" y="3173948"/>
                </a:cubicBezTo>
                <a:cubicBezTo>
                  <a:pt x="997164" y="3156628"/>
                  <a:pt x="988493" y="3182608"/>
                  <a:pt x="979822" y="3182608"/>
                </a:cubicBezTo>
                <a:cubicBezTo>
                  <a:pt x="971151" y="3173948"/>
                  <a:pt x="988493" y="3169618"/>
                  <a:pt x="984157" y="3160958"/>
                </a:cubicBezTo>
                <a:cubicBezTo>
                  <a:pt x="975486" y="3152298"/>
                  <a:pt x="971151" y="3165288"/>
                  <a:pt x="966816" y="3160958"/>
                </a:cubicBezTo>
                <a:cubicBezTo>
                  <a:pt x="966816" y="3165288"/>
                  <a:pt x="966816" y="3169618"/>
                  <a:pt x="971151" y="3173948"/>
                </a:cubicBezTo>
                <a:cubicBezTo>
                  <a:pt x="949474" y="3182608"/>
                  <a:pt x="949474" y="3204258"/>
                  <a:pt x="927796" y="3208588"/>
                </a:cubicBezTo>
                <a:cubicBezTo>
                  <a:pt x="932132" y="3199928"/>
                  <a:pt x="927796" y="3195598"/>
                  <a:pt x="919125" y="3199928"/>
                </a:cubicBezTo>
                <a:cubicBezTo>
                  <a:pt x="919125" y="3191268"/>
                  <a:pt x="923461" y="3178278"/>
                  <a:pt x="932132" y="3178278"/>
                </a:cubicBezTo>
                <a:cubicBezTo>
                  <a:pt x="932132" y="3169618"/>
                  <a:pt x="923461" y="3156628"/>
                  <a:pt x="919125" y="3147968"/>
                </a:cubicBezTo>
                <a:cubicBezTo>
                  <a:pt x="910454" y="3139308"/>
                  <a:pt x="910454" y="3156628"/>
                  <a:pt x="901783" y="3147968"/>
                </a:cubicBezTo>
                <a:cubicBezTo>
                  <a:pt x="906119" y="3139308"/>
                  <a:pt x="927796" y="3117658"/>
                  <a:pt x="945138" y="3121988"/>
                </a:cubicBezTo>
                <a:cubicBezTo>
                  <a:pt x="949474" y="3113329"/>
                  <a:pt x="936467" y="3100339"/>
                  <a:pt x="949474" y="3096009"/>
                </a:cubicBezTo>
                <a:cubicBezTo>
                  <a:pt x="945138" y="3083019"/>
                  <a:pt x="936467" y="3096009"/>
                  <a:pt x="932132" y="3083019"/>
                </a:cubicBezTo>
                <a:cubicBezTo>
                  <a:pt x="932132" y="3070029"/>
                  <a:pt x="966816" y="3087349"/>
                  <a:pt x="953809" y="3065699"/>
                </a:cubicBezTo>
                <a:cubicBezTo>
                  <a:pt x="962480" y="3061369"/>
                  <a:pt x="958145" y="3070029"/>
                  <a:pt x="962480" y="3078689"/>
                </a:cubicBezTo>
                <a:cubicBezTo>
                  <a:pt x="979822" y="3083019"/>
                  <a:pt x="997164" y="3057039"/>
                  <a:pt x="1014506" y="3052709"/>
                </a:cubicBezTo>
                <a:cubicBezTo>
                  <a:pt x="1018841" y="3048379"/>
                  <a:pt x="1005835" y="3039719"/>
                  <a:pt x="1005835" y="3044049"/>
                </a:cubicBezTo>
                <a:cubicBezTo>
                  <a:pt x="1005835" y="3031059"/>
                  <a:pt x="1014506" y="3026729"/>
                  <a:pt x="1005835" y="3009409"/>
                </a:cubicBezTo>
                <a:cubicBezTo>
                  <a:pt x="1010170" y="3009409"/>
                  <a:pt x="1018841" y="3022399"/>
                  <a:pt x="1023177" y="3018069"/>
                </a:cubicBezTo>
                <a:cubicBezTo>
                  <a:pt x="1018841" y="3005079"/>
                  <a:pt x="1005835" y="2974769"/>
                  <a:pt x="1027512" y="2970439"/>
                </a:cubicBezTo>
                <a:cubicBezTo>
                  <a:pt x="1023177" y="2953119"/>
                  <a:pt x="1036183" y="2983429"/>
                  <a:pt x="1023177" y="2983429"/>
                </a:cubicBezTo>
                <a:cubicBezTo>
                  <a:pt x="1027512" y="2996419"/>
                  <a:pt x="1027512" y="2996419"/>
                  <a:pt x="1027512" y="2996419"/>
                </a:cubicBezTo>
                <a:cubicBezTo>
                  <a:pt x="1036183" y="3000749"/>
                  <a:pt x="1053525" y="2987759"/>
                  <a:pt x="1053525" y="2974769"/>
                </a:cubicBezTo>
                <a:cubicBezTo>
                  <a:pt x="1062196" y="2974769"/>
                  <a:pt x="1057861" y="2983429"/>
                  <a:pt x="1066532" y="2979099"/>
                </a:cubicBezTo>
                <a:cubicBezTo>
                  <a:pt x="1070867" y="2987759"/>
                  <a:pt x="1066532" y="2992089"/>
                  <a:pt x="1057861" y="2987759"/>
                </a:cubicBezTo>
                <a:cubicBezTo>
                  <a:pt x="1070867" y="3005079"/>
                  <a:pt x="1066532" y="2987759"/>
                  <a:pt x="1079538" y="2983429"/>
                </a:cubicBezTo>
                <a:cubicBezTo>
                  <a:pt x="1079538" y="2983429"/>
                  <a:pt x="1075203" y="2974769"/>
                  <a:pt x="1070867" y="2970439"/>
                </a:cubicBezTo>
                <a:cubicBezTo>
                  <a:pt x="1066532" y="2966109"/>
                  <a:pt x="1066532" y="2970439"/>
                  <a:pt x="1062196" y="2974769"/>
                </a:cubicBezTo>
                <a:cubicBezTo>
                  <a:pt x="1053525" y="2953119"/>
                  <a:pt x="1083874" y="2970439"/>
                  <a:pt x="1083874" y="2983429"/>
                </a:cubicBezTo>
                <a:cubicBezTo>
                  <a:pt x="1083874" y="2957449"/>
                  <a:pt x="1096880" y="2966109"/>
                  <a:pt x="1109887" y="2953119"/>
                </a:cubicBezTo>
                <a:cubicBezTo>
                  <a:pt x="1118558" y="2961779"/>
                  <a:pt x="1114222" y="2966109"/>
                  <a:pt x="1118558" y="2979099"/>
                </a:cubicBezTo>
                <a:cubicBezTo>
                  <a:pt x="1101216" y="2983429"/>
                  <a:pt x="1096880" y="2983429"/>
                  <a:pt x="1088209" y="2992089"/>
                </a:cubicBezTo>
                <a:cubicBezTo>
                  <a:pt x="1092545" y="2992089"/>
                  <a:pt x="1096880" y="2996419"/>
                  <a:pt x="1096880" y="3000749"/>
                </a:cubicBezTo>
                <a:cubicBezTo>
                  <a:pt x="1092545" y="3005079"/>
                  <a:pt x="1092545" y="2996419"/>
                  <a:pt x="1083874" y="2996419"/>
                </a:cubicBezTo>
                <a:cubicBezTo>
                  <a:pt x="1079538" y="2996419"/>
                  <a:pt x="1083874" y="3005079"/>
                  <a:pt x="1075203" y="3000749"/>
                </a:cubicBezTo>
                <a:cubicBezTo>
                  <a:pt x="1075203" y="3013739"/>
                  <a:pt x="1075203" y="3026729"/>
                  <a:pt x="1079538" y="3039719"/>
                </a:cubicBezTo>
                <a:cubicBezTo>
                  <a:pt x="1083874" y="3044049"/>
                  <a:pt x="1092545" y="3035389"/>
                  <a:pt x="1101216" y="3052709"/>
                </a:cubicBezTo>
                <a:cubicBezTo>
                  <a:pt x="1114222" y="3000749"/>
                  <a:pt x="1183590" y="3078689"/>
                  <a:pt x="1196597" y="3013739"/>
                </a:cubicBezTo>
                <a:cubicBezTo>
                  <a:pt x="1205268" y="3026729"/>
                  <a:pt x="1187926" y="3026729"/>
                  <a:pt x="1187926" y="3039719"/>
                </a:cubicBezTo>
                <a:cubicBezTo>
                  <a:pt x="1196597" y="3048379"/>
                  <a:pt x="1200932" y="3035389"/>
                  <a:pt x="1209603" y="3031059"/>
                </a:cubicBezTo>
                <a:cubicBezTo>
                  <a:pt x="1213939" y="3052709"/>
                  <a:pt x="1218274" y="3039719"/>
                  <a:pt x="1226945" y="3039719"/>
                </a:cubicBezTo>
                <a:cubicBezTo>
                  <a:pt x="1226945" y="3044049"/>
                  <a:pt x="1235616" y="3052709"/>
                  <a:pt x="1226945" y="3052709"/>
                </a:cubicBezTo>
                <a:cubicBezTo>
                  <a:pt x="1239952" y="3057039"/>
                  <a:pt x="1248623" y="3057039"/>
                  <a:pt x="1261629" y="3078689"/>
                </a:cubicBezTo>
                <a:cubicBezTo>
                  <a:pt x="1257293" y="3083019"/>
                  <a:pt x="1248623" y="3070029"/>
                  <a:pt x="1244287" y="3078689"/>
                </a:cubicBezTo>
                <a:cubicBezTo>
                  <a:pt x="1257293" y="3078689"/>
                  <a:pt x="1265964" y="3100339"/>
                  <a:pt x="1278971" y="3087349"/>
                </a:cubicBezTo>
                <a:cubicBezTo>
                  <a:pt x="1274635" y="3091679"/>
                  <a:pt x="1270300" y="3113329"/>
                  <a:pt x="1252958" y="3113329"/>
                </a:cubicBezTo>
                <a:cubicBezTo>
                  <a:pt x="1252958" y="3121988"/>
                  <a:pt x="1265964" y="3130648"/>
                  <a:pt x="1252958" y="3134978"/>
                </a:cubicBezTo>
                <a:cubicBezTo>
                  <a:pt x="1261629" y="3139308"/>
                  <a:pt x="1265965" y="3134978"/>
                  <a:pt x="1269216" y="3128483"/>
                </a:cubicBezTo>
                <a:lnTo>
                  <a:pt x="1274636" y="3117658"/>
                </a:lnTo>
                <a:lnTo>
                  <a:pt x="1278971" y="3119282"/>
                </a:lnTo>
                <a:cubicBezTo>
                  <a:pt x="1280055" y="3118741"/>
                  <a:pt x="1281139" y="3117658"/>
                  <a:pt x="1283306" y="3117658"/>
                </a:cubicBezTo>
                <a:cubicBezTo>
                  <a:pt x="1287642" y="3121988"/>
                  <a:pt x="1278971" y="3126318"/>
                  <a:pt x="1283306" y="3130648"/>
                </a:cubicBezTo>
                <a:cubicBezTo>
                  <a:pt x="1287642" y="3134978"/>
                  <a:pt x="1296313" y="3121988"/>
                  <a:pt x="1291977" y="3117658"/>
                </a:cubicBezTo>
                <a:cubicBezTo>
                  <a:pt x="1296313" y="3117658"/>
                  <a:pt x="1304984" y="3130648"/>
                  <a:pt x="1309319" y="3121988"/>
                </a:cubicBezTo>
                <a:cubicBezTo>
                  <a:pt x="1313655" y="3130648"/>
                  <a:pt x="1309319" y="3134978"/>
                  <a:pt x="1309319" y="3143638"/>
                </a:cubicBezTo>
                <a:cubicBezTo>
                  <a:pt x="1309319" y="3143638"/>
                  <a:pt x="1304984" y="3139308"/>
                  <a:pt x="1300648" y="3130648"/>
                </a:cubicBezTo>
                <a:cubicBezTo>
                  <a:pt x="1296313" y="3156628"/>
                  <a:pt x="1248623" y="3173948"/>
                  <a:pt x="1248623" y="3195598"/>
                </a:cubicBezTo>
                <a:cubicBezTo>
                  <a:pt x="1244287" y="3191268"/>
                  <a:pt x="1248623" y="3186938"/>
                  <a:pt x="1244287" y="3182608"/>
                </a:cubicBezTo>
                <a:cubicBezTo>
                  <a:pt x="1235616" y="3186938"/>
                  <a:pt x="1244287" y="3195598"/>
                  <a:pt x="1244287" y="3199928"/>
                </a:cubicBezTo>
                <a:cubicBezTo>
                  <a:pt x="1226945" y="3191268"/>
                  <a:pt x="1218274" y="3199928"/>
                  <a:pt x="1213939" y="3217248"/>
                </a:cubicBezTo>
                <a:lnTo>
                  <a:pt x="1209474" y="3209892"/>
                </a:lnTo>
                <a:lnTo>
                  <a:pt x="1209603" y="3208588"/>
                </a:lnTo>
                <a:lnTo>
                  <a:pt x="1208837" y="3208843"/>
                </a:lnTo>
                <a:lnTo>
                  <a:pt x="1206013" y="3204191"/>
                </a:lnTo>
                <a:cubicBezTo>
                  <a:pt x="1196868" y="3199116"/>
                  <a:pt x="1184674" y="3212918"/>
                  <a:pt x="1174919" y="3199928"/>
                </a:cubicBezTo>
                <a:cubicBezTo>
                  <a:pt x="1166248" y="3204258"/>
                  <a:pt x="1161913" y="3208588"/>
                  <a:pt x="1170584" y="3217248"/>
                </a:cubicBezTo>
                <a:cubicBezTo>
                  <a:pt x="1179255" y="3219413"/>
                  <a:pt x="1185758" y="3217248"/>
                  <a:pt x="1191719" y="3214542"/>
                </a:cubicBezTo>
                <a:lnTo>
                  <a:pt x="1208837" y="3208843"/>
                </a:lnTo>
                <a:lnTo>
                  <a:pt x="1209474" y="3209892"/>
                </a:lnTo>
                <a:lnTo>
                  <a:pt x="1208723" y="3217451"/>
                </a:lnTo>
                <a:cubicBezTo>
                  <a:pt x="1204455" y="3222931"/>
                  <a:pt x="1192261" y="3220496"/>
                  <a:pt x="1192261" y="3230238"/>
                </a:cubicBezTo>
                <a:cubicBezTo>
                  <a:pt x="1226945" y="3234568"/>
                  <a:pt x="1252958" y="3191268"/>
                  <a:pt x="1287642" y="3195598"/>
                </a:cubicBezTo>
                <a:cubicBezTo>
                  <a:pt x="1296313" y="3204258"/>
                  <a:pt x="1274635" y="3204258"/>
                  <a:pt x="1283306" y="3208588"/>
                </a:cubicBezTo>
                <a:cubicBezTo>
                  <a:pt x="1291977" y="3212918"/>
                  <a:pt x="1300648" y="3199928"/>
                  <a:pt x="1309319" y="3204258"/>
                </a:cubicBezTo>
                <a:cubicBezTo>
                  <a:pt x="1304984" y="3195598"/>
                  <a:pt x="1309319" y="3182608"/>
                  <a:pt x="1313655" y="3173948"/>
                </a:cubicBezTo>
                <a:cubicBezTo>
                  <a:pt x="1309319" y="3182608"/>
                  <a:pt x="1296313" y="3165288"/>
                  <a:pt x="1287642" y="3169618"/>
                </a:cubicBezTo>
                <a:cubicBezTo>
                  <a:pt x="1287642" y="3156628"/>
                  <a:pt x="1304984" y="3156628"/>
                  <a:pt x="1309319" y="3147968"/>
                </a:cubicBezTo>
                <a:cubicBezTo>
                  <a:pt x="1330997" y="3160958"/>
                  <a:pt x="1339668" y="3130648"/>
                  <a:pt x="1352674" y="3108999"/>
                </a:cubicBezTo>
                <a:cubicBezTo>
                  <a:pt x="1348339" y="3108999"/>
                  <a:pt x="1348339" y="3104669"/>
                  <a:pt x="1344003" y="3100339"/>
                </a:cubicBezTo>
                <a:cubicBezTo>
                  <a:pt x="1352674" y="3091679"/>
                  <a:pt x="1352674" y="3065699"/>
                  <a:pt x="1357010" y="3048379"/>
                </a:cubicBezTo>
                <a:cubicBezTo>
                  <a:pt x="1361345" y="3044049"/>
                  <a:pt x="1357010" y="3061369"/>
                  <a:pt x="1357010" y="3061369"/>
                </a:cubicBezTo>
                <a:cubicBezTo>
                  <a:pt x="1370016" y="3074359"/>
                  <a:pt x="1365681" y="3052709"/>
                  <a:pt x="1370016" y="3044049"/>
                </a:cubicBezTo>
                <a:cubicBezTo>
                  <a:pt x="1374352" y="3052709"/>
                  <a:pt x="1370016" y="3057039"/>
                  <a:pt x="1378687" y="3061369"/>
                </a:cubicBezTo>
                <a:cubicBezTo>
                  <a:pt x="1383023" y="3052709"/>
                  <a:pt x="1387358" y="3039719"/>
                  <a:pt x="1378687" y="3026729"/>
                </a:cubicBezTo>
                <a:cubicBezTo>
                  <a:pt x="1387358" y="3026729"/>
                  <a:pt x="1391694" y="3018069"/>
                  <a:pt x="1391694" y="3009409"/>
                </a:cubicBezTo>
                <a:cubicBezTo>
                  <a:pt x="1370016" y="2996419"/>
                  <a:pt x="1361345" y="3035389"/>
                  <a:pt x="1348339" y="3031059"/>
                </a:cubicBezTo>
                <a:cubicBezTo>
                  <a:pt x="1348339" y="3035389"/>
                  <a:pt x="1348339" y="3061369"/>
                  <a:pt x="1335333" y="3044049"/>
                </a:cubicBezTo>
                <a:cubicBezTo>
                  <a:pt x="1335333" y="3048379"/>
                  <a:pt x="1335333" y="3052709"/>
                  <a:pt x="1335333" y="3057039"/>
                </a:cubicBezTo>
                <a:cubicBezTo>
                  <a:pt x="1335333" y="3061369"/>
                  <a:pt x="1326662" y="3031059"/>
                  <a:pt x="1322326" y="3048379"/>
                </a:cubicBezTo>
                <a:cubicBezTo>
                  <a:pt x="1313655" y="3039719"/>
                  <a:pt x="1317990" y="3035389"/>
                  <a:pt x="1322326" y="3031059"/>
                </a:cubicBezTo>
                <a:cubicBezTo>
                  <a:pt x="1330997" y="3039719"/>
                  <a:pt x="1335333" y="3044049"/>
                  <a:pt x="1344003" y="3044049"/>
                </a:cubicBezTo>
                <a:cubicBezTo>
                  <a:pt x="1344003" y="3039719"/>
                  <a:pt x="1335333" y="3018069"/>
                  <a:pt x="1326662" y="3022399"/>
                </a:cubicBezTo>
                <a:cubicBezTo>
                  <a:pt x="1322326" y="3018069"/>
                  <a:pt x="1344003" y="3009409"/>
                  <a:pt x="1330997" y="3009409"/>
                </a:cubicBezTo>
                <a:cubicBezTo>
                  <a:pt x="1335333" y="3000749"/>
                  <a:pt x="1357010" y="3000749"/>
                  <a:pt x="1348339" y="2979099"/>
                </a:cubicBezTo>
                <a:cubicBezTo>
                  <a:pt x="1317990" y="2970439"/>
                  <a:pt x="1300648" y="2987759"/>
                  <a:pt x="1283306" y="3000749"/>
                </a:cubicBezTo>
                <a:cubicBezTo>
                  <a:pt x="1278971" y="3005079"/>
                  <a:pt x="1278971" y="3000749"/>
                  <a:pt x="1274635" y="2992089"/>
                </a:cubicBezTo>
                <a:cubicBezTo>
                  <a:pt x="1270300" y="2996419"/>
                  <a:pt x="1261629" y="2996419"/>
                  <a:pt x="1252958" y="2996419"/>
                </a:cubicBezTo>
                <a:cubicBezTo>
                  <a:pt x="1257293" y="2992089"/>
                  <a:pt x="1252958" y="2983429"/>
                  <a:pt x="1257293" y="2979099"/>
                </a:cubicBezTo>
                <a:cubicBezTo>
                  <a:pt x="1248623" y="2970439"/>
                  <a:pt x="1244287" y="2987759"/>
                  <a:pt x="1235616" y="2987759"/>
                </a:cubicBezTo>
                <a:cubicBezTo>
                  <a:pt x="1231281" y="2974769"/>
                  <a:pt x="1209603" y="2983429"/>
                  <a:pt x="1196597" y="2966109"/>
                </a:cubicBezTo>
                <a:cubicBezTo>
                  <a:pt x="1187926" y="2979099"/>
                  <a:pt x="1161913" y="2987759"/>
                  <a:pt x="1153242" y="3009409"/>
                </a:cubicBezTo>
                <a:cubicBezTo>
                  <a:pt x="1140235" y="3000749"/>
                  <a:pt x="1127229" y="3005079"/>
                  <a:pt x="1127229" y="3022399"/>
                </a:cubicBezTo>
                <a:cubicBezTo>
                  <a:pt x="1122893" y="3022399"/>
                  <a:pt x="1118558" y="3009409"/>
                  <a:pt x="1114222" y="3009409"/>
                </a:cubicBezTo>
                <a:cubicBezTo>
                  <a:pt x="1140235" y="3009409"/>
                  <a:pt x="1161913" y="2974769"/>
                  <a:pt x="1187926" y="2961779"/>
                </a:cubicBezTo>
                <a:cubicBezTo>
                  <a:pt x="1187926" y="2961779"/>
                  <a:pt x="1183590" y="2953119"/>
                  <a:pt x="1179255" y="2948789"/>
                </a:cubicBezTo>
                <a:cubicBezTo>
                  <a:pt x="1192261" y="2957449"/>
                  <a:pt x="1196597" y="2944460"/>
                  <a:pt x="1200932" y="2940130"/>
                </a:cubicBezTo>
                <a:cubicBezTo>
                  <a:pt x="1183590" y="2931470"/>
                  <a:pt x="1166248" y="2944460"/>
                  <a:pt x="1157577" y="2953119"/>
                </a:cubicBezTo>
                <a:cubicBezTo>
                  <a:pt x="1148906" y="2944460"/>
                  <a:pt x="1140235" y="2940130"/>
                  <a:pt x="1135900" y="2927140"/>
                </a:cubicBezTo>
                <a:cubicBezTo>
                  <a:pt x="1140235" y="2931470"/>
                  <a:pt x="1144571" y="2927140"/>
                  <a:pt x="1153242" y="2935800"/>
                </a:cubicBezTo>
                <a:cubicBezTo>
                  <a:pt x="1161913" y="2896830"/>
                  <a:pt x="1200932" y="2927140"/>
                  <a:pt x="1205268" y="2888170"/>
                </a:cubicBezTo>
                <a:cubicBezTo>
                  <a:pt x="1209603" y="2888170"/>
                  <a:pt x="1209603" y="2896830"/>
                  <a:pt x="1213939" y="2901160"/>
                </a:cubicBezTo>
                <a:cubicBezTo>
                  <a:pt x="1218274" y="2896830"/>
                  <a:pt x="1218274" y="2892500"/>
                  <a:pt x="1218274" y="2883840"/>
                </a:cubicBezTo>
                <a:cubicBezTo>
                  <a:pt x="1218274" y="2883840"/>
                  <a:pt x="1226945" y="2901160"/>
                  <a:pt x="1226945" y="2888170"/>
                </a:cubicBezTo>
                <a:cubicBezTo>
                  <a:pt x="1231281" y="2892500"/>
                  <a:pt x="1231281" y="2901160"/>
                  <a:pt x="1239952" y="2901160"/>
                </a:cubicBezTo>
                <a:cubicBezTo>
                  <a:pt x="1244287" y="2896830"/>
                  <a:pt x="1239952" y="2892500"/>
                  <a:pt x="1244287" y="2888170"/>
                </a:cubicBezTo>
                <a:cubicBezTo>
                  <a:pt x="1239952" y="2883840"/>
                  <a:pt x="1235616" y="2883840"/>
                  <a:pt x="1231281" y="2883840"/>
                </a:cubicBezTo>
                <a:cubicBezTo>
                  <a:pt x="1235616" y="2875180"/>
                  <a:pt x="1252958" y="2870850"/>
                  <a:pt x="1261629" y="2888170"/>
                </a:cubicBezTo>
                <a:cubicBezTo>
                  <a:pt x="1257293" y="2892500"/>
                  <a:pt x="1257293" y="2892500"/>
                  <a:pt x="1257293" y="2892500"/>
                </a:cubicBezTo>
                <a:cubicBezTo>
                  <a:pt x="1261629" y="2901160"/>
                  <a:pt x="1265964" y="2896830"/>
                  <a:pt x="1270300" y="2892500"/>
                </a:cubicBezTo>
                <a:cubicBezTo>
                  <a:pt x="1274635" y="2901160"/>
                  <a:pt x="1274635" y="2901160"/>
                  <a:pt x="1278971" y="2909820"/>
                </a:cubicBezTo>
                <a:cubicBezTo>
                  <a:pt x="1283306" y="2905490"/>
                  <a:pt x="1283306" y="2901160"/>
                  <a:pt x="1278971" y="2892500"/>
                </a:cubicBezTo>
                <a:cubicBezTo>
                  <a:pt x="1283306" y="2892500"/>
                  <a:pt x="1287642" y="2896830"/>
                  <a:pt x="1291977" y="2905490"/>
                </a:cubicBezTo>
                <a:cubicBezTo>
                  <a:pt x="1278971" y="2914150"/>
                  <a:pt x="1257293" y="2922810"/>
                  <a:pt x="1252958" y="2940130"/>
                </a:cubicBezTo>
                <a:cubicBezTo>
                  <a:pt x="1261629" y="2948789"/>
                  <a:pt x="1257293" y="2953119"/>
                  <a:pt x="1261629" y="2957449"/>
                </a:cubicBezTo>
                <a:cubicBezTo>
                  <a:pt x="1274635" y="2970439"/>
                  <a:pt x="1287642" y="2953119"/>
                  <a:pt x="1300648" y="2953119"/>
                </a:cubicBezTo>
                <a:cubicBezTo>
                  <a:pt x="1291977" y="2944460"/>
                  <a:pt x="1296313" y="2944460"/>
                  <a:pt x="1300648" y="2948789"/>
                </a:cubicBezTo>
                <a:cubicBezTo>
                  <a:pt x="1304984" y="2944460"/>
                  <a:pt x="1300648" y="2927140"/>
                  <a:pt x="1296313" y="2931470"/>
                </a:cubicBezTo>
                <a:cubicBezTo>
                  <a:pt x="1296313" y="2922810"/>
                  <a:pt x="1291977" y="2914150"/>
                  <a:pt x="1291977" y="2905490"/>
                </a:cubicBezTo>
                <a:cubicBezTo>
                  <a:pt x="1309319" y="2892500"/>
                  <a:pt x="1317990" y="2922810"/>
                  <a:pt x="1330997" y="2909820"/>
                </a:cubicBezTo>
                <a:cubicBezTo>
                  <a:pt x="1335333" y="2914150"/>
                  <a:pt x="1335333" y="2918480"/>
                  <a:pt x="1335333" y="2922810"/>
                </a:cubicBezTo>
                <a:cubicBezTo>
                  <a:pt x="1339668" y="2905490"/>
                  <a:pt x="1344003" y="2909820"/>
                  <a:pt x="1357010" y="2909820"/>
                </a:cubicBezTo>
                <a:cubicBezTo>
                  <a:pt x="1361345" y="2905490"/>
                  <a:pt x="1344003" y="2896830"/>
                  <a:pt x="1339668" y="2892500"/>
                </a:cubicBezTo>
                <a:cubicBezTo>
                  <a:pt x="1335333" y="2909820"/>
                  <a:pt x="1304984" y="2892500"/>
                  <a:pt x="1287642" y="2896830"/>
                </a:cubicBezTo>
                <a:cubicBezTo>
                  <a:pt x="1296313" y="2883840"/>
                  <a:pt x="1300648" y="2875180"/>
                  <a:pt x="1296313" y="2857860"/>
                </a:cubicBezTo>
                <a:cubicBezTo>
                  <a:pt x="1309319" y="2875180"/>
                  <a:pt x="1309319" y="2875180"/>
                  <a:pt x="1309319" y="2875180"/>
                </a:cubicBezTo>
                <a:cubicBezTo>
                  <a:pt x="1313655" y="2870850"/>
                  <a:pt x="1309319" y="2862190"/>
                  <a:pt x="1313655" y="2857860"/>
                </a:cubicBezTo>
                <a:cubicBezTo>
                  <a:pt x="1317990" y="2862190"/>
                  <a:pt x="1317990" y="2866520"/>
                  <a:pt x="1317990" y="2870850"/>
                </a:cubicBezTo>
                <a:cubicBezTo>
                  <a:pt x="1326662" y="2857860"/>
                  <a:pt x="1326662" y="2862190"/>
                  <a:pt x="1335333" y="2862190"/>
                </a:cubicBezTo>
                <a:cubicBezTo>
                  <a:pt x="1339668" y="2857860"/>
                  <a:pt x="1339668" y="2853530"/>
                  <a:pt x="1339668" y="2844870"/>
                </a:cubicBezTo>
                <a:cubicBezTo>
                  <a:pt x="1326662" y="2849200"/>
                  <a:pt x="1317990" y="2849200"/>
                  <a:pt x="1309319" y="2849200"/>
                </a:cubicBezTo>
                <a:cubicBezTo>
                  <a:pt x="1309319" y="2840540"/>
                  <a:pt x="1322326" y="2831880"/>
                  <a:pt x="1309319" y="2823220"/>
                </a:cubicBezTo>
                <a:cubicBezTo>
                  <a:pt x="1309319" y="2827550"/>
                  <a:pt x="1309319" y="2831880"/>
                  <a:pt x="1313655" y="2836210"/>
                </a:cubicBezTo>
                <a:cubicBezTo>
                  <a:pt x="1296313" y="2831880"/>
                  <a:pt x="1278971" y="2840540"/>
                  <a:pt x="1283306" y="2862190"/>
                </a:cubicBezTo>
                <a:cubicBezTo>
                  <a:pt x="1274635" y="2870850"/>
                  <a:pt x="1283306" y="2836210"/>
                  <a:pt x="1265964" y="2849200"/>
                </a:cubicBezTo>
                <a:cubicBezTo>
                  <a:pt x="1265964" y="2827550"/>
                  <a:pt x="1283306" y="2823220"/>
                  <a:pt x="1300648" y="2810230"/>
                </a:cubicBezTo>
                <a:cubicBezTo>
                  <a:pt x="1287642" y="2805900"/>
                  <a:pt x="1300648" y="2797240"/>
                  <a:pt x="1291977" y="2801570"/>
                </a:cubicBezTo>
                <a:cubicBezTo>
                  <a:pt x="1291977" y="2797240"/>
                  <a:pt x="1309319" y="2801570"/>
                  <a:pt x="1300648" y="2779920"/>
                </a:cubicBezTo>
                <a:cubicBezTo>
                  <a:pt x="1309319" y="2779920"/>
                  <a:pt x="1309319" y="2779920"/>
                  <a:pt x="1313655" y="2771261"/>
                </a:cubicBezTo>
                <a:cubicBezTo>
                  <a:pt x="1274635" y="2788580"/>
                  <a:pt x="1239952" y="2827550"/>
                  <a:pt x="1196597" y="2836210"/>
                </a:cubicBezTo>
                <a:cubicBezTo>
                  <a:pt x="1196597" y="2849200"/>
                  <a:pt x="1187926" y="2849200"/>
                  <a:pt x="1183590" y="2849200"/>
                </a:cubicBezTo>
                <a:cubicBezTo>
                  <a:pt x="1179255" y="2853530"/>
                  <a:pt x="1187926" y="2866520"/>
                  <a:pt x="1192261" y="2870850"/>
                </a:cubicBezTo>
                <a:cubicBezTo>
                  <a:pt x="1183590" y="2875180"/>
                  <a:pt x="1187926" y="2879510"/>
                  <a:pt x="1192261" y="2883840"/>
                </a:cubicBezTo>
                <a:cubicBezTo>
                  <a:pt x="1187926" y="2888170"/>
                  <a:pt x="1183590" y="2888170"/>
                  <a:pt x="1174919" y="2879510"/>
                </a:cubicBezTo>
                <a:cubicBezTo>
                  <a:pt x="1200932" y="2862190"/>
                  <a:pt x="1153242" y="2849200"/>
                  <a:pt x="1140235" y="2857860"/>
                </a:cubicBezTo>
                <a:cubicBezTo>
                  <a:pt x="1144571" y="2849200"/>
                  <a:pt x="1127229" y="2844870"/>
                  <a:pt x="1140235" y="2840540"/>
                </a:cubicBezTo>
                <a:cubicBezTo>
                  <a:pt x="1114222" y="2836210"/>
                  <a:pt x="1131564" y="2875180"/>
                  <a:pt x="1114222" y="2866520"/>
                </a:cubicBezTo>
                <a:cubicBezTo>
                  <a:pt x="1109887" y="2857860"/>
                  <a:pt x="1118558" y="2862190"/>
                  <a:pt x="1122893" y="2857860"/>
                </a:cubicBezTo>
                <a:cubicBezTo>
                  <a:pt x="1118558" y="2851365"/>
                  <a:pt x="1116390" y="2848118"/>
                  <a:pt x="1115306" y="2846494"/>
                </a:cubicBezTo>
                <a:lnTo>
                  <a:pt x="1114930" y="2845930"/>
                </a:lnTo>
                <a:lnTo>
                  <a:pt x="1116390" y="2845953"/>
                </a:lnTo>
                <a:cubicBezTo>
                  <a:pt x="1129397" y="2841623"/>
                  <a:pt x="1142403" y="2829715"/>
                  <a:pt x="1140235" y="2818890"/>
                </a:cubicBezTo>
                <a:cubicBezTo>
                  <a:pt x="1131564" y="2814560"/>
                  <a:pt x="1122893" y="2827550"/>
                  <a:pt x="1118558" y="2836210"/>
                </a:cubicBezTo>
                <a:cubicBezTo>
                  <a:pt x="1114222" y="2827550"/>
                  <a:pt x="1101216" y="2827550"/>
                  <a:pt x="1092545" y="2827550"/>
                </a:cubicBezTo>
                <a:cubicBezTo>
                  <a:pt x="1092545" y="2823220"/>
                  <a:pt x="1088209" y="2814560"/>
                  <a:pt x="1083874" y="2810230"/>
                </a:cubicBezTo>
                <a:cubicBezTo>
                  <a:pt x="1092545" y="2814560"/>
                  <a:pt x="1096880" y="2823220"/>
                  <a:pt x="1105551" y="2818890"/>
                </a:cubicBezTo>
                <a:cubicBezTo>
                  <a:pt x="1096880" y="2801570"/>
                  <a:pt x="1114222" y="2818890"/>
                  <a:pt x="1114222" y="2805900"/>
                </a:cubicBezTo>
                <a:cubicBezTo>
                  <a:pt x="1118558" y="2801570"/>
                  <a:pt x="1118558" y="2805900"/>
                  <a:pt x="1118558" y="2814560"/>
                </a:cubicBezTo>
                <a:cubicBezTo>
                  <a:pt x="1131564" y="2805900"/>
                  <a:pt x="1127229" y="2797240"/>
                  <a:pt x="1140235" y="2797240"/>
                </a:cubicBezTo>
                <a:cubicBezTo>
                  <a:pt x="1144571" y="2792910"/>
                  <a:pt x="1131564" y="2797240"/>
                  <a:pt x="1131564" y="2788580"/>
                </a:cubicBezTo>
                <a:cubicBezTo>
                  <a:pt x="1157577" y="2771261"/>
                  <a:pt x="1174919" y="2771261"/>
                  <a:pt x="1192261" y="2758271"/>
                </a:cubicBezTo>
                <a:cubicBezTo>
                  <a:pt x="1205268" y="2771261"/>
                  <a:pt x="1213939" y="2775591"/>
                  <a:pt x="1226945" y="2762601"/>
                </a:cubicBezTo>
                <a:cubicBezTo>
                  <a:pt x="1222610" y="2753941"/>
                  <a:pt x="1218274" y="2762601"/>
                  <a:pt x="1213939" y="2753941"/>
                </a:cubicBezTo>
                <a:cubicBezTo>
                  <a:pt x="1205268" y="2753941"/>
                  <a:pt x="1209603" y="2766931"/>
                  <a:pt x="1200932" y="2758271"/>
                </a:cubicBezTo>
                <a:cubicBezTo>
                  <a:pt x="1196597" y="2745281"/>
                  <a:pt x="1218274" y="2740951"/>
                  <a:pt x="1222610" y="2740951"/>
                </a:cubicBezTo>
                <a:cubicBezTo>
                  <a:pt x="1222610" y="2745281"/>
                  <a:pt x="1222610" y="2745281"/>
                  <a:pt x="1226945" y="2749611"/>
                </a:cubicBezTo>
                <a:cubicBezTo>
                  <a:pt x="1235616" y="2740951"/>
                  <a:pt x="1239952" y="2727961"/>
                  <a:pt x="1257293" y="2740951"/>
                </a:cubicBezTo>
                <a:cubicBezTo>
                  <a:pt x="1278971" y="2736621"/>
                  <a:pt x="1257293" y="2714971"/>
                  <a:pt x="1252958" y="2688991"/>
                </a:cubicBezTo>
                <a:cubicBezTo>
                  <a:pt x="1244287" y="2671671"/>
                  <a:pt x="1244287" y="2693321"/>
                  <a:pt x="1239952" y="2680331"/>
                </a:cubicBezTo>
                <a:cubicBezTo>
                  <a:pt x="1239952" y="2680331"/>
                  <a:pt x="1235616" y="2676001"/>
                  <a:pt x="1235616" y="2676001"/>
                </a:cubicBezTo>
                <a:cubicBezTo>
                  <a:pt x="1239952" y="2671671"/>
                  <a:pt x="1244287" y="2680331"/>
                  <a:pt x="1248623" y="2671671"/>
                </a:cubicBezTo>
                <a:cubicBezTo>
                  <a:pt x="1252958" y="2671671"/>
                  <a:pt x="1248623" y="2667341"/>
                  <a:pt x="1248623" y="2663011"/>
                </a:cubicBezTo>
                <a:cubicBezTo>
                  <a:pt x="1244287" y="2658681"/>
                  <a:pt x="1239952" y="2658681"/>
                  <a:pt x="1235616" y="2663011"/>
                </a:cubicBezTo>
                <a:cubicBezTo>
                  <a:pt x="1226945" y="2654351"/>
                  <a:pt x="1244287" y="2654351"/>
                  <a:pt x="1235616" y="2645691"/>
                </a:cubicBezTo>
                <a:cubicBezTo>
                  <a:pt x="1239952" y="2645691"/>
                  <a:pt x="1239952" y="2650021"/>
                  <a:pt x="1239952" y="2654351"/>
                </a:cubicBezTo>
                <a:cubicBezTo>
                  <a:pt x="1257293" y="2654351"/>
                  <a:pt x="1244287" y="2632701"/>
                  <a:pt x="1257293" y="2637031"/>
                </a:cubicBezTo>
                <a:cubicBezTo>
                  <a:pt x="1252958" y="2650021"/>
                  <a:pt x="1244287" y="2663011"/>
                  <a:pt x="1261629" y="2684661"/>
                </a:cubicBezTo>
                <a:cubicBezTo>
                  <a:pt x="1257293" y="2688991"/>
                  <a:pt x="1257293" y="2684661"/>
                  <a:pt x="1252958" y="2684661"/>
                </a:cubicBezTo>
                <a:cubicBezTo>
                  <a:pt x="1265964" y="2706311"/>
                  <a:pt x="1261629" y="2710641"/>
                  <a:pt x="1278971" y="2727961"/>
                </a:cubicBezTo>
                <a:cubicBezTo>
                  <a:pt x="1283306" y="2723631"/>
                  <a:pt x="1287642" y="2719301"/>
                  <a:pt x="1291977" y="2714971"/>
                </a:cubicBezTo>
                <a:cubicBezTo>
                  <a:pt x="1291977" y="2710641"/>
                  <a:pt x="1287642" y="2710641"/>
                  <a:pt x="1283306" y="2706311"/>
                </a:cubicBezTo>
                <a:cubicBezTo>
                  <a:pt x="1287642" y="2697651"/>
                  <a:pt x="1296313" y="2710641"/>
                  <a:pt x="1300648" y="2714971"/>
                </a:cubicBezTo>
                <a:cubicBezTo>
                  <a:pt x="1291977" y="2719301"/>
                  <a:pt x="1296313" y="2727961"/>
                  <a:pt x="1287642" y="2732291"/>
                </a:cubicBezTo>
                <a:cubicBezTo>
                  <a:pt x="1287642" y="2736621"/>
                  <a:pt x="1291977" y="2736621"/>
                  <a:pt x="1291977" y="2736621"/>
                </a:cubicBezTo>
                <a:cubicBezTo>
                  <a:pt x="1300648" y="2727961"/>
                  <a:pt x="1304984" y="2697651"/>
                  <a:pt x="1326662" y="2706311"/>
                </a:cubicBezTo>
                <a:cubicBezTo>
                  <a:pt x="1326662" y="2710641"/>
                  <a:pt x="1313655" y="2714971"/>
                  <a:pt x="1322326" y="2723631"/>
                </a:cubicBezTo>
                <a:cubicBezTo>
                  <a:pt x="1309319" y="2736621"/>
                  <a:pt x="1296313" y="2740951"/>
                  <a:pt x="1278971" y="2753941"/>
                </a:cubicBezTo>
                <a:cubicBezTo>
                  <a:pt x="1291977" y="2775591"/>
                  <a:pt x="1309319" y="2727961"/>
                  <a:pt x="1322326" y="2749611"/>
                </a:cubicBezTo>
                <a:cubicBezTo>
                  <a:pt x="1322326" y="2727961"/>
                  <a:pt x="1344003" y="2736621"/>
                  <a:pt x="1357010" y="2714971"/>
                </a:cubicBezTo>
                <a:cubicBezTo>
                  <a:pt x="1352674" y="2710641"/>
                  <a:pt x="1348339" y="2710641"/>
                  <a:pt x="1348339" y="2714971"/>
                </a:cubicBezTo>
                <a:cubicBezTo>
                  <a:pt x="1339668" y="2706311"/>
                  <a:pt x="1361345" y="2710641"/>
                  <a:pt x="1361345" y="2701981"/>
                </a:cubicBezTo>
                <a:cubicBezTo>
                  <a:pt x="1361345" y="2697651"/>
                  <a:pt x="1357010" y="2697651"/>
                  <a:pt x="1357010" y="2697651"/>
                </a:cubicBezTo>
                <a:cubicBezTo>
                  <a:pt x="1357010" y="2688991"/>
                  <a:pt x="1374352" y="2693321"/>
                  <a:pt x="1378687" y="2693321"/>
                </a:cubicBezTo>
                <a:cubicBezTo>
                  <a:pt x="1383023" y="2680331"/>
                  <a:pt x="1370016" y="2676001"/>
                  <a:pt x="1387358" y="2671671"/>
                </a:cubicBezTo>
                <a:cubicBezTo>
                  <a:pt x="1361345" y="2663011"/>
                  <a:pt x="1348339" y="2684661"/>
                  <a:pt x="1335333" y="2701981"/>
                </a:cubicBezTo>
                <a:cubicBezTo>
                  <a:pt x="1330997" y="2688991"/>
                  <a:pt x="1326662" y="2701981"/>
                  <a:pt x="1322326" y="2697651"/>
                </a:cubicBezTo>
                <a:cubicBezTo>
                  <a:pt x="1322326" y="2680331"/>
                  <a:pt x="1339668" y="2697651"/>
                  <a:pt x="1344003" y="2680331"/>
                </a:cubicBezTo>
                <a:cubicBezTo>
                  <a:pt x="1330997" y="2676001"/>
                  <a:pt x="1322326" y="2688991"/>
                  <a:pt x="1309319" y="2663011"/>
                </a:cubicBezTo>
                <a:cubicBezTo>
                  <a:pt x="1322326" y="2671671"/>
                  <a:pt x="1344003" y="2680331"/>
                  <a:pt x="1352674" y="2676001"/>
                </a:cubicBezTo>
                <a:cubicBezTo>
                  <a:pt x="1352674" y="2671671"/>
                  <a:pt x="1348339" y="2667341"/>
                  <a:pt x="1352674" y="2667341"/>
                </a:cubicBezTo>
                <a:cubicBezTo>
                  <a:pt x="1365681" y="2654351"/>
                  <a:pt x="1383023" y="2658681"/>
                  <a:pt x="1387358" y="2650021"/>
                </a:cubicBezTo>
                <a:cubicBezTo>
                  <a:pt x="1383023" y="2645691"/>
                  <a:pt x="1378687" y="2650021"/>
                  <a:pt x="1370016" y="2645691"/>
                </a:cubicBezTo>
                <a:cubicBezTo>
                  <a:pt x="1378687" y="2637031"/>
                  <a:pt x="1409036" y="2645691"/>
                  <a:pt x="1417707" y="2624041"/>
                </a:cubicBezTo>
                <a:cubicBezTo>
                  <a:pt x="1409036" y="2611052"/>
                  <a:pt x="1404700" y="2624041"/>
                  <a:pt x="1396029" y="2619711"/>
                </a:cubicBezTo>
                <a:cubicBezTo>
                  <a:pt x="1413371" y="2619711"/>
                  <a:pt x="1417707" y="2589402"/>
                  <a:pt x="1430713" y="2589402"/>
                </a:cubicBezTo>
                <a:cubicBezTo>
                  <a:pt x="1435049" y="2580742"/>
                  <a:pt x="1422042" y="2585072"/>
                  <a:pt x="1422042" y="2576412"/>
                </a:cubicBezTo>
                <a:cubicBezTo>
                  <a:pt x="1430713" y="2576412"/>
                  <a:pt x="1435049" y="2572082"/>
                  <a:pt x="1439384" y="2567752"/>
                </a:cubicBezTo>
                <a:cubicBezTo>
                  <a:pt x="1452391" y="2576412"/>
                  <a:pt x="1456726" y="2598062"/>
                  <a:pt x="1443720" y="2598062"/>
                </a:cubicBezTo>
                <a:cubicBezTo>
                  <a:pt x="1456726" y="2615381"/>
                  <a:pt x="1456726" y="2598062"/>
                  <a:pt x="1465397" y="2593732"/>
                </a:cubicBezTo>
                <a:cubicBezTo>
                  <a:pt x="1465397" y="2589402"/>
                  <a:pt x="1461062" y="2585072"/>
                  <a:pt x="1456726" y="2580742"/>
                </a:cubicBezTo>
                <a:cubicBezTo>
                  <a:pt x="1469733" y="2585072"/>
                  <a:pt x="1465397" y="2563422"/>
                  <a:pt x="1478404" y="2567752"/>
                </a:cubicBezTo>
                <a:cubicBezTo>
                  <a:pt x="1482739" y="2572082"/>
                  <a:pt x="1469733" y="2572082"/>
                  <a:pt x="1469733" y="2576412"/>
                </a:cubicBezTo>
                <a:cubicBezTo>
                  <a:pt x="1478404" y="2589402"/>
                  <a:pt x="1487075" y="2576412"/>
                  <a:pt x="1495746" y="2567752"/>
                </a:cubicBezTo>
                <a:cubicBezTo>
                  <a:pt x="1495746" y="2567752"/>
                  <a:pt x="1500081" y="2576412"/>
                  <a:pt x="1504417" y="2580742"/>
                </a:cubicBezTo>
                <a:cubicBezTo>
                  <a:pt x="1513088" y="2580742"/>
                  <a:pt x="1504417" y="2567752"/>
                  <a:pt x="1513088" y="2572082"/>
                </a:cubicBezTo>
                <a:cubicBezTo>
                  <a:pt x="1517423" y="2567752"/>
                  <a:pt x="1504417" y="2572082"/>
                  <a:pt x="1504417" y="2559092"/>
                </a:cubicBezTo>
                <a:cubicBezTo>
                  <a:pt x="1508752" y="2559092"/>
                  <a:pt x="1513088" y="2559092"/>
                  <a:pt x="1517423" y="2554762"/>
                </a:cubicBezTo>
                <a:cubicBezTo>
                  <a:pt x="1521759" y="2554762"/>
                  <a:pt x="1530430" y="2554762"/>
                  <a:pt x="1534765" y="2546102"/>
                </a:cubicBezTo>
                <a:cubicBezTo>
                  <a:pt x="1539101" y="2554762"/>
                  <a:pt x="1543436" y="2554762"/>
                  <a:pt x="1539101" y="2563422"/>
                </a:cubicBezTo>
                <a:cubicBezTo>
                  <a:pt x="1543436" y="2567752"/>
                  <a:pt x="1547772" y="2563422"/>
                  <a:pt x="1556443" y="2563422"/>
                </a:cubicBezTo>
                <a:cubicBezTo>
                  <a:pt x="1530430" y="2550432"/>
                  <a:pt x="1560778" y="2550432"/>
                  <a:pt x="1560778" y="2537442"/>
                </a:cubicBezTo>
                <a:cubicBezTo>
                  <a:pt x="1565114" y="2541772"/>
                  <a:pt x="1565114" y="2546102"/>
                  <a:pt x="1573785" y="2546102"/>
                </a:cubicBezTo>
                <a:cubicBezTo>
                  <a:pt x="1578120" y="2537442"/>
                  <a:pt x="1565114" y="2533112"/>
                  <a:pt x="1573785" y="2528782"/>
                </a:cubicBezTo>
                <a:cubicBezTo>
                  <a:pt x="1578120" y="2528782"/>
                  <a:pt x="1573785" y="2533112"/>
                  <a:pt x="1578120" y="2537442"/>
                </a:cubicBezTo>
                <a:cubicBezTo>
                  <a:pt x="1591127" y="2537442"/>
                  <a:pt x="1573785" y="2520122"/>
                  <a:pt x="1582456" y="2515792"/>
                </a:cubicBezTo>
                <a:cubicBezTo>
                  <a:pt x="1591127" y="2537442"/>
                  <a:pt x="1586791" y="2515792"/>
                  <a:pt x="1582456" y="2511462"/>
                </a:cubicBezTo>
                <a:cubicBezTo>
                  <a:pt x="1578120" y="2502802"/>
                  <a:pt x="1569449" y="2515792"/>
                  <a:pt x="1565114" y="2511462"/>
                </a:cubicBezTo>
                <a:cubicBezTo>
                  <a:pt x="1565114" y="2502802"/>
                  <a:pt x="1578120" y="2502802"/>
                  <a:pt x="1586791" y="2502802"/>
                </a:cubicBezTo>
                <a:cubicBezTo>
                  <a:pt x="1586791" y="2507132"/>
                  <a:pt x="1591127" y="2511462"/>
                  <a:pt x="1586791" y="2515792"/>
                </a:cubicBezTo>
                <a:cubicBezTo>
                  <a:pt x="1591127" y="2520122"/>
                  <a:pt x="1595462" y="2515792"/>
                  <a:pt x="1599798" y="2520122"/>
                </a:cubicBezTo>
                <a:cubicBezTo>
                  <a:pt x="1608469" y="2511462"/>
                  <a:pt x="1586791" y="2502802"/>
                  <a:pt x="1591127" y="2498472"/>
                </a:cubicBezTo>
                <a:cubicBezTo>
                  <a:pt x="1599798" y="2489812"/>
                  <a:pt x="1595462" y="2507132"/>
                  <a:pt x="1599798" y="2498472"/>
                </a:cubicBezTo>
                <a:cubicBezTo>
                  <a:pt x="1604133" y="2507132"/>
                  <a:pt x="1599798" y="2515792"/>
                  <a:pt x="1608469" y="2524452"/>
                </a:cubicBezTo>
                <a:cubicBezTo>
                  <a:pt x="1599798" y="2528782"/>
                  <a:pt x="1595462" y="2524452"/>
                  <a:pt x="1591127" y="2524452"/>
                </a:cubicBezTo>
                <a:cubicBezTo>
                  <a:pt x="1599798" y="2541772"/>
                  <a:pt x="1604133" y="2533112"/>
                  <a:pt x="1608469" y="2524452"/>
                </a:cubicBezTo>
                <a:cubicBezTo>
                  <a:pt x="1617140" y="2550432"/>
                  <a:pt x="1621475" y="2524452"/>
                  <a:pt x="1625811" y="2524452"/>
                </a:cubicBezTo>
                <a:cubicBezTo>
                  <a:pt x="1638817" y="2520122"/>
                  <a:pt x="1669166" y="2520122"/>
                  <a:pt x="1660495" y="2494142"/>
                </a:cubicBezTo>
                <a:cubicBezTo>
                  <a:pt x="1656159" y="2489812"/>
                  <a:pt x="1656159" y="2489812"/>
                  <a:pt x="1651824" y="2489812"/>
                </a:cubicBezTo>
                <a:cubicBezTo>
                  <a:pt x="1647488" y="2485482"/>
                  <a:pt x="1651824" y="2481152"/>
                  <a:pt x="1647488" y="2476822"/>
                </a:cubicBezTo>
                <a:cubicBezTo>
                  <a:pt x="1651824" y="2468162"/>
                  <a:pt x="1656159" y="2485482"/>
                  <a:pt x="1660495" y="2485482"/>
                </a:cubicBezTo>
                <a:cubicBezTo>
                  <a:pt x="1660495" y="2476822"/>
                  <a:pt x="1673501" y="2481152"/>
                  <a:pt x="1664830" y="2468162"/>
                </a:cubicBezTo>
                <a:cubicBezTo>
                  <a:pt x="1686508" y="2476822"/>
                  <a:pt x="1686508" y="2455172"/>
                  <a:pt x="1699514" y="2450842"/>
                </a:cubicBezTo>
                <a:cubicBezTo>
                  <a:pt x="1703849" y="2446512"/>
                  <a:pt x="1703849" y="2446512"/>
                  <a:pt x="1703849" y="2446512"/>
                </a:cubicBezTo>
                <a:cubicBezTo>
                  <a:pt x="1708185" y="2446512"/>
                  <a:pt x="1699514" y="2437853"/>
                  <a:pt x="1695178" y="2429193"/>
                </a:cubicBezTo>
                <a:cubicBezTo>
                  <a:pt x="1708185" y="2442183"/>
                  <a:pt x="1708185" y="2416203"/>
                  <a:pt x="1721191" y="2433523"/>
                </a:cubicBezTo>
                <a:cubicBezTo>
                  <a:pt x="1721191" y="2420533"/>
                  <a:pt x="1725527" y="2424863"/>
                  <a:pt x="1738533" y="2424863"/>
                </a:cubicBezTo>
                <a:cubicBezTo>
                  <a:pt x="1729862" y="2416203"/>
                  <a:pt x="1725527" y="2411873"/>
                  <a:pt x="1721191" y="2411873"/>
                </a:cubicBezTo>
                <a:cubicBezTo>
                  <a:pt x="1716856" y="2398883"/>
                  <a:pt x="1729862" y="2411873"/>
                  <a:pt x="1734198" y="2420533"/>
                </a:cubicBezTo>
                <a:cubicBezTo>
                  <a:pt x="1747204" y="2407543"/>
                  <a:pt x="1773217" y="2407543"/>
                  <a:pt x="1768882" y="2381563"/>
                </a:cubicBezTo>
                <a:cubicBezTo>
                  <a:pt x="1777553" y="2381563"/>
                  <a:pt x="1786224" y="2385893"/>
                  <a:pt x="1794895" y="2390223"/>
                </a:cubicBezTo>
                <a:cubicBezTo>
                  <a:pt x="1799230" y="2381563"/>
                  <a:pt x="1786224" y="2377233"/>
                  <a:pt x="1786224" y="2372903"/>
                </a:cubicBezTo>
                <a:cubicBezTo>
                  <a:pt x="1794895" y="2364243"/>
                  <a:pt x="1790559" y="2364243"/>
                  <a:pt x="1799230" y="2359913"/>
                </a:cubicBezTo>
                <a:cubicBezTo>
                  <a:pt x="1807901" y="2368573"/>
                  <a:pt x="1803566" y="2372903"/>
                  <a:pt x="1812237" y="2377233"/>
                </a:cubicBezTo>
                <a:cubicBezTo>
                  <a:pt x="1816572" y="2372903"/>
                  <a:pt x="1816572" y="2364243"/>
                  <a:pt x="1816572" y="2359913"/>
                </a:cubicBezTo>
                <a:cubicBezTo>
                  <a:pt x="1803566" y="2364243"/>
                  <a:pt x="1807901" y="2346923"/>
                  <a:pt x="1803566" y="2355583"/>
                </a:cubicBezTo>
                <a:cubicBezTo>
                  <a:pt x="1799230" y="2351253"/>
                  <a:pt x="1799230" y="2333933"/>
                  <a:pt x="1807901" y="2333933"/>
                </a:cubicBezTo>
                <a:cubicBezTo>
                  <a:pt x="1803566" y="2346923"/>
                  <a:pt x="1812237" y="2346923"/>
                  <a:pt x="1825243" y="2359913"/>
                </a:cubicBezTo>
                <a:cubicBezTo>
                  <a:pt x="1812237" y="2342593"/>
                  <a:pt x="1825243" y="2346923"/>
                  <a:pt x="1820908" y="2329603"/>
                </a:cubicBezTo>
                <a:cubicBezTo>
                  <a:pt x="1833914" y="2307953"/>
                  <a:pt x="1859927" y="2325273"/>
                  <a:pt x="1868598" y="2294963"/>
                </a:cubicBezTo>
                <a:cubicBezTo>
                  <a:pt x="1859927" y="2286303"/>
                  <a:pt x="1859927" y="2307953"/>
                  <a:pt x="1851256" y="2290633"/>
                </a:cubicBezTo>
                <a:cubicBezTo>
                  <a:pt x="1859927" y="2286303"/>
                  <a:pt x="1868598" y="2286303"/>
                  <a:pt x="1877269" y="2294963"/>
                </a:cubicBezTo>
                <a:cubicBezTo>
                  <a:pt x="1877269" y="2281973"/>
                  <a:pt x="1872934" y="2286303"/>
                  <a:pt x="1881605" y="2290633"/>
                </a:cubicBezTo>
                <a:cubicBezTo>
                  <a:pt x="1885940" y="2277644"/>
                  <a:pt x="1868598" y="2281973"/>
                  <a:pt x="1864263" y="2268984"/>
                </a:cubicBezTo>
                <a:cubicBezTo>
                  <a:pt x="1868598" y="2264654"/>
                  <a:pt x="1868598" y="2264654"/>
                  <a:pt x="1864263" y="2260324"/>
                </a:cubicBezTo>
                <a:cubicBezTo>
                  <a:pt x="1881605" y="2251664"/>
                  <a:pt x="1898947" y="2243004"/>
                  <a:pt x="1898947" y="2221354"/>
                </a:cubicBezTo>
                <a:cubicBezTo>
                  <a:pt x="1890276" y="2217024"/>
                  <a:pt x="1890276" y="2238674"/>
                  <a:pt x="1881605" y="2225684"/>
                </a:cubicBezTo>
                <a:cubicBezTo>
                  <a:pt x="1872934" y="2230014"/>
                  <a:pt x="1877269" y="2234344"/>
                  <a:pt x="1877269" y="2238674"/>
                </a:cubicBezTo>
                <a:cubicBezTo>
                  <a:pt x="1872934" y="2243004"/>
                  <a:pt x="1877269" y="2230014"/>
                  <a:pt x="1868598" y="2225684"/>
                </a:cubicBezTo>
                <a:cubicBezTo>
                  <a:pt x="1864263" y="2225684"/>
                  <a:pt x="1864263" y="2225684"/>
                  <a:pt x="1864263" y="2225684"/>
                </a:cubicBezTo>
                <a:cubicBezTo>
                  <a:pt x="1881605" y="2264654"/>
                  <a:pt x="1833914" y="2243004"/>
                  <a:pt x="1812237" y="2243004"/>
                </a:cubicBezTo>
                <a:cubicBezTo>
                  <a:pt x="1820908" y="2251664"/>
                  <a:pt x="1829579" y="2243004"/>
                  <a:pt x="1838250" y="2255994"/>
                </a:cubicBezTo>
                <a:cubicBezTo>
                  <a:pt x="1825243" y="2264654"/>
                  <a:pt x="1825243" y="2264654"/>
                  <a:pt x="1825243" y="2264654"/>
                </a:cubicBezTo>
                <a:cubicBezTo>
                  <a:pt x="1829579" y="2273314"/>
                  <a:pt x="1842585" y="2264654"/>
                  <a:pt x="1829579" y="2273314"/>
                </a:cubicBezTo>
                <a:cubicBezTo>
                  <a:pt x="1833914" y="2281973"/>
                  <a:pt x="1838250" y="2277644"/>
                  <a:pt x="1842585" y="2277644"/>
                </a:cubicBezTo>
                <a:cubicBezTo>
                  <a:pt x="1846921" y="2299293"/>
                  <a:pt x="1825243" y="2273314"/>
                  <a:pt x="1829579" y="2286303"/>
                </a:cubicBezTo>
                <a:cubicBezTo>
                  <a:pt x="1799230" y="2247334"/>
                  <a:pt x="1777553" y="2286303"/>
                  <a:pt x="1747204" y="2303623"/>
                </a:cubicBezTo>
                <a:lnTo>
                  <a:pt x="1755214" y="2308123"/>
                </a:lnTo>
                <a:lnTo>
                  <a:pt x="1748830" y="2311201"/>
                </a:lnTo>
                <a:cubicBezTo>
                  <a:pt x="1741785" y="2310118"/>
                  <a:pt x="1734198" y="2305788"/>
                  <a:pt x="1729862" y="2299293"/>
                </a:cubicBezTo>
                <a:cubicBezTo>
                  <a:pt x="1734198" y="2299293"/>
                  <a:pt x="1738533" y="2294963"/>
                  <a:pt x="1738533" y="2290633"/>
                </a:cubicBezTo>
                <a:cubicBezTo>
                  <a:pt x="1729862" y="2281973"/>
                  <a:pt x="1734198" y="2299293"/>
                  <a:pt x="1725527" y="2299293"/>
                </a:cubicBezTo>
                <a:cubicBezTo>
                  <a:pt x="1725527" y="2303623"/>
                  <a:pt x="1729862" y="2312283"/>
                  <a:pt x="1738533" y="2316613"/>
                </a:cubicBezTo>
                <a:cubicBezTo>
                  <a:pt x="1732030" y="2319861"/>
                  <a:pt x="1727965" y="2310930"/>
                  <a:pt x="1722682" y="2309915"/>
                </a:cubicBezTo>
                <a:lnTo>
                  <a:pt x="1718172" y="2311748"/>
                </a:lnTo>
                <a:lnTo>
                  <a:pt x="1716436" y="2311026"/>
                </a:lnTo>
                <a:lnTo>
                  <a:pt x="1712520" y="2299293"/>
                </a:lnTo>
                <a:cubicBezTo>
                  <a:pt x="1721191" y="2290633"/>
                  <a:pt x="1725527" y="2290633"/>
                  <a:pt x="1738533" y="2277644"/>
                </a:cubicBezTo>
                <a:cubicBezTo>
                  <a:pt x="1760211" y="2294963"/>
                  <a:pt x="1786224" y="2264654"/>
                  <a:pt x="1807901" y="2247334"/>
                </a:cubicBezTo>
                <a:cubicBezTo>
                  <a:pt x="1799230" y="2243004"/>
                  <a:pt x="1794895" y="2255994"/>
                  <a:pt x="1794895" y="2238674"/>
                </a:cubicBezTo>
                <a:cubicBezTo>
                  <a:pt x="1781888" y="2238674"/>
                  <a:pt x="1786224" y="2247334"/>
                  <a:pt x="1781888" y="2255994"/>
                </a:cubicBezTo>
                <a:cubicBezTo>
                  <a:pt x="1781888" y="2234344"/>
                  <a:pt x="1747204" y="2255994"/>
                  <a:pt x="1755875" y="2238674"/>
                </a:cubicBezTo>
                <a:cubicBezTo>
                  <a:pt x="1742869" y="2234344"/>
                  <a:pt x="1747204" y="2251664"/>
                  <a:pt x="1751540" y="2255994"/>
                </a:cubicBezTo>
                <a:cubicBezTo>
                  <a:pt x="1747204" y="2255994"/>
                  <a:pt x="1742869" y="2255994"/>
                  <a:pt x="1738533" y="2255994"/>
                </a:cubicBezTo>
                <a:cubicBezTo>
                  <a:pt x="1734198" y="2251664"/>
                  <a:pt x="1747204" y="2247334"/>
                  <a:pt x="1742869" y="2243004"/>
                </a:cubicBezTo>
                <a:cubicBezTo>
                  <a:pt x="1734198" y="2238674"/>
                  <a:pt x="1725527" y="2243004"/>
                  <a:pt x="1716856" y="2243004"/>
                </a:cubicBezTo>
                <a:cubicBezTo>
                  <a:pt x="1712520" y="2243004"/>
                  <a:pt x="1725527" y="2251664"/>
                  <a:pt x="1729862" y="2247334"/>
                </a:cubicBezTo>
                <a:cubicBezTo>
                  <a:pt x="1729862" y="2251664"/>
                  <a:pt x="1729862" y="2251664"/>
                  <a:pt x="1725527" y="2247334"/>
                </a:cubicBezTo>
                <a:cubicBezTo>
                  <a:pt x="1721191" y="2251664"/>
                  <a:pt x="1729862" y="2251664"/>
                  <a:pt x="1729862" y="2255994"/>
                </a:cubicBezTo>
                <a:cubicBezTo>
                  <a:pt x="1703849" y="2238674"/>
                  <a:pt x="1686508" y="2247334"/>
                  <a:pt x="1673501" y="2251664"/>
                </a:cubicBezTo>
                <a:cubicBezTo>
                  <a:pt x="1690843" y="2264654"/>
                  <a:pt x="1699514" y="2243004"/>
                  <a:pt x="1716856" y="2264654"/>
                </a:cubicBezTo>
                <a:cubicBezTo>
                  <a:pt x="1712520" y="2255994"/>
                  <a:pt x="1703849" y="2268984"/>
                  <a:pt x="1699514" y="2260324"/>
                </a:cubicBezTo>
                <a:cubicBezTo>
                  <a:pt x="1690843" y="2268984"/>
                  <a:pt x="1690843" y="2273314"/>
                  <a:pt x="1686508" y="2277644"/>
                </a:cubicBezTo>
                <a:cubicBezTo>
                  <a:pt x="1690843" y="2281973"/>
                  <a:pt x="1695178" y="2277644"/>
                  <a:pt x="1699514" y="2281973"/>
                </a:cubicBezTo>
                <a:cubicBezTo>
                  <a:pt x="1712520" y="2277644"/>
                  <a:pt x="1703849" y="2268984"/>
                  <a:pt x="1708185" y="2264654"/>
                </a:cubicBezTo>
                <a:cubicBezTo>
                  <a:pt x="1721191" y="2281973"/>
                  <a:pt x="1721191" y="2281973"/>
                  <a:pt x="1721191" y="2281973"/>
                </a:cubicBezTo>
                <a:cubicBezTo>
                  <a:pt x="1708185" y="2273314"/>
                  <a:pt x="1712520" y="2286303"/>
                  <a:pt x="1708185" y="2294963"/>
                </a:cubicBezTo>
                <a:cubicBezTo>
                  <a:pt x="1701682" y="2286303"/>
                  <a:pt x="1694095" y="2285221"/>
                  <a:pt x="1685966" y="2283056"/>
                </a:cubicBezTo>
                <a:lnTo>
                  <a:pt x="1673574" y="2277972"/>
                </a:lnTo>
                <a:lnTo>
                  <a:pt x="1673501" y="2277644"/>
                </a:lnTo>
                <a:lnTo>
                  <a:pt x="1673376" y="2277856"/>
                </a:lnTo>
                <a:lnTo>
                  <a:pt x="1660495" y="2264654"/>
                </a:lnTo>
                <a:cubicBezTo>
                  <a:pt x="1651824" y="2268984"/>
                  <a:pt x="1651824" y="2290633"/>
                  <a:pt x="1638817" y="2273314"/>
                </a:cubicBezTo>
                <a:cubicBezTo>
                  <a:pt x="1651824" y="2264654"/>
                  <a:pt x="1656159" y="2268984"/>
                  <a:pt x="1660495" y="2260324"/>
                </a:cubicBezTo>
                <a:cubicBezTo>
                  <a:pt x="1664830" y="2264654"/>
                  <a:pt x="1677837" y="2264654"/>
                  <a:pt x="1673501" y="2268984"/>
                </a:cubicBezTo>
                <a:cubicBezTo>
                  <a:pt x="1677837" y="2273314"/>
                  <a:pt x="1682172" y="2268984"/>
                  <a:pt x="1686508" y="2268984"/>
                </a:cubicBezTo>
                <a:cubicBezTo>
                  <a:pt x="1682172" y="2251664"/>
                  <a:pt x="1673501" y="2264654"/>
                  <a:pt x="1669166" y="2251664"/>
                </a:cubicBezTo>
                <a:cubicBezTo>
                  <a:pt x="1673501" y="2247334"/>
                  <a:pt x="1669166" y="2243004"/>
                  <a:pt x="1677837" y="2238674"/>
                </a:cubicBezTo>
                <a:cubicBezTo>
                  <a:pt x="1673501" y="2234344"/>
                  <a:pt x="1669166" y="2234344"/>
                  <a:pt x="1664830" y="2234344"/>
                </a:cubicBezTo>
                <a:cubicBezTo>
                  <a:pt x="1656159" y="2230014"/>
                  <a:pt x="1677837" y="2238674"/>
                  <a:pt x="1673501" y="2225684"/>
                </a:cubicBezTo>
                <a:cubicBezTo>
                  <a:pt x="1677837" y="2230014"/>
                  <a:pt x="1686508" y="2230014"/>
                  <a:pt x="1686508" y="2238674"/>
                </a:cubicBezTo>
                <a:cubicBezTo>
                  <a:pt x="1690843" y="2243004"/>
                  <a:pt x="1699514" y="2234344"/>
                  <a:pt x="1703849" y="2243004"/>
                </a:cubicBezTo>
                <a:cubicBezTo>
                  <a:pt x="1703849" y="2234344"/>
                  <a:pt x="1695178" y="2225684"/>
                  <a:pt x="1703849" y="2221354"/>
                </a:cubicBezTo>
                <a:cubicBezTo>
                  <a:pt x="1716856" y="2234344"/>
                  <a:pt x="1725527" y="2217024"/>
                  <a:pt x="1738533" y="2234344"/>
                </a:cubicBezTo>
                <a:cubicBezTo>
                  <a:pt x="1734198" y="2221354"/>
                  <a:pt x="1747204" y="2225684"/>
                  <a:pt x="1755875" y="2225684"/>
                </a:cubicBezTo>
                <a:cubicBezTo>
                  <a:pt x="1760211" y="2225684"/>
                  <a:pt x="1747204" y="2208364"/>
                  <a:pt x="1747204" y="2217024"/>
                </a:cubicBezTo>
                <a:cubicBezTo>
                  <a:pt x="1747204" y="2208364"/>
                  <a:pt x="1755875" y="2199704"/>
                  <a:pt x="1760211" y="2182384"/>
                </a:cubicBezTo>
                <a:cubicBezTo>
                  <a:pt x="1764546" y="2182384"/>
                  <a:pt x="1768882" y="2191044"/>
                  <a:pt x="1773217" y="2186714"/>
                </a:cubicBezTo>
                <a:cubicBezTo>
                  <a:pt x="1768882" y="2169394"/>
                  <a:pt x="1755875" y="2173724"/>
                  <a:pt x="1747204" y="2178054"/>
                </a:cubicBezTo>
                <a:cubicBezTo>
                  <a:pt x="1747204" y="2191044"/>
                  <a:pt x="1742869" y="2195374"/>
                  <a:pt x="1738533" y="2208364"/>
                </a:cubicBezTo>
                <a:cubicBezTo>
                  <a:pt x="1738533" y="2204034"/>
                  <a:pt x="1729862" y="2186714"/>
                  <a:pt x="1725527" y="2186714"/>
                </a:cubicBezTo>
                <a:cubicBezTo>
                  <a:pt x="1721191" y="2182384"/>
                  <a:pt x="1734198" y="2173724"/>
                  <a:pt x="1734198" y="2186714"/>
                </a:cubicBezTo>
                <a:cubicBezTo>
                  <a:pt x="1738533" y="2182384"/>
                  <a:pt x="1734198" y="2182384"/>
                  <a:pt x="1738533" y="2178054"/>
                </a:cubicBezTo>
                <a:cubicBezTo>
                  <a:pt x="1734198" y="2169394"/>
                  <a:pt x="1725527" y="2178054"/>
                  <a:pt x="1734198" y="2169394"/>
                </a:cubicBezTo>
                <a:cubicBezTo>
                  <a:pt x="1725527" y="2165064"/>
                  <a:pt x="1729862" y="2169394"/>
                  <a:pt x="1725527" y="2156404"/>
                </a:cubicBezTo>
                <a:cubicBezTo>
                  <a:pt x="1725527" y="2178054"/>
                  <a:pt x="1712520" y="2165064"/>
                  <a:pt x="1721191" y="2186714"/>
                </a:cubicBezTo>
                <a:cubicBezTo>
                  <a:pt x="1712520" y="2191044"/>
                  <a:pt x="1716856" y="2169394"/>
                  <a:pt x="1708185" y="2178054"/>
                </a:cubicBezTo>
                <a:cubicBezTo>
                  <a:pt x="1708185" y="2173724"/>
                  <a:pt x="1712520" y="2173724"/>
                  <a:pt x="1712520" y="2169394"/>
                </a:cubicBezTo>
                <a:cubicBezTo>
                  <a:pt x="1708185" y="2165064"/>
                  <a:pt x="1703849" y="2173724"/>
                  <a:pt x="1699514" y="2160734"/>
                </a:cubicBezTo>
                <a:cubicBezTo>
                  <a:pt x="1699514" y="2173724"/>
                  <a:pt x="1699514" y="2186714"/>
                  <a:pt x="1703849" y="2204034"/>
                </a:cubicBezTo>
                <a:cubicBezTo>
                  <a:pt x="1695178" y="2204034"/>
                  <a:pt x="1699514" y="2199704"/>
                  <a:pt x="1695178" y="2191044"/>
                </a:cubicBezTo>
                <a:cubicBezTo>
                  <a:pt x="1690843" y="2195374"/>
                  <a:pt x="1690843" y="2199704"/>
                  <a:pt x="1699514" y="2208364"/>
                </a:cubicBezTo>
                <a:cubicBezTo>
                  <a:pt x="1695178" y="2208364"/>
                  <a:pt x="1695178" y="2212694"/>
                  <a:pt x="1695178" y="2217024"/>
                </a:cubicBezTo>
                <a:lnTo>
                  <a:pt x="1690719" y="2221107"/>
                </a:lnTo>
                <a:lnTo>
                  <a:pt x="1682172" y="2204034"/>
                </a:lnTo>
                <a:cubicBezTo>
                  <a:pt x="1682172" y="2221354"/>
                  <a:pt x="1656159" y="2212694"/>
                  <a:pt x="1664830" y="2230014"/>
                </a:cubicBezTo>
                <a:cubicBezTo>
                  <a:pt x="1660495" y="2234344"/>
                  <a:pt x="1647488" y="2217024"/>
                  <a:pt x="1651824" y="2234344"/>
                </a:cubicBezTo>
                <a:cubicBezTo>
                  <a:pt x="1643153" y="2234344"/>
                  <a:pt x="1656159" y="2225684"/>
                  <a:pt x="1647488" y="2217024"/>
                </a:cubicBezTo>
                <a:cubicBezTo>
                  <a:pt x="1651824" y="2221354"/>
                  <a:pt x="1656159" y="2212694"/>
                  <a:pt x="1660495" y="2221354"/>
                </a:cubicBezTo>
                <a:cubicBezTo>
                  <a:pt x="1660495" y="2208364"/>
                  <a:pt x="1682172" y="2204034"/>
                  <a:pt x="1673501" y="2186714"/>
                </a:cubicBezTo>
                <a:cubicBezTo>
                  <a:pt x="1677837" y="2173724"/>
                  <a:pt x="1682172" y="2195374"/>
                  <a:pt x="1686508" y="2191044"/>
                </a:cubicBezTo>
                <a:cubicBezTo>
                  <a:pt x="1686508" y="2186714"/>
                  <a:pt x="1682172" y="2186714"/>
                  <a:pt x="1682172" y="2186714"/>
                </a:cubicBezTo>
                <a:cubicBezTo>
                  <a:pt x="1677837" y="2178054"/>
                  <a:pt x="1690843" y="2186714"/>
                  <a:pt x="1690843" y="2182384"/>
                </a:cubicBezTo>
                <a:cubicBezTo>
                  <a:pt x="1669166" y="2169394"/>
                  <a:pt x="1664830" y="2191044"/>
                  <a:pt x="1656159" y="2199704"/>
                </a:cubicBezTo>
                <a:cubicBezTo>
                  <a:pt x="1656159" y="2191044"/>
                  <a:pt x="1643153" y="2195374"/>
                  <a:pt x="1634482" y="2186714"/>
                </a:cubicBezTo>
                <a:cubicBezTo>
                  <a:pt x="1634482" y="2191044"/>
                  <a:pt x="1630146" y="2195374"/>
                  <a:pt x="1634482" y="2204034"/>
                </a:cubicBezTo>
                <a:cubicBezTo>
                  <a:pt x="1630146" y="2204034"/>
                  <a:pt x="1634482" y="2191044"/>
                  <a:pt x="1625811" y="2191044"/>
                </a:cubicBezTo>
                <a:cubicBezTo>
                  <a:pt x="1630146" y="2182384"/>
                  <a:pt x="1617140" y="2165064"/>
                  <a:pt x="1630146" y="2169394"/>
                </a:cubicBezTo>
                <a:cubicBezTo>
                  <a:pt x="1617140" y="2160734"/>
                  <a:pt x="1612804" y="2186714"/>
                  <a:pt x="1595462" y="2182384"/>
                </a:cubicBezTo>
                <a:cubicBezTo>
                  <a:pt x="1595462" y="2173724"/>
                  <a:pt x="1604133" y="2165064"/>
                  <a:pt x="1604133" y="2160734"/>
                </a:cubicBezTo>
                <a:cubicBezTo>
                  <a:pt x="1599798" y="2165064"/>
                  <a:pt x="1591127" y="2160734"/>
                  <a:pt x="1578120" y="2169394"/>
                </a:cubicBezTo>
                <a:cubicBezTo>
                  <a:pt x="1586791" y="2182384"/>
                  <a:pt x="1591127" y="2182384"/>
                  <a:pt x="1599798" y="2186714"/>
                </a:cubicBezTo>
                <a:cubicBezTo>
                  <a:pt x="1599798" y="2195374"/>
                  <a:pt x="1582456" y="2186714"/>
                  <a:pt x="1599798" y="2199704"/>
                </a:cubicBezTo>
                <a:cubicBezTo>
                  <a:pt x="1586791" y="2204034"/>
                  <a:pt x="1591127" y="2195374"/>
                  <a:pt x="1582456" y="2186714"/>
                </a:cubicBezTo>
                <a:cubicBezTo>
                  <a:pt x="1573785" y="2178054"/>
                  <a:pt x="1569449" y="2191044"/>
                  <a:pt x="1573785" y="2195374"/>
                </a:cubicBezTo>
                <a:cubicBezTo>
                  <a:pt x="1578120" y="2204034"/>
                  <a:pt x="1578120" y="2191044"/>
                  <a:pt x="1586791" y="2199704"/>
                </a:cubicBezTo>
                <a:cubicBezTo>
                  <a:pt x="1591127" y="2208364"/>
                  <a:pt x="1582456" y="2208364"/>
                  <a:pt x="1578120" y="2217024"/>
                </a:cubicBezTo>
                <a:cubicBezTo>
                  <a:pt x="1573785" y="2204034"/>
                  <a:pt x="1565114" y="2212694"/>
                  <a:pt x="1560778" y="2204034"/>
                </a:cubicBezTo>
                <a:cubicBezTo>
                  <a:pt x="1556443" y="2204034"/>
                  <a:pt x="1556443" y="2208364"/>
                  <a:pt x="1552107" y="2212694"/>
                </a:cubicBezTo>
                <a:cubicBezTo>
                  <a:pt x="1547772" y="2199704"/>
                  <a:pt x="1547772" y="2204034"/>
                  <a:pt x="1539101" y="2195374"/>
                </a:cubicBezTo>
                <a:cubicBezTo>
                  <a:pt x="1526094" y="2199704"/>
                  <a:pt x="1530430" y="2230014"/>
                  <a:pt x="1543436" y="2230014"/>
                </a:cubicBezTo>
                <a:cubicBezTo>
                  <a:pt x="1543436" y="2234344"/>
                  <a:pt x="1543436" y="2238674"/>
                  <a:pt x="1539101" y="2238674"/>
                </a:cubicBezTo>
                <a:cubicBezTo>
                  <a:pt x="1539101" y="2238674"/>
                  <a:pt x="1534765" y="2230014"/>
                  <a:pt x="1530430" y="2225684"/>
                </a:cubicBezTo>
                <a:cubicBezTo>
                  <a:pt x="1526094" y="2230014"/>
                  <a:pt x="1530430" y="2255994"/>
                  <a:pt x="1517423" y="2238674"/>
                </a:cubicBezTo>
                <a:cubicBezTo>
                  <a:pt x="1521759" y="2234344"/>
                  <a:pt x="1526094" y="2238674"/>
                  <a:pt x="1526094" y="2230014"/>
                </a:cubicBezTo>
                <a:cubicBezTo>
                  <a:pt x="1521759" y="2225684"/>
                  <a:pt x="1517423" y="2234344"/>
                  <a:pt x="1513088" y="2221354"/>
                </a:cubicBezTo>
                <a:cubicBezTo>
                  <a:pt x="1504417" y="2221354"/>
                  <a:pt x="1504417" y="2234344"/>
                  <a:pt x="1495746" y="2225684"/>
                </a:cubicBezTo>
                <a:cubicBezTo>
                  <a:pt x="1491410" y="2227849"/>
                  <a:pt x="1489243" y="2231096"/>
                  <a:pt x="1488701" y="2235426"/>
                </a:cubicBezTo>
                <a:lnTo>
                  <a:pt x="1490749" y="2247701"/>
                </a:lnTo>
                <a:lnTo>
                  <a:pt x="1486533" y="2237050"/>
                </a:lnTo>
                <a:lnTo>
                  <a:pt x="1474170" y="2217188"/>
                </a:lnTo>
                <a:lnTo>
                  <a:pt x="1474373" y="2216991"/>
                </a:lnTo>
                <a:lnTo>
                  <a:pt x="1489243" y="2215400"/>
                </a:lnTo>
                <a:cubicBezTo>
                  <a:pt x="1493578" y="2213776"/>
                  <a:pt x="1497914" y="2210529"/>
                  <a:pt x="1504417" y="2204034"/>
                </a:cubicBezTo>
                <a:cubicBezTo>
                  <a:pt x="1497914" y="2201869"/>
                  <a:pt x="1490326" y="2204034"/>
                  <a:pt x="1483281" y="2208364"/>
                </a:cubicBezTo>
                <a:lnTo>
                  <a:pt x="1474373" y="2216991"/>
                </a:lnTo>
                <a:lnTo>
                  <a:pt x="1474068" y="2217024"/>
                </a:lnTo>
                <a:lnTo>
                  <a:pt x="1474170" y="2217188"/>
                </a:lnTo>
                <a:lnTo>
                  <a:pt x="1465397" y="2225684"/>
                </a:lnTo>
                <a:cubicBezTo>
                  <a:pt x="1461062" y="2208364"/>
                  <a:pt x="1474068" y="2204034"/>
                  <a:pt x="1482739" y="2204034"/>
                </a:cubicBezTo>
                <a:cubicBezTo>
                  <a:pt x="1487075" y="2195374"/>
                  <a:pt x="1465397" y="2204034"/>
                  <a:pt x="1465397" y="2191044"/>
                </a:cubicBezTo>
                <a:cubicBezTo>
                  <a:pt x="1456726" y="2208364"/>
                  <a:pt x="1439384" y="2204034"/>
                  <a:pt x="1426378" y="2208364"/>
                </a:cubicBezTo>
                <a:cubicBezTo>
                  <a:pt x="1422042" y="2217024"/>
                  <a:pt x="1430713" y="2217024"/>
                  <a:pt x="1435049" y="2221354"/>
                </a:cubicBezTo>
                <a:cubicBezTo>
                  <a:pt x="1430713" y="2230014"/>
                  <a:pt x="1422042" y="2221354"/>
                  <a:pt x="1422042" y="2230014"/>
                </a:cubicBezTo>
                <a:cubicBezTo>
                  <a:pt x="1422042" y="2234344"/>
                  <a:pt x="1435049" y="2238674"/>
                  <a:pt x="1430713" y="2230014"/>
                </a:cubicBezTo>
                <a:cubicBezTo>
                  <a:pt x="1435049" y="2230014"/>
                  <a:pt x="1430713" y="2243004"/>
                  <a:pt x="1426378" y="2247334"/>
                </a:cubicBezTo>
                <a:cubicBezTo>
                  <a:pt x="1430713" y="2251664"/>
                  <a:pt x="1439384" y="2243004"/>
                  <a:pt x="1435049" y="2238674"/>
                </a:cubicBezTo>
                <a:cubicBezTo>
                  <a:pt x="1439384" y="2234344"/>
                  <a:pt x="1448055" y="2260324"/>
                  <a:pt x="1443720" y="2243004"/>
                </a:cubicBezTo>
                <a:cubicBezTo>
                  <a:pt x="1452391" y="2243004"/>
                  <a:pt x="1443720" y="2255994"/>
                  <a:pt x="1456726" y="2264654"/>
                </a:cubicBezTo>
                <a:cubicBezTo>
                  <a:pt x="1448055" y="2255994"/>
                  <a:pt x="1439384" y="2268984"/>
                  <a:pt x="1435049" y="2260324"/>
                </a:cubicBezTo>
                <a:cubicBezTo>
                  <a:pt x="1430713" y="2268984"/>
                  <a:pt x="1439384" y="2268984"/>
                  <a:pt x="1443720" y="2281973"/>
                </a:cubicBezTo>
                <a:cubicBezTo>
                  <a:pt x="1439384" y="2273314"/>
                  <a:pt x="1430713" y="2273314"/>
                  <a:pt x="1422042" y="2281973"/>
                </a:cubicBezTo>
                <a:cubicBezTo>
                  <a:pt x="1417707" y="2273314"/>
                  <a:pt x="1426378" y="2264654"/>
                  <a:pt x="1430713" y="2255994"/>
                </a:cubicBezTo>
                <a:cubicBezTo>
                  <a:pt x="1417707" y="2264654"/>
                  <a:pt x="1417707" y="2273314"/>
                  <a:pt x="1400365" y="2268984"/>
                </a:cubicBezTo>
                <a:cubicBezTo>
                  <a:pt x="1396029" y="2273314"/>
                  <a:pt x="1404700" y="2277644"/>
                  <a:pt x="1404700" y="2277644"/>
                </a:cubicBezTo>
                <a:cubicBezTo>
                  <a:pt x="1409036" y="2294963"/>
                  <a:pt x="1391694" y="2273314"/>
                  <a:pt x="1387358" y="2281973"/>
                </a:cubicBezTo>
                <a:cubicBezTo>
                  <a:pt x="1378687" y="2286303"/>
                  <a:pt x="1391694" y="2290633"/>
                  <a:pt x="1391694" y="2286303"/>
                </a:cubicBezTo>
                <a:cubicBezTo>
                  <a:pt x="1400365" y="2294963"/>
                  <a:pt x="1383023" y="2294963"/>
                  <a:pt x="1387358" y="2303623"/>
                </a:cubicBezTo>
                <a:cubicBezTo>
                  <a:pt x="1378687" y="2303623"/>
                  <a:pt x="1387358" y="2290633"/>
                  <a:pt x="1383023" y="2281973"/>
                </a:cubicBezTo>
                <a:cubicBezTo>
                  <a:pt x="1378687" y="2281973"/>
                  <a:pt x="1378687" y="2281973"/>
                  <a:pt x="1374352" y="2277644"/>
                </a:cubicBezTo>
                <a:cubicBezTo>
                  <a:pt x="1370016" y="2281973"/>
                  <a:pt x="1370016" y="2286303"/>
                  <a:pt x="1370016" y="2290633"/>
                </a:cubicBezTo>
                <a:cubicBezTo>
                  <a:pt x="1365681" y="2290633"/>
                  <a:pt x="1365681" y="2290633"/>
                  <a:pt x="1365681" y="2290633"/>
                </a:cubicBezTo>
                <a:cubicBezTo>
                  <a:pt x="1365681" y="2290633"/>
                  <a:pt x="1361345" y="2290633"/>
                  <a:pt x="1361345" y="2290633"/>
                </a:cubicBezTo>
                <a:lnTo>
                  <a:pt x="1362299" y="2294011"/>
                </a:lnTo>
                <a:lnTo>
                  <a:pt x="1361345" y="2294963"/>
                </a:lnTo>
                <a:lnTo>
                  <a:pt x="1362568" y="2294963"/>
                </a:lnTo>
                <a:lnTo>
                  <a:pt x="1363047" y="2296663"/>
                </a:lnTo>
                <a:lnTo>
                  <a:pt x="1364936" y="2303353"/>
                </a:lnTo>
                <a:cubicBezTo>
                  <a:pt x="1361074" y="2313095"/>
                  <a:pt x="1340752" y="2315531"/>
                  <a:pt x="1357010" y="2325273"/>
                </a:cubicBezTo>
                <a:cubicBezTo>
                  <a:pt x="1348339" y="2333933"/>
                  <a:pt x="1344003" y="2320943"/>
                  <a:pt x="1339668" y="2325273"/>
                </a:cubicBezTo>
                <a:cubicBezTo>
                  <a:pt x="1339668" y="2325273"/>
                  <a:pt x="1339668" y="2329603"/>
                  <a:pt x="1339668" y="2329603"/>
                </a:cubicBezTo>
                <a:cubicBezTo>
                  <a:pt x="1339668" y="2333933"/>
                  <a:pt x="1344003" y="2329603"/>
                  <a:pt x="1348339" y="2329603"/>
                </a:cubicBezTo>
                <a:cubicBezTo>
                  <a:pt x="1347255" y="2333933"/>
                  <a:pt x="1345087" y="2336369"/>
                  <a:pt x="1342310" y="2337722"/>
                </a:cubicBezTo>
                <a:lnTo>
                  <a:pt x="1335402" y="2338880"/>
                </a:lnTo>
                <a:lnTo>
                  <a:pt x="1335333" y="2338263"/>
                </a:lnTo>
                <a:lnTo>
                  <a:pt x="1334515" y="2339028"/>
                </a:lnTo>
                <a:lnTo>
                  <a:pt x="1332623" y="2339346"/>
                </a:lnTo>
                <a:cubicBezTo>
                  <a:pt x="1325578" y="2339346"/>
                  <a:pt x="1317991" y="2338263"/>
                  <a:pt x="1313655" y="2342593"/>
                </a:cubicBezTo>
                <a:cubicBezTo>
                  <a:pt x="1317990" y="2351253"/>
                  <a:pt x="1317990" y="2351253"/>
                  <a:pt x="1317990" y="2351253"/>
                </a:cubicBezTo>
                <a:cubicBezTo>
                  <a:pt x="1322326" y="2353418"/>
                  <a:pt x="1324494" y="2350171"/>
                  <a:pt x="1326662" y="2346382"/>
                </a:cubicBezTo>
                <a:lnTo>
                  <a:pt x="1334515" y="2339028"/>
                </a:lnTo>
                <a:lnTo>
                  <a:pt x="1335402" y="2338880"/>
                </a:lnTo>
                <a:lnTo>
                  <a:pt x="1336145" y="2345502"/>
                </a:lnTo>
                <a:cubicBezTo>
                  <a:pt x="1337771" y="2347735"/>
                  <a:pt x="1341836" y="2337181"/>
                  <a:pt x="1348339" y="2333933"/>
                </a:cubicBezTo>
                <a:cubicBezTo>
                  <a:pt x="1361345" y="2351253"/>
                  <a:pt x="1335333" y="2338263"/>
                  <a:pt x="1348339" y="2355583"/>
                </a:cubicBezTo>
                <a:cubicBezTo>
                  <a:pt x="1330997" y="2355583"/>
                  <a:pt x="1313655" y="2355583"/>
                  <a:pt x="1300648" y="2342593"/>
                </a:cubicBezTo>
                <a:cubicBezTo>
                  <a:pt x="1296313" y="2346923"/>
                  <a:pt x="1304984" y="2351253"/>
                  <a:pt x="1304984" y="2359913"/>
                </a:cubicBezTo>
                <a:cubicBezTo>
                  <a:pt x="1300648" y="2359913"/>
                  <a:pt x="1296313" y="2359913"/>
                  <a:pt x="1291977" y="2351253"/>
                </a:cubicBezTo>
                <a:cubicBezTo>
                  <a:pt x="1296313" y="2346923"/>
                  <a:pt x="1296313" y="2346923"/>
                  <a:pt x="1296313" y="2342593"/>
                </a:cubicBezTo>
                <a:cubicBezTo>
                  <a:pt x="1291977" y="2338263"/>
                  <a:pt x="1287642" y="2351253"/>
                  <a:pt x="1291977" y="2355583"/>
                </a:cubicBezTo>
                <a:cubicBezTo>
                  <a:pt x="1287642" y="2359913"/>
                  <a:pt x="1278971" y="2351253"/>
                  <a:pt x="1274635" y="2351253"/>
                </a:cubicBezTo>
                <a:cubicBezTo>
                  <a:pt x="1278971" y="2364243"/>
                  <a:pt x="1274635" y="2368573"/>
                  <a:pt x="1270300" y="2377233"/>
                </a:cubicBezTo>
                <a:cubicBezTo>
                  <a:pt x="1257293" y="2364243"/>
                  <a:pt x="1274635" y="2364243"/>
                  <a:pt x="1270300" y="2355583"/>
                </a:cubicBezTo>
                <a:cubicBezTo>
                  <a:pt x="1261629" y="2355583"/>
                  <a:pt x="1248623" y="2359913"/>
                  <a:pt x="1252958" y="2372903"/>
                </a:cubicBezTo>
                <a:cubicBezTo>
                  <a:pt x="1218274" y="2355583"/>
                  <a:pt x="1222610" y="2411873"/>
                  <a:pt x="1196597" y="2398883"/>
                </a:cubicBezTo>
                <a:cubicBezTo>
                  <a:pt x="1200932" y="2420533"/>
                  <a:pt x="1183590" y="2420533"/>
                  <a:pt x="1183590" y="2437853"/>
                </a:cubicBezTo>
                <a:cubicBezTo>
                  <a:pt x="1174919" y="2437853"/>
                  <a:pt x="1183590" y="2424863"/>
                  <a:pt x="1183590" y="2420533"/>
                </a:cubicBezTo>
                <a:cubicBezTo>
                  <a:pt x="1174919" y="2411873"/>
                  <a:pt x="1161913" y="2442183"/>
                  <a:pt x="1157577" y="2420533"/>
                </a:cubicBezTo>
                <a:cubicBezTo>
                  <a:pt x="1153242" y="2429193"/>
                  <a:pt x="1144571" y="2450842"/>
                  <a:pt x="1131564" y="2446512"/>
                </a:cubicBezTo>
                <a:cubicBezTo>
                  <a:pt x="1135900" y="2437853"/>
                  <a:pt x="1148906" y="2433523"/>
                  <a:pt x="1140235" y="2424863"/>
                </a:cubicBezTo>
                <a:cubicBezTo>
                  <a:pt x="1131564" y="2411873"/>
                  <a:pt x="1140235" y="2437853"/>
                  <a:pt x="1131564" y="2424863"/>
                </a:cubicBezTo>
                <a:cubicBezTo>
                  <a:pt x="1140235" y="2433523"/>
                  <a:pt x="1127229" y="2437853"/>
                  <a:pt x="1118558" y="2424863"/>
                </a:cubicBezTo>
                <a:cubicBezTo>
                  <a:pt x="1114222" y="2429193"/>
                  <a:pt x="1114222" y="2433523"/>
                  <a:pt x="1114222" y="2437853"/>
                </a:cubicBezTo>
                <a:cubicBezTo>
                  <a:pt x="1127229" y="2433523"/>
                  <a:pt x="1122893" y="2442183"/>
                  <a:pt x="1114222" y="2450842"/>
                </a:cubicBezTo>
                <a:cubicBezTo>
                  <a:pt x="1109887" y="2446512"/>
                  <a:pt x="1105551" y="2442183"/>
                  <a:pt x="1101216" y="2437853"/>
                </a:cubicBezTo>
                <a:cubicBezTo>
                  <a:pt x="1088209" y="2463832"/>
                  <a:pt x="1057861" y="2459502"/>
                  <a:pt x="1044854" y="2481152"/>
                </a:cubicBezTo>
                <a:cubicBezTo>
                  <a:pt x="1044854" y="2472492"/>
                  <a:pt x="1036183" y="2476822"/>
                  <a:pt x="1031848" y="2468162"/>
                </a:cubicBezTo>
                <a:cubicBezTo>
                  <a:pt x="1040519" y="2459502"/>
                  <a:pt x="1040519" y="2459502"/>
                  <a:pt x="1040519" y="2459502"/>
                </a:cubicBezTo>
                <a:cubicBezTo>
                  <a:pt x="1044854" y="2463832"/>
                  <a:pt x="1036183" y="2468162"/>
                  <a:pt x="1040519" y="2472492"/>
                </a:cubicBezTo>
                <a:cubicBezTo>
                  <a:pt x="1053525" y="2472492"/>
                  <a:pt x="1053525" y="2463832"/>
                  <a:pt x="1066532" y="2455172"/>
                </a:cubicBezTo>
                <a:cubicBezTo>
                  <a:pt x="1066532" y="2450842"/>
                  <a:pt x="1053525" y="2437853"/>
                  <a:pt x="1057861" y="2433523"/>
                </a:cubicBezTo>
                <a:cubicBezTo>
                  <a:pt x="1062196" y="2442183"/>
                  <a:pt x="1070867" y="2450842"/>
                  <a:pt x="1079538" y="2450842"/>
                </a:cubicBezTo>
                <a:cubicBezTo>
                  <a:pt x="1083874" y="2429193"/>
                  <a:pt x="1083874" y="2442183"/>
                  <a:pt x="1088209" y="2429193"/>
                </a:cubicBezTo>
                <a:cubicBezTo>
                  <a:pt x="1096880" y="2437853"/>
                  <a:pt x="1096880" y="2437853"/>
                  <a:pt x="1096880" y="2437853"/>
                </a:cubicBezTo>
                <a:cubicBezTo>
                  <a:pt x="1101216" y="2429193"/>
                  <a:pt x="1105551" y="2437853"/>
                  <a:pt x="1109887" y="2433523"/>
                </a:cubicBezTo>
                <a:cubicBezTo>
                  <a:pt x="1114222" y="2424863"/>
                  <a:pt x="1101216" y="2411873"/>
                  <a:pt x="1109887" y="2407543"/>
                </a:cubicBezTo>
                <a:cubicBezTo>
                  <a:pt x="1114222" y="2420533"/>
                  <a:pt x="1114222" y="2416203"/>
                  <a:pt x="1122893" y="2420533"/>
                </a:cubicBezTo>
                <a:cubicBezTo>
                  <a:pt x="1122893" y="2407543"/>
                  <a:pt x="1127229" y="2416203"/>
                  <a:pt x="1140235" y="2407543"/>
                </a:cubicBezTo>
                <a:cubicBezTo>
                  <a:pt x="1144571" y="2416203"/>
                  <a:pt x="1140235" y="2420533"/>
                  <a:pt x="1144571" y="2424863"/>
                </a:cubicBezTo>
                <a:cubicBezTo>
                  <a:pt x="1144571" y="2429193"/>
                  <a:pt x="1148906" y="2424863"/>
                  <a:pt x="1148906" y="2429193"/>
                </a:cubicBezTo>
                <a:cubicBezTo>
                  <a:pt x="1161913" y="2416203"/>
                  <a:pt x="1135900" y="2403213"/>
                  <a:pt x="1153242" y="2394553"/>
                </a:cubicBezTo>
                <a:cubicBezTo>
                  <a:pt x="1153242" y="2385893"/>
                  <a:pt x="1131564" y="2394553"/>
                  <a:pt x="1140235" y="2403213"/>
                </a:cubicBezTo>
                <a:cubicBezTo>
                  <a:pt x="1144571" y="2416203"/>
                  <a:pt x="1135900" y="2394553"/>
                  <a:pt x="1131564" y="2390223"/>
                </a:cubicBezTo>
                <a:cubicBezTo>
                  <a:pt x="1127229" y="2394553"/>
                  <a:pt x="1127229" y="2398883"/>
                  <a:pt x="1131564" y="2403213"/>
                </a:cubicBezTo>
                <a:cubicBezTo>
                  <a:pt x="1114222" y="2394553"/>
                  <a:pt x="1109887" y="2411873"/>
                  <a:pt x="1096880" y="2403213"/>
                </a:cubicBezTo>
                <a:cubicBezTo>
                  <a:pt x="1092545" y="2411873"/>
                  <a:pt x="1109887" y="2416203"/>
                  <a:pt x="1105551" y="2424863"/>
                </a:cubicBezTo>
                <a:cubicBezTo>
                  <a:pt x="1101216" y="2424863"/>
                  <a:pt x="1096880" y="2420533"/>
                  <a:pt x="1092545" y="2411873"/>
                </a:cubicBezTo>
                <a:cubicBezTo>
                  <a:pt x="1083874" y="2420533"/>
                  <a:pt x="1070867" y="2429193"/>
                  <a:pt x="1075203" y="2437853"/>
                </a:cubicBezTo>
                <a:cubicBezTo>
                  <a:pt x="1066532" y="2442183"/>
                  <a:pt x="1070867" y="2429193"/>
                  <a:pt x="1066532" y="2424863"/>
                </a:cubicBezTo>
                <a:cubicBezTo>
                  <a:pt x="1062196" y="2416203"/>
                  <a:pt x="1057861" y="2437853"/>
                  <a:pt x="1053525" y="2433523"/>
                </a:cubicBezTo>
                <a:cubicBezTo>
                  <a:pt x="1057861" y="2446512"/>
                  <a:pt x="1049190" y="2450842"/>
                  <a:pt x="1036183" y="2455172"/>
                </a:cubicBezTo>
                <a:cubicBezTo>
                  <a:pt x="1031848" y="2450842"/>
                  <a:pt x="1036183" y="2450842"/>
                  <a:pt x="1036183" y="2446512"/>
                </a:cubicBezTo>
                <a:cubicBezTo>
                  <a:pt x="1018841" y="2446512"/>
                  <a:pt x="992828" y="2446512"/>
                  <a:pt x="997164" y="2476822"/>
                </a:cubicBezTo>
                <a:cubicBezTo>
                  <a:pt x="988493" y="2472492"/>
                  <a:pt x="984157" y="2472492"/>
                  <a:pt x="979822" y="2459502"/>
                </a:cubicBezTo>
                <a:cubicBezTo>
                  <a:pt x="971151" y="2468162"/>
                  <a:pt x="962480" y="2472492"/>
                  <a:pt x="958145" y="2463832"/>
                </a:cubicBezTo>
                <a:cubicBezTo>
                  <a:pt x="958145" y="2463832"/>
                  <a:pt x="958145" y="2468162"/>
                  <a:pt x="953809" y="2468162"/>
                </a:cubicBezTo>
                <a:cubicBezTo>
                  <a:pt x="966816" y="2481152"/>
                  <a:pt x="975486" y="2468162"/>
                  <a:pt x="984157" y="2481152"/>
                </a:cubicBezTo>
                <a:cubicBezTo>
                  <a:pt x="958145" y="2485482"/>
                  <a:pt x="932132" y="2485482"/>
                  <a:pt x="910454" y="2511462"/>
                </a:cubicBezTo>
                <a:cubicBezTo>
                  <a:pt x="906119" y="2507132"/>
                  <a:pt x="910454" y="2502802"/>
                  <a:pt x="906119" y="2498472"/>
                </a:cubicBezTo>
                <a:cubicBezTo>
                  <a:pt x="906119" y="2507132"/>
                  <a:pt x="897448" y="2528782"/>
                  <a:pt x="888777" y="2515792"/>
                </a:cubicBezTo>
                <a:cubicBezTo>
                  <a:pt x="901783" y="2520122"/>
                  <a:pt x="893112" y="2498472"/>
                  <a:pt x="901783" y="2502802"/>
                </a:cubicBezTo>
                <a:cubicBezTo>
                  <a:pt x="897448" y="2498472"/>
                  <a:pt x="893112" y="2494142"/>
                  <a:pt x="888777" y="2502802"/>
                </a:cubicBezTo>
                <a:cubicBezTo>
                  <a:pt x="871434" y="2476822"/>
                  <a:pt x="897448" y="2485482"/>
                  <a:pt x="906119" y="2494142"/>
                </a:cubicBezTo>
                <a:cubicBezTo>
                  <a:pt x="919125" y="2485482"/>
                  <a:pt x="914790" y="2481152"/>
                  <a:pt x="923461" y="2476822"/>
                </a:cubicBezTo>
                <a:cubicBezTo>
                  <a:pt x="914790" y="2468162"/>
                  <a:pt x="901783" y="2472492"/>
                  <a:pt x="893112" y="2468162"/>
                </a:cubicBezTo>
                <a:cubicBezTo>
                  <a:pt x="897448" y="2481152"/>
                  <a:pt x="871434" y="2481152"/>
                  <a:pt x="867099" y="2498472"/>
                </a:cubicBezTo>
                <a:cubicBezTo>
                  <a:pt x="858428" y="2494142"/>
                  <a:pt x="880105" y="2485482"/>
                  <a:pt x="871434" y="2472492"/>
                </a:cubicBezTo>
                <a:cubicBezTo>
                  <a:pt x="862763" y="2463832"/>
                  <a:pt x="871434" y="2481152"/>
                  <a:pt x="862763" y="2468162"/>
                </a:cubicBezTo>
                <a:cubicBezTo>
                  <a:pt x="867099" y="2463832"/>
                  <a:pt x="871434" y="2455172"/>
                  <a:pt x="880105" y="2455172"/>
                </a:cubicBezTo>
                <a:cubicBezTo>
                  <a:pt x="888777" y="2468162"/>
                  <a:pt x="871434" y="2459502"/>
                  <a:pt x="871434" y="2468162"/>
                </a:cubicBezTo>
                <a:cubicBezTo>
                  <a:pt x="888777" y="2481152"/>
                  <a:pt x="893112" y="2446512"/>
                  <a:pt x="906119" y="2459502"/>
                </a:cubicBezTo>
                <a:cubicBezTo>
                  <a:pt x="897448" y="2455172"/>
                  <a:pt x="910454" y="2442183"/>
                  <a:pt x="910454" y="2433523"/>
                </a:cubicBezTo>
                <a:cubicBezTo>
                  <a:pt x="914790" y="2437853"/>
                  <a:pt x="910454" y="2437853"/>
                  <a:pt x="914790" y="2446512"/>
                </a:cubicBezTo>
                <a:cubicBezTo>
                  <a:pt x="923461" y="2442183"/>
                  <a:pt x="910454" y="2433523"/>
                  <a:pt x="923461" y="2433523"/>
                </a:cubicBezTo>
                <a:cubicBezTo>
                  <a:pt x="927796" y="2437853"/>
                  <a:pt x="919125" y="2442183"/>
                  <a:pt x="927796" y="2450842"/>
                </a:cubicBezTo>
                <a:cubicBezTo>
                  <a:pt x="923461" y="2455172"/>
                  <a:pt x="919125" y="2455172"/>
                  <a:pt x="914790" y="2450842"/>
                </a:cubicBezTo>
                <a:cubicBezTo>
                  <a:pt x="910454" y="2455172"/>
                  <a:pt x="914790" y="2463832"/>
                  <a:pt x="919125" y="2468162"/>
                </a:cubicBezTo>
                <a:cubicBezTo>
                  <a:pt x="936467" y="2476822"/>
                  <a:pt x="940803" y="2450842"/>
                  <a:pt x="945138" y="2446512"/>
                </a:cubicBezTo>
                <a:cubicBezTo>
                  <a:pt x="940803" y="2442183"/>
                  <a:pt x="936467" y="2450842"/>
                  <a:pt x="936467" y="2450842"/>
                </a:cubicBezTo>
                <a:cubicBezTo>
                  <a:pt x="932132" y="2424863"/>
                  <a:pt x="958145" y="2433523"/>
                  <a:pt x="975486" y="2437853"/>
                </a:cubicBezTo>
                <a:cubicBezTo>
                  <a:pt x="979822" y="2433523"/>
                  <a:pt x="966816" y="2420533"/>
                  <a:pt x="975486" y="2420533"/>
                </a:cubicBezTo>
                <a:cubicBezTo>
                  <a:pt x="979822" y="2424863"/>
                  <a:pt x="975486" y="2429193"/>
                  <a:pt x="979822" y="2433523"/>
                </a:cubicBezTo>
                <a:cubicBezTo>
                  <a:pt x="992828" y="2411873"/>
                  <a:pt x="1010170" y="2381563"/>
                  <a:pt x="1031848" y="2372903"/>
                </a:cubicBezTo>
                <a:cubicBezTo>
                  <a:pt x="1027512" y="2364243"/>
                  <a:pt x="1018841" y="2377233"/>
                  <a:pt x="1014506" y="2364243"/>
                </a:cubicBezTo>
                <a:cubicBezTo>
                  <a:pt x="1023177" y="2364243"/>
                  <a:pt x="1027512" y="2359913"/>
                  <a:pt x="1036183" y="2368573"/>
                </a:cubicBezTo>
                <a:cubicBezTo>
                  <a:pt x="1049190" y="2355583"/>
                  <a:pt x="1083874" y="2372903"/>
                  <a:pt x="1083874" y="2338263"/>
                </a:cubicBezTo>
                <a:cubicBezTo>
                  <a:pt x="1088209" y="2346923"/>
                  <a:pt x="1092545" y="2338263"/>
                  <a:pt x="1101216" y="2342593"/>
                </a:cubicBezTo>
                <a:cubicBezTo>
                  <a:pt x="1105551" y="2338263"/>
                  <a:pt x="1096880" y="2325273"/>
                  <a:pt x="1105551" y="2333933"/>
                </a:cubicBezTo>
                <a:cubicBezTo>
                  <a:pt x="1109887" y="2329603"/>
                  <a:pt x="1096880" y="2329603"/>
                  <a:pt x="1096880" y="2320943"/>
                </a:cubicBezTo>
                <a:cubicBezTo>
                  <a:pt x="1101216" y="2316613"/>
                  <a:pt x="1109887" y="2333933"/>
                  <a:pt x="1114222" y="2329603"/>
                </a:cubicBezTo>
                <a:cubicBezTo>
                  <a:pt x="1118558" y="2325273"/>
                  <a:pt x="1114222" y="2325273"/>
                  <a:pt x="1109887" y="2325273"/>
                </a:cubicBezTo>
                <a:cubicBezTo>
                  <a:pt x="1114222" y="2312283"/>
                  <a:pt x="1161913" y="2320943"/>
                  <a:pt x="1153242" y="2290633"/>
                </a:cubicBezTo>
                <a:cubicBezTo>
                  <a:pt x="1153242" y="2290633"/>
                  <a:pt x="1157577" y="2294963"/>
                  <a:pt x="1161913" y="2299293"/>
                </a:cubicBezTo>
                <a:cubicBezTo>
                  <a:pt x="1161913" y="2290633"/>
                  <a:pt x="1179255" y="2290633"/>
                  <a:pt x="1187926" y="2286303"/>
                </a:cubicBezTo>
                <a:cubicBezTo>
                  <a:pt x="1196597" y="2281973"/>
                  <a:pt x="1174919" y="2281973"/>
                  <a:pt x="1183590" y="2277644"/>
                </a:cubicBezTo>
                <a:cubicBezTo>
                  <a:pt x="1196597" y="2277644"/>
                  <a:pt x="1231281" y="2273314"/>
                  <a:pt x="1213939" y="2234344"/>
                </a:cubicBezTo>
                <a:cubicBezTo>
                  <a:pt x="1222610" y="2234344"/>
                  <a:pt x="1218274" y="2243004"/>
                  <a:pt x="1226945" y="2251664"/>
                </a:cubicBezTo>
                <a:cubicBezTo>
                  <a:pt x="1231281" y="2255994"/>
                  <a:pt x="1235616" y="2251664"/>
                  <a:pt x="1235616" y="2255994"/>
                </a:cubicBezTo>
                <a:cubicBezTo>
                  <a:pt x="1239952" y="2255994"/>
                  <a:pt x="1231281" y="2243004"/>
                  <a:pt x="1226945" y="2238674"/>
                </a:cubicBezTo>
                <a:lnTo>
                  <a:pt x="1240902" y="2222153"/>
                </a:lnTo>
                <a:lnTo>
                  <a:pt x="1250248" y="2230014"/>
                </a:lnTo>
                <a:cubicBezTo>
                  <a:pt x="1251874" y="2232179"/>
                  <a:pt x="1252958" y="2234344"/>
                  <a:pt x="1257293" y="2238674"/>
                </a:cubicBezTo>
                <a:cubicBezTo>
                  <a:pt x="1252958" y="2238674"/>
                  <a:pt x="1244287" y="2234344"/>
                  <a:pt x="1248623" y="2243004"/>
                </a:cubicBezTo>
                <a:cubicBezTo>
                  <a:pt x="1252958" y="2243004"/>
                  <a:pt x="1248623" y="2247334"/>
                  <a:pt x="1252958" y="2251664"/>
                </a:cubicBezTo>
                <a:cubicBezTo>
                  <a:pt x="1261629" y="2251664"/>
                  <a:pt x="1257293" y="2243004"/>
                  <a:pt x="1265964" y="2238674"/>
                </a:cubicBezTo>
                <a:cubicBezTo>
                  <a:pt x="1270300" y="2234344"/>
                  <a:pt x="1274635" y="2243004"/>
                  <a:pt x="1278971" y="2234344"/>
                </a:cubicBezTo>
                <a:cubicBezTo>
                  <a:pt x="1274635" y="2221354"/>
                  <a:pt x="1270300" y="2230014"/>
                  <a:pt x="1265964" y="2225684"/>
                </a:cubicBezTo>
                <a:cubicBezTo>
                  <a:pt x="1270300" y="2221354"/>
                  <a:pt x="1270300" y="2230014"/>
                  <a:pt x="1274635" y="2221354"/>
                </a:cubicBezTo>
                <a:cubicBezTo>
                  <a:pt x="1270300" y="2208364"/>
                  <a:pt x="1265964" y="2225684"/>
                  <a:pt x="1261629" y="2217024"/>
                </a:cubicBezTo>
                <a:cubicBezTo>
                  <a:pt x="1270300" y="2208364"/>
                  <a:pt x="1278971" y="2199704"/>
                  <a:pt x="1270300" y="2182384"/>
                </a:cubicBezTo>
                <a:cubicBezTo>
                  <a:pt x="1274635" y="2186714"/>
                  <a:pt x="1283306" y="2186714"/>
                  <a:pt x="1287642" y="2195374"/>
                </a:cubicBezTo>
                <a:cubicBezTo>
                  <a:pt x="1283306" y="2199704"/>
                  <a:pt x="1274635" y="2204034"/>
                  <a:pt x="1274635" y="2212694"/>
                </a:cubicBezTo>
                <a:cubicBezTo>
                  <a:pt x="1278971" y="2212694"/>
                  <a:pt x="1278971" y="2212694"/>
                  <a:pt x="1278971" y="2212694"/>
                </a:cubicBezTo>
                <a:cubicBezTo>
                  <a:pt x="1283306" y="2217024"/>
                  <a:pt x="1283306" y="2217024"/>
                  <a:pt x="1283306" y="2217024"/>
                </a:cubicBezTo>
                <a:cubicBezTo>
                  <a:pt x="1283306" y="2212694"/>
                  <a:pt x="1287642" y="2199704"/>
                  <a:pt x="1291977" y="2204034"/>
                </a:cubicBezTo>
                <a:cubicBezTo>
                  <a:pt x="1296313" y="2221354"/>
                  <a:pt x="1274635" y="2212694"/>
                  <a:pt x="1278971" y="2230014"/>
                </a:cubicBezTo>
                <a:cubicBezTo>
                  <a:pt x="1296313" y="2234344"/>
                  <a:pt x="1296313" y="2212694"/>
                  <a:pt x="1309319" y="2208364"/>
                </a:cubicBezTo>
                <a:cubicBezTo>
                  <a:pt x="1300648" y="2212694"/>
                  <a:pt x="1296313" y="2204034"/>
                  <a:pt x="1291977" y="2195374"/>
                </a:cubicBezTo>
                <a:cubicBezTo>
                  <a:pt x="1304984" y="2195374"/>
                  <a:pt x="1296313" y="2195374"/>
                  <a:pt x="1287642" y="2186714"/>
                </a:cubicBezTo>
                <a:cubicBezTo>
                  <a:pt x="1291977" y="2186714"/>
                  <a:pt x="1296313" y="2186714"/>
                  <a:pt x="1296313" y="2182384"/>
                </a:cubicBezTo>
                <a:cubicBezTo>
                  <a:pt x="1296313" y="2182384"/>
                  <a:pt x="1300648" y="2186714"/>
                  <a:pt x="1300648" y="2182384"/>
                </a:cubicBezTo>
                <a:lnTo>
                  <a:pt x="1302816" y="2186714"/>
                </a:lnTo>
                <a:lnTo>
                  <a:pt x="1300648" y="2186714"/>
                </a:lnTo>
                <a:cubicBezTo>
                  <a:pt x="1300648" y="2186714"/>
                  <a:pt x="1300648" y="2186714"/>
                  <a:pt x="1300648" y="2191044"/>
                </a:cubicBezTo>
                <a:lnTo>
                  <a:pt x="1304021" y="2189120"/>
                </a:lnTo>
                <a:lnTo>
                  <a:pt x="1304442" y="2189962"/>
                </a:lnTo>
                <a:cubicBezTo>
                  <a:pt x="1304984" y="2191044"/>
                  <a:pt x="1304984" y="2191044"/>
                  <a:pt x="1304984" y="2191044"/>
                </a:cubicBezTo>
                <a:cubicBezTo>
                  <a:pt x="1304984" y="2191044"/>
                  <a:pt x="1304984" y="2191044"/>
                  <a:pt x="1304984" y="2195374"/>
                </a:cubicBezTo>
                <a:cubicBezTo>
                  <a:pt x="1304984" y="2195374"/>
                  <a:pt x="1304984" y="2199704"/>
                  <a:pt x="1304984" y="2204034"/>
                </a:cubicBezTo>
                <a:cubicBezTo>
                  <a:pt x="1309319" y="2208364"/>
                  <a:pt x="1309319" y="2208364"/>
                  <a:pt x="1309319" y="2204034"/>
                </a:cubicBezTo>
                <a:cubicBezTo>
                  <a:pt x="1309319" y="2204034"/>
                  <a:pt x="1313655" y="2204034"/>
                  <a:pt x="1313655" y="2204034"/>
                </a:cubicBezTo>
                <a:cubicBezTo>
                  <a:pt x="1317990" y="2199704"/>
                  <a:pt x="1313655" y="2199704"/>
                  <a:pt x="1313655" y="2199704"/>
                </a:cubicBezTo>
                <a:cubicBezTo>
                  <a:pt x="1313655" y="2195374"/>
                  <a:pt x="1313655" y="2195374"/>
                  <a:pt x="1313655" y="2195374"/>
                </a:cubicBezTo>
                <a:cubicBezTo>
                  <a:pt x="1313655" y="2191044"/>
                  <a:pt x="1313655" y="2186714"/>
                  <a:pt x="1317990" y="2191044"/>
                </a:cubicBezTo>
                <a:cubicBezTo>
                  <a:pt x="1322326" y="2195374"/>
                  <a:pt x="1317990" y="2199704"/>
                  <a:pt x="1322326" y="2204034"/>
                </a:cubicBezTo>
                <a:cubicBezTo>
                  <a:pt x="1326662" y="2191044"/>
                  <a:pt x="1339668" y="2212694"/>
                  <a:pt x="1339668" y="2204034"/>
                </a:cubicBezTo>
                <a:cubicBezTo>
                  <a:pt x="1335333" y="2191044"/>
                  <a:pt x="1322326" y="2199704"/>
                  <a:pt x="1326662" y="2191044"/>
                </a:cubicBezTo>
                <a:cubicBezTo>
                  <a:pt x="1339668" y="2195374"/>
                  <a:pt x="1348339" y="2191044"/>
                  <a:pt x="1357010" y="2191044"/>
                </a:cubicBezTo>
                <a:cubicBezTo>
                  <a:pt x="1361345" y="2182384"/>
                  <a:pt x="1348339" y="2182384"/>
                  <a:pt x="1352674" y="2178054"/>
                </a:cubicBezTo>
                <a:cubicBezTo>
                  <a:pt x="1361345" y="2186714"/>
                  <a:pt x="1365681" y="2173724"/>
                  <a:pt x="1365681" y="2165064"/>
                </a:cubicBezTo>
                <a:cubicBezTo>
                  <a:pt x="1361345" y="2165064"/>
                  <a:pt x="1352674" y="2165064"/>
                  <a:pt x="1348339" y="2156404"/>
                </a:cubicBezTo>
                <a:cubicBezTo>
                  <a:pt x="1357010" y="2143414"/>
                  <a:pt x="1361345" y="2143414"/>
                  <a:pt x="1374352" y="2147744"/>
                </a:cubicBezTo>
                <a:cubicBezTo>
                  <a:pt x="1374352" y="2139085"/>
                  <a:pt x="1361345" y="2143414"/>
                  <a:pt x="1365681" y="2139085"/>
                </a:cubicBezTo>
                <a:cubicBezTo>
                  <a:pt x="1374352" y="2134754"/>
                  <a:pt x="1370016" y="2130424"/>
                  <a:pt x="1374352" y="2126094"/>
                </a:cubicBezTo>
                <a:cubicBezTo>
                  <a:pt x="1384107" y="2145579"/>
                  <a:pt x="1386545" y="2133401"/>
                  <a:pt x="1392642" y="2127921"/>
                </a:cubicBezTo>
                <a:lnTo>
                  <a:pt x="1398936" y="2126433"/>
                </a:lnTo>
                <a:lnTo>
                  <a:pt x="1399469" y="2128083"/>
                </a:lnTo>
                <a:lnTo>
                  <a:pt x="1395487" y="2136919"/>
                </a:lnTo>
                <a:cubicBezTo>
                  <a:pt x="1393862" y="2141249"/>
                  <a:pt x="1393862" y="2145579"/>
                  <a:pt x="1400365" y="2147744"/>
                </a:cubicBezTo>
                <a:cubicBezTo>
                  <a:pt x="1398197" y="2141249"/>
                  <a:pt x="1400365" y="2138002"/>
                  <a:pt x="1401449" y="2134213"/>
                </a:cubicBezTo>
                <a:lnTo>
                  <a:pt x="1399469" y="2128083"/>
                </a:lnTo>
                <a:lnTo>
                  <a:pt x="1400365" y="2126094"/>
                </a:lnTo>
                <a:lnTo>
                  <a:pt x="1398936" y="2126433"/>
                </a:lnTo>
                <a:lnTo>
                  <a:pt x="1396029" y="2117434"/>
                </a:lnTo>
                <a:cubicBezTo>
                  <a:pt x="1370016" y="2108775"/>
                  <a:pt x="1361345" y="2126094"/>
                  <a:pt x="1335333" y="2134754"/>
                </a:cubicBezTo>
                <a:cubicBezTo>
                  <a:pt x="1339668" y="2139085"/>
                  <a:pt x="1339668" y="2143414"/>
                  <a:pt x="1339668" y="2143414"/>
                </a:cubicBezTo>
                <a:cubicBezTo>
                  <a:pt x="1322326" y="2139085"/>
                  <a:pt x="1304984" y="2143414"/>
                  <a:pt x="1296313" y="2156404"/>
                </a:cubicBezTo>
                <a:cubicBezTo>
                  <a:pt x="1291977" y="2152074"/>
                  <a:pt x="1283306" y="2152074"/>
                  <a:pt x="1278971" y="2139085"/>
                </a:cubicBezTo>
                <a:lnTo>
                  <a:pt x="1271745" y="2131868"/>
                </a:lnTo>
                <a:lnTo>
                  <a:pt x="1272468" y="2131507"/>
                </a:lnTo>
                <a:lnTo>
                  <a:pt x="1277887" y="2134213"/>
                </a:lnTo>
                <a:cubicBezTo>
                  <a:pt x="1278971" y="2134754"/>
                  <a:pt x="1278971" y="2134754"/>
                  <a:pt x="1278971" y="2134754"/>
                </a:cubicBezTo>
                <a:cubicBezTo>
                  <a:pt x="1283306" y="2143414"/>
                  <a:pt x="1283306" y="2143414"/>
                  <a:pt x="1283306" y="2143414"/>
                </a:cubicBezTo>
                <a:cubicBezTo>
                  <a:pt x="1287642" y="2139085"/>
                  <a:pt x="1291977" y="2134754"/>
                  <a:pt x="1287642" y="2126094"/>
                </a:cubicBezTo>
                <a:cubicBezTo>
                  <a:pt x="1296313" y="2139085"/>
                  <a:pt x="1291977" y="2121764"/>
                  <a:pt x="1296313" y="2117434"/>
                </a:cubicBezTo>
                <a:cubicBezTo>
                  <a:pt x="1309319" y="2130424"/>
                  <a:pt x="1309319" y="2113105"/>
                  <a:pt x="1313655" y="2100115"/>
                </a:cubicBezTo>
                <a:cubicBezTo>
                  <a:pt x="1309319" y="2100115"/>
                  <a:pt x="1300648" y="2095785"/>
                  <a:pt x="1296313" y="2100115"/>
                </a:cubicBezTo>
                <a:cubicBezTo>
                  <a:pt x="1291977" y="2108775"/>
                  <a:pt x="1304984" y="2108775"/>
                  <a:pt x="1300648" y="2113105"/>
                </a:cubicBezTo>
                <a:cubicBezTo>
                  <a:pt x="1287642" y="2113105"/>
                  <a:pt x="1283306" y="2113105"/>
                  <a:pt x="1274635" y="2117434"/>
                </a:cubicBezTo>
                <a:cubicBezTo>
                  <a:pt x="1274635" y="2108775"/>
                  <a:pt x="1274635" y="2100115"/>
                  <a:pt x="1265964" y="2087125"/>
                </a:cubicBezTo>
                <a:cubicBezTo>
                  <a:pt x="1265964" y="2091455"/>
                  <a:pt x="1265964" y="2095785"/>
                  <a:pt x="1261629" y="2095785"/>
                </a:cubicBezTo>
                <a:cubicBezTo>
                  <a:pt x="1261629" y="2095785"/>
                  <a:pt x="1257293" y="2095785"/>
                  <a:pt x="1257293" y="2095785"/>
                </a:cubicBezTo>
                <a:cubicBezTo>
                  <a:pt x="1257293" y="2091455"/>
                  <a:pt x="1257293" y="2091455"/>
                  <a:pt x="1257293" y="2091455"/>
                </a:cubicBezTo>
                <a:cubicBezTo>
                  <a:pt x="1252958" y="2082795"/>
                  <a:pt x="1252958" y="2082795"/>
                  <a:pt x="1252958" y="2082795"/>
                </a:cubicBezTo>
                <a:cubicBezTo>
                  <a:pt x="1244287" y="2087125"/>
                  <a:pt x="1244287" y="2087125"/>
                  <a:pt x="1244287" y="2087125"/>
                </a:cubicBezTo>
                <a:cubicBezTo>
                  <a:pt x="1248623" y="2095785"/>
                  <a:pt x="1248623" y="2095785"/>
                  <a:pt x="1248623" y="2095785"/>
                </a:cubicBezTo>
                <a:cubicBezTo>
                  <a:pt x="1252958" y="2100115"/>
                  <a:pt x="1252958" y="2100115"/>
                  <a:pt x="1252958" y="2100115"/>
                </a:cubicBezTo>
                <a:cubicBezTo>
                  <a:pt x="1252958" y="2104445"/>
                  <a:pt x="1257293" y="2108775"/>
                  <a:pt x="1257293" y="2113105"/>
                </a:cubicBezTo>
                <a:cubicBezTo>
                  <a:pt x="1244287" y="2100115"/>
                  <a:pt x="1248623" y="2113105"/>
                  <a:pt x="1239952" y="2117434"/>
                </a:cubicBezTo>
                <a:cubicBezTo>
                  <a:pt x="1244287" y="2108775"/>
                  <a:pt x="1231281" y="2108775"/>
                  <a:pt x="1235616" y="2117434"/>
                </a:cubicBezTo>
                <a:lnTo>
                  <a:pt x="1239952" y="2117434"/>
                </a:lnTo>
                <a:lnTo>
                  <a:pt x="1252958" y="2117434"/>
                </a:lnTo>
                <a:cubicBezTo>
                  <a:pt x="1257293" y="2117434"/>
                  <a:pt x="1257293" y="2121764"/>
                  <a:pt x="1261629" y="2121764"/>
                </a:cubicBezTo>
                <a:lnTo>
                  <a:pt x="1261629" y="2124471"/>
                </a:lnTo>
                <a:cubicBezTo>
                  <a:pt x="1261629" y="2125012"/>
                  <a:pt x="1261629" y="2126094"/>
                  <a:pt x="1261629" y="2126094"/>
                </a:cubicBezTo>
                <a:cubicBezTo>
                  <a:pt x="1261629" y="2126094"/>
                  <a:pt x="1261629" y="2126094"/>
                  <a:pt x="1262713" y="2126094"/>
                </a:cubicBezTo>
                <a:lnTo>
                  <a:pt x="1265964" y="2126094"/>
                </a:lnTo>
                <a:cubicBezTo>
                  <a:pt x="1265964" y="2130424"/>
                  <a:pt x="1265964" y="2130424"/>
                  <a:pt x="1265964" y="2130424"/>
                </a:cubicBezTo>
                <a:lnTo>
                  <a:pt x="1263074" y="2128981"/>
                </a:lnTo>
                <a:lnTo>
                  <a:pt x="1257293" y="2126094"/>
                </a:lnTo>
                <a:cubicBezTo>
                  <a:pt x="1252958" y="2126094"/>
                  <a:pt x="1244287" y="2126094"/>
                  <a:pt x="1239952" y="2121764"/>
                </a:cubicBezTo>
                <a:cubicBezTo>
                  <a:pt x="1252958" y="2139085"/>
                  <a:pt x="1239952" y="2165064"/>
                  <a:pt x="1222610" y="2165064"/>
                </a:cubicBezTo>
                <a:cubicBezTo>
                  <a:pt x="1231281" y="2173724"/>
                  <a:pt x="1239952" y="2178054"/>
                  <a:pt x="1248623" y="2178054"/>
                </a:cubicBezTo>
                <a:cubicBezTo>
                  <a:pt x="1245371" y="2152074"/>
                  <a:pt x="1261629" y="2152886"/>
                  <a:pt x="1275448" y="2158569"/>
                </a:cubicBezTo>
                <a:lnTo>
                  <a:pt x="1278971" y="2160446"/>
                </a:lnTo>
                <a:lnTo>
                  <a:pt x="1278971" y="2160734"/>
                </a:lnTo>
                <a:lnTo>
                  <a:pt x="1279196" y="2160565"/>
                </a:lnTo>
                <a:lnTo>
                  <a:pt x="1287642" y="2165064"/>
                </a:lnTo>
                <a:cubicBezTo>
                  <a:pt x="1287642" y="2186714"/>
                  <a:pt x="1261629" y="2152074"/>
                  <a:pt x="1261629" y="2169394"/>
                </a:cubicBezTo>
                <a:cubicBezTo>
                  <a:pt x="1265964" y="2160734"/>
                  <a:pt x="1270300" y="2173724"/>
                  <a:pt x="1274635" y="2173724"/>
                </a:cubicBezTo>
                <a:cubicBezTo>
                  <a:pt x="1261629" y="2178054"/>
                  <a:pt x="1274635" y="2195374"/>
                  <a:pt x="1261629" y="2199704"/>
                </a:cubicBezTo>
                <a:cubicBezTo>
                  <a:pt x="1257293" y="2191044"/>
                  <a:pt x="1248623" y="2191044"/>
                  <a:pt x="1244287" y="2186714"/>
                </a:cubicBezTo>
                <a:cubicBezTo>
                  <a:pt x="1247539" y="2196457"/>
                  <a:pt x="1250790" y="2211070"/>
                  <a:pt x="1246726" y="2217768"/>
                </a:cubicBezTo>
                <a:lnTo>
                  <a:pt x="1241533" y="2220517"/>
                </a:lnTo>
                <a:lnTo>
                  <a:pt x="1239952" y="2191044"/>
                </a:lnTo>
                <a:cubicBezTo>
                  <a:pt x="1235616" y="2191044"/>
                  <a:pt x="1231281" y="2191044"/>
                  <a:pt x="1231281" y="2191044"/>
                </a:cubicBezTo>
                <a:cubicBezTo>
                  <a:pt x="1226945" y="2195374"/>
                  <a:pt x="1231281" y="2199704"/>
                  <a:pt x="1235616" y="2204034"/>
                </a:cubicBezTo>
                <a:cubicBezTo>
                  <a:pt x="1226945" y="2199704"/>
                  <a:pt x="1226945" y="2208364"/>
                  <a:pt x="1222610" y="2208364"/>
                </a:cubicBezTo>
                <a:cubicBezTo>
                  <a:pt x="1222610" y="2212694"/>
                  <a:pt x="1222610" y="2217024"/>
                  <a:pt x="1231281" y="2212694"/>
                </a:cubicBezTo>
                <a:cubicBezTo>
                  <a:pt x="1231281" y="2225684"/>
                  <a:pt x="1231281" y="2234344"/>
                  <a:pt x="1222610" y="2234344"/>
                </a:cubicBezTo>
                <a:cubicBezTo>
                  <a:pt x="1222610" y="2225684"/>
                  <a:pt x="1226945" y="2221354"/>
                  <a:pt x="1213939" y="2212694"/>
                </a:cubicBezTo>
                <a:cubicBezTo>
                  <a:pt x="1222610" y="2208364"/>
                  <a:pt x="1222610" y="2199704"/>
                  <a:pt x="1226945" y="2195374"/>
                </a:cubicBezTo>
                <a:cubicBezTo>
                  <a:pt x="1218274" y="2186714"/>
                  <a:pt x="1213939" y="2195374"/>
                  <a:pt x="1209603" y="2195374"/>
                </a:cubicBezTo>
                <a:cubicBezTo>
                  <a:pt x="1213939" y="2182384"/>
                  <a:pt x="1200932" y="2186714"/>
                  <a:pt x="1196597" y="2178054"/>
                </a:cubicBezTo>
                <a:cubicBezTo>
                  <a:pt x="1196597" y="2195374"/>
                  <a:pt x="1200932" y="2186714"/>
                  <a:pt x="1187926" y="2191044"/>
                </a:cubicBezTo>
                <a:cubicBezTo>
                  <a:pt x="1196597" y="2199704"/>
                  <a:pt x="1205268" y="2195374"/>
                  <a:pt x="1213939" y="2199704"/>
                </a:cubicBezTo>
                <a:cubicBezTo>
                  <a:pt x="1213939" y="2204034"/>
                  <a:pt x="1205268" y="2208364"/>
                  <a:pt x="1205268" y="2212694"/>
                </a:cubicBezTo>
                <a:cubicBezTo>
                  <a:pt x="1200932" y="2204034"/>
                  <a:pt x="1196597" y="2212694"/>
                  <a:pt x="1192261" y="2208364"/>
                </a:cubicBezTo>
                <a:cubicBezTo>
                  <a:pt x="1192261" y="2204034"/>
                  <a:pt x="1196597" y="2204034"/>
                  <a:pt x="1192261" y="2195374"/>
                </a:cubicBezTo>
                <a:cubicBezTo>
                  <a:pt x="1183590" y="2191044"/>
                  <a:pt x="1174919" y="2208364"/>
                  <a:pt x="1166248" y="2212694"/>
                </a:cubicBezTo>
                <a:cubicBezTo>
                  <a:pt x="1166248" y="2204034"/>
                  <a:pt x="1166248" y="2204034"/>
                  <a:pt x="1166248" y="2199704"/>
                </a:cubicBezTo>
                <a:cubicBezTo>
                  <a:pt x="1157577" y="2212694"/>
                  <a:pt x="1144571" y="2204034"/>
                  <a:pt x="1157577" y="2221354"/>
                </a:cubicBezTo>
                <a:cubicBezTo>
                  <a:pt x="1148906" y="2221354"/>
                  <a:pt x="1144571" y="2217024"/>
                  <a:pt x="1135900" y="2221354"/>
                </a:cubicBezTo>
                <a:cubicBezTo>
                  <a:pt x="1135900" y="2221354"/>
                  <a:pt x="1140235" y="2221354"/>
                  <a:pt x="1144571" y="2230014"/>
                </a:cubicBezTo>
                <a:cubicBezTo>
                  <a:pt x="1135900" y="2225684"/>
                  <a:pt x="1127229" y="2225684"/>
                  <a:pt x="1118558" y="2217024"/>
                </a:cubicBezTo>
                <a:cubicBezTo>
                  <a:pt x="1114222" y="2230014"/>
                  <a:pt x="1114222" y="2260324"/>
                  <a:pt x="1092545" y="2247334"/>
                </a:cubicBezTo>
                <a:cubicBezTo>
                  <a:pt x="1088209" y="2247334"/>
                  <a:pt x="1088209" y="2255994"/>
                  <a:pt x="1092545" y="2260324"/>
                </a:cubicBezTo>
                <a:cubicBezTo>
                  <a:pt x="1083874" y="2255994"/>
                  <a:pt x="1079538" y="2264654"/>
                  <a:pt x="1066532" y="2273314"/>
                </a:cubicBezTo>
                <a:cubicBezTo>
                  <a:pt x="1057861" y="2260324"/>
                  <a:pt x="1066532" y="2255994"/>
                  <a:pt x="1075203" y="2251664"/>
                </a:cubicBezTo>
                <a:cubicBezTo>
                  <a:pt x="1062196" y="2243004"/>
                  <a:pt x="1066532" y="2260324"/>
                  <a:pt x="1057861" y="2255994"/>
                </a:cubicBezTo>
                <a:cubicBezTo>
                  <a:pt x="1053525" y="2255994"/>
                  <a:pt x="1053525" y="2268984"/>
                  <a:pt x="1062196" y="2268984"/>
                </a:cubicBezTo>
                <a:cubicBezTo>
                  <a:pt x="1062196" y="2273314"/>
                  <a:pt x="1057861" y="2275479"/>
                  <a:pt x="1052983" y="2274937"/>
                </a:cubicBezTo>
                <a:lnTo>
                  <a:pt x="1052285" y="2274361"/>
                </a:lnTo>
                <a:lnTo>
                  <a:pt x="1053525" y="2273314"/>
                </a:lnTo>
                <a:lnTo>
                  <a:pt x="1050888" y="2273208"/>
                </a:lnTo>
                <a:lnTo>
                  <a:pt x="1040519" y="2264654"/>
                </a:lnTo>
                <a:cubicBezTo>
                  <a:pt x="1031848" y="2273314"/>
                  <a:pt x="1018841" y="2268984"/>
                  <a:pt x="1018841" y="2286303"/>
                </a:cubicBezTo>
                <a:cubicBezTo>
                  <a:pt x="1023177" y="2294963"/>
                  <a:pt x="1018841" y="2273314"/>
                  <a:pt x="1027512" y="2286303"/>
                </a:cubicBezTo>
                <a:cubicBezTo>
                  <a:pt x="1023177" y="2299293"/>
                  <a:pt x="1010170" y="2290633"/>
                  <a:pt x="1001499" y="2299293"/>
                </a:cubicBezTo>
                <a:cubicBezTo>
                  <a:pt x="1001499" y="2299293"/>
                  <a:pt x="1005835" y="2299293"/>
                  <a:pt x="1010170" y="2307953"/>
                </a:cubicBezTo>
                <a:cubicBezTo>
                  <a:pt x="971151" y="2311201"/>
                  <a:pt x="951641" y="2336369"/>
                  <a:pt x="924206" y="2348750"/>
                </a:cubicBezTo>
                <a:lnTo>
                  <a:pt x="906444" y="2352653"/>
                </a:lnTo>
                <a:lnTo>
                  <a:pt x="907202" y="2345841"/>
                </a:lnTo>
                <a:cubicBezTo>
                  <a:pt x="908286" y="2342593"/>
                  <a:pt x="910454" y="2340428"/>
                  <a:pt x="914790" y="2342593"/>
                </a:cubicBezTo>
                <a:cubicBezTo>
                  <a:pt x="901783" y="2333933"/>
                  <a:pt x="914790" y="2338263"/>
                  <a:pt x="910454" y="2325273"/>
                </a:cubicBezTo>
                <a:cubicBezTo>
                  <a:pt x="914790" y="2325273"/>
                  <a:pt x="919125" y="2325273"/>
                  <a:pt x="923461" y="2333933"/>
                </a:cubicBezTo>
                <a:cubicBezTo>
                  <a:pt x="923461" y="2320943"/>
                  <a:pt x="936467" y="2338263"/>
                  <a:pt x="945138" y="2325273"/>
                </a:cubicBezTo>
                <a:cubicBezTo>
                  <a:pt x="949474" y="2320943"/>
                  <a:pt x="936467" y="2320943"/>
                  <a:pt x="932132" y="2320943"/>
                </a:cubicBezTo>
                <a:cubicBezTo>
                  <a:pt x="932132" y="2312283"/>
                  <a:pt x="945138" y="2320943"/>
                  <a:pt x="940803" y="2307953"/>
                </a:cubicBezTo>
                <a:cubicBezTo>
                  <a:pt x="958145" y="2299293"/>
                  <a:pt x="975486" y="2303623"/>
                  <a:pt x="979822" y="2273314"/>
                </a:cubicBezTo>
                <a:cubicBezTo>
                  <a:pt x="988493" y="2286303"/>
                  <a:pt x="988493" y="2286303"/>
                  <a:pt x="988493" y="2286303"/>
                </a:cubicBezTo>
                <a:cubicBezTo>
                  <a:pt x="988493" y="2277644"/>
                  <a:pt x="992828" y="2281973"/>
                  <a:pt x="1001499" y="2281973"/>
                </a:cubicBezTo>
                <a:cubicBezTo>
                  <a:pt x="1001499" y="2273314"/>
                  <a:pt x="988493" y="2273314"/>
                  <a:pt x="984157" y="2268984"/>
                </a:cubicBezTo>
                <a:cubicBezTo>
                  <a:pt x="984157" y="2264654"/>
                  <a:pt x="988493" y="2255994"/>
                  <a:pt x="975486" y="2247334"/>
                </a:cubicBezTo>
                <a:cubicBezTo>
                  <a:pt x="979822" y="2243004"/>
                  <a:pt x="1001499" y="2255994"/>
                  <a:pt x="992828" y="2238674"/>
                </a:cubicBezTo>
                <a:cubicBezTo>
                  <a:pt x="1001499" y="2238674"/>
                  <a:pt x="1001499" y="2255994"/>
                  <a:pt x="1001499" y="2260324"/>
                </a:cubicBezTo>
                <a:cubicBezTo>
                  <a:pt x="1014506" y="2264654"/>
                  <a:pt x="1014506" y="2251664"/>
                  <a:pt x="1005835" y="2234344"/>
                </a:cubicBezTo>
                <a:cubicBezTo>
                  <a:pt x="1010170" y="2230014"/>
                  <a:pt x="1014506" y="2230014"/>
                  <a:pt x="1014506" y="2221354"/>
                </a:cubicBezTo>
                <a:cubicBezTo>
                  <a:pt x="1023177" y="2221354"/>
                  <a:pt x="1018841" y="2234344"/>
                  <a:pt x="1010170" y="2234344"/>
                </a:cubicBezTo>
                <a:cubicBezTo>
                  <a:pt x="1018841" y="2268984"/>
                  <a:pt x="1053525" y="2247334"/>
                  <a:pt x="1044854" y="2225684"/>
                </a:cubicBezTo>
                <a:cubicBezTo>
                  <a:pt x="1053525" y="2217024"/>
                  <a:pt x="1049190" y="2243004"/>
                  <a:pt x="1057861" y="2230014"/>
                </a:cubicBezTo>
                <a:cubicBezTo>
                  <a:pt x="1062196" y="2234344"/>
                  <a:pt x="1057861" y="2234344"/>
                  <a:pt x="1053525" y="2238674"/>
                </a:cubicBezTo>
                <a:cubicBezTo>
                  <a:pt x="1070867" y="2247334"/>
                  <a:pt x="1057861" y="2217024"/>
                  <a:pt x="1070867" y="2225684"/>
                </a:cubicBezTo>
                <a:cubicBezTo>
                  <a:pt x="1070867" y="2221354"/>
                  <a:pt x="1066532" y="2221354"/>
                  <a:pt x="1066532" y="2212694"/>
                </a:cubicBezTo>
                <a:cubicBezTo>
                  <a:pt x="1083874" y="2212694"/>
                  <a:pt x="1075203" y="2199704"/>
                  <a:pt x="1092545" y="2199704"/>
                </a:cubicBezTo>
                <a:cubicBezTo>
                  <a:pt x="1083874" y="2186714"/>
                  <a:pt x="1096880" y="2191044"/>
                  <a:pt x="1096880" y="2173724"/>
                </a:cubicBezTo>
                <a:cubicBezTo>
                  <a:pt x="1105551" y="2178054"/>
                  <a:pt x="1096880" y="2178054"/>
                  <a:pt x="1101216" y="2186714"/>
                </a:cubicBezTo>
                <a:cubicBezTo>
                  <a:pt x="1109887" y="2191044"/>
                  <a:pt x="1114222" y="2173724"/>
                  <a:pt x="1105551" y="2165064"/>
                </a:cubicBezTo>
                <a:cubicBezTo>
                  <a:pt x="1118558" y="2160734"/>
                  <a:pt x="1114222" y="2173724"/>
                  <a:pt x="1122893" y="2173724"/>
                </a:cubicBezTo>
                <a:cubicBezTo>
                  <a:pt x="1131564" y="2165064"/>
                  <a:pt x="1118558" y="2156404"/>
                  <a:pt x="1131564" y="2160734"/>
                </a:cubicBezTo>
                <a:cubicBezTo>
                  <a:pt x="1135900" y="2147744"/>
                  <a:pt x="1118558" y="2147744"/>
                  <a:pt x="1114222" y="2143414"/>
                </a:cubicBezTo>
                <a:cubicBezTo>
                  <a:pt x="1118558" y="2134754"/>
                  <a:pt x="1122893" y="2134754"/>
                  <a:pt x="1127229" y="2134754"/>
                </a:cubicBezTo>
                <a:cubicBezTo>
                  <a:pt x="1127229" y="2126094"/>
                  <a:pt x="1135900" y="2121764"/>
                  <a:pt x="1131564" y="2113105"/>
                </a:cubicBezTo>
                <a:cubicBezTo>
                  <a:pt x="1127229" y="2104445"/>
                  <a:pt x="1131564" y="2121764"/>
                  <a:pt x="1122893" y="2121764"/>
                </a:cubicBezTo>
                <a:cubicBezTo>
                  <a:pt x="1118558" y="2100115"/>
                  <a:pt x="1122893" y="2113105"/>
                  <a:pt x="1109887" y="2104445"/>
                </a:cubicBezTo>
                <a:cubicBezTo>
                  <a:pt x="1127229" y="2100115"/>
                  <a:pt x="1131564" y="2091455"/>
                  <a:pt x="1148906" y="2100115"/>
                </a:cubicBezTo>
                <a:cubicBezTo>
                  <a:pt x="1148906" y="2082795"/>
                  <a:pt x="1157577" y="2069805"/>
                  <a:pt x="1166248" y="2061145"/>
                </a:cubicBezTo>
                <a:cubicBezTo>
                  <a:pt x="1174919" y="2082795"/>
                  <a:pt x="1144571" y="2082795"/>
                  <a:pt x="1157577" y="2100115"/>
                </a:cubicBezTo>
                <a:cubicBezTo>
                  <a:pt x="1170584" y="2100115"/>
                  <a:pt x="1183590" y="2100115"/>
                  <a:pt x="1192261" y="2113105"/>
                </a:cubicBezTo>
                <a:cubicBezTo>
                  <a:pt x="1183590" y="2121764"/>
                  <a:pt x="1166248" y="2108775"/>
                  <a:pt x="1153242" y="2117434"/>
                </a:cubicBezTo>
                <a:cubicBezTo>
                  <a:pt x="1161913" y="2126094"/>
                  <a:pt x="1170584" y="2117434"/>
                  <a:pt x="1179255" y="2121764"/>
                </a:cubicBezTo>
                <a:cubicBezTo>
                  <a:pt x="1174919" y="2134754"/>
                  <a:pt x="1140235" y="2130424"/>
                  <a:pt x="1135900" y="2147744"/>
                </a:cubicBezTo>
                <a:cubicBezTo>
                  <a:pt x="1140235" y="2152074"/>
                  <a:pt x="1157577" y="2160734"/>
                  <a:pt x="1157577" y="2173724"/>
                </a:cubicBezTo>
                <a:cubicBezTo>
                  <a:pt x="1170584" y="2178054"/>
                  <a:pt x="1174919" y="2160734"/>
                  <a:pt x="1187926" y="2152074"/>
                </a:cubicBezTo>
                <a:cubicBezTo>
                  <a:pt x="1183590" y="2147744"/>
                  <a:pt x="1179255" y="2147744"/>
                  <a:pt x="1174919" y="2143414"/>
                </a:cubicBezTo>
                <a:cubicBezTo>
                  <a:pt x="1183590" y="2139085"/>
                  <a:pt x="1187926" y="2143414"/>
                  <a:pt x="1179255" y="2130424"/>
                </a:cubicBezTo>
                <a:lnTo>
                  <a:pt x="1187926" y="2130424"/>
                </a:lnTo>
                <a:lnTo>
                  <a:pt x="1196597" y="2130424"/>
                </a:lnTo>
                <a:cubicBezTo>
                  <a:pt x="1200932" y="2130424"/>
                  <a:pt x="1187926" y="2126094"/>
                  <a:pt x="1187926" y="2130424"/>
                </a:cubicBezTo>
                <a:cubicBezTo>
                  <a:pt x="1205268" y="2121764"/>
                  <a:pt x="1222610" y="2117434"/>
                  <a:pt x="1244287" y="2100115"/>
                </a:cubicBezTo>
                <a:cubicBezTo>
                  <a:pt x="1244287" y="2100115"/>
                  <a:pt x="1239952" y="2095785"/>
                  <a:pt x="1244287" y="2091455"/>
                </a:cubicBezTo>
                <a:cubicBezTo>
                  <a:pt x="1239952" y="2087125"/>
                  <a:pt x="1231281" y="2091455"/>
                  <a:pt x="1226945" y="2095785"/>
                </a:cubicBezTo>
                <a:cubicBezTo>
                  <a:pt x="1235616" y="2082795"/>
                  <a:pt x="1222610" y="2078465"/>
                  <a:pt x="1213939" y="2082795"/>
                </a:cubicBezTo>
                <a:cubicBezTo>
                  <a:pt x="1213939" y="2087125"/>
                  <a:pt x="1226945" y="2095785"/>
                  <a:pt x="1218274" y="2104445"/>
                </a:cubicBezTo>
                <a:cubicBezTo>
                  <a:pt x="1213939" y="2104445"/>
                  <a:pt x="1213939" y="2087125"/>
                  <a:pt x="1205268" y="2082795"/>
                </a:cubicBezTo>
                <a:cubicBezTo>
                  <a:pt x="1196597" y="2091455"/>
                  <a:pt x="1209603" y="2100115"/>
                  <a:pt x="1209603" y="2104445"/>
                </a:cubicBezTo>
                <a:cubicBezTo>
                  <a:pt x="1192261" y="2104445"/>
                  <a:pt x="1187926" y="2074135"/>
                  <a:pt x="1174919" y="2091455"/>
                </a:cubicBezTo>
                <a:cubicBezTo>
                  <a:pt x="1166248" y="2082795"/>
                  <a:pt x="1179255" y="2082795"/>
                  <a:pt x="1183590" y="2074135"/>
                </a:cubicBezTo>
                <a:cubicBezTo>
                  <a:pt x="1187926" y="2078465"/>
                  <a:pt x="1187926" y="2082795"/>
                  <a:pt x="1192261" y="2087125"/>
                </a:cubicBezTo>
                <a:cubicBezTo>
                  <a:pt x="1218274" y="2078465"/>
                  <a:pt x="1187926" y="2043825"/>
                  <a:pt x="1174919" y="2069805"/>
                </a:cubicBezTo>
                <a:cubicBezTo>
                  <a:pt x="1174919" y="2065475"/>
                  <a:pt x="1174919" y="2061145"/>
                  <a:pt x="1170584" y="2061145"/>
                </a:cubicBezTo>
                <a:cubicBezTo>
                  <a:pt x="1170584" y="2061145"/>
                  <a:pt x="1183590" y="2048155"/>
                  <a:pt x="1192261" y="2056815"/>
                </a:cubicBezTo>
                <a:cubicBezTo>
                  <a:pt x="1196597" y="2048155"/>
                  <a:pt x="1179255" y="2048155"/>
                  <a:pt x="1183590" y="2039495"/>
                </a:cubicBezTo>
                <a:cubicBezTo>
                  <a:pt x="1170584" y="2056815"/>
                  <a:pt x="1157577" y="2043825"/>
                  <a:pt x="1144571" y="2056815"/>
                </a:cubicBezTo>
                <a:cubicBezTo>
                  <a:pt x="1148906" y="2065475"/>
                  <a:pt x="1140235" y="2078465"/>
                  <a:pt x="1144571" y="2074135"/>
                </a:cubicBezTo>
                <a:cubicBezTo>
                  <a:pt x="1135900" y="2082795"/>
                  <a:pt x="1118558" y="2087125"/>
                  <a:pt x="1109887" y="2095785"/>
                </a:cubicBezTo>
                <a:cubicBezTo>
                  <a:pt x="1109887" y="2082795"/>
                  <a:pt x="1114222" y="2078465"/>
                  <a:pt x="1101216" y="2074135"/>
                </a:cubicBezTo>
                <a:cubicBezTo>
                  <a:pt x="1105551" y="2065475"/>
                  <a:pt x="1114222" y="2069805"/>
                  <a:pt x="1109887" y="2078465"/>
                </a:cubicBezTo>
                <a:cubicBezTo>
                  <a:pt x="1114222" y="2069805"/>
                  <a:pt x="1122893" y="2065475"/>
                  <a:pt x="1122893" y="2078465"/>
                </a:cubicBezTo>
                <a:cubicBezTo>
                  <a:pt x="1131564" y="2078465"/>
                  <a:pt x="1118558" y="2065475"/>
                  <a:pt x="1127229" y="2061145"/>
                </a:cubicBezTo>
                <a:cubicBezTo>
                  <a:pt x="1118558" y="2052485"/>
                  <a:pt x="1114222" y="2074135"/>
                  <a:pt x="1109887" y="2065475"/>
                </a:cubicBezTo>
                <a:cubicBezTo>
                  <a:pt x="1096880" y="2056815"/>
                  <a:pt x="1114222" y="2056815"/>
                  <a:pt x="1109887" y="2052485"/>
                </a:cubicBezTo>
                <a:cubicBezTo>
                  <a:pt x="1105551" y="2043825"/>
                  <a:pt x="1105551" y="2052485"/>
                  <a:pt x="1101216" y="2043825"/>
                </a:cubicBezTo>
                <a:cubicBezTo>
                  <a:pt x="1105551" y="2052485"/>
                  <a:pt x="1096880" y="2065475"/>
                  <a:pt x="1083874" y="2065475"/>
                </a:cubicBezTo>
                <a:cubicBezTo>
                  <a:pt x="1101216" y="2069805"/>
                  <a:pt x="1092545" y="2074135"/>
                  <a:pt x="1088209" y="2087125"/>
                </a:cubicBezTo>
                <a:cubicBezTo>
                  <a:pt x="1079538" y="2061145"/>
                  <a:pt x="1053525" y="2087125"/>
                  <a:pt x="1062196" y="2108775"/>
                </a:cubicBezTo>
                <a:cubicBezTo>
                  <a:pt x="1057861" y="2117434"/>
                  <a:pt x="1049190" y="2104445"/>
                  <a:pt x="1044854" y="2113105"/>
                </a:cubicBezTo>
                <a:cubicBezTo>
                  <a:pt x="1036183" y="2104445"/>
                  <a:pt x="1049190" y="2104445"/>
                  <a:pt x="1044854" y="2095785"/>
                </a:cubicBezTo>
                <a:cubicBezTo>
                  <a:pt x="1036183" y="2091455"/>
                  <a:pt x="1040519" y="2104445"/>
                  <a:pt x="1031848" y="2104445"/>
                </a:cubicBezTo>
                <a:cubicBezTo>
                  <a:pt x="1031848" y="2108775"/>
                  <a:pt x="1040519" y="2113105"/>
                  <a:pt x="1036183" y="2117434"/>
                </a:cubicBezTo>
                <a:cubicBezTo>
                  <a:pt x="1040519" y="2117434"/>
                  <a:pt x="1049190" y="2121764"/>
                  <a:pt x="1053525" y="2117434"/>
                </a:cubicBezTo>
                <a:cubicBezTo>
                  <a:pt x="1057861" y="2126094"/>
                  <a:pt x="1057861" y="2130424"/>
                  <a:pt x="1066532" y="2139085"/>
                </a:cubicBezTo>
                <a:cubicBezTo>
                  <a:pt x="1070867" y="2143414"/>
                  <a:pt x="1075203" y="2143414"/>
                  <a:pt x="1079538" y="2139085"/>
                </a:cubicBezTo>
                <a:cubicBezTo>
                  <a:pt x="1057861" y="2130424"/>
                  <a:pt x="1092545" y="2130424"/>
                  <a:pt x="1088209" y="2121764"/>
                </a:cubicBezTo>
                <a:cubicBezTo>
                  <a:pt x="1092545" y="2134754"/>
                  <a:pt x="1105551" y="2126094"/>
                  <a:pt x="1109887" y="2121764"/>
                </a:cubicBezTo>
                <a:cubicBezTo>
                  <a:pt x="1105551" y="2113105"/>
                  <a:pt x="1101216" y="2117434"/>
                  <a:pt x="1096880" y="2108775"/>
                </a:cubicBezTo>
                <a:cubicBezTo>
                  <a:pt x="1109887" y="2104445"/>
                  <a:pt x="1109887" y="2117434"/>
                  <a:pt x="1118558" y="2126094"/>
                </a:cubicBezTo>
                <a:cubicBezTo>
                  <a:pt x="1114222" y="2130424"/>
                  <a:pt x="1109887" y="2134754"/>
                  <a:pt x="1101216" y="2134754"/>
                </a:cubicBezTo>
                <a:cubicBezTo>
                  <a:pt x="1105551" y="2143414"/>
                  <a:pt x="1109887" y="2147744"/>
                  <a:pt x="1114222" y="2147744"/>
                </a:cubicBezTo>
                <a:cubicBezTo>
                  <a:pt x="1122893" y="2156404"/>
                  <a:pt x="1109887" y="2156404"/>
                  <a:pt x="1114222" y="2160734"/>
                </a:cubicBezTo>
                <a:cubicBezTo>
                  <a:pt x="1109887" y="2160734"/>
                  <a:pt x="1109887" y="2158569"/>
                  <a:pt x="1109887" y="2155322"/>
                </a:cubicBezTo>
                <a:lnTo>
                  <a:pt x="1108532" y="2151601"/>
                </a:lnTo>
                <a:lnTo>
                  <a:pt x="1109887" y="2152074"/>
                </a:lnTo>
                <a:cubicBezTo>
                  <a:pt x="1109887" y="2147744"/>
                  <a:pt x="1105551" y="2143414"/>
                  <a:pt x="1105551" y="2143414"/>
                </a:cubicBezTo>
                <a:lnTo>
                  <a:pt x="1108532" y="2151601"/>
                </a:lnTo>
                <a:lnTo>
                  <a:pt x="1099048" y="2148286"/>
                </a:lnTo>
                <a:cubicBezTo>
                  <a:pt x="1095796" y="2149909"/>
                  <a:pt x="1094712" y="2154239"/>
                  <a:pt x="1101216" y="2160734"/>
                </a:cubicBezTo>
                <a:cubicBezTo>
                  <a:pt x="1096880" y="2165064"/>
                  <a:pt x="1092545" y="2160734"/>
                  <a:pt x="1088209" y="2152074"/>
                </a:cubicBezTo>
                <a:cubicBezTo>
                  <a:pt x="1079538" y="2160734"/>
                  <a:pt x="1079538" y="2173724"/>
                  <a:pt x="1066532" y="2165064"/>
                </a:cubicBezTo>
                <a:cubicBezTo>
                  <a:pt x="1066532" y="2169394"/>
                  <a:pt x="1070867" y="2169394"/>
                  <a:pt x="1070867" y="2173724"/>
                </a:cubicBezTo>
                <a:cubicBezTo>
                  <a:pt x="1053525" y="2169394"/>
                  <a:pt x="1036183" y="2186714"/>
                  <a:pt x="1031848" y="2204034"/>
                </a:cubicBezTo>
                <a:cubicBezTo>
                  <a:pt x="1014506" y="2208364"/>
                  <a:pt x="1010170" y="2217024"/>
                  <a:pt x="984157" y="2221354"/>
                </a:cubicBezTo>
                <a:cubicBezTo>
                  <a:pt x="984157" y="2230014"/>
                  <a:pt x="988493" y="2225684"/>
                  <a:pt x="992828" y="2234344"/>
                </a:cubicBezTo>
                <a:cubicBezTo>
                  <a:pt x="979822" y="2225684"/>
                  <a:pt x="979822" y="2243004"/>
                  <a:pt x="966816" y="2230014"/>
                </a:cubicBezTo>
                <a:cubicBezTo>
                  <a:pt x="966816" y="2230014"/>
                  <a:pt x="966816" y="2234344"/>
                  <a:pt x="962480" y="2238674"/>
                </a:cubicBezTo>
                <a:cubicBezTo>
                  <a:pt x="962480" y="2238674"/>
                  <a:pt x="966816" y="2251664"/>
                  <a:pt x="966816" y="2247334"/>
                </a:cubicBezTo>
                <a:cubicBezTo>
                  <a:pt x="966816" y="2260324"/>
                  <a:pt x="953809" y="2238674"/>
                  <a:pt x="953809" y="2234344"/>
                </a:cubicBezTo>
                <a:cubicBezTo>
                  <a:pt x="953809" y="2234344"/>
                  <a:pt x="962480" y="2217024"/>
                  <a:pt x="971151" y="2230014"/>
                </a:cubicBezTo>
                <a:cubicBezTo>
                  <a:pt x="975486" y="2221354"/>
                  <a:pt x="984157" y="2217024"/>
                  <a:pt x="984157" y="2204034"/>
                </a:cubicBezTo>
                <a:cubicBezTo>
                  <a:pt x="988493" y="2204034"/>
                  <a:pt x="992828" y="2208364"/>
                  <a:pt x="997164" y="2217024"/>
                </a:cubicBezTo>
                <a:cubicBezTo>
                  <a:pt x="1005835" y="2195374"/>
                  <a:pt x="1027512" y="2195374"/>
                  <a:pt x="1027512" y="2169394"/>
                </a:cubicBezTo>
                <a:cubicBezTo>
                  <a:pt x="1018841" y="2169394"/>
                  <a:pt x="1005835" y="2182384"/>
                  <a:pt x="992828" y="2191044"/>
                </a:cubicBezTo>
                <a:cubicBezTo>
                  <a:pt x="988493" y="2178054"/>
                  <a:pt x="1010170" y="2173724"/>
                  <a:pt x="1010170" y="2165064"/>
                </a:cubicBezTo>
                <a:cubicBezTo>
                  <a:pt x="1005835" y="2160734"/>
                  <a:pt x="997164" y="2173724"/>
                  <a:pt x="997164" y="2156404"/>
                </a:cubicBezTo>
                <a:cubicBezTo>
                  <a:pt x="988493" y="2165064"/>
                  <a:pt x="992828" y="2165064"/>
                  <a:pt x="979822" y="2160734"/>
                </a:cubicBezTo>
                <a:cubicBezTo>
                  <a:pt x="997164" y="2156404"/>
                  <a:pt x="992828" y="2121764"/>
                  <a:pt x="971151" y="2130424"/>
                </a:cubicBezTo>
                <a:cubicBezTo>
                  <a:pt x="966816" y="2134754"/>
                  <a:pt x="979822" y="2139085"/>
                  <a:pt x="975486" y="2147744"/>
                </a:cubicBezTo>
                <a:cubicBezTo>
                  <a:pt x="975486" y="2147744"/>
                  <a:pt x="971151" y="2143414"/>
                  <a:pt x="966816" y="2139085"/>
                </a:cubicBezTo>
                <a:cubicBezTo>
                  <a:pt x="966816" y="2156404"/>
                  <a:pt x="949474" y="2139085"/>
                  <a:pt x="953809" y="2156404"/>
                </a:cubicBezTo>
                <a:cubicBezTo>
                  <a:pt x="945138" y="2156404"/>
                  <a:pt x="945138" y="2143414"/>
                  <a:pt x="936467" y="2130424"/>
                </a:cubicBezTo>
                <a:cubicBezTo>
                  <a:pt x="940803" y="2139085"/>
                  <a:pt x="958145" y="2152074"/>
                  <a:pt x="958145" y="2134754"/>
                </a:cubicBezTo>
                <a:cubicBezTo>
                  <a:pt x="958145" y="2134754"/>
                  <a:pt x="940803" y="2130424"/>
                  <a:pt x="953809" y="2121764"/>
                </a:cubicBezTo>
                <a:cubicBezTo>
                  <a:pt x="945138" y="2117434"/>
                  <a:pt x="940803" y="2130424"/>
                  <a:pt x="936467" y="2117434"/>
                </a:cubicBezTo>
                <a:cubicBezTo>
                  <a:pt x="940803" y="2108775"/>
                  <a:pt x="945138" y="2117434"/>
                  <a:pt x="945138" y="2108775"/>
                </a:cubicBezTo>
                <a:cubicBezTo>
                  <a:pt x="945138" y="2104445"/>
                  <a:pt x="940803" y="2104445"/>
                  <a:pt x="936467" y="2104445"/>
                </a:cubicBezTo>
                <a:cubicBezTo>
                  <a:pt x="936467" y="2104445"/>
                  <a:pt x="949474" y="2095785"/>
                  <a:pt x="945138" y="2087125"/>
                </a:cubicBezTo>
                <a:cubicBezTo>
                  <a:pt x="949474" y="2091455"/>
                  <a:pt x="949474" y="2100115"/>
                  <a:pt x="958145" y="2100115"/>
                </a:cubicBezTo>
                <a:cubicBezTo>
                  <a:pt x="958145" y="2091455"/>
                  <a:pt x="966816" y="2091455"/>
                  <a:pt x="971151" y="2100115"/>
                </a:cubicBezTo>
                <a:cubicBezTo>
                  <a:pt x="975486" y="2095785"/>
                  <a:pt x="975486" y="2091455"/>
                  <a:pt x="966816" y="2082795"/>
                </a:cubicBezTo>
                <a:cubicBezTo>
                  <a:pt x="984157" y="2087125"/>
                  <a:pt x="984157" y="2069805"/>
                  <a:pt x="997164" y="2078465"/>
                </a:cubicBezTo>
                <a:cubicBezTo>
                  <a:pt x="1001499" y="2082795"/>
                  <a:pt x="988493" y="2082795"/>
                  <a:pt x="988493" y="2087125"/>
                </a:cubicBezTo>
                <a:cubicBezTo>
                  <a:pt x="1005835" y="2113105"/>
                  <a:pt x="997164" y="2065475"/>
                  <a:pt x="1010170" y="2074135"/>
                </a:cubicBezTo>
                <a:cubicBezTo>
                  <a:pt x="1014506" y="2078465"/>
                  <a:pt x="1005835" y="2082795"/>
                  <a:pt x="1010170" y="2087125"/>
                </a:cubicBezTo>
                <a:cubicBezTo>
                  <a:pt x="1014506" y="2091455"/>
                  <a:pt x="1018841" y="2087125"/>
                  <a:pt x="1023177" y="2087125"/>
                </a:cubicBezTo>
                <a:cubicBezTo>
                  <a:pt x="1025345" y="2084960"/>
                  <a:pt x="1024261" y="2082795"/>
                  <a:pt x="1023177" y="2080630"/>
                </a:cubicBezTo>
                <a:lnTo>
                  <a:pt x="1023177" y="2078465"/>
                </a:lnTo>
                <a:cubicBezTo>
                  <a:pt x="1031848" y="2087125"/>
                  <a:pt x="1036183" y="2082795"/>
                  <a:pt x="1040519" y="2095785"/>
                </a:cubicBezTo>
                <a:cubicBezTo>
                  <a:pt x="1049190" y="2091455"/>
                  <a:pt x="1044854" y="2082795"/>
                  <a:pt x="1053525" y="2078465"/>
                </a:cubicBezTo>
                <a:cubicBezTo>
                  <a:pt x="1044854" y="2069805"/>
                  <a:pt x="1049190" y="2087125"/>
                  <a:pt x="1040519" y="2082795"/>
                </a:cubicBezTo>
                <a:cubicBezTo>
                  <a:pt x="1036183" y="2078465"/>
                  <a:pt x="1040519" y="2074135"/>
                  <a:pt x="1044854" y="2074135"/>
                </a:cubicBezTo>
                <a:cubicBezTo>
                  <a:pt x="1049190" y="2069805"/>
                  <a:pt x="1036183" y="2061145"/>
                  <a:pt x="1044854" y="2056815"/>
                </a:cubicBezTo>
                <a:cubicBezTo>
                  <a:pt x="1049190" y="2065475"/>
                  <a:pt x="1049190" y="2069805"/>
                  <a:pt x="1049190" y="2074135"/>
                </a:cubicBezTo>
                <a:cubicBezTo>
                  <a:pt x="1057861" y="2087125"/>
                  <a:pt x="1066532" y="2074135"/>
                  <a:pt x="1079538" y="2065475"/>
                </a:cubicBezTo>
                <a:cubicBezTo>
                  <a:pt x="1075203" y="2061145"/>
                  <a:pt x="1070867" y="2048155"/>
                  <a:pt x="1062196" y="2043825"/>
                </a:cubicBezTo>
                <a:cubicBezTo>
                  <a:pt x="1066532" y="2039495"/>
                  <a:pt x="1075203" y="2048155"/>
                  <a:pt x="1075203" y="2056815"/>
                </a:cubicBezTo>
                <a:cubicBezTo>
                  <a:pt x="1088209" y="2065475"/>
                  <a:pt x="1088209" y="2048155"/>
                  <a:pt x="1088209" y="2043825"/>
                </a:cubicBezTo>
                <a:cubicBezTo>
                  <a:pt x="1079538" y="2043825"/>
                  <a:pt x="1079538" y="2035165"/>
                  <a:pt x="1075203" y="2035165"/>
                </a:cubicBezTo>
                <a:cubicBezTo>
                  <a:pt x="1079538" y="2026505"/>
                  <a:pt x="1083874" y="2048155"/>
                  <a:pt x="1096880" y="2039495"/>
                </a:cubicBezTo>
                <a:cubicBezTo>
                  <a:pt x="1101216" y="2026505"/>
                  <a:pt x="1079538" y="2017845"/>
                  <a:pt x="1088209" y="2004855"/>
                </a:cubicBezTo>
                <a:cubicBezTo>
                  <a:pt x="1083874" y="2000525"/>
                  <a:pt x="1075203" y="2013515"/>
                  <a:pt x="1079538" y="2017845"/>
                </a:cubicBezTo>
                <a:cubicBezTo>
                  <a:pt x="1075203" y="2017845"/>
                  <a:pt x="1075203" y="2017845"/>
                  <a:pt x="1070867" y="2009185"/>
                </a:cubicBezTo>
                <a:cubicBezTo>
                  <a:pt x="1066532" y="2009185"/>
                  <a:pt x="1070867" y="2013515"/>
                  <a:pt x="1070867" y="2017845"/>
                </a:cubicBezTo>
                <a:cubicBezTo>
                  <a:pt x="1066532" y="2022175"/>
                  <a:pt x="1066532" y="2017845"/>
                  <a:pt x="1066532" y="2009185"/>
                </a:cubicBezTo>
                <a:cubicBezTo>
                  <a:pt x="1044854" y="2013515"/>
                  <a:pt x="1036183" y="2022175"/>
                  <a:pt x="1023177" y="2022175"/>
                </a:cubicBezTo>
                <a:cubicBezTo>
                  <a:pt x="1014506" y="2017845"/>
                  <a:pt x="1018841" y="2013515"/>
                  <a:pt x="1014506" y="2009185"/>
                </a:cubicBezTo>
                <a:cubicBezTo>
                  <a:pt x="1031848" y="2013515"/>
                  <a:pt x="1027512" y="1991865"/>
                  <a:pt x="1044854" y="1991865"/>
                </a:cubicBezTo>
                <a:cubicBezTo>
                  <a:pt x="1018841" y="1970216"/>
                  <a:pt x="984157" y="1978875"/>
                  <a:pt x="966816" y="1991865"/>
                </a:cubicBezTo>
                <a:cubicBezTo>
                  <a:pt x="971151" y="2000525"/>
                  <a:pt x="971151" y="2000525"/>
                  <a:pt x="975486" y="2013515"/>
                </a:cubicBezTo>
                <a:cubicBezTo>
                  <a:pt x="971151" y="2013515"/>
                  <a:pt x="966816" y="2009185"/>
                  <a:pt x="971151" y="2009185"/>
                </a:cubicBezTo>
                <a:cubicBezTo>
                  <a:pt x="958145" y="2000525"/>
                  <a:pt x="962480" y="2013515"/>
                  <a:pt x="953809" y="2004855"/>
                </a:cubicBezTo>
                <a:cubicBezTo>
                  <a:pt x="953809" y="2000525"/>
                  <a:pt x="958145" y="1996195"/>
                  <a:pt x="962480" y="1996195"/>
                </a:cubicBezTo>
                <a:cubicBezTo>
                  <a:pt x="949474" y="2000525"/>
                  <a:pt x="923461" y="1987535"/>
                  <a:pt x="932132" y="2009185"/>
                </a:cubicBezTo>
                <a:cubicBezTo>
                  <a:pt x="923461" y="2004855"/>
                  <a:pt x="927796" y="1996195"/>
                  <a:pt x="919125" y="1987535"/>
                </a:cubicBezTo>
                <a:cubicBezTo>
                  <a:pt x="901783" y="2009185"/>
                  <a:pt x="901783" y="2009185"/>
                  <a:pt x="875770" y="2022175"/>
                </a:cubicBezTo>
                <a:cubicBezTo>
                  <a:pt x="875770" y="2013515"/>
                  <a:pt x="871434" y="2000525"/>
                  <a:pt x="867099" y="2013515"/>
                </a:cubicBezTo>
                <a:cubicBezTo>
                  <a:pt x="854092" y="2004855"/>
                  <a:pt x="871434" y="2004855"/>
                  <a:pt x="871434" y="1991865"/>
                </a:cubicBezTo>
                <a:cubicBezTo>
                  <a:pt x="867099" y="1991865"/>
                  <a:pt x="854092" y="2004855"/>
                  <a:pt x="858428" y="2013515"/>
                </a:cubicBezTo>
                <a:cubicBezTo>
                  <a:pt x="849757" y="2009185"/>
                  <a:pt x="845422" y="2009185"/>
                  <a:pt x="841086" y="2000525"/>
                </a:cubicBezTo>
                <a:cubicBezTo>
                  <a:pt x="841086" y="2009185"/>
                  <a:pt x="832415" y="2013515"/>
                  <a:pt x="836751" y="2022175"/>
                </a:cubicBezTo>
                <a:cubicBezTo>
                  <a:pt x="828080" y="2022175"/>
                  <a:pt x="828080" y="2030835"/>
                  <a:pt x="815073" y="2030835"/>
                </a:cubicBezTo>
                <a:cubicBezTo>
                  <a:pt x="810738" y="2022175"/>
                  <a:pt x="810738" y="2004855"/>
                  <a:pt x="802067" y="2017845"/>
                </a:cubicBezTo>
                <a:cubicBezTo>
                  <a:pt x="797731" y="2009185"/>
                  <a:pt x="802067" y="2009185"/>
                  <a:pt x="793396" y="2000525"/>
                </a:cubicBezTo>
                <a:cubicBezTo>
                  <a:pt x="802067" y="2000525"/>
                  <a:pt x="819409" y="1996195"/>
                  <a:pt x="815073" y="1978875"/>
                </a:cubicBezTo>
                <a:cubicBezTo>
                  <a:pt x="845422" y="1991865"/>
                  <a:pt x="849757" y="1987535"/>
                  <a:pt x="867099" y="1957225"/>
                </a:cubicBezTo>
                <a:cubicBezTo>
                  <a:pt x="871434" y="1965885"/>
                  <a:pt x="867099" y="1965885"/>
                  <a:pt x="871434" y="1970216"/>
                </a:cubicBezTo>
                <a:cubicBezTo>
                  <a:pt x="875770" y="1970216"/>
                  <a:pt x="871434" y="1961555"/>
                  <a:pt x="867099" y="1952895"/>
                </a:cubicBezTo>
                <a:cubicBezTo>
                  <a:pt x="871434" y="1952895"/>
                  <a:pt x="875770" y="1965885"/>
                  <a:pt x="880105" y="1961555"/>
                </a:cubicBezTo>
                <a:cubicBezTo>
                  <a:pt x="884441" y="1952895"/>
                  <a:pt x="880105" y="1957225"/>
                  <a:pt x="875770" y="1948566"/>
                </a:cubicBezTo>
                <a:cubicBezTo>
                  <a:pt x="893112" y="1961555"/>
                  <a:pt x="888777" y="1931246"/>
                  <a:pt x="906119" y="1952895"/>
                </a:cubicBezTo>
                <a:cubicBezTo>
                  <a:pt x="919125" y="1944236"/>
                  <a:pt x="914790" y="1935576"/>
                  <a:pt x="923461" y="1926916"/>
                </a:cubicBezTo>
                <a:cubicBezTo>
                  <a:pt x="927796" y="1931246"/>
                  <a:pt x="932132" y="1935576"/>
                  <a:pt x="936467" y="1935576"/>
                </a:cubicBezTo>
                <a:cubicBezTo>
                  <a:pt x="932132" y="1922586"/>
                  <a:pt x="919125" y="1922586"/>
                  <a:pt x="919125" y="1909596"/>
                </a:cubicBezTo>
                <a:cubicBezTo>
                  <a:pt x="923461" y="1905266"/>
                  <a:pt x="927796" y="1918256"/>
                  <a:pt x="932132" y="1909596"/>
                </a:cubicBezTo>
                <a:cubicBezTo>
                  <a:pt x="932132" y="1918256"/>
                  <a:pt x="936467" y="1931246"/>
                  <a:pt x="945138" y="1922586"/>
                </a:cubicBezTo>
                <a:cubicBezTo>
                  <a:pt x="936467" y="1913926"/>
                  <a:pt x="927796" y="1909596"/>
                  <a:pt x="936467" y="1896606"/>
                </a:cubicBezTo>
                <a:cubicBezTo>
                  <a:pt x="945138" y="1918256"/>
                  <a:pt x="953809" y="1905266"/>
                  <a:pt x="953809" y="1896606"/>
                </a:cubicBezTo>
                <a:cubicBezTo>
                  <a:pt x="958145" y="1892276"/>
                  <a:pt x="962480" y="1909596"/>
                  <a:pt x="971151" y="1905266"/>
                </a:cubicBezTo>
                <a:cubicBezTo>
                  <a:pt x="966816" y="1887946"/>
                  <a:pt x="945138" y="1883616"/>
                  <a:pt x="940803" y="1900936"/>
                </a:cubicBezTo>
                <a:cubicBezTo>
                  <a:pt x="936467" y="1879286"/>
                  <a:pt x="953809" y="1887946"/>
                  <a:pt x="953809" y="1879286"/>
                </a:cubicBezTo>
                <a:cubicBezTo>
                  <a:pt x="958145" y="1879286"/>
                  <a:pt x="971151" y="1900936"/>
                  <a:pt x="979822" y="1900936"/>
                </a:cubicBezTo>
                <a:cubicBezTo>
                  <a:pt x="984157" y="1892276"/>
                  <a:pt x="984157" y="1887946"/>
                  <a:pt x="975486" y="1874956"/>
                </a:cubicBezTo>
                <a:cubicBezTo>
                  <a:pt x="971151" y="1883616"/>
                  <a:pt x="979822" y="1887946"/>
                  <a:pt x="975486" y="1892276"/>
                </a:cubicBezTo>
                <a:cubicBezTo>
                  <a:pt x="958145" y="1883616"/>
                  <a:pt x="979822" y="1866296"/>
                  <a:pt x="962480" y="1870626"/>
                </a:cubicBezTo>
                <a:cubicBezTo>
                  <a:pt x="962480" y="1861966"/>
                  <a:pt x="975486" y="1861966"/>
                  <a:pt x="979822" y="1853306"/>
                </a:cubicBezTo>
                <a:cubicBezTo>
                  <a:pt x="984157" y="1861966"/>
                  <a:pt x="971151" y="1870626"/>
                  <a:pt x="988493" y="1879286"/>
                </a:cubicBezTo>
                <a:cubicBezTo>
                  <a:pt x="997164" y="1879286"/>
                  <a:pt x="997164" y="1870626"/>
                  <a:pt x="992828" y="1861966"/>
                </a:cubicBezTo>
                <a:cubicBezTo>
                  <a:pt x="1001499" y="1870626"/>
                  <a:pt x="1014506" y="1857636"/>
                  <a:pt x="1001499" y="1844646"/>
                </a:cubicBezTo>
                <a:cubicBezTo>
                  <a:pt x="1014506" y="1840316"/>
                  <a:pt x="1027512" y="1831656"/>
                  <a:pt x="1018841" y="1818666"/>
                </a:cubicBezTo>
                <a:cubicBezTo>
                  <a:pt x="1018841" y="1814336"/>
                  <a:pt x="1023177" y="1827326"/>
                  <a:pt x="1027512" y="1822996"/>
                </a:cubicBezTo>
                <a:cubicBezTo>
                  <a:pt x="1018841" y="1840316"/>
                  <a:pt x="1040519" y="1848976"/>
                  <a:pt x="1053525" y="1861966"/>
                </a:cubicBezTo>
                <a:cubicBezTo>
                  <a:pt x="1057861" y="1848976"/>
                  <a:pt x="1049190" y="1844646"/>
                  <a:pt x="1040519" y="1831656"/>
                </a:cubicBezTo>
                <a:cubicBezTo>
                  <a:pt x="1049190" y="1835986"/>
                  <a:pt x="1062196" y="1827326"/>
                  <a:pt x="1070867" y="1831656"/>
                </a:cubicBezTo>
                <a:cubicBezTo>
                  <a:pt x="1070867" y="1827326"/>
                  <a:pt x="1075203" y="1822996"/>
                  <a:pt x="1079538" y="1818666"/>
                </a:cubicBezTo>
                <a:cubicBezTo>
                  <a:pt x="1079538" y="1814336"/>
                  <a:pt x="1079538" y="1814336"/>
                  <a:pt x="1079538" y="1814336"/>
                </a:cubicBezTo>
                <a:cubicBezTo>
                  <a:pt x="1079538" y="1810006"/>
                  <a:pt x="1079538" y="1810006"/>
                  <a:pt x="1079538" y="1810006"/>
                </a:cubicBezTo>
                <a:cubicBezTo>
                  <a:pt x="1083874" y="1801347"/>
                  <a:pt x="1083874" y="1801347"/>
                  <a:pt x="1083874" y="1801347"/>
                </a:cubicBezTo>
                <a:cubicBezTo>
                  <a:pt x="1088209" y="1805676"/>
                  <a:pt x="1088209" y="1805676"/>
                  <a:pt x="1088209" y="1805676"/>
                </a:cubicBezTo>
                <a:cubicBezTo>
                  <a:pt x="1092545" y="1801347"/>
                  <a:pt x="1096880" y="1810006"/>
                  <a:pt x="1101216" y="1805676"/>
                </a:cubicBezTo>
                <a:cubicBezTo>
                  <a:pt x="1109887" y="1801347"/>
                  <a:pt x="1114222" y="1797016"/>
                  <a:pt x="1118558" y="1788356"/>
                </a:cubicBezTo>
                <a:cubicBezTo>
                  <a:pt x="1114222" y="1779697"/>
                  <a:pt x="1105551" y="1788356"/>
                  <a:pt x="1101216" y="1779697"/>
                </a:cubicBezTo>
                <a:cubicBezTo>
                  <a:pt x="1105551" y="1779697"/>
                  <a:pt x="1109887" y="1779697"/>
                  <a:pt x="1109887" y="1775367"/>
                </a:cubicBezTo>
                <a:cubicBezTo>
                  <a:pt x="1109887" y="1771037"/>
                  <a:pt x="1114222" y="1779697"/>
                  <a:pt x="1118558" y="1779697"/>
                </a:cubicBezTo>
                <a:cubicBezTo>
                  <a:pt x="1127229" y="1775367"/>
                  <a:pt x="1122893" y="1762377"/>
                  <a:pt x="1131564" y="1753717"/>
                </a:cubicBezTo>
                <a:cubicBezTo>
                  <a:pt x="1131564" y="1758047"/>
                  <a:pt x="1127229" y="1762377"/>
                  <a:pt x="1131564" y="1766707"/>
                </a:cubicBezTo>
                <a:cubicBezTo>
                  <a:pt x="1166248" y="1740727"/>
                  <a:pt x="1187926" y="1736397"/>
                  <a:pt x="1226945" y="1710417"/>
                </a:cubicBezTo>
                <a:cubicBezTo>
                  <a:pt x="1218274" y="1710417"/>
                  <a:pt x="1209603" y="1714747"/>
                  <a:pt x="1200932" y="1714747"/>
                </a:cubicBezTo>
                <a:cubicBezTo>
                  <a:pt x="1200932" y="1680107"/>
                  <a:pt x="1239952" y="1701757"/>
                  <a:pt x="1244287" y="1675777"/>
                </a:cubicBezTo>
                <a:cubicBezTo>
                  <a:pt x="1235616" y="1671447"/>
                  <a:pt x="1235616" y="1675777"/>
                  <a:pt x="1231281" y="1662787"/>
                </a:cubicBezTo>
                <a:cubicBezTo>
                  <a:pt x="1252958" y="1654127"/>
                  <a:pt x="1278971" y="1658457"/>
                  <a:pt x="1270300" y="1623817"/>
                </a:cubicBezTo>
                <a:cubicBezTo>
                  <a:pt x="1257293" y="1632478"/>
                  <a:pt x="1244287" y="1645467"/>
                  <a:pt x="1226945" y="1615158"/>
                </a:cubicBezTo>
                <a:cubicBezTo>
                  <a:pt x="1231281" y="1610828"/>
                  <a:pt x="1231281" y="1610828"/>
                  <a:pt x="1235616" y="1610828"/>
                </a:cubicBezTo>
                <a:cubicBezTo>
                  <a:pt x="1226945" y="1593508"/>
                  <a:pt x="1218274" y="1589178"/>
                  <a:pt x="1209603" y="1589178"/>
                </a:cubicBezTo>
                <a:cubicBezTo>
                  <a:pt x="1200932" y="1593508"/>
                  <a:pt x="1218274" y="1597838"/>
                  <a:pt x="1213939" y="1602168"/>
                </a:cubicBezTo>
                <a:cubicBezTo>
                  <a:pt x="1187926" y="1576188"/>
                  <a:pt x="1148906" y="1584848"/>
                  <a:pt x="1161913" y="1632478"/>
                </a:cubicBezTo>
                <a:cubicBezTo>
                  <a:pt x="1144571" y="1623817"/>
                  <a:pt x="1157577" y="1606498"/>
                  <a:pt x="1161913" y="1597838"/>
                </a:cubicBezTo>
                <a:cubicBezTo>
                  <a:pt x="1148906" y="1584848"/>
                  <a:pt x="1140235" y="1593508"/>
                  <a:pt x="1127229" y="1584848"/>
                </a:cubicBezTo>
                <a:cubicBezTo>
                  <a:pt x="1127229" y="1597838"/>
                  <a:pt x="1118558" y="1597838"/>
                  <a:pt x="1127229" y="1606498"/>
                </a:cubicBezTo>
                <a:cubicBezTo>
                  <a:pt x="1118558" y="1606498"/>
                  <a:pt x="1114222" y="1589178"/>
                  <a:pt x="1109887" y="1589178"/>
                </a:cubicBezTo>
                <a:cubicBezTo>
                  <a:pt x="1105551" y="1593508"/>
                  <a:pt x="1114222" y="1602168"/>
                  <a:pt x="1105551" y="1606498"/>
                </a:cubicBezTo>
                <a:cubicBezTo>
                  <a:pt x="1088209" y="1589178"/>
                  <a:pt x="1088209" y="1610828"/>
                  <a:pt x="1083874" y="1623817"/>
                </a:cubicBezTo>
                <a:cubicBezTo>
                  <a:pt x="1057861" y="1615158"/>
                  <a:pt x="1044854" y="1636807"/>
                  <a:pt x="1027512" y="1628147"/>
                </a:cubicBezTo>
                <a:cubicBezTo>
                  <a:pt x="1023177" y="1636807"/>
                  <a:pt x="1027512" y="1645467"/>
                  <a:pt x="1018841" y="1654127"/>
                </a:cubicBezTo>
                <a:cubicBezTo>
                  <a:pt x="1014506" y="1645467"/>
                  <a:pt x="1010170" y="1654127"/>
                  <a:pt x="1005835" y="1641137"/>
                </a:cubicBezTo>
                <a:cubicBezTo>
                  <a:pt x="1001499" y="1645467"/>
                  <a:pt x="1001499" y="1645467"/>
                  <a:pt x="997164" y="1649797"/>
                </a:cubicBezTo>
                <a:cubicBezTo>
                  <a:pt x="1001499" y="1654127"/>
                  <a:pt x="1001499" y="1654127"/>
                  <a:pt x="1001499" y="1654127"/>
                </a:cubicBezTo>
                <a:cubicBezTo>
                  <a:pt x="988493" y="1658457"/>
                  <a:pt x="988493" y="1658457"/>
                  <a:pt x="988493" y="1658457"/>
                </a:cubicBezTo>
                <a:cubicBezTo>
                  <a:pt x="984157" y="1654127"/>
                  <a:pt x="984157" y="1654127"/>
                  <a:pt x="984157" y="1654127"/>
                </a:cubicBezTo>
                <a:cubicBezTo>
                  <a:pt x="979822" y="1658457"/>
                  <a:pt x="975486" y="1662787"/>
                  <a:pt x="975486" y="1662787"/>
                </a:cubicBezTo>
                <a:cubicBezTo>
                  <a:pt x="971151" y="1667117"/>
                  <a:pt x="962480" y="1675777"/>
                  <a:pt x="953809" y="1680107"/>
                </a:cubicBezTo>
                <a:cubicBezTo>
                  <a:pt x="949474" y="1671447"/>
                  <a:pt x="958145" y="1671447"/>
                  <a:pt x="962480" y="1667117"/>
                </a:cubicBezTo>
                <a:cubicBezTo>
                  <a:pt x="949474" y="1667117"/>
                  <a:pt x="940803" y="1658457"/>
                  <a:pt x="927796" y="1658457"/>
                </a:cubicBezTo>
                <a:cubicBezTo>
                  <a:pt x="927796" y="1662787"/>
                  <a:pt x="927796" y="1667117"/>
                  <a:pt x="927796" y="1671447"/>
                </a:cubicBezTo>
                <a:cubicBezTo>
                  <a:pt x="923461" y="1671447"/>
                  <a:pt x="919125" y="1671447"/>
                  <a:pt x="910454" y="1662787"/>
                </a:cubicBezTo>
                <a:cubicBezTo>
                  <a:pt x="906119" y="1649797"/>
                  <a:pt x="927796" y="1658457"/>
                  <a:pt x="919125" y="1649797"/>
                </a:cubicBezTo>
                <a:cubicBezTo>
                  <a:pt x="932132" y="1645467"/>
                  <a:pt x="949474" y="1628147"/>
                  <a:pt x="936467" y="1606498"/>
                </a:cubicBezTo>
                <a:cubicBezTo>
                  <a:pt x="932132" y="1593508"/>
                  <a:pt x="945138" y="1610828"/>
                  <a:pt x="940803" y="1615158"/>
                </a:cubicBezTo>
                <a:cubicBezTo>
                  <a:pt x="945138" y="1606498"/>
                  <a:pt x="945138" y="1606498"/>
                  <a:pt x="949474" y="1610828"/>
                </a:cubicBezTo>
                <a:cubicBezTo>
                  <a:pt x="953809" y="1610828"/>
                  <a:pt x="953809" y="1606498"/>
                  <a:pt x="958145" y="1606498"/>
                </a:cubicBezTo>
                <a:cubicBezTo>
                  <a:pt x="962480" y="1606498"/>
                  <a:pt x="962480" y="1602168"/>
                  <a:pt x="966816" y="1597838"/>
                </a:cubicBezTo>
                <a:cubicBezTo>
                  <a:pt x="966816" y="1602168"/>
                  <a:pt x="966816" y="1602168"/>
                  <a:pt x="966816" y="1602168"/>
                </a:cubicBezTo>
                <a:cubicBezTo>
                  <a:pt x="971151" y="1602168"/>
                  <a:pt x="971151" y="1602168"/>
                  <a:pt x="971151" y="1602168"/>
                </a:cubicBezTo>
                <a:cubicBezTo>
                  <a:pt x="971151" y="1602168"/>
                  <a:pt x="975486" y="1597838"/>
                  <a:pt x="975486" y="1597838"/>
                </a:cubicBezTo>
                <a:cubicBezTo>
                  <a:pt x="979822" y="1593508"/>
                  <a:pt x="966816" y="1584848"/>
                  <a:pt x="975486" y="1580518"/>
                </a:cubicBezTo>
                <a:cubicBezTo>
                  <a:pt x="975486" y="1576188"/>
                  <a:pt x="971151" y="1576188"/>
                  <a:pt x="966816" y="1571858"/>
                </a:cubicBezTo>
                <a:cubicBezTo>
                  <a:pt x="975486" y="1567528"/>
                  <a:pt x="997164" y="1558868"/>
                  <a:pt x="992828" y="1541548"/>
                </a:cubicBezTo>
                <a:cubicBezTo>
                  <a:pt x="1005835" y="1541548"/>
                  <a:pt x="1014506" y="1519898"/>
                  <a:pt x="1036183" y="1528558"/>
                </a:cubicBezTo>
                <a:cubicBezTo>
                  <a:pt x="1031848" y="1502578"/>
                  <a:pt x="1070867" y="1515568"/>
                  <a:pt x="1066532" y="1493918"/>
                </a:cubicBezTo>
                <a:cubicBezTo>
                  <a:pt x="1070867" y="1493918"/>
                  <a:pt x="1075203" y="1502578"/>
                  <a:pt x="1079538" y="1506908"/>
                </a:cubicBezTo>
                <a:cubicBezTo>
                  <a:pt x="1075203" y="1498248"/>
                  <a:pt x="1079538" y="1493918"/>
                  <a:pt x="1088209" y="1502578"/>
                </a:cubicBezTo>
                <a:cubicBezTo>
                  <a:pt x="1101216" y="1485258"/>
                  <a:pt x="1144571" y="1485258"/>
                  <a:pt x="1144571" y="1459278"/>
                </a:cubicBezTo>
                <a:cubicBezTo>
                  <a:pt x="1157577" y="1467939"/>
                  <a:pt x="1179255" y="1454948"/>
                  <a:pt x="1179255" y="1441959"/>
                </a:cubicBezTo>
                <a:cubicBezTo>
                  <a:pt x="1179255" y="1437629"/>
                  <a:pt x="1174919" y="1437629"/>
                  <a:pt x="1170584" y="1433299"/>
                </a:cubicBezTo>
                <a:cubicBezTo>
                  <a:pt x="1187926" y="1402989"/>
                  <a:pt x="1222610" y="1411649"/>
                  <a:pt x="1213939" y="1368349"/>
                </a:cubicBezTo>
                <a:cubicBezTo>
                  <a:pt x="1200932" y="1359689"/>
                  <a:pt x="1213939" y="1381339"/>
                  <a:pt x="1200932" y="1385669"/>
                </a:cubicBezTo>
                <a:cubicBezTo>
                  <a:pt x="1196597" y="1338039"/>
                  <a:pt x="1265964" y="1342369"/>
                  <a:pt x="1270300" y="1303399"/>
                </a:cubicBezTo>
                <a:cubicBezTo>
                  <a:pt x="1300648" y="1316389"/>
                  <a:pt x="1287642" y="1264430"/>
                  <a:pt x="1309319" y="1281750"/>
                </a:cubicBezTo>
                <a:cubicBezTo>
                  <a:pt x="1313655" y="1281750"/>
                  <a:pt x="1313655" y="1277420"/>
                  <a:pt x="1313655" y="1273090"/>
                </a:cubicBezTo>
                <a:cubicBezTo>
                  <a:pt x="1317990" y="1273090"/>
                  <a:pt x="1326662" y="1273090"/>
                  <a:pt x="1330997" y="1277420"/>
                </a:cubicBezTo>
                <a:cubicBezTo>
                  <a:pt x="1330997" y="1273090"/>
                  <a:pt x="1330997" y="1268760"/>
                  <a:pt x="1330997" y="1268760"/>
                </a:cubicBezTo>
                <a:cubicBezTo>
                  <a:pt x="1330997" y="1260100"/>
                  <a:pt x="1339668" y="1260100"/>
                  <a:pt x="1348339" y="1264430"/>
                </a:cubicBezTo>
                <a:cubicBezTo>
                  <a:pt x="1370016" y="1247110"/>
                  <a:pt x="1383023" y="1225460"/>
                  <a:pt x="1413371" y="1216800"/>
                </a:cubicBezTo>
                <a:cubicBezTo>
                  <a:pt x="1417707" y="1190820"/>
                  <a:pt x="1456726" y="1186490"/>
                  <a:pt x="1478404" y="1177830"/>
                </a:cubicBezTo>
                <a:cubicBezTo>
                  <a:pt x="1495746" y="1156180"/>
                  <a:pt x="1517423" y="1143190"/>
                  <a:pt x="1539101" y="1130201"/>
                </a:cubicBezTo>
                <a:cubicBezTo>
                  <a:pt x="1560778" y="1117210"/>
                  <a:pt x="1578120" y="1108551"/>
                  <a:pt x="1586791" y="1086901"/>
                </a:cubicBezTo>
                <a:cubicBezTo>
                  <a:pt x="1591127" y="1095561"/>
                  <a:pt x="1595462" y="1091231"/>
                  <a:pt x="1599798" y="1099891"/>
                </a:cubicBezTo>
                <a:cubicBezTo>
                  <a:pt x="1604133" y="1099891"/>
                  <a:pt x="1599798" y="1091231"/>
                  <a:pt x="1595462" y="1082571"/>
                </a:cubicBezTo>
                <a:cubicBezTo>
                  <a:pt x="1604133" y="1078241"/>
                  <a:pt x="1604133" y="1086901"/>
                  <a:pt x="1612804" y="1091231"/>
                </a:cubicBezTo>
                <a:cubicBezTo>
                  <a:pt x="1604133" y="1078241"/>
                  <a:pt x="1612804" y="1082571"/>
                  <a:pt x="1621475" y="1082571"/>
                </a:cubicBezTo>
                <a:cubicBezTo>
                  <a:pt x="1612804" y="1065251"/>
                  <a:pt x="1608469" y="1082571"/>
                  <a:pt x="1604133" y="1069581"/>
                </a:cubicBezTo>
                <a:cubicBezTo>
                  <a:pt x="1612804" y="1069581"/>
                  <a:pt x="1634482" y="1065251"/>
                  <a:pt x="1638817" y="1078241"/>
                </a:cubicBezTo>
                <a:cubicBezTo>
                  <a:pt x="1647488" y="1073911"/>
                  <a:pt x="1643153" y="1065251"/>
                  <a:pt x="1634482" y="1060921"/>
                </a:cubicBezTo>
                <a:cubicBezTo>
                  <a:pt x="1660495" y="1043601"/>
                  <a:pt x="1677837" y="1060921"/>
                  <a:pt x="1695178" y="1030611"/>
                </a:cubicBezTo>
                <a:cubicBezTo>
                  <a:pt x="1695178" y="1034941"/>
                  <a:pt x="1699514" y="1034941"/>
                  <a:pt x="1703849" y="1039271"/>
                </a:cubicBezTo>
                <a:cubicBezTo>
                  <a:pt x="1708185" y="1034941"/>
                  <a:pt x="1712520" y="1026281"/>
                  <a:pt x="1708185" y="1017621"/>
                </a:cubicBezTo>
                <a:cubicBezTo>
                  <a:pt x="1712520" y="1013291"/>
                  <a:pt x="1716856" y="1026281"/>
                  <a:pt x="1725527" y="1021951"/>
                </a:cubicBezTo>
                <a:cubicBezTo>
                  <a:pt x="1734198" y="1013291"/>
                  <a:pt x="1721191" y="995971"/>
                  <a:pt x="1734198" y="991641"/>
                </a:cubicBezTo>
                <a:cubicBezTo>
                  <a:pt x="1738533" y="1013291"/>
                  <a:pt x="1751540" y="987311"/>
                  <a:pt x="1760211" y="991641"/>
                </a:cubicBezTo>
                <a:cubicBezTo>
                  <a:pt x="1768882" y="987311"/>
                  <a:pt x="1760211" y="974321"/>
                  <a:pt x="1768882" y="969991"/>
                </a:cubicBezTo>
                <a:cubicBezTo>
                  <a:pt x="1773217" y="978651"/>
                  <a:pt x="1764546" y="978651"/>
                  <a:pt x="1768882" y="982981"/>
                </a:cubicBezTo>
                <a:cubicBezTo>
                  <a:pt x="1790559" y="974321"/>
                  <a:pt x="1794895" y="961332"/>
                  <a:pt x="1816572" y="952671"/>
                </a:cubicBezTo>
                <a:cubicBezTo>
                  <a:pt x="1829579" y="948341"/>
                  <a:pt x="1838250" y="931022"/>
                  <a:pt x="1846921" y="931022"/>
                </a:cubicBezTo>
                <a:cubicBezTo>
                  <a:pt x="1851256" y="931022"/>
                  <a:pt x="1859927" y="939682"/>
                  <a:pt x="1868598" y="935352"/>
                </a:cubicBezTo>
                <a:cubicBezTo>
                  <a:pt x="1881605" y="931022"/>
                  <a:pt x="1890276" y="905042"/>
                  <a:pt x="1903282" y="918032"/>
                </a:cubicBezTo>
                <a:cubicBezTo>
                  <a:pt x="1920624" y="896382"/>
                  <a:pt x="1942302" y="887722"/>
                  <a:pt x="1968315" y="870402"/>
                </a:cubicBezTo>
                <a:cubicBezTo>
                  <a:pt x="1959644" y="857412"/>
                  <a:pt x="1989992" y="853082"/>
                  <a:pt x="1998663" y="853082"/>
                </a:cubicBezTo>
                <a:cubicBezTo>
                  <a:pt x="2002998" y="844422"/>
                  <a:pt x="1998663" y="848752"/>
                  <a:pt x="1989992" y="840092"/>
                </a:cubicBezTo>
                <a:cubicBezTo>
                  <a:pt x="1998663" y="840092"/>
                  <a:pt x="2007334" y="844422"/>
                  <a:pt x="2016005" y="835762"/>
                </a:cubicBezTo>
                <a:cubicBezTo>
                  <a:pt x="2020340" y="827102"/>
                  <a:pt x="2011669" y="827102"/>
                  <a:pt x="2007334" y="818442"/>
                </a:cubicBezTo>
                <a:cubicBezTo>
                  <a:pt x="2011669" y="814112"/>
                  <a:pt x="2016005" y="818442"/>
                  <a:pt x="2016005" y="822772"/>
                </a:cubicBezTo>
                <a:cubicBezTo>
                  <a:pt x="2042018" y="822772"/>
                  <a:pt x="2046354" y="775143"/>
                  <a:pt x="2076702" y="783802"/>
                </a:cubicBezTo>
                <a:cubicBezTo>
                  <a:pt x="2076702" y="766483"/>
                  <a:pt x="2111386" y="775143"/>
                  <a:pt x="2102715" y="744833"/>
                </a:cubicBezTo>
                <a:cubicBezTo>
                  <a:pt x="2107051" y="749163"/>
                  <a:pt x="2111386" y="744833"/>
                  <a:pt x="2120057" y="753493"/>
                </a:cubicBezTo>
                <a:cubicBezTo>
                  <a:pt x="2124392" y="749163"/>
                  <a:pt x="2115722" y="740503"/>
                  <a:pt x="2120057" y="736173"/>
                </a:cubicBezTo>
                <a:cubicBezTo>
                  <a:pt x="2133063" y="757823"/>
                  <a:pt x="2141734" y="723183"/>
                  <a:pt x="2150405" y="714523"/>
                </a:cubicBezTo>
                <a:cubicBezTo>
                  <a:pt x="2159076" y="710193"/>
                  <a:pt x="2180754" y="718853"/>
                  <a:pt x="2176418" y="697203"/>
                </a:cubicBezTo>
                <a:cubicBezTo>
                  <a:pt x="2198096" y="710193"/>
                  <a:pt x="2202431" y="684213"/>
                  <a:pt x="2215438" y="671223"/>
                </a:cubicBezTo>
                <a:cubicBezTo>
                  <a:pt x="2219773" y="666893"/>
                  <a:pt x="2215438" y="662563"/>
                  <a:pt x="2211102" y="658233"/>
                </a:cubicBezTo>
                <a:cubicBezTo>
                  <a:pt x="2241451" y="653903"/>
                  <a:pt x="2250122" y="627923"/>
                  <a:pt x="2263128" y="610603"/>
                </a:cubicBezTo>
                <a:cubicBezTo>
                  <a:pt x="2267464" y="606274"/>
                  <a:pt x="2276135" y="610603"/>
                  <a:pt x="2284806" y="619263"/>
                </a:cubicBezTo>
                <a:cubicBezTo>
                  <a:pt x="2297812" y="614933"/>
                  <a:pt x="2289141" y="601944"/>
                  <a:pt x="2297812" y="597614"/>
                </a:cubicBezTo>
                <a:cubicBezTo>
                  <a:pt x="2306483" y="610603"/>
                  <a:pt x="2310818" y="584624"/>
                  <a:pt x="2319490" y="597614"/>
                </a:cubicBezTo>
                <a:cubicBezTo>
                  <a:pt x="2319490" y="580294"/>
                  <a:pt x="2336832" y="575964"/>
                  <a:pt x="2345503" y="571634"/>
                </a:cubicBezTo>
                <a:cubicBezTo>
                  <a:pt x="2336832" y="575964"/>
                  <a:pt x="2362845" y="575964"/>
                  <a:pt x="2367180" y="571634"/>
                </a:cubicBezTo>
                <a:cubicBezTo>
                  <a:pt x="2371516" y="567304"/>
                  <a:pt x="2371516" y="558644"/>
                  <a:pt x="2375851" y="554314"/>
                </a:cubicBezTo>
                <a:cubicBezTo>
                  <a:pt x="2384522" y="549984"/>
                  <a:pt x="2397529" y="554314"/>
                  <a:pt x="2406200" y="549984"/>
                </a:cubicBezTo>
                <a:cubicBezTo>
                  <a:pt x="2419206" y="545654"/>
                  <a:pt x="2440883" y="536994"/>
                  <a:pt x="2453890" y="519674"/>
                </a:cubicBezTo>
                <a:cubicBezTo>
                  <a:pt x="2462561" y="524004"/>
                  <a:pt x="2462561" y="524004"/>
                  <a:pt x="2466896" y="532664"/>
                </a:cubicBezTo>
                <a:cubicBezTo>
                  <a:pt x="2466896" y="498024"/>
                  <a:pt x="2492909" y="519674"/>
                  <a:pt x="2505916" y="502354"/>
                </a:cubicBezTo>
                <a:cubicBezTo>
                  <a:pt x="2497245" y="498024"/>
                  <a:pt x="2492909" y="502354"/>
                  <a:pt x="2484239" y="489364"/>
                </a:cubicBezTo>
                <a:cubicBezTo>
                  <a:pt x="2510251" y="511014"/>
                  <a:pt x="2527593" y="472044"/>
                  <a:pt x="2544935" y="463384"/>
                </a:cubicBezTo>
                <a:cubicBezTo>
                  <a:pt x="2536264" y="450394"/>
                  <a:pt x="2527593" y="476374"/>
                  <a:pt x="2514587" y="454724"/>
                </a:cubicBezTo>
                <a:cubicBezTo>
                  <a:pt x="2518922" y="476374"/>
                  <a:pt x="2497245" y="472044"/>
                  <a:pt x="2488574" y="485034"/>
                </a:cubicBezTo>
                <a:cubicBezTo>
                  <a:pt x="2505916" y="441735"/>
                  <a:pt x="2553606" y="411425"/>
                  <a:pt x="2575284" y="385445"/>
                </a:cubicBezTo>
                <a:cubicBezTo>
                  <a:pt x="2544935" y="368125"/>
                  <a:pt x="2527593" y="433075"/>
                  <a:pt x="2497245" y="407095"/>
                </a:cubicBezTo>
                <a:cubicBezTo>
                  <a:pt x="2488574" y="424415"/>
                  <a:pt x="2488574" y="424415"/>
                  <a:pt x="2484239" y="437405"/>
                </a:cubicBezTo>
                <a:cubicBezTo>
                  <a:pt x="2479903" y="424415"/>
                  <a:pt x="2475567" y="420085"/>
                  <a:pt x="2466896" y="420085"/>
                </a:cubicBezTo>
                <a:cubicBezTo>
                  <a:pt x="2471232" y="454724"/>
                  <a:pt x="2423541" y="446064"/>
                  <a:pt x="2432212" y="476374"/>
                </a:cubicBezTo>
                <a:cubicBezTo>
                  <a:pt x="2419206" y="459054"/>
                  <a:pt x="2414870" y="485034"/>
                  <a:pt x="2410535" y="485034"/>
                </a:cubicBezTo>
                <a:cubicBezTo>
                  <a:pt x="2406200" y="476374"/>
                  <a:pt x="2414870" y="476374"/>
                  <a:pt x="2410535" y="472044"/>
                </a:cubicBezTo>
                <a:cubicBezTo>
                  <a:pt x="2397529" y="454724"/>
                  <a:pt x="2380187" y="489364"/>
                  <a:pt x="2388858" y="493694"/>
                </a:cubicBezTo>
                <a:cubicBezTo>
                  <a:pt x="2367180" y="485034"/>
                  <a:pt x="2358509" y="511014"/>
                  <a:pt x="2349838" y="528334"/>
                </a:cubicBezTo>
                <a:cubicBezTo>
                  <a:pt x="2336832" y="524004"/>
                  <a:pt x="2289141" y="536994"/>
                  <a:pt x="2293477" y="562974"/>
                </a:cubicBezTo>
                <a:cubicBezTo>
                  <a:pt x="2293477" y="567304"/>
                  <a:pt x="2289141" y="562974"/>
                  <a:pt x="2284806" y="554314"/>
                </a:cubicBezTo>
                <a:cubicBezTo>
                  <a:pt x="2263128" y="571634"/>
                  <a:pt x="2254457" y="584624"/>
                  <a:pt x="2224109" y="588954"/>
                </a:cubicBezTo>
                <a:cubicBezTo>
                  <a:pt x="2237115" y="567304"/>
                  <a:pt x="2263128" y="571634"/>
                  <a:pt x="2258793" y="541324"/>
                </a:cubicBezTo>
                <a:cubicBezTo>
                  <a:pt x="2258793" y="541324"/>
                  <a:pt x="2254457" y="545654"/>
                  <a:pt x="2250122" y="536994"/>
                </a:cubicBezTo>
                <a:cubicBezTo>
                  <a:pt x="2245786" y="545654"/>
                  <a:pt x="2245786" y="545654"/>
                  <a:pt x="2232780" y="545654"/>
                </a:cubicBezTo>
                <a:cubicBezTo>
                  <a:pt x="2232780" y="558644"/>
                  <a:pt x="2224109" y="571634"/>
                  <a:pt x="2211102" y="567304"/>
                </a:cubicBezTo>
                <a:cubicBezTo>
                  <a:pt x="2215438" y="588954"/>
                  <a:pt x="2198096" y="588954"/>
                  <a:pt x="2198096" y="606274"/>
                </a:cubicBezTo>
                <a:cubicBezTo>
                  <a:pt x="2202431" y="588954"/>
                  <a:pt x="2189425" y="601944"/>
                  <a:pt x="2180754" y="601944"/>
                </a:cubicBezTo>
                <a:cubicBezTo>
                  <a:pt x="2202431" y="558644"/>
                  <a:pt x="2241451" y="541324"/>
                  <a:pt x="2258793" y="511014"/>
                </a:cubicBezTo>
                <a:cubicBezTo>
                  <a:pt x="2267464" y="511014"/>
                  <a:pt x="2284806" y="519674"/>
                  <a:pt x="2276135" y="502354"/>
                </a:cubicBezTo>
                <a:cubicBezTo>
                  <a:pt x="2284806" y="502354"/>
                  <a:pt x="2293477" y="511014"/>
                  <a:pt x="2302148" y="511014"/>
                </a:cubicBezTo>
                <a:cubicBezTo>
                  <a:pt x="2293477" y="506684"/>
                  <a:pt x="2297812" y="502354"/>
                  <a:pt x="2297812" y="489364"/>
                </a:cubicBezTo>
                <a:cubicBezTo>
                  <a:pt x="2302148" y="489364"/>
                  <a:pt x="2306483" y="498024"/>
                  <a:pt x="2310818" y="493694"/>
                </a:cubicBezTo>
                <a:cubicBezTo>
                  <a:pt x="2323825" y="493694"/>
                  <a:pt x="2306483" y="476374"/>
                  <a:pt x="2315154" y="472044"/>
                </a:cubicBezTo>
                <a:cubicBezTo>
                  <a:pt x="2319490" y="480704"/>
                  <a:pt x="2319490" y="480704"/>
                  <a:pt x="2323825" y="476374"/>
                </a:cubicBezTo>
                <a:cubicBezTo>
                  <a:pt x="2328161" y="441735"/>
                  <a:pt x="2380187" y="441735"/>
                  <a:pt x="2388858" y="420085"/>
                </a:cubicBezTo>
                <a:cubicBezTo>
                  <a:pt x="2414870" y="424415"/>
                  <a:pt x="2419206" y="389775"/>
                  <a:pt x="2449554" y="381115"/>
                </a:cubicBezTo>
                <a:cubicBezTo>
                  <a:pt x="2453890" y="368125"/>
                  <a:pt x="2466896" y="350805"/>
                  <a:pt x="2475567" y="359465"/>
                </a:cubicBezTo>
                <a:cubicBezTo>
                  <a:pt x="2479903" y="355135"/>
                  <a:pt x="2479903" y="350805"/>
                  <a:pt x="2479903" y="342145"/>
                </a:cubicBezTo>
                <a:cubicBezTo>
                  <a:pt x="2479903" y="342145"/>
                  <a:pt x="2475567" y="342145"/>
                  <a:pt x="2471232" y="337815"/>
                </a:cubicBezTo>
                <a:cubicBezTo>
                  <a:pt x="2484239" y="346475"/>
                  <a:pt x="2479903" y="333485"/>
                  <a:pt x="2488574" y="329155"/>
                </a:cubicBezTo>
                <a:cubicBezTo>
                  <a:pt x="2514587" y="316165"/>
                  <a:pt x="2549271" y="290185"/>
                  <a:pt x="2579619" y="277195"/>
                </a:cubicBezTo>
                <a:cubicBezTo>
                  <a:pt x="2583955" y="285855"/>
                  <a:pt x="2579619" y="285855"/>
                  <a:pt x="2575284" y="285855"/>
                </a:cubicBezTo>
                <a:cubicBezTo>
                  <a:pt x="2575284" y="290185"/>
                  <a:pt x="2575284" y="294515"/>
                  <a:pt x="2575284" y="294515"/>
                </a:cubicBezTo>
                <a:cubicBezTo>
                  <a:pt x="2579619" y="298845"/>
                  <a:pt x="2583955" y="294515"/>
                  <a:pt x="2579619" y="294515"/>
                </a:cubicBezTo>
                <a:cubicBezTo>
                  <a:pt x="2588290" y="290185"/>
                  <a:pt x="2583955" y="303175"/>
                  <a:pt x="2588290" y="303175"/>
                </a:cubicBezTo>
                <a:cubicBezTo>
                  <a:pt x="2583955" y="264206"/>
                  <a:pt x="2622974" y="277195"/>
                  <a:pt x="2640316" y="264206"/>
                </a:cubicBezTo>
                <a:cubicBezTo>
                  <a:pt x="2640316" y="264206"/>
                  <a:pt x="2635981" y="264206"/>
                  <a:pt x="2635981" y="264206"/>
                </a:cubicBezTo>
                <a:cubicBezTo>
                  <a:pt x="2648987" y="233896"/>
                  <a:pt x="2675000" y="207916"/>
                  <a:pt x="2692342" y="216576"/>
                </a:cubicBezTo>
                <a:cubicBezTo>
                  <a:pt x="2701013" y="212246"/>
                  <a:pt x="2683671" y="199256"/>
                  <a:pt x="2692342" y="194926"/>
                </a:cubicBezTo>
                <a:close/>
                <a:moveTo>
                  <a:pt x="2757375" y="186266"/>
                </a:moveTo>
                <a:cubicBezTo>
                  <a:pt x="2759542" y="190596"/>
                  <a:pt x="2759542" y="193843"/>
                  <a:pt x="2757916" y="195467"/>
                </a:cubicBezTo>
                <a:lnTo>
                  <a:pt x="2750208" y="195014"/>
                </a:lnTo>
                <a:close/>
                <a:moveTo>
                  <a:pt x="2735697" y="177606"/>
                </a:moveTo>
                <a:cubicBezTo>
                  <a:pt x="2735697" y="177606"/>
                  <a:pt x="2731361" y="181936"/>
                  <a:pt x="2731361" y="181936"/>
                </a:cubicBezTo>
                <a:cubicBezTo>
                  <a:pt x="2731361" y="186266"/>
                  <a:pt x="2735697" y="186266"/>
                  <a:pt x="2735697" y="181936"/>
                </a:cubicBezTo>
                <a:cubicBezTo>
                  <a:pt x="2740032" y="186266"/>
                  <a:pt x="2735697" y="186266"/>
                  <a:pt x="2735697" y="186266"/>
                </a:cubicBezTo>
                <a:cubicBezTo>
                  <a:pt x="2727026" y="186266"/>
                  <a:pt x="2735697" y="194926"/>
                  <a:pt x="2727026" y="199256"/>
                </a:cubicBezTo>
                <a:cubicBezTo>
                  <a:pt x="2727026" y="194926"/>
                  <a:pt x="2727026" y="190596"/>
                  <a:pt x="2718355" y="181936"/>
                </a:cubicBezTo>
                <a:cubicBezTo>
                  <a:pt x="2722690" y="173276"/>
                  <a:pt x="2731361" y="181936"/>
                  <a:pt x="2735697" y="177606"/>
                </a:cubicBezTo>
                <a:close/>
                <a:moveTo>
                  <a:pt x="2792059" y="164616"/>
                </a:moveTo>
                <a:cubicBezTo>
                  <a:pt x="2800730" y="164616"/>
                  <a:pt x="2800730" y="177606"/>
                  <a:pt x="2805065" y="177606"/>
                </a:cubicBezTo>
                <a:cubicBezTo>
                  <a:pt x="2813736" y="181936"/>
                  <a:pt x="2805065" y="186266"/>
                  <a:pt x="2805065" y="190596"/>
                </a:cubicBezTo>
                <a:cubicBezTo>
                  <a:pt x="2800730" y="177606"/>
                  <a:pt x="2792059" y="177606"/>
                  <a:pt x="2779052" y="177606"/>
                </a:cubicBezTo>
                <a:cubicBezTo>
                  <a:pt x="2779052" y="168946"/>
                  <a:pt x="2800730" y="181936"/>
                  <a:pt x="2792059" y="164616"/>
                </a:cubicBezTo>
                <a:close/>
                <a:moveTo>
                  <a:pt x="3034846" y="78017"/>
                </a:moveTo>
                <a:cubicBezTo>
                  <a:pt x="3043517" y="86677"/>
                  <a:pt x="3030511" y="86677"/>
                  <a:pt x="3026175" y="95337"/>
                </a:cubicBezTo>
                <a:cubicBezTo>
                  <a:pt x="3021840" y="86677"/>
                  <a:pt x="3030511" y="73687"/>
                  <a:pt x="3034846" y="78017"/>
                </a:cubicBezTo>
                <a:close/>
                <a:moveTo>
                  <a:pt x="3910616" y="73687"/>
                </a:moveTo>
                <a:cubicBezTo>
                  <a:pt x="3919287" y="73687"/>
                  <a:pt x="3923622" y="78017"/>
                  <a:pt x="3927958" y="91007"/>
                </a:cubicBezTo>
                <a:cubicBezTo>
                  <a:pt x="3919287" y="91007"/>
                  <a:pt x="3906280" y="86677"/>
                  <a:pt x="3897609" y="95337"/>
                </a:cubicBezTo>
                <a:cubicBezTo>
                  <a:pt x="3888938" y="86677"/>
                  <a:pt x="3906280" y="82347"/>
                  <a:pt x="3910616" y="86677"/>
                </a:cubicBezTo>
                <a:cubicBezTo>
                  <a:pt x="3910616" y="82347"/>
                  <a:pt x="3910616" y="78017"/>
                  <a:pt x="3910616" y="73687"/>
                </a:cubicBezTo>
                <a:close/>
                <a:moveTo>
                  <a:pt x="3829867" y="73145"/>
                </a:moveTo>
                <a:cubicBezTo>
                  <a:pt x="3833661" y="71522"/>
                  <a:pt x="3839080" y="71522"/>
                  <a:pt x="3841248" y="73687"/>
                </a:cubicBezTo>
                <a:cubicBezTo>
                  <a:pt x="3841248" y="78017"/>
                  <a:pt x="3836912" y="86677"/>
                  <a:pt x="3828241" y="82347"/>
                </a:cubicBezTo>
                <a:cubicBezTo>
                  <a:pt x="3823906" y="78017"/>
                  <a:pt x="3826074" y="74769"/>
                  <a:pt x="3829867" y="73145"/>
                </a:cubicBezTo>
                <a:close/>
                <a:moveTo>
                  <a:pt x="3212601" y="65027"/>
                </a:moveTo>
                <a:cubicBezTo>
                  <a:pt x="3221272" y="69357"/>
                  <a:pt x="3225608" y="78017"/>
                  <a:pt x="3229943" y="73687"/>
                </a:cubicBezTo>
                <a:cubicBezTo>
                  <a:pt x="3229943" y="73687"/>
                  <a:pt x="3229943" y="73687"/>
                  <a:pt x="3242950" y="91007"/>
                </a:cubicBezTo>
                <a:cubicBezTo>
                  <a:pt x="3238614" y="86677"/>
                  <a:pt x="3221272" y="82347"/>
                  <a:pt x="3234279" y="95337"/>
                </a:cubicBezTo>
                <a:cubicBezTo>
                  <a:pt x="3225608" y="91007"/>
                  <a:pt x="3225608" y="95337"/>
                  <a:pt x="3221272" y="99667"/>
                </a:cubicBezTo>
                <a:cubicBezTo>
                  <a:pt x="3212601" y="95337"/>
                  <a:pt x="3221272" y="82347"/>
                  <a:pt x="3212601" y="91007"/>
                </a:cubicBezTo>
                <a:cubicBezTo>
                  <a:pt x="3203930" y="78017"/>
                  <a:pt x="3216937" y="73687"/>
                  <a:pt x="3212601" y="65027"/>
                </a:cubicBezTo>
                <a:close/>
                <a:moveTo>
                  <a:pt x="4020121" y="45695"/>
                </a:moveTo>
                <a:lnTo>
                  <a:pt x="4023881" y="48248"/>
                </a:lnTo>
                <a:cubicBezTo>
                  <a:pt x="4028758" y="50954"/>
                  <a:pt x="4034177" y="54202"/>
                  <a:pt x="4040681" y="60697"/>
                </a:cubicBezTo>
                <a:cubicBezTo>
                  <a:pt x="4036345" y="69357"/>
                  <a:pt x="4027674" y="60697"/>
                  <a:pt x="4023339" y="69357"/>
                </a:cubicBezTo>
                <a:cubicBezTo>
                  <a:pt x="4025506" y="65027"/>
                  <a:pt x="4026590" y="61779"/>
                  <a:pt x="4026048" y="57991"/>
                </a:cubicBezTo>
                <a:close/>
                <a:moveTo>
                  <a:pt x="4019003" y="43377"/>
                </a:moveTo>
                <a:lnTo>
                  <a:pt x="4020121" y="45695"/>
                </a:lnTo>
                <a:lnTo>
                  <a:pt x="4018319" y="44471"/>
                </a:lnTo>
                <a:close/>
                <a:moveTo>
                  <a:pt x="3758874" y="43377"/>
                </a:moveTo>
                <a:cubicBezTo>
                  <a:pt x="3763209" y="52037"/>
                  <a:pt x="3771880" y="47707"/>
                  <a:pt x="3780551" y="43377"/>
                </a:cubicBezTo>
                <a:cubicBezTo>
                  <a:pt x="3780551" y="52037"/>
                  <a:pt x="3784886" y="56367"/>
                  <a:pt x="3776216" y="60697"/>
                </a:cubicBezTo>
                <a:cubicBezTo>
                  <a:pt x="3780551" y="65027"/>
                  <a:pt x="3789222" y="60697"/>
                  <a:pt x="3797893" y="56367"/>
                </a:cubicBezTo>
                <a:cubicBezTo>
                  <a:pt x="3810899" y="73687"/>
                  <a:pt x="3815235" y="65027"/>
                  <a:pt x="3823906" y="86677"/>
                </a:cubicBezTo>
                <a:cubicBezTo>
                  <a:pt x="3815235" y="91007"/>
                  <a:pt x="3802228" y="78017"/>
                  <a:pt x="3789222" y="78017"/>
                </a:cubicBezTo>
                <a:cubicBezTo>
                  <a:pt x="3784886" y="82347"/>
                  <a:pt x="3789222" y="91007"/>
                  <a:pt x="3784886" y="95337"/>
                </a:cubicBezTo>
                <a:cubicBezTo>
                  <a:pt x="3771880" y="91007"/>
                  <a:pt x="3767545" y="82347"/>
                  <a:pt x="3758874" y="99667"/>
                </a:cubicBezTo>
                <a:cubicBezTo>
                  <a:pt x="3754538" y="99667"/>
                  <a:pt x="3750203" y="86677"/>
                  <a:pt x="3745867" y="95337"/>
                </a:cubicBezTo>
                <a:cubicBezTo>
                  <a:pt x="3741532" y="86677"/>
                  <a:pt x="3745867" y="86677"/>
                  <a:pt x="3741532" y="78017"/>
                </a:cubicBezTo>
                <a:cubicBezTo>
                  <a:pt x="3737196" y="73687"/>
                  <a:pt x="3732861" y="86677"/>
                  <a:pt x="3728525" y="82347"/>
                </a:cubicBezTo>
                <a:cubicBezTo>
                  <a:pt x="3732861" y="65027"/>
                  <a:pt x="3741532" y="56367"/>
                  <a:pt x="3758874" y="43377"/>
                </a:cubicBezTo>
                <a:close/>
                <a:moveTo>
                  <a:pt x="4010332" y="39047"/>
                </a:moveTo>
                <a:lnTo>
                  <a:pt x="4018319" y="44471"/>
                </a:lnTo>
                <a:lnTo>
                  <a:pt x="4013584" y="52037"/>
                </a:lnTo>
                <a:cubicBezTo>
                  <a:pt x="4013584" y="55284"/>
                  <a:pt x="4014668" y="58532"/>
                  <a:pt x="4014668" y="60697"/>
                </a:cubicBezTo>
                <a:cubicBezTo>
                  <a:pt x="4010332" y="65027"/>
                  <a:pt x="4001661" y="60697"/>
                  <a:pt x="3997326" y="56367"/>
                </a:cubicBezTo>
                <a:cubicBezTo>
                  <a:pt x="4001661" y="47707"/>
                  <a:pt x="4010332" y="43377"/>
                  <a:pt x="4010332" y="39047"/>
                </a:cubicBezTo>
                <a:close/>
                <a:moveTo>
                  <a:pt x="4036345" y="34717"/>
                </a:moveTo>
                <a:cubicBezTo>
                  <a:pt x="4049352" y="30387"/>
                  <a:pt x="4062358" y="34717"/>
                  <a:pt x="4075365" y="47707"/>
                </a:cubicBezTo>
                <a:cubicBezTo>
                  <a:pt x="4075365" y="60697"/>
                  <a:pt x="4053687" y="47707"/>
                  <a:pt x="4045016" y="56367"/>
                </a:cubicBezTo>
                <a:cubicBezTo>
                  <a:pt x="4045016" y="47707"/>
                  <a:pt x="4036345" y="39047"/>
                  <a:pt x="4036345" y="34717"/>
                </a:cubicBezTo>
                <a:close/>
                <a:moveTo>
                  <a:pt x="3953971" y="77"/>
                </a:moveTo>
                <a:cubicBezTo>
                  <a:pt x="3958306" y="8737"/>
                  <a:pt x="3958306" y="13067"/>
                  <a:pt x="3962642" y="21727"/>
                </a:cubicBezTo>
                <a:cubicBezTo>
                  <a:pt x="3975648" y="26057"/>
                  <a:pt x="3984319" y="30387"/>
                  <a:pt x="3997326" y="34717"/>
                </a:cubicBezTo>
                <a:cubicBezTo>
                  <a:pt x="3992990" y="43377"/>
                  <a:pt x="3979984" y="39047"/>
                  <a:pt x="3979984" y="52037"/>
                </a:cubicBezTo>
                <a:cubicBezTo>
                  <a:pt x="3984319" y="56367"/>
                  <a:pt x="3988655" y="52037"/>
                  <a:pt x="3992990" y="60697"/>
                </a:cubicBezTo>
                <a:cubicBezTo>
                  <a:pt x="3949635" y="52037"/>
                  <a:pt x="3910616" y="82347"/>
                  <a:pt x="3871596" y="52037"/>
                </a:cubicBezTo>
                <a:cubicBezTo>
                  <a:pt x="3854254" y="-4253"/>
                  <a:pt x="3919287" y="77"/>
                  <a:pt x="3953971" y="77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0744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84654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772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430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757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6797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6694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1052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544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8043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739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79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780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512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Normal w/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798285" y="3341439"/>
            <a:ext cx="10580916" cy="2681990"/>
          </a:xfrm>
          <a:custGeom>
            <a:avLst/>
            <a:gdLst>
              <a:gd name="connsiteX0" fmla="*/ 0 w 11422743"/>
              <a:gd name="connsiteY0" fmla="*/ 0 h 3236686"/>
              <a:gd name="connsiteX1" fmla="*/ 11422743 w 11422743"/>
              <a:gd name="connsiteY1" fmla="*/ 0 h 3236686"/>
              <a:gd name="connsiteX2" fmla="*/ 11422743 w 11422743"/>
              <a:gd name="connsiteY2" fmla="*/ 3236686 h 3236686"/>
              <a:gd name="connsiteX3" fmla="*/ 0 w 11422743"/>
              <a:gd name="connsiteY3" fmla="*/ 3236686 h 323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22743" h="3236686">
                <a:moveTo>
                  <a:pt x="0" y="0"/>
                </a:moveTo>
                <a:lnTo>
                  <a:pt x="11422743" y="0"/>
                </a:lnTo>
                <a:lnTo>
                  <a:pt x="11422743" y="3236686"/>
                </a:lnTo>
                <a:lnTo>
                  <a:pt x="0" y="32366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2213165" y="223961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5016000" y="223961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7818835" y="2239617"/>
            <a:ext cx="2160000" cy="216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ierrarchy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5223729" y="2563492"/>
            <a:ext cx="1800000" cy="18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 noChangeAspect="1"/>
          </p:cNvSpPr>
          <p:nvPr>
            <p:ph type="pic" sz="quarter" idx="12"/>
          </p:nvPr>
        </p:nvSpPr>
        <p:spPr>
          <a:xfrm>
            <a:off x="7284448" y="1547565"/>
            <a:ext cx="1116000" cy="1116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351584" y="2109231"/>
            <a:ext cx="3070240" cy="105303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2945532" y="3138761"/>
            <a:ext cx="2364099" cy="23477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1597633" y="3664460"/>
            <a:ext cx="3750228" cy="71316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3886705" y="3874323"/>
            <a:ext cx="1567036" cy="80434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4838486" y="2313100"/>
            <a:ext cx="689817" cy="58141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5259106" y="4095745"/>
            <a:ext cx="445749" cy="83344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6491334" y="4084097"/>
            <a:ext cx="443527" cy="6232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6722170" y="2444011"/>
            <a:ext cx="689693" cy="53140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6825634" y="2140801"/>
            <a:ext cx="4113161" cy="103204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6882371" y="3413502"/>
            <a:ext cx="2184883" cy="1245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6825634" y="3758923"/>
            <a:ext cx="2798759" cy="110397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3"/>
          <p:cNvSpPr>
            <a:spLocks noGrp="1" noChangeAspect="1"/>
          </p:cNvSpPr>
          <p:nvPr>
            <p:ph type="pic" sz="quarter" idx="13"/>
          </p:nvPr>
        </p:nvSpPr>
        <p:spPr>
          <a:xfrm>
            <a:off x="1355363" y="1197100"/>
            <a:ext cx="1116000" cy="1116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 noChangeAspect="1"/>
          </p:cNvSpPr>
          <p:nvPr>
            <p:ph type="pic" sz="quarter" idx="14"/>
          </p:nvPr>
        </p:nvSpPr>
        <p:spPr>
          <a:xfrm>
            <a:off x="9624393" y="4477288"/>
            <a:ext cx="1116000" cy="1116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 noChangeAspect="1"/>
          </p:cNvSpPr>
          <p:nvPr>
            <p:ph type="pic" sz="quarter" idx="15"/>
          </p:nvPr>
        </p:nvSpPr>
        <p:spPr>
          <a:xfrm>
            <a:off x="4533956" y="4862902"/>
            <a:ext cx="1116000" cy="1116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 noChangeAspect="1"/>
          </p:cNvSpPr>
          <p:nvPr>
            <p:ph type="pic" sz="quarter" idx="16"/>
          </p:nvPr>
        </p:nvSpPr>
        <p:spPr>
          <a:xfrm>
            <a:off x="589633" y="3843104"/>
            <a:ext cx="1008000" cy="1008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7"/>
          </p:nvPr>
        </p:nvSpPr>
        <p:spPr>
          <a:xfrm>
            <a:off x="2075862" y="2635748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8"/>
          </p:nvPr>
        </p:nvSpPr>
        <p:spPr>
          <a:xfrm>
            <a:off x="4017775" y="1625945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10740393" y="1522768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6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9011532" y="2963502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6748864" y="4477288"/>
            <a:ext cx="1008000" cy="1008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 noChangeAspect="1"/>
          </p:cNvSpPr>
          <p:nvPr>
            <p:ph type="pic" sz="quarter" idx="22"/>
          </p:nvPr>
        </p:nvSpPr>
        <p:spPr>
          <a:xfrm>
            <a:off x="3101536" y="4438527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ierrarchy placehol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 userDrawn="1"/>
        </p:nvCxnSpPr>
        <p:spPr>
          <a:xfrm flipV="1">
            <a:off x="2065818" y="3896688"/>
            <a:ext cx="411255" cy="23786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2065818" y="2707332"/>
            <a:ext cx="411255" cy="23786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 userDrawn="1"/>
        </p:nvCxnSpPr>
        <p:spPr>
          <a:xfrm flipH="1" flipV="1">
            <a:off x="4034180" y="3896688"/>
            <a:ext cx="411255" cy="23786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024843" y="2707332"/>
            <a:ext cx="411255" cy="23786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 flipV="1">
            <a:off x="3303966" y="4298632"/>
            <a:ext cx="0" cy="33331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>
            <a:off x="3293481" y="2161536"/>
            <a:ext cx="0" cy="33331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3"/>
          <p:cNvSpPr>
            <a:spLocks noGrp="1" noChangeAspect="1"/>
          </p:cNvSpPr>
          <p:nvPr>
            <p:ph type="pic" sz="quarter" idx="20"/>
          </p:nvPr>
        </p:nvSpPr>
        <p:spPr>
          <a:xfrm>
            <a:off x="4391252" y="2018348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 noChangeAspect="1"/>
          </p:cNvSpPr>
          <p:nvPr>
            <p:ph type="pic" sz="quarter" idx="21"/>
          </p:nvPr>
        </p:nvSpPr>
        <p:spPr>
          <a:xfrm>
            <a:off x="1176740" y="2070942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 noChangeAspect="1"/>
          </p:cNvSpPr>
          <p:nvPr>
            <p:ph type="pic" sz="quarter" idx="22"/>
          </p:nvPr>
        </p:nvSpPr>
        <p:spPr>
          <a:xfrm>
            <a:off x="1225367" y="3896688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 noChangeAspect="1"/>
          </p:cNvSpPr>
          <p:nvPr>
            <p:ph type="pic" sz="quarter" idx="23"/>
          </p:nvPr>
        </p:nvSpPr>
        <p:spPr>
          <a:xfrm>
            <a:off x="2853966" y="4604087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 noChangeAspect="1"/>
          </p:cNvSpPr>
          <p:nvPr>
            <p:ph type="pic" sz="quarter" idx="24"/>
          </p:nvPr>
        </p:nvSpPr>
        <p:spPr>
          <a:xfrm>
            <a:off x="4376549" y="3915939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 flipH="1">
            <a:off x="5196739" y="1952010"/>
            <a:ext cx="411255" cy="23786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Picture Placeholder 3"/>
          <p:cNvSpPr>
            <a:spLocks noGrp="1" noChangeAspect="1"/>
          </p:cNvSpPr>
          <p:nvPr>
            <p:ph type="pic" sz="quarter" idx="25"/>
          </p:nvPr>
        </p:nvSpPr>
        <p:spPr>
          <a:xfrm>
            <a:off x="5531546" y="1289874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cxnSp>
        <p:nvCxnSpPr>
          <p:cNvPr id="47" name="Straight Connector 46"/>
          <p:cNvCxnSpPr/>
          <p:nvPr userDrawn="1"/>
        </p:nvCxnSpPr>
        <p:spPr>
          <a:xfrm flipH="1" flipV="1">
            <a:off x="5243673" y="2718214"/>
            <a:ext cx="411255" cy="23786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Picture Placeholder 3"/>
          <p:cNvSpPr>
            <a:spLocks noGrp="1" noChangeAspect="1"/>
          </p:cNvSpPr>
          <p:nvPr>
            <p:ph type="pic" sz="quarter" idx="26"/>
          </p:nvPr>
        </p:nvSpPr>
        <p:spPr>
          <a:xfrm>
            <a:off x="5586042" y="2737465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 noChangeAspect="1"/>
          </p:cNvSpPr>
          <p:nvPr>
            <p:ph type="pic" sz="quarter" idx="19"/>
          </p:nvPr>
        </p:nvSpPr>
        <p:spPr>
          <a:xfrm>
            <a:off x="2853966" y="1311510"/>
            <a:ext cx="900000" cy="9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2350958" y="2498632"/>
            <a:ext cx="1800000" cy="1800000"/>
          </a:xfrm>
          <a:prstGeom prst="ellipse">
            <a:avLst/>
          </a:prstGeo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laceholder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270357" y="2498842"/>
            <a:ext cx="2153478" cy="170967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6642495" y="2498842"/>
            <a:ext cx="2153478" cy="170967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014634" y="2498842"/>
            <a:ext cx="2153478" cy="170967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rmal Center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图片占位符 18"/>
          <p:cNvSpPr>
            <a:spLocks noGrp="1"/>
          </p:cNvSpPr>
          <p:nvPr>
            <p:ph type="pic" sz="quarter" idx="10"/>
          </p:nvPr>
        </p:nvSpPr>
        <p:spPr>
          <a:xfrm>
            <a:off x="696686" y="2539999"/>
            <a:ext cx="2584633" cy="2177144"/>
          </a:xfrm>
          <a:custGeom>
            <a:avLst/>
            <a:gdLst>
              <a:gd name="connsiteX0" fmla="*/ 0 w 2584633"/>
              <a:gd name="connsiteY0" fmla="*/ 0 h 2177144"/>
              <a:gd name="connsiteX1" fmla="*/ 2584633 w 2584633"/>
              <a:gd name="connsiteY1" fmla="*/ 0 h 2177144"/>
              <a:gd name="connsiteX2" fmla="*/ 2584633 w 2584633"/>
              <a:gd name="connsiteY2" fmla="*/ 2177144 h 2177144"/>
              <a:gd name="connsiteX3" fmla="*/ 0 w 2584633"/>
              <a:gd name="connsiteY3" fmla="*/ 2177144 h 217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4633" h="2177144">
                <a:moveTo>
                  <a:pt x="0" y="0"/>
                </a:moveTo>
                <a:lnTo>
                  <a:pt x="2584633" y="0"/>
                </a:lnTo>
                <a:lnTo>
                  <a:pt x="2584633" y="2177144"/>
                </a:lnTo>
                <a:lnTo>
                  <a:pt x="0" y="21771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1"/>
          </p:nvPr>
        </p:nvSpPr>
        <p:spPr>
          <a:xfrm>
            <a:off x="3434684" y="2539999"/>
            <a:ext cx="2584633" cy="2177144"/>
          </a:xfrm>
          <a:custGeom>
            <a:avLst/>
            <a:gdLst>
              <a:gd name="connsiteX0" fmla="*/ 0 w 2584633"/>
              <a:gd name="connsiteY0" fmla="*/ 0 h 2177144"/>
              <a:gd name="connsiteX1" fmla="*/ 2584633 w 2584633"/>
              <a:gd name="connsiteY1" fmla="*/ 0 h 2177144"/>
              <a:gd name="connsiteX2" fmla="*/ 2584633 w 2584633"/>
              <a:gd name="connsiteY2" fmla="*/ 2177144 h 2177144"/>
              <a:gd name="connsiteX3" fmla="*/ 0 w 2584633"/>
              <a:gd name="connsiteY3" fmla="*/ 2177144 h 217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4633" h="2177144">
                <a:moveTo>
                  <a:pt x="0" y="0"/>
                </a:moveTo>
                <a:lnTo>
                  <a:pt x="2584633" y="0"/>
                </a:lnTo>
                <a:lnTo>
                  <a:pt x="2584633" y="2177144"/>
                </a:lnTo>
                <a:lnTo>
                  <a:pt x="0" y="21771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1" name="图片占位符 20"/>
          <p:cNvSpPr>
            <a:spLocks noGrp="1"/>
          </p:cNvSpPr>
          <p:nvPr>
            <p:ph type="pic" sz="quarter" idx="12"/>
          </p:nvPr>
        </p:nvSpPr>
        <p:spPr>
          <a:xfrm>
            <a:off x="6172682" y="2539999"/>
            <a:ext cx="2584633" cy="2177144"/>
          </a:xfrm>
          <a:custGeom>
            <a:avLst/>
            <a:gdLst>
              <a:gd name="connsiteX0" fmla="*/ 0 w 2584633"/>
              <a:gd name="connsiteY0" fmla="*/ 0 h 2177144"/>
              <a:gd name="connsiteX1" fmla="*/ 2584633 w 2584633"/>
              <a:gd name="connsiteY1" fmla="*/ 0 h 2177144"/>
              <a:gd name="connsiteX2" fmla="*/ 2584633 w 2584633"/>
              <a:gd name="connsiteY2" fmla="*/ 2177144 h 2177144"/>
              <a:gd name="connsiteX3" fmla="*/ 0 w 2584633"/>
              <a:gd name="connsiteY3" fmla="*/ 2177144 h 217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4633" h="2177144">
                <a:moveTo>
                  <a:pt x="0" y="0"/>
                </a:moveTo>
                <a:lnTo>
                  <a:pt x="2584633" y="0"/>
                </a:lnTo>
                <a:lnTo>
                  <a:pt x="2584633" y="2177144"/>
                </a:lnTo>
                <a:lnTo>
                  <a:pt x="0" y="21771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3"/>
          </p:nvPr>
        </p:nvSpPr>
        <p:spPr>
          <a:xfrm>
            <a:off x="8910681" y="2539999"/>
            <a:ext cx="2584633" cy="2177144"/>
          </a:xfrm>
          <a:custGeom>
            <a:avLst/>
            <a:gdLst>
              <a:gd name="connsiteX0" fmla="*/ 0 w 2584633"/>
              <a:gd name="connsiteY0" fmla="*/ 0 h 2177144"/>
              <a:gd name="connsiteX1" fmla="*/ 2584633 w 2584633"/>
              <a:gd name="connsiteY1" fmla="*/ 0 h 2177144"/>
              <a:gd name="connsiteX2" fmla="*/ 2584633 w 2584633"/>
              <a:gd name="connsiteY2" fmla="*/ 2177144 h 2177144"/>
              <a:gd name="connsiteX3" fmla="*/ 0 w 2584633"/>
              <a:gd name="connsiteY3" fmla="*/ 2177144 h 217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4633" h="2177144">
                <a:moveTo>
                  <a:pt x="0" y="0"/>
                </a:moveTo>
                <a:lnTo>
                  <a:pt x="2584633" y="0"/>
                </a:lnTo>
                <a:lnTo>
                  <a:pt x="2584633" y="2177144"/>
                </a:lnTo>
                <a:lnTo>
                  <a:pt x="0" y="21771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6125028" y="0"/>
            <a:ext cx="6066971" cy="6858001"/>
          </a:xfrm>
          <a:prstGeom prst="rect">
            <a:avLst/>
          </a:prstGeom>
          <a:solidFill>
            <a:schemeClr val="accent1">
              <a:lumMod val="5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384628" y="395514"/>
            <a:ext cx="11422743" cy="6066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11" r:id="rId2"/>
    <p:sldLayoutId id="2147483654" r:id="rId3"/>
    <p:sldLayoutId id="2147483656" r:id="rId4"/>
    <p:sldLayoutId id="2147483658" r:id="rId5"/>
    <p:sldLayoutId id="2147483659" r:id="rId6"/>
    <p:sldLayoutId id="2147483661" r:id="rId7"/>
    <p:sldLayoutId id="2147483662" r:id="rId8"/>
    <p:sldLayoutId id="2147483665" r:id="rId9"/>
    <p:sldLayoutId id="2147483666" r:id="rId10"/>
    <p:sldLayoutId id="2147483669" r:id="rId11"/>
    <p:sldLayoutId id="2147483670" r:id="rId12"/>
    <p:sldLayoutId id="2147483671" r:id="rId13"/>
    <p:sldLayoutId id="2147483675" r:id="rId14"/>
    <p:sldLayoutId id="2147483676" r:id="rId15"/>
    <p:sldLayoutId id="2147483690" r:id="rId16"/>
    <p:sldLayoutId id="2147483700" r:id="rId17"/>
    <p:sldLayoutId id="2147483708" r:id="rId18"/>
    <p:sldLayoutId id="2147483709" r:id="rId19"/>
    <p:sldLayoutId id="2147483710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6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12" Type="http://schemas.openxmlformats.org/officeDocument/2006/relationships/image" Target="../media/image4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Relationship Id="rId1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780855" y="1487715"/>
            <a:ext cx="4507195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hickenScratch AOE" panose="00000400000000000000" pitchFamily="2" charset="0"/>
              </a:rPr>
              <a:t>POWER</a:t>
            </a:r>
            <a:endParaRPr lang="zh-CN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hickenScratch AOE" panose="00000400000000000000" pitchFamily="2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7015" y="3097963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欧美风商务计划书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268685" y="3928960"/>
            <a:ext cx="6062907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9486900" y="4927483"/>
            <a:ext cx="1731292" cy="350835"/>
            <a:chOff x="9486900" y="4927483"/>
            <a:chExt cx="1731292" cy="350835"/>
          </a:xfrm>
        </p:grpSpPr>
        <p:sp>
          <p:nvSpPr>
            <p:cNvPr id="11" name="矩形: 圆角 10"/>
            <p:cNvSpPr/>
            <p:nvPr/>
          </p:nvSpPr>
          <p:spPr>
            <a:xfrm>
              <a:off x="9486900" y="4927483"/>
              <a:ext cx="1731292" cy="35083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563378" y="4947573"/>
              <a:ext cx="16049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汇报人</a:t>
              </a:r>
              <a:r>
                <a:rPr lang="zh-CN" altLang="en-US" sz="1400" dirty="0" smtClean="0">
                  <a:solidFill>
                    <a:schemeClr val="accent1">
                      <a:lumMod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：第一</a:t>
              </a:r>
              <a:r>
                <a:rPr lang="en-US" altLang="zh-CN" sz="1400" dirty="0" smtClean="0">
                  <a:solidFill>
                    <a:schemeClr val="accent1">
                      <a:lumMod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PPT</a:t>
              </a:r>
              <a:endParaRPr lang="zh-CN" altLang="en-US" sz="1400" dirty="0">
                <a:solidFill>
                  <a:schemeClr val="accent1">
                    <a:lumMod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60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6" name="文本框 15"/>
          <p:cNvSpPr txBox="1"/>
          <p:nvPr/>
        </p:nvSpPr>
        <p:spPr>
          <a:xfrm>
            <a:off x="1127227" y="207321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4A9D9A"/>
                </a:solidFill>
                <a:latin typeface="+mj-ea"/>
                <a:ea typeface="+mj-ea"/>
              </a:rPr>
              <a:t>标题添加此处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96686" y="4766971"/>
            <a:ext cx="2583070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865225" y="207321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4A9D9A"/>
                </a:solidFill>
                <a:latin typeface="+mj-ea"/>
                <a:ea typeface="+mj-ea"/>
              </a:rPr>
              <a:t>标题添加此处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603223" y="207321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4A9D9A"/>
                </a:solidFill>
                <a:latin typeface="+mj-ea"/>
                <a:ea typeface="+mj-ea"/>
              </a:rPr>
              <a:t>标题添加此处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9341221" y="207321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rgbClr val="4A9D9A"/>
                </a:solidFill>
                <a:latin typeface="+mj-ea"/>
                <a:ea typeface="+mj-ea"/>
              </a:rPr>
              <a:t>标题添加此处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436247" y="4766971"/>
            <a:ext cx="2583070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172682" y="4766971"/>
            <a:ext cx="2583070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912244" y="4766971"/>
            <a:ext cx="2583070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19574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6444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文本框 14"/>
          <p:cNvSpPr txBox="1"/>
          <p:nvPr/>
        </p:nvSpPr>
        <p:spPr>
          <a:xfrm>
            <a:off x="1180644" y="4766971"/>
            <a:ext cx="2160000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45400" y="4766971"/>
            <a:ext cx="2160000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310156" y="4766971"/>
            <a:ext cx="2160000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874913" y="4766971"/>
            <a:ext cx="2160000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19" name="椭圆 18"/>
          <p:cNvSpPr/>
          <p:nvPr/>
        </p:nvSpPr>
        <p:spPr>
          <a:xfrm>
            <a:off x="1339938" y="2637450"/>
            <a:ext cx="1841412" cy="1841412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904694" y="2637450"/>
            <a:ext cx="1841412" cy="1841412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469450" y="2637450"/>
            <a:ext cx="1841412" cy="1841412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9034207" y="2637450"/>
            <a:ext cx="1841412" cy="1841412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911830" y="3204213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标题</a:t>
            </a:r>
            <a:endPara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添加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476586" y="3204213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标题</a:t>
            </a:r>
            <a:endPara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添加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041342" y="3204213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标题</a:t>
            </a:r>
            <a:endPara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添加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9606099" y="3204213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标题</a:t>
            </a:r>
            <a:endParaRPr lang="en-US" altLang="zh-CN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添加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19574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6373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102771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3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6" name="组合 5"/>
          <p:cNvGrpSpPr/>
          <p:nvPr/>
        </p:nvGrpSpPr>
        <p:grpSpPr>
          <a:xfrm>
            <a:off x="6855514" y="2704556"/>
            <a:ext cx="4098235" cy="2346565"/>
            <a:chOff x="1689561" y="2091953"/>
            <a:chExt cx="4098235" cy="2346565"/>
          </a:xfrm>
        </p:grpSpPr>
        <p:sp>
          <p:nvSpPr>
            <p:cNvPr id="7" name="文本框 6"/>
            <p:cNvSpPr txBox="1"/>
            <p:nvPr/>
          </p:nvSpPr>
          <p:spPr>
            <a:xfrm>
              <a:off x="1689562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689561" y="2407193"/>
              <a:ext cx="4098235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into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297746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9330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12" name="组合 11"/>
          <p:cNvGrpSpPr/>
          <p:nvPr/>
        </p:nvGrpSpPr>
        <p:grpSpPr>
          <a:xfrm>
            <a:off x="6893614" y="3102367"/>
            <a:ext cx="4098235" cy="2346565"/>
            <a:chOff x="1689561" y="2091953"/>
            <a:chExt cx="4098235" cy="2346565"/>
          </a:xfrm>
        </p:grpSpPr>
        <p:sp>
          <p:nvSpPr>
            <p:cNvPr id="13" name="文本框 12"/>
            <p:cNvSpPr txBox="1"/>
            <p:nvPr/>
          </p:nvSpPr>
          <p:spPr>
            <a:xfrm>
              <a:off x="1689562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689561" y="2407193"/>
              <a:ext cx="4098235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into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355803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15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占位符 4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任意多边形: 形状 3"/>
          <p:cNvSpPr>
            <a:spLocks/>
          </p:cNvSpPr>
          <p:nvPr/>
        </p:nvSpPr>
        <p:spPr bwMode="auto">
          <a:xfrm>
            <a:off x="1273238" y="1419892"/>
            <a:ext cx="4430875" cy="4018216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solidFill>
            <a:srgbClr val="4A9D9A">
              <a:alpha val="50000"/>
            </a:srgb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6F8F8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307262" y="2154181"/>
            <a:ext cx="139536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800" b="0" i="0" u="none" strike="noStrike" kern="1200" cap="none" spc="0" normalizeH="0" baseline="0" noProof="0" dirty="0">
                <a:ln>
                  <a:noFill/>
                </a:ln>
                <a:solidFill>
                  <a:srgbClr val="F6F8F8"/>
                </a:solidFill>
                <a:effectLst/>
                <a:uLnTx/>
                <a:uFillTx/>
                <a:latin typeface="ChickenScratch AOE" panose="00000400000000000000" pitchFamily="2" charset="0"/>
                <a:ea typeface="微软雅黑"/>
                <a:cs typeface="+mn-cs"/>
              </a:rPr>
              <a:t>3</a:t>
            </a:r>
            <a:endParaRPr kumimoji="0" lang="zh-CN" altLang="en-US" sz="13800" b="0" i="0" u="none" strike="noStrike" kern="1200" cap="none" spc="0" normalizeH="0" baseline="0" noProof="0" dirty="0">
              <a:ln>
                <a:noFill/>
              </a:ln>
              <a:solidFill>
                <a:srgbClr val="F6F8F8"/>
              </a:solidFill>
              <a:effectLst/>
              <a:uLnTx/>
              <a:uFillTx/>
              <a:latin typeface="ChickenScratch AOE" panose="00000400000000000000" pitchFamily="2" charset="0"/>
              <a:ea typeface="微软雅黑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254315" y="3127694"/>
            <a:ext cx="3818599" cy="1103570"/>
            <a:chOff x="1689561" y="1826843"/>
            <a:chExt cx="3818599" cy="1103570"/>
          </a:xfrm>
        </p:grpSpPr>
        <p:sp>
          <p:nvSpPr>
            <p:cNvPr id="46" name="文本框 45"/>
            <p:cNvSpPr txBox="1"/>
            <p:nvPr/>
          </p:nvSpPr>
          <p:spPr>
            <a:xfrm>
              <a:off x="1689562" y="182684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4A9D9A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标题添加此处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689561" y="2407193"/>
              <a:ext cx="38185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gency FB" panose="020B0503020202020204" pitchFamily="34" charset="0"/>
                  <a:ea typeface="时尚中黑简体" panose="01010104010101010101" pitchFamily="2" charset="-122"/>
                  <a:cs typeface="+mn-cs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60251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08711b99-5076-42ab-8052-9c6e5b89f4ee"/>
          <p:cNvGrpSpPr>
            <a:grpSpLocks noChangeAspect="1"/>
          </p:cNvGrpSpPr>
          <p:nvPr/>
        </p:nvGrpSpPr>
        <p:grpSpPr>
          <a:xfrm>
            <a:off x="3552193" y="1654948"/>
            <a:ext cx="5199922" cy="4202894"/>
            <a:chOff x="3301042" y="1308654"/>
            <a:chExt cx="5589917" cy="4518112"/>
          </a:xfrm>
        </p:grpSpPr>
        <p:sp>
          <p:nvSpPr>
            <p:cNvPr id="4" name="Arc 12"/>
            <p:cNvSpPr/>
            <p:nvPr/>
          </p:nvSpPr>
          <p:spPr>
            <a:xfrm flipH="1" flipV="1">
              <a:off x="3975654" y="1586073"/>
              <a:ext cx="4240694" cy="4240693"/>
            </a:xfrm>
            <a:prstGeom prst="arc">
              <a:avLst>
                <a:gd name="adj1" fmla="val 12136914"/>
                <a:gd name="adj2" fmla="val 20239707"/>
              </a:avLst>
            </a:prstGeom>
            <a:ln w="19050">
              <a:solidFill>
                <a:schemeClr val="bg1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Group 1"/>
            <p:cNvGrpSpPr/>
            <p:nvPr/>
          </p:nvGrpSpPr>
          <p:grpSpPr>
            <a:xfrm>
              <a:off x="3301042" y="1308654"/>
              <a:ext cx="5589917" cy="4240693"/>
              <a:chOff x="3301042" y="1586073"/>
              <a:chExt cx="5589917" cy="4240693"/>
            </a:xfrm>
          </p:grpSpPr>
          <p:sp>
            <p:nvSpPr>
              <p:cNvPr id="6" name="Oval 8"/>
              <p:cNvSpPr/>
              <p:nvPr/>
            </p:nvSpPr>
            <p:spPr>
              <a:xfrm>
                <a:off x="4535521" y="2145942"/>
                <a:ext cx="3120960" cy="3120955"/>
              </a:xfrm>
              <a:prstGeom prst="ellipse">
                <a:avLst/>
              </a:prstGeom>
              <a:solidFill>
                <a:schemeClr val="tx2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bIns="360000" anchor="b" anchorCtr="1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400" dirty="0">
                    <a:solidFill>
                      <a:schemeClr val="bg1"/>
                    </a:solidFill>
                  </a:rPr>
                  <a:t>此部分内容作为文字排版占位显示 </a:t>
                </a:r>
              </a:p>
            </p:txBody>
          </p:sp>
          <p:sp>
            <p:nvSpPr>
              <p:cNvPr id="7" name="Oval 9"/>
              <p:cNvSpPr/>
              <p:nvPr/>
            </p:nvSpPr>
            <p:spPr>
              <a:xfrm>
                <a:off x="3301042" y="2896402"/>
                <a:ext cx="1620039" cy="1620036"/>
              </a:xfrm>
              <a:prstGeom prst="ellipse">
                <a:avLst/>
              </a:prstGeom>
              <a:solidFill>
                <a:srgbClr val="4A9D9A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" name="Oval 10"/>
              <p:cNvSpPr/>
              <p:nvPr/>
            </p:nvSpPr>
            <p:spPr>
              <a:xfrm>
                <a:off x="7270920" y="2896402"/>
                <a:ext cx="1620039" cy="1620036"/>
              </a:xfrm>
              <a:prstGeom prst="ellipse">
                <a:avLst/>
              </a:prstGeom>
              <a:solidFill>
                <a:srgbClr val="4A9D9A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Arc 11"/>
              <p:cNvSpPr/>
              <p:nvPr/>
            </p:nvSpPr>
            <p:spPr>
              <a:xfrm>
                <a:off x="3975654" y="1586073"/>
                <a:ext cx="4240694" cy="4240693"/>
              </a:xfrm>
              <a:prstGeom prst="arc">
                <a:avLst>
                  <a:gd name="adj1" fmla="val 12136914"/>
                  <a:gd name="adj2" fmla="val 20239707"/>
                </a:avLst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" name="Freeform: Shape 15"/>
              <p:cNvSpPr>
                <a:spLocks/>
              </p:cNvSpPr>
              <p:nvPr/>
            </p:nvSpPr>
            <p:spPr bwMode="auto">
              <a:xfrm>
                <a:off x="3792393" y="3441049"/>
                <a:ext cx="637337" cy="530742"/>
              </a:xfrm>
              <a:custGeom>
                <a:avLst/>
                <a:gdLst>
                  <a:gd name="T0" fmla="*/ 1028 w 1149"/>
                  <a:gd name="T1" fmla="*/ 541 h 955"/>
                  <a:gd name="T2" fmla="*/ 1044 w 1149"/>
                  <a:gd name="T3" fmla="*/ 661 h 955"/>
                  <a:gd name="T4" fmla="*/ 1005 w 1149"/>
                  <a:gd name="T5" fmla="*/ 753 h 955"/>
                  <a:gd name="T6" fmla="*/ 915 w 1149"/>
                  <a:gd name="T7" fmla="*/ 813 h 955"/>
                  <a:gd name="T8" fmla="*/ 862 w 1149"/>
                  <a:gd name="T9" fmla="*/ 882 h 955"/>
                  <a:gd name="T10" fmla="*/ 786 w 1149"/>
                  <a:gd name="T11" fmla="*/ 926 h 955"/>
                  <a:gd name="T12" fmla="*/ 670 w 1149"/>
                  <a:gd name="T13" fmla="*/ 944 h 955"/>
                  <a:gd name="T14" fmla="*/ 702 w 1149"/>
                  <a:gd name="T15" fmla="*/ 895 h 955"/>
                  <a:gd name="T16" fmla="*/ 752 w 1149"/>
                  <a:gd name="T17" fmla="*/ 876 h 955"/>
                  <a:gd name="T18" fmla="*/ 670 w 1149"/>
                  <a:gd name="T19" fmla="*/ 761 h 955"/>
                  <a:gd name="T20" fmla="*/ 793 w 1149"/>
                  <a:gd name="T21" fmla="*/ 816 h 955"/>
                  <a:gd name="T22" fmla="*/ 854 w 1149"/>
                  <a:gd name="T23" fmla="*/ 819 h 955"/>
                  <a:gd name="T24" fmla="*/ 754 w 1149"/>
                  <a:gd name="T25" fmla="*/ 707 h 955"/>
                  <a:gd name="T26" fmla="*/ 767 w 1149"/>
                  <a:gd name="T27" fmla="*/ 662 h 955"/>
                  <a:gd name="T28" fmla="*/ 909 w 1149"/>
                  <a:gd name="T29" fmla="*/ 755 h 955"/>
                  <a:gd name="T30" fmla="*/ 948 w 1149"/>
                  <a:gd name="T31" fmla="*/ 714 h 955"/>
                  <a:gd name="T32" fmla="*/ 813 w 1149"/>
                  <a:gd name="T33" fmla="*/ 581 h 955"/>
                  <a:gd name="T34" fmla="*/ 858 w 1149"/>
                  <a:gd name="T35" fmla="*/ 566 h 955"/>
                  <a:gd name="T36" fmla="*/ 998 w 1149"/>
                  <a:gd name="T37" fmla="*/ 628 h 955"/>
                  <a:gd name="T38" fmla="*/ 683 w 1149"/>
                  <a:gd name="T39" fmla="*/ 301 h 955"/>
                  <a:gd name="T40" fmla="*/ 730 w 1149"/>
                  <a:gd name="T41" fmla="*/ 285 h 955"/>
                  <a:gd name="T42" fmla="*/ 97 w 1149"/>
                  <a:gd name="T43" fmla="*/ 439 h 955"/>
                  <a:gd name="T44" fmla="*/ 0 w 1149"/>
                  <a:gd name="T45" fmla="*/ 254 h 955"/>
                  <a:gd name="T46" fmla="*/ 174 w 1149"/>
                  <a:gd name="T47" fmla="*/ 32 h 955"/>
                  <a:gd name="T48" fmla="*/ 260 w 1149"/>
                  <a:gd name="T49" fmla="*/ 2 h 955"/>
                  <a:gd name="T50" fmla="*/ 362 w 1149"/>
                  <a:gd name="T51" fmla="*/ 59 h 955"/>
                  <a:gd name="T52" fmla="*/ 525 w 1149"/>
                  <a:gd name="T53" fmla="*/ 40 h 955"/>
                  <a:gd name="T54" fmla="*/ 338 w 1149"/>
                  <a:gd name="T55" fmla="*/ 112 h 955"/>
                  <a:gd name="T56" fmla="*/ 233 w 1149"/>
                  <a:gd name="T57" fmla="*/ 59 h 955"/>
                  <a:gd name="T58" fmla="*/ 60 w 1149"/>
                  <a:gd name="T59" fmla="*/ 267 h 955"/>
                  <a:gd name="T60" fmla="*/ 143 w 1149"/>
                  <a:gd name="T61" fmla="*/ 367 h 955"/>
                  <a:gd name="T62" fmla="*/ 149 w 1149"/>
                  <a:gd name="T63" fmla="*/ 500 h 955"/>
                  <a:gd name="T64" fmla="*/ 538 w 1149"/>
                  <a:gd name="T65" fmla="*/ 788 h 955"/>
                  <a:gd name="T66" fmla="*/ 512 w 1149"/>
                  <a:gd name="T67" fmla="*/ 773 h 955"/>
                  <a:gd name="T68" fmla="*/ 456 w 1149"/>
                  <a:gd name="T69" fmla="*/ 707 h 955"/>
                  <a:gd name="T70" fmla="*/ 394 w 1149"/>
                  <a:gd name="T71" fmla="*/ 710 h 955"/>
                  <a:gd name="T72" fmla="*/ 370 w 1149"/>
                  <a:gd name="T73" fmla="*/ 642 h 955"/>
                  <a:gd name="T74" fmla="*/ 295 w 1149"/>
                  <a:gd name="T75" fmla="*/ 627 h 955"/>
                  <a:gd name="T76" fmla="*/ 283 w 1149"/>
                  <a:gd name="T77" fmla="*/ 546 h 955"/>
                  <a:gd name="T78" fmla="*/ 195 w 1149"/>
                  <a:gd name="T79" fmla="*/ 527 h 955"/>
                  <a:gd name="T80" fmla="*/ 135 w 1149"/>
                  <a:gd name="T81" fmla="*/ 607 h 955"/>
                  <a:gd name="T82" fmla="*/ 174 w 1149"/>
                  <a:gd name="T83" fmla="*/ 681 h 955"/>
                  <a:gd name="T84" fmla="*/ 230 w 1149"/>
                  <a:gd name="T85" fmla="*/ 692 h 955"/>
                  <a:gd name="T86" fmla="*/ 239 w 1149"/>
                  <a:gd name="T87" fmla="*/ 794 h 955"/>
                  <a:gd name="T88" fmla="*/ 341 w 1149"/>
                  <a:gd name="T89" fmla="*/ 789 h 955"/>
                  <a:gd name="T90" fmla="*/ 358 w 1149"/>
                  <a:gd name="T91" fmla="*/ 843 h 955"/>
                  <a:gd name="T92" fmla="*/ 458 w 1149"/>
                  <a:gd name="T93" fmla="*/ 862 h 955"/>
                  <a:gd name="T94" fmla="*/ 478 w 1149"/>
                  <a:gd name="T95" fmla="*/ 883 h 955"/>
                  <a:gd name="T96" fmla="*/ 540 w 1149"/>
                  <a:gd name="T97" fmla="*/ 937 h 955"/>
                  <a:gd name="T98" fmla="*/ 618 w 1149"/>
                  <a:gd name="T99" fmla="*/ 894 h 955"/>
                  <a:gd name="T100" fmla="*/ 602 w 1149"/>
                  <a:gd name="T101" fmla="*/ 804 h 955"/>
                  <a:gd name="T102" fmla="*/ 1035 w 1149"/>
                  <a:gd name="T103" fmla="*/ 442 h 955"/>
                  <a:gd name="T104" fmla="*/ 1090 w 1149"/>
                  <a:gd name="T105" fmla="*/ 313 h 955"/>
                  <a:gd name="T106" fmla="*/ 1130 w 1149"/>
                  <a:gd name="T107" fmla="*/ 172 h 955"/>
                  <a:gd name="T108" fmla="*/ 864 w 1149"/>
                  <a:gd name="T109" fmla="*/ 42 h 955"/>
                  <a:gd name="T110" fmla="*/ 685 w 1149"/>
                  <a:gd name="T111" fmla="*/ 43 h 955"/>
                  <a:gd name="T112" fmla="*/ 333 w 1149"/>
                  <a:gd name="T113" fmla="*/ 247 h 955"/>
                  <a:gd name="T114" fmla="*/ 358 w 1149"/>
                  <a:gd name="T115" fmla="*/ 338 h 955"/>
                  <a:gd name="T116" fmla="*/ 609 w 1149"/>
                  <a:gd name="T117" fmla="*/ 222 h 955"/>
                  <a:gd name="T118" fmla="*/ 713 w 1149"/>
                  <a:gd name="T119" fmla="*/ 240 h 955"/>
                  <a:gd name="T120" fmla="*/ 797 w 1149"/>
                  <a:gd name="T121" fmla="*/ 256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49" h="955">
                    <a:moveTo>
                      <a:pt x="748" y="284"/>
                    </a:moveTo>
                    <a:lnTo>
                      <a:pt x="748" y="284"/>
                    </a:lnTo>
                    <a:lnTo>
                      <a:pt x="852" y="378"/>
                    </a:lnTo>
                    <a:lnTo>
                      <a:pt x="903" y="424"/>
                    </a:lnTo>
                    <a:lnTo>
                      <a:pt x="954" y="473"/>
                    </a:lnTo>
                    <a:lnTo>
                      <a:pt x="954" y="473"/>
                    </a:lnTo>
                    <a:lnTo>
                      <a:pt x="961" y="478"/>
                    </a:lnTo>
                    <a:lnTo>
                      <a:pt x="968" y="484"/>
                    </a:lnTo>
                    <a:lnTo>
                      <a:pt x="1006" y="518"/>
                    </a:lnTo>
                    <a:lnTo>
                      <a:pt x="1028" y="541"/>
                    </a:lnTo>
                    <a:lnTo>
                      <a:pt x="1028" y="541"/>
                    </a:lnTo>
                    <a:lnTo>
                      <a:pt x="1037" y="552"/>
                    </a:lnTo>
                    <a:lnTo>
                      <a:pt x="1044" y="562"/>
                    </a:lnTo>
                    <a:lnTo>
                      <a:pt x="1050" y="573"/>
                    </a:lnTo>
                    <a:lnTo>
                      <a:pt x="1054" y="585"/>
                    </a:lnTo>
                    <a:lnTo>
                      <a:pt x="1057" y="596"/>
                    </a:lnTo>
                    <a:lnTo>
                      <a:pt x="1057" y="607"/>
                    </a:lnTo>
                    <a:lnTo>
                      <a:pt x="1057" y="618"/>
                    </a:lnTo>
                    <a:lnTo>
                      <a:pt x="1056" y="630"/>
                    </a:lnTo>
                    <a:lnTo>
                      <a:pt x="1054" y="641"/>
                    </a:lnTo>
                    <a:lnTo>
                      <a:pt x="1049" y="651"/>
                    </a:lnTo>
                    <a:lnTo>
                      <a:pt x="1044" y="661"/>
                    </a:lnTo>
                    <a:lnTo>
                      <a:pt x="1038" y="671"/>
                    </a:lnTo>
                    <a:lnTo>
                      <a:pt x="1030" y="679"/>
                    </a:lnTo>
                    <a:lnTo>
                      <a:pt x="1022" y="686"/>
                    </a:lnTo>
                    <a:lnTo>
                      <a:pt x="1013" y="692"/>
                    </a:lnTo>
                    <a:lnTo>
                      <a:pt x="1003" y="697"/>
                    </a:lnTo>
                    <a:lnTo>
                      <a:pt x="1003" y="697"/>
                    </a:lnTo>
                    <a:lnTo>
                      <a:pt x="1006" y="709"/>
                    </a:lnTo>
                    <a:lnTo>
                      <a:pt x="1009" y="720"/>
                    </a:lnTo>
                    <a:lnTo>
                      <a:pt x="1009" y="731"/>
                    </a:lnTo>
                    <a:lnTo>
                      <a:pt x="1008" y="742"/>
                    </a:lnTo>
                    <a:lnTo>
                      <a:pt x="1005" y="753"/>
                    </a:lnTo>
                    <a:lnTo>
                      <a:pt x="1002" y="762"/>
                    </a:lnTo>
                    <a:lnTo>
                      <a:pt x="997" y="772"/>
                    </a:lnTo>
                    <a:lnTo>
                      <a:pt x="991" y="780"/>
                    </a:lnTo>
                    <a:lnTo>
                      <a:pt x="984" y="787"/>
                    </a:lnTo>
                    <a:lnTo>
                      <a:pt x="977" y="794"/>
                    </a:lnTo>
                    <a:lnTo>
                      <a:pt x="967" y="800"/>
                    </a:lnTo>
                    <a:lnTo>
                      <a:pt x="958" y="806"/>
                    </a:lnTo>
                    <a:lnTo>
                      <a:pt x="948" y="810"/>
                    </a:lnTo>
                    <a:lnTo>
                      <a:pt x="937" y="812"/>
                    </a:lnTo>
                    <a:lnTo>
                      <a:pt x="927" y="813"/>
                    </a:lnTo>
                    <a:lnTo>
                      <a:pt x="915" y="813"/>
                    </a:lnTo>
                    <a:lnTo>
                      <a:pt x="915" y="813"/>
                    </a:lnTo>
                    <a:lnTo>
                      <a:pt x="914" y="823"/>
                    </a:lnTo>
                    <a:lnTo>
                      <a:pt x="911" y="832"/>
                    </a:lnTo>
                    <a:lnTo>
                      <a:pt x="908" y="841"/>
                    </a:lnTo>
                    <a:lnTo>
                      <a:pt x="903" y="849"/>
                    </a:lnTo>
                    <a:lnTo>
                      <a:pt x="898" y="856"/>
                    </a:lnTo>
                    <a:lnTo>
                      <a:pt x="892" y="862"/>
                    </a:lnTo>
                    <a:lnTo>
                      <a:pt x="885" y="869"/>
                    </a:lnTo>
                    <a:lnTo>
                      <a:pt x="878" y="874"/>
                    </a:lnTo>
                    <a:lnTo>
                      <a:pt x="871" y="879"/>
                    </a:lnTo>
                    <a:lnTo>
                      <a:pt x="862" y="882"/>
                    </a:lnTo>
                    <a:lnTo>
                      <a:pt x="854" y="886"/>
                    </a:lnTo>
                    <a:lnTo>
                      <a:pt x="846" y="888"/>
                    </a:lnTo>
                    <a:lnTo>
                      <a:pt x="836" y="889"/>
                    </a:lnTo>
                    <a:lnTo>
                      <a:pt x="827" y="889"/>
                    </a:lnTo>
                    <a:lnTo>
                      <a:pt x="817" y="888"/>
                    </a:lnTo>
                    <a:lnTo>
                      <a:pt x="808" y="887"/>
                    </a:lnTo>
                    <a:lnTo>
                      <a:pt x="808" y="887"/>
                    </a:lnTo>
                    <a:lnTo>
                      <a:pt x="804" y="898"/>
                    </a:lnTo>
                    <a:lnTo>
                      <a:pt x="799" y="908"/>
                    </a:lnTo>
                    <a:lnTo>
                      <a:pt x="793" y="918"/>
                    </a:lnTo>
                    <a:lnTo>
                      <a:pt x="786" y="926"/>
                    </a:lnTo>
                    <a:lnTo>
                      <a:pt x="778" y="934"/>
                    </a:lnTo>
                    <a:lnTo>
                      <a:pt x="770" y="940"/>
                    </a:lnTo>
                    <a:lnTo>
                      <a:pt x="760" y="945"/>
                    </a:lnTo>
                    <a:lnTo>
                      <a:pt x="750" y="950"/>
                    </a:lnTo>
                    <a:lnTo>
                      <a:pt x="739" y="952"/>
                    </a:lnTo>
                    <a:lnTo>
                      <a:pt x="728" y="955"/>
                    </a:lnTo>
                    <a:lnTo>
                      <a:pt x="716" y="955"/>
                    </a:lnTo>
                    <a:lnTo>
                      <a:pt x="704" y="953"/>
                    </a:lnTo>
                    <a:lnTo>
                      <a:pt x="692" y="952"/>
                    </a:lnTo>
                    <a:lnTo>
                      <a:pt x="681" y="949"/>
                    </a:lnTo>
                    <a:lnTo>
                      <a:pt x="670" y="944"/>
                    </a:lnTo>
                    <a:lnTo>
                      <a:pt x="658" y="938"/>
                    </a:lnTo>
                    <a:lnTo>
                      <a:pt x="650" y="932"/>
                    </a:lnTo>
                    <a:lnTo>
                      <a:pt x="650" y="932"/>
                    </a:lnTo>
                    <a:lnTo>
                      <a:pt x="658" y="920"/>
                    </a:lnTo>
                    <a:lnTo>
                      <a:pt x="664" y="907"/>
                    </a:lnTo>
                    <a:lnTo>
                      <a:pt x="669" y="894"/>
                    </a:lnTo>
                    <a:lnTo>
                      <a:pt x="672" y="880"/>
                    </a:lnTo>
                    <a:lnTo>
                      <a:pt x="672" y="880"/>
                    </a:lnTo>
                    <a:lnTo>
                      <a:pt x="684" y="887"/>
                    </a:lnTo>
                    <a:lnTo>
                      <a:pt x="696" y="893"/>
                    </a:lnTo>
                    <a:lnTo>
                      <a:pt x="702" y="895"/>
                    </a:lnTo>
                    <a:lnTo>
                      <a:pt x="708" y="896"/>
                    </a:lnTo>
                    <a:lnTo>
                      <a:pt x="714" y="898"/>
                    </a:lnTo>
                    <a:lnTo>
                      <a:pt x="721" y="898"/>
                    </a:lnTo>
                    <a:lnTo>
                      <a:pt x="721" y="898"/>
                    </a:lnTo>
                    <a:lnTo>
                      <a:pt x="732" y="895"/>
                    </a:lnTo>
                    <a:lnTo>
                      <a:pt x="740" y="892"/>
                    </a:lnTo>
                    <a:lnTo>
                      <a:pt x="744" y="888"/>
                    </a:lnTo>
                    <a:lnTo>
                      <a:pt x="747" y="885"/>
                    </a:lnTo>
                    <a:lnTo>
                      <a:pt x="750" y="881"/>
                    </a:lnTo>
                    <a:lnTo>
                      <a:pt x="752" y="876"/>
                    </a:lnTo>
                    <a:lnTo>
                      <a:pt x="752" y="876"/>
                    </a:lnTo>
                    <a:lnTo>
                      <a:pt x="753" y="867"/>
                    </a:lnTo>
                    <a:lnTo>
                      <a:pt x="751" y="855"/>
                    </a:lnTo>
                    <a:lnTo>
                      <a:pt x="677" y="795"/>
                    </a:lnTo>
                    <a:lnTo>
                      <a:pt x="677" y="795"/>
                    </a:lnTo>
                    <a:lnTo>
                      <a:pt x="673" y="792"/>
                    </a:lnTo>
                    <a:lnTo>
                      <a:pt x="670" y="787"/>
                    </a:lnTo>
                    <a:lnTo>
                      <a:pt x="667" y="782"/>
                    </a:lnTo>
                    <a:lnTo>
                      <a:pt x="666" y="776"/>
                    </a:lnTo>
                    <a:lnTo>
                      <a:pt x="666" y="772"/>
                    </a:lnTo>
                    <a:lnTo>
                      <a:pt x="667" y="766"/>
                    </a:lnTo>
                    <a:lnTo>
                      <a:pt x="670" y="761"/>
                    </a:lnTo>
                    <a:lnTo>
                      <a:pt x="672" y="756"/>
                    </a:lnTo>
                    <a:lnTo>
                      <a:pt x="672" y="756"/>
                    </a:lnTo>
                    <a:lnTo>
                      <a:pt x="677" y="751"/>
                    </a:lnTo>
                    <a:lnTo>
                      <a:pt x="682" y="749"/>
                    </a:lnTo>
                    <a:lnTo>
                      <a:pt x="686" y="747"/>
                    </a:lnTo>
                    <a:lnTo>
                      <a:pt x="691" y="745"/>
                    </a:lnTo>
                    <a:lnTo>
                      <a:pt x="697" y="745"/>
                    </a:lnTo>
                    <a:lnTo>
                      <a:pt x="702" y="747"/>
                    </a:lnTo>
                    <a:lnTo>
                      <a:pt x="708" y="748"/>
                    </a:lnTo>
                    <a:lnTo>
                      <a:pt x="713" y="751"/>
                    </a:lnTo>
                    <a:lnTo>
                      <a:pt x="793" y="816"/>
                    </a:lnTo>
                    <a:lnTo>
                      <a:pt x="793" y="816"/>
                    </a:lnTo>
                    <a:lnTo>
                      <a:pt x="801" y="821"/>
                    </a:lnTo>
                    <a:lnTo>
                      <a:pt x="808" y="826"/>
                    </a:lnTo>
                    <a:lnTo>
                      <a:pt x="816" y="830"/>
                    </a:lnTo>
                    <a:lnTo>
                      <a:pt x="823" y="831"/>
                    </a:lnTo>
                    <a:lnTo>
                      <a:pt x="829" y="832"/>
                    </a:lnTo>
                    <a:lnTo>
                      <a:pt x="836" y="831"/>
                    </a:lnTo>
                    <a:lnTo>
                      <a:pt x="843" y="829"/>
                    </a:lnTo>
                    <a:lnTo>
                      <a:pt x="849" y="825"/>
                    </a:lnTo>
                    <a:lnTo>
                      <a:pt x="849" y="825"/>
                    </a:lnTo>
                    <a:lnTo>
                      <a:pt x="854" y="819"/>
                    </a:lnTo>
                    <a:lnTo>
                      <a:pt x="858" y="813"/>
                    </a:lnTo>
                    <a:lnTo>
                      <a:pt x="858" y="813"/>
                    </a:lnTo>
                    <a:lnTo>
                      <a:pt x="859" y="806"/>
                    </a:lnTo>
                    <a:lnTo>
                      <a:pt x="860" y="799"/>
                    </a:lnTo>
                    <a:lnTo>
                      <a:pt x="860" y="795"/>
                    </a:lnTo>
                    <a:lnTo>
                      <a:pt x="859" y="792"/>
                    </a:lnTo>
                    <a:lnTo>
                      <a:pt x="857" y="789"/>
                    </a:lnTo>
                    <a:lnTo>
                      <a:pt x="854" y="786"/>
                    </a:lnTo>
                    <a:lnTo>
                      <a:pt x="758" y="711"/>
                    </a:lnTo>
                    <a:lnTo>
                      <a:pt x="758" y="711"/>
                    </a:lnTo>
                    <a:lnTo>
                      <a:pt x="754" y="707"/>
                    </a:lnTo>
                    <a:lnTo>
                      <a:pt x="751" y="703"/>
                    </a:lnTo>
                    <a:lnTo>
                      <a:pt x="748" y="698"/>
                    </a:lnTo>
                    <a:lnTo>
                      <a:pt x="747" y="692"/>
                    </a:lnTo>
                    <a:lnTo>
                      <a:pt x="747" y="687"/>
                    </a:lnTo>
                    <a:lnTo>
                      <a:pt x="748" y="681"/>
                    </a:lnTo>
                    <a:lnTo>
                      <a:pt x="751" y="676"/>
                    </a:lnTo>
                    <a:lnTo>
                      <a:pt x="753" y="672"/>
                    </a:lnTo>
                    <a:lnTo>
                      <a:pt x="753" y="672"/>
                    </a:lnTo>
                    <a:lnTo>
                      <a:pt x="758" y="667"/>
                    </a:lnTo>
                    <a:lnTo>
                      <a:pt x="763" y="665"/>
                    </a:lnTo>
                    <a:lnTo>
                      <a:pt x="767" y="662"/>
                    </a:lnTo>
                    <a:lnTo>
                      <a:pt x="772" y="661"/>
                    </a:lnTo>
                    <a:lnTo>
                      <a:pt x="778" y="661"/>
                    </a:lnTo>
                    <a:lnTo>
                      <a:pt x="783" y="661"/>
                    </a:lnTo>
                    <a:lnTo>
                      <a:pt x="789" y="663"/>
                    </a:lnTo>
                    <a:lnTo>
                      <a:pt x="793" y="667"/>
                    </a:lnTo>
                    <a:lnTo>
                      <a:pt x="893" y="745"/>
                    </a:lnTo>
                    <a:lnTo>
                      <a:pt x="893" y="745"/>
                    </a:lnTo>
                    <a:lnTo>
                      <a:pt x="896" y="747"/>
                    </a:lnTo>
                    <a:lnTo>
                      <a:pt x="896" y="747"/>
                    </a:lnTo>
                    <a:lnTo>
                      <a:pt x="902" y="751"/>
                    </a:lnTo>
                    <a:lnTo>
                      <a:pt x="909" y="755"/>
                    </a:lnTo>
                    <a:lnTo>
                      <a:pt x="916" y="756"/>
                    </a:lnTo>
                    <a:lnTo>
                      <a:pt x="922" y="757"/>
                    </a:lnTo>
                    <a:lnTo>
                      <a:pt x="929" y="756"/>
                    </a:lnTo>
                    <a:lnTo>
                      <a:pt x="935" y="754"/>
                    </a:lnTo>
                    <a:lnTo>
                      <a:pt x="940" y="750"/>
                    </a:lnTo>
                    <a:lnTo>
                      <a:pt x="944" y="747"/>
                    </a:lnTo>
                    <a:lnTo>
                      <a:pt x="948" y="741"/>
                    </a:lnTo>
                    <a:lnTo>
                      <a:pt x="950" y="735"/>
                    </a:lnTo>
                    <a:lnTo>
                      <a:pt x="952" y="729"/>
                    </a:lnTo>
                    <a:lnTo>
                      <a:pt x="950" y="722"/>
                    </a:lnTo>
                    <a:lnTo>
                      <a:pt x="948" y="714"/>
                    </a:lnTo>
                    <a:lnTo>
                      <a:pt x="944" y="706"/>
                    </a:lnTo>
                    <a:lnTo>
                      <a:pt x="937" y="699"/>
                    </a:lnTo>
                    <a:lnTo>
                      <a:pt x="929" y="691"/>
                    </a:lnTo>
                    <a:lnTo>
                      <a:pt x="823" y="611"/>
                    </a:lnTo>
                    <a:lnTo>
                      <a:pt x="823" y="611"/>
                    </a:lnTo>
                    <a:lnTo>
                      <a:pt x="818" y="607"/>
                    </a:lnTo>
                    <a:lnTo>
                      <a:pt x="816" y="603"/>
                    </a:lnTo>
                    <a:lnTo>
                      <a:pt x="814" y="598"/>
                    </a:lnTo>
                    <a:lnTo>
                      <a:pt x="813" y="592"/>
                    </a:lnTo>
                    <a:lnTo>
                      <a:pt x="813" y="587"/>
                    </a:lnTo>
                    <a:lnTo>
                      <a:pt x="813" y="581"/>
                    </a:lnTo>
                    <a:lnTo>
                      <a:pt x="815" y="577"/>
                    </a:lnTo>
                    <a:lnTo>
                      <a:pt x="817" y="572"/>
                    </a:lnTo>
                    <a:lnTo>
                      <a:pt x="817" y="572"/>
                    </a:lnTo>
                    <a:lnTo>
                      <a:pt x="822" y="567"/>
                    </a:lnTo>
                    <a:lnTo>
                      <a:pt x="826" y="564"/>
                    </a:lnTo>
                    <a:lnTo>
                      <a:pt x="832" y="561"/>
                    </a:lnTo>
                    <a:lnTo>
                      <a:pt x="836" y="560"/>
                    </a:lnTo>
                    <a:lnTo>
                      <a:pt x="842" y="560"/>
                    </a:lnTo>
                    <a:lnTo>
                      <a:pt x="847" y="561"/>
                    </a:lnTo>
                    <a:lnTo>
                      <a:pt x="853" y="562"/>
                    </a:lnTo>
                    <a:lnTo>
                      <a:pt x="858" y="566"/>
                    </a:lnTo>
                    <a:lnTo>
                      <a:pt x="962" y="644"/>
                    </a:lnTo>
                    <a:lnTo>
                      <a:pt x="962" y="644"/>
                    </a:lnTo>
                    <a:lnTo>
                      <a:pt x="967" y="647"/>
                    </a:lnTo>
                    <a:lnTo>
                      <a:pt x="971" y="647"/>
                    </a:lnTo>
                    <a:lnTo>
                      <a:pt x="975" y="647"/>
                    </a:lnTo>
                    <a:lnTo>
                      <a:pt x="979" y="646"/>
                    </a:lnTo>
                    <a:lnTo>
                      <a:pt x="984" y="643"/>
                    </a:lnTo>
                    <a:lnTo>
                      <a:pt x="987" y="641"/>
                    </a:lnTo>
                    <a:lnTo>
                      <a:pt x="994" y="634"/>
                    </a:lnTo>
                    <a:lnTo>
                      <a:pt x="994" y="634"/>
                    </a:lnTo>
                    <a:lnTo>
                      <a:pt x="998" y="628"/>
                    </a:lnTo>
                    <a:lnTo>
                      <a:pt x="1000" y="621"/>
                    </a:lnTo>
                    <a:lnTo>
                      <a:pt x="1002" y="615"/>
                    </a:lnTo>
                    <a:lnTo>
                      <a:pt x="1002" y="607"/>
                    </a:lnTo>
                    <a:lnTo>
                      <a:pt x="999" y="600"/>
                    </a:lnTo>
                    <a:lnTo>
                      <a:pt x="997" y="593"/>
                    </a:lnTo>
                    <a:lnTo>
                      <a:pt x="993" y="587"/>
                    </a:lnTo>
                    <a:lnTo>
                      <a:pt x="987" y="581"/>
                    </a:lnTo>
                    <a:lnTo>
                      <a:pt x="966" y="559"/>
                    </a:lnTo>
                    <a:lnTo>
                      <a:pt x="685" y="303"/>
                    </a:lnTo>
                    <a:lnTo>
                      <a:pt x="685" y="303"/>
                    </a:lnTo>
                    <a:lnTo>
                      <a:pt x="683" y="301"/>
                    </a:lnTo>
                    <a:lnTo>
                      <a:pt x="683" y="298"/>
                    </a:lnTo>
                    <a:lnTo>
                      <a:pt x="682" y="296"/>
                    </a:lnTo>
                    <a:lnTo>
                      <a:pt x="683" y="292"/>
                    </a:lnTo>
                    <a:lnTo>
                      <a:pt x="684" y="290"/>
                    </a:lnTo>
                    <a:lnTo>
                      <a:pt x="686" y="289"/>
                    </a:lnTo>
                    <a:lnTo>
                      <a:pt x="689" y="288"/>
                    </a:lnTo>
                    <a:lnTo>
                      <a:pt x="692" y="288"/>
                    </a:lnTo>
                    <a:lnTo>
                      <a:pt x="692" y="288"/>
                    </a:lnTo>
                    <a:lnTo>
                      <a:pt x="706" y="288"/>
                    </a:lnTo>
                    <a:lnTo>
                      <a:pt x="719" y="286"/>
                    </a:lnTo>
                    <a:lnTo>
                      <a:pt x="730" y="285"/>
                    </a:lnTo>
                    <a:lnTo>
                      <a:pt x="744" y="284"/>
                    </a:lnTo>
                    <a:lnTo>
                      <a:pt x="744" y="284"/>
                    </a:lnTo>
                    <a:lnTo>
                      <a:pt x="748" y="284"/>
                    </a:lnTo>
                    <a:lnTo>
                      <a:pt x="748" y="284"/>
                    </a:lnTo>
                    <a:close/>
                    <a:moveTo>
                      <a:pt x="129" y="522"/>
                    </a:moveTo>
                    <a:lnTo>
                      <a:pt x="129" y="522"/>
                    </a:lnTo>
                    <a:lnTo>
                      <a:pt x="119" y="506"/>
                    </a:lnTo>
                    <a:lnTo>
                      <a:pt x="112" y="491"/>
                    </a:lnTo>
                    <a:lnTo>
                      <a:pt x="106" y="474"/>
                    </a:lnTo>
                    <a:lnTo>
                      <a:pt x="102" y="457"/>
                    </a:lnTo>
                    <a:lnTo>
                      <a:pt x="97" y="439"/>
                    </a:lnTo>
                    <a:lnTo>
                      <a:pt x="94" y="421"/>
                    </a:lnTo>
                    <a:lnTo>
                      <a:pt x="90" y="383"/>
                    </a:lnTo>
                    <a:lnTo>
                      <a:pt x="54" y="350"/>
                    </a:lnTo>
                    <a:lnTo>
                      <a:pt x="54" y="350"/>
                    </a:lnTo>
                    <a:lnTo>
                      <a:pt x="34" y="328"/>
                    </a:lnTo>
                    <a:lnTo>
                      <a:pt x="24" y="317"/>
                    </a:lnTo>
                    <a:lnTo>
                      <a:pt x="17" y="307"/>
                    </a:lnTo>
                    <a:lnTo>
                      <a:pt x="10" y="296"/>
                    </a:lnTo>
                    <a:lnTo>
                      <a:pt x="5" y="283"/>
                    </a:lnTo>
                    <a:lnTo>
                      <a:pt x="2" y="270"/>
                    </a:lnTo>
                    <a:lnTo>
                      <a:pt x="0" y="254"/>
                    </a:lnTo>
                    <a:lnTo>
                      <a:pt x="0" y="254"/>
                    </a:lnTo>
                    <a:lnTo>
                      <a:pt x="2" y="246"/>
                    </a:lnTo>
                    <a:lnTo>
                      <a:pt x="3" y="238"/>
                    </a:lnTo>
                    <a:lnTo>
                      <a:pt x="4" y="229"/>
                    </a:lnTo>
                    <a:lnTo>
                      <a:pt x="8" y="222"/>
                    </a:lnTo>
                    <a:lnTo>
                      <a:pt x="11" y="214"/>
                    </a:lnTo>
                    <a:lnTo>
                      <a:pt x="15" y="207"/>
                    </a:lnTo>
                    <a:lnTo>
                      <a:pt x="19" y="200"/>
                    </a:lnTo>
                    <a:lnTo>
                      <a:pt x="25" y="193"/>
                    </a:lnTo>
                    <a:lnTo>
                      <a:pt x="174" y="32"/>
                    </a:lnTo>
                    <a:lnTo>
                      <a:pt x="174" y="32"/>
                    </a:lnTo>
                    <a:lnTo>
                      <a:pt x="180" y="25"/>
                    </a:lnTo>
                    <a:lnTo>
                      <a:pt x="187" y="20"/>
                    </a:lnTo>
                    <a:lnTo>
                      <a:pt x="194" y="15"/>
                    </a:lnTo>
                    <a:lnTo>
                      <a:pt x="203" y="11"/>
                    </a:lnTo>
                    <a:lnTo>
                      <a:pt x="210" y="7"/>
                    </a:lnTo>
                    <a:lnTo>
                      <a:pt x="218" y="5"/>
                    </a:lnTo>
                    <a:lnTo>
                      <a:pt x="226" y="2"/>
                    </a:lnTo>
                    <a:lnTo>
                      <a:pt x="235" y="1"/>
                    </a:lnTo>
                    <a:lnTo>
                      <a:pt x="243" y="1"/>
                    </a:lnTo>
                    <a:lnTo>
                      <a:pt x="251" y="1"/>
                    </a:lnTo>
                    <a:lnTo>
                      <a:pt x="260" y="2"/>
                    </a:lnTo>
                    <a:lnTo>
                      <a:pt x="268" y="5"/>
                    </a:lnTo>
                    <a:lnTo>
                      <a:pt x="276" y="7"/>
                    </a:lnTo>
                    <a:lnTo>
                      <a:pt x="285" y="11"/>
                    </a:lnTo>
                    <a:lnTo>
                      <a:pt x="292" y="15"/>
                    </a:lnTo>
                    <a:lnTo>
                      <a:pt x="299" y="20"/>
                    </a:lnTo>
                    <a:lnTo>
                      <a:pt x="299" y="20"/>
                    </a:lnTo>
                    <a:lnTo>
                      <a:pt x="314" y="32"/>
                    </a:lnTo>
                    <a:lnTo>
                      <a:pt x="329" y="42"/>
                    </a:lnTo>
                    <a:lnTo>
                      <a:pt x="343" y="51"/>
                    </a:lnTo>
                    <a:lnTo>
                      <a:pt x="362" y="59"/>
                    </a:lnTo>
                    <a:lnTo>
                      <a:pt x="362" y="59"/>
                    </a:lnTo>
                    <a:lnTo>
                      <a:pt x="375" y="64"/>
                    </a:lnTo>
                    <a:lnTo>
                      <a:pt x="382" y="65"/>
                    </a:lnTo>
                    <a:lnTo>
                      <a:pt x="382" y="65"/>
                    </a:lnTo>
                    <a:lnTo>
                      <a:pt x="399" y="62"/>
                    </a:lnTo>
                    <a:lnTo>
                      <a:pt x="415" y="58"/>
                    </a:lnTo>
                    <a:lnTo>
                      <a:pt x="451" y="50"/>
                    </a:lnTo>
                    <a:lnTo>
                      <a:pt x="469" y="46"/>
                    </a:lnTo>
                    <a:lnTo>
                      <a:pt x="488" y="43"/>
                    </a:lnTo>
                    <a:lnTo>
                      <a:pt x="506" y="40"/>
                    </a:lnTo>
                    <a:lnTo>
                      <a:pt x="525" y="40"/>
                    </a:lnTo>
                    <a:lnTo>
                      <a:pt x="525" y="40"/>
                    </a:lnTo>
                    <a:lnTo>
                      <a:pt x="501" y="57"/>
                    </a:lnTo>
                    <a:lnTo>
                      <a:pt x="469" y="82"/>
                    </a:lnTo>
                    <a:lnTo>
                      <a:pt x="426" y="114"/>
                    </a:lnTo>
                    <a:lnTo>
                      <a:pt x="426" y="114"/>
                    </a:lnTo>
                    <a:lnTo>
                      <a:pt x="407" y="119"/>
                    </a:lnTo>
                    <a:lnTo>
                      <a:pt x="389" y="121"/>
                    </a:lnTo>
                    <a:lnTo>
                      <a:pt x="389" y="121"/>
                    </a:lnTo>
                    <a:lnTo>
                      <a:pt x="379" y="121"/>
                    </a:lnTo>
                    <a:lnTo>
                      <a:pt x="365" y="120"/>
                    </a:lnTo>
                    <a:lnTo>
                      <a:pt x="352" y="116"/>
                    </a:lnTo>
                    <a:lnTo>
                      <a:pt x="338" y="112"/>
                    </a:lnTo>
                    <a:lnTo>
                      <a:pt x="325" y="106"/>
                    </a:lnTo>
                    <a:lnTo>
                      <a:pt x="313" y="100"/>
                    </a:lnTo>
                    <a:lnTo>
                      <a:pt x="302" y="93"/>
                    </a:lnTo>
                    <a:lnTo>
                      <a:pt x="293" y="88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58" y="62"/>
                    </a:lnTo>
                    <a:lnTo>
                      <a:pt x="253" y="59"/>
                    </a:lnTo>
                    <a:lnTo>
                      <a:pt x="247" y="58"/>
                    </a:lnTo>
                    <a:lnTo>
                      <a:pt x="239" y="58"/>
                    </a:lnTo>
                    <a:lnTo>
                      <a:pt x="233" y="59"/>
                    </a:lnTo>
                    <a:lnTo>
                      <a:pt x="228" y="62"/>
                    </a:lnTo>
                    <a:lnTo>
                      <a:pt x="222" y="65"/>
                    </a:lnTo>
                    <a:lnTo>
                      <a:pt x="216" y="70"/>
                    </a:lnTo>
                    <a:lnTo>
                      <a:pt x="67" y="231"/>
                    </a:lnTo>
                    <a:lnTo>
                      <a:pt x="67" y="231"/>
                    </a:lnTo>
                    <a:lnTo>
                      <a:pt x="63" y="237"/>
                    </a:lnTo>
                    <a:lnTo>
                      <a:pt x="60" y="243"/>
                    </a:lnTo>
                    <a:lnTo>
                      <a:pt x="59" y="248"/>
                    </a:lnTo>
                    <a:lnTo>
                      <a:pt x="58" y="256"/>
                    </a:lnTo>
                    <a:lnTo>
                      <a:pt x="59" y="262"/>
                    </a:lnTo>
                    <a:lnTo>
                      <a:pt x="60" y="267"/>
                    </a:lnTo>
                    <a:lnTo>
                      <a:pt x="63" y="273"/>
                    </a:lnTo>
                    <a:lnTo>
                      <a:pt x="67" y="279"/>
                    </a:lnTo>
                    <a:lnTo>
                      <a:pt x="67" y="279"/>
                    </a:lnTo>
                    <a:lnTo>
                      <a:pt x="85" y="300"/>
                    </a:lnTo>
                    <a:lnTo>
                      <a:pt x="105" y="320"/>
                    </a:lnTo>
                    <a:lnTo>
                      <a:pt x="105" y="320"/>
                    </a:lnTo>
                    <a:lnTo>
                      <a:pt x="117" y="332"/>
                    </a:lnTo>
                    <a:lnTo>
                      <a:pt x="130" y="346"/>
                    </a:lnTo>
                    <a:lnTo>
                      <a:pt x="136" y="353"/>
                    </a:lnTo>
                    <a:lnTo>
                      <a:pt x="140" y="360"/>
                    </a:lnTo>
                    <a:lnTo>
                      <a:pt x="143" y="367"/>
                    </a:lnTo>
                    <a:lnTo>
                      <a:pt x="146" y="374"/>
                    </a:lnTo>
                    <a:lnTo>
                      <a:pt x="146" y="374"/>
                    </a:lnTo>
                    <a:lnTo>
                      <a:pt x="149" y="403"/>
                    </a:lnTo>
                    <a:lnTo>
                      <a:pt x="154" y="433"/>
                    </a:lnTo>
                    <a:lnTo>
                      <a:pt x="157" y="448"/>
                    </a:lnTo>
                    <a:lnTo>
                      <a:pt x="161" y="461"/>
                    </a:lnTo>
                    <a:lnTo>
                      <a:pt x="167" y="474"/>
                    </a:lnTo>
                    <a:lnTo>
                      <a:pt x="173" y="485"/>
                    </a:lnTo>
                    <a:lnTo>
                      <a:pt x="173" y="485"/>
                    </a:lnTo>
                    <a:lnTo>
                      <a:pt x="160" y="492"/>
                    </a:lnTo>
                    <a:lnTo>
                      <a:pt x="149" y="500"/>
                    </a:lnTo>
                    <a:lnTo>
                      <a:pt x="140" y="510"/>
                    </a:lnTo>
                    <a:lnTo>
                      <a:pt x="129" y="522"/>
                    </a:lnTo>
                    <a:lnTo>
                      <a:pt x="129" y="522"/>
                    </a:lnTo>
                    <a:close/>
                    <a:moveTo>
                      <a:pt x="602" y="804"/>
                    </a:moveTo>
                    <a:lnTo>
                      <a:pt x="602" y="804"/>
                    </a:lnTo>
                    <a:lnTo>
                      <a:pt x="593" y="797"/>
                    </a:lnTo>
                    <a:lnTo>
                      <a:pt x="582" y="792"/>
                    </a:lnTo>
                    <a:lnTo>
                      <a:pt x="571" y="788"/>
                    </a:lnTo>
                    <a:lnTo>
                      <a:pt x="560" y="786"/>
                    </a:lnTo>
                    <a:lnTo>
                      <a:pt x="549" y="786"/>
                    </a:lnTo>
                    <a:lnTo>
                      <a:pt x="538" y="788"/>
                    </a:lnTo>
                    <a:lnTo>
                      <a:pt x="527" y="791"/>
                    </a:lnTo>
                    <a:lnTo>
                      <a:pt x="518" y="797"/>
                    </a:lnTo>
                    <a:lnTo>
                      <a:pt x="518" y="797"/>
                    </a:lnTo>
                    <a:lnTo>
                      <a:pt x="514" y="797"/>
                    </a:lnTo>
                    <a:lnTo>
                      <a:pt x="512" y="795"/>
                    </a:lnTo>
                    <a:lnTo>
                      <a:pt x="512" y="795"/>
                    </a:lnTo>
                    <a:lnTo>
                      <a:pt x="511" y="794"/>
                    </a:lnTo>
                    <a:lnTo>
                      <a:pt x="511" y="791"/>
                    </a:lnTo>
                    <a:lnTo>
                      <a:pt x="511" y="791"/>
                    </a:lnTo>
                    <a:lnTo>
                      <a:pt x="512" y="782"/>
                    </a:lnTo>
                    <a:lnTo>
                      <a:pt x="512" y="773"/>
                    </a:lnTo>
                    <a:lnTo>
                      <a:pt x="509" y="763"/>
                    </a:lnTo>
                    <a:lnTo>
                      <a:pt x="507" y="754"/>
                    </a:lnTo>
                    <a:lnTo>
                      <a:pt x="503" y="745"/>
                    </a:lnTo>
                    <a:lnTo>
                      <a:pt x="499" y="737"/>
                    </a:lnTo>
                    <a:lnTo>
                      <a:pt x="493" y="729"/>
                    </a:lnTo>
                    <a:lnTo>
                      <a:pt x="487" y="723"/>
                    </a:lnTo>
                    <a:lnTo>
                      <a:pt x="487" y="723"/>
                    </a:lnTo>
                    <a:lnTo>
                      <a:pt x="487" y="723"/>
                    </a:lnTo>
                    <a:lnTo>
                      <a:pt x="477" y="716"/>
                    </a:lnTo>
                    <a:lnTo>
                      <a:pt x="467" y="710"/>
                    </a:lnTo>
                    <a:lnTo>
                      <a:pt x="456" y="707"/>
                    </a:lnTo>
                    <a:lnTo>
                      <a:pt x="444" y="705"/>
                    </a:lnTo>
                    <a:lnTo>
                      <a:pt x="433" y="705"/>
                    </a:lnTo>
                    <a:lnTo>
                      <a:pt x="423" y="706"/>
                    </a:lnTo>
                    <a:lnTo>
                      <a:pt x="412" y="710"/>
                    </a:lnTo>
                    <a:lnTo>
                      <a:pt x="401" y="716"/>
                    </a:lnTo>
                    <a:lnTo>
                      <a:pt x="401" y="716"/>
                    </a:lnTo>
                    <a:lnTo>
                      <a:pt x="399" y="716"/>
                    </a:lnTo>
                    <a:lnTo>
                      <a:pt x="396" y="714"/>
                    </a:lnTo>
                    <a:lnTo>
                      <a:pt x="396" y="714"/>
                    </a:lnTo>
                    <a:lnTo>
                      <a:pt x="394" y="713"/>
                    </a:lnTo>
                    <a:lnTo>
                      <a:pt x="394" y="710"/>
                    </a:lnTo>
                    <a:lnTo>
                      <a:pt x="394" y="710"/>
                    </a:lnTo>
                    <a:lnTo>
                      <a:pt x="395" y="700"/>
                    </a:lnTo>
                    <a:lnTo>
                      <a:pt x="395" y="692"/>
                    </a:lnTo>
                    <a:lnTo>
                      <a:pt x="394" y="682"/>
                    </a:lnTo>
                    <a:lnTo>
                      <a:pt x="392" y="673"/>
                    </a:lnTo>
                    <a:lnTo>
                      <a:pt x="388" y="665"/>
                    </a:lnTo>
                    <a:lnTo>
                      <a:pt x="383" y="656"/>
                    </a:lnTo>
                    <a:lnTo>
                      <a:pt x="377" y="648"/>
                    </a:lnTo>
                    <a:lnTo>
                      <a:pt x="370" y="642"/>
                    </a:lnTo>
                    <a:lnTo>
                      <a:pt x="370" y="642"/>
                    </a:lnTo>
                    <a:lnTo>
                      <a:pt x="370" y="642"/>
                    </a:lnTo>
                    <a:lnTo>
                      <a:pt x="363" y="636"/>
                    </a:lnTo>
                    <a:lnTo>
                      <a:pt x="355" y="631"/>
                    </a:lnTo>
                    <a:lnTo>
                      <a:pt x="345" y="628"/>
                    </a:lnTo>
                    <a:lnTo>
                      <a:pt x="337" y="625"/>
                    </a:lnTo>
                    <a:lnTo>
                      <a:pt x="327" y="624"/>
                    </a:lnTo>
                    <a:lnTo>
                      <a:pt x="318" y="624"/>
                    </a:lnTo>
                    <a:lnTo>
                      <a:pt x="308" y="625"/>
                    </a:lnTo>
                    <a:lnTo>
                      <a:pt x="300" y="628"/>
                    </a:lnTo>
                    <a:lnTo>
                      <a:pt x="300" y="628"/>
                    </a:lnTo>
                    <a:lnTo>
                      <a:pt x="298" y="628"/>
                    </a:lnTo>
                    <a:lnTo>
                      <a:pt x="295" y="627"/>
                    </a:lnTo>
                    <a:lnTo>
                      <a:pt x="295" y="627"/>
                    </a:lnTo>
                    <a:lnTo>
                      <a:pt x="294" y="624"/>
                    </a:lnTo>
                    <a:lnTo>
                      <a:pt x="294" y="622"/>
                    </a:lnTo>
                    <a:lnTo>
                      <a:pt x="294" y="622"/>
                    </a:lnTo>
                    <a:lnTo>
                      <a:pt x="298" y="610"/>
                    </a:lnTo>
                    <a:lnTo>
                      <a:pt x="300" y="599"/>
                    </a:lnTo>
                    <a:lnTo>
                      <a:pt x="300" y="587"/>
                    </a:lnTo>
                    <a:lnTo>
                      <a:pt x="299" y="577"/>
                    </a:lnTo>
                    <a:lnTo>
                      <a:pt x="295" y="566"/>
                    </a:lnTo>
                    <a:lnTo>
                      <a:pt x="291" y="555"/>
                    </a:lnTo>
                    <a:lnTo>
                      <a:pt x="283" y="546"/>
                    </a:lnTo>
                    <a:lnTo>
                      <a:pt x="275" y="537"/>
                    </a:lnTo>
                    <a:lnTo>
                      <a:pt x="275" y="537"/>
                    </a:lnTo>
                    <a:lnTo>
                      <a:pt x="275" y="537"/>
                    </a:lnTo>
                    <a:lnTo>
                      <a:pt x="269" y="533"/>
                    </a:lnTo>
                    <a:lnTo>
                      <a:pt x="263" y="529"/>
                    </a:lnTo>
                    <a:lnTo>
                      <a:pt x="256" y="525"/>
                    </a:lnTo>
                    <a:lnTo>
                      <a:pt x="250" y="523"/>
                    </a:lnTo>
                    <a:lnTo>
                      <a:pt x="236" y="520"/>
                    </a:lnTo>
                    <a:lnTo>
                      <a:pt x="222" y="520"/>
                    </a:lnTo>
                    <a:lnTo>
                      <a:pt x="209" y="522"/>
                    </a:lnTo>
                    <a:lnTo>
                      <a:pt x="195" y="527"/>
                    </a:lnTo>
                    <a:lnTo>
                      <a:pt x="190" y="530"/>
                    </a:lnTo>
                    <a:lnTo>
                      <a:pt x="184" y="535"/>
                    </a:lnTo>
                    <a:lnTo>
                      <a:pt x="178" y="540"/>
                    </a:lnTo>
                    <a:lnTo>
                      <a:pt x="173" y="544"/>
                    </a:lnTo>
                    <a:lnTo>
                      <a:pt x="151" y="568"/>
                    </a:lnTo>
                    <a:lnTo>
                      <a:pt x="151" y="568"/>
                    </a:lnTo>
                    <a:lnTo>
                      <a:pt x="147" y="574"/>
                    </a:lnTo>
                    <a:lnTo>
                      <a:pt x="143" y="581"/>
                    </a:lnTo>
                    <a:lnTo>
                      <a:pt x="140" y="587"/>
                    </a:lnTo>
                    <a:lnTo>
                      <a:pt x="137" y="594"/>
                    </a:lnTo>
                    <a:lnTo>
                      <a:pt x="135" y="607"/>
                    </a:lnTo>
                    <a:lnTo>
                      <a:pt x="134" y="622"/>
                    </a:lnTo>
                    <a:lnTo>
                      <a:pt x="136" y="635"/>
                    </a:lnTo>
                    <a:lnTo>
                      <a:pt x="142" y="648"/>
                    </a:lnTo>
                    <a:lnTo>
                      <a:pt x="146" y="655"/>
                    </a:lnTo>
                    <a:lnTo>
                      <a:pt x="149" y="661"/>
                    </a:lnTo>
                    <a:lnTo>
                      <a:pt x="154" y="666"/>
                    </a:lnTo>
                    <a:lnTo>
                      <a:pt x="159" y="672"/>
                    </a:lnTo>
                    <a:lnTo>
                      <a:pt x="159" y="672"/>
                    </a:lnTo>
                    <a:lnTo>
                      <a:pt x="159" y="672"/>
                    </a:lnTo>
                    <a:lnTo>
                      <a:pt x="166" y="676"/>
                    </a:lnTo>
                    <a:lnTo>
                      <a:pt x="174" y="681"/>
                    </a:lnTo>
                    <a:lnTo>
                      <a:pt x="182" y="685"/>
                    </a:lnTo>
                    <a:lnTo>
                      <a:pt x="191" y="687"/>
                    </a:lnTo>
                    <a:lnTo>
                      <a:pt x="199" y="688"/>
                    </a:lnTo>
                    <a:lnTo>
                      <a:pt x="207" y="688"/>
                    </a:lnTo>
                    <a:lnTo>
                      <a:pt x="216" y="688"/>
                    </a:lnTo>
                    <a:lnTo>
                      <a:pt x="224" y="687"/>
                    </a:lnTo>
                    <a:lnTo>
                      <a:pt x="224" y="687"/>
                    </a:lnTo>
                    <a:lnTo>
                      <a:pt x="228" y="687"/>
                    </a:lnTo>
                    <a:lnTo>
                      <a:pt x="230" y="688"/>
                    </a:lnTo>
                    <a:lnTo>
                      <a:pt x="230" y="688"/>
                    </a:lnTo>
                    <a:lnTo>
                      <a:pt x="230" y="692"/>
                    </a:lnTo>
                    <a:lnTo>
                      <a:pt x="229" y="694"/>
                    </a:lnTo>
                    <a:lnTo>
                      <a:pt x="229" y="694"/>
                    </a:lnTo>
                    <a:lnTo>
                      <a:pt x="222" y="706"/>
                    </a:lnTo>
                    <a:lnTo>
                      <a:pt x="217" y="719"/>
                    </a:lnTo>
                    <a:lnTo>
                      <a:pt x="214" y="732"/>
                    </a:lnTo>
                    <a:lnTo>
                      <a:pt x="214" y="745"/>
                    </a:lnTo>
                    <a:lnTo>
                      <a:pt x="217" y="758"/>
                    </a:lnTo>
                    <a:lnTo>
                      <a:pt x="222" y="772"/>
                    </a:lnTo>
                    <a:lnTo>
                      <a:pt x="229" y="783"/>
                    </a:lnTo>
                    <a:lnTo>
                      <a:pt x="239" y="794"/>
                    </a:lnTo>
                    <a:lnTo>
                      <a:pt x="239" y="794"/>
                    </a:lnTo>
                    <a:lnTo>
                      <a:pt x="239" y="794"/>
                    </a:lnTo>
                    <a:lnTo>
                      <a:pt x="250" y="801"/>
                    </a:lnTo>
                    <a:lnTo>
                      <a:pt x="263" y="807"/>
                    </a:lnTo>
                    <a:lnTo>
                      <a:pt x="276" y="811"/>
                    </a:lnTo>
                    <a:lnTo>
                      <a:pt x="289" y="811"/>
                    </a:lnTo>
                    <a:lnTo>
                      <a:pt x="302" y="810"/>
                    </a:lnTo>
                    <a:lnTo>
                      <a:pt x="316" y="805"/>
                    </a:lnTo>
                    <a:lnTo>
                      <a:pt x="327" y="799"/>
                    </a:lnTo>
                    <a:lnTo>
                      <a:pt x="338" y="791"/>
                    </a:lnTo>
                    <a:lnTo>
                      <a:pt x="338" y="791"/>
                    </a:lnTo>
                    <a:lnTo>
                      <a:pt x="341" y="789"/>
                    </a:lnTo>
                    <a:lnTo>
                      <a:pt x="343" y="789"/>
                    </a:lnTo>
                    <a:lnTo>
                      <a:pt x="343" y="789"/>
                    </a:lnTo>
                    <a:lnTo>
                      <a:pt x="345" y="792"/>
                    </a:lnTo>
                    <a:lnTo>
                      <a:pt x="345" y="794"/>
                    </a:lnTo>
                    <a:lnTo>
                      <a:pt x="345" y="794"/>
                    </a:lnTo>
                    <a:lnTo>
                      <a:pt x="345" y="802"/>
                    </a:lnTo>
                    <a:lnTo>
                      <a:pt x="346" y="811"/>
                    </a:lnTo>
                    <a:lnTo>
                      <a:pt x="348" y="820"/>
                    </a:lnTo>
                    <a:lnTo>
                      <a:pt x="350" y="827"/>
                    </a:lnTo>
                    <a:lnTo>
                      <a:pt x="354" y="836"/>
                    </a:lnTo>
                    <a:lnTo>
                      <a:pt x="358" y="843"/>
                    </a:lnTo>
                    <a:lnTo>
                      <a:pt x="364" y="850"/>
                    </a:lnTo>
                    <a:lnTo>
                      <a:pt x="370" y="857"/>
                    </a:lnTo>
                    <a:lnTo>
                      <a:pt x="370" y="857"/>
                    </a:lnTo>
                    <a:lnTo>
                      <a:pt x="370" y="857"/>
                    </a:lnTo>
                    <a:lnTo>
                      <a:pt x="382" y="864"/>
                    </a:lnTo>
                    <a:lnTo>
                      <a:pt x="394" y="870"/>
                    </a:lnTo>
                    <a:lnTo>
                      <a:pt x="407" y="874"/>
                    </a:lnTo>
                    <a:lnTo>
                      <a:pt x="420" y="874"/>
                    </a:lnTo>
                    <a:lnTo>
                      <a:pt x="433" y="873"/>
                    </a:lnTo>
                    <a:lnTo>
                      <a:pt x="446" y="868"/>
                    </a:lnTo>
                    <a:lnTo>
                      <a:pt x="458" y="862"/>
                    </a:lnTo>
                    <a:lnTo>
                      <a:pt x="469" y="854"/>
                    </a:lnTo>
                    <a:lnTo>
                      <a:pt x="469" y="854"/>
                    </a:lnTo>
                    <a:lnTo>
                      <a:pt x="471" y="852"/>
                    </a:lnTo>
                    <a:lnTo>
                      <a:pt x="474" y="852"/>
                    </a:lnTo>
                    <a:lnTo>
                      <a:pt x="474" y="852"/>
                    </a:lnTo>
                    <a:lnTo>
                      <a:pt x="476" y="855"/>
                    </a:lnTo>
                    <a:lnTo>
                      <a:pt x="477" y="857"/>
                    </a:lnTo>
                    <a:lnTo>
                      <a:pt x="477" y="857"/>
                    </a:lnTo>
                    <a:lnTo>
                      <a:pt x="476" y="865"/>
                    </a:lnTo>
                    <a:lnTo>
                      <a:pt x="477" y="874"/>
                    </a:lnTo>
                    <a:lnTo>
                      <a:pt x="478" y="883"/>
                    </a:lnTo>
                    <a:lnTo>
                      <a:pt x="482" y="890"/>
                    </a:lnTo>
                    <a:lnTo>
                      <a:pt x="486" y="899"/>
                    </a:lnTo>
                    <a:lnTo>
                      <a:pt x="489" y="906"/>
                    </a:lnTo>
                    <a:lnTo>
                      <a:pt x="495" y="913"/>
                    </a:lnTo>
                    <a:lnTo>
                      <a:pt x="502" y="920"/>
                    </a:lnTo>
                    <a:lnTo>
                      <a:pt x="502" y="920"/>
                    </a:lnTo>
                    <a:lnTo>
                      <a:pt x="507" y="924"/>
                    </a:lnTo>
                    <a:lnTo>
                      <a:pt x="514" y="928"/>
                    </a:lnTo>
                    <a:lnTo>
                      <a:pt x="520" y="931"/>
                    </a:lnTo>
                    <a:lnTo>
                      <a:pt x="527" y="933"/>
                    </a:lnTo>
                    <a:lnTo>
                      <a:pt x="540" y="937"/>
                    </a:lnTo>
                    <a:lnTo>
                      <a:pt x="555" y="937"/>
                    </a:lnTo>
                    <a:lnTo>
                      <a:pt x="569" y="934"/>
                    </a:lnTo>
                    <a:lnTo>
                      <a:pt x="582" y="930"/>
                    </a:lnTo>
                    <a:lnTo>
                      <a:pt x="588" y="926"/>
                    </a:lnTo>
                    <a:lnTo>
                      <a:pt x="594" y="923"/>
                    </a:lnTo>
                    <a:lnTo>
                      <a:pt x="599" y="918"/>
                    </a:lnTo>
                    <a:lnTo>
                      <a:pt x="604" y="912"/>
                    </a:lnTo>
                    <a:lnTo>
                      <a:pt x="609" y="906"/>
                    </a:lnTo>
                    <a:lnTo>
                      <a:pt x="609" y="906"/>
                    </a:lnTo>
                    <a:lnTo>
                      <a:pt x="614" y="900"/>
                    </a:lnTo>
                    <a:lnTo>
                      <a:pt x="618" y="894"/>
                    </a:lnTo>
                    <a:lnTo>
                      <a:pt x="621" y="887"/>
                    </a:lnTo>
                    <a:lnTo>
                      <a:pt x="623" y="881"/>
                    </a:lnTo>
                    <a:lnTo>
                      <a:pt x="627" y="867"/>
                    </a:lnTo>
                    <a:lnTo>
                      <a:pt x="627" y="854"/>
                    </a:lnTo>
                    <a:lnTo>
                      <a:pt x="625" y="839"/>
                    </a:lnTo>
                    <a:lnTo>
                      <a:pt x="620" y="826"/>
                    </a:lnTo>
                    <a:lnTo>
                      <a:pt x="616" y="820"/>
                    </a:lnTo>
                    <a:lnTo>
                      <a:pt x="612" y="814"/>
                    </a:lnTo>
                    <a:lnTo>
                      <a:pt x="607" y="808"/>
                    </a:lnTo>
                    <a:lnTo>
                      <a:pt x="602" y="804"/>
                    </a:lnTo>
                    <a:lnTo>
                      <a:pt x="602" y="804"/>
                    </a:lnTo>
                    <a:close/>
                    <a:moveTo>
                      <a:pt x="797" y="256"/>
                    </a:moveTo>
                    <a:lnTo>
                      <a:pt x="797" y="256"/>
                    </a:lnTo>
                    <a:lnTo>
                      <a:pt x="987" y="439"/>
                    </a:lnTo>
                    <a:lnTo>
                      <a:pt x="987" y="439"/>
                    </a:lnTo>
                    <a:lnTo>
                      <a:pt x="994" y="443"/>
                    </a:lnTo>
                    <a:lnTo>
                      <a:pt x="1002" y="447"/>
                    </a:lnTo>
                    <a:lnTo>
                      <a:pt x="1010" y="449"/>
                    </a:lnTo>
                    <a:lnTo>
                      <a:pt x="1019" y="448"/>
                    </a:lnTo>
                    <a:lnTo>
                      <a:pt x="1019" y="448"/>
                    </a:lnTo>
                    <a:lnTo>
                      <a:pt x="1028" y="446"/>
                    </a:lnTo>
                    <a:lnTo>
                      <a:pt x="1035" y="442"/>
                    </a:lnTo>
                    <a:lnTo>
                      <a:pt x="1042" y="436"/>
                    </a:lnTo>
                    <a:lnTo>
                      <a:pt x="1047" y="429"/>
                    </a:lnTo>
                    <a:lnTo>
                      <a:pt x="1047" y="429"/>
                    </a:lnTo>
                    <a:lnTo>
                      <a:pt x="1057" y="409"/>
                    </a:lnTo>
                    <a:lnTo>
                      <a:pt x="1066" y="388"/>
                    </a:lnTo>
                    <a:lnTo>
                      <a:pt x="1072" y="365"/>
                    </a:lnTo>
                    <a:lnTo>
                      <a:pt x="1078" y="341"/>
                    </a:lnTo>
                    <a:lnTo>
                      <a:pt x="1078" y="341"/>
                    </a:lnTo>
                    <a:lnTo>
                      <a:pt x="1080" y="330"/>
                    </a:lnTo>
                    <a:lnTo>
                      <a:pt x="1084" y="321"/>
                    </a:lnTo>
                    <a:lnTo>
                      <a:pt x="1090" y="313"/>
                    </a:lnTo>
                    <a:lnTo>
                      <a:pt x="1095" y="304"/>
                    </a:lnTo>
                    <a:lnTo>
                      <a:pt x="1129" y="269"/>
                    </a:lnTo>
                    <a:lnTo>
                      <a:pt x="1129" y="269"/>
                    </a:lnTo>
                    <a:lnTo>
                      <a:pt x="1138" y="258"/>
                    </a:lnTo>
                    <a:lnTo>
                      <a:pt x="1144" y="246"/>
                    </a:lnTo>
                    <a:lnTo>
                      <a:pt x="1148" y="233"/>
                    </a:lnTo>
                    <a:lnTo>
                      <a:pt x="1149" y="220"/>
                    </a:lnTo>
                    <a:lnTo>
                      <a:pt x="1148" y="208"/>
                    </a:lnTo>
                    <a:lnTo>
                      <a:pt x="1144" y="195"/>
                    </a:lnTo>
                    <a:lnTo>
                      <a:pt x="1138" y="183"/>
                    </a:lnTo>
                    <a:lnTo>
                      <a:pt x="1130" y="172"/>
                    </a:lnTo>
                    <a:lnTo>
                      <a:pt x="993" y="23"/>
                    </a:lnTo>
                    <a:lnTo>
                      <a:pt x="993" y="23"/>
                    </a:lnTo>
                    <a:lnTo>
                      <a:pt x="983" y="13"/>
                    </a:lnTo>
                    <a:lnTo>
                      <a:pt x="972" y="7"/>
                    </a:lnTo>
                    <a:lnTo>
                      <a:pt x="959" y="2"/>
                    </a:lnTo>
                    <a:lnTo>
                      <a:pt x="946" y="0"/>
                    </a:lnTo>
                    <a:lnTo>
                      <a:pt x="933" y="0"/>
                    </a:lnTo>
                    <a:lnTo>
                      <a:pt x="920" y="2"/>
                    </a:lnTo>
                    <a:lnTo>
                      <a:pt x="908" y="7"/>
                    </a:lnTo>
                    <a:lnTo>
                      <a:pt x="896" y="15"/>
                    </a:lnTo>
                    <a:lnTo>
                      <a:pt x="864" y="42"/>
                    </a:lnTo>
                    <a:lnTo>
                      <a:pt x="864" y="42"/>
                    </a:lnTo>
                    <a:lnTo>
                      <a:pt x="852" y="49"/>
                    </a:lnTo>
                    <a:lnTo>
                      <a:pt x="845" y="52"/>
                    </a:lnTo>
                    <a:lnTo>
                      <a:pt x="839" y="55"/>
                    </a:lnTo>
                    <a:lnTo>
                      <a:pt x="832" y="56"/>
                    </a:lnTo>
                    <a:lnTo>
                      <a:pt x="824" y="57"/>
                    </a:lnTo>
                    <a:lnTo>
                      <a:pt x="810" y="57"/>
                    </a:lnTo>
                    <a:lnTo>
                      <a:pt x="810" y="57"/>
                    </a:lnTo>
                    <a:lnTo>
                      <a:pt x="708" y="44"/>
                    </a:lnTo>
                    <a:lnTo>
                      <a:pt x="708" y="44"/>
                    </a:lnTo>
                    <a:lnTo>
                      <a:pt x="685" y="43"/>
                    </a:lnTo>
                    <a:lnTo>
                      <a:pt x="662" y="43"/>
                    </a:lnTo>
                    <a:lnTo>
                      <a:pt x="639" y="45"/>
                    </a:lnTo>
                    <a:lnTo>
                      <a:pt x="618" y="50"/>
                    </a:lnTo>
                    <a:lnTo>
                      <a:pt x="596" y="57"/>
                    </a:lnTo>
                    <a:lnTo>
                      <a:pt x="575" y="67"/>
                    </a:lnTo>
                    <a:lnTo>
                      <a:pt x="555" y="77"/>
                    </a:lnTo>
                    <a:lnTo>
                      <a:pt x="535" y="92"/>
                    </a:lnTo>
                    <a:lnTo>
                      <a:pt x="535" y="92"/>
                    </a:lnTo>
                    <a:lnTo>
                      <a:pt x="434" y="169"/>
                    </a:lnTo>
                    <a:lnTo>
                      <a:pt x="333" y="247"/>
                    </a:lnTo>
                    <a:lnTo>
                      <a:pt x="333" y="247"/>
                    </a:lnTo>
                    <a:lnTo>
                      <a:pt x="323" y="257"/>
                    </a:lnTo>
                    <a:lnTo>
                      <a:pt x="316" y="267"/>
                    </a:lnTo>
                    <a:lnTo>
                      <a:pt x="311" y="278"/>
                    </a:lnTo>
                    <a:lnTo>
                      <a:pt x="310" y="288"/>
                    </a:lnTo>
                    <a:lnTo>
                      <a:pt x="311" y="298"/>
                    </a:lnTo>
                    <a:lnTo>
                      <a:pt x="314" y="308"/>
                    </a:lnTo>
                    <a:lnTo>
                      <a:pt x="320" y="316"/>
                    </a:lnTo>
                    <a:lnTo>
                      <a:pt x="327" y="323"/>
                    </a:lnTo>
                    <a:lnTo>
                      <a:pt x="336" y="329"/>
                    </a:lnTo>
                    <a:lnTo>
                      <a:pt x="346" y="335"/>
                    </a:lnTo>
                    <a:lnTo>
                      <a:pt x="358" y="338"/>
                    </a:lnTo>
                    <a:lnTo>
                      <a:pt x="371" y="340"/>
                    </a:lnTo>
                    <a:lnTo>
                      <a:pt x="386" y="339"/>
                    </a:lnTo>
                    <a:lnTo>
                      <a:pt x="400" y="336"/>
                    </a:lnTo>
                    <a:lnTo>
                      <a:pt x="414" y="332"/>
                    </a:lnTo>
                    <a:lnTo>
                      <a:pt x="430" y="323"/>
                    </a:lnTo>
                    <a:lnTo>
                      <a:pt x="576" y="233"/>
                    </a:lnTo>
                    <a:lnTo>
                      <a:pt x="576" y="233"/>
                    </a:lnTo>
                    <a:lnTo>
                      <a:pt x="584" y="228"/>
                    </a:lnTo>
                    <a:lnTo>
                      <a:pt x="593" y="225"/>
                    </a:lnTo>
                    <a:lnTo>
                      <a:pt x="601" y="223"/>
                    </a:lnTo>
                    <a:lnTo>
                      <a:pt x="609" y="222"/>
                    </a:lnTo>
                    <a:lnTo>
                      <a:pt x="618" y="222"/>
                    </a:lnTo>
                    <a:lnTo>
                      <a:pt x="626" y="222"/>
                    </a:lnTo>
                    <a:lnTo>
                      <a:pt x="634" y="225"/>
                    </a:lnTo>
                    <a:lnTo>
                      <a:pt x="643" y="228"/>
                    </a:lnTo>
                    <a:lnTo>
                      <a:pt x="643" y="228"/>
                    </a:lnTo>
                    <a:lnTo>
                      <a:pt x="653" y="232"/>
                    </a:lnTo>
                    <a:lnTo>
                      <a:pt x="665" y="235"/>
                    </a:lnTo>
                    <a:lnTo>
                      <a:pt x="677" y="238"/>
                    </a:lnTo>
                    <a:lnTo>
                      <a:pt x="689" y="239"/>
                    </a:lnTo>
                    <a:lnTo>
                      <a:pt x="701" y="240"/>
                    </a:lnTo>
                    <a:lnTo>
                      <a:pt x="713" y="240"/>
                    </a:lnTo>
                    <a:lnTo>
                      <a:pt x="725" y="239"/>
                    </a:lnTo>
                    <a:lnTo>
                      <a:pt x="735" y="238"/>
                    </a:lnTo>
                    <a:lnTo>
                      <a:pt x="735" y="238"/>
                    </a:lnTo>
                    <a:lnTo>
                      <a:pt x="744" y="237"/>
                    </a:lnTo>
                    <a:lnTo>
                      <a:pt x="752" y="237"/>
                    </a:lnTo>
                    <a:lnTo>
                      <a:pt x="760" y="237"/>
                    </a:lnTo>
                    <a:lnTo>
                      <a:pt x="769" y="239"/>
                    </a:lnTo>
                    <a:lnTo>
                      <a:pt x="776" y="241"/>
                    </a:lnTo>
                    <a:lnTo>
                      <a:pt x="783" y="246"/>
                    </a:lnTo>
                    <a:lnTo>
                      <a:pt x="790" y="251"/>
                    </a:lnTo>
                    <a:lnTo>
                      <a:pt x="797" y="256"/>
                    </a:lnTo>
                    <a:lnTo>
                      <a:pt x="797" y="256"/>
                    </a:lnTo>
                    <a:close/>
                  </a:path>
                </a:pathLst>
              </a:custGeom>
              <a:solidFill>
                <a:schemeClr val="bg1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Freeform: Shape 16"/>
              <p:cNvSpPr>
                <a:spLocks/>
              </p:cNvSpPr>
              <p:nvPr/>
            </p:nvSpPr>
            <p:spPr bwMode="auto">
              <a:xfrm>
                <a:off x="7826670" y="3368320"/>
                <a:ext cx="508539" cy="676199"/>
              </a:xfrm>
              <a:custGeom>
                <a:avLst/>
                <a:gdLst>
                  <a:gd name="T0" fmla="*/ 560 w 915"/>
                  <a:gd name="T1" fmla="*/ 881 h 1218"/>
                  <a:gd name="T2" fmla="*/ 900 w 915"/>
                  <a:gd name="T3" fmla="*/ 652 h 1218"/>
                  <a:gd name="T4" fmla="*/ 887 w 915"/>
                  <a:gd name="T5" fmla="*/ 898 h 1218"/>
                  <a:gd name="T6" fmla="*/ 379 w 915"/>
                  <a:gd name="T7" fmla="*/ 67 h 1218"/>
                  <a:gd name="T8" fmla="*/ 380 w 915"/>
                  <a:gd name="T9" fmla="*/ 54 h 1218"/>
                  <a:gd name="T10" fmla="*/ 391 w 915"/>
                  <a:gd name="T11" fmla="*/ 30 h 1218"/>
                  <a:gd name="T12" fmla="*/ 409 w 915"/>
                  <a:gd name="T13" fmla="*/ 12 h 1218"/>
                  <a:gd name="T14" fmla="*/ 433 w 915"/>
                  <a:gd name="T15" fmla="*/ 1 h 1218"/>
                  <a:gd name="T16" fmla="*/ 446 w 915"/>
                  <a:gd name="T17" fmla="*/ 0 h 1218"/>
                  <a:gd name="T18" fmla="*/ 472 w 915"/>
                  <a:gd name="T19" fmla="*/ 5 h 1218"/>
                  <a:gd name="T20" fmla="*/ 493 w 915"/>
                  <a:gd name="T21" fmla="*/ 19 h 1218"/>
                  <a:gd name="T22" fmla="*/ 508 w 915"/>
                  <a:gd name="T23" fmla="*/ 41 h 1218"/>
                  <a:gd name="T24" fmla="*/ 512 w 915"/>
                  <a:gd name="T25" fmla="*/ 67 h 1218"/>
                  <a:gd name="T26" fmla="*/ 379 w 915"/>
                  <a:gd name="T27" fmla="*/ 161 h 1218"/>
                  <a:gd name="T28" fmla="*/ 379 w 915"/>
                  <a:gd name="T29" fmla="*/ 67 h 1218"/>
                  <a:gd name="T30" fmla="*/ 512 w 915"/>
                  <a:gd name="T31" fmla="*/ 1103 h 1218"/>
                  <a:gd name="T32" fmla="*/ 514 w 915"/>
                  <a:gd name="T33" fmla="*/ 1107 h 1218"/>
                  <a:gd name="T34" fmla="*/ 518 w 915"/>
                  <a:gd name="T35" fmla="*/ 1116 h 1218"/>
                  <a:gd name="T36" fmla="*/ 528 w 915"/>
                  <a:gd name="T37" fmla="*/ 1122 h 1218"/>
                  <a:gd name="T38" fmla="*/ 568 w 915"/>
                  <a:gd name="T39" fmla="*/ 1122 h 1218"/>
                  <a:gd name="T40" fmla="*/ 579 w 915"/>
                  <a:gd name="T41" fmla="*/ 1124 h 1218"/>
                  <a:gd name="T42" fmla="*/ 598 w 915"/>
                  <a:gd name="T43" fmla="*/ 1132 h 1218"/>
                  <a:gd name="T44" fmla="*/ 613 w 915"/>
                  <a:gd name="T45" fmla="*/ 1146 h 1218"/>
                  <a:gd name="T46" fmla="*/ 621 w 915"/>
                  <a:gd name="T47" fmla="*/ 1165 h 1218"/>
                  <a:gd name="T48" fmla="*/ 622 w 915"/>
                  <a:gd name="T49" fmla="*/ 1218 h 1218"/>
                  <a:gd name="T50" fmla="*/ 270 w 915"/>
                  <a:gd name="T51" fmla="*/ 1176 h 1218"/>
                  <a:gd name="T52" fmla="*/ 271 w 915"/>
                  <a:gd name="T53" fmla="*/ 1165 h 1218"/>
                  <a:gd name="T54" fmla="*/ 279 w 915"/>
                  <a:gd name="T55" fmla="*/ 1146 h 1218"/>
                  <a:gd name="T56" fmla="*/ 294 w 915"/>
                  <a:gd name="T57" fmla="*/ 1132 h 1218"/>
                  <a:gd name="T58" fmla="*/ 313 w 915"/>
                  <a:gd name="T59" fmla="*/ 1124 h 1218"/>
                  <a:gd name="T60" fmla="*/ 360 w 915"/>
                  <a:gd name="T61" fmla="*/ 1122 h 1218"/>
                  <a:gd name="T62" fmla="*/ 364 w 915"/>
                  <a:gd name="T63" fmla="*/ 1122 h 1218"/>
                  <a:gd name="T64" fmla="*/ 375 w 915"/>
                  <a:gd name="T65" fmla="*/ 1116 h 1218"/>
                  <a:gd name="T66" fmla="*/ 379 w 915"/>
                  <a:gd name="T67" fmla="*/ 1107 h 1218"/>
                  <a:gd name="T68" fmla="*/ 379 w 915"/>
                  <a:gd name="T69" fmla="*/ 504 h 1218"/>
                  <a:gd name="T70" fmla="*/ 512 w 915"/>
                  <a:gd name="T71" fmla="*/ 497 h 1218"/>
                  <a:gd name="T72" fmla="*/ 89 w 915"/>
                  <a:gd name="T73" fmla="*/ 856 h 1218"/>
                  <a:gd name="T74" fmla="*/ 102 w 915"/>
                  <a:gd name="T75" fmla="*/ 610 h 1218"/>
                  <a:gd name="T76" fmla="*/ 332 w 915"/>
                  <a:gd name="T77" fmla="*/ 869 h 1218"/>
                  <a:gd name="T78" fmla="*/ 15 w 915"/>
                  <a:gd name="T79" fmla="*/ 228 h 1218"/>
                  <a:gd name="T80" fmla="*/ 814 w 915"/>
                  <a:gd name="T81" fmla="*/ 186 h 1218"/>
                  <a:gd name="T82" fmla="*/ 827 w 915"/>
                  <a:gd name="T83" fmla="*/ 433 h 1218"/>
                  <a:gd name="T84" fmla="*/ 29 w 915"/>
                  <a:gd name="T85" fmla="*/ 476 h 1218"/>
                  <a:gd name="T86" fmla="*/ 15 w 915"/>
                  <a:gd name="T87" fmla="*/ 22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15" h="1218">
                    <a:moveTo>
                      <a:pt x="887" y="898"/>
                    </a:moveTo>
                    <a:lnTo>
                      <a:pt x="560" y="881"/>
                    </a:lnTo>
                    <a:lnTo>
                      <a:pt x="560" y="634"/>
                    </a:lnTo>
                    <a:lnTo>
                      <a:pt x="900" y="652"/>
                    </a:lnTo>
                    <a:lnTo>
                      <a:pt x="799" y="769"/>
                    </a:lnTo>
                    <a:lnTo>
                      <a:pt x="887" y="898"/>
                    </a:lnTo>
                    <a:lnTo>
                      <a:pt x="887" y="898"/>
                    </a:lnTo>
                    <a:close/>
                    <a:moveTo>
                      <a:pt x="379" y="67"/>
                    </a:moveTo>
                    <a:lnTo>
                      <a:pt x="379" y="67"/>
                    </a:lnTo>
                    <a:lnTo>
                      <a:pt x="380" y="54"/>
                    </a:lnTo>
                    <a:lnTo>
                      <a:pt x="385" y="41"/>
                    </a:lnTo>
                    <a:lnTo>
                      <a:pt x="391" y="30"/>
                    </a:lnTo>
                    <a:lnTo>
                      <a:pt x="399" y="19"/>
                    </a:lnTo>
                    <a:lnTo>
                      <a:pt x="409" y="12"/>
                    </a:lnTo>
                    <a:lnTo>
                      <a:pt x="420" y="5"/>
                    </a:lnTo>
                    <a:lnTo>
                      <a:pt x="433" y="1"/>
                    </a:lnTo>
                    <a:lnTo>
                      <a:pt x="446" y="0"/>
                    </a:lnTo>
                    <a:lnTo>
                      <a:pt x="446" y="0"/>
                    </a:lnTo>
                    <a:lnTo>
                      <a:pt x="460" y="1"/>
                    </a:lnTo>
                    <a:lnTo>
                      <a:pt x="472" y="5"/>
                    </a:lnTo>
                    <a:lnTo>
                      <a:pt x="484" y="12"/>
                    </a:lnTo>
                    <a:lnTo>
                      <a:pt x="493" y="19"/>
                    </a:lnTo>
                    <a:lnTo>
                      <a:pt x="502" y="30"/>
                    </a:lnTo>
                    <a:lnTo>
                      <a:pt x="508" y="41"/>
                    </a:lnTo>
                    <a:lnTo>
                      <a:pt x="511" y="54"/>
                    </a:lnTo>
                    <a:lnTo>
                      <a:pt x="512" y="67"/>
                    </a:lnTo>
                    <a:lnTo>
                      <a:pt x="512" y="155"/>
                    </a:lnTo>
                    <a:lnTo>
                      <a:pt x="379" y="161"/>
                    </a:lnTo>
                    <a:lnTo>
                      <a:pt x="379" y="67"/>
                    </a:lnTo>
                    <a:lnTo>
                      <a:pt x="379" y="67"/>
                    </a:lnTo>
                    <a:close/>
                    <a:moveTo>
                      <a:pt x="512" y="497"/>
                    </a:moveTo>
                    <a:lnTo>
                      <a:pt x="512" y="1103"/>
                    </a:lnTo>
                    <a:lnTo>
                      <a:pt x="512" y="1103"/>
                    </a:lnTo>
                    <a:lnTo>
                      <a:pt x="514" y="1107"/>
                    </a:lnTo>
                    <a:lnTo>
                      <a:pt x="515" y="1111"/>
                    </a:lnTo>
                    <a:lnTo>
                      <a:pt x="518" y="1116"/>
                    </a:lnTo>
                    <a:lnTo>
                      <a:pt x="524" y="1121"/>
                    </a:lnTo>
                    <a:lnTo>
                      <a:pt x="528" y="1122"/>
                    </a:lnTo>
                    <a:lnTo>
                      <a:pt x="531" y="1122"/>
                    </a:lnTo>
                    <a:lnTo>
                      <a:pt x="568" y="1122"/>
                    </a:lnTo>
                    <a:lnTo>
                      <a:pt x="568" y="1122"/>
                    </a:lnTo>
                    <a:lnTo>
                      <a:pt x="579" y="1124"/>
                    </a:lnTo>
                    <a:lnTo>
                      <a:pt x="590" y="1127"/>
                    </a:lnTo>
                    <a:lnTo>
                      <a:pt x="598" y="1132"/>
                    </a:lnTo>
                    <a:lnTo>
                      <a:pt x="606" y="1138"/>
                    </a:lnTo>
                    <a:lnTo>
                      <a:pt x="613" y="1146"/>
                    </a:lnTo>
                    <a:lnTo>
                      <a:pt x="618" y="1156"/>
                    </a:lnTo>
                    <a:lnTo>
                      <a:pt x="621" y="1165"/>
                    </a:lnTo>
                    <a:lnTo>
                      <a:pt x="622" y="1176"/>
                    </a:lnTo>
                    <a:lnTo>
                      <a:pt x="622" y="1218"/>
                    </a:lnTo>
                    <a:lnTo>
                      <a:pt x="270" y="1218"/>
                    </a:lnTo>
                    <a:lnTo>
                      <a:pt x="270" y="1176"/>
                    </a:lnTo>
                    <a:lnTo>
                      <a:pt x="270" y="1176"/>
                    </a:lnTo>
                    <a:lnTo>
                      <a:pt x="271" y="1165"/>
                    </a:lnTo>
                    <a:lnTo>
                      <a:pt x="275" y="1156"/>
                    </a:lnTo>
                    <a:lnTo>
                      <a:pt x="279" y="1146"/>
                    </a:lnTo>
                    <a:lnTo>
                      <a:pt x="285" y="1138"/>
                    </a:lnTo>
                    <a:lnTo>
                      <a:pt x="294" y="1132"/>
                    </a:lnTo>
                    <a:lnTo>
                      <a:pt x="303" y="1127"/>
                    </a:lnTo>
                    <a:lnTo>
                      <a:pt x="313" y="1124"/>
                    </a:lnTo>
                    <a:lnTo>
                      <a:pt x="323" y="1122"/>
                    </a:lnTo>
                    <a:lnTo>
                      <a:pt x="360" y="1122"/>
                    </a:lnTo>
                    <a:lnTo>
                      <a:pt x="360" y="1122"/>
                    </a:lnTo>
                    <a:lnTo>
                      <a:pt x="364" y="1122"/>
                    </a:lnTo>
                    <a:lnTo>
                      <a:pt x="367" y="1121"/>
                    </a:lnTo>
                    <a:lnTo>
                      <a:pt x="375" y="1116"/>
                    </a:lnTo>
                    <a:lnTo>
                      <a:pt x="378" y="1111"/>
                    </a:lnTo>
                    <a:lnTo>
                      <a:pt x="379" y="1107"/>
                    </a:lnTo>
                    <a:lnTo>
                      <a:pt x="379" y="1103"/>
                    </a:lnTo>
                    <a:lnTo>
                      <a:pt x="379" y="504"/>
                    </a:lnTo>
                    <a:lnTo>
                      <a:pt x="512" y="497"/>
                    </a:lnTo>
                    <a:lnTo>
                      <a:pt x="512" y="497"/>
                    </a:lnTo>
                    <a:close/>
                    <a:moveTo>
                      <a:pt x="332" y="869"/>
                    </a:moveTo>
                    <a:lnTo>
                      <a:pt x="89" y="856"/>
                    </a:lnTo>
                    <a:lnTo>
                      <a:pt x="0" y="728"/>
                    </a:lnTo>
                    <a:lnTo>
                      <a:pt x="102" y="610"/>
                    </a:lnTo>
                    <a:lnTo>
                      <a:pt x="332" y="622"/>
                    </a:lnTo>
                    <a:lnTo>
                      <a:pt x="332" y="869"/>
                    </a:lnTo>
                    <a:lnTo>
                      <a:pt x="332" y="869"/>
                    </a:lnTo>
                    <a:close/>
                    <a:moveTo>
                      <a:pt x="15" y="228"/>
                    </a:moveTo>
                    <a:lnTo>
                      <a:pt x="415" y="207"/>
                    </a:lnTo>
                    <a:lnTo>
                      <a:pt x="814" y="186"/>
                    </a:lnTo>
                    <a:lnTo>
                      <a:pt x="915" y="304"/>
                    </a:lnTo>
                    <a:lnTo>
                      <a:pt x="827" y="433"/>
                    </a:lnTo>
                    <a:lnTo>
                      <a:pt x="428" y="454"/>
                    </a:lnTo>
                    <a:lnTo>
                      <a:pt x="29" y="476"/>
                    </a:lnTo>
                    <a:lnTo>
                      <a:pt x="118" y="346"/>
                    </a:lnTo>
                    <a:lnTo>
                      <a:pt x="15" y="228"/>
                    </a:lnTo>
                    <a:lnTo>
                      <a:pt x="15" y="228"/>
                    </a:lnTo>
                    <a:close/>
                  </a:path>
                </a:pathLst>
              </a:custGeom>
              <a:solidFill>
                <a:schemeClr val="bg1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TextBox 22"/>
              <p:cNvSpPr txBox="1">
                <a:spLocks/>
              </p:cNvSpPr>
              <p:nvPr/>
            </p:nvSpPr>
            <p:spPr bwMode="auto">
              <a:xfrm>
                <a:off x="5320657" y="3404718"/>
                <a:ext cx="1538883" cy="307777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 contourW="12700"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2000" b="1" dirty="0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</p:grpSp>
      <p:sp>
        <p:nvSpPr>
          <p:cNvPr id="23" name="文本框 22"/>
          <p:cNvSpPr txBox="1"/>
          <p:nvPr/>
        </p:nvSpPr>
        <p:spPr>
          <a:xfrm>
            <a:off x="519574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33184" y="3100410"/>
            <a:ext cx="2309638" cy="1053904"/>
            <a:chOff x="1962994" y="2091953"/>
            <a:chExt cx="2309638" cy="1053904"/>
          </a:xfrm>
        </p:grpSpPr>
        <p:sp>
          <p:nvSpPr>
            <p:cNvPr id="25" name="文本框 24"/>
            <p:cNvSpPr txBox="1"/>
            <p:nvPr/>
          </p:nvSpPr>
          <p:spPr>
            <a:xfrm>
              <a:off x="2549083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962994" y="2407193"/>
              <a:ext cx="230963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868231" y="3100410"/>
            <a:ext cx="2309638" cy="1053904"/>
            <a:chOff x="1962994" y="2091953"/>
            <a:chExt cx="2309638" cy="1053904"/>
          </a:xfrm>
        </p:grpSpPr>
        <p:sp>
          <p:nvSpPr>
            <p:cNvPr id="28" name="文本框 27"/>
            <p:cNvSpPr txBox="1"/>
            <p:nvPr/>
          </p:nvSpPr>
          <p:spPr>
            <a:xfrm>
              <a:off x="1962994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962994" y="2407193"/>
              <a:ext cx="230963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30915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1357870-e775-47ef-a5fc-dd3907828324"/>
          <p:cNvGrpSpPr>
            <a:grpSpLocks noChangeAspect="1"/>
          </p:cNvGrpSpPr>
          <p:nvPr/>
        </p:nvGrpSpPr>
        <p:grpSpPr>
          <a:xfrm>
            <a:off x="1593734" y="1405651"/>
            <a:ext cx="4953890" cy="4367365"/>
            <a:chOff x="835883" y="1405651"/>
            <a:chExt cx="4953890" cy="4367365"/>
          </a:xfrm>
        </p:grpSpPr>
        <p:sp>
          <p:nvSpPr>
            <p:cNvPr id="4" name="椭圆 3"/>
            <p:cNvSpPr/>
            <p:nvPr/>
          </p:nvSpPr>
          <p:spPr>
            <a:xfrm>
              <a:off x="4798977" y="4782222"/>
              <a:ext cx="990796" cy="99079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椭圆 5"/>
            <p:cNvSpPr/>
            <p:nvPr/>
          </p:nvSpPr>
          <p:spPr>
            <a:xfrm>
              <a:off x="4798977" y="3047113"/>
              <a:ext cx="990796" cy="990794"/>
            </a:xfrm>
            <a:prstGeom prst="ellipse">
              <a:avLst/>
            </a:prstGeom>
            <a:solidFill>
              <a:schemeClr val="tx2">
                <a:lumMod val="25000"/>
                <a:lumOff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椭圆 7"/>
            <p:cNvSpPr/>
            <p:nvPr/>
          </p:nvSpPr>
          <p:spPr>
            <a:xfrm>
              <a:off x="4798977" y="1405651"/>
              <a:ext cx="990796" cy="990794"/>
            </a:xfrm>
            <a:prstGeom prst="ellipse">
              <a:avLst/>
            </a:prstGeom>
            <a:solidFill>
              <a:srgbClr val="4A9D9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任意多边形: 形状 8"/>
            <p:cNvSpPr>
              <a:spLocks/>
            </p:cNvSpPr>
            <p:nvPr/>
          </p:nvSpPr>
          <p:spPr bwMode="auto">
            <a:xfrm>
              <a:off x="5027317" y="3275589"/>
              <a:ext cx="534116" cy="533843"/>
            </a:xfrm>
            <a:custGeom>
              <a:avLst/>
              <a:gdLst>
                <a:gd name="connsiteX0" fmla="*/ 92075 w 329801"/>
                <a:gd name="connsiteY0" fmla="*/ 220095 h 329633"/>
                <a:gd name="connsiteX1" fmla="*/ 92075 w 329801"/>
                <a:gd name="connsiteY1" fmla="*/ 228033 h 329633"/>
                <a:gd name="connsiteX2" fmla="*/ 100013 w 329801"/>
                <a:gd name="connsiteY2" fmla="*/ 228033 h 329633"/>
                <a:gd name="connsiteX3" fmla="*/ 92075 w 329801"/>
                <a:gd name="connsiteY3" fmla="*/ 202632 h 329633"/>
                <a:gd name="connsiteX4" fmla="*/ 92075 w 329801"/>
                <a:gd name="connsiteY4" fmla="*/ 210570 h 329633"/>
                <a:gd name="connsiteX5" fmla="*/ 107950 w 329801"/>
                <a:gd name="connsiteY5" fmla="*/ 228032 h 329633"/>
                <a:gd name="connsiteX6" fmla="*/ 117475 w 329801"/>
                <a:gd name="connsiteY6" fmla="*/ 228032 h 329633"/>
                <a:gd name="connsiteX7" fmla="*/ 92075 w 329801"/>
                <a:gd name="connsiteY7" fmla="*/ 185170 h 329633"/>
                <a:gd name="connsiteX8" fmla="*/ 92075 w 329801"/>
                <a:gd name="connsiteY8" fmla="*/ 194695 h 329633"/>
                <a:gd name="connsiteX9" fmla="*/ 117475 w 329801"/>
                <a:gd name="connsiteY9" fmla="*/ 220095 h 329633"/>
                <a:gd name="connsiteX10" fmla="*/ 117475 w 329801"/>
                <a:gd name="connsiteY10" fmla="*/ 210570 h 329633"/>
                <a:gd name="connsiteX11" fmla="*/ 32288 w 329801"/>
                <a:gd name="connsiteY11" fmla="*/ 177232 h 329633"/>
                <a:gd name="connsiteX12" fmla="*/ 152400 w 329801"/>
                <a:gd name="connsiteY12" fmla="*/ 298635 h 329633"/>
                <a:gd name="connsiteX13" fmla="*/ 149817 w 329801"/>
                <a:gd name="connsiteY13" fmla="*/ 329632 h 329633"/>
                <a:gd name="connsiteX14" fmla="*/ 0 w 329801"/>
                <a:gd name="connsiteY14" fmla="*/ 179815 h 329633"/>
                <a:gd name="connsiteX15" fmla="*/ 32288 w 329801"/>
                <a:gd name="connsiteY15" fmla="*/ 177232 h 329633"/>
                <a:gd name="connsiteX16" fmla="*/ 92075 w 329801"/>
                <a:gd name="connsiteY16" fmla="*/ 167707 h 329633"/>
                <a:gd name="connsiteX17" fmla="*/ 92075 w 329801"/>
                <a:gd name="connsiteY17" fmla="*/ 177232 h 329633"/>
                <a:gd name="connsiteX18" fmla="*/ 117475 w 329801"/>
                <a:gd name="connsiteY18" fmla="*/ 202632 h 329633"/>
                <a:gd name="connsiteX19" fmla="*/ 117475 w 329801"/>
                <a:gd name="connsiteY19" fmla="*/ 194695 h 329633"/>
                <a:gd name="connsiteX20" fmla="*/ 109538 w 329801"/>
                <a:gd name="connsiteY20" fmla="*/ 161357 h 329633"/>
                <a:gd name="connsiteX21" fmla="*/ 117476 w 329801"/>
                <a:gd name="connsiteY21" fmla="*/ 169295 h 329633"/>
                <a:gd name="connsiteX22" fmla="*/ 117476 w 329801"/>
                <a:gd name="connsiteY22" fmla="*/ 161357 h 329633"/>
                <a:gd name="connsiteX23" fmla="*/ 92075 w 329801"/>
                <a:gd name="connsiteY23" fmla="*/ 161357 h 329633"/>
                <a:gd name="connsiteX24" fmla="*/ 117475 w 329801"/>
                <a:gd name="connsiteY24" fmla="*/ 186757 h 329633"/>
                <a:gd name="connsiteX25" fmla="*/ 117475 w 329801"/>
                <a:gd name="connsiteY25" fmla="*/ 177232 h 329633"/>
                <a:gd name="connsiteX26" fmla="*/ 100012 w 329801"/>
                <a:gd name="connsiteY26" fmla="*/ 161357 h 329633"/>
                <a:gd name="connsiteX27" fmla="*/ 86111 w 329801"/>
                <a:gd name="connsiteY27" fmla="*/ 150245 h 329633"/>
                <a:gd name="connsiteX28" fmla="*/ 123439 w 329801"/>
                <a:gd name="connsiteY28" fmla="*/ 150245 h 329633"/>
                <a:gd name="connsiteX29" fmla="*/ 128588 w 329801"/>
                <a:gd name="connsiteY29" fmla="*/ 155381 h 329633"/>
                <a:gd name="connsiteX30" fmla="*/ 128588 w 329801"/>
                <a:gd name="connsiteY30" fmla="*/ 232422 h 329633"/>
                <a:gd name="connsiteX31" fmla="*/ 123439 w 329801"/>
                <a:gd name="connsiteY31" fmla="*/ 237558 h 329633"/>
                <a:gd name="connsiteX32" fmla="*/ 86111 w 329801"/>
                <a:gd name="connsiteY32" fmla="*/ 237558 h 329633"/>
                <a:gd name="connsiteX33" fmla="*/ 80963 w 329801"/>
                <a:gd name="connsiteY33" fmla="*/ 232422 h 329633"/>
                <a:gd name="connsiteX34" fmla="*/ 80963 w 329801"/>
                <a:gd name="connsiteY34" fmla="*/ 155381 h 329633"/>
                <a:gd name="connsiteX35" fmla="*/ 86111 w 329801"/>
                <a:gd name="connsiteY35" fmla="*/ 150245 h 329633"/>
                <a:gd name="connsiteX36" fmla="*/ 327661 w 329801"/>
                <a:gd name="connsiteY36" fmla="*/ 137545 h 329633"/>
                <a:gd name="connsiteX37" fmla="*/ 178802 w 329801"/>
                <a:gd name="connsiteY37" fmla="*/ 329633 h 329633"/>
                <a:gd name="connsiteX38" fmla="*/ 176213 w 329801"/>
                <a:gd name="connsiteY38" fmla="*/ 297404 h 329633"/>
                <a:gd name="connsiteX39" fmla="*/ 269412 w 329801"/>
                <a:gd name="connsiteY39" fmla="*/ 247125 h 329633"/>
                <a:gd name="connsiteX40" fmla="*/ 295300 w 329801"/>
                <a:gd name="connsiteY40" fmla="*/ 143991 h 329633"/>
                <a:gd name="connsiteX41" fmla="*/ 327661 w 329801"/>
                <a:gd name="connsiteY41" fmla="*/ 137545 h 329633"/>
                <a:gd name="connsiteX42" fmla="*/ 211138 w 329801"/>
                <a:gd name="connsiteY42" fmla="*/ 132782 h 329633"/>
                <a:gd name="connsiteX43" fmla="*/ 211138 w 329801"/>
                <a:gd name="connsiteY43" fmla="*/ 228032 h 329633"/>
                <a:gd name="connsiteX44" fmla="*/ 236538 w 329801"/>
                <a:gd name="connsiteY44" fmla="*/ 228032 h 329633"/>
                <a:gd name="connsiteX45" fmla="*/ 236538 w 329801"/>
                <a:gd name="connsiteY45" fmla="*/ 132782 h 329633"/>
                <a:gd name="connsiteX46" fmla="*/ 203587 w 329801"/>
                <a:gd name="connsiteY46" fmla="*/ 121670 h 329633"/>
                <a:gd name="connsiteX47" fmla="*/ 240915 w 329801"/>
                <a:gd name="connsiteY47" fmla="*/ 121670 h 329633"/>
                <a:gd name="connsiteX48" fmla="*/ 246063 w 329801"/>
                <a:gd name="connsiteY48" fmla="*/ 126821 h 329633"/>
                <a:gd name="connsiteX49" fmla="*/ 246063 w 329801"/>
                <a:gd name="connsiteY49" fmla="*/ 232407 h 329633"/>
                <a:gd name="connsiteX50" fmla="*/ 240915 w 329801"/>
                <a:gd name="connsiteY50" fmla="*/ 237558 h 329633"/>
                <a:gd name="connsiteX51" fmla="*/ 203587 w 329801"/>
                <a:gd name="connsiteY51" fmla="*/ 237558 h 329633"/>
                <a:gd name="connsiteX52" fmla="*/ 198438 w 329801"/>
                <a:gd name="connsiteY52" fmla="*/ 232407 h 329633"/>
                <a:gd name="connsiteX53" fmla="*/ 198438 w 329801"/>
                <a:gd name="connsiteY53" fmla="*/ 126821 h 329633"/>
                <a:gd name="connsiteX54" fmla="*/ 203587 w 329801"/>
                <a:gd name="connsiteY54" fmla="*/ 121670 h 329633"/>
                <a:gd name="connsiteX55" fmla="*/ 146403 w 329801"/>
                <a:gd name="connsiteY55" fmla="*/ 78807 h 329633"/>
                <a:gd name="connsiteX56" fmla="*/ 182211 w 329801"/>
                <a:gd name="connsiteY56" fmla="*/ 78807 h 329633"/>
                <a:gd name="connsiteX57" fmla="*/ 187326 w 329801"/>
                <a:gd name="connsiteY57" fmla="*/ 83970 h 329633"/>
                <a:gd name="connsiteX58" fmla="*/ 187326 w 329801"/>
                <a:gd name="connsiteY58" fmla="*/ 232394 h 329633"/>
                <a:gd name="connsiteX59" fmla="*/ 182211 w 329801"/>
                <a:gd name="connsiteY59" fmla="*/ 237557 h 329633"/>
                <a:gd name="connsiteX60" fmla="*/ 146403 w 329801"/>
                <a:gd name="connsiteY60" fmla="*/ 237557 h 329633"/>
                <a:gd name="connsiteX61" fmla="*/ 141288 w 329801"/>
                <a:gd name="connsiteY61" fmla="*/ 232394 h 329633"/>
                <a:gd name="connsiteX62" fmla="*/ 141288 w 329801"/>
                <a:gd name="connsiteY62" fmla="*/ 83970 h 329633"/>
                <a:gd name="connsiteX63" fmla="*/ 146403 w 329801"/>
                <a:gd name="connsiteY63" fmla="*/ 78807 h 329633"/>
                <a:gd name="connsiteX64" fmla="*/ 257930 w 329801"/>
                <a:gd name="connsiteY64" fmla="*/ 31182 h 329633"/>
                <a:gd name="connsiteX65" fmla="*/ 319088 w 329801"/>
                <a:gd name="connsiteY65" fmla="*/ 109775 h 329633"/>
                <a:gd name="connsiteX66" fmla="*/ 287859 w 329801"/>
                <a:gd name="connsiteY66" fmla="*/ 120082 h 329633"/>
                <a:gd name="connsiteX67" fmla="*/ 268340 w 329801"/>
                <a:gd name="connsiteY67" fmla="*/ 85295 h 329633"/>
                <a:gd name="connsiteX68" fmla="*/ 239713 w 329801"/>
                <a:gd name="connsiteY68" fmla="*/ 58238 h 329633"/>
                <a:gd name="connsiteX69" fmla="*/ 257930 w 329801"/>
                <a:gd name="connsiteY69" fmla="*/ 31182 h 329633"/>
                <a:gd name="connsiteX70" fmla="*/ 155199 w 329801"/>
                <a:gd name="connsiteY70" fmla="*/ 194 h 329633"/>
                <a:gd name="connsiteX71" fmla="*/ 233363 w 329801"/>
                <a:gd name="connsiteY71" fmla="*/ 15064 h 329633"/>
                <a:gd name="connsiteX72" fmla="*/ 219181 w 329801"/>
                <a:gd name="connsiteY72" fmla="*/ 46097 h 329633"/>
                <a:gd name="connsiteX73" fmla="*/ 32232 w 329801"/>
                <a:gd name="connsiteY73" fmla="*/ 153420 h 329633"/>
                <a:gd name="connsiteX74" fmla="*/ 0 w 329801"/>
                <a:gd name="connsiteY74" fmla="*/ 150834 h 329633"/>
                <a:gd name="connsiteX75" fmla="*/ 79936 w 329801"/>
                <a:gd name="connsiteY75" fmla="*/ 24115 h 329633"/>
                <a:gd name="connsiteX76" fmla="*/ 155199 w 329801"/>
                <a:gd name="connsiteY76" fmla="*/ 194 h 32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29801" h="329633">
                  <a:moveTo>
                    <a:pt x="92075" y="220095"/>
                  </a:moveTo>
                  <a:lnTo>
                    <a:pt x="92075" y="228033"/>
                  </a:lnTo>
                  <a:lnTo>
                    <a:pt x="100013" y="228033"/>
                  </a:lnTo>
                  <a:close/>
                  <a:moveTo>
                    <a:pt x="92075" y="202632"/>
                  </a:moveTo>
                  <a:lnTo>
                    <a:pt x="92075" y="210570"/>
                  </a:lnTo>
                  <a:lnTo>
                    <a:pt x="107950" y="228032"/>
                  </a:lnTo>
                  <a:lnTo>
                    <a:pt x="117475" y="228032"/>
                  </a:lnTo>
                  <a:close/>
                  <a:moveTo>
                    <a:pt x="92075" y="185170"/>
                  </a:moveTo>
                  <a:lnTo>
                    <a:pt x="92075" y="194695"/>
                  </a:lnTo>
                  <a:lnTo>
                    <a:pt x="117475" y="220095"/>
                  </a:lnTo>
                  <a:lnTo>
                    <a:pt x="117475" y="210570"/>
                  </a:lnTo>
                  <a:close/>
                  <a:moveTo>
                    <a:pt x="32288" y="177232"/>
                  </a:moveTo>
                  <a:cubicBezTo>
                    <a:pt x="43912" y="246974"/>
                    <a:pt x="83949" y="287012"/>
                    <a:pt x="152400" y="298635"/>
                  </a:cubicBezTo>
                  <a:cubicBezTo>
                    <a:pt x="151108" y="308968"/>
                    <a:pt x="151108" y="319300"/>
                    <a:pt x="149817" y="329632"/>
                  </a:cubicBezTo>
                  <a:cubicBezTo>
                    <a:pt x="61993" y="323174"/>
                    <a:pt x="2583" y="246974"/>
                    <a:pt x="0" y="179815"/>
                  </a:cubicBezTo>
                  <a:cubicBezTo>
                    <a:pt x="10332" y="179815"/>
                    <a:pt x="21956" y="178524"/>
                    <a:pt x="32288" y="177232"/>
                  </a:cubicBezTo>
                  <a:close/>
                  <a:moveTo>
                    <a:pt x="92075" y="167707"/>
                  </a:moveTo>
                  <a:lnTo>
                    <a:pt x="92075" y="177232"/>
                  </a:lnTo>
                  <a:lnTo>
                    <a:pt x="117475" y="202632"/>
                  </a:lnTo>
                  <a:lnTo>
                    <a:pt x="117475" y="194695"/>
                  </a:lnTo>
                  <a:close/>
                  <a:moveTo>
                    <a:pt x="109538" y="161357"/>
                  </a:moveTo>
                  <a:lnTo>
                    <a:pt x="117476" y="169295"/>
                  </a:lnTo>
                  <a:lnTo>
                    <a:pt x="117476" y="161357"/>
                  </a:lnTo>
                  <a:close/>
                  <a:moveTo>
                    <a:pt x="92075" y="161357"/>
                  </a:moveTo>
                  <a:lnTo>
                    <a:pt x="117475" y="186757"/>
                  </a:lnTo>
                  <a:lnTo>
                    <a:pt x="117475" y="177232"/>
                  </a:lnTo>
                  <a:lnTo>
                    <a:pt x="100012" y="161357"/>
                  </a:lnTo>
                  <a:close/>
                  <a:moveTo>
                    <a:pt x="86111" y="150245"/>
                  </a:moveTo>
                  <a:lnTo>
                    <a:pt x="123439" y="150245"/>
                  </a:lnTo>
                  <a:cubicBezTo>
                    <a:pt x="126013" y="150245"/>
                    <a:pt x="128588" y="152813"/>
                    <a:pt x="128588" y="155381"/>
                  </a:cubicBezTo>
                  <a:cubicBezTo>
                    <a:pt x="128588" y="155381"/>
                    <a:pt x="128588" y="155381"/>
                    <a:pt x="128588" y="232422"/>
                  </a:cubicBezTo>
                  <a:cubicBezTo>
                    <a:pt x="128588" y="236274"/>
                    <a:pt x="126013" y="237558"/>
                    <a:pt x="123439" y="237558"/>
                  </a:cubicBezTo>
                  <a:cubicBezTo>
                    <a:pt x="123439" y="237558"/>
                    <a:pt x="123439" y="237558"/>
                    <a:pt x="86111" y="237558"/>
                  </a:cubicBezTo>
                  <a:cubicBezTo>
                    <a:pt x="83537" y="237558"/>
                    <a:pt x="80963" y="236274"/>
                    <a:pt x="80963" y="232422"/>
                  </a:cubicBezTo>
                  <a:cubicBezTo>
                    <a:pt x="80963" y="232422"/>
                    <a:pt x="80963" y="232422"/>
                    <a:pt x="80963" y="155381"/>
                  </a:cubicBezTo>
                  <a:cubicBezTo>
                    <a:pt x="80963" y="152813"/>
                    <a:pt x="83537" y="150245"/>
                    <a:pt x="86111" y="150245"/>
                  </a:cubicBezTo>
                  <a:close/>
                  <a:moveTo>
                    <a:pt x="327661" y="137545"/>
                  </a:moveTo>
                  <a:cubicBezTo>
                    <a:pt x="344488" y="247125"/>
                    <a:pt x="259056" y="327055"/>
                    <a:pt x="178802" y="329633"/>
                  </a:cubicBezTo>
                  <a:cubicBezTo>
                    <a:pt x="177508" y="319320"/>
                    <a:pt x="177508" y="309006"/>
                    <a:pt x="176213" y="297404"/>
                  </a:cubicBezTo>
                  <a:cubicBezTo>
                    <a:pt x="213752" y="293536"/>
                    <a:pt x="246112" y="276777"/>
                    <a:pt x="269412" y="247125"/>
                  </a:cubicBezTo>
                  <a:cubicBezTo>
                    <a:pt x="292711" y="216185"/>
                    <a:pt x="300478" y="181377"/>
                    <a:pt x="295300" y="143991"/>
                  </a:cubicBezTo>
                  <a:cubicBezTo>
                    <a:pt x="305656" y="141413"/>
                    <a:pt x="316011" y="140123"/>
                    <a:pt x="327661" y="137545"/>
                  </a:cubicBezTo>
                  <a:close/>
                  <a:moveTo>
                    <a:pt x="211138" y="132782"/>
                  </a:moveTo>
                  <a:lnTo>
                    <a:pt x="211138" y="228032"/>
                  </a:lnTo>
                  <a:lnTo>
                    <a:pt x="236538" y="228032"/>
                  </a:lnTo>
                  <a:lnTo>
                    <a:pt x="236538" y="132782"/>
                  </a:lnTo>
                  <a:close/>
                  <a:moveTo>
                    <a:pt x="203587" y="121670"/>
                  </a:moveTo>
                  <a:lnTo>
                    <a:pt x="240915" y="121670"/>
                  </a:lnTo>
                  <a:cubicBezTo>
                    <a:pt x="243489" y="121670"/>
                    <a:pt x="246063" y="124245"/>
                    <a:pt x="246063" y="126821"/>
                  </a:cubicBezTo>
                  <a:cubicBezTo>
                    <a:pt x="246063" y="126821"/>
                    <a:pt x="246063" y="126821"/>
                    <a:pt x="246063" y="232407"/>
                  </a:cubicBezTo>
                  <a:cubicBezTo>
                    <a:pt x="246063" y="236270"/>
                    <a:pt x="243489" y="237558"/>
                    <a:pt x="240915" y="237558"/>
                  </a:cubicBezTo>
                  <a:cubicBezTo>
                    <a:pt x="240915" y="237558"/>
                    <a:pt x="240915" y="237558"/>
                    <a:pt x="203587" y="237558"/>
                  </a:cubicBezTo>
                  <a:cubicBezTo>
                    <a:pt x="201013" y="237558"/>
                    <a:pt x="198438" y="236270"/>
                    <a:pt x="198438" y="232407"/>
                  </a:cubicBezTo>
                  <a:cubicBezTo>
                    <a:pt x="198438" y="232407"/>
                    <a:pt x="198438" y="232407"/>
                    <a:pt x="198438" y="126821"/>
                  </a:cubicBezTo>
                  <a:cubicBezTo>
                    <a:pt x="198438" y="124245"/>
                    <a:pt x="201013" y="121670"/>
                    <a:pt x="203587" y="121670"/>
                  </a:cubicBezTo>
                  <a:close/>
                  <a:moveTo>
                    <a:pt x="146403" y="78807"/>
                  </a:moveTo>
                  <a:lnTo>
                    <a:pt x="182211" y="78807"/>
                  </a:lnTo>
                  <a:cubicBezTo>
                    <a:pt x="186047" y="78807"/>
                    <a:pt x="187326" y="80098"/>
                    <a:pt x="187326" y="83970"/>
                  </a:cubicBezTo>
                  <a:cubicBezTo>
                    <a:pt x="187326" y="83970"/>
                    <a:pt x="187326" y="83970"/>
                    <a:pt x="187326" y="232394"/>
                  </a:cubicBezTo>
                  <a:cubicBezTo>
                    <a:pt x="187326" y="236266"/>
                    <a:pt x="186047" y="237557"/>
                    <a:pt x="182211" y="237557"/>
                  </a:cubicBezTo>
                  <a:cubicBezTo>
                    <a:pt x="182211" y="237557"/>
                    <a:pt x="182211" y="237557"/>
                    <a:pt x="146403" y="237557"/>
                  </a:cubicBezTo>
                  <a:cubicBezTo>
                    <a:pt x="142567" y="237557"/>
                    <a:pt x="141288" y="236266"/>
                    <a:pt x="141288" y="232394"/>
                  </a:cubicBezTo>
                  <a:cubicBezTo>
                    <a:pt x="141288" y="232394"/>
                    <a:pt x="141288" y="232394"/>
                    <a:pt x="141288" y="83970"/>
                  </a:cubicBezTo>
                  <a:cubicBezTo>
                    <a:pt x="141288" y="80098"/>
                    <a:pt x="142567" y="78807"/>
                    <a:pt x="146403" y="78807"/>
                  </a:cubicBezTo>
                  <a:close/>
                  <a:moveTo>
                    <a:pt x="257930" y="31182"/>
                  </a:moveTo>
                  <a:cubicBezTo>
                    <a:pt x="286558" y="51796"/>
                    <a:pt x="306076" y="77565"/>
                    <a:pt x="319088" y="109775"/>
                  </a:cubicBezTo>
                  <a:cubicBezTo>
                    <a:pt x="308678" y="113640"/>
                    <a:pt x="298269" y="117505"/>
                    <a:pt x="287859" y="120082"/>
                  </a:cubicBezTo>
                  <a:cubicBezTo>
                    <a:pt x="282654" y="107198"/>
                    <a:pt x="276148" y="95602"/>
                    <a:pt x="268340" y="85295"/>
                  </a:cubicBezTo>
                  <a:cubicBezTo>
                    <a:pt x="259232" y="74988"/>
                    <a:pt x="250123" y="65969"/>
                    <a:pt x="239713" y="58238"/>
                  </a:cubicBezTo>
                  <a:cubicBezTo>
                    <a:pt x="244918" y="49220"/>
                    <a:pt x="251424" y="40201"/>
                    <a:pt x="257930" y="31182"/>
                  </a:cubicBezTo>
                  <a:close/>
                  <a:moveTo>
                    <a:pt x="155199" y="194"/>
                  </a:moveTo>
                  <a:cubicBezTo>
                    <a:pt x="180825" y="-1099"/>
                    <a:pt x="206933" y="4073"/>
                    <a:pt x="233363" y="15064"/>
                  </a:cubicBezTo>
                  <a:cubicBezTo>
                    <a:pt x="228206" y="25408"/>
                    <a:pt x="224338" y="35753"/>
                    <a:pt x="219181" y="46097"/>
                  </a:cubicBezTo>
                  <a:cubicBezTo>
                    <a:pt x="130219" y="6012"/>
                    <a:pt x="37389" y="69372"/>
                    <a:pt x="32232" y="153420"/>
                  </a:cubicBezTo>
                  <a:cubicBezTo>
                    <a:pt x="21918" y="153420"/>
                    <a:pt x="10314" y="152127"/>
                    <a:pt x="0" y="150834"/>
                  </a:cubicBezTo>
                  <a:cubicBezTo>
                    <a:pt x="6446" y="95233"/>
                    <a:pt x="32232" y="52562"/>
                    <a:pt x="79936" y="24115"/>
                  </a:cubicBezTo>
                  <a:cubicBezTo>
                    <a:pt x="104433" y="9245"/>
                    <a:pt x="129574" y="1487"/>
                    <a:pt x="155199" y="1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椭圆 13"/>
            <p:cNvSpPr/>
            <p:nvPr/>
          </p:nvSpPr>
          <p:spPr>
            <a:xfrm>
              <a:off x="835883" y="2312995"/>
              <a:ext cx="2459034" cy="2459030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/>
            </a:bodyPr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989863" y="2466975"/>
              <a:ext cx="2151074" cy="2151070"/>
              <a:chOff x="989863" y="2466975"/>
              <a:chExt cx="2151074" cy="2151070"/>
            </a:xfrm>
          </p:grpSpPr>
          <p:sp>
            <p:nvSpPr>
              <p:cNvPr id="21" name="圆: 空心 20"/>
              <p:cNvSpPr/>
              <p:nvPr/>
            </p:nvSpPr>
            <p:spPr>
              <a:xfrm>
                <a:off x="989863" y="2466975"/>
                <a:ext cx="2151074" cy="2151070"/>
              </a:xfrm>
              <a:prstGeom prst="donut">
                <a:avLst>
                  <a:gd name="adj" fmla="val 17000"/>
                </a:avLst>
              </a:prstGeom>
              <a:solidFill>
                <a:srgbClr val="4A9D9A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空心弧 21"/>
              <p:cNvSpPr/>
              <p:nvPr/>
            </p:nvSpPr>
            <p:spPr>
              <a:xfrm>
                <a:off x="989863" y="2466975"/>
                <a:ext cx="2151074" cy="2151070"/>
              </a:xfrm>
              <a:prstGeom prst="blockArc">
                <a:avLst>
                  <a:gd name="adj1" fmla="val 21117331"/>
                  <a:gd name="adj2" fmla="val 9071983"/>
                  <a:gd name="adj3" fmla="val 17000"/>
                </a:avLst>
              </a:prstGeom>
              <a:solidFill>
                <a:schemeClr val="bg2">
                  <a:lumMod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空心弧 22"/>
              <p:cNvSpPr/>
              <p:nvPr/>
            </p:nvSpPr>
            <p:spPr>
              <a:xfrm>
                <a:off x="989863" y="2466975"/>
                <a:ext cx="2151074" cy="2151070"/>
              </a:xfrm>
              <a:prstGeom prst="blockArc">
                <a:avLst>
                  <a:gd name="adj1" fmla="val 17895101"/>
                  <a:gd name="adj2" fmla="val 2443215"/>
                  <a:gd name="adj3" fmla="val 17000"/>
                </a:avLst>
              </a:prstGeom>
              <a:solidFill>
                <a:schemeClr val="tx2">
                  <a:lumMod val="25000"/>
                  <a:lumOff val="7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6" name="直接连接符 15"/>
            <p:cNvCxnSpPr>
              <a:cxnSpLocks/>
              <a:stCxn id="6" idx="2"/>
              <a:endCxn id="14" idx="6"/>
            </p:cNvCxnSpPr>
            <p:nvPr/>
          </p:nvCxnSpPr>
          <p:spPr>
            <a:xfrm flipH="1">
              <a:off x="3294917" y="3542510"/>
              <a:ext cx="1504060" cy="0"/>
            </a:xfrm>
            <a:prstGeom prst="line">
              <a:avLst/>
            </a:prstGeom>
            <a:ln>
              <a:solidFill>
                <a:schemeClr val="bg2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连接符: 肘形 16"/>
            <p:cNvCxnSpPr>
              <a:stCxn id="8" idx="2"/>
              <a:endCxn id="14" idx="0"/>
            </p:cNvCxnSpPr>
            <p:nvPr/>
          </p:nvCxnSpPr>
          <p:spPr>
            <a:xfrm rot="10800000" flipV="1">
              <a:off x="2065401" y="1901047"/>
              <a:ext cx="2733577" cy="411947"/>
            </a:xfrm>
            <a:prstGeom prst="bentConnector2">
              <a:avLst/>
            </a:prstGeom>
            <a:ln>
              <a:solidFill>
                <a:schemeClr val="bg2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连接符: 肘形 17"/>
            <p:cNvCxnSpPr>
              <a:stCxn id="4" idx="2"/>
              <a:endCxn id="14" idx="4"/>
            </p:cNvCxnSpPr>
            <p:nvPr/>
          </p:nvCxnSpPr>
          <p:spPr>
            <a:xfrm rot="10800000">
              <a:off x="2065401" y="4772025"/>
              <a:ext cx="2733577" cy="505594"/>
            </a:xfrm>
            <a:prstGeom prst="bentConnector2">
              <a:avLst/>
            </a:prstGeom>
            <a:ln>
              <a:solidFill>
                <a:schemeClr val="bg2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5027317" y="1634127"/>
              <a:ext cx="534116" cy="533843"/>
            </a:xfrm>
            <a:custGeom>
              <a:avLst/>
              <a:gdLst>
                <a:gd name="connsiteX0" fmla="*/ 92075 w 329801"/>
                <a:gd name="connsiteY0" fmla="*/ 220095 h 329633"/>
                <a:gd name="connsiteX1" fmla="*/ 92075 w 329801"/>
                <a:gd name="connsiteY1" fmla="*/ 228033 h 329633"/>
                <a:gd name="connsiteX2" fmla="*/ 100013 w 329801"/>
                <a:gd name="connsiteY2" fmla="*/ 228033 h 329633"/>
                <a:gd name="connsiteX3" fmla="*/ 92075 w 329801"/>
                <a:gd name="connsiteY3" fmla="*/ 202632 h 329633"/>
                <a:gd name="connsiteX4" fmla="*/ 92075 w 329801"/>
                <a:gd name="connsiteY4" fmla="*/ 210570 h 329633"/>
                <a:gd name="connsiteX5" fmla="*/ 107950 w 329801"/>
                <a:gd name="connsiteY5" fmla="*/ 228032 h 329633"/>
                <a:gd name="connsiteX6" fmla="*/ 117475 w 329801"/>
                <a:gd name="connsiteY6" fmla="*/ 228032 h 329633"/>
                <a:gd name="connsiteX7" fmla="*/ 92075 w 329801"/>
                <a:gd name="connsiteY7" fmla="*/ 185170 h 329633"/>
                <a:gd name="connsiteX8" fmla="*/ 92075 w 329801"/>
                <a:gd name="connsiteY8" fmla="*/ 194695 h 329633"/>
                <a:gd name="connsiteX9" fmla="*/ 117475 w 329801"/>
                <a:gd name="connsiteY9" fmla="*/ 220095 h 329633"/>
                <a:gd name="connsiteX10" fmla="*/ 117475 w 329801"/>
                <a:gd name="connsiteY10" fmla="*/ 210570 h 329633"/>
                <a:gd name="connsiteX11" fmla="*/ 32288 w 329801"/>
                <a:gd name="connsiteY11" fmla="*/ 177232 h 329633"/>
                <a:gd name="connsiteX12" fmla="*/ 152400 w 329801"/>
                <a:gd name="connsiteY12" fmla="*/ 298635 h 329633"/>
                <a:gd name="connsiteX13" fmla="*/ 149817 w 329801"/>
                <a:gd name="connsiteY13" fmla="*/ 329632 h 329633"/>
                <a:gd name="connsiteX14" fmla="*/ 0 w 329801"/>
                <a:gd name="connsiteY14" fmla="*/ 179815 h 329633"/>
                <a:gd name="connsiteX15" fmla="*/ 32288 w 329801"/>
                <a:gd name="connsiteY15" fmla="*/ 177232 h 329633"/>
                <a:gd name="connsiteX16" fmla="*/ 92075 w 329801"/>
                <a:gd name="connsiteY16" fmla="*/ 167707 h 329633"/>
                <a:gd name="connsiteX17" fmla="*/ 92075 w 329801"/>
                <a:gd name="connsiteY17" fmla="*/ 177232 h 329633"/>
                <a:gd name="connsiteX18" fmla="*/ 117475 w 329801"/>
                <a:gd name="connsiteY18" fmla="*/ 202632 h 329633"/>
                <a:gd name="connsiteX19" fmla="*/ 117475 w 329801"/>
                <a:gd name="connsiteY19" fmla="*/ 194695 h 329633"/>
                <a:gd name="connsiteX20" fmla="*/ 109538 w 329801"/>
                <a:gd name="connsiteY20" fmla="*/ 161357 h 329633"/>
                <a:gd name="connsiteX21" fmla="*/ 117476 w 329801"/>
                <a:gd name="connsiteY21" fmla="*/ 169295 h 329633"/>
                <a:gd name="connsiteX22" fmla="*/ 117476 w 329801"/>
                <a:gd name="connsiteY22" fmla="*/ 161357 h 329633"/>
                <a:gd name="connsiteX23" fmla="*/ 92075 w 329801"/>
                <a:gd name="connsiteY23" fmla="*/ 161357 h 329633"/>
                <a:gd name="connsiteX24" fmla="*/ 117475 w 329801"/>
                <a:gd name="connsiteY24" fmla="*/ 186757 h 329633"/>
                <a:gd name="connsiteX25" fmla="*/ 117475 w 329801"/>
                <a:gd name="connsiteY25" fmla="*/ 177232 h 329633"/>
                <a:gd name="connsiteX26" fmla="*/ 100012 w 329801"/>
                <a:gd name="connsiteY26" fmla="*/ 161357 h 329633"/>
                <a:gd name="connsiteX27" fmla="*/ 86111 w 329801"/>
                <a:gd name="connsiteY27" fmla="*/ 150245 h 329633"/>
                <a:gd name="connsiteX28" fmla="*/ 123439 w 329801"/>
                <a:gd name="connsiteY28" fmla="*/ 150245 h 329633"/>
                <a:gd name="connsiteX29" fmla="*/ 128588 w 329801"/>
                <a:gd name="connsiteY29" fmla="*/ 155381 h 329633"/>
                <a:gd name="connsiteX30" fmla="*/ 128588 w 329801"/>
                <a:gd name="connsiteY30" fmla="*/ 232422 h 329633"/>
                <a:gd name="connsiteX31" fmla="*/ 123439 w 329801"/>
                <a:gd name="connsiteY31" fmla="*/ 237558 h 329633"/>
                <a:gd name="connsiteX32" fmla="*/ 86111 w 329801"/>
                <a:gd name="connsiteY32" fmla="*/ 237558 h 329633"/>
                <a:gd name="connsiteX33" fmla="*/ 80963 w 329801"/>
                <a:gd name="connsiteY33" fmla="*/ 232422 h 329633"/>
                <a:gd name="connsiteX34" fmla="*/ 80963 w 329801"/>
                <a:gd name="connsiteY34" fmla="*/ 155381 h 329633"/>
                <a:gd name="connsiteX35" fmla="*/ 86111 w 329801"/>
                <a:gd name="connsiteY35" fmla="*/ 150245 h 329633"/>
                <a:gd name="connsiteX36" fmla="*/ 327661 w 329801"/>
                <a:gd name="connsiteY36" fmla="*/ 137545 h 329633"/>
                <a:gd name="connsiteX37" fmla="*/ 178802 w 329801"/>
                <a:gd name="connsiteY37" fmla="*/ 329633 h 329633"/>
                <a:gd name="connsiteX38" fmla="*/ 176213 w 329801"/>
                <a:gd name="connsiteY38" fmla="*/ 297404 h 329633"/>
                <a:gd name="connsiteX39" fmla="*/ 269412 w 329801"/>
                <a:gd name="connsiteY39" fmla="*/ 247125 h 329633"/>
                <a:gd name="connsiteX40" fmla="*/ 295300 w 329801"/>
                <a:gd name="connsiteY40" fmla="*/ 143991 h 329633"/>
                <a:gd name="connsiteX41" fmla="*/ 327661 w 329801"/>
                <a:gd name="connsiteY41" fmla="*/ 137545 h 329633"/>
                <a:gd name="connsiteX42" fmla="*/ 211138 w 329801"/>
                <a:gd name="connsiteY42" fmla="*/ 132782 h 329633"/>
                <a:gd name="connsiteX43" fmla="*/ 211138 w 329801"/>
                <a:gd name="connsiteY43" fmla="*/ 228032 h 329633"/>
                <a:gd name="connsiteX44" fmla="*/ 236538 w 329801"/>
                <a:gd name="connsiteY44" fmla="*/ 228032 h 329633"/>
                <a:gd name="connsiteX45" fmla="*/ 236538 w 329801"/>
                <a:gd name="connsiteY45" fmla="*/ 132782 h 329633"/>
                <a:gd name="connsiteX46" fmla="*/ 203587 w 329801"/>
                <a:gd name="connsiteY46" fmla="*/ 121670 h 329633"/>
                <a:gd name="connsiteX47" fmla="*/ 240915 w 329801"/>
                <a:gd name="connsiteY47" fmla="*/ 121670 h 329633"/>
                <a:gd name="connsiteX48" fmla="*/ 246063 w 329801"/>
                <a:gd name="connsiteY48" fmla="*/ 126821 h 329633"/>
                <a:gd name="connsiteX49" fmla="*/ 246063 w 329801"/>
                <a:gd name="connsiteY49" fmla="*/ 232407 h 329633"/>
                <a:gd name="connsiteX50" fmla="*/ 240915 w 329801"/>
                <a:gd name="connsiteY50" fmla="*/ 237558 h 329633"/>
                <a:gd name="connsiteX51" fmla="*/ 203587 w 329801"/>
                <a:gd name="connsiteY51" fmla="*/ 237558 h 329633"/>
                <a:gd name="connsiteX52" fmla="*/ 198438 w 329801"/>
                <a:gd name="connsiteY52" fmla="*/ 232407 h 329633"/>
                <a:gd name="connsiteX53" fmla="*/ 198438 w 329801"/>
                <a:gd name="connsiteY53" fmla="*/ 126821 h 329633"/>
                <a:gd name="connsiteX54" fmla="*/ 203587 w 329801"/>
                <a:gd name="connsiteY54" fmla="*/ 121670 h 329633"/>
                <a:gd name="connsiteX55" fmla="*/ 146403 w 329801"/>
                <a:gd name="connsiteY55" fmla="*/ 78807 h 329633"/>
                <a:gd name="connsiteX56" fmla="*/ 182211 w 329801"/>
                <a:gd name="connsiteY56" fmla="*/ 78807 h 329633"/>
                <a:gd name="connsiteX57" fmla="*/ 187326 w 329801"/>
                <a:gd name="connsiteY57" fmla="*/ 83970 h 329633"/>
                <a:gd name="connsiteX58" fmla="*/ 187326 w 329801"/>
                <a:gd name="connsiteY58" fmla="*/ 232394 h 329633"/>
                <a:gd name="connsiteX59" fmla="*/ 182211 w 329801"/>
                <a:gd name="connsiteY59" fmla="*/ 237557 h 329633"/>
                <a:gd name="connsiteX60" fmla="*/ 146403 w 329801"/>
                <a:gd name="connsiteY60" fmla="*/ 237557 h 329633"/>
                <a:gd name="connsiteX61" fmla="*/ 141288 w 329801"/>
                <a:gd name="connsiteY61" fmla="*/ 232394 h 329633"/>
                <a:gd name="connsiteX62" fmla="*/ 141288 w 329801"/>
                <a:gd name="connsiteY62" fmla="*/ 83970 h 329633"/>
                <a:gd name="connsiteX63" fmla="*/ 146403 w 329801"/>
                <a:gd name="connsiteY63" fmla="*/ 78807 h 329633"/>
                <a:gd name="connsiteX64" fmla="*/ 257930 w 329801"/>
                <a:gd name="connsiteY64" fmla="*/ 31182 h 329633"/>
                <a:gd name="connsiteX65" fmla="*/ 319088 w 329801"/>
                <a:gd name="connsiteY65" fmla="*/ 109775 h 329633"/>
                <a:gd name="connsiteX66" fmla="*/ 287859 w 329801"/>
                <a:gd name="connsiteY66" fmla="*/ 120082 h 329633"/>
                <a:gd name="connsiteX67" fmla="*/ 268340 w 329801"/>
                <a:gd name="connsiteY67" fmla="*/ 85295 h 329633"/>
                <a:gd name="connsiteX68" fmla="*/ 239713 w 329801"/>
                <a:gd name="connsiteY68" fmla="*/ 58238 h 329633"/>
                <a:gd name="connsiteX69" fmla="*/ 257930 w 329801"/>
                <a:gd name="connsiteY69" fmla="*/ 31182 h 329633"/>
                <a:gd name="connsiteX70" fmla="*/ 155199 w 329801"/>
                <a:gd name="connsiteY70" fmla="*/ 194 h 329633"/>
                <a:gd name="connsiteX71" fmla="*/ 233363 w 329801"/>
                <a:gd name="connsiteY71" fmla="*/ 15064 h 329633"/>
                <a:gd name="connsiteX72" fmla="*/ 219181 w 329801"/>
                <a:gd name="connsiteY72" fmla="*/ 46097 h 329633"/>
                <a:gd name="connsiteX73" fmla="*/ 32232 w 329801"/>
                <a:gd name="connsiteY73" fmla="*/ 153420 h 329633"/>
                <a:gd name="connsiteX74" fmla="*/ 0 w 329801"/>
                <a:gd name="connsiteY74" fmla="*/ 150834 h 329633"/>
                <a:gd name="connsiteX75" fmla="*/ 79936 w 329801"/>
                <a:gd name="connsiteY75" fmla="*/ 24115 h 329633"/>
                <a:gd name="connsiteX76" fmla="*/ 155199 w 329801"/>
                <a:gd name="connsiteY76" fmla="*/ 194 h 32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29801" h="329633">
                  <a:moveTo>
                    <a:pt x="92075" y="220095"/>
                  </a:moveTo>
                  <a:lnTo>
                    <a:pt x="92075" y="228033"/>
                  </a:lnTo>
                  <a:lnTo>
                    <a:pt x="100013" y="228033"/>
                  </a:lnTo>
                  <a:close/>
                  <a:moveTo>
                    <a:pt x="92075" y="202632"/>
                  </a:moveTo>
                  <a:lnTo>
                    <a:pt x="92075" y="210570"/>
                  </a:lnTo>
                  <a:lnTo>
                    <a:pt x="107950" y="228032"/>
                  </a:lnTo>
                  <a:lnTo>
                    <a:pt x="117475" y="228032"/>
                  </a:lnTo>
                  <a:close/>
                  <a:moveTo>
                    <a:pt x="92075" y="185170"/>
                  </a:moveTo>
                  <a:lnTo>
                    <a:pt x="92075" y="194695"/>
                  </a:lnTo>
                  <a:lnTo>
                    <a:pt x="117475" y="220095"/>
                  </a:lnTo>
                  <a:lnTo>
                    <a:pt x="117475" y="210570"/>
                  </a:lnTo>
                  <a:close/>
                  <a:moveTo>
                    <a:pt x="32288" y="177232"/>
                  </a:moveTo>
                  <a:cubicBezTo>
                    <a:pt x="43912" y="246974"/>
                    <a:pt x="83949" y="287012"/>
                    <a:pt x="152400" y="298635"/>
                  </a:cubicBezTo>
                  <a:cubicBezTo>
                    <a:pt x="151108" y="308968"/>
                    <a:pt x="151108" y="319300"/>
                    <a:pt x="149817" y="329632"/>
                  </a:cubicBezTo>
                  <a:cubicBezTo>
                    <a:pt x="61993" y="323174"/>
                    <a:pt x="2583" y="246974"/>
                    <a:pt x="0" y="179815"/>
                  </a:cubicBezTo>
                  <a:cubicBezTo>
                    <a:pt x="10332" y="179815"/>
                    <a:pt x="21956" y="178524"/>
                    <a:pt x="32288" y="177232"/>
                  </a:cubicBezTo>
                  <a:close/>
                  <a:moveTo>
                    <a:pt x="92075" y="167707"/>
                  </a:moveTo>
                  <a:lnTo>
                    <a:pt x="92075" y="177232"/>
                  </a:lnTo>
                  <a:lnTo>
                    <a:pt x="117475" y="202632"/>
                  </a:lnTo>
                  <a:lnTo>
                    <a:pt x="117475" y="194695"/>
                  </a:lnTo>
                  <a:close/>
                  <a:moveTo>
                    <a:pt x="109538" y="161357"/>
                  </a:moveTo>
                  <a:lnTo>
                    <a:pt x="117476" y="169295"/>
                  </a:lnTo>
                  <a:lnTo>
                    <a:pt x="117476" y="161357"/>
                  </a:lnTo>
                  <a:close/>
                  <a:moveTo>
                    <a:pt x="92075" y="161357"/>
                  </a:moveTo>
                  <a:lnTo>
                    <a:pt x="117475" y="186757"/>
                  </a:lnTo>
                  <a:lnTo>
                    <a:pt x="117475" y="177232"/>
                  </a:lnTo>
                  <a:lnTo>
                    <a:pt x="100012" y="161357"/>
                  </a:lnTo>
                  <a:close/>
                  <a:moveTo>
                    <a:pt x="86111" y="150245"/>
                  </a:moveTo>
                  <a:lnTo>
                    <a:pt x="123439" y="150245"/>
                  </a:lnTo>
                  <a:cubicBezTo>
                    <a:pt x="126013" y="150245"/>
                    <a:pt x="128588" y="152813"/>
                    <a:pt x="128588" y="155381"/>
                  </a:cubicBezTo>
                  <a:cubicBezTo>
                    <a:pt x="128588" y="155381"/>
                    <a:pt x="128588" y="155381"/>
                    <a:pt x="128588" y="232422"/>
                  </a:cubicBezTo>
                  <a:cubicBezTo>
                    <a:pt x="128588" y="236274"/>
                    <a:pt x="126013" y="237558"/>
                    <a:pt x="123439" y="237558"/>
                  </a:cubicBezTo>
                  <a:cubicBezTo>
                    <a:pt x="123439" y="237558"/>
                    <a:pt x="123439" y="237558"/>
                    <a:pt x="86111" y="237558"/>
                  </a:cubicBezTo>
                  <a:cubicBezTo>
                    <a:pt x="83537" y="237558"/>
                    <a:pt x="80963" y="236274"/>
                    <a:pt x="80963" y="232422"/>
                  </a:cubicBezTo>
                  <a:cubicBezTo>
                    <a:pt x="80963" y="232422"/>
                    <a:pt x="80963" y="232422"/>
                    <a:pt x="80963" y="155381"/>
                  </a:cubicBezTo>
                  <a:cubicBezTo>
                    <a:pt x="80963" y="152813"/>
                    <a:pt x="83537" y="150245"/>
                    <a:pt x="86111" y="150245"/>
                  </a:cubicBezTo>
                  <a:close/>
                  <a:moveTo>
                    <a:pt x="327661" y="137545"/>
                  </a:moveTo>
                  <a:cubicBezTo>
                    <a:pt x="344488" y="247125"/>
                    <a:pt x="259056" y="327055"/>
                    <a:pt x="178802" y="329633"/>
                  </a:cubicBezTo>
                  <a:cubicBezTo>
                    <a:pt x="177508" y="319320"/>
                    <a:pt x="177508" y="309006"/>
                    <a:pt x="176213" y="297404"/>
                  </a:cubicBezTo>
                  <a:cubicBezTo>
                    <a:pt x="213752" y="293536"/>
                    <a:pt x="246112" y="276777"/>
                    <a:pt x="269412" y="247125"/>
                  </a:cubicBezTo>
                  <a:cubicBezTo>
                    <a:pt x="292711" y="216185"/>
                    <a:pt x="300478" y="181377"/>
                    <a:pt x="295300" y="143991"/>
                  </a:cubicBezTo>
                  <a:cubicBezTo>
                    <a:pt x="305656" y="141413"/>
                    <a:pt x="316011" y="140123"/>
                    <a:pt x="327661" y="137545"/>
                  </a:cubicBezTo>
                  <a:close/>
                  <a:moveTo>
                    <a:pt x="211138" y="132782"/>
                  </a:moveTo>
                  <a:lnTo>
                    <a:pt x="211138" y="228032"/>
                  </a:lnTo>
                  <a:lnTo>
                    <a:pt x="236538" y="228032"/>
                  </a:lnTo>
                  <a:lnTo>
                    <a:pt x="236538" y="132782"/>
                  </a:lnTo>
                  <a:close/>
                  <a:moveTo>
                    <a:pt x="203587" y="121670"/>
                  </a:moveTo>
                  <a:lnTo>
                    <a:pt x="240915" y="121670"/>
                  </a:lnTo>
                  <a:cubicBezTo>
                    <a:pt x="243489" y="121670"/>
                    <a:pt x="246063" y="124245"/>
                    <a:pt x="246063" y="126821"/>
                  </a:cubicBezTo>
                  <a:cubicBezTo>
                    <a:pt x="246063" y="126821"/>
                    <a:pt x="246063" y="126821"/>
                    <a:pt x="246063" y="232407"/>
                  </a:cubicBezTo>
                  <a:cubicBezTo>
                    <a:pt x="246063" y="236270"/>
                    <a:pt x="243489" y="237558"/>
                    <a:pt x="240915" y="237558"/>
                  </a:cubicBezTo>
                  <a:cubicBezTo>
                    <a:pt x="240915" y="237558"/>
                    <a:pt x="240915" y="237558"/>
                    <a:pt x="203587" y="237558"/>
                  </a:cubicBezTo>
                  <a:cubicBezTo>
                    <a:pt x="201013" y="237558"/>
                    <a:pt x="198438" y="236270"/>
                    <a:pt x="198438" y="232407"/>
                  </a:cubicBezTo>
                  <a:cubicBezTo>
                    <a:pt x="198438" y="232407"/>
                    <a:pt x="198438" y="232407"/>
                    <a:pt x="198438" y="126821"/>
                  </a:cubicBezTo>
                  <a:cubicBezTo>
                    <a:pt x="198438" y="124245"/>
                    <a:pt x="201013" y="121670"/>
                    <a:pt x="203587" y="121670"/>
                  </a:cubicBezTo>
                  <a:close/>
                  <a:moveTo>
                    <a:pt x="146403" y="78807"/>
                  </a:moveTo>
                  <a:lnTo>
                    <a:pt x="182211" y="78807"/>
                  </a:lnTo>
                  <a:cubicBezTo>
                    <a:pt x="186047" y="78807"/>
                    <a:pt x="187326" y="80098"/>
                    <a:pt x="187326" y="83970"/>
                  </a:cubicBezTo>
                  <a:cubicBezTo>
                    <a:pt x="187326" y="83970"/>
                    <a:pt x="187326" y="83970"/>
                    <a:pt x="187326" y="232394"/>
                  </a:cubicBezTo>
                  <a:cubicBezTo>
                    <a:pt x="187326" y="236266"/>
                    <a:pt x="186047" y="237557"/>
                    <a:pt x="182211" y="237557"/>
                  </a:cubicBezTo>
                  <a:cubicBezTo>
                    <a:pt x="182211" y="237557"/>
                    <a:pt x="182211" y="237557"/>
                    <a:pt x="146403" y="237557"/>
                  </a:cubicBezTo>
                  <a:cubicBezTo>
                    <a:pt x="142567" y="237557"/>
                    <a:pt x="141288" y="236266"/>
                    <a:pt x="141288" y="232394"/>
                  </a:cubicBezTo>
                  <a:cubicBezTo>
                    <a:pt x="141288" y="232394"/>
                    <a:pt x="141288" y="232394"/>
                    <a:pt x="141288" y="83970"/>
                  </a:cubicBezTo>
                  <a:cubicBezTo>
                    <a:pt x="141288" y="80098"/>
                    <a:pt x="142567" y="78807"/>
                    <a:pt x="146403" y="78807"/>
                  </a:cubicBezTo>
                  <a:close/>
                  <a:moveTo>
                    <a:pt x="257930" y="31182"/>
                  </a:moveTo>
                  <a:cubicBezTo>
                    <a:pt x="286558" y="51796"/>
                    <a:pt x="306076" y="77565"/>
                    <a:pt x="319088" y="109775"/>
                  </a:cubicBezTo>
                  <a:cubicBezTo>
                    <a:pt x="308678" y="113640"/>
                    <a:pt x="298269" y="117505"/>
                    <a:pt x="287859" y="120082"/>
                  </a:cubicBezTo>
                  <a:cubicBezTo>
                    <a:pt x="282654" y="107198"/>
                    <a:pt x="276148" y="95602"/>
                    <a:pt x="268340" y="85295"/>
                  </a:cubicBezTo>
                  <a:cubicBezTo>
                    <a:pt x="259232" y="74988"/>
                    <a:pt x="250123" y="65969"/>
                    <a:pt x="239713" y="58238"/>
                  </a:cubicBezTo>
                  <a:cubicBezTo>
                    <a:pt x="244918" y="49220"/>
                    <a:pt x="251424" y="40201"/>
                    <a:pt x="257930" y="31182"/>
                  </a:cubicBezTo>
                  <a:close/>
                  <a:moveTo>
                    <a:pt x="155199" y="194"/>
                  </a:moveTo>
                  <a:cubicBezTo>
                    <a:pt x="180825" y="-1099"/>
                    <a:pt x="206933" y="4073"/>
                    <a:pt x="233363" y="15064"/>
                  </a:cubicBezTo>
                  <a:cubicBezTo>
                    <a:pt x="228206" y="25408"/>
                    <a:pt x="224338" y="35753"/>
                    <a:pt x="219181" y="46097"/>
                  </a:cubicBezTo>
                  <a:cubicBezTo>
                    <a:pt x="130219" y="6012"/>
                    <a:pt x="37389" y="69372"/>
                    <a:pt x="32232" y="153420"/>
                  </a:cubicBezTo>
                  <a:cubicBezTo>
                    <a:pt x="21918" y="153420"/>
                    <a:pt x="10314" y="152127"/>
                    <a:pt x="0" y="150834"/>
                  </a:cubicBezTo>
                  <a:cubicBezTo>
                    <a:pt x="6446" y="95233"/>
                    <a:pt x="32232" y="52562"/>
                    <a:pt x="79936" y="24115"/>
                  </a:cubicBezTo>
                  <a:cubicBezTo>
                    <a:pt x="104433" y="9245"/>
                    <a:pt x="129574" y="1487"/>
                    <a:pt x="155199" y="1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5027317" y="5010698"/>
              <a:ext cx="534116" cy="533843"/>
            </a:xfrm>
            <a:custGeom>
              <a:avLst/>
              <a:gdLst>
                <a:gd name="connsiteX0" fmla="*/ 92075 w 329801"/>
                <a:gd name="connsiteY0" fmla="*/ 220095 h 329633"/>
                <a:gd name="connsiteX1" fmla="*/ 92075 w 329801"/>
                <a:gd name="connsiteY1" fmla="*/ 228033 h 329633"/>
                <a:gd name="connsiteX2" fmla="*/ 100013 w 329801"/>
                <a:gd name="connsiteY2" fmla="*/ 228033 h 329633"/>
                <a:gd name="connsiteX3" fmla="*/ 92075 w 329801"/>
                <a:gd name="connsiteY3" fmla="*/ 202632 h 329633"/>
                <a:gd name="connsiteX4" fmla="*/ 92075 w 329801"/>
                <a:gd name="connsiteY4" fmla="*/ 210570 h 329633"/>
                <a:gd name="connsiteX5" fmla="*/ 107950 w 329801"/>
                <a:gd name="connsiteY5" fmla="*/ 228032 h 329633"/>
                <a:gd name="connsiteX6" fmla="*/ 117475 w 329801"/>
                <a:gd name="connsiteY6" fmla="*/ 228032 h 329633"/>
                <a:gd name="connsiteX7" fmla="*/ 92075 w 329801"/>
                <a:gd name="connsiteY7" fmla="*/ 185170 h 329633"/>
                <a:gd name="connsiteX8" fmla="*/ 92075 w 329801"/>
                <a:gd name="connsiteY8" fmla="*/ 194695 h 329633"/>
                <a:gd name="connsiteX9" fmla="*/ 117475 w 329801"/>
                <a:gd name="connsiteY9" fmla="*/ 220095 h 329633"/>
                <a:gd name="connsiteX10" fmla="*/ 117475 w 329801"/>
                <a:gd name="connsiteY10" fmla="*/ 210570 h 329633"/>
                <a:gd name="connsiteX11" fmla="*/ 32288 w 329801"/>
                <a:gd name="connsiteY11" fmla="*/ 177232 h 329633"/>
                <a:gd name="connsiteX12" fmla="*/ 152400 w 329801"/>
                <a:gd name="connsiteY12" fmla="*/ 298635 h 329633"/>
                <a:gd name="connsiteX13" fmla="*/ 149817 w 329801"/>
                <a:gd name="connsiteY13" fmla="*/ 329632 h 329633"/>
                <a:gd name="connsiteX14" fmla="*/ 0 w 329801"/>
                <a:gd name="connsiteY14" fmla="*/ 179815 h 329633"/>
                <a:gd name="connsiteX15" fmla="*/ 32288 w 329801"/>
                <a:gd name="connsiteY15" fmla="*/ 177232 h 329633"/>
                <a:gd name="connsiteX16" fmla="*/ 92075 w 329801"/>
                <a:gd name="connsiteY16" fmla="*/ 167707 h 329633"/>
                <a:gd name="connsiteX17" fmla="*/ 92075 w 329801"/>
                <a:gd name="connsiteY17" fmla="*/ 177232 h 329633"/>
                <a:gd name="connsiteX18" fmla="*/ 117475 w 329801"/>
                <a:gd name="connsiteY18" fmla="*/ 202632 h 329633"/>
                <a:gd name="connsiteX19" fmla="*/ 117475 w 329801"/>
                <a:gd name="connsiteY19" fmla="*/ 194695 h 329633"/>
                <a:gd name="connsiteX20" fmla="*/ 109538 w 329801"/>
                <a:gd name="connsiteY20" fmla="*/ 161357 h 329633"/>
                <a:gd name="connsiteX21" fmla="*/ 117476 w 329801"/>
                <a:gd name="connsiteY21" fmla="*/ 169295 h 329633"/>
                <a:gd name="connsiteX22" fmla="*/ 117476 w 329801"/>
                <a:gd name="connsiteY22" fmla="*/ 161357 h 329633"/>
                <a:gd name="connsiteX23" fmla="*/ 92075 w 329801"/>
                <a:gd name="connsiteY23" fmla="*/ 161357 h 329633"/>
                <a:gd name="connsiteX24" fmla="*/ 117475 w 329801"/>
                <a:gd name="connsiteY24" fmla="*/ 186757 h 329633"/>
                <a:gd name="connsiteX25" fmla="*/ 117475 w 329801"/>
                <a:gd name="connsiteY25" fmla="*/ 177232 h 329633"/>
                <a:gd name="connsiteX26" fmla="*/ 100012 w 329801"/>
                <a:gd name="connsiteY26" fmla="*/ 161357 h 329633"/>
                <a:gd name="connsiteX27" fmla="*/ 86111 w 329801"/>
                <a:gd name="connsiteY27" fmla="*/ 150245 h 329633"/>
                <a:gd name="connsiteX28" fmla="*/ 123439 w 329801"/>
                <a:gd name="connsiteY28" fmla="*/ 150245 h 329633"/>
                <a:gd name="connsiteX29" fmla="*/ 128588 w 329801"/>
                <a:gd name="connsiteY29" fmla="*/ 155381 h 329633"/>
                <a:gd name="connsiteX30" fmla="*/ 128588 w 329801"/>
                <a:gd name="connsiteY30" fmla="*/ 232422 h 329633"/>
                <a:gd name="connsiteX31" fmla="*/ 123439 w 329801"/>
                <a:gd name="connsiteY31" fmla="*/ 237558 h 329633"/>
                <a:gd name="connsiteX32" fmla="*/ 86111 w 329801"/>
                <a:gd name="connsiteY32" fmla="*/ 237558 h 329633"/>
                <a:gd name="connsiteX33" fmla="*/ 80963 w 329801"/>
                <a:gd name="connsiteY33" fmla="*/ 232422 h 329633"/>
                <a:gd name="connsiteX34" fmla="*/ 80963 w 329801"/>
                <a:gd name="connsiteY34" fmla="*/ 155381 h 329633"/>
                <a:gd name="connsiteX35" fmla="*/ 86111 w 329801"/>
                <a:gd name="connsiteY35" fmla="*/ 150245 h 329633"/>
                <a:gd name="connsiteX36" fmla="*/ 327661 w 329801"/>
                <a:gd name="connsiteY36" fmla="*/ 137545 h 329633"/>
                <a:gd name="connsiteX37" fmla="*/ 178802 w 329801"/>
                <a:gd name="connsiteY37" fmla="*/ 329633 h 329633"/>
                <a:gd name="connsiteX38" fmla="*/ 176213 w 329801"/>
                <a:gd name="connsiteY38" fmla="*/ 297404 h 329633"/>
                <a:gd name="connsiteX39" fmla="*/ 269412 w 329801"/>
                <a:gd name="connsiteY39" fmla="*/ 247125 h 329633"/>
                <a:gd name="connsiteX40" fmla="*/ 295300 w 329801"/>
                <a:gd name="connsiteY40" fmla="*/ 143991 h 329633"/>
                <a:gd name="connsiteX41" fmla="*/ 327661 w 329801"/>
                <a:gd name="connsiteY41" fmla="*/ 137545 h 329633"/>
                <a:gd name="connsiteX42" fmla="*/ 211138 w 329801"/>
                <a:gd name="connsiteY42" fmla="*/ 132782 h 329633"/>
                <a:gd name="connsiteX43" fmla="*/ 211138 w 329801"/>
                <a:gd name="connsiteY43" fmla="*/ 228032 h 329633"/>
                <a:gd name="connsiteX44" fmla="*/ 236538 w 329801"/>
                <a:gd name="connsiteY44" fmla="*/ 228032 h 329633"/>
                <a:gd name="connsiteX45" fmla="*/ 236538 w 329801"/>
                <a:gd name="connsiteY45" fmla="*/ 132782 h 329633"/>
                <a:gd name="connsiteX46" fmla="*/ 203587 w 329801"/>
                <a:gd name="connsiteY46" fmla="*/ 121670 h 329633"/>
                <a:gd name="connsiteX47" fmla="*/ 240915 w 329801"/>
                <a:gd name="connsiteY47" fmla="*/ 121670 h 329633"/>
                <a:gd name="connsiteX48" fmla="*/ 246063 w 329801"/>
                <a:gd name="connsiteY48" fmla="*/ 126821 h 329633"/>
                <a:gd name="connsiteX49" fmla="*/ 246063 w 329801"/>
                <a:gd name="connsiteY49" fmla="*/ 232407 h 329633"/>
                <a:gd name="connsiteX50" fmla="*/ 240915 w 329801"/>
                <a:gd name="connsiteY50" fmla="*/ 237558 h 329633"/>
                <a:gd name="connsiteX51" fmla="*/ 203587 w 329801"/>
                <a:gd name="connsiteY51" fmla="*/ 237558 h 329633"/>
                <a:gd name="connsiteX52" fmla="*/ 198438 w 329801"/>
                <a:gd name="connsiteY52" fmla="*/ 232407 h 329633"/>
                <a:gd name="connsiteX53" fmla="*/ 198438 w 329801"/>
                <a:gd name="connsiteY53" fmla="*/ 126821 h 329633"/>
                <a:gd name="connsiteX54" fmla="*/ 203587 w 329801"/>
                <a:gd name="connsiteY54" fmla="*/ 121670 h 329633"/>
                <a:gd name="connsiteX55" fmla="*/ 146403 w 329801"/>
                <a:gd name="connsiteY55" fmla="*/ 78807 h 329633"/>
                <a:gd name="connsiteX56" fmla="*/ 182211 w 329801"/>
                <a:gd name="connsiteY56" fmla="*/ 78807 h 329633"/>
                <a:gd name="connsiteX57" fmla="*/ 187326 w 329801"/>
                <a:gd name="connsiteY57" fmla="*/ 83970 h 329633"/>
                <a:gd name="connsiteX58" fmla="*/ 187326 w 329801"/>
                <a:gd name="connsiteY58" fmla="*/ 232394 h 329633"/>
                <a:gd name="connsiteX59" fmla="*/ 182211 w 329801"/>
                <a:gd name="connsiteY59" fmla="*/ 237557 h 329633"/>
                <a:gd name="connsiteX60" fmla="*/ 146403 w 329801"/>
                <a:gd name="connsiteY60" fmla="*/ 237557 h 329633"/>
                <a:gd name="connsiteX61" fmla="*/ 141288 w 329801"/>
                <a:gd name="connsiteY61" fmla="*/ 232394 h 329633"/>
                <a:gd name="connsiteX62" fmla="*/ 141288 w 329801"/>
                <a:gd name="connsiteY62" fmla="*/ 83970 h 329633"/>
                <a:gd name="connsiteX63" fmla="*/ 146403 w 329801"/>
                <a:gd name="connsiteY63" fmla="*/ 78807 h 329633"/>
                <a:gd name="connsiteX64" fmla="*/ 257930 w 329801"/>
                <a:gd name="connsiteY64" fmla="*/ 31182 h 329633"/>
                <a:gd name="connsiteX65" fmla="*/ 319088 w 329801"/>
                <a:gd name="connsiteY65" fmla="*/ 109775 h 329633"/>
                <a:gd name="connsiteX66" fmla="*/ 287859 w 329801"/>
                <a:gd name="connsiteY66" fmla="*/ 120082 h 329633"/>
                <a:gd name="connsiteX67" fmla="*/ 268340 w 329801"/>
                <a:gd name="connsiteY67" fmla="*/ 85295 h 329633"/>
                <a:gd name="connsiteX68" fmla="*/ 239713 w 329801"/>
                <a:gd name="connsiteY68" fmla="*/ 58238 h 329633"/>
                <a:gd name="connsiteX69" fmla="*/ 257930 w 329801"/>
                <a:gd name="connsiteY69" fmla="*/ 31182 h 329633"/>
                <a:gd name="connsiteX70" fmla="*/ 155199 w 329801"/>
                <a:gd name="connsiteY70" fmla="*/ 194 h 329633"/>
                <a:gd name="connsiteX71" fmla="*/ 233363 w 329801"/>
                <a:gd name="connsiteY71" fmla="*/ 15064 h 329633"/>
                <a:gd name="connsiteX72" fmla="*/ 219181 w 329801"/>
                <a:gd name="connsiteY72" fmla="*/ 46097 h 329633"/>
                <a:gd name="connsiteX73" fmla="*/ 32232 w 329801"/>
                <a:gd name="connsiteY73" fmla="*/ 153420 h 329633"/>
                <a:gd name="connsiteX74" fmla="*/ 0 w 329801"/>
                <a:gd name="connsiteY74" fmla="*/ 150834 h 329633"/>
                <a:gd name="connsiteX75" fmla="*/ 79936 w 329801"/>
                <a:gd name="connsiteY75" fmla="*/ 24115 h 329633"/>
                <a:gd name="connsiteX76" fmla="*/ 155199 w 329801"/>
                <a:gd name="connsiteY76" fmla="*/ 194 h 32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29801" h="329633">
                  <a:moveTo>
                    <a:pt x="92075" y="220095"/>
                  </a:moveTo>
                  <a:lnTo>
                    <a:pt x="92075" y="228033"/>
                  </a:lnTo>
                  <a:lnTo>
                    <a:pt x="100013" y="228033"/>
                  </a:lnTo>
                  <a:close/>
                  <a:moveTo>
                    <a:pt x="92075" y="202632"/>
                  </a:moveTo>
                  <a:lnTo>
                    <a:pt x="92075" y="210570"/>
                  </a:lnTo>
                  <a:lnTo>
                    <a:pt x="107950" y="228032"/>
                  </a:lnTo>
                  <a:lnTo>
                    <a:pt x="117475" y="228032"/>
                  </a:lnTo>
                  <a:close/>
                  <a:moveTo>
                    <a:pt x="92075" y="185170"/>
                  </a:moveTo>
                  <a:lnTo>
                    <a:pt x="92075" y="194695"/>
                  </a:lnTo>
                  <a:lnTo>
                    <a:pt x="117475" y="220095"/>
                  </a:lnTo>
                  <a:lnTo>
                    <a:pt x="117475" y="210570"/>
                  </a:lnTo>
                  <a:close/>
                  <a:moveTo>
                    <a:pt x="32288" y="177232"/>
                  </a:moveTo>
                  <a:cubicBezTo>
                    <a:pt x="43912" y="246974"/>
                    <a:pt x="83949" y="287012"/>
                    <a:pt x="152400" y="298635"/>
                  </a:cubicBezTo>
                  <a:cubicBezTo>
                    <a:pt x="151108" y="308968"/>
                    <a:pt x="151108" y="319300"/>
                    <a:pt x="149817" y="329632"/>
                  </a:cubicBezTo>
                  <a:cubicBezTo>
                    <a:pt x="61993" y="323174"/>
                    <a:pt x="2583" y="246974"/>
                    <a:pt x="0" y="179815"/>
                  </a:cubicBezTo>
                  <a:cubicBezTo>
                    <a:pt x="10332" y="179815"/>
                    <a:pt x="21956" y="178524"/>
                    <a:pt x="32288" y="177232"/>
                  </a:cubicBezTo>
                  <a:close/>
                  <a:moveTo>
                    <a:pt x="92075" y="167707"/>
                  </a:moveTo>
                  <a:lnTo>
                    <a:pt x="92075" y="177232"/>
                  </a:lnTo>
                  <a:lnTo>
                    <a:pt x="117475" y="202632"/>
                  </a:lnTo>
                  <a:lnTo>
                    <a:pt x="117475" y="194695"/>
                  </a:lnTo>
                  <a:close/>
                  <a:moveTo>
                    <a:pt x="109538" y="161357"/>
                  </a:moveTo>
                  <a:lnTo>
                    <a:pt x="117476" y="169295"/>
                  </a:lnTo>
                  <a:lnTo>
                    <a:pt x="117476" y="161357"/>
                  </a:lnTo>
                  <a:close/>
                  <a:moveTo>
                    <a:pt x="92075" y="161357"/>
                  </a:moveTo>
                  <a:lnTo>
                    <a:pt x="117475" y="186757"/>
                  </a:lnTo>
                  <a:lnTo>
                    <a:pt x="117475" y="177232"/>
                  </a:lnTo>
                  <a:lnTo>
                    <a:pt x="100012" y="161357"/>
                  </a:lnTo>
                  <a:close/>
                  <a:moveTo>
                    <a:pt x="86111" y="150245"/>
                  </a:moveTo>
                  <a:lnTo>
                    <a:pt x="123439" y="150245"/>
                  </a:lnTo>
                  <a:cubicBezTo>
                    <a:pt x="126013" y="150245"/>
                    <a:pt x="128588" y="152813"/>
                    <a:pt x="128588" y="155381"/>
                  </a:cubicBezTo>
                  <a:cubicBezTo>
                    <a:pt x="128588" y="155381"/>
                    <a:pt x="128588" y="155381"/>
                    <a:pt x="128588" y="232422"/>
                  </a:cubicBezTo>
                  <a:cubicBezTo>
                    <a:pt x="128588" y="236274"/>
                    <a:pt x="126013" y="237558"/>
                    <a:pt x="123439" y="237558"/>
                  </a:cubicBezTo>
                  <a:cubicBezTo>
                    <a:pt x="123439" y="237558"/>
                    <a:pt x="123439" y="237558"/>
                    <a:pt x="86111" y="237558"/>
                  </a:cubicBezTo>
                  <a:cubicBezTo>
                    <a:pt x="83537" y="237558"/>
                    <a:pt x="80963" y="236274"/>
                    <a:pt x="80963" y="232422"/>
                  </a:cubicBezTo>
                  <a:cubicBezTo>
                    <a:pt x="80963" y="232422"/>
                    <a:pt x="80963" y="232422"/>
                    <a:pt x="80963" y="155381"/>
                  </a:cubicBezTo>
                  <a:cubicBezTo>
                    <a:pt x="80963" y="152813"/>
                    <a:pt x="83537" y="150245"/>
                    <a:pt x="86111" y="150245"/>
                  </a:cubicBezTo>
                  <a:close/>
                  <a:moveTo>
                    <a:pt x="327661" y="137545"/>
                  </a:moveTo>
                  <a:cubicBezTo>
                    <a:pt x="344488" y="247125"/>
                    <a:pt x="259056" y="327055"/>
                    <a:pt x="178802" y="329633"/>
                  </a:cubicBezTo>
                  <a:cubicBezTo>
                    <a:pt x="177508" y="319320"/>
                    <a:pt x="177508" y="309006"/>
                    <a:pt x="176213" y="297404"/>
                  </a:cubicBezTo>
                  <a:cubicBezTo>
                    <a:pt x="213752" y="293536"/>
                    <a:pt x="246112" y="276777"/>
                    <a:pt x="269412" y="247125"/>
                  </a:cubicBezTo>
                  <a:cubicBezTo>
                    <a:pt x="292711" y="216185"/>
                    <a:pt x="300478" y="181377"/>
                    <a:pt x="295300" y="143991"/>
                  </a:cubicBezTo>
                  <a:cubicBezTo>
                    <a:pt x="305656" y="141413"/>
                    <a:pt x="316011" y="140123"/>
                    <a:pt x="327661" y="137545"/>
                  </a:cubicBezTo>
                  <a:close/>
                  <a:moveTo>
                    <a:pt x="211138" y="132782"/>
                  </a:moveTo>
                  <a:lnTo>
                    <a:pt x="211138" y="228032"/>
                  </a:lnTo>
                  <a:lnTo>
                    <a:pt x="236538" y="228032"/>
                  </a:lnTo>
                  <a:lnTo>
                    <a:pt x="236538" y="132782"/>
                  </a:lnTo>
                  <a:close/>
                  <a:moveTo>
                    <a:pt x="203587" y="121670"/>
                  </a:moveTo>
                  <a:lnTo>
                    <a:pt x="240915" y="121670"/>
                  </a:lnTo>
                  <a:cubicBezTo>
                    <a:pt x="243489" y="121670"/>
                    <a:pt x="246063" y="124245"/>
                    <a:pt x="246063" y="126821"/>
                  </a:cubicBezTo>
                  <a:cubicBezTo>
                    <a:pt x="246063" y="126821"/>
                    <a:pt x="246063" y="126821"/>
                    <a:pt x="246063" y="232407"/>
                  </a:cubicBezTo>
                  <a:cubicBezTo>
                    <a:pt x="246063" y="236270"/>
                    <a:pt x="243489" y="237558"/>
                    <a:pt x="240915" y="237558"/>
                  </a:cubicBezTo>
                  <a:cubicBezTo>
                    <a:pt x="240915" y="237558"/>
                    <a:pt x="240915" y="237558"/>
                    <a:pt x="203587" y="237558"/>
                  </a:cubicBezTo>
                  <a:cubicBezTo>
                    <a:pt x="201013" y="237558"/>
                    <a:pt x="198438" y="236270"/>
                    <a:pt x="198438" y="232407"/>
                  </a:cubicBezTo>
                  <a:cubicBezTo>
                    <a:pt x="198438" y="232407"/>
                    <a:pt x="198438" y="232407"/>
                    <a:pt x="198438" y="126821"/>
                  </a:cubicBezTo>
                  <a:cubicBezTo>
                    <a:pt x="198438" y="124245"/>
                    <a:pt x="201013" y="121670"/>
                    <a:pt x="203587" y="121670"/>
                  </a:cubicBezTo>
                  <a:close/>
                  <a:moveTo>
                    <a:pt x="146403" y="78807"/>
                  </a:moveTo>
                  <a:lnTo>
                    <a:pt x="182211" y="78807"/>
                  </a:lnTo>
                  <a:cubicBezTo>
                    <a:pt x="186047" y="78807"/>
                    <a:pt x="187326" y="80098"/>
                    <a:pt x="187326" y="83970"/>
                  </a:cubicBezTo>
                  <a:cubicBezTo>
                    <a:pt x="187326" y="83970"/>
                    <a:pt x="187326" y="83970"/>
                    <a:pt x="187326" y="232394"/>
                  </a:cubicBezTo>
                  <a:cubicBezTo>
                    <a:pt x="187326" y="236266"/>
                    <a:pt x="186047" y="237557"/>
                    <a:pt x="182211" y="237557"/>
                  </a:cubicBezTo>
                  <a:cubicBezTo>
                    <a:pt x="182211" y="237557"/>
                    <a:pt x="182211" y="237557"/>
                    <a:pt x="146403" y="237557"/>
                  </a:cubicBezTo>
                  <a:cubicBezTo>
                    <a:pt x="142567" y="237557"/>
                    <a:pt x="141288" y="236266"/>
                    <a:pt x="141288" y="232394"/>
                  </a:cubicBezTo>
                  <a:cubicBezTo>
                    <a:pt x="141288" y="232394"/>
                    <a:pt x="141288" y="232394"/>
                    <a:pt x="141288" y="83970"/>
                  </a:cubicBezTo>
                  <a:cubicBezTo>
                    <a:pt x="141288" y="80098"/>
                    <a:pt x="142567" y="78807"/>
                    <a:pt x="146403" y="78807"/>
                  </a:cubicBezTo>
                  <a:close/>
                  <a:moveTo>
                    <a:pt x="257930" y="31182"/>
                  </a:moveTo>
                  <a:cubicBezTo>
                    <a:pt x="286558" y="51796"/>
                    <a:pt x="306076" y="77565"/>
                    <a:pt x="319088" y="109775"/>
                  </a:cubicBezTo>
                  <a:cubicBezTo>
                    <a:pt x="308678" y="113640"/>
                    <a:pt x="298269" y="117505"/>
                    <a:pt x="287859" y="120082"/>
                  </a:cubicBezTo>
                  <a:cubicBezTo>
                    <a:pt x="282654" y="107198"/>
                    <a:pt x="276148" y="95602"/>
                    <a:pt x="268340" y="85295"/>
                  </a:cubicBezTo>
                  <a:cubicBezTo>
                    <a:pt x="259232" y="74988"/>
                    <a:pt x="250123" y="65969"/>
                    <a:pt x="239713" y="58238"/>
                  </a:cubicBezTo>
                  <a:cubicBezTo>
                    <a:pt x="244918" y="49220"/>
                    <a:pt x="251424" y="40201"/>
                    <a:pt x="257930" y="31182"/>
                  </a:cubicBezTo>
                  <a:close/>
                  <a:moveTo>
                    <a:pt x="155199" y="194"/>
                  </a:moveTo>
                  <a:cubicBezTo>
                    <a:pt x="180825" y="-1099"/>
                    <a:pt x="206933" y="4073"/>
                    <a:pt x="233363" y="15064"/>
                  </a:cubicBezTo>
                  <a:cubicBezTo>
                    <a:pt x="228206" y="25408"/>
                    <a:pt x="224338" y="35753"/>
                    <a:pt x="219181" y="46097"/>
                  </a:cubicBezTo>
                  <a:cubicBezTo>
                    <a:pt x="130219" y="6012"/>
                    <a:pt x="37389" y="69372"/>
                    <a:pt x="32232" y="153420"/>
                  </a:cubicBezTo>
                  <a:cubicBezTo>
                    <a:pt x="21918" y="153420"/>
                    <a:pt x="10314" y="152127"/>
                    <a:pt x="0" y="150834"/>
                  </a:cubicBezTo>
                  <a:cubicBezTo>
                    <a:pt x="6446" y="95233"/>
                    <a:pt x="32232" y="52562"/>
                    <a:pt x="79936" y="24115"/>
                  </a:cubicBezTo>
                  <a:cubicBezTo>
                    <a:pt x="104433" y="9245"/>
                    <a:pt x="129574" y="1487"/>
                    <a:pt x="155199" y="1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519574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86347" y="1634127"/>
            <a:ext cx="401228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786347" y="3265056"/>
            <a:ext cx="401228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786347" y="5039464"/>
            <a:ext cx="401228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into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197076" y="3202423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添加此处</a:t>
            </a:r>
          </a:p>
        </p:txBody>
      </p:sp>
    </p:spTree>
    <p:extLst>
      <p:ext uri="{BB962C8B-B14F-4D97-AF65-F5344CB8AC3E}">
        <p14:creationId xmlns:p14="http://schemas.microsoft.com/office/powerpoint/2010/main" val="2250643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占位符 15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2" name="图片占位符 21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8" name="图片占位符 1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8" name="图片占位符 27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2" name="图片占位符 31"/>
          <p:cNvPicPr>
            <a:picLocks noGrp="1" noChangeAspect="1"/>
          </p:cNvPicPr>
          <p:nvPr>
            <p:ph type="pic" sz="quarter" idx="15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8" name="图片占位符 37"/>
          <p:cNvPicPr>
            <a:picLocks noGrp="1" noChangeAspect="1"/>
          </p:cNvPicPr>
          <p:nvPr>
            <p:ph type="pic" sz="quarter" idx="16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6" name="图片占位符 35"/>
          <p:cNvPicPr>
            <a:picLocks noGrp="1" noChangeAspect="1"/>
          </p:cNvPicPr>
          <p:nvPr>
            <p:ph type="pic" sz="quarter" idx="17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0" name="图片占位符 19"/>
          <p:cNvPicPr>
            <a:picLocks noGrp="1" noChangeAspect="1"/>
          </p:cNvPicPr>
          <p:nvPr>
            <p:ph type="pic" sz="quarter" idx="18"/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4" name="图片占位符 23"/>
          <p:cNvPicPr>
            <a:picLocks noGrp="1" noChangeAspect="1"/>
          </p:cNvPicPr>
          <p:nvPr>
            <p:ph type="pic" sz="quarter" idx="19"/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6" name="图片占位符 25"/>
          <p:cNvPicPr>
            <a:picLocks noGrp="1" noChangeAspect="1"/>
          </p:cNvPicPr>
          <p:nvPr>
            <p:ph type="pic" sz="quarter" idx="20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0" name="图片占位符 29"/>
          <p:cNvPicPr>
            <a:picLocks noGrp="1" noChangeAspect="1"/>
          </p:cNvPicPr>
          <p:nvPr>
            <p:ph type="pic" sz="quarter" idx="21"/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4" name="图片占位符 33"/>
          <p:cNvPicPr>
            <a:picLocks noGrp="1" noChangeAspect="1"/>
          </p:cNvPicPr>
          <p:nvPr>
            <p:ph type="pic" sz="quarter" idx="22"/>
          </p:nvPr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46287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6" name="组合 5"/>
          <p:cNvGrpSpPr/>
          <p:nvPr/>
        </p:nvGrpSpPr>
        <p:grpSpPr>
          <a:xfrm>
            <a:off x="1416739" y="2255717"/>
            <a:ext cx="4098235" cy="2346565"/>
            <a:chOff x="1689561" y="2091953"/>
            <a:chExt cx="4098235" cy="2346565"/>
          </a:xfrm>
        </p:grpSpPr>
        <p:sp>
          <p:nvSpPr>
            <p:cNvPr id="7" name="文本框 6"/>
            <p:cNvSpPr txBox="1"/>
            <p:nvPr/>
          </p:nvSpPr>
          <p:spPr>
            <a:xfrm>
              <a:off x="1689562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689561" y="2407193"/>
              <a:ext cx="4098235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into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6029325" y="2009775"/>
            <a:ext cx="4943475" cy="2695575"/>
          </a:xfrm>
          <a:prstGeom prst="rect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19574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1387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11095" y="765287"/>
            <a:ext cx="5169813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8800" dirty="0">
                <a:solidFill>
                  <a:srgbClr val="4A9D9A"/>
                </a:solidFill>
                <a:latin typeface="ChickenScratch AOE" panose="00000400000000000000" pitchFamily="2" charset="0"/>
              </a:rPr>
              <a:t>CONTENTS</a:t>
            </a:r>
            <a:endParaRPr lang="zh-CN" altLang="en-US" sz="88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  <p:sp>
        <p:nvSpPr>
          <p:cNvPr id="4" name="任意多边形: 形状 3"/>
          <p:cNvSpPr>
            <a:spLocks/>
          </p:cNvSpPr>
          <p:nvPr/>
        </p:nvSpPr>
        <p:spPr bwMode="auto">
          <a:xfrm>
            <a:off x="1418382" y="2581627"/>
            <a:ext cx="2275043" cy="2063162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solidFill>
            <a:srgbClr val="4A9D9A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任意多边形: 形状 4"/>
          <p:cNvSpPr>
            <a:spLocks/>
          </p:cNvSpPr>
          <p:nvPr/>
        </p:nvSpPr>
        <p:spPr bwMode="auto">
          <a:xfrm>
            <a:off x="3786219" y="2581627"/>
            <a:ext cx="2275043" cy="2063162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solidFill>
            <a:srgbClr val="4A9D9A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任意多边形: 形状 5"/>
          <p:cNvSpPr>
            <a:spLocks/>
          </p:cNvSpPr>
          <p:nvPr/>
        </p:nvSpPr>
        <p:spPr bwMode="auto">
          <a:xfrm>
            <a:off x="6154056" y="2581627"/>
            <a:ext cx="2275043" cy="2063162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solidFill>
            <a:srgbClr val="4A9D9A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任意多边形: 形状 6"/>
          <p:cNvSpPr>
            <a:spLocks/>
          </p:cNvSpPr>
          <p:nvPr/>
        </p:nvSpPr>
        <p:spPr bwMode="auto">
          <a:xfrm>
            <a:off x="8521894" y="2581627"/>
            <a:ext cx="2275043" cy="2063162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solidFill>
            <a:srgbClr val="4A9D9A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文本框 7"/>
          <p:cNvSpPr txBox="1"/>
          <p:nvPr/>
        </p:nvSpPr>
        <p:spPr>
          <a:xfrm>
            <a:off x="2117091" y="2705725"/>
            <a:ext cx="139536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latin typeface="ChickenScratch AOE" panose="00000400000000000000" pitchFamily="2" charset="0"/>
              </a:rPr>
              <a:t>1</a:t>
            </a:r>
            <a:endParaRPr lang="zh-CN" altLang="en-US" sz="8800" dirty="0">
              <a:solidFill>
                <a:schemeClr val="bg1"/>
              </a:solidFill>
              <a:latin typeface="ChickenScratch AOE" panose="00000400000000000000" pitchFamily="2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26463" y="2705725"/>
            <a:ext cx="139536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latin typeface="ChickenScratch AOE" panose="00000400000000000000" pitchFamily="2" charset="0"/>
              </a:rPr>
              <a:t>2</a:t>
            </a:r>
            <a:endParaRPr lang="zh-CN" altLang="en-US" sz="8800" dirty="0">
              <a:solidFill>
                <a:schemeClr val="bg1"/>
              </a:solidFill>
              <a:latin typeface="ChickenScratch AOE" panose="00000400000000000000" pitchFamily="2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01506" y="2705725"/>
            <a:ext cx="139536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latin typeface="ChickenScratch AOE" panose="00000400000000000000" pitchFamily="2" charset="0"/>
              </a:rPr>
              <a:t>3</a:t>
            </a:r>
            <a:endParaRPr lang="zh-CN" altLang="en-US" sz="8800" dirty="0">
              <a:solidFill>
                <a:schemeClr val="bg1"/>
              </a:solidFill>
              <a:latin typeface="ChickenScratch AOE" panose="00000400000000000000" pitchFamily="2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239906" y="2705725"/>
            <a:ext cx="139536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latin typeface="ChickenScratch AOE" panose="00000400000000000000" pitchFamily="2" charset="0"/>
              </a:rPr>
              <a:t>4</a:t>
            </a:r>
            <a:endParaRPr lang="zh-CN" altLang="en-US" sz="8800" dirty="0">
              <a:solidFill>
                <a:schemeClr val="bg1"/>
              </a:solidFill>
              <a:latin typeface="ChickenScratch AOE" panose="00000400000000000000" pitchFamily="2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94128" y="464478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标题添加此处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061965" y="464478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标题添加此处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429802" y="464478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标题添加此处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797639" y="464478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标题添加此处</a:t>
            </a:r>
          </a:p>
        </p:txBody>
      </p:sp>
    </p:spTree>
    <p:extLst>
      <p:ext uri="{BB962C8B-B14F-4D97-AF65-F5344CB8AC3E}">
        <p14:creationId xmlns:p14="http://schemas.microsoft.com/office/powerpoint/2010/main" val="18206545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占位符 4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任意多边形: 形状 3"/>
          <p:cNvSpPr>
            <a:spLocks/>
          </p:cNvSpPr>
          <p:nvPr/>
        </p:nvSpPr>
        <p:spPr bwMode="auto">
          <a:xfrm>
            <a:off x="1273238" y="1419892"/>
            <a:ext cx="4430875" cy="4018216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solidFill>
            <a:srgbClr val="4A9D9A">
              <a:alpha val="50000"/>
            </a:srgb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6F8F8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307262" y="2154181"/>
            <a:ext cx="139536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800" b="0" i="0" u="none" strike="noStrike" kern="1200" cap="none" spc="0" normalizeH="0" baseline="0" noProof="0" dirty="0">
                <a:ln>
                  <a:noFill/>
                </a:ln>
                <a:solidFill>
                  <a:srgbClr val="F6F8F8"/>
                </a:solidFill>
                <a:effectLst/>
                <a:uLnTx/>
                <a:uFillTx/>
                <a:latin typeface="ChickenScratch AOE" panose="00000400000000000000" pitchFamily="2" charset="0"/>
                <a:ea typeface="微软雅黑"/>
                <a:cs typeface="+mn-cs"/>
              </a:rPr>
              <a:t>4</a:t>
            </a:r>
            <a:endParaRPr kumimoji="0" lang="zh-CN" altLang="en-US" sz="13800" b="0" i="0" u="none" strike="noStrike" kern="1200" cap="none" spc="0" normalizeH="0" baseline="0" noProof="0" dirty="0">
              <a:ln>
                <a:noFill/>
              </a:ln>
              <a:solidFill>
                <a:srgbClr val="F6F8F8"/>
              </a:solidFill>
              <a:effectLst/>
              <a:uLnTx/>
              <a:uFillTx/>
              <a:latin typeface="ChickenScratch AOE" panose="00000400000000000000" pitchFamily="2" charset="0"/>
              <a:ea typeface="微软雅黑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254315" y="3127694"/>
            <a:ext cx="3818599" cy="1103570"/>
            <a:chOff x="1689561" y="1826843"/>
            <a:chExt cx="3818599" cy="1103570"/>
          </a:xfrm>
        </p:grpSpPr>
        <p:sp>
          <p:nvSpPr>
            <p:cNvPr id="46" name="文本框 45"/>
            <p:cNvSpPr txBox="1"/>
            <p:nvPr/>
          </p:nvSpPr>
          <p:spPr>
            <a:xfrm>
              <a:off x="1689562" y="182684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4A9D9A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标题添加此处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689561" y="2407193"/>
              <a:ext cx="38185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gency FB" panose="020B0503020202020204" pitchFamily="34" charset="0"/>
                  <a:ea typeface="时尚中黑简体" panose="01010104010101010101" pitchFamily="2" charset="-122"/>
                  <a:cs typeface="+mn-cs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95084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8" name="组合 27"/>
          <p:cNvGrpSpPr/>
          <p:nvPr/>
        </p:nvGrpSpPr>
        <p:grpSpPr>
          <a:xfrm>
            <a:off x="4524375" y="1543827"/>
            <a:ext cx="6496049" cy="623017"/>
            <a:chOff x="4476750" y="1543827"/>
            <a:chExt cx="6496049" cy="623017"/>
          </a:xfrm>
        </p:grpSpPr>
        <p:grpSp>
          <p:nvGrpSpPr>
            <p:cNvPr id="29" name="组合 28"/>
            <p:cNvGrpSpPr/>
            <p:nvPr/>
          </p:nvGrpSpPr>
          <p:grpSpPr>
            <a:xfrm>
              <a:off x="5154404" y="1543827"/>
              <a:ext cx="5818395" cy="623017"/>
              <a:chOff x="1689561" y="2091953"/>
              <a:chExt cx="5818395" cy="623017"/>
            </a:xfrm>
          </p:grpSpPr>
          <p:sp>
            <p:nvSpPr>
              <p:cNvPr id="31" name="文本框 6"/>
              <p:cNvSpPr txBox="1"/>
              <p:nvPr/>
            </p:nvSpPr>
            <p:spPr>
              <a:xfrm>
                <a:off x="1689562" y="2091953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标题添加此处</a:t>
                </a:r>
              </a:p>
            </p:txBody>
          </p:sp>
          <p:sp>
            <p:nvSpPr>
              <p:cNvPr id="32" name="文本框 7"/>
              <p:cNvSpPr txBox="1"/>
              <p:nvPr/>
            </p:nvSpPr>
            <p:spPr>
              <a:xfrm>
                <a:off x="1689561" y="2407193"/>
                <a:ext cx="58183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zh-CN" sz="1400" dirty="0">
                    <a:solidFill>
                      <a:prstClr val="white">
                        <a:lumMod val="50000"/>
                      </a:prstClr>
                    </a:solidFill>
                    <a:latin typeface="Agency FB" panose="020B0503020202020204" pitchFamily="34" charset="0"/>
                    <a:ea typeface="时尚中黑简体" panose="01010104010101010101" pitchFamily="2" charset="-122"/>
                  </a:rPr>
                  <a:t>The user can demonstrate on a projector or computer, or print the presentation and make it into</a:t>
                </a:r>
              </a:p>
            </p:txBody>
          </p:sp>
        </p:grpSp>
        <p:sp>
          <p:nvSpPr>
            <p:cNvPr id="30" name="椭圆 8"/>
            <p:cNvSpPr/>
            <p:nvPr/>
          </p:nvSpPr>
          <p:spPr>
            <a:xfrm>
              <a:off x="4476750" y="1638386"/>
              <a:ext cx="476250" cy="433898"/>
            </a:xfrm>
            <a:custGeom>
              <a:avLst/>
              <a:gdLst>
                <a:gd name="connsiteX0" fmla="*/ 138332 w 334963"/>
                <a:gd name="connsiteY0" fmla="*/ 262313 h 305176"/>
                <a:gd name="connsiteX1" fmla="*/ 143587 w 334963"/>
                <a:gd name="connsiteY1" fmla="*/ 267671 h 305176"/>
                <a:gd name="connsiteX2" fmla="*/ 143587 w 334963"/>
                <a:gd name="connsiteY2" fmla="*/ 279726 h 305176"/>
                <a:gd name="connsiteX3" fmla="*/ 169863 w 334963"/>
                <a:gd name="connsiteY3" fmla="*/ 291781 h 305176"/>
                <a:gd name="connsiteX4" fmla="*/ 196139 w 334963"/>
                <a:gd name="connsiteY4" fmla="*/ 279726 h 305176"/>
                <a:gd name="connsiteX5" fmla="*/ 196139 w 334963"/>
                <a:gd name="connsiteY5" fmla="*/ 267671 h 305176"/>
                <a:gd name="connsiteX6" fmla="*/ 201394 w 334963"/>
                <a:gd name="connsiteY6" fmla="*/ 262313 h 305176"/>
                <a:gd name="connsiteX7" fmla="*/ 207963 w 334963"/>
                <a:gd name="connsiteY7" fmla="*/ 267671 h 305176"/>
                <a:gd name="connsiteX8" fmla="*/ 207963 w 334963"/>
                <a:gd name="connsiteY8" fmla="*/ 283745 h 305176"/>
                <a:gd name="connsiteX9" fmla="*/ 204022 w 334963"/>
                <a:gd name="connsiteY9" fmla="*/ 289102 h 305176"/>
                <a:gd name="connsiteX10" fmla="*/ 172491 w 334963"/>
                <a:gd name="connsiteY10" fmla="*/ 303837 h 305176"/>
                <a:gd name="connsiteX11" fmla="*/ 169863 w 334963"/>
                <a:gd name="connsiteY11" fmla="*/ 305176 h 305176"/>
                <a:gd name="connsiteX12" fmla="*/ 167236 w 334963"/>
                <a:gd name="connsiteY12" fmla="*/ 303837 h 305176"/>
                <a:gd name="connsiteX13" fmla="*/ 135705 w 334963"/>
                <a:gd name="connsiteY13" fmla="*/ 289102 h 305176"/>
                <a:gd name="connsiteX14" fmla="*/ 131763 w 334963"/>
                <a:gd name="connsiteY14" fmla="*/ 283745 h 305176"/>
                <a:gd name="connsiteX15" fmla="*/ 131763 w 334963"/>
                <a:gd name="connsiteY15" fmla="*/ 267671 h 305176"/>
                <a:gd name="connsiteX16" fmla="*/ 138332 w 334963"/>
                <a:gd name="connsiteY16" fmla="*/ 262313 h 305176"/>
                <a:gd name="connsiteX17" fmla="*/ 128043 w 334963"/>
                <a:gd name="connsiteY17" fmla="*/ 230563 h 305176"/>
                <a:gd name="connsiteX18" fmla="*/ 125413 w 334963"/>
                <a:gd name="connsiteY18" fmla="*/ 233341 h 305176"/>
                <a:gd name="connsiteX19" fmla="*/ 125413 w 334963"/>
                <a:gd name="connsiteY19" fmla="*/ 238898 h 305176"/>
                <a:gd name="connsiteX20" fmla="*/ 128043 w 334963"/>
                <a:gd name="connsiteY20" fmla="*/ 241676 h 305176"/>
                <a:gd name="connsiteX21" fmla="*/ 206922 w 334963"/>
                <a:gd name="connsiteY21" fmla="*/ 241676 h 305176"/>
                <a:gd name="connsiteX22" fmla="*/ 209551 w 334963"/>
                <a:gd name="connsiteY22" fmla="*/ 238898 h 305176"/>
                <a:gd name="connsiteX23" fmla="*/ 209551 w 334963"/>
                <a:gd name="connsiteY23" fmla="*/ 233341 h 305176"/>
                <a:gd name="connsiteX24" fmla="*/ 206922 w 334963"/>
                <a:gd name="connsiteY24" fmla="*/ 230563 h 305176"/>
                <a:gd name="connsiteX25" fmla="*/ 128043 w 334963"/>
                <a:gd name="connsiteY25" fmla="*/ 230563 h 305176"/>
                <a:gd name="connsiteX26" fmla="*/ 128781 w 334963"/>
                <a:gd name="connsiteY26" fmla="*/ 219451 h 305176"/>
                <a:gd name="connsiteX27" fmla="*/ 207769 w 334963"/>
                <a:gd name="connsiteY27" fmla="*/ 219451 h 305176"/>
                <a:gd name="connsiteX28" fmla="*/ 222250 w 334963"/>
                <a:gd name="connsiteY28" fmla="*/ 233556 h 305176"/>
                <a:gd name="connsiteX29" fmla="*/ 222250 w 334963"/>
                <a:gd name="connsiteY29" fmla="*/ 238684 h 305176"/>
                <a:gd name="connsiteX30" fmla="*/ 207769 w 334963"/>
                <a:gd name="connsiteY30" fmla="*/ 252789 h 305176"/>
                <a:gd name="connsiteX31" fmla="*/ 128781 w 334963"/>
                <a:gd name="connsiteY31" fmla="*/ 252789 h 305176"/>
                <a:gd name="connsiteX32" fmla="*/ 114300 w 334963"/>
                <a:gd name="connsiteY32" fmla="*/ 238684 h 305176"/>
                <a:gd name="connsiteX33" fmla="*/ 114300 w 334963"/>
                <a:gd name="connsiteY33" fmla="*/ 233556 h 305176"/>
                <a:gd name="connsiteX34" fmla="*/ 128781 w 334963"/>
                <a:gd name="connsiteY34" fmla="*/ 219451 h 305176"/>
                <a:gd name="connsiteX35" fmla="*/ 266120 w 334963"/>
                <a:gd name="connsiteY35" fmla="*/ 168353 h 305176"/>
                <a:gd name="connsiteX36" fmla="*/ 305614 w 334963"/>
                <a:gd name="connsiteY36" fmla="*/ 198019 h 305176"/>
                <a:gd name="connsiteX37" fmla="*/ 306930 w 334963"/>
                <a:gd name="connsiteY37" fmla="*/ 205758 h 305176"/>
                <a:gd name="connsiteX38" fmla="*/ 301664 w 334963"/>
                <a:gd name="connsiteY38" fmla="*/ 208338 h 305176"/>
                <a:gd name="connsiteX39" fmla="*/ 299032 w 334963"/>
                <a:gd name="connsiteY39" fmla="*/ 207048 h 305176"/>
                <a:gd name="connsiteX40" fmla="*/ 259538 w 334963"/>
                <a:gd name="connsiteY40" fmla="*/ 178672 h 305176"/>
                <a:gd name="connsiteX41" fmla="*/ 258221 w 334963"/>
                <a:gd name="connsiteY41" fmla="*/ 169643 h 305176"/>
                <a:gd name="connsiteX42" fmla="*/ 266120 w 334963"/>
                <a:gd name="connsiteY42" fmla="*/ 168353 h 305176"/>
                <a:gd name="connsiteX43" fmla="*/ 75093 w 334963"/>
                <a:gd name="connsiteY43" fmla="*/ 166503 h 305176"/>
                <a:gd name="connsiteX44" fmla="*/ 83067 w 334963"/>
                <a:gd name="connsiteY44" fmla="*/ 167810 h 305176"/>
                <a:gd name="connsiteX45" fmla="*/ 81738 w 334963"/>
                <a:gd name="connsiteY45" fmla="*/ 175654 h 305176"/>
                <a:gd name="connsiteX46" fmla="*/ 39208 w 334963"/>
                <a:gd name="connsiteY46" fmla="*/ 207031 h 305176"/>
                <a:gd name="connsiteX47" fmla="*/ 35221 w 334963"/>
                <a:gd name="connsiteY47" fmla="*/ 208338 h 305176"/>
                <a:gd name="connsiteX48" fmla="*/ 31233 w 334963"/>
                <a:gd name="connsiteY48" fmla="*/ 205723 h 305176"/>
                <a:gd name="connsiteX49" fmla="*/ 32562 w 334963"/>
                <a:gd name="connsiteY49" fmla="*/ 197879 h 305176"/>
                <a:gd name="connsiteX50" fmla="*/ 75093 w 334963"/>
                <a:gd name="connsiteY50" fmla="*/ 166503 h 305176"/>
                <a:gd name="connsiteX51" fmla="*/ 284569 w 334963"/>
                <a:gd name="connsiteY51" fmla="*/ 98801 h 305176"/>
                <a:gd name="connsiteX52" fmla="*/ 329795 w 334963"/>
                <a:gd name="connsiteY52" fmla="*/ 98801 h 305176"/>
                <a:gd name="connsiteX53" fmla="*/ 334963 w 334963"/>
                <a:gd name="connsiteY53" fmla="*/ 104975 h 305176"/>
                <a:gd name="connsiteX54" fmla="*/ 329795 w 334963"/>
                <a:gd name="connsiteY54" fmla="*/ 109914 h 305176"/>
                <a:gd name="connsiteX55" fmla="*/ 284569 w 334963"/>
                <a:gd name="connsiteY55" fmla="*/ 109914 h 305176"/>
                <a:gd name="connsiteX56" fmla="*/ 279400 w 334963"/>
                <a:gd name="connsiteY56" fmla="*/ 104975 h 305176"/>
                <a:gd name="connsiteX57" fmla="*/ 284569 w 334963"/>
                <a:gd name="connsiteY57" fmla="*/ 98801 h 305176"/>
                <a:gd name="connsiteX58" fmla="*/ 5340 w 334963"/>
                <a:gd name="connsiteY58" fmla="*/ 98801 h 305176"/>
                <a:gd name="connsiteX59" fmla="*/ 53398 w 334963"/>
                <a:gd name="connsiteY59" fmla="*/ 98801 h 305176"/>
                <a:gd name="connsiteX60" fmla="*/ 58738 w 334963"/>
                <a:gd name="connsiteY60" fmla="*/ 104975 h 305176"/>
                <a:gd name="connsiteX61" fmla="*/ 53398 w 334963"/>
                <a:gd name="connsiteY61" fmla="*/ 109914 h 305176"/>
                <a:gd name="connsiteX62" fmla="*/ 5340 w 334963"/>
                <a:gd name="connsiteY62" fmla="*/ 109914 h 305176"/>
                <a:gd name="connsiteX63" fmla="*/ 0 w 334963"/>
                <a:gd name="connsiteY63" fmla="*/ 104975 h 305176"/>
                <a:gd name="connsiteX64" fmla="*/ 5340 w 334963"/>
                <a:gd name="connsiteY64" fmla="*/ 98801 h 305176"/>
                <a:gd name="connsiteX65" fmla="*/ 164887 w 334963"/>
                <a:gd name="connsiteY65" fmla="*/ 36888 h 305176"/>
                <a:gd name="connsiteX66" fmla="*/ 171451 w 334963"/>
                <a:gd name="connsiteY66" fmla="*/ 43604 h 305176"/>
                <a:gd name="connsiteX67" fmla="*/ 164887 w 334963"/>
                <a:gd name="connsiteY67" fmla="*/ 48977 h 305176"/>
                <a:gd name="connsiteX68" fmla="*/ 115003 w 334963"/>
                <a:gd name="connsiteY68" fmla="*/ 100022 h 305176"/>
                <a:gd name="connsiteX69" fmla="*/ 109752 w 334963"/>
                <a:gd name="connsiteY69" fmla="*/ 106738 h 305176"/>
                <a:gd name="connsiteX70" fmla="*/ 103188 w 334963"/>
                <a:gd name="connsiteY70" fmla="*/ 100022 h 305176"/>
                <a:gd name="connsiteX71" fmla="*/ 164887 w 334963"/>
                <a:gd name="connsiteY71" fmla="*/ 36888 h 305176"/>
                <a:gd name="connsiteX72" fmla="*/ 169069 w 334963"/>
                <a:gd name="connsiteY72" fmla="*/ 9901 h 305176"/>
                <a:gd name="connsiteX73" fmla="*/ 258763 w 334963"/>
                <a:gd name="connsiteY73" fmla="*/ 99286 h 305176"/>
                <a:gd name="connsiteX74" fmla="*/ 240297 w 334963"/>
                <a:gd name="connsiteY74" fmla="*/ 154495 h 305176"/>
                <a:gd name="connsiteX75" fmla="*/ 221830 w 334963"/>
                <a:gd name="connsiteY75" fmla="*/ 208389 h 305176"/>
                <a:gd name="connsiteX76" fmla="*/ 217873 w 334963"/>
                <a:gd name="connsiteY76" fmla="*/ 214962 h 305176"/>
                <a:gd name="connsiteX77" fmla="*/ 211278 w 334963"/>
                <a:gd name="connsiteY77" fmla="*/ 212333 h 305176"/>
                <a:gd name="connsiteX78" fmla="*/ 231064 w 334963"/>
                <a:gd name="connsiteY78" fmla="*/ 147923 h 305176"/>
                <a:gd name="connsiteX79" fmla="*/ 248211 w 334963"/>
                <a:gd name="connsiteY79" fmla="*/ 99286 h 305176"/>
                <a:gd name="connsiteX80" fmla="*/ 169069 w 334963"/>
                <a:gd name="connsiteY80" fmla="*/ 21731 h 305176"/>
                <a:gd name="connsiteX81" fmla="*/ 89927 w 334963"/>
                <a:gd name="connsiteY81" fmla="*/ 99286 h 305176"/>
                <a:gd name="connsiteX82" fmla="*/ 107075 w 334963"/>
                <a:gd name="connsiteY82" fmla="*/ 146608 h 305176"/>
                <a:gd name="connsiteX83" fmla="*/ 107075 w 334963"/>
                <a:gd name="connsiteY83" fmla="*/ 147923 h 305176"/>
                <a:gd name="connsiteX84" fmla="*/ 128179 w 334963"/>
                <a:gd name="connsiteY84" fmla="*/ 212333 h 305176"/>
                <a:gd name="connsiteX85" fmla="*/ 122903 w 334963"/>
                <a:gd name="connsiteY85" fmla="*/ 216276 h 305176"/>
                <a:gd name="connsiteX86" fmla="*/ 120265 w 334963"/>
                <a:gd name="connsiteY86" fmla="*/ 214962 h 305176"/>
                <a:gd name="connsiteX87" fmla="*/ 117627 w 334963"/>
                <a:gd name="connsiteY87" fmla="*/ 207075 h 305176"/>
                <a:gd name="connsiteX88" fmla="*/ 97842 w 334963"/>
                <a:gd name="connsiteY88" fmla="*/ 154495 h 305176"/>
                <a:gd name="connsiteX89" fmla="*/ 79375 w 334963"/>
                <a:gd name="connsiteY89" fmla="*/ 99286 h 305176"/>
                <a:gd name="connsiteX90" fmla="*/ 169069 w 334963"/>
                <a:gd name="connsiteY90" fmla="*/ 9901 h 305176"/>
                <a:gd name="connsiteX91" fmla="*/ 39107 w 334963"/>
                <a:gd name="connsiteY91" fmla="*/ 1482 h 305176"/>
                <a:gd name="connsiteX92" fmla="*/ 79917 w 334963"/>
                <a:gd name="connsiteY92" fmla="*/ 31115 h 305176"/>
                <a:gd name="connsiteX93" fmla="*/ 81234 w 334963"/>
                <a:gd name="connsiteY93" fmla="*/ 40544 h 305176"/>
                <a:gd name="connsiteX94" fmla="*/ 75968 w 334963"/>
                <a:gd name="connsiteY94" fmla="*/ 43238 h 305176"/>
                <a:gd name="connsiteX95" fmla="*/ 72019 w 334963"/>
                <a:gd name="connsiteY95" fmla="*/ 41891 h 305176"/>
                <a:gd name="connsiteX96" fmla="*/ 32525 w 334963"/>
                <a:gd name="connsiteY96" fmla="*/ 10911 h 305176"/>
                <a:gd name="connsiteX97" fmla="*/ 31208 w 334963"/>
                <a:gd name="connsiteY97" fmla="*/ 2829 h 305176"/>
                <a:gd name="connsiteX98" fmla="*/ 39107 w 334963"/>
                <a:gd name="connsiteY98" fmla="*/ 1482 h 305176"/>
                <a:gd name="connsiteX99" fmla="*/ 299086 w 334963"/>
                <a:gd name="connsiteY99" fmla="*/ 1451 h 305176"/>
                <a:gd name="connsiteX100" fmla="*/ 306944 w 334963"/>
                <a:gd name="connsiteY100" fmla="*/ 2782 h 305176"/>
                <a:gd name="connsiteX101" fmla="*/ 305634 w 334963"/>
                <a:gd name="connsiteY101" fmla="*/ 10771 h 305176"/>
                <a:gd name="connsiteX102" fmla="*/ 267653 w 334963"/>
                <a:gd name="connsiteY102" fmla="*/ 38732 h 305176"/>
                <a:gd name="connsiteX103" fmla="*/ 265033 w 334963"/>
                <a:gd name="connsiteY103" fmla="*/ 40063 h 305176"/>
                <a:gd name="connsiteX104" fmla="*/ 259795 w 334963"/>
                <a:gd name="connsiteY104" fmla="*/ 37400 h 305176"/>
                <a:gd name="connsiteX105" fmla="*/ 261104 w 334963"/>
                <a:gd name="connsiteY105" fmla="*/ 29411 h 305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334963" h="305176">
                  <a:moveTo>
                    <a:pt x="138332" y="262313"/>
                  </a:moveTo>
                  <a:cubicBezTo>
                    <a:pt x="140960" y="262313"/>
                    <a:pt x="143587" y="264992"/>
                    <a:pt x="143587" y="267671"/>
                  </a:cubicBezTo>
                  <a:cubicBezTo>
                    <a:pt x="143587" y="267671"/>
                    <a:pt x="143587" y="267671"/>
                    <a:pt x="143587" y="279726"/>
                  </a:cubicBezTo>
                  <a:cubicBezTo>
                    <a:pt x="143587" y="279726"/>
                    <a:pt x="143587" y="279726"/>
                    <a:pt x="169863" y="291781"/>
                  </a:cubicBezTo>
                  <a:cubicBezTo>
                    <a:pt x="169863" y="291781"/>
                    <a:pt x="169863" y="291781"/>
                    <a:pt x="196139" y="279726"/>
                  </a:cubicBezTo>
                  <a:cubicBezTo>
                    <a:pt x="196139" y="279726"/>
                    <a:pt x="196139" y="279726"/>
                    <a:pt x="196139" y="267671"/>
                  </a:cubicBezTo>
                  <a:cubicBezTo>
                    <a:pt x="196139" y="264992"/>
                    <a:pt x="198767" y="262313"/>
                    <a:pt x="201394" y="262313"/>
                  </a:cubicBezTo>
                  <a:cubicBezTo>
                    <a:pt x="205336" y="262313"/>
                    <a:pt x="207963" y="264992"/>
                    <a:pt x="207963" y="267671"/>
                  </a:cubicBezTo>
                  <a:cubicBezTo>
                    <a:pt x="207963" y="267671"/>
                    <a:pt x="207963" y="267671"/>
                    <a:pt x="207963" y="283745"/>
                  </a:cubicBezTo>
                  <a:cubicBezTo>
                    <a:pt x="207963" y="285084"/>
                    <a:pt x="206649" y="287763"/>
                    <a:pt x="204022" y="289102"/>
                  </a:cubicBezTo>
                  <a:cubicBezTo>
                    <a:pt x="204022" y="289102"/>
                    <a:pt x="204022" y="289102"/>
                    <a:pt x="172491" y="303837"/>
                  </a:cubicBezTo>
                  <a:cubicBezTo>
                    <a:pt x="171177" y="303837"/>
                    <a:pt x="171177" y="305176"/>
                    <a:pt x="169863" y="305176"/>
                  </a:cubicBezTo>
                  <a:cubicBezTo>
                    <a:pt x="168549" y="305176"/>
                    <a:pt x="168549" y="303837"/>
                    <a:pt x="167236" y="303837"/>
                  </a:cubicBezTo>
                  <a:cubicBezTo>
                    <a:pt x="167236" y="303837"/>
                    <a:pt x="167236" y="303837"/>
                    <a:pt x="135705" y="289102"/>
                  </a:cubicBezTo>
                  <a:cubicBezTo>
                    <a:pt x="133077" y="287763"/>
                    <a:pt x="131763" y="286423"/>
                    <a:pt x="131763" y="283745"/>
                  </a:cubicBezTo>
                  <a:cubicBezTo>
                    <a:pt x="131763" y="283745"/>
                    <a:pt x="131763" y="283745"/>
                    <a:pt x="131763" y="267671"/>
                  </a:cubicBezTo>
                  <a:cubicBezTo>
                    <a:pt x="131763" y="264992"/>
                    <a:pt x="134391" y="262313"/>
                    <a:pt x="138332" y="262313"/>
                  </a:cubicBezTo>
                  <a:close/>
                  <a:moveTo>
                    <a:pt x="128043" y="230563"/>
                  </a:moveTo>
                  <a:cubicBezTo>
                    <a:pt x="126728" y="230563"/>
                    <a:pt x="125413" y="231952"/>
                    <a:pt x="125413" y="233341"/>
                  </a:cubicBezTo>
                  <a:cubicBezTo>
                    <a:pt x="125413" y="233341"/>
                    <a:pt x="125413" y="233341"/>
                    <a:pt x="125413" y="238898"/>
                  </a:cubicBezTo>
                  <a:cubicBezTo>
                    <a:pt x="125413" y="240287"/>
                    <a:pt x="126728" y="241676"/>
                    <a:pt x="128043" y="241676"/>
                  </a:cubicBezTo>
                  <a:cubicBezTo>
                    <a:pt x="128043" y="241676"/>
                    <a:pt x="128043" y="241676"/>
                    <a:pt x="206922" y="241676"/>
                  </a:cubicBezTo>
                  <a:cubicBezTo>
                    <a:pt x="208237" y="241676"/>
                    <a:pt x="209551" y="240287"/>
                    <a:pt x="209551" y="238898"/>
                  </a:cubicBezTo>
                  <a:cubicBezTo>
                    <a:pt x="209551" y="238898"/>
                    <a:pt x="209551" y="238898"/>
                    <a:pt x="209551" y="233341"/>
                  </a:cubicBezTo>
                  <a:cubicBezTo>
                    <a:pt x="209551" y="231952"/>
                    <a:pt x="208237" y="230563"/>
                    <a:pt x="206922" y="230563"/>
                  </a:cubicBezTo>
                  <a:cubicBezTo>
                    <a:pt x="206922" y="230563"/>
                    <a:pt x="206922" y="230563"/>
                    <a:pt x="128043" y="230563"/>
                  </a:cubicBezTo>
                  <a:close/>
                  <a:moveTo>
                    <a:pt x="128781" y="219451"/>
                  </a:moveTo>
                  <a:cubicBezTo>
                    <a:pt x="128781" y="219451"/>
                    <a:pt x="128781" y="219451"/>
                    <a:pt x="207769" y="219451"/>
                  </a:cubicBezTo>
                  <a:cubicBezTo>
                    <a:pt x="215668" y="219451"/>
                    <a:pt x="222250" y="225862"/>
                    <a:pt x="222250" y="233556"/>
                  </a:cubicBezTo>
                  <a:cubicBezTo>
                    <a:pt x="222250" y="233556"/>
                    <a:pt x="222250" y="233556"/>
                    <a:pt x="222250" y="238684"/>
                  </a:cubicBezTo>
                  <a:cubicBezTo>
                    <a:pt x="222250" y="246378"/>
                    <a:pt x="215668" y="252789"/>
                    <a:pt x="207769" y="252789"/>
                  </a:cubicBezTo>
                  <a:cubicBezTo>
                    <a:pt x="207769" y="252789"/>
                    <a:pt x="207769" y="252789"/>
                    <a:pt x="128781" y="252789"/>
                  </a:cubicBezTo>
                  <a:cubicBezTo>
                    <a:pt x="120883" y="252789"/>
                    <a:pt x="114300" y="246378"/>
                    <a:pt x="114300" y="238684"/>
                  </a:cubicBezTo>
                  <a:cubicBezTo>
                    <a:pt x="114300" y="238684"/>
                    <a:pt x="114300" y="238684"/>
                    <a:pt x="114300" y="233556"/>
                  </a:cubicBezTo>
                  <a:cubicBezTo>
                    <a:pt x="114300" y="225862"/>
                    <a:pt x="120883" y="219451"/>
                    <a:pt x="128781" y="219451"/>
                  </a:cubicBezTo>
                  <a:close/>
                  <a:moveTo>
                    <a:pt x="266120" y="168353"/>
                  </a:moveTo>
                  <a:cubicBezTo>
                    <a:pt x="266120" y="168353"/>
                    <a:pt x="266120" y="168353"/>
                    <a:pt x="305614" y="198019"/>
                  </a:cubicBezTo>
                  <a:cubicBezTo>
                    <a:pt x="308247" y="199309"/>
                    <a:pt x="309563" y="203179"/>
                    <a:pt x="306930" y="205758"/>
                  </a:cubicBezTo>
                  <a:cubicBezTo>
                    <a:pt x="305614" y="207048"/>
                    <a:pt x="304297" y="208338"/>
                    <a:pt x="301664" y="208338"/>
                  </a:cubicBezTo>
                  <a:cubicBezTo>
                    <a:pt x="301664" y="208338"/>
                    <a:pt x="300348" y="208338"/>
                    <a:pt x="299032" y="207048"/>
                  </a:cubicBezTo>
                  <a:cubicBezTo>
                    <a:pt x="299032" y="207048"/>
                    <a:pt x="299032" y="207048"/>
                    <a:pt x="259538" y="178672"/>
                  </a:cubicBezTo>
                  <a:cubicBezTo>
                    <a:pt x="256905" y="176092"/>
                    <a:pt x="255588" y="172222"/>
                    <a:pt x="258221" y="169643"/>
                  </a:cubicBezTo>
                  <a:cubicBezTo>
                    <a:pt x="259538" y="167063"/>
                    <a:pt x="263487" y="167063"/>
                    <a:pt x="266120" y="168353"/>
                  </a:cubicBezTo>
                  <a:close/>
                  <a:moveTo>
                    <a:pt x="75093" y="166503"/>
                  </a:moveTo>
                  <a:cubicBezTo>
                    <a:pt x="77751" y="163888"/>
                    <a:pt x="81738" y="165195"/>
                    <a:pt x="83067" y="167810"/>
                  </a:cubicBezTo>
                  <a:cubicBezTo>
                    <a:pt x="85725" y="170425"/>
                    <a:pt x="84396" y="174347"/>
                    <a:pt x="81738" y="175654"/>
                  </a:cubicBezTo>
                  <a:cubicBezTo>
                    <a:pt x="81738" y="175654"/>
                    <a:pt x="81738" y="175654"/>
                    <a:pt x="39208" y="207031"/>
                  </a:cubicBezTo>
                  <a:cubicBezTo>
                    <a:pt x="37879" y="208338"/>
                    <a:pt x="36550" y="208338"/>
                    <a:pt x="35221" y="208338"/>
                  </a:cubicBezTo>
                  <a:cubicBezTo>
                    <a:pt x="33892" y="208338"/>
                    <a:pt x="31233" y="207031"/>
                    <a:pt x="31233" y="205723"/>
                  </a:cubicBezTo>
                  <a:cubicBezTo>
                    <a:pt x="28575" y="203109"/>
                    <a:pt x="29904" y="199187"/>
                    <a:pt x="32562" y="197879"/>
                  </a:cubicBezTo>
                  <a:cubicBezTo>
                    <a:pt x="32562" y="197879"/>
                    <a:pt x="32562" y="197879"/>
                    <a:pt x="75093" y="166503"/>
                  </a:cubicBezTo>
                  <a:close/>
                  <a:moveTo>
                    <a:pt x="284569" y="98801"/>
                  </a:moveTo>
                  <a:cubicBezTo>
                    <a:pt x="284569" y="98801"/>
                    <a:pt x="284569" y="98801"/>
                    <a:pt x="329795" y="98801"/>
                  </a:cubicBezTo>
                  <a:cubicBezTo>
                    <a:pt x="332379" y="98801"/>
                    <a:pt x="334963" y="101271"/>
                    <a:pt x="334963" y="104975"/>
                  </a:cubicBezTo>
                  <a:cubicBezTo>
                    <a:pt x="334963" y="107444"/>
                    <a:pt x="332379" y="109914"/>
                    <a:pt x="329795" y="109914"/>
                  </a:cubicBezTo>
                  <a:cubicBezTo>
                    <a:pt x="329795" y="109914"/>
                    <a:pt x="329795" y="109914"/>
                    <a:pt x="284569" y="109914"/>
                  </a:cubicBezTo>
                  <a:cubicBezTo>
                    <a:pt x="281985" y="109914"/>
                    <a:pt x="279400" y="107444"/>
                    <a:pt x="279400" y="104975"/>
                  </a:cubicBezTo>
                  <a:cubicBezTo>
                    <a:pt x="279400" y="101271"/>
                    <a:pt x="281985" y="98801"/>
                    <a:pt x="284569" y="98801"/>
                  </a:cubicBezTo>
                  <a:close/>
                  <a:moveTo>
                    <a:pt x="5340" y="98801"/>
                  </a:moveTo>
                  <a:cubicBezTo>
                    <a:pt x="5340" y="98801"/>
                    <a:pt x="5340" y="98801"/>
                    <a:pt x="53398" y="98801"/>
                  </a:cubicBezTo>
                  <a:cubicBezTo>
                    <a:pt x="56068" y="98801"/>
                    <a:pt x="58738" y="101271"/>
                    <a:pt x="58738" y="104975"/>
                  </a:cubicBezTo>
                  <a:cubicBezTo>
                    <a:pt x="58738" y="107444"/>
                    <a:pt x="56068" y="109914"/>
                    <a:pt x="53398" y="109914"/>
                  </a:cubicBezTo>
                  <a:cubicBezTo>
                    <a:pt x="53398" y="109914"/>
                    <a:pt x="53398" y="109914"/>
                    <a:pt x="5340" y="109914"/>
                  </a:cubicBezTo>
                  <a:cubicBezTo>
                    <a:pt x="2670" y="109914"/>
                    <a:pt x="0" y="107444"/>
                    <a:pt x="0" y="104975"/>
                  </a:cubicBezTo>
                  <a:cubicBezTo>
                    <a:pt x="0" y="101271"/>
                    <a:pt x="2670" y="98801"/>
                    <a:pt x="5340" y="98801"/>
                  </a:cubicBezTo>
                  <a:close/>
                  <a:moveTo>
                    <a:pt x="164887" y="36888"/>
                  </a:moveTo>
                  <a:cubicBezTo>
                    <a:pt x="168826" y="36888"/>
                    <a:pt x="171451" y="40918"/>
                    <a:pt x="171451" y="43604"/>
                  </a:cubicBezTo>
                  <a:cubicBezTo>
                    <a:pt x="171451" y="46291"/>
                    <a:pt x="168826" y="48977"/>
                    <a:pt x="164887" y="48977"/>
                  </a:cubicBezTo>
                  <a:cubicBezTo>
                    <a:pt x="137320" y="48977"/>
                    <a:pt x="115003" y="71813"/>
                    <a:pt x="115003" y="100022"/>
                  </a:cubicBezTo>
                  <a:cubicBezTo>
                    <a:pt x="115003" y="104051"/>
                    <a:pt x="112377" y="106738"/>
                    <a:pt x="109752" y="106738"/>
                  </a:cubicBezTo>
                  <a:cubicBezTo>
                    <a:pt x="105814" y="106738"/>
                    <a:pt x="103188" y="104051"/>
                    <a:pt x="103188" y="100022"/>
                  </a:cubicBezTo>
                  <a:cubicBezTo>
                    <a:pt x="103188" y="65097"/>
                    <a:pt x="130756" y="36888"/>
                    <a:pt x="164887" y="36888"/>
                  </a:cubicBezTo>
                  <a:close/>
                  <a:moveTo>
                    <a:pt x="169069" y="9901"/>
                  </a:moveTo>
                  <a:cubicBezTo>
                    <a:pt x="219192" y="9901"/>
                    <a:pt x="258763" y="50650"/>
                    <a:pt x="258763" y="99286"/>
                  </a:cubicBezTo>
                  <a:cubicBezTo>
                    <a:pt x="258763" y="120318"/>
                    <a:pt x="253487" y="138721"/>
                    <a:pt x="240297" y="154495"/>
                  </a:cubicBezTo>
                  <a:cubicBezTo>
                    <a:pt x="215235" y="189986"/>
                    <a:pt x="221830" y="207075"/>
                    <a:pt x="221830" y="208389"/>
                  </a:cubicBezTo>
                  <a:cubicBezTo>
                    <a:pt x="223149" y="211018"/>
                    <a:pt x="221830" y="213647"/>
                    <a:pt x="217873" y="214962"/>
                  </a:cubicBezTo>
                  <a:cubicBezTo>
                    <a:pt x="215235" y="216276"/>
                    <a:pt x="212597" y="214962"/>
                    <a:pt x="211278" y="212333"/>
                  </a:cubicBezTo>
                  <a:cubicBezTo>
                    <a:pt x="209959" y="211018"/>
                    <a:pt x="200726" y="188672"/>
                    <a:pt x="231064" y="147923"/>
                  </a:cubicBezTo>
                  <a:cubicBezTo>
                    <a:pt x="241616" y="133463"/>
                    <a:pt x="248211" y="117689"/>
                    <a:pt x="248211" y="99286"/>
                  </a:cubicBezTo>
                  <a:cubicBezTo>
                    <a:pt x="248211" y="55908"/>
                    <a:pt x="212597" y="21731"/>
                    <a:pt x="169069" y="21731"/>
                  </a:cubicBezTo>
                  <a:cubicBezTo>
                    <a:pt x="125541" y="21731"/>
                    <a:pt x="89927" y="55908"/>
                    <a:pt x="89927" y="99286"/>
                  </a:cubicBezTo>
                  <a:cubicBezTo>
                    <a:pt x="89927" y="116375"/>
                    <a:pt x="96523" y="133463"/>
                    <a:pt x="107075" y="146608"/>
                  </a:cubicBezTo>
                  <a:cubicBezTo>
                    <a:pt x="107075" y="147923"/>
                    <a:pt x="107075" y="147923"/>
                    <a:pt x="107075" y="147923"/>
                  </a:cubicBezTo>
                  <a:cubicBezTo>
                    <a:pt x="137413" y="189986"/>
                    <a:pt x="129498" y="211018"/>
                    <a:pt x="128179" y="212333"/>
                  </a:cubicBezTo>
                  <a:cubicBezTo>
                    <a:pt x="126860" y="214962"/>
                    <a:pt x="124222" y="216276"/>
                    <a:pt x="122903" y="216276"/>
                  </a:cubicBezTo>
                  <a:cubicBezTo>
                    <a:pt x="121584" y="216276"/>
                    <a:pt x="120265" y="216276"/>
                    <a:pt x="120265" y="214962"/>
                  </a:cubicBezTo>
                  <a:cubicBezTo>
                    <a:pt x="117627" y="213647"/>
                    <a:pt x="116308" y="211018"/>
                    <a:pt x="117627" y="207075"/>
                  </a:cubicBezTo>
                  <a:cubicBezTo>
                    <a:pt x="117627" y="207075"/>
                    <a:pt x="124222" y="191301"/>
                    <a:pt x="97842" y="154495"/>
                  </a:cubicBezTo>
                  <a:cubicBezTo>
                    <a:pt x="84651" y="138721"/>
                    <a:pt x="79375" y="120318"/>
                    <a:pt x="79375" y="99286"/>
                  </a:cubicBezTo>
                  <a:cubicBezTo>
                    <a:pt x="79375" y="50650"/>
                    <a:pt x="118946" y="9901"/>
                    <a:pt x="169069" y="9901"/>
                  </a:cubicBezTo>
                  <a:close/>
                  <a:moveTo>
                    <a:pt x="39107" y="1482"/>
                  </a:moveTo>
                  <a:cubicBezTo>
                    <a:pt x="39107" y="1482"/>
                    <a:pt x="39107" y="1482"/>
                    <a:pt x="79917" y="31115"/>
                  </a:cubicBezTo>
                  <a:cubicBezTo>
                    <a:pt x="82550" y="33809"/>
                    <a:pt x="82550" y="37850"/>
                    <a:pt x="81234" y="40544"/>
                  </a:cubicBezTo>
                  <a:cubicBezTo>
                    <a:pt x="79917" y="41891"/>
                    <a:pt x="78601" y="43238"/>
                    <a:pt x="75968" y="43238"/>
                  </a:cubicBezTo>
                  <a:cubicBezTo>
                    <a:pt x="74651" y="43238"/>
                    <a:pt x="73335" y="41891"/>
                    <a:pt x="72019" y="41891"/>
                  </a:cubicBezTo>
                  <a:lnTo>
                    <a:pt x="32525" y="10911"/>
                  </a:lnTo>
                  <a:cubicBezTo>
                    <a:pt x="29892" y="8217"/>
                    <a:pt x="28575" y="5523"/>
                    <a:pt x="31208" y="2829"/>
                  </a:cubicBezTo>
                  <a:cubicBezTo>
                    <a:pt x="32525" y="135"/>
                    <a:pt x="36474" y="-1212"/>
                    <a:pt x="39107" y="1482"/>
                  </a:cubicBezTo>
                  <a:close/>
                  <a:moveTo>
                    <a:pt x="299086" y="1451"/>
                  </a:moveTo>
                  <a:cubicBezTo>
                    <a:pt x="301705" y="-1212"/>
                    <a:pt x="305634" y="119"/>
                    <a:pt x="306944" y="2782"/>
                  </a:cubicBezTo>
                  <a:cubicBezTo>
                    <a:pt x="309563" y="5445"/>
                    <a:pt x="308254" y="8108"/>
                    <a:pt x="305634" y="10771"/>
                  </a:cubicBezTo>
                  <a:cubicBezTo>
                    <a:pt x="305634" y="10771"/>
                    <a:pt x="305634" y="10771"/>
                    <a:pt x="267653" y="38732"/>
                  </a:cubicBezTo>
                  <a:cubicBezTo>
                    <a:pt x="266343" y="40063"/>
                    <a:pt x="265033" y="40063"/>
                    <a:pt x="265033" y="40063"/>
                  </a:cubicBezTo>
                  <a:cubicBezTo>
                    <a:pt x="262414" y="40063"/>
                    <a:pt x="261104" y="38732"/>
                    <a:pt x="259795" y="37400"/>
                  </a:cubicBezTo>
                  <a:cubicBezTo>
                    <a:pt x="257175" y="34737"/>
                    <a:pt x="258485" y="30743"/>
                    <a:pt x="261104" y="29411"/>
                  </a:cubicBezTo>
                  <a:close/>
                </a:path>
              </a:pathLst>
            </a:custGeom>
            <a:solidFill>
              <a:srgbClr val="4A9D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524375" y="2623327"/>
            <a:ext cx="6496049" cy="623017"/>
            <a:chOff x="4476750" y="1543827"/>
            <a:chExt cx="6496049" cy="623017"/>
          </a:xfrm>
        </p:grpSpPr>
        <p:grpSp>
          <p:nvGrpSpPr>
            <p:cNvPr id="34" name="组合 33"/>
            <p:cNvGrpSpPr/>
            <p:nvPr/>
          </p:nvGrpSpPr>
          <p:grpSpPr>
            <a:xfrm>
              <a:off x="5154404" y="1543827"/>
              <a:ext cx="5818395" cy="623017"/>
              <a:chOff x="1689561" y="2091953"/>
              <a:chExt cx="5818395" cy="623017"/>
            </a:xfrm>
          </p:grpSpPr>
          <p:sp>
            <p:nvSpPr>
              <p:cNvPr id="36" name="文本框 13"/>
              <p:cNvSpPr txBox="1"/>
              <p:nvPr/>
            </p:nvSpPr>
            <p:spPr>
              <a:xfrm>
                <a:off x="1689562" y="2091953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标题添加此处</a:t>
                </a:r>
              </a:p>
            </p:txBody>
          </p:sp>
          <p:sp>
            <p:nvSpPr>
              <p:cNvPr id="37" name="文本框 14"/>
              <p:cNvSpPr txBox="1"/>
              <p:nvPr/>
            </p:nvSpPr>
            <p:spPr>
              <a:xfrm>
                <a:off x="1689561" y="2407193"/>
                <a:ext cx="58183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zh-CN" sz="1400" dirty="0">
                    <a:solidFill>
                      <a:prstClr val="white">
                        <a:lumMod val="50000"/>
                      </a:prstClr>
                    </a:solidFill>
                    <a:latin typeface="Agency FB" panose="020B0503020202020204" pitchFamily="34" charset="0"/>
                    <a:ea typeface="时尚中黑简体" panose="01010104010101010101" pitchFamily="2" charset="-122"/>
                  </a:rPr>
                  <a:t>The user can demonstrate on a projector or computer, or print the presentation and make it into</a:t>
                </a:r>
              </a:p>
            </p:txBody>
          </p:sp>
        </p:grpSp>
        <p:sp>
          <p:nvSpPr>
            <p:cNvPr id="35" name="椭圆 12"/>
            <p:cNvSpPr/>
            <p:nvPr/>
          </p:nvSpPr>
          <p:spPr>
            <a:xfrm>
              <a:off x="4476750" y="1617210"/>
              <a:ext cx="476250" cy="476250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rgbClr val="4A9D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524375" y="3702827"/>
            <a:ext cx="6496049" cy="623017"/>
            <a:chOff x="4476750" y="1543827"/>
            <a:chExt cx="6496049" cy="623017"/>
          </a:xfrm>
        </p:grpSpPr>
        <p:grpSp>
          <p:nvGrpSpPr>
            <p:cNvPr id="39" name="组合 38"/>
            <p:cNvGrpSpPr/>
            <p:nvPr/>
          </p:nvGrpSpPr>
          <p:grpSpPr>
            <a:xfrm>
              <a:off x="5154404" y="1543827"/>
              <a:ext cx="5818395" cy="623017"/>
              <a:chOff x="1689561" y="2091953"/>
              <a:chExt cx="5818395" cy="623017"/>
            </a:xfrm>
          </p:grpSpPr>
          <p:sp>
            <p:nvSpPr>
              <p:cNvPr id="41" name="文本框 18"/>
              <p:cNvSpPr txBox="1"/>
              <p:nvPr/>
            </p:nvSpPr>
            <p:spPr>
              <a:xfrm>
                <a:off x="1689562" y="2091953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标题添加此处</a:t>
                </a:r>
              </a:p>
            </p:txBody>
          </p:sp>
          <p:sp>
            <p:nvSpPr>
              <p:cNvPr id="42" name="文本框 19"/>
              <p:cNvSpPr txBox="1"/>
              <p:nvPr/>
            </p:nvSpPr>
            <p:spPr>
              <a:xfrm>
                <a:off x="1689561" y="2407193"/>
                <a:ext cx="58183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zh-CN" sz="1400" dirty="0">
                    <a:solidFill>
                      <a:prstClr val="white">
                        <a:lumMod val="50000"/>
                      </a:prstClr>
                    </a:solidFill>
                    <a:latin typeface="Agency FB" panose="020B0503020202020204" pitchFamily="34" charset="0"/>
                    <a:ea typeface="时尚中黑简体" panose="01010104010101010101" pitchFamily="2" charset="-122"/>
                  </a:rPr>
                  <a:t>The user can demonstrate on a projector or computer, or print the presentation and make it into</a:t>
                </a:r>
              </a:p>
            </p:txBody>
          </p:sp>
        </p:grpSp>
        <p:sp>
          <p:nvSpPr>
            <p:cNvPr id="40" name="椭圆 17"/>
            <p:cNvSpPr/>
            <p:nvPr/>
          </p:nvSpPr>
          <p:spPr>
            <a:xfrm>
              <a:off x="4476750" y="1654810"/>
              <a:ext cx="476250" cy="401049"/>
            </a:xfrm>
            <a:custGeom>
              <a:avLst/>
              <a:gdLst>
                <a:gd name="connsiteX0" fmla="*/ 101864 w 331753"/>
                <a:gd name="connsiteY0" fmla="*/ 180944 h 279369"/>
                <a:gd name="connsiteX1" fmla="*/ 100574 w 331753"/>
                <a:gd name="connsiteY1" fmla="*/ 182229 h 279369"/>
                <a:gd name="connsiteX2" fmla="*/ 99284 w 331753"/>
                <a:gd name="connsiteY2" fmla="*/ 182229 h 279369"/>
                <a:gd name="connsiteX3" fmla="*/ 90255 w 331753"/>
                <a:gd name="connsiteY3" fmla="*/ 191225 h 279369"/>
                <a:gd name="connsiteX4" fmla="*/ 83806 w 331753"/>
                <a:gd name="connsiteY4" fmla="*/ 197651 h 279369"/>
                <a:gd name="connsiteX5" fmla="*/ 82516 w 331753"/>
                <a:gd name="connsiteY5" fmla="*/ 200221 h 279369"/>
                <a:gd name="connsiteX6" fmla="*/ 83806 w 331753"/>
                <a:gd name="connsiteY6" fmla="*/ 202791 h 279369"/>
                <a:gd name="connsiteX7" fmla="*/ 143139 w 331753"/>
                <a:gd name="connsiteY7" fmla="*/ 261907 h 279369"/>
                <a:gd name="connsiteX8" fmla="*/ 145718 w 331753"/>
                <a:gd name="connsiteY8" fmla="*/ 261907 h 279369"/>
                <a:gd name="connsiteX9" fmla="*/ 148298 w 331753"/>
                <a:gd name="connsiteY9" fmla="*/ 261907 h 279369"/>
                <a:gd name="connsiteX10" fmla="*/ 156037 w 331753"/>
                <a:gd name="connsiteY10" fmla="*/ 252911 h 279369"/>
                <a:gd name="connsiteX11" fmla="*/ 163776 w 331753"/>
                <a:gd name="connsiteY11" fmla="*/ 245200 h 279369"/>
                <a:gd name="connsiteX12" fmla="*/ 163776 w 331753"/>
                <a:gd name="connsiteY12" fmla="*/ 241345 h 279369"/>
                <a:gd name="connsiteX13" fmla="*/ 104443 w 331753"/>
                <a:gd name="connsiteY13" fmla="*/ 182229 h 279369"/>
                <a:gd name="connsiteX14" fmla="*/ 101864 w 331753"/>
                <a:gd name="connsiteY14" fmla="*/ 180944 h 279369"/>
                <a:gd name="connsiteX15" fmla="*/ 137384 w 331753"/>
                <a:gd name="connsiteY15" fmla="*/ 63469 h 279369"/>
                <a:gd name="connsiteX16" fmla="*/ 58703 w 331753"/>
                <a:gd name="connsiteY16" fmla="*/ 141513 h 279369"/>
                <a:gd name="connsiteX17" fmla="*/ 87080 w 331753"/>
                <a:gd name="connsiteY17" fmla="*/ 171430 h 279369"/>
                <a:gd name="connsiteX18" fmla="*/ 88369 w 331753"/>
                <a:gd name="connsiteY18" fmla="*/ 170129 h 279369"/>
                <a:gd name="connsiteX19" fmla="*/ 94819 w 331753"/>
                <a:gd name="connsiteY19" fmla="*/ 166227 h 279369"/>
                <a:gd name="connsiteX20" fmla="*/ 96108 w 331753"/>
                <a:gd name="connsiteY20" fmla="*/ 166227 h 279369"/>
                <a:gd name="connsiteX21" fmla="*/ 98688 w 331753"/>
                <a:gd name="connsiteY21" fmla="*/ 164926 h 279369"/>
                <a:gd name="connsiteX22" fmla="*/ 102558 w 331753"/>
                <a:gd name="connsiteY22" fmla="*/ 164926 h 279369"/>
                <a:gd name="connsiteX23" fmla="*/ 105137 w 331753"/>
                <a:gd name="connsiteY23" fmla="*/ 164926 h 279369"/>
                <a:gd name="connsiteX24" fmla="*/ 106427 w 331753"/>
                <a:gd name="connsiteY24" fmla="*/ 164926 h 279369"/>
                <a:gd name="connsiteX25" fmla="*/ 107717 w 331753"/>
                <a:gd name="connsiteY25" fmla="*/ 166227 h 279369"/>
                <a:gd name="connsiteX26" fmla="*/ 109007 w 331753"/>
                <a:gd name="connsiteY26" fmla="*/ 166227 h 279369"/>
                <a:gd name="connsiteX27" fmla="*/ 111587 w 331753"/>
                <a:gd name="connsiteY27" fmla="*/ 167527 h 279369"/>
                <a:gd name="connsiteX28" fmla="*/ 112876 w 331753"/>
                <a:gd name="connsiteY28" fmla="*/ 167527 h 279369"/>
                <a:gd name="connsiteX29" fmla="*/ 115456 w 331753"/>
                <a:gd name="connsiteY29" fmla="*/ 170129 h 279369"/>
                <a:gd name="connsiteX30" fmla="*/ 174789 w 331753"/>
                <a:gd name="connsiteY30" fmla="*/ 231263 h 279369"/>
                <a:gd name="connsiteX31" fmla="*/ 179949 w 331753"/>
                <a:gd name="connsiteY31" fmla="*/ 250774 h 279369"/>
                <a:gd name="connsiteX32" fmla="*/ 178659 w 331753"/>
                <a:gd name="connsiteY32" fmla="*/ 253376 h 279369"/>
                <a:gd name="connsiteX33" fmla="*/ 177369 w 331753"/>
                <a:gd name="connsiteY33" fmla="*/ 254676 h 279369"/>
                <a:gd name="connsiteX34" fmla="*/ 176079 w 331753"/>
                <a:gd name="connsiteY34" fmla="*/ 255977 h 279369"/>
                <a:gd name="connsiteX35" fmla="*/ 174789 w 331753"/>
                <a:gd name="connsiteY35" fmla="*/ 257278 h 279369"/>
                <a:gd name="connsiteX36" fmla="*/ 173499 w 331753"/>
                <a:gd name="connsiteY36" fmla="*/ 258578 h 279369"/>
                <a:gd name="connsiteX37" fmla="*/ 179949 w 331753"/>
                <a:gd name="connsiteY37" fmla="*/ 263781 h 279369"/>
                <a:gd name="connsiteX38" fmla="*/ 179949 w 331753"/>
                <a:gd name="connsiteY38" fmla="*/ 265082 h 279369"/>
                <a:gd name="connsiteX39" fmla="*/ 182528 w 331753"/>
                <a:gd name="connsiteY39" fmla="*/ 263781 h 279369"/>
                <a:gd name="connsiteX40" fmla="*/ 241861 w 331753"/>
                <a:gd name="connsiteY40" fmla="*/ 202647 h 279369"/>
                <a:gd name="connsiteX41" fmla="*/ 241861 w 331753"/>
                <a:gd name="connsiteY41" fmla="*/ 197444 h 279369"/>
                <a:gd name="connsiteX42" fmla="*/ 177369 w 331753"/>
                <a:gd name="connsiteY42" fmla="*/ 132408 h 279369"/>
                <a:gd name="connsiteX43" fmla="*/ 150282 w 331753"/>
                <a:gd name="connsiteY43" fmla="*/ 159723 h 279369"/>
                <a:gd name="connsiteX44" fmla="*/ 147702 w 331753"/>
                <a:gd name="connsiteY44" fmla="*/ 161024 h 279369"/>
                <a:gd name="connsiteX45" fmla="*/ 146412 w 331753"/>
                <a:gd name="connsiteY45" fmla="*/ 162324 h 279369"/>
                <a:gd name="connsiteX46" fmla="*/ 143833 w 331753"/>
                <a:gd name="connsiteY46" fmla="*/ 163625 h 279369"/>
                <a:gd name="connsiteX47" fmla="*/ 141253 w 331753"/>
                <a:gd name="connsiteY47" fmla="*/ 163625 h 279369"/>
                <a:gd name="connsiteX48" fmla="*/ 138673 w 331753"/>
                <a:gd name="connsiteY48" fmla="*/ 164926 h 279369"/>
                <a:gd name="connsiteX49" fmla="*/ 129644 w 331753"/>
                <a:gd name="connsiteY49" fmla="*/ 162324 h 279369"/>
                <a:gd name="connsiteX50" fmla="*/ 127065 w 331753"/>
                <a:gd name="connsiteY50" fmla="*/ 159723 h 279369"/>
                <a:gd name="connsiteX51" fmla="*/ 111587 w 331753"/>
                <a:gd name="connsiteY51" fmla="*/ 144114 h 279369"/>
                <a:gd name="connsiteX52" fmla="*/ 111587 w 331753"/>
                <a:gd name="connsiteY52" fmla="*/ 120701 h 279369"/>
                <a:gd name="connsiteX53" fmla="*/ 152862 w 331753"/>
                <a:gd name="connsiteY53" fmla="*/ 79078 h 279369"/>
                <a:gd name="connsiteX54" fmla="*/ 137384 w 331753"/>
                <a:gd name="connsiteY54" fmla="*/ 63469 h 279369"/>
                <a:gd name="connsiteX55" fmla="*/ 195676 w 331753"/>
                <a:gd name="connsiteY55" fmla="*/ 58706 h 279369"/>
                <a:gd name="connsiteX56" fmla="*/ 122203 w 331753"/>
                <a:gd name="connsiteY56" fmla="*/ 131257 h 279369"/>
                <a:gd name="connsiteX57" fmla="*/ 122203 w 331753"/>
                <a:gd name="connsiteY57" fmla="*/ 132553 h 279369"/>
                <a:gd name="connsiteX58" fmla="*/ 138960 w 331753"/>
                <a:gd name="connsiteY58" fmla="*/ 149395 h 279369"/>
                <a:gd name="connsiteX59" fmla="*/ 140249 w 331753"/>
                <a:gd name="connsiteY59" fmla="*/ 148099 h 279369"/>
                <a:gd name="connsiteX60" fmla="*/ 172474 w 331753"/>
                <a:gd name="connsiteY60" fmla="*/ 115710 h 279369"/>
                <a:gd name="connsiteX61" fmla="*/ 184075 w 331753"/>
                <a:gd name="connsiteY61" fmla="*/ 104050 h 279369"/>
                <a:gd name="connsiteX62" fmla="*/ 195676 w 331753"/>
                <a:gd name="connsiteY62" fmla="*/ 104050 h 279369"/>
                <a:gd name="connsiteX63" fmla="*/ 198254 w 331753"/>
                <a:gd name="connsiteY63" fmla="*/ 109233 h 279369"/>
                <a:gd name="connsiteX64" fmla="*/ 195676 w 331753"/>
                <a:gd name="connsiteY64" fmla="*/ 114415 h 279369"/>
                <a:gd name="connsiteX65" fmla="*/ 187942 w 331753"/>
                <a:gd name="connsiteY65" fmla="*/ 120893 h 279369"/>
                <a:gd name="connsiteX66" fmla="*/ 238213 w 331753"/>
                <a:gd name="connsiteY66" fmla="*/ 171419 h 279369"/>
                <a:gd name="connsiteX67" fmla="*/ 273016 w 331753"/>
                <a:gd name="connsiteY67" fmla="*/ 136439 h 279369"/>
                <a:gd name="connsiteX68" fmla="*/ 195676 w 331753"/>
                <a:gd name="connsiteY68" fmla="*/ 58706 h 279369"/>
                <a:gd name="connsiteX69" fmla="*/ 93282 w 331753"/>
                <a:gd name="connsiteY69" fmla="*/ 19019 h 279369"/>
                <a:gd name="connsiteX70" fmla="*/ 89395 w 331753"/>
                <a:gd name="connsiteY70" fmla="*/ 20330 h 279369"/>
                <a:gd name="connsiteX71" fmla="*/ 16844 w 331753"/>
                <a:gd name="connsiteY71" fmla="*/ 95035 h 279369"/>
                <a:gd name="connsiteX72" fmla="*/ 15548 w 331753"/>
                <a:gd name="connsiteY72" fmla="*/ 100277 h 279369"/>
                <a:gd name="connsiteX73" fmla="*/ 46642 w 331753"/>
                <a:gd name="connsiteY73" fmla="*/ 131732 h 279369"/>
                <a:gd name="connsiteX74" fmla="*/ 126966 w 331753"/>
                <a:gd name="connsiteY74" fmla="*/ 51784 h 279369"/>
                <a:gd name="connsiteX75" fmla="*/ 95873 w 331753"/>
                <a:gd name="connsiteY75" fmla="*/ 20330 h 279369"/>
                <a:gd name="connsiteX76" fmla="*/ 93282 w 331753"/>
                <a:gd name="connsiteY76" fmla="*/ 19019 h 279369"/>
                <a:gd name="connsiteX77" fmla="*/ 239847 w 331753"/>
                <a:gd name="connsiteY77" fmla="*/ 15844 h 279369"/>
                <a:gd name="connsiteX78" fmla="*/ 237270 w 331753"/>
                <a:gd name="connsiteY78" fmla="*/ 17133 h 279369"/>
                <a:gd name="connsiteX79" fmla="*/ 206341 w 331753"/>
                <a:gd name="connsiteY79" fmla="*/ 46772 h 279369"/>
                <a:gd name="connsiteX80" fmla="*/ 283662 w 331753"/>
                <a:gd name="connsiteY80" fmla="*/ 125382 h 279369"/>
                <a:gd name="connsiteX81" fmla="*/ 314590 w 331753"/>
                <a:gd name="connsiteY81" fmla="*/ 94454 h 279369"/>
                <a:gd name="connsiteX82" fmla="*/ 315879 w 331753"/>
                <a:gd name="connsiteY82" fmla="*/ 93165 h 279369"/>
                <a:gd name="connsiteX83" fmla="*/ 314590 w 331753"/>
                <a:gd name="connsiteY83" fmla="*/ 90588 h 279369"/>
                <a:gd name="connsiteX84" fmla="*/ 241136 w 331753"/>
                <a:gd name="connsiteY84" fmla="*/ 17133 h 279369"/>
                <a:gd name="connsiteX85" fmla="*/ 239847 w 331753"/>
                <a:gd name="connsiteY85" fmla="*/ 15844 h 279369"/>
                <a:gd name="connsiteX86" fmla="*/ 239005 w 331753"/>
                <a:gd name="connsiteY86" fmla="*/ 0 h 279369"/>
                <a:gd name="connsiteX87" fmla="*/ 252625 w 331753"/>
                <a:gd name="connsiteY87" fmla="*/ 4855 h 279369"/>
                <a:gd name="connsiteX88" fmla="*/ 325267 w 331753"/>
                <a:gd name="connsiteY88" fmla="*/ 78663 h 279369"/>
                <a:gd name="connsiteX89" fmla="*/ 331753 w 331753"/>
                <a:gd name="connsiteY89" fmla="*/ 91612 h 279369"/>
                <a:gd name="connsiteX90" fmla="*/ 326564 w 331753"/>
                <a:gd name="connsiteY90" fmla="*/ 105856 h 279369"/>
                <a:gd name="connsiteX91" fmla="*/ 290243 w 331753"/>
                <a:gd name="connsiteY91" fmla="*/ 142112 h 279369"/>
                <a:gd name="connsiteX92" fmla="*/ 250031 w 331753"/>
                <a:gd name="connsiteY92" fmla="*/ 182253 h 279369"/>
                <a:gd name="connsiteX93" fmla="*/ 253922 w 331753"/>
                <a:gd name="connsiteY93" fmla="*/ 186138 h 279369"/>
                <a:gd name="connsiteX94" fmla="*/ 253922 w 331753"/>
                <a:gd name="connsiteY94" fmla="*/ 213330 h 279369"/>
                <a:gd name="connsiteX95" fmla="*/ 194252 w 331753"/>
                <a:gd name="connsiteY95" fmla="*/ 272895 h 279369"/>
                <a:gd name="connsiteX96" fmla="*/ 181280 w 331753"/>
                <a:gd name="connsiteY96" fmla="*/ 279369 h 279369"/>
                <a:gd name="connsiteX97" fmla="*/ 169605 w 331753"/>
                <a:gd name="connsiteY97" fmla="*/ 274190 h 279369"/>
                <a:gd name="connsiteX98" fmla="*/ 163120 w 331753"/>
                <a:gd name="connsiteY98" fmla="*/ 269010 h 279369"/>
                <a:gd name="connsiteX99" fmla="*/ 159228 w 331753"/>
                <a:gd name="connsiteY99" fmla="*/ 271600 h 279369"/>
                <a:gd name="connsiteX100" fmla="*/ 146256 w 331753"/>
                <a:gd name="connsiteY100" fmla="*/ 276779 h 279369"/>
                <a:gd name="connsiteX101" fmla="*/ 133284 w 331753"/>
                <a:gd name="connsiteY101" fmla="*/ 271600 h 279369"/>
                <a:gd name="connsiteX102" fmla="*/ 73614 w 331753"/>
                <a:gd name="connsiteY102" fmla="*/ 212036 h 279369"/>
                <a:gd name="connsiteX103" fmla="*/ 68426 w 331753"/>
                <a:gd name="connsiteY103" fmla="*/ 199087 h 279369"/>
                <a:gd name="connsiteX104" fmla="*/ 73614 w 331753"/>
                <a:gd name="connsiteY104" fmla="*/ 186138 h 279369"/>
                <a:gd name="connsiteX105" fmla="*/ 74911 w 331753"/>
                <a:gd name="connsiteY105" fmla="*/ 183548 h 279369"/>
                <a:gd name="connsiteX106" fmla="*/ 76209 w 331753"/>
                <a:gd name="connsiteY106" fmla="*/ 182253 h 279369"/>
                <a:gd name="connsiteX107" fmla="*/ 42482 w 331753"/>
                <a:gd name="connsiteY107" fmla="*/ 148587 h 279369"/>
                <a:gd name="connsiteX108" fmla="*/ 42482 w 331753"/>
                <a:gd name="connsiteY108" fmla="*/ 147292 h 279369"/>
                <a:gd name="connsiteX109" fmla="*/ 4864 w 331753"/>
                <a:gd name="connsiteY109" fmla="*/ 111035 h 279369"/>
                <a:gd name="connsiteX110" fmla="*/ 4864 w 331753"/>
                <a:gd name="connsiteY110" fmla="*/ 83843 h 279369"/>
                <a:gd name="connsiteX111" fmla="*/ 77506 w 331753"/>
                <a:gd name="connsiteY111" fmla="*/ 10035 h 279369"/>
                <a:gd name="connsiteX112" fmla="*/ 106044 w 331753"/>
                <a:gd name="connsiteY112" fmla="*/ 10035 h 279369"/>
                <a:gd name="connsiteX113" fmla="*/ 142365 w 331753"/>
                <a:gd name="connsiteY113" fmla="*/ 46291 h 279369"/>
                <a:gd name="connsiteX114" fmla="*/ 163120 w 331753"/>
                <a:gd name="connsiteY114" fmla="*/ 67009 h 279369"/>
                <a:gd name="connsiteX115" fmla="*/ 189063 w 331753"/>
                <a:gd name="connsiteY115" fmla="*/ 41112 h 279369"/>
                <a:gd name="connsiteX116" fmla="*/ 225384 w 331753"/>
                <a:gd name="connsiteY116" fmla="*/ 4855 h 279369"/>
                <a:gd name="connsiteX117" fmla="*/ 239005 w 331753"/>
                <a:gd name="connsiteY117" fmla="*/ 0 h 27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331753" h="279369">
                  <a:moveTo>
                    <a:pt x="101864" y="180944"/>
                  </a:moveTo>
                  <a:cubicBezTo>
                    <a:pt x="101864" y="180944"/>
                    <a:pt x="100574" y="180944"/>
                    <a:pt x="100574" y="182229"/>
                  </a:cubicBezTo>
                  <a:cubicBezTo>
                    <a:pt x="100574" y="182229"/>
                    <a:pt x="100574" y="182229"/>
                    <a:pt x="99284" y="182229"/>
                  </a:cubicBezTo>
                  <a:cubicBezTo>
                    <a:pt x="99284" y="182229"/>
                    <a:pt x="99284" y="182229"/>
                    <a:pt x="90255" y="191225"/>
                  </a:cubicBezTo>
                  <a:cubicBezTo>
                    <a:pt x="90255" y="191225"/>
                    <a:pt x="90255" y="191225"/>
                    <a:pt x="83806" y="197651"/>
                  </a:cubicBezTo>
                  <a:cubicBezTo>
                    <a:pt x="82516" y="198936"/>
                    <a:pt x="82516" y="200221"/>
                    <a:pt x="82516" y="200221"/>
                  </a:cubicBezTo>
                  <a:cubicBezTo>
                    <a:pt x="82516" y="200221"/>
                    <a:pt x="82516" y="201506"/>
                    <a:pt x="83806" y="202791"/>
                  </a:cubicBezTo>
                  <a:cubicBezTo>
                    <a:pt x="83806" y="202791"/>
                    <a:pt x="83806" y="202791"/>
                    <a:pt x="143139" y="261907"/>
                  </a:cubicBezTo>
                  <a:cubicBezTo>
                    <a:pt x="144428" y="261907"/>
                    <a:pt x="145718" y="261907"/>
                    <a:pt x="145718" y="261907"/>
                  </a:cubicBezTo>
                  <a:cubicBezTo>
                    <a:pt x="145718" y="261907"/>
                    <a:pt x="147008" y="261907"/>
                    <a:pt x="148298" y="261907"/>
                  </a:cubicBezTo>
                  <a:cubicBezTo>
                    <a:pt x="148298" y="261907"/>
                    <a:pt x="148298" y="261907"/>
                    <a:pt x="156037" y="252911"/>
                  </a:cubicBezTo>
                  <a:cubicBezTo>
                    <a:pt x="156037" y="252911"/>
                    <a:pt x="156037" y="252911"/>
                    <a:pt x="163776" y="245200"/>
                  </a:cubicBezTo>
                  <a:cubicBezTo>
                    <a:pt x="165066" y="245200"/>
                    <a:pt x="165066" y="242630"/>
                    <a:pt x="163776" y="241345"/>
                  </a:cubicBezTo>
                  <a:cubicBezTo>
                    <a:pt x="163776" y="241345"/>
                    <a:pt x="163776" y="241345"/>
                    <a:pt x="104443" y="182229"/>
                  </a:cubicBezTo>
                  <a:cubicBezTo>
                    <a:pt x="103153" y="180944"/>
                    <a:pt x="101864" y="180944"/>
                    <a:pt x="101864" y="180944"/>
                  </a:cubicBezTo>
                  <a:close/>
                  <a:moveTo>
                    <a:pt x="137384" y="63469"/>
                  </a:moveTo>
                  <a:cubicBezTo>
                    <a:pt x="137384" y="63469"/>
                    <a:pt x="137384" y="63469"/>
                    <a:pt x="58703" y="141513"/>
                  </a:cubicBezTo>
                  <a:cubicBezTo>
                    <a:pt x="58703" y="141513"/>
                    <a:pt x="58703" y="141513"/>
                    <a:pt x="87080" y="171430"/>
                  </a:cubicBezTo>
                  <a:cubicBezTo>
                    <a:pt x="87080" y="171430"/>
                    <a:pt x="87080" y="171430"/>
                    <a:pt x="88369" y="170129"/>
                  </a:cubicBezTo>
                  <a:cubicBezTo>
                    <a:pt x="90949" y="167527"/>
                    <a:pt x="93529" y="166227"/>
                    <a:pt x="94819" y="166227"/>
                  </a:cubicBezTo>
                  <a:cubicBezTo>
                    <a:pt x="94819" y="166227"/>
                    <a:pt x="94819" y="166227"/>
                    <a:pt x="96108" y="166227"/>
                  </a:cubicBezTo>
                  <a:cubicBezTo>
                    <a:pt x="96108" y="164926"/>
                    <a:pt x="97398" y="164926"/>
                    <a:pt x="98688" y="164926"/>
                  </a:cubicBezTo>
                  <a:cubicBezTo>
                    <a:pt x="98688" y="164926"/>
                    <a:pt x="98688" y="164926"/>
                    <a:pt x="102558" y="164926"/>
                  </a:cubicBezTo>
                  <a:cubicBezTo>
                    <a:pt x="102558" y="164926"/>
                    <a:pt x="103848" y="164926"/>
                    <a:pt x="105137" y="164926"/>
                  </a:cubicBezTo>
                  <a:cubicBezTo>
                    <a:pt x="105137" y="164926"/>
                    <a:pt x="105137" y="164926"/>
                    <a:pt x="106427" y="164926"/>
                  </a:cubicBezTo>
                  <a:cubicBezTo>
                    <a:pt x="106427" y="164926"/>
                    <a:pt x="107717" y="164926"/>
                    <a:pt x="107717" y="166227"/>
                  </a:cubicBezTo>
                  <a:cubicBezTo>
                    <a:pt x="109007" y="166227"/>
                    <a:pt x="109007" y="166227"/>
                    <a:pt x="109007" y="166227"/>
                  </a:cubicBezTo>
                  <a:cubicBezTo>
                    <a:pt x="110297" y="166227"/>
                    <a:pt x="110297" y="167527"/>
                    <a:pt x="111587" y="167527"/>
                  </a:cubicBezTo>
                  <a:cubicBezTo>
                    <a:pt x="111587" y="167527"/>
                    <a:pt x="111587" y="167527"/>
                    <a:pt x="112876" y="167527"/>
                  </a:cubicBezTo>
                  <a:cubicBezTo>
                    <a:pt x="114166" y="168828"/>
                    <a:pt x="114166" y="170129"/>
                    <a:pt x="115456" y="170129"/>
                  </a:cubicBezTo>
                  <a:cubicBezTo>
                    <a:pt x="115456" y="170129"/>
                    <a:pt x="115456" y="170129"/>
                    <a:pt x="174789" y="231263"/>
                  </a:cubicBezTo>
                  <a:cubicBezTo>
                    <a:pt x="179949" y="236466"/>
                    <a:pt x="181238" y="244270"/>
                    <a:pt x="179949" y="250774"/>
                  </a:cubicBezTo>
                  <a:cubicBezTo>
                    <a:pt x="178659" y="252075"/>
                    <a:pt x="178659" y="252075"/>
                    <a:pt x="178659" y="253376"/>
                  </a:cubicBezTo>
                  <a:cubicBezTo>
                    <a:pt x="178659" y="253376"/>
                    <a:pt x="178659" y="254676"/>
                    <a:pt x="177369" y="254676"/>
                  </a:cubicBezTo>
                  <a:cubicBezTo>
                    <a:pt x="177369" y="254676"/>
                    <a:pt x="177369" y="254676"/>
                    <a:pt x="176079" y="255977"/>
                  </a:cubicBezTo>
                  <a:cubicBezTo>
                    <a:pt x="176079" y="257278"/>
                    <a:pt x="176079" y="257278"/>
                    <a:pt x="174789" y="257278"/>
                  </a:cubicBezTo>
                  <a:cubicBezTo>
                    <a:pt x="174789" y="257278"/>
                    <a:pt x="174789" y="257278"/>
                    <a:pt x="173499" y="258578"/>
                  </a:cubicBezTo>
                  <a:cubicBezTo>
                    <a:pt x="173499" y="258578"/>
                    <a:pt x="173499" y="258578"/>
                    <a:pt x="179949" y="263781"/>
                  </a:cubicBezTo>
                  <a:cubicBezTo>
                    <a:pt x="179949" y="265082"/>
                    <a:pt x="179949" y="265082"/>
                    <a:pt x="179949" y="265082"/>
                  </a:cubicBezTo>
                  <a:cubicBezTo>
                    <a:pt x="181238" y="265082"/>
                    <a:pt x="181238" y="265082"/>
                    <a:pt x="182528" y="263781"/>
                  </a:cubicBezTo>
                  <a:cubicBezTo>
                    <a:pt x="182528" y="263781"/>
                    <a:pt x="182528" y="263781"/>
                    <a:pt x="241861" y="202647"/>
                  </a:cubicBezTo>
                  <a:cubicBezTo>
                    <a:pt x="244441" y="200046"/>
                    <a:pt x="243151" y="198745"/>
                    <a:pt x="241861" y="197444"/>
                  </a:cubicBezTo>
                  <a:cubicBezTo>
                    <a:pt x="241861" y="197444"/>
                    <a:pt x="241861" y="197444"/>
                    <a:pt x="177369" y="132408"/>
                  </a:cubicBezTo>
                  <a:cubicBezTo>
                    <a:pt x="177369" y="132408"/>
                    <a:pt x="177369" y="132408"/>
                    <a:pt x="150282" y="159723"/>
                  </a:cubicBezTo>
                  <a:cubicBezTo>
                    <a:pt x="148992" y="159723"/>
                    <a:pt x="147702" y="161024"/>
                    <a:pt x="147702" y="161024"/>
                  </a:cubicBezTo>
                  <a:cubicBezTo>
                    <a:pt x="147702" y="162324"/>
                    <a:pt x="146412" y="162324"/>
                    <a:pt x="146412" y="162324"/>
                  </a:cubicBezTo>
                  <a:cubicBezTo>
                    <a:pt x="146412" y="162324"/>
                    <a:pt x="145123" y="162324"/>
                    <a:pt x="143833" y="163625"/>
                  </a:cubicBezTo>
                  <a:cubicBezTo>
                    <a:pt x="142543" y="163625"/>
                    <a:pt x="142543" y="163625"/>
                    <a:pt x="141253" y="163625"/>
                  </a:cubicBezTo>
                  <a:cubicBezTo>
                    <a:pt x="139963" y="164926"/>
                    <a:pt x="138673" y="164926"/>
                    <a:pt x="138673" y="164926"/>
                  </a:cubicBezTo>
                  <a:cubicBezTo>
                    <a:pt x="134804" y="164926"/>
                    <a:pt x="132224" y="163625"/>
                    <a:pt x="129644" y="162324"/>
                  </a:cubicBezTo>
                  <a:cubicBezTo>
                    <a:pt x="128355" y="161024"/>
                    <a:pt x="128355" y="161024"/>
                    <a:pt x="127065" y="159723"/>
                  </a:cubicBezTo>
                  <a:cubicBezTo>
                    <a:pt x="127065" y="159723"/>
                    <a:pt x="127065" y="159723"/>
                    <a:pt x="111587" y="144114"/>
                  </a:cubicBezTo>
                  <a:cubicBezTo>
                    <a:pt x="102558" y="136310"/>
                    <a:pt x="105137" y="125904"/>
                    <a:pt x="111587" y="120701"/>
                  </a:cubicBezTo>
                  <a:cubicBezTo>
                    <a:pt x="111587" y="120701"/>
                    <a:pt x="111587" y="120701"/>
                    <a:pt x="152862" y="79078"/>
                  </a:cubicBezTo>
                  <a:cubicBezTo>
                    <a:pt x="152862" y="79078"/>
                    <a:pt x="152862" y="79078"/>
                    <a:pt x="137384" y="63469"/>
                  </a:cubicBezTo>
                  <a:close/>
                  <a:moveTo>
                    <a:pt x="195676" y="58706"/>
                  </a:moveTo>
                  <a:cubicBezTo>
                    <a:pt x="195676" y="58706"/>
                    <a:pt x="195676" y="58706"/>
                    <a:pt x="122203" y="131257"/>
                  </a:cubicBezTo>
                  <a:cubicBezTo>
                    <a:pt x="122203" y="132553"/>
                    <a:pt x="122203" y="132553"/>
                    <a:pt x="122203" y="132553"/>
                  </a:cubicBezTo>
                  <a:cubicBezTo>
                    <a:pt x="122203" y="132553"/>
                    <a:pt x="122203" y="132553"/>
                    <a:pt x="138960" y="149395"/>
                  </a:cubicBezTo>
                  <a:cubicBezTo>
                    <a:pt x="138960" y="149395"/>
                    <a:pt x="138960" y="149395"/>
                    <a:pt x="140249" y="148099"/>
                  </a:cubicBezTo>
                  <a:cubicBezTo>
                    <a:pt x="140249" y="148099"/>
                    <a:pt x="140249" y="148099"/>
                    <a:pt x="172474" y="115710"/>
                  </a:cubicBezTo>
                  <a:cubicBezTo>
                    <a:pt x="172474" y="115710"/>
                    <a:pt x="172474" y="115710"/>
                    <a:pt x="184075" y="104050"/>
                  </a:cubicBezTo>
                  <a:cubicBezTo>
                    <a:pt x="187942" y="100164"/>
                    <a:pt x="193098" y="100164"/>
                    <a:pt x="195676" y="104050"/>
                  </a:cubicBezTo>
                  <a:cubicBezTo>
                    <a:pt x="196965" y="105346"/>
                    <a:pt x="198254" y="106641"/>
                    <a:pt x="198254" y="109233"/>
                  </a:cubicBezTo>
                  <a:cubicBezTo>
                    <a:pt x="198254" y="110528"/>
                    <a:pt x="196965" y="113119"/>
                    <a:pt x="195676" y="114415"/>
                  </a:cubicBezTo>
                  <a:cubicBezTo>
                    <a:pt x="195676" y="114415"/>
                    <a:pt x="195676" y="114415"/>
                    <a:pt x="187942" y="120893"/>
                  </a:cubicBezTo>
                  <a:cubicBezTo>
                    <a:pt x="187942" y="120893"/>
                    <a:pt x="187942" y="120893"/>
                    <a:pt x="238213" y="171419"/>
                  </a:cubicBezTo>
                  <a:lnTo>
                    <a:pt x="273016" y="136439"/>
                  </a:lnTo>
                  <a:cubicBezTo>
                    <a:pt x="273016" y="136439"/>
                    <a:pt x="273016" y="136439"/>
                    <a:pt x="195676" y="58706"/>
                  </a:cubicBezTo>
                  <a:close/>
                  <a:moveTo>
                    <a:pt x="93282" y="19019"/>
                  </a:moveTo>
                  <a:cubicBezTo>
                    <a:pt x="91986" y="19019"/>
                    <a:pt x="90690" y="20330"/>
                    <a:pt x="89395" y="20330"/>
                  </a:cubicBezTo>
                  <a:cubicBezTo>
                    <a:pt x="89395" y="20330"/>
                    <a:pt x="89395" y="20330"/>
                    <a:pt x="16844" y="95035"/>
                  </a:cubicBezTo>
                  <a:cubicBezTo>
                    <a:pt x="14253" y="96345"/>
                    <a:pt x="14253" y="98967"/>
                    <a:pt x="15548" y="100277"/>
                  </a:cubicBezTo>
                  <a:cubicBezTo>
                    <a:pt x="15548" y="100277"/>
                    <a:pt x="15548" y="100277"/>
                    <a:pt x="46642" y="131732"/>
                  </a:cubicBezTo>
                  <a:cubicBezTo>
                    <a:pt x="46642" y="131732"/>
                    <a:pt x="46642" y="131732"/>
                    <a:pt x="126966" y="51784"/>
                  </a:cubicBezTo>
                  <a:cubicBezTo>
                    <a:pt x="126966" y="51784"/>
                    <a:pt x="126966" y="51784"/>
                    <a:pt x="95873" y="20330"/>
                  </a:cubicBezTo>
                  <a:cubicBezTo>
                    <a:pt x="94577" y="20330"/>
                    <a:pt x="94577" y="19019"/>
                    <a:pt x="93282" y="19019"/>
                  </a:cubicBezTo>
                  <a:close/>
                  <a:moveTo>
                    <a:pt x="239847" y="15844"/>
                  </a:moveTo>
                  <a:cubicBezTo>
                    <a:pt x="238558" y="15844"/>
                    <a:pt x="237270" y="15844"/>
                    <a:pt x="237270" y="17133"/>
                  </a:cubicBezTo>
                  <a:cubicBezTo>
                    <a:pt x="237270" y="17133"/>
                    <a:pt x="237270" y="17133"/>
                    <a:pt x="206341" y="46772"/>
                  </a:cubicBezTo>
                  <a:cubicBezTo>
                    <a:pt x="206341" y="46772"/>
                    <a:pt x="206341" y="46772"/>
                    <a:pt x="283662" y="125382"/>
                  </a:cubicBezTo>
                  <a:cubicBezTo>
                    <a:pt x="283662" y="125382"/>
                    <a:pt x="283662" y="125382"/>
                    <a:pt x="314590" y="94454"/>
                  </a:cubicBezTo>
                  <a:cubicBezTo>
                    <a:pt x="315879" y="94454"/>
                    <a:pt x="315879" y="93165"/>
                    <a:pt x="315879" y="93165"/>
                  </a:cubicBezTo>
                  <a:cubicBezTo>
                    <a:pt x="315879" y="91876"/>
                    <a:pt x="315879" y="90588"/>
                    <a:pt x="314590" y="90588"/>
                  </a:cubicBezTo>
                  <a:cubicBezTo>
                    <a:pt x="314590" y="90588"/>
                    <a:pt x="314590" y="90588"/>
                    <a:pt x="241136" y="17133"/>
                  </a:cubicBezTo>
                  <a:cubicBezTo>
                    <a:pt x="241136" y="15844"/>
                    <a:pt x="239847" y="15844"/>
                    <a:pt x="239847" y="15844"/>
                  </a:cubicBezTo>
                  <a:close/>
                  <a:moveTo>
                    <a:pt x="239005" y="0"/>
                  </a:moveTo>
                  <a:cubicBezTo>
                    <a:pt x="243869" y="0"/>
                    <a:pt x="248734" y="1618"/>
                    <a:pt x="252625" y="4855"/>
                  </a:cubicBezTo>
                  <a:cubicBezTo>
                    <a:pt x="252625" y="4855"/>
                    <a:pt x="252625" y="4855"/>
                    <a:pt x="325267" y="78663"/>
                  </a:cubicBezTo>
                  <a:cubicBezTo>
                    <a:pt x="329159" y="82548"/>
                    <a:pt x="331753" y="87727"/>
                    <a:pt x="331753" y="91612"/>
                  </a:cubicBezTo>
                  <a:cubicBezTo>
                    <a:pt x="331753" y="96792"/>
                    <a:pt x="329159" y="101971"/>
                    <a:pt x="326564" y="105856"/>
                  </a:cubicBezTo>
                  <a:cubicBezTo>
                    <a:pt x="326564" y="105856"/>
                    <a:pt x="326564" y="105856"/>
                    <a:pt x="290243" y="142112"/>
                  </a:cubicBezTo>
                  <a:cubicBezTo>
                    <a:pt x="290243" y="142112"/>
                    <a:pt x="290243" y="142112"/>
                    <a:pt x="250031" y="182253"/>
                  </a:cubicBezTo>
                  <a:cubicBezTo>
                    <a:pt x="250031" y="182253"/>
                    <a:pt x="250031" y="182253"/>
                    <a:pt x="253922" y="186138"/>
                  </a:cubicBezTo>
                  <a:cubicBezTo>
                    <a:pt x="260408" y="192612"/>
                    <a:pt x="263003" y="202971"/>
                    <a:pt x="253922" y="213330"/>
                  </a:cubicBezTo>
                  <a:cubicBezTo>
                    <a:pt x="253922" y="213330"/>
                    <a:pt x="253922" y="213330"/>
                    <a:pt x="194252" y="272895"/>
                  </a:cubicBezTo>
                  <a:cubicBezTo>
                    <a:pt x="189063" y="278074"/>
                    <a:pt x="183874" y="279369"/>
                    <a:pt x="181280" y="279369"/>
                  </a:cubicBezTo>
                  <a:cubicBezTo>
                    <a:pt x="176091" y="279369"/>
                    <a:pt x="170903" y="276779"/>
                    <a:pt x="169605" y="274190"/>
                  </a:cubicBezTo>
                  <a:cubicBezTo>
                    <a:pt x="169605" y="274190"/>
                    <a:pt x="169605" y="274190"/>
                    <a:pt x="163120" y="269010"/>
                  </a:cubicBezTo>
                  <a:cubicBezTo>
                    <a:pt x="163120" y="269010"/>
                    <a:pt x="163120" y="269010"/>
                    <a:pt x="159228" y="271600"/>
                  </a:cubicBezTo>
                  <a:cubicBezTo>
                    <a:pt x="156634" y="275484"/>
                    <a:pt x="151445" y="276779"/>
                    <a:pt x="146256" y="276779"/>
                  </a:cubicBezTo>
                  <a:cubicBezTo>
                    <a:pt x="142365" y="276779"/>
                    <a:pt x="137176" y="275484"/>
                    <a:pt x="133284" y="271600"/>
                  </a:cubicBezTo>
                  <a:cubicBezTo>
                    <a:pt x="133284" y="271600"/>
                    <a:pt x="133284" y="271600"/>
                    <a:pt x="73614" y="212036"/>
                  </a:cubicBezTo>
                  <a:cubicBezTo>
                    <a:pt x="71020" y="208151"/>
                    <a:pt x="68426" y="204266"/>
                    <a:pt x="68426" y="199087"/>
                  </a:cubicBezTo>
                  <a:cubicBezTo>
                    <a:pt x="68426" y="193907"/>
                    <a:pt x="71020" y="188728"/>
                    <a:pt x="73614" y="186138"/>
                  </a:cubicBezTo>
                  <a:cubicBezTo>
                    <a:pt x="73614" y="184843"/>
                    <a:pt x="74911" y="184843"/>
                    <a:pt x="74911" y="183548"/>
                  </a:cubicBezTo>
                  <a:cubicBezTo>
                    <a:pt x="74911" y="183548"/>
                    <a:pt x="74911" y="183548"/>
                    <a:pt x="76209" y="182253"/>
                  </a:cubicBezTo>
                  <a:cubicBezTo>
                    <a:pt x="76209" y="182253"/>
                    <a:pt x="76209" y="182253"/>
                    <a:pt x="42482" y="148587"/>
                  </a:cubicBezTo>
                  <a:cubicBezTo>
                    <a:pt x="42482" y="148587"/>
                    <a:pt x="42482" y="148587"/>
                    <a:pt x="42482" y="147292"/>
                  </a:cubicBezTo>
                  <a:cubicBezTo>
                    <a:pt x="42482" y="147292"/>
                    <a:pt x="42482" y="147292"/>
                    <a:pt x="4864" y="111035"/>
                  </a:cubicBezTo>
                  <a:cubicBezTo>
                    <a:pt x="-1622" y="103266"/>
                    <a:pt x="-1622" y="90317"/>
                    <a:pt x="4864" y="83843"/>
                  </a:cubicBezTo>
                  <a:cubicBezTo>
                    <a:pt x="4864" y="83843"/>
                    <a:pt x="4864" y="83843"/>
                    <a:pt x="77506" y="10035"/>
                  </a:cubicBezTo>
                  <a:cubicBezTo>
                    <a:pt x="85289" y="2266"/>
                    <a:pt x="98261" y="2266"/>
                    <a:pt x="106044" y="10035"/>
                  </a:cubicBezTo>
                  <a:cubicBezTo>
                    <a:pt x="106044" y="10035"/>
                    <a:pt x="106044" y="10035"/>
                    <a:pt x="142365" y="46291"/>
                  </a:cubicBezTo>
                  <a:cubicBezTo>
                    <a:pt x="142365" y="46291"/>
                    <a:pt x="142365" y="46291"/>
                    <a:pt x="163120" y="67009"/>
                  </a:cubicBezTo>
                  <a:cubicBezTo>
                    <a:pt x="163120" y="67009"/>
                    <a:pt x="163120" y="67009"/>
                    <a:pt x="189063" y="41112"/>
                  </a:cubicBezTo>
                  <a:cubicBezTo>
                    <a:pt x="189063" y="41112"/>
                    <a:pt x="189063" y="41112"/>
                    <a:pt x="225384" y="4855"/>
                  </a:cubicBezTo>
                  <a:cubicBezTo>
                    <a:pt x="229276" y="1618"/>
                    <a:pt x="234140" y="0"/>
                    <a:pt x="239005" y="0"/>
                  </a:cubicBezTo>
                  <a:close/>
                </a:path>
              </a:pathLst>
            </a:custGeom>
            <a:solidFill>
              <a:srgbClr val="4A9D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24375" y="4782327"/>
            <a:ext cx="6496049" cy="623017"/>
            <a:chOff x="4476750" y="1543827"/>
            <a:chExt cx="6496049" cy="623017"/>
          </a:xfrm>
        </p:grpSpPr>
        <p:grpSp>
          <p:nvGrpSpPr>
            <p:cNvPr id="44" name="组合 43"/>
            <p:cNvGrpSpPr/>
            <p:nvPr/>
          </p:nvGrpSpPr>
          <p:grpSpPr>
            <a:xfrm>
              <a:off x="5154404" y="1543827"/>
              <a:ext cx="5818395" cy="623017"/>
              <a:chOff x="1689561" y="2091953"/>
              <a:chExt cx="5818395" cy="623017"/>
            </a:xfrm>
          </p:grpSpPr>
          <p:sp>
            <p:nvSpPr>
              <p:cNvPr id="46" name="文本框 23"/>
              <p:cNvSpPr txBox="1"/>
              <p:nvPr/>
            </p:nvSpPr>
            <p:spPr>
              <a:xfrm>
                <a:off x="1689562" y="2091953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标题添加此处</a:t>
                </a:r>
              </a:p>
            </p:txBody>
          </p:sp>
          <p:sp>
            <p:nvSpPr>
              <p:cNvPr id="47" name="文本框 24"/>
              <p:cNvSpPr txBox="1"/>
              <p:nvPr/>
            </p:nvSpPr>
            <p:spPr>
              <a:xfrm>
                <a:off x="1689561" y="2407193"/>
                <a:ext cx="581839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zh-CN" sz="1400" dirty="0">
                    <a:solidFill>
                      <a:prstClr val="white">
                        <a:lumMod val="50000"/>
                      </a:prstClr>
                    </a:solidFill>
                    <a:latin typeface="Agency FB" panose="020B0503020202020204" pitchFamily="34" charset="0"/>
                    <a:ea typeface="时尚中黑简体" panose="01010104010101010101" pitchFamily="2" charset="-122"/>
                  </a:rPr>
                  <a:t>The user can demonstrate on a projector or computer, or print the presentation and make it into</a:t>
                </a:r>
              </a:p>
            </p:txBody>
          </p:sp>
        </p:grpSp>
        <p:sp>
          <p:nvSpPr>
            <p:cNvPr id="45" name="椭圆 22"/>
            <p:cNvSpPr/>
            <p:nvPr/>
          </p:nvSpPr>
          <p:spPr>
            <a:xfrm>
              <a:off x="4476750" y="1647395"/>
              <a:ext cx="476250" cy="415879"/>
            </a:xfrm>
            <a:custGeom>
              <a:avLst/>
              <a:gdLst>
                <a:gd name="connsiteX0" fmla="*/ 153417 w 338138"/>
                <a:gd name="connsiteY0" fmla="*/ 182239 h 295275"/>
                <a:gd name="connsiteX1" fmla="*/ 158329 w 338138"/>
                <a:gd name="connsiteY1" fmla="*/ 185510 h 295275"/>
                <a:gd name="connsiteX2" fmla="*/ 183356 w 338138"/>
                <a:gd name="connsiteY2" fmla="*/ 190500 h 295275"/>
                <a:gd name="connsiteX3" fmla="*/ 208382 w 338138"/>
                <a:gd name="connsiteY3" fmla="*/ 185510 h 295275"/>
                <a:gd name="connsiteX4" fmla="*/ 213017 w 338138"/>
                <a:gd name="connsiteY4" fmla="*/ 182424 h 295275"/>
                <a:gd name="connsiteX5" fmla="*/ 225680 w 338138"/>
                <a:gd name="connsiteY5" fmla="*/ 185018 h 295275"/>
                <a:gd name="connsiteX6" fmla="*/ 284893 w 338138"/>
                <a:gd name="connsiteY6" fmla="*/ 244301 h 295275"/>
                <a:gd name="connsiteX7" fmla="*/ 287278 w 338138"/>
                <a:gd name="connsiteY7" fmla="*/ 255971 h 295275"/>
                <a:gd name="connsiteX8" fmla="*/ 286544 w 338138"/>
                <a:gd name="connsiteY8" fmla="*/ 255971 h 295275"/>
                <a:gd name="connsiteX9" fmla="*/ 278606 w 338138"/>
                <a:gd name="connsiteY9" fmla="*/ 263854 h 295275"/>
                <a:gd name="connsiteX10" fmla="*/ 286544 w 338138"/>
                <a:gd name="connsiteY10" fmla="*/ 273050 h 295275"/>
                <a:gd name="connsiteX11" fmla="*/ 290768 w 338138"/>
                <a:gd name="connsiteY11" fmla="*/ 273050 h 295275"/>
                <a:gd name="connsiteX12" fmla="*/ 293688 w 338138"/>
                <a:gd name="connsiteY12" fmla="*/ 287338 h 295275"/>
                <a:gd name="connsiteX13" fmla="*/ 285760 w 338138"/>
                <a:gd name="connsiteY13" fmla="*/ 295275 h 295275"/>
                <a:gd name="connsiteX14" fmla="*/ 276510 w 338138"/>
                <a:gd name="connsiteY14" fmla="*/ 287338 h 295275"/>
                <a:gd name="connsiteX15" fmla="*/ 182696 w 338138"/>
                <a:gd name="connsiteY15" fmla="*/ 193410 h 295275"/>
                <a:gd name="connsiteX16" fmla="*/ 88881 w 338138"/>
                <a:gd name="connsiteY16" fmla="*/ 287338 h 295275"/>
                <a:gd name="connsiteX17" fmla="*/ 80953 w 338138"/>
                <a:gd name="connsiteY17" fmla="*/ 295275 h 295275"/>
                <a:gd name="connsiteX18" fmla="*/ 73025 w 338138"/>
                <a:gd name="connsiteY18" fmla="*/ 287338 h 295275"/>
                <a:gd name="connsiteX19" fmla="*/ 77268 w 338138"/>
                <a:gd name="connsiteY19" fmla="*/ 266075 h 295275"/>
                <a:gd name="connsiteX20" fmla="*/ 79521 w 338138"/>
                <a:gd name="connsiteY20" fmla="*/ 263839 h 295275"/>
                <a:gd name="connsiteX21" fmla="*/ 77977 w 338138"/>
                <a:gd name="connsiteY21" fmla="*/ 262525 h 295275"/>
                <a:gd name="connsiteX22" fmla="*/ 81613 w 338138"/>
                <a:gd name="connsiteY22" fmla="*/ 244301 h 295275"/>
                <a:gd name="connsiteX23" fmla="*/ 105067 w 338138"/>
                <a:gd name="connsiteY23" fmla="*/ 208955 h 295275"/>
                <a:gd name="connsiteX24" fmla="*/ 121487 w 338138"/>
                <a:gd name="connsiteY24" fmla="*/ 197677 h 295275"/>
                <a:gd name="connsiteX25" fmla="*/ 131209 w 338138"/>
                <a:gd name="connsiteY25" fmla="*/ 200672 h 295275"/>
                <a:gd name="connsiteX26" fmla="*/ 141812 w 338138"/>
                <a:gd name="connsiteY26" fmla="*/ 196725 h 295275"/>
                <a:gd name="connsiteX27" fmla="*/ 139161 w 338138"/>
                <a:gd name="connsiteY27" fmla="*/ 186197 h 295275"/>
                <a:gd name="connsiteX28" fmla="*/ 138577 w 338138"/>
                <a:gd name="connsiteY28" fmla="*/ 185939 h 295275"/>
                <a:gd name="connsiteX29" fmla="*/ 139917 w 338138"/>
                <a:gd name="connsiteY29" fmla="*/ 185018 h 295275"/>
                <a:gd name="connsiteX30" fmla="*/ 120516 w 338138"/>
                <a:gd name="connsiteY30" fmla="*/ 177954 h 295275"/>
                <a:gd name="connsiteX31" fmla="*/ 138577 w 338138"/>
                <a:gd name="connsiteY31" fmla="*/ 185939 h 295275"/>
                <a:gd name="connsiteX32" fmla="*/ 121487 w 338138"/>
                <a:gd name="connsiteY32" fmla="*/ 197677 h 295275"/>
                <a:gd name="connsiteX33" fmla="*/ 92774 w 338138"/>
                <a:gd name="connsiteY33" fmla="*/ 188829 h 295275"/>
                <a:gd name="connsiteX34" fmla="*/ 17229 w 338138"/>
                <a:gd name="connsiteY34" fmla="*/ 255943 h 295275"/>
                <a:gd name="connsiteX35" fmla="*/ 70243 w 338138"/>
                <a:gd name="connsiteY35" fmla="*/ 255943 h 295275"/>
                <a:gd name="connsiteX36" fmla="*/ 77977 w 338138"/>
                <a:gd name="connsiteY36" fmla="*/ 262525 h 295275"/>
                <a:gd name="connsiteX37" fmla="*/ 77268 w 338138"/>
                <a:gd name="connsiteY37" fmla="*/ 266075 h 295275"/>
                <a:gd name="connsiteX38" fmla="*/ 70243 w 338138"/>
                <a:gd name="connsiteY38" fmla="*/ 273050 h 295275"/>
                <a:gd name="connsiteX39" fmla="*/ 7952 w 338138"/>
                <a:gd name="connsiteY39" fmla="*/ 273050 h 295275"/>
                <a:gd name="connsiteX40" fmla="*/ 0 w 338138"/>
                <a:gd name="connsiteY40" fmla="*/ 263839 h 295275"/>
                <a:gd name="connsiteX41" fmla="*/ 55913 w 338138"/>
                <a:gd name="connsiteY41" fmla="*/ 180008 h 295275"/>
                <a:gd name="connsiteX42" fmla="*/ 63954 w 338138"/>
                <a:gd name="connsiteY42" fmla="*/ 178487 h 295275"/>
                <a:gd name="connsiteX43" fmla="*/ 70942 w 338138"/>
                <a:gd name="connsiteY43" fmla="*/ 183150 h 295275"/>
                <a:gd name="connsiteX44" fmla="*/ 92198 w 338138"/>
                <a:gd name="connsiteY44" fmla="*/ 187325 h 295275"/>
                <a:gd name="connsiteX45" fmla="*/ 117104 w 338138"/>
                <a:gd name="connsiteY45" fmla="*/ 180908 h 295275"/>
                <a:gd name="connsiteX46" fmla="*/ 242887 w 338138"/>
                <a:gd name="connsiteY46" fmla="*/ 82550 h 295275"/>
                <a:gd name="connsiteX47" fmla="*/ 299773 w 338138"/>
                <a:gd name="connsiteY47" fmla="*/ 137730 h 295275"/>
                <a:gd name="connsiteX48" fmla="*/ 278606 w 338138"/>
                <a:gd name="connsiteY48" fmla="*/ 179771 h 295275"/>
                <a:gd name="connsiteX49" fmla="*/ 338138 w 338138"/>
                <a:gd name="connsiteY49" fmla="*/ 263854 h 295275"/>
                <a:gd name="connsiteX50" fmla="*/ 330201 w 338138"/>
                <a:gd name="connsiteY50" fmla="*/ 273050 h 295275"/>
                <a:gd name="connsiteX51" fmla="*/ 292001 w 338138"/>
                <a:gd name="connsiteY51" fmla="*/ 273050 h 295275"/>
                <a:gd name="connsiteX52" fmla="*/ 290768 w 338138"/>
                <a:gd name="connsiteY52" fmla="*/ 273050 h 295275"/>
                <a:gd name="connsiteX53" fmla="*/ 287278 w 338138"/>
                <a:gd name="connsiteY53" fmla="*/ 255971 h 295275"/>
                <a:gd name="connsiteX54" fmla="*/ 306429 w 338138"/>
                <a:gd name="connsiteY54" fmla="*/ 255971 h 295275"/>
                <a:gd name="connsiteX55" fmla="*/ 320940 w 338138"/>
                <a:gd name="connsiteY55" fmla="*/ 255971 h 295275"/>
                <a:gd name="connsiteX56" fmla="*/ 253471 w 338138"/>
                <a:gd name="connsiteY56" fmla="*/ 190281 h 295275"/>
                <a:gd name="connsiteX57" fmla="*/ 245533 w 338138"/>
                <a:gd name="connsiteY57" fmla="*/ 182399 h 295275"/>
                <a:gd name="connsiteX58" fmla="*/ 252148 w 338138"/>
                <a:gd name="connsiteY58" fmla="*/ 174516 h 295275"/>
                <a:gd name="connsiteX59" fmla="*/ 283898 w 338138"/>
                <a:gd name="connsiteY59" fmla="*/ 137730 h 295275"/>
                <a:gd name="connsiteX60" fmla="*/ 242887 w 338138"/>
                <a:gd name="connsiteY60" fmla="*/ 98316 h 295275"/>
                <a:gd name="connsiteX61" fmla="*/ 234950 w 338138"/>
                <a:gd name="connsiteY61" fmla="*/ 90433 h 295275"/>
                <a:gd name="connsiteX62" fmla="*/ 242887 w 338138"/>
                <a:gd name="connsiteY62" fmla="*/ 82550 h 295275"/>
                <a:gd name="connsiteX63" fmla="*/ 182562 w 338138"/>
                <a:gd name="connsiteY63" fmla="*/ 79375 h 295275"/>
                <a:gd name="connsiteX64" fmla="*/ 134937 w 338138"/>
                <a:gd name="connsiteY64" fmla="*/ 127000 h 295275"/>
                <a:gd name="connsiteX65" fmla="*/ 182562 w 338138"/>
                <a:gd name="connsiteY65" fmla="*/ 174625 h 295275"/>
                <a:gd name="connsiteX66" fmla="*/ 230187 w 338138"/>
                <a:gd name="connsiteY66" fmla="*/ 127000 h 295275"/>
                <a:gd name="connsiteX67" fmla="*/ 182562 w 338138"/>
                <a:gd name="connsiteY67" fmla="*/ 79375 h 295275"/>
                <a:gd name="connsiteX68" fmla="*/ 92198 w 338138"/>
                <a:gd name="connsiteY68" fmla="*/ 79375 h 295275"/>
                <a:gd name="connsiteX69" fmla="*/ 112815 w 338138"/>
                <a:gd name="connsiteY69" fmla="*/ 83325 h 295275"/>
                <a:gd name="connsiteX70" fmla="*/ 129438 w 338138"/>
                <a:gd name="connsiteY70" fmla="*/ 94484 h 295275"/>
                <a:gd name="connsiteX71" fmla="*/ 124114 w 338138"/>
                <a:gd name="connsiteY71" fmla="*/ 102283 h 295275"/>
                <a:gd name="connsiteX72" fmla="*/ 123146 w 338138"/>
                <a:gd name="connsiteY72" fmla="*/ 107021 h 295275"/>
                <a:gd name="connsiteX73" fmla="*/ 118588 w 338138"/>
                <a:gd name="connsiteY73" fmla="*/ 107021 h 295275"/>
                <a:gd name="connsiteX74" fmla="*/ 92198 w 338138"/>
                <a:gd name="connsiteY74" fmla="*/ 95173 h 295275"/>
                <a:gd name="connsiteX75" fmla="*/ 53934 w 338138"/>
                <a:gd name="connsiteY75" fmla="*/ 133350 h 295275"/>
                <a:gd name="connsiteX76" fmla="*/ 92198 w 338138"/>
                <a:gd name="connsiteY76" fmla="*/ 171528 h 295275"/>
                <a:gd name="connsiteX77" fmla="*/ 123866 w 338138"/>
                <a:gd name="connsiteY77" fmla="*/ 154414 h 295275"/>
                <a:gd name="connsiteX78" fmla="*/ 125791 w 338138"/>
                <a:gd name="connsiteY78" fmla="*/ 154174 h 295275"/>
                <a:gd name="connsiteX79" fmla="*/ 134034 w 338138"/>
                <a:gd name="connsiteY79" fmla="*/ 166249 h 295275"/>
                <a:gd name="connsiteX80" fmla="*/ 120516 w 338138"/>
                <a:gd name="connsiteY80" fmla="*/ 177954 h 295275"/>
                <a:gd name="connsiteX81" fmla="*/ 116465 w 338138"/>
                <a:gd name="connsiteY81" fmla="*/ 176163 h 295275"/>
                <a:gd name="connsiteX82" fmla="*/ 92774 w 338138"/>
                <a:gd name="connsiteY82" fmla="*/ 173037 h 295275"/>
                <a:gd name="connsiteX83" fmla="*/ 63954 w 338138"/>
                <a:gd name="connsiteY83" fmla="*/ 178487 h 295275"/>
                <a:gd name="connsiteX84" fmla="*/ 53769 w 338138"/>
                <a:gd name="connsiteY84" fmla="*/ 171692 h 295275"/>
                <a:gd name="connsiteX85" fmla="*/ 38100 w 338138"/>
                <a:gd name="connsiteY85" fmla="*/ 133350 h 295275"/>
                <a:gd name="connsiteX86" fmla="*/ 92198 w 338138"/>
                <a:gd name="connsiteY86" fmla="*/ 79375 h 295275"/>
                <a:gd name="connsiteX87" fmla="*/ 183356 w 338138"/>
                <a:gd name="connsiteY87" fmla="*/ 63500 h 295275"/>
                <a:gd name="connsiteX88" fmla="*/ 247650 w 338138"/>
                <a:gd name="connsiteY88" fmla="*/ 127000 h 295275"/>
                <a:gd name="connsiteX89" fmla="*/ 228819 w 338138"/>
                <a:gd name="connsiteY89" fmla="*/ 171902 h 295275"/>
                <a:gd name="connsiteX90" fmla="*/ 213017 w 338138"/>
                <a:gd name="connsiteY90" fmla="*/ 182424 h 295275"/>
                <a:gd name="connsiteX91" fmla="*/ 182696 w 338138"/>
                <a:gd name="connsiteY91" fmla="*/ 176212 h 295275"/>
                <a:gd name="connsiteX92" fmla="*/ 153417 w 338138"/>
                <a:gd name="connsiteY92" fmla="*/ 182239 h 295275"/>
                <a:gd name="connsiteX93" fmla="*/ 137893 w 338138"/>
                <a:gd name="connsiteY93" fmla="*/ 171902 h 295275"/>
                <a:gd name="connsiteX94" fmla="*/ 134034 w 338138"/>
                <a:gd name="connsiteY94" fmla="*/ 166249 h 295275"/>
                <a:gd name="connsiteX95" fmla="*/ 137061 w 338138"/>
                <a:gd name="connsiteY95" fmla="*/ 163629 h 295275"/>
                <a:gd name="connsiteX96" fmla="*/ 134422 w 338138"/>
                <a:gd name="connsiteY96" fmla="*/ 153097 h 295275"/>
                <a:gd name="connsiteX97" fmla="*/ 125791 w 338138"/>
                <a:gd name="connsiteY97" fmla="*/ 154174 h 295275"/>
                <a:gd name="connsiteX98" fmla="*/ 124114 w 338138"/>
                <a:gd name="connsiteY98" fmla="*/ 151717 h 295275"/>
                <a:gd name="connsiteX99" fmla="*/ 119062 w 338138"/>
                <a:gd name="connsiteY99" fmla="*/ 127000 h 295275"/>
                <a:gd name="connsiteX100" fmla="*/ 123146 w 338138"/>
                <a:gd name="connsiteY100" fmla="*/ 107021 h 295275"/>
                <a:gd name="connsiteX101" fmla="*/ 130463 w 338138"/>
                <a:gd name="connsiteY101" fmla="*/ 107021 h 295275"/>
                <a:gd name="connsiteX102" fmla="*/ 130463 w 338138"/>
                <a:gd name="connsiteY102" fmla="*/ 95173 h 295275"/>
                <a:gd name="connsiteX103" fmla="*/ 129438 w 338138"/>
                <a:gd name="connsiteY103" fmla="*/ 94484 h 295275"/>
                <a:gd name="connsiteX104" fmla="*/ 137893 w 338138"/>
                <a:gd name="connsiteY104" fmla="*/ 82099 h 295275"/>
                <a:gd name="connsiteX105" fmla="*/ 183356 w 338138"/>
                <a:gd name="connsiteY105" fmla="*/ 63500 h 295275"/>
                <a:gd name="connsiteX106" fmla="*/ 284162 w 338138"/>
                <a:gd name="connsiteY106" fmla="*/ 36513 h 295275"/>
                <a:gd name="connsiteX107" fmla="*/ 300037 w 338138"/>
                <a:gd name="connsiteY107" fmla="*/ 36513 h 295275"/>
                <a:gd name="connsiteX108" fmla="*/ 300037 w 338138"/>
                <a:gd name="connsiteY108" fmla="*/ 46752 h 295275"/>
                <a:gd name="connsiteX109" fmla="*/ 300037 w 338138"/>
                <a:gd name="connsiteY109" fmla="*/ 52282 h 295275"/>
                <a:gd name="connsiteX110" fmla="*/ 292100 w 338138"/>
                <a:gd name="connsiteY110" fmla="*/ 60325 h 295275"/>
                <a:gd name="connsiteX111" fmla="*/ 284162 w 338138"/>
                <a:gd name="connsiteY111" fmla="*/ 52282 h 295275"/>
                <a:gd name="connsiteX112" fmla="*/ 300037 w 338138"/>
                <a:gd name="connsiteY112" fmla="*/ 19050 h 295275"/>
                <a:gd name="connsiteX113" fmla="*/ 302507 w 338138"/>
                <a:gd name="connsiteY113" fmla="*/ 19050 h 295275"/>
                <a:gd name="connsiteX114" fmla="*/ 307869 w 338138"/>
                <a:gd name="connsiteY114" fmla="*/ 19050 h 295275"/>
                <a:gd name="connsiteX115" fmla="*/ 315912 w 338138"/>
                <a:gd name="connsiteY115" fmla="*/ 28453 h 295275"/>
                <a:gd name="connsiteX116" fmla="*/ 307869 w 338138"/>
                <a:gd name="connsiteY116" fmla="*/ 36513 h 295275"/>
                <a:gd name="connsiteX117" fmla="*/ 300037 w 338138"/>
                <a:gd name="connsiteY117" fmla="*/ 36513 h 295275"/>
                <a:gd name="connsiteX118" fmla="*/ 300037 w 338138"/>
                <a:gd name="connsiteY118" fmla="*/ 33619 h 295275"/>
                <a:gd name="connsiteX119" fmla="*/ 264971 w 338138"/>
                <a:gd name="connsiteY119" fmla="*/ 19050 h 295275"/>
                <a:gd name="connsiteX120" fmla="*/ 284162 w 338138"/>
                <a:gd name="connsiteY120" fmla="*/ 19050 h 295275"/>
                <a:gd name="connsiteX121" fmla="*/ 284162 w 338138"/>
                <a:gd name="connsiteY121" fmla="*/ 26707 h 295275"/>
                <a:gd name="connsiteX122" fmla="*/ 284162 w 338138"/>
                <a:gd name="connsiteY122" fmla="*/ 36513 h 295275"/>
                <a:gd name="connsiteX123" fmla="*/ 283068 w 338138"/>
                <a:gd name="connsiteY123" fmla="*/ 36513 h 295275"/>
                <a:gd name="connsiteX124" fmla="*/ 264971 w 338138"/>
                <a:gd name="connsiteY124" fmla="*/ 36513 h 295275"/>
                <a:gd name="connsiteX125" fmla="*/ 255587 w 338138"/>
                <a:gd name="connsiteY125" fmla="*/ 28453 h 295275"/>
                <a:gd name="connsiteX126" fmla="*/ 264971 w 338138"/>
                <a:gd name="connsiteY126" fmla="*/ 19050 h 295275"/>
                <a:gd name="connsiteX127" fmla="*/ 292100 w 338138"/>
                <a:gd name="connsiteY127" fmla="*/ 0 h 295275"/>
                <a:gd name="connsiteX128" fmla="*/ 300037 w 338138"/>
                <a:gd name="connsiteY128" fmla="*/ 8044 h 295275"/>
                <a:gd name="connsiteX129" fmla="*/ 300037 w 338138"/>
                <a:gd name="connsiteY129" fmla="*/ 19050 h 295275"/>
                <a:gd name="connsiteX130" fmla="*/ 289771 w 338138"/>
                <a:gd name="connsiteY130" fmla="*/ 19050 h 295275"/>
                <a:gd name="connsiteX131" fmla="*/ 284162 w 338138"/>
                <a:gd name="connsiteY131" fmla="*/ 19050 h 295275"/>
                <a:gd name="connsiteX132" fmla="*/ 284162 w 338138"/>
                <a:gd name="connsiteY132" fmla="*/ 13574 h 295275"/>
                <a:gd name="connsiteX133" fmla="*/ 284162 w 338138"/>
                <a:gd name="connsiteY133" fmla="*/ 8044 h 295275"/>
                <a:gd name="connsiteX134" fmla="*/ 292100 w 338138"/>
                <a:gd name="connsiteY134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338138" h="295275">
                  <a:moveTo>
                    <a:pt x="153417" y="182239"/>
                  </a:moveTo>
                  <a:lnTo>
                    <a:pt x="158329" y="185510"/>
                  </a:lnTo>
                  <a:cubicBezTo>
                    <a:pt x="166022" y="188723"/>
                    <a:pt x="174479" y="190500"/>
                    <a:pt x="183356" y="190500"/>
                  </a:cubicBezTo>
                  <a:cubicBezTo>
                    <a:pt x="192233" y="190500"/>
                    <a:pt x="200690" y="188723"/>
                    <a:pt x="208382" y="185510"/>
                  </a:cubicBezTo>
                  <a:lnTo>
                    <a:pt x="213017" y="182424"/>
                  </a:lnTo>
                  <a:lnTo>
                    <a:pt x="225680" y="185018"/>
                  </a:lnTo>
                  <a:cubicBezTo>
                    <a:pt x="252189" y="196345"/>
                    <a:pt x="273579" y="217760"/>
                    <a:pt x="284893" y="244301"/>
                  </a:cubicBezTo>
                  <a:lnTo>
                    <a:pt x="287278" y="255971"/>
                  </a:lnTo>
                  <a:lnTo>
                    <a:pt x="286544" y="255971"/>
                  </a:lnTo>
                  <a:cubicBezTo>
                    <a:pt x="282575" y="255971"/>
                    <a:pt x="278606" y="259912"/>
                    <a:pt x="278606" y="263854"/>
                  </a:cubicBezTo>
                  <a:cubicBezTo>
                    <a:pt x="278606" y="269109"/>
                    <a:pt x="282575" y="273050"/>
                    <a:pt x="286544" y="273050"/>
                  </a:cubicBezTo>
                  <a:lnTo>
                    <a:pt x="290768" y="273050"/>
                  </a:lnTo>
                  <a:lnTo>
                    <a:pt x="293688" y="287338"/>
                  </a:lnTo>
                  <a:cubicBezTo>
                    <a:pt x="293688" y="291306"/>
                    <a:pt x="289724" y="295275"/>
                    <a:pt x="285760" y="295275"/>
                  </a:cubicBezTo>
                  <a:cubicBezTo>
                    <a:pt x="280474" y="295275"/>
                    <a:pt x="276510" y="291306"/>
                    <a:pt x="276510" y="287338"/>
                  </a:cubicBezTo>
                  <a:cubicBezTo>
                    <a:pt x="276510" y="235744"/>
                    <a:pt x="235549" y="193410"/>
                    <a:pt x="182696" y="193410"/>
                  </a:cubicBezTo>
                  <a:cubicBezTo>
                    <a:pt x="131164" y="193410"/>
                    <a:pt x="88881" y="235744"/>
                    <a:pt x="88881" y="287338"/>
                  </a:cubicBezTo>
                  <a:cubicBezTo>
                    <a:pt x="88881" y="291306"/>
                    <a:pt x="86238" y="295275"/>
                    <a:pt x="80953" y="295275"/>
                  </a:cubicBezTo>
                  <a:cubicBezTo>
                    <a:pt x="76989" y="295275"/>
                    <a:pt x="73025" y="291306"/>
                    <a:pt x="73025" y="287338"/>
                  </a:cubicBezTo>
                  <a:lnTo>
                    <a:pt x="77268" y="266075"/>
                  </a:lnTo>
                  <a:lnTo>
                    <a:pt x="79521" y="263839"/>
                  </a:lnTo>
                  <a:lnTo>
                    <a:pt x="77977" y="262525"/>
                  </a:lnTo>
                  <a:lnTo>
                    <a:pt x="81613" y="244301"/>
                  </a:lnTo>
                  <a:cubicBezTo>
                    <a:pt x="87147" y="231031"/>
                    <a:pt x="95157" y="219042"/>
                    <a:pt x="105067" y="208955"/>
                  </a:cubicBezTo>
                  <a:lnTo>
                    <a:pt x="121487" y="197677"/>
                  </a:lnTo>
                  <a:lnTo>
                    <a:pt x="131209" y="200672"/>
                  </a:lnTo>
                  <a:cubicBezTo>
                    <a:pt x="135185" y="201988"/>
                    <a:pt x="140487" y="200672"/>
                    <a:pt x="141812" y="196725"/>
                  </a:cubicBezTo>
                  <a:cubicBezTo>
                    <a:pt x="144463" y="192777"/>
                    <a:pt x="143137" y="188829"/>
                    <a:pt x="139161" y="186197"/>
                  </a:cubicBezTo>
                  <a:lnTo>
                    <a:pt x="138577" y="185939"/>
                  </a:lnTo>
                  <a:lnTo>
                    <a:pt x="139917" y="185018"/>
                  </a:lnTo>
                  <a:close/>
                  <a:moveTo>
                    <a:pt x="120516" y="177954"/>
                  </a:moveTo>
                  <a:lnTo>
                    <a:pt x="138577" y="185939"/>
                  </a:lnTo>
                  <a:lnTo>
                    <a:pt x="121487" y="197677"/>
                  </a:lnTo>
                  <a:lnTo>
                    <a:pt x="92774" y="188829"/>
                  </a:lnTo>
                  <a:cubicBezTo>
                    <a:pt x="51688" y="188829"/>
                    <a:pt x="19880" y="217780"/>
                    <a:pt x="17229" y="255943"/>
                  </a:cubicBezTo>
                  <a:cubicBezTo>
                    <a:pt x="70243" y="255943"/>
                    <a:pt x="70243" y="255943"/>
                    <a:pt x="70243" y="255943"/>
                  </a:cubicBezTo>
                  <a:lnTo>
                    <a:pt x="77977" y="262525"/>
                  </a:lnTo>
                  <a:lnTo>
                    <a:pt x="77268" y="266075"/>
                  </a:lnTo>
                  <a:lnTo>
                    <a:pt x="70243" y="273050"/>
                  </a:lnTo>
                  <a:cubicBezTo>
                    <a:pt x="7952" y="273050"/>
                    <a:pt x="7952" y="273050"/>
                    <a:pt x="7952" y="273050"/>
                  </a:cubicBezTo>
                  <a:cubicBezTo>
                    <a:pt x="3976" y="273050"/>
                    <a:pt x="0" y="269102"/>
                    <a:pt x="0" y="263839"/>
                  </a:cubicBezTo>
                  <a:cubicBezTo>
                    <a:pt x="0" y="225347"/>
                    <a:pt x="22365" y="193517"/>
                    <a:pt x="55913" y="180008"/>
                  </a:cubicBezTo>
                  <a:lnTo>
                    <a:pt x="63954" y="178487"/>
                  </a:lnTo>
                  <a:lnTo>
                    <a:pt x="70942" y="183150"/>
                  </a:lnTo>
                  <a:cubicBezTo>
                    <a:pt x="77437" y="185844"/>
                    <a:pt x="84611" y="187325"/>
                    <a:pt x="92198" y="187325"/>
                  </a:cubicBezTo>
                  <a:cubicBezTo>
                    <a:pt x="100775" y="187325"/>
                    <a:pt x="109352" y="185022"/>
                    <a:pt x="117104" y="180908"/>
                  </a:cubicBezTo>
                  <a:close/>
                  <a:moveTo>
                    <a:pt x="242887" y="82550"/>
                  </a:moveTo>
                  <a:cubicBezTo>
                    <a:pt x="273315" y="82550"/>
                    <a:pt x="299773" y="108826"/>
                    <a:pt x="299773" y="137730"/>
                  </a:cubicBezTo>
                  <a:cubicBezTo>
                    <a:pt x="299773" y="154809"/>
                    <a:pt x="291836" y="169261"/>
                    <a:pt x="278606" y="179771"/>
                  </a:cubicBezTo>
                  <a:cubicBezTo>
                    <a:pt x="314326" y="192909"/>
                    <a:pt x="338138" y="225754"/>
                    <a:pt x="338138" y="263854"/>
                  </a:cubicBezTo>
                  <a:cubicBezTo>
                    <a:pt x="338138" y="269109"/>
                    <a:pt x="334169" y="273050"/>
                    <a:pt x="330201" y="273050"/>
                  </a:cubicBezTo>
                  <a:cubicBezTo>
                    <a:pt x="308373" y="273050"/>
                    <a:pt x="297458" y="273050"/>
                    <a:pt x="292001" y="273050"/>
                  </a:cubicBezTo>
                  <a:lnTo>
                    <a:pt x="290768" y="273050"/>
                  </a:lnTo>
                  <a:lnTo>
                    <a:pt x="287278" y="255971"/>
                  </a:lnTo>
                  <a:lnTo>
                    <a:pt x="306429" y="255971"/>
                  </a:lnTo>
                  <a:cubicBezTo>
                    <a:pt x="320940" y="255971"/>
                    <a:pt x="320940" y="255971"/>
                    <a:pt x="320940" y="255971"/>
                  </a:cubicBezTo>
                  <a:cubicBezTo>
                    <a:pt x="318294" y="221812"/>
                    <a:pt x="289190" y="194223"/>
                    <a:pt x="253471" y="190281"/>
                  </a:cubicBezTo>
                  <a:cubicBezTo>
                    <a:pt x="249502" y="190281"/>
                    <a:pt x="246856" y="186340"/>
                    <a:pt x="245533" y="182399"/>
                  </a:cubicBezTo>
                  <a:cubicBezTo>
                    <a:pt x="245533" y="178457"/>
                    <a:pt x="248179" y="174516"/>
                    <a:pt x="252148" y="174516"/>
                  </a:cubicBezTo>
                  <a:cubicBezTo>
                    <a:pt x="270669" y="170574"/>
                    <a:pt x="283898" y="156123"/>
                    <a:pt x="283898" y="137730"/>
                  </a:cubicBezTo>
                  <a:cubicBezTo>
                    <a:pt x="283898" y="116709"/>
                    <a:pt x="264054" y="98316"/>
                    <a:pt x="242887" y="98316"/>
                  </a:cubicBezTo>
                  <a:cubicBezTo>
                    <a:pt x="237596" y="98316"/>
                    <a:pt x="234950" y="94374"/>
                    <a:pt x="234950" y="90433"/>
                  </a:cubicBezTo>
                  <a:cubicBezTo>
                    <a:pt x="234950" y="86492"/>
                    <a:pt x="237596" y="82550"/>
                    <a:pt x="242887" y="82550"/>
                  </a:cubicBezTo>
                  <a:close/>
                  <a:moveTo>
                    <a:pt x="182562" y="79375"/>
                  </a:moveTo>
                  <a:cubicBezTo>
                    <a:pt x="156259" y="79375"/>
                    <a:pt x="134937" y="100697"/>
                    <a:pt x="134937" y="127000"/>
                  </a:cubicBezTo>
                  <a:cubicBezTo>
                    <a:pt x="134937" y="153303"/>
                    <a:pt x="156259" y="174625"/>
                    <a:pt x="182562" y="174625"/>
                  </a:cubicBezTo>
                  <a:cubicBezTo>
                    <a:pt x="208865" y="174625"/>
                    <a:pt x="230187" y="153303"/>
                    <a:pt x="230187" y="127000"/>
                  </a:cubicBezTo>
                  <a:cubicBezTo>
                    <a:pt x="230187" y="100697"/>
                    <a:pt x="208865" y="79375"/>
                    <a:pt x="182562" y="79375"/>
                  </a:cubicBezTo>
                  <a:close/>
                  <a:moveTo>
                    <a:pt x="92198" y="79375"/>
                  </a:moveTo>
                  <a:cubicBezTo>
                    <a:pt x="99456" y="79375"/>
                    <a:pt x="106383" y="80692"/>
                    <a:pt x="112815" y="83325"/>
                  </a:cubicBezTo>
                  <a:lnTo>
                    <a:pt x="129438" y="94484"/>
                  </a:lnTo>
                  <a:lnTo>
                    <a:pt x="124114" y="102283"/>
                  </a:lnTo>
                  <a:lnTo>
                    <a:pt x="123146" y="107021"/>
                  </a:lnTo>
                  <a:lnTo>
                    <a:pt x="118588" y="107021"/>
                  </a:lnTo>
                  <a:cubicBezTo>
                    <a:pt x="111991" y="99122"/>
                    <a:pt x="102754" y="95173"/>
                    <a:pt x="92198" y="95173"/>
                  </a:cubicBezTo>
                  <a:cubicBezTo>
                    <a:pt x="71087" y="95173"/>
                    <a:pt x="53934" y="112287"/>
                    <a:pt x="53934" y="133350"/>
                  </a:cubicBezTo>
                  <a:cubicBezTo>
                    <a:pt x="53934" y="154414"/>
                    <a:pt x="71087" y="171528"/>
                    <a:pt x="92198" y="171528"/>
                  </a:cubicBezTo>
                  <a:cubicBezTo>
                    <a:pt x="104074" y="171528"/>
                    <a:pt x="115949" y="164945"/>
                    <a:pt x="123866" y="154414"/>
                  </a:cubicBezTo>
                  <a:lnTo>
                    <a:pt x="125791" y="154174"/>
                  </a:lnTo>
                  <a:lnTo>
                    <a:pt x="134034" y="166249"/>
                  </a:lnTo>
                  <a:lnTo>
                    <a:pt x="120516" y="177954"/>
                  </a:lnTo>
                  <a:lnTo>
                    <a:pt x="116465" y="176163"/>
                  </a:lnTo>
                  <a:cubicBezTo>
                    <a:pt x="108678" y="174024"/>
                    <a:pt x="100726" y="173037"/>
                    <a:pt x="92774" y="173037"/>
                  </a:cubicBezTo>
                  <a:lnTo>
                    <a:pt x="63954" y="178487"/>
                  </a:lnTo>
                  <a:lnTo>
                    <a:pt x="53769" y="171692"/>
                  </a:lnTo>
                  <a:cubicBezTo>
                    <a:pt x="44037" y="161983"/>
                    <a:pt x="38100" y="148490"/>
                    <a:pt x="38100" y="133350"/>
                  </a:cubicBezTo>
                  <a:cubicBezTo>
                    <a:pt x="38100" y="103072"/>
                    <a:pt x="61850" y="79375"/>
                    <a:pt x="92198" y="79375"/>
                  </a:cubicBezTo>
                  <a:close/>
                  <a:moveTo>
                    <a:pt x="183356" y="63500"/>
                  </a:moveTo>
                  <a:cubicBezTo>
                    <a:pt x="218865" y="63500"/>
                    <a:pt x="247650" y="91930"/>
                    <a:pt x="247650" y="127000"/>
                  </a:cubicBezTo>
                  <a:cubicBezTo>
                    <a:pt x="247650" y="144535"/>
                    <a:pt x="240454" y="160410"/>
                    <a:pt x="228819" y="171902"/>
                  </a:cubicBezTo>
                  <a:lnTo>
                    <a:pt x="213017" y="182424"/>
                  </a:lnTo>
                  <a:lnTo>
                    <a:pt x="182696" y="176212"/>
                  </a:lnTo>
                  <a:lnTo>
                    <a:pt x="153417" y="182239"/>
                  </a:lnTo>
                  <a:lnTo>
                    <a:pt x="137893" y="171902"/>
                  </a:lnTo>
                  <a:lnTo>
                    <a:pt x="134034" y="166249"/>
                  </a:lnTo>
                  <a:lnTo>
                    <a:pt x="137061" y="163629"/>
                  </a:lnTo>
                  <a:cubicBezTo>
                    <a:pt x="139700" y="160996"/>
                    <a:pt x="138380" y="155730"/>
                    <a:pt x="134422" y="153097"/>
                  </a:cubicBezTo>
                  <a:lnTo>
                    <a:pt x="125791" y="154174"/>
                  </a:lnTo>
                  <a:lnTo>
                    <a:pt x="124114" y="151717"/>
                  </a:lnTo>
                  <a:cubicBezTo>
                    <a:pt x="120861" y="144120"/>
                    <a:pt x="119062" y="135768"/>
                    <a:pt x="119062" y="127000"/>
                  </a:cubicBezTo>
                  <a:lnTo>
                    <a:pt x="123146" y="107021"/>
                  </a:lnTo>
                  <a:lnTo>
                    <a:pt x="130463" y="107021"/>
                  </a:lnTo>
                  <a:cubicBezTo>
                    <a:pt x="133102" y="103072"/>
                    <a:pt x="133102" y="97806"/>
                    <a:pt x="130463" y="95173"/>
                  </a:cubicBezTo>
                  <a:lnTo>
                    <a:pt x="129438" y="94484"/>
                  </a:lnTo>
                  <a:lnTo>
                    <a:pt x="137893" y="82099"/>
                  </a:lnTo>
                  <a:cubicBezTo>
                    <a:pt x="149528" y="70608"/>
                    <a:pt x="165601" y="63500"/>
                    <a:pt x="183356" y="63500"/>
                  </a:cubicBezTo>
                  <a:close/>
                  <a:moveTo>
                    <a:pt x="284162" y="36513"/>
                  </a:moveTo>
                  <a:lnTo>
                    <a:pt x="300037" y="36513"/>
                  </a:lnTo>
                  <a:lnTo>
                    <a:pt x="300037" y="46752"/>
                  </a:lnTo>
                  <a:cubicBezTo>
                    <a:pt x="300037" y="52282"/>
                    <a:pt x="300037" y="52282"/>
                    <a:pt x="300037" y="52282"/>
                  </a:cubicBezTo>
                  <a:cubicBezTo>
                    <a:pt x="300037" y="56304"/>
                    <a:pt x="296068" y="60325"/>
                    <a:pt x="292100" y="60325"/>
                  </a:cubicBezTo>
                  <a:cubicBezTo>
                    <a:pt x="286808" y="60325"/>
                    <a:pt x="284162" y="56304"/>
                    <a:pt x="284162" y="52282"/>
                  </a:cubicBezTo>
                  <a:close/>
                  <a:moveTo>
                    <a:pt x="300037" y="19050"/>
                  </a:moveTo>
                  <a:lnTo>
                    <a:pt x="302507" y="19050"/>
                  </a:lnTo>
                  <a:cubicBezTo>
                    <a:pt x="307869" y="19050"/>
                    <a:pt x="307869" y="19050"/>
                    <a:pt x="307869" y="19050"/>
                  </a:cubicBezTo>
                  <a:cubicBezTo>
                    <a:pt x="313231" y="19050"/>
                    <a:pt x="315912" y="23080"/>
                    <a:pt x="315912" y="28453"/>
                  </a:cubicBezTo>
                  <a:cubicBezTo>
                    <a:pt x="315912" y="32483"/>
                    <a:pt x="313231" y="36513"/>
                    <a:pt x="307869" y="36513"/>
                  </a:cubicBezTo>
                  <a:lnTo>
                    <a:pt x="300037" y="36513"/>
                  </a:lnTo>
                  <a:lnTo>
                    <a:pt x="300037" y="33619"/>
                  </a:lnTo>
                  <a:close/>
                  <a:moveTo>
                    <a:pt x="264971" y="19050"/>
                  </a:moveTo>
                  <a:lnTo>
                    <a:pt x="284162" y="19050"/>
                  </a:lnTo>
                  <a:lnTo>
                    <a:pt x="284162" y="26707"/>
                  </a:lnTo>
                  <a:lnTo>
                    <a:pt x="284162" y="36513"/>
                  </a:lnTo>
                  <a:lnTo>
                    <a:pt x="283068" y="36513"/>
                  </a:lnTo>
                  <a:cubicBezTo>
                    <a:pt x="264971" y="36513"/>
                    <a:pt x="264971" y="36513"/>
                    <a:pt x="264971" y="36513"/>
                  </a:cubicBezTo>
                  <a:cubicBezTo>
                    <a:pt x="259608" y="36513"/>
                    <a:pt x="255587" y="32483"/>
                    <a:pt x="255587" y="28453"/>
                  </a:cubicBezTo>
                  <a:cubicBezTo>
                    <a:pt x="255587" y="23080"/>
                    <a:pt x="259608" y="19050"/>
                    <a:pt x="264971" y="19050"/>
                  </a:cubicBezTo>
                  <a:close/>
                  <a:moveTo>
                    <a:pt x="292100" y="0"/>
                  </a:moveTo>
                  <a:cubicBezTo>
                    <a:pt x="296068" y="0"/>
                    <a:pt x="300037" y="4022"/>
                    <a:pt x="300037" y="8044"/>
                  </a:cubicBezTo>
                  <a:lnTo>
                    <a:pt x="300037" y="19050"/>
                  </a:lnTo>
                  <a:lnTo>
                    <a:pt x="289771" y="19050"/>
                  </a:lnTo>
                  <a:lnTo>
                    <a:pt x="284162" y="19050"/>
                  </a:lnTo>
                  <a:lnTo>
                    <a:pt x="284162" y="13574"/>
                  </a:lnTo>
                  <a:cubicBezTo>
                    <a:pt x="284162" y="8044"/>
                    <a:pt x="284162" y="8044"/>
                    <a:pt x="284162" y="8044"/>
                  </a:cubicBezTo>
                  <a:cubicBezTo>
                    <a:pt x="284162" y="4022"/>
                    <a:pt x="286808" y="0"/>
                    <a:pt x="292100" y="0"/>
                  </a:cubicBezTo>
                  <a:close/>
                </a:path>
              </a:pathLst>
            </a:custGeom>
            <a:solidFill>
              <a:srgbClr val="4A9D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857250" y="933450"/>
            <a:ext cx="3114675" cy="4981575"/>
          </a:xfrm>
          <a:prstGeom prst="rect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355802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3589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6" name="组合 25"/>
          <p:cNvGrpSpPr/>
          <p:nvPr/>
        </p:nvGrpSpPr>
        <p:grpSpPr>
          <a:xfrm>
            <a:off x="4529810" y="1486677"/>
            <a:ext cx="3351456" cy="1053904"/>
            <a:chOff x="4487619" y="1543827"/>
            <a:chExt cx="3351456" cy="1053904"/>
          </a:xfrm>
        </p:grpSpPr>
        <p:grpSp>
          <p:nvGrpSpPr>
            <p:cNvPr id="27" name="组合 26"/>
            <p:cNvGrpSpPr/>
            <p:nvPr/>
          </p:nvGrpSpPr>
          <p:grpSpPr>
            <a:xfrm>
              <a:off x="5154404" y="1543827"/>
              <a:ext cx="2684671" cy="1053904"/>
              <a:chOff x="1689561" y="2091953"/>
              <a:chExt cx="2684671" cy="1053904"/>
            </a:xfrm>
          </p:grpSpPr>
          <p:sp>
            <p:nvSpPr>
              <p:cNvPr id="29" name="文本框 11"/>
              <p:cNvSpPr txBox="1"/>
              <p:nvPr/>
            </p:nvSpPr>
            <p:spPr>
              <a:xfrm>
                <a:off x="1689562" y="2091953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标题添加此处</a:t>
                </a:r>
              </a:p>
            </p:txBody>
          </p:sp>
          <p:sp>
            <p:nvSpPr>
              <p:cNvPr id="30" name="文本框 12"/>
              <p:cNvSpPr txBox="1"/>
              <p:nvPr/>
            </p:nvSpPr>
            <p:spPr>
              <a:xfrm>
                <a:off x="1689561" y="2407193"/>
                <a:ext cx="268467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zh-CN" sz="1400" dirty="0">
                    <a:solidFill>
                      <a:prstClr val="white">
                        <a:lumMod val="50000"/>
                      </a:prstClr>
                    </a:solidFill>
                    <a:latin typeface="Agency FB" panose="020B0503020202020204" pitchFamily="34" charset="0"/>
                    <a:ea typeface="时尚中黑简体" panose="01010104010101010101" pitchFamily="2" charset="-122"/>
                  </a:rPr>
                  <a:t>The user can demonstrate on a projector or computer, or print the presentation and make it into</a:t>
                </a:r>
              </a:p>
            </p:txBody>
          </p:sp>
        </p:grpSp>
        <p:sp>
          <p:nvSpPr>
            <p:cNvPr id="28" name="椭圆 10"/>
            <p:cNvSpPr/>
            <p:nvPr/>
          </p:nvSpPr>
          <p:spPr>
            <a:xfrm>
              <a:off x="4487619" y="1617210"/>
              <a:ext cx="454511" cy="476250"/>
            </a:xfrm>
            <a:custGeom>
              <a:avLst/>
              <a:gdLst>
                <a:gd name="connsiteX0" fmla="*/ 75115 w 321487"/>
                <a:gd name="connsiteY0" fmla="*/ 204009 h 336863"/>
                <a:gd name="connsiteX1" fmla="*/ 94628 w 321487"/>
                <a:gd name="connsiteY1" fmla="*/ 207993 h 336863"/>
                <a:gd name="connsiteX2" fmla="*/ 114472 w 321487"/>
                <a:gd name="connsiteY2" fmla="*/ 225257 h 336863"/>
                <a:gd name="connsiteX3" fmla="*/ 156805 w 321487"/>
                <a:gd name="connsiteY3" fmla="*/ 239866 h 336863"/>
                <a:gd name="connsiteX4" fmla="*/ 170035 w 321487"/>
                <a:gd name="connsiteY4" fmla="*/ 239866 h 336863"/>
                <a:gd name="connsiteX5" fmla="*/ 212368 w 321487"/>
                <a:gd name="connsiteY5" fmla="*/ 225257 h 336863"/>
                <a:gd name="connsiteX6" fmla="*/ 230889 w 321487"/>
                <a:gd name="connsiteY6" fmla="*/ 207993 h 336863"/>
                <a:gd name="connsiteX7" fmla="*/ 269254 w 321487"/>
                <a:gd name="connsiteY7" fmla="*/ 215961 h 336863"/>
                <a:gd name="connsiteX8" fmla="*/ 310264 w 321487"/>
                <a:gd name="connsiteY8" fmla="*/ 286346 h 336863"/>
                <a:gd name="connsiteX9" fmla="*/ 316879 w 321487"/>
                <a:gd name="connsiteY9" fmla="*/ 302282 h 336863"/>
                <a:gd name="connsiteX10" fmla="*/ 319524 w 321487"/>
                <a:gd name="connsiteY10" fmla="*/ 327514 h 336863"/>
                <a:gd name="connsiteX11" fmla="*/ 295712 w 321487"/>
                <a:gd name="connsiteY11" fmla="*/ 336810 h 336863"/>
                <a:gd name="connsiteX12" fmla="*/ 28482 w 321487"/>
                <a:gd name="connsiteY12" fmla="*/ 336810 h 336863"/>
                <a:gd name="connsiteX13" fmla="*/ 2024 w 321487"/>
                <a:gd name="connsiteY13" fmla="*/ 327514 h 336863"/>
                <a:gd name="connsiteX14" fmla="*/ 3347 w 321487"/>
                <a:gd name="connsiteY14" fmla="*/ 302282 h 336863"/>
                <a:gd name="connsiteX15" fmla="*/ 11284 w 321487"/>
                <a:gd name="connsiteY15" fmla="*/ 286346 h 336863"/>
                <a:gd name="connsiteX16" fmla="*/ 53618 w 321487"/>
                <a:gd name="connsiteY16" fmla="*/ 215961 h 336863"/>
                <a:gd name="connsiteX17" fmla="*/ 75115 w 321487"/>
                <a:gd name="connsiteY17" fmla="*/ 204009 h 336863"/>
                <a:gd name="connsiteX18" fmla="*/ 160774 w 321487"/>
                <a:gd name="connsiteY18" fmla="*/ 0 h 336863"/>
                <a:gd name="connsiteX19" fmla="*/ 245706 w 321487"/>
                <a:gd name="connsiteY19" fmla="*/ 100013 h 336863"/>
                <a:gd name="connsiteX20" fmla="*/ 160774 w 321487"/>
                <a:gd name="connsiteY20" fmla="*/ 200026 h 336863"/>
                <a:gd name="connsiteX21" fmla="*/ 75842 w 321487"/>
                <a:gd name="connsiteY21" fmla="*/ 100013 h 336863"/>
                <a:gd name="connsiteX22" fmla="*/ 160774 w 321487"/>
                <a:gd name="connsiteY22" fmla="*/ 0 h 336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21487" h="336863">
                  <a:moveTo>
                    <a:pt x="75115" y="204009"/>
                  </a:moveTo>
                  <a:cubicBezTo>
                    <a:pt x="82391" y="203345"/>
                    <a:pt x="89337" y="205337"/>
                    <a:pt x="94628" y="207993"/>
                  </a:cubicBezTo>
                  <a:cubicBezTo>
                    <a:pt x="101243" y="211977"/>
                    <a:pt x="109180" y="221273"/>
                    <a:pt x="114472" y="225257"/>
                  </a:cubicBezTo>
                  <a:cubicBezTo>
                    <a:pt x="121087" y="231897"/>
                    <a:pt x="134316" y="239866"/>
                    <a:pt x="156805" y="239866"/>
                  </a:cubicBezTo>
                  <a:cubicBezTo>
                    <a:pt x="170035" y="239866"/>
                    <a:pt x="170035" y="239866"/>
                    <a:pt x="170035" y="239866"/>
                  </a:cubicBezTo>
                  <a:cubicBezTo>
                    <a:pt x="191201" y="239866"/>
                    <a:pt x="204431" y="231897"/>
                    <a:pt x="212368" y="225257"/>
                  </a:cubicBezTo>
                  <a:cubicBezTo>
                    <a:pt x="217660" y="221273"/>
                    <a:pt x="224274" y="210649"/>
                    <a:pt x="230889" y="207993"/>
                  </a:cubicBezTo>
                  <a:cubicBezTo>
                    <a:pt x="241472" y="202681"/>
                    <a:pt x="256024" y="200025"/>
                    <a:pt x="269254" y="215961"/>
                  </a:cubicBezTo>
                  <a:cubicBezTo>
                    <a:pt x="291743" y="241194"/>
                    <a:pt x="310264" y="286346"/>
                    <a:pt x="310264" y="286346"/>
                  </a:cubicBezTo>
                  <a:cubicBezTo>
                    <a:pt x="316879" y="302282"/>
                    <a:pt x="316879" y="302282"/>
                    <a:pt x="316879" y="302282"/>
                  </a:cubicBezTo>
                  <a:cubicBezTo>
                    <a:pt x="320847" y="308922"/>
                    <a:pt x="323493" y="320874"/>
                    <a:pt x="319524" y="327514"/>
                  </a:cubicBezTo>
                  <a:cubicBezTo>
                    <a:pt x="311587" y="338138"/>
                    <a:pt x="295712" y="336810"/>
                    <a:pt x="295712" y="336810"/>
                  </a:cubicBezTo>
                  <a:lnTo>
                    <a:pt x="28482" y="336810"/>
                  </a:lnTo>
                  <a:cubicBezTo>
                    <a:pt x="28482" y="336810"/>
                    <a:pt x="9962" y="338138"/>
                    <a:pt x="2024" y="327514"/>
                  </a:cubicBezTo>
                  <a:cubicBezTo>
                    <a:pt x="-1945" y="320874"/>
                    <a:pt x="701" y="308922"/>
                    <a:pt x="3347" y="302282"/>
                  </a:cubicBezTo>
                  <a:cubicBezTo>
                    <a:pt x="11284" y="286346"/>
                    <a:pt x="11284" y="286346"/>
                    <a:pt x="11284" y="286346"/>
                  </a:cubicBezTo>
                  <a:cubicBezTo>
                    <a:pt x="11284" y="286346"/>
                    <a:pt x="31128" y="241194"/>
                    <a:pt x="53618" y="215961"/>
                  </a:cubicBezTo>
                  <a:cubicBezTo>
                    <a:pt x="60233" y="207993"/>
                    <a:pt x="67839" y="204673"/>
                    <a:pt x="75115" y="204009"/>
                  </a:cubicBezTo>
                  <a:close/>
                  <a:moveTo>
                    <a:pt x="160774" y="0"/>
                  </a:moveTo>
                  <a:cubicBezTo>
                    <a:pt x="207681" y="0"/>
                    <a:pt x="245706" y="44777"/>
                    <a:pt x="245706" y="100013"/>
                  </a:cubicBezTo>
                  <a:cubicBezTo>
                    <a:pt x="245706" y="155249"/>
                    <a:pt x="207681" y="200026"/>
                    <a:pt x="160774" y="200026"/>
                  </a:cubicBezTo>
                  <a:cubicBezTo>
                    <a:pt x="113867" y="200026"/>
                    <a:pt x="75842" y="155249"/>
                    <a:pt x="75842" y="100013"/>
                  </a:cubicBezTo>
                  <a:cubicBezTo>
                    <a:pt x="75842" y="44777"/>
                    <a:pt x="113867" y="0"/>
                    <a:pt x="160774" y="0"/>
                  </a:cubicBezTo>
                  <a:close/>
                </a:path>
              </a:pathLst>
            </a:custGeom>
            <a:solidFill>
              <a:srgbClr val="4A9D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28368" y="2934477"/>
            <a:ext cx="3354339" cy="1053904"/>
            <a:chOff x="4484736" y="1543827"/>
            <a:chExt cx="3354339" cy="1053904"/>
          </a:xfrm>
        </p:grpSpPr>
        <p:grpSp>
          <p:nvGrpSpPr>
            <p:cNvPr id="32" name="组合 31"/>
            <p:cNvGrpSpPr/>
            <p:nvPr/>
          </p:nvGrpSpPr>
          <p:grpSpPr>
            <a:xfrm>
              <a:off x="5154404" y="1543827"/>
              <a:ext cx="2684671" cy="1053904"/>
              <a:chOff x="1689561" y="2091953"/>
              <a:chExt cx="2684671" cy="1053904"/>
            </a:xfrm>
          </p:grpSpPr>
          <p:sp>
            <p:nvSpPr>
              <p:cNvPr id="34" name="文本框 16"/>
              <p:cNvSpPr txBox="1"/>
              <p:nvPr/>
            </p:nvSpPr>
            <p:spPr>
              <a:xfrm>
                <a:off x="1689562" y="2091953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标题添加此处</a:t>
                </a:r>
              </a:p>
            </p:txBody>
          </p:sp>
          <p:sp>
            <p:nvSpPr>
              <p:cNvPr id="35" name="文本框 17"/>
              <p:cNvSpPr txBox="1"/>
              <p:nvPr/>
            </p:nvSpPr>
            <p:spPr>
              <a:xfrm>
                <a:off x="1689561" y="2407193"/>
                <a:ext cx="268467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zh-CN" sz="1400" dirty="0">
                    <a:solidFill>
                      <a:prstClr val="white">
                        <a:lumMod val="50000"/>
                      </a:prstClr>
                    </a:solidFill>
                    <a:latin typeface="Agency FB" panose="020B0503020202020204" pitchFamily="34" charset="0"/>
                    <a:ea typeface="时尚中黑简体" panose="01010104010101010101" pitchFamily="2" charset="-122"/>
                  </a:rPr>
                  <a:t>The user can demonstrate on a projector or computer, or print the presentation and make it into</a:t>
                </a:r>
              </a:p>
            </p:txBody>
          </p:sp>
        </p:grpSp>
        <p:sp>
          <p:nvSpPr>
            <p:cNvPr id="33" name="椭圆 15"/>
            <p:cNvSpPr/>
            <p:nvPr/>
          </p:nvSpPr>
          <p:spPr>
            <a:xfrm>
              <a:off x="4484736" y="1617210"/>
              <a:ext cx="460278" cy="476250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rgbClr val="4A9D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543744" y="4382277"/>
            <a:ext cx="3323587" cy="1053904"/>
            <a:chOff x="4515488" y="1543827"/>
            <a:chExt cx="3323587" cy="1053904"/>
          </a:xfrm>
        </p:grpSpPr>
        <p:grpSp>
          <p:nvGrpSpPr>
            <p:cNvPr id="37" name="组合 36"/>
            <p:cNvGrpSpPr/>
            <p:nvPr/>
          </p:nvGrpSpPr>
          <p:grpSpPr>
            <a:xfrm>
              <a:off x="5154404" y="1543827"/>
              <a:ext cx="2684671" cy="1053904"/>
              <a:chOff x="1689561" y="2091953"/>
              <a:chExt cx="2684671" cy="1053904"/>
            </a:xfrm>
          </p:grpSpPr>
          <p:sp>
            <p:nvSpPr>
              <p:cNvPr id="39" name="文本框 21"/>
              <p:cNvSpPr txBox="1"/>
              <p:nvPr/>
            </p:nvSpPr>
            <p:spPr>
              <a:xfrm>
                <a:off x="1689562" y="2091953"/>
                <a:ext cx="17235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标题添加此处</a:t>
                </a:r>
              </a:p>
            </p:txBody>
          </p:sp>
          <p:sp>
            <p:nvSpPr>
              <p:cNvPr id="40" name="文本框 22"/>
              <p:cNvSpPr txBox="1"/>
              <p:nvPr/>
            </p:nvSpPr>
            <p:spPr>
              <a:xfrm>
                <a:off x="1689561" y="2407193"/>
                <a:ext cx="268467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r>
                  <a:rPr lang="en-US" altLang="zh-CN" sz="1400" dirty="0">
                    <a:solidFill>
                      <a:prstClr val="white">
                        <a:lumMod val="50000"/>
                      </a:prstClr>
                    </a:solidFill>
                    <a:latin typeface="Agency FB" panose="020B0503020202020204" pitchFamily="34" charset="0"/>
                    <a:ea typeface="时尚中黑简体" panose="01010104010101010101" pitchFamily="2" charset="-122"/>
                  </a:rPr>
                  <a:t>The user can demonstrate on a projector or computer, or print the presentation and make it into</a:t>
                </a:r>
              </a:p>
            </p:txBody>
          </p:sp>
        </p:grpSp>
        <p:sp>
          <p:nvSpPr>
            <p:cNvPr id="38" name="椭圆 20"/>
            <p:cNvSpPr/>
            <p:nvPr/>
          </p:nvSpPr>
          <p:spPr>
            <a:xfrm>
              <a:off x="4515488" y="1617210"/>
              <a:ext cx="398774" cy="476250"/>
            </a:xfrm>
            <a:custGeom>
              <a:avLst/>
              <a:gdLst>
                <a:gd name="connsiteX0" fmla="*/ 132196 w 277813"/>
                <a:gd name="connsiteY0" fmla="*/ 133350 h 331788"/>
                <a:gd name="connsiteX1" fmla="*/ 132196 w 277813"/>
                <a:gd name="connsiteY1" fmla="*/ 152673 h 331788"/>
                <a:gd name="connsiteX2" fmla="*/ 99724 w 277813"/>
                <a:gd name="connsiteY2" fmla="*/ 186167 h 331788"/>
                <a:gd name="connsiteX3" fmla="*/ 134793 w 277813"/>
                <a:gd name="connsiteY3" fmla="*/ 220949 h 331788"/>
                <a:gd name="connsiteX4" fmla="*/ 154276 w 277813"/>
                <a:gd name="connsiteY4" fmla="*/ 237696 h 331788"/>
                <a:gd name="connsiteX5" fmla="*/ 136092 w 277813"/>
                <a:gd name="connsiteY5" fmla="*/ 249290 h 331788"/>
                <a:gd name="connsiteX6" fmla="*/ 104920 w 277813"/>
                <a:gd name="connsiteY6" fmla="*/ 241561 h 331788"/>
                <a:gd name="connsiteX7" fmla="*/ 98425 w 277813"/>
                <a:gd name="connsiteY7" fmla="*/ 263460 h 331788"/>
                <a:gd name="connsiteX8" fmla="*/ 130897 w 277813"/>
                <a:gd name="connsiteY8" fmla="*/ 272478 h 331788"/>
                <a:gd name="connsiteX9" fmla="*/ 130897 w 277813"/>
                <a:gd name="connsiteY9" fmla="*/ 290513 h 331788"/>
                <a:gd name="connsiteX10" fmla="*/ 150380 w 277813"/>
                <a:gd name="connsiteY10" fmla="*/ 290513 h 331788"/>
                <a:gd name="connsiteX11" fmla="*/ 150380 w 277813"/>
                <a:gd name="connsiteY11" fmla="*/ 271190 h 331788"/>
                <a:gd name="connsiteX12" fmla="*/ 184150 w 277813"/>
                <a:gd name="connsiteY12" fmla="*/ 235120 h 331788"/>
                <a:gd name="connsiteX13" fmla="*/ 152978 w 277813"/>
                <a:gd name="connsiteY13" fmla="*/ 199049 h 331788"/>
                <a:gd name="connsiteX14" fmla="*/ 129598 w 277813"/>
                <a:gd name="connsiteY14" fmla="*/ 182303 h 331788"/>
                <a:gd name="connsiteX15" fmla="*/ 146483 w 277813"/>
                <a:gd name="connsiteY15" fmla="*/ 171997 h 331788"/>
                <a:gd name="connsiteX16" fmla="*/ 173759 w 277813"/>
                <a:gd name="connsiteY16" fmla="*/ 178438 h 331788"/>
                <a:gd name="connsiteX17" fmla="*/ 178955 w 277813"/>
                <a:gd name="connsiteY17" fmla="*/ 156538 h 331788"/>
                <a:gd name="connsiteX18" fmla="*/ 151679 w 277813"/>
                <a:gd name="connsiteY18" fmla="*/ 151385 h 331788"/>
                <a:gd name="connsiteX19" fmla="*/ 151679 w 277813"/>
                <a:gd name="connsiteY19" fmla="*/ 133350 h 331788"/>
                <a:gd name="connsiteX20" fmla="*/ 132196 w 277813"/>
                <a:gd name="connsiteY20" fmla="*/ 133350 h 331788"/>
                <a:gd name="connsiteX21" fmla="*/ 136310 w 277813"/>
                <a:gd name="connsiteY21" fmla="*/ 0 h 331788"/>
                <a:gd name="connsiteX22" fmla="*/ 167467 w 277813"/>
                <a:gd name="connsiteY22" fmla="*/ 3888 h 331788"/>
                <a:gd name="connsiteX23" fmla="*/ 158380 w 277813"/>
                <a:gd name="connsiteY23" fmla="*/ 25921 h 331788"/>
                <a:gd name="connsiteX24" fmla="*/ 184343 w 277813"/>
                <a:gd name="connsiteY24" fmla="*/ 6480 h 331788"/>
                <a:gd name="connsiteX25" fmla="*/ 214202 w 277813"/>
                <a:gd name="connsiteY25" fmla="*/ 9072 h 331788"/>
                <a:gd name="connsiteX26" fmla="*/ 188238 w 277813"/>
                <a:gd name="connsiteY26" fmla="*/ 62210 h 331788"/>
                <a:gd name="connsiteX27" fmla="*/ 215500 w 277813"/>
                <a:gd name="connsiteY27" fmla="*/ 62210 h 331788"/>
                <a:gd name="connsiteX28" fmla="*/ 215500 w 277813"/>
                <a:gd name="connsiteY28" fmla="*/ 81651 h 331788"/>
                <a:gd name="connsiteX29" fmla="*/ 183045 w 277813"/>
                <a:gd name="connsiteY29" fmla="*/ 81651 h 331788"/>
                <a:gd name="connsiteX30" fmla="*/ 277813 w 277813"/>
                <a:gd name="connsiteY30" fmla="*/ 243657 h 331788"/>
                <a:gd name="connsiteX31" fmla="*/ 138907 w 277813"/>
                <a:gd name="connsiteY31" fmla="*/ 331788 h 331788"/>
                <a:gd name="connsiteX32" fmla="*/ 0 w 277813"/>
                <a:gd name="connsiteY32" fmla="*/ 243657 h 331788"/>
                <a:gd name="connsiteX33" fmla="*/ 94768 w 277813"/>
                <a:gd name="connsiteY33" fmla="*/ 81651 h 331788"/>
                <a:gd name="connsiteX34" fmla="*/ 68804 w 277813"/>
                <a:gd name="connsiteY34" fmla="*/ 81651 h 331788"/>
                <a:gd name="connsiteX35" fmla="*/ 68804 w 277813"/>
                <a:gd name="connsiteY35" fmla="*/ 60914 h 331788"/>
                <a:gd name="connsiteX36" fmla="*/ 96066 w 277813"/>
                <a:gd name="connsiteY36" fmla="*/ 62210 h 331788"/>
                <a:gd name="connsiteX37" fmla="*/ 66208 w 277813"/>
                <a:gd name="connsiteY37" fmla="*/ 5184 h 331788"/>
                <a:gd name="connsiteX38" fmla="*/ 110347 w 277813"/>
                <a:gd name="connsiteY38" fmla="*/ 6480 h 331788"/>
                <a:gd name="connsiteX39" fmla="*/ 127223 w 277813"/>
                <a:gd name="connsiteY39" fmla="*/ 28513 h 331788"/>
                <a:gd name="connsiteX40" fmla="*/ 136310 w 277813"/>
                <a:gd name="connsiteY40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7813" h="331788">
                  <a:moveTo>
                    <a:pt x="132196" y="133350"/>
                  </a:moveTo>
                  <a:cubicBezTo>
                    <a:pt x="132196" y="133350"/>
                    <a:pt x="132196" y="133350"/>
                    <a:pt x="132196" y="152673"/>
                  </a:cubicBezTo>
                  <a:cubicBezTo>
                    <a:pt x="111414" y="156538"/>
                    <a:pt x="99724" y="169420"/>
                    <a:pt x="99724" y="186167"/>
                  </a:cubicBezTo>
                  <a:cubicBezTo>
                    <a:pt x="99724" y="204202"/>
                    <a:pt x="114012" y="214508"/>
                    <a:pt x="134793" y="220949"/>
                  </a:cubicBezTo>
                  <a:cubicBezTo>
                    <a:pt x="149081" y="226102"/>
                    <a:pt x="154276" y="231255"/>
                    <a:pt x="154276" y="237696"/>
                  </a:cubicBezTo>
                  <a:cubicBezTo>
                    <a:pt x="154276" y="245425"/>
                    <a:pt x="147782" y="249290"/>
                    <a:pt x="136092" y="249290"/>
                  </a:cubicBezTo>
                  <a:cubicBezTo>
                    <a:pt x="124403" y="249290"/>
                    <a:pt x="112713" y="245425"/>
                    <a:pt x="104920" y="241561"/>
                  </a:cubicBezTo>
                  <a:cubicBezTo>
                    <a:pt x="104920" y="241561"/>
                    <a:pt x="104920" y="241561"/>
                    <a:pt x="98425" y="263460"/>
                  </a:cubicBezTo>
                  <a:cubicBezTo>
                    <a:pt x="106218" y="267325"/>
                    <a:pt x="117908" y="271190"/>
                    <a:pt x="130897" y="272478"/>
                  </a:cubicBezTo>
                  <a:cubicBezTo>
                    <a:pt x="130897" y="272478"/>
                    <a:pt x="130897" y="272478"/>
                    <a:pt x="130897" y="290513"/>
                  </a:cubicBezTo>
                  <a:cubicBezTo>
                    <a:pt x="130897" y="290513"/>
                    <a:pt x="130897" y="290513"/>
                    <a:pt x="150380" y="290513"/>
                  </a:cubicBezTo>
                  <a:cubicBezTo>
                    <a:pt x="150380" y="290513"/>
                    <a:pt x="150380" y="290513"/>
                    <a:pt x="150380" y="271190"/>
                  </a:cubicBezTo>
                  <a:cubicBezTo>
                    <a:pt x="172460" y="267325"/>
                    <a:pt x="184150" y="251866"/>
                    <a:pt x="184150" y="235120"/>
                  </a:cubicBezTo>
                  <a:cubicBezTo>
                    <a:pt x="184150" y="218373"/>
                    <a:pt x="175058" y="208067"/>
                    <a:pt x="152978" y="199049"/>
                  </a:cubicBezTo>
                  <a:cubicBezTo>
                    <a:pt x="136092" y="193897"/>
                    <a:pt x="129598" y="188744"/>
                    <a:pt x="129598" y="182303"/>
                  </a:cubicBezTo>
                  <a:cubicBezTo>
                    <a:pt x="129598" y="177150"/>
                    <a:pt x="133495" y="171997"/>
                    <a:pt x="146483" y="171997"/>
                  </a:cubicBezTo>
                  <a:cubicBezTo>
                    <a:pt x="159472" y="171997"/>
                    <a:pt x="168564" y="177150"/>
                    <a:pt x="173759" y="178438"/>
                  </a:cubicBezTo>
                  <a:cubicBezTo>
                    <a:pt x="173759" y="178438"/>
                    <a:pt x="173759" y="178438"/>
                    <a:pt x="178955" y="156538"/>
                  </a:cubicBezTo>
                  <a:cubicBezTo>
                    <a:pt x="172460" y="153962"/>
                    <a:pt x="164667" y="151385"/>
                    <a:pt x="151679" y="151385"/>
                  </a:cubicBezTo>
                  <a:cubicBezTo>
                    <a:pt x="151679" y="151385"/>
                    <a:pt x="151679" y="151385"/>
                    <a:pt x="151679" y="133350"/>
                  </a:cubicBezTo>
                  <a:cubicBezTo>
                    <a:pt x="151679" y="133350"/>
                    <a:pt x="151679" y="133350"/>
                    <a:pt x="132196" y="133350"/>
                  </a:cubicBezTo>
                  <a:close/>
                  <a:moveTo>
                    <a:pt x="136310" y="0"/>
                  </a:moveTo>
                  <a:cubicBezTo>
                    <a:pt x="136310" y="0"/>
                    <a:pt x="136310" y="0"/>
                    <a:pt x="167467" y="3888"/>
                  </a:cubicBezTo>
                  <a:cubicBezTo>
                    <a:pt x="167467" y="3888"/>
                    <a:pt x="167467" y="3888"/>
                    <a:pt x="158380" y="25921"/>
                  </a:cubicBezTo>
                  <a:cubicBezTo>
                    <a:pt x="158380" y="25921"/>
                    <a:pt x="158380" y="25921"/>
                    <a:pt x="184343" y="6480"/>
                  </a:cubicBezTo>
                  <a:cubicBezTo>
                    <a:pt x="184343" y="6480"/>
                    <a:pt x="184343" y="6480"/>
                    <a:pt x="214202" y="9072"/>
                  </a:cubicBezTo>
                  <a:cubicBezTo>
                    <a:pt x="214202" y="9072"/>
                    <a:pt x="214202" y="9072"/>
                    <a:pt x="188238" y="62210"/>
                  </a:cubicBezTo>
                  <a:cubicBezTo>
                    <a:pt x="188238" y="62210"/>
                    <a:pt x="188238" y="62210"/>
                    <a:pt x="215500" y="62210"/>
                  </a:cubicBezTo>
                  <a:cubicBezTo>
                    <a:pt x="215500" y="62210"/>
                    <a:pt x="215500" y="62210"/>
                    <a:pt x="215500" y="81651"/>
                  </a:cubicBezTo>
                  <a:cubicBezTo>
                    <a:pt x="215500" y="81651"/>
                    <a:pt x="215500" y="81651"/>
                    <a:pt x="183045" y="81651"/>
                  </a:cubicBezTo>
                  <a:cubicBezTo>
                    <a:pt x="237569" y="114052"/>
                    <a:pt x="277813" y="198295"/>
                    <a:pt x="277813" y="243657"/>
                  </a:cubicBezTo>
                  <a:cubicBezTo>
                    <a:pt x="277813" y="299387"/>
                    <a:pt x="215500" y="331788"/>
                    <a:pt x="138907" y="331788"/>
                  </a:cubicBezTo>
                  <a:cubicBezTo>
                    <a:pt x="62313" y="331788"/>
                    <a:pt x="0" y="299387"/>
                    <a:pt x="0" y="243657"/>
                  </a:cubicBezTo>
                  <a:cubicBezTo>
                    <a:pt x="0" y="198295"/>
                    <a:pt x="40244" y="114052"/>
                    <a:pt x="94768" y="81651"/>
                  </a:cubicBezTo>
                  <a:cubicBezTo>
                    <a:pt x="94768" y="81651"/>
                    <a:pt x="94768" y="81651"/>
                    <a:pt x="68804" y="81651"/>
                  </a:cubicBezTo>
                  <a:cubicBezTo>
                    <a:pt x="68804" y="81651"/>
                    <a:pt x="68804" y="81651"/>
                    <a:pt x="68804" y="60914"/>
                  </a:cubicBezTo>
                  <a:cubicBezTo>
                    <a:pt x="68804" y="60914"/>
                    <a:pt x="68804" y="60914"/>
                    <a:pt x="96066" y="62210"/>
                  </a:cubicBezTo>
                  <a:cubicBezTo>
                    <a:pt x="96066" y="62210"/>
                    <a:pt x="96066" y="62210"/>
                    <a:pt x="66208" y="5184"/>
                  </a:cubicBezTo>
                  <a:cubicBezTo>
                    <a:pt x="66208" y="5184"/>
                    <a:pt x="66208" y="5184"/>
                    <a:pt x="110347" y="6480"/>
                  </a:cubicBezTo>
                  <a:cubicBezTo>
                    <a:pt x="110347" y="6480"/>
                    <a:pt x="110347" y="6480"/>
                    <a:pt x="127223" y="28513"/>
                  </a:cubicBezTo>
                  <a:cubicBezTo>
                    <a:pt x="127223" y="28513"/>
                    <a:pt x="127223" y="28513"/>
                    <a:pt x="136310" y="0"/>
                  </a:cubicBezTo>
                  <a:close/>
                </a:path>
              </a:pathLst>
            </a:custGeom>
            <a:solidFill>
              <a:srgbClr val="4A9D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876300" y="1171575"/>
            <a:ext cx="3038475" cy="4514850"/>
          </a:xfrm>
          <a:prstGeom prst="rect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486776" y="1171575"/>
            <a:ext cx="2818250" cy="4514850"/>
          </a:xfrm>
          <a:prstGeom prst="rect">
            <a:avLst/>
          </a:prstGeom>
          <a:solidFill>
            <a:schemeClr val="tx2">
              <a:lumMod val="90000"/>
              <a:lumOff val="1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028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17" name="组合 16"/>
          <p:cNvGrpSpPr/>
          <p:nvPr/>
        </p:nvGrpSpPr>
        <p:grpSpPr>
          <a:xfrm>
            <a:off x="8288129" y="2341936"/>
            <a:ext cx="2684671" cy="1053904"/>
            <a:chOff x="5202029" y="1486677"/>
            <a:chExt cx="2684671" cy="1053904"/>
          </a:xfrm>
        </p:grpSpPr>
        <p:sp>
          <p:nvSpPr>
            <p:cNvPr id="15" name="文本框 14"/>
            <p:cNvSpPr txBox="1"/>
            <p:nvPr/>
          </p:nvSpPr>
          <p:spPr>
            <a:xfrm>
              <a:off x="5202030" y="1486677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202029" y="1801917"/>
              <a:ext cx="268467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288129" y="4415901"/>
            <a:ext cx="2684671" cy="1053904"/>
            <a:chOff x="5202029" y="1486677"/>
            <a:chExt cx="2684671" cy="1053904"/>
          </a:xfrm>
        </p:grpSpPr>
        <p:sp>
          <p:nvSpPr>
            <p:cNvPr id="19" name="文本框 18"/>
            <p:cNvSpPr txBox="1"/>
            <p:nvPr/>
          </p:nvSpPr>
          <p:spPr>
            <a:xfrm>
              <a:off x="5202030" y="1486677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202029" y="1801917"/>
              <a:ext cx="268467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186076" y="2341936"/>
            <a:ext cx="2684671" cy="1053904"/>
            <a:chOff x="5202029" y="1486677"/>
            <a:chExt cx="2684671" cy="1053904"/>
          </a:xfrm>
        </p:grpSpPr>
        <p:sp>
          <p:nvSpPr>
            <p:cNvPr id="22" name="文本框 21"/>
            <p:cNvSpPr txBox="1"/>
            <p:nvPr/>
          </p:nvSpPr>
          <p:spPr>
            <a:xfrm>
              <a:off x="6163151" y="1486677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202029" y="1801917"/>
              <a:ext cx="268467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86076" y="4415901"/>
            <a:ext cx="2684671" cy="1053904"/>
            <a:chOff x="5202029" y="1486677"/>
            <a:chExt cx="2684671" cy="1053904"/>
          </a:xfrm>
        </p:grpSpPr>
        <p:sp>
          <p:nvSpPr>
            <p:cNvPr id="25" name="文本框 24"/>
            <p:cNvSpPr txBox="1"/>
            <p:nvPr/>
          </p:nvSpPr>
          <p:spPr>
            <a:xfrm>
              <a:off x="6163151" y="1486677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202029" y="1801917"/>
              <a:ext cx="268467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into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4800600" y="2609850"/>
            <a:ext cx="2590800" cy="2590800"/>
          </a:xfrm>
          <a:prstGeom prst="rect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519574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1425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11" name="组合 10"/>
          <p:cNvGrpSpPr/>
          <p:nvPr/>
        </p:nvGrpSpPr>
        <p:grpSpPr>
          <a:xfrm>
            <a:off x="1035740" y="1628231"/>
            <a:ext cx="2802836" cy="3423783"/>
            <a:chOff x="1689562" y="2091953"/>
            <a:chExt cx="2802836" cy="3423783"/>
          </a:xfrm>
        </p:grpSpPr>
        <p:sp>
          <p:nvSpPr>
            <p:cNvPr id="12" name="文本框 11"/>
            <p:cNvSpPr txBox="1"/>
            <p:nvPr/>
          </p:nvSpPr>
          <p:spPr>
            <a:xfrm>
              <a:off x="1689562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89562" y="2407193"/>
              <a:ext cx="2802836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12035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436705" y="513223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780855" y="1487715"/>
            <a:ext cx="4507195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500" b="0" i="0" u="none" strike="noStrike" kern="1200" cap="none" spc="0" normalizeH="0" baseline="0" noProof="0" dirty="0">
                <a:ln>
                  <a:noFill/>
                </a:ln>
                <a:solidFill>
                  <a:srgbClr val="F6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hickenScratch AOE" panose="00000400000000000000" pitchFamily="2" charset="0"/>
                <a:ea typeface="微软雅黑"/>
                <a:cs typeface="+mn-cs"/>
              </a:rPr>
              <a:t>POWER</a:t>
            </a:r>
            <a:endParaRPr kumimoji="0" lang="zh-CN" altLang="en-US" sz="11500" b="0" i="0" u="none" strike="noStrike" kern="1200" cap="none" spc="0" normalizeH="0" baseline="0" noProof="0" dirty="0">
              <a:ln>
                <a:noFill/>
              </a:ln>
              <a:solidFill>
                <a:srgbClr val="F6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hickenScratch AOE" panose="00000400000000000000" pitchFamily="2" charset="0"/>
              <a:ea typeface="微软雅黑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68121" y="3097963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r"/>
            <a:r>
              <a:rPr lang="zh-CN" altLang="en-US" sz="4800" dirty="0">
                <a:solidFill>
                  <a:srgbClr val="F6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感谢您的观看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268685" y="3928960"/>
            <a:ext cx="6062907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6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gency FB" panose="020B0503020202020204" pitchFamily="34" charset="0"/>
                <a:ea typeface="时尚中黑简体" panose="01010104010101010101" pitchFamily="2" charset="-122"/>
                <a:cs typeface="+mn-cs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9486900" y="4927483"/>
            <a:ext cx="1731292" cy="350835"/>
            <a:chOff x="9486900" y="4927483"/>
            <a:chExt cx="1731292" cy="350835"/>
          </a:xfrm>
        </p:grpSpPr>
        <p:sp>
          <p:nvSpPr>
            <p:cNvPr id="11" name="矩形: 圆角 10"/>
            <p:cNvSpPr/>
            <p:nvPr/>
          </p:nvSpPr>
          <p:spPr>
            <a:xfrm>
              <a:off x="9486900" y="4927483"/>
              <a:ext cx="1731292" cy="35083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6F8F8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547349" y="4947573"/>
              <a:ext cx="1620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41B7D0">
                      <a:lumMod val="50000"/>
                    </a:srgb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cs"/>
                </a:rPr>
                <a:t>汇报人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1B7D0">
                      <a:lumMod val="50000"/>
                    </a:srgb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cs"/>
                </a:rPr>
                <a:t>：</a:t>
              </a:r>
              <a:r>
                <a:rPr lang="zh-CN" altLang="en-US" sz="1400" dirty="0">
                  <a:solidFill>
                    <a:srgbClr val="41B7D0">
                      <a:lumMod val="50000"/>
                    </a:srgb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第一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1B7D0">
                      <a:lumMod val="50000"/>
                    </a:srgb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cs"/>
                </a:rPr>
                <a:t>设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41B7D0">
                      <a:lumMod val="50000"/>
                    </a:srgbClr>
                  </a:solidFill>
                  <a:effectLst/>
                  <a:uLnTx/>
                  <a:uFillTx/>
                  <a:latin typeface="时尚中黑简体" panose="01010104010101010101" pitchFamily="2" charset="-122"/>
                  <a:ea typeface="时尚中黑简体" panose="01010104010101010101" pitchFamily="2" charset="-122"/>
                  <a:cs typeface="+mn-cs"/>
                </a:rPr>
                <a:t>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562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466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占位符 4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任意多边形: 形状 3"/>
          <p:cNvSpPr>
            <a:spLocks/>
          </p:cNvSpPr>
          <p:nvPr/>
        </p:nvSpPr>
        <p:spPr bwMode="auto">
          <a:xfrm>
            <a:off x="1273238" y="1419892"/>
            <a:ext cx="4430875" cy="4018216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solidFill>
            <a:srgbClr val="4A9D9A">
              <a:alpha val="50000"/>
            </a:srgb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44" name="文本框 43"/>
          <p:cNvSpPr txBox="1"/>
          <p:nvPr/>
        </p:nvSpPr>
        <p:spPr>
          <a:xfrm>
            <a:off x="3307262" y="2154181"/>
            <a:ext cx="139536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>
                <a:solidFill>
                  <a:schemeClr val="bg1"/>
                </a:solidFill>
                <a:latin typeface="ChickenScratch AOE" panose="00000400000000000000" pitchFamily="2" charset="0"/>
              </a:rPr>
              <a:t>1</a:t>
            </a:r>
            <a:endParaRPr lang="zh-CN" altLang="en-US" sz="13800" dirty="0">
              <a:solidFill>
                <a:schemeClr val="bg1"/>
              </a:solidFill>
              <a:latin typeface="ChickenScratch AOE" panose="00000400000000000000" pitchFamily="2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254315" y="3127694"/>
            <a:ext cx="3818599" cy="1103570"/>
            <a:chOff x="1689561" y="1826843"/>
            <a:chExt cx="3818599" cy="1103570"/>
          </a:xfrm>
        </p:grpSpPr>
        <p:sp>
          <p:nvSpPr>
            <p:cNvPr id="46" name="文本框 45"/>
            <p:cNvSpPr txBox="1"/>
            <p:nvPr/>
          </p:nvSpPr>
          <p:spPr>
            <a:xfrm>
              <a:off x="1689562" y="182684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3200" b="1" dirty="0">
                  <a:solidFill>
                    <a:srgbClr val="4A9D9A"/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689561" y="2407193"/>
              <a:ext cx="38185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62545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矩形 10"/>
          <p:cNvSpPr/>
          <p:nvPr/>
        </p:nvSpPr>
        <p:spPr>
          <a:xfrm>
            <a:off x="2556387" y="2161568"/>
            <a:ext cx="7079226" cy="2359742"/>
          </a:xfrm>
          <a:prstGeom prst="rect">
            <a:avLst/>
          </a:prstGeom>
          <a:solidFill>
            <a:srgbClr val="4A9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2914804" y="2822768"/>
            <a:ext cx="6388854" cy="1557361"/>
            <a:chOff x="1107167" y="2091953"/>
            <a:chExt cx="6388854" cy="1557361"/>
          </a:xfrm>
        </p:grpSpPr>
        <p:sp>
          <p:nvSpPr>
            <p:cNvPr id="13" name="文本框 12"/>
            <p:cNvSpPr txBox="1"/>
            <p:nvPr/>
          </p:nvSpPr>
          <p:spPr>
            <a:xfrm>
              <a:off x="1107167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07167" y="2479763"/>
              <a:ext cx="638885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schemeClr val="bg1"/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schemeClr val="bg1"/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schemeClr val="bg1"/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schemeClr val="bg1"/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schemeClr val="bg1"/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schemeClr val="bg1"/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schemeClr val="bg1"/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into</a:t>
              </a:r>
            </a:p>
            <a:p>
              <a:pPr lvl="0"/>
              <a:endParaRPr lang="en-US" altLang="zh-CN" sz="1400" dirty="0">
                <a:solidFill>
                  <a:schemeClr val="bg1"/>
                </a:solidFill>
                <a:latin typeface="Agency FB" panose="020B0503020202020204" pitchFamily="34" charset="0"/>
                <a:ea typeface="时尚中黑简体" panose="01010104010101010101" pitchFamily="2" charset="-122"/>
              </a:endParaRPr>
            </a:p>
          </p:txBody>
        </p:sp>
      </p:grpSp>
      <p:sp>
        <p:nvSpPr>
          <p:cNvPr id="18" name="椭圆 15"/>
          <p:cNvSpPr/>
          <p:nvPr/>
        </p:nvSpPr>
        <p:spPr>
          <a:xfrm>
            <a:off x="9013302" y="2416598"/>
            <a:ext cx="356647" cy="400050"/>
          </a:xfrm>
          <a:custGeom>
            <a:avLst/>
            <a:gdLst>
              <a:gd name="connsiteX0" fmla="*/ 199932 w 300038"/>
              <a:gd name="connsiteY0" fmla="*/ 273051 h 336551"/>
              <a:gd name="connsiteX1" fmla="*/ 192088 w 300038"/>
              <a:gd name="connsiteY1" fmla="*/ 280989 h 336551"/>
              <a:gd name="connsiteX2" fmla="*/ 192088 w 300038"/>
              <a:gd name="connsiteY2" fmla="*/ 306124 h 336551"/>
              <a:gd name="connsiteX3" fmla="*/ 199932 w 300038"/>
              <a:gd name="connsiteY3" fmla="*/ 312739 h 336551"/>
              <a:gd name="connsiteX4" fmla="*/ 250919 w 300038"/>
              <a:gd name="connsiteY4" fmla="*/ 312739 h 336551"/>
              <a:gd name="connsiteX5" fmla="*/ 258763 w 300038"/>
              <a:gd name="connsiteY5" fmla="*/ 306124 h 336551"/>
              <a:gd name="connsiteX6" fmla="*/ 258763 w 300038"/>
              <a:gd name="connsiteY6" fmla="*/ 280989 h 336551"/>
              <a:gd name="connsiteX7" fmla="*/ 250919 w 300038"/>
              <a:gd name="connsiteY7" fmla="*/ 273051 h 336551"/>
              <a:gd name="connsiteX8" fmla="*/ 199932 w 300038"/>
              <a:gd name="connsiteY8" fmla="*/ 273051 h 336551"/>
              <a:gd name="connsiteX9" fmla="*/ 101328 w 300038"/>
              <a:gd name="connsiteY9" fmla="*/ 196851 h 336551"/>
              <a:gd name="connsiteX10" fmla="*/ 107908 w 300038"/>
              <a:gd name="connsiteY10" fmla="*/ 196851 h 336551"/>
              <a:gd name="connsiteX11" fmla="*/ 111856 w 300038"/>
              <a:gd name="connsiteY11" fmla="*/ 202123 h 336551"/>
              <a:gd name="connsiteX12" fmla="*/ 128964 w 300038"/>
              <a:gd name="connsiteY12" fmla="*/ 248250 h 336551"/>
              <a:gd name="connsiteX13" fmla="*/ 131595 w 300038"/>
              <a:gd name="connsiteY13" fmla="*/ 239025 h 336551"/>
              <a:gd name="connsiteX14" fmla="*/ 126332 w 300038"/>
              <a:gd name="connsiteY14" fmla="*/ 225845 h 336551"/>
              <a:gd name="connsiteX15" fmla="*/ 127648 w 300038"/>
              <a:gd name="connsiteY15" fmla="*/ 217938 h 336551"/>
              <a:gd name="connsiteX16" fmla="*/ 132911 w 300038"/>
              <a:gd name="connsiteY16" fmla="*/ 215302 h 336551"/>
              <a:gd name="connsiteX17" fmla="*/ 167126 w 300038"/>
              <a:gd name="connsiteY17" fmla="*/ 215302 h 336551"/>
              <a:gd name="connsiteX18" fmla="*/ 172390 w 300038"/>
              <a:gd name="connsiteY18" fmla="*/ 217938 h 336551"/>
              <a:gd name="connsiteX19" fmla="*/ 173706 w 300038"/>
              <a:gd name="connsiteY19" fmla="*/ 225845 h 336551"/>
              <a:gd name="connsiteX20" fmla="*/ 168442 w 300038"/>
              <a:gd name="connsiteY20" fmla="*/ 239025 h 336551"/>
              <a:gd name="connsiteX21" fmla="*/ 171074 w 300038"/>
              <a:gd name="connsiteY21" fmla="*/ 248250 h 336551"/>
              <a:gd name="connsiteX22" fmla="*/ 188182 w 300038"/>
              <a:gd name="connsiteY22" fmla="*/ 202123 h 336551"/>
              <a:gd name="connsiteX23" fmla="*/ 192130 w 300038"/>
              <a:gd name="connsiteY23" fmla="*/ 196851 h 336551"/>
              <a:gd name="connsiteX24" fmla="*/ 198710 w 300038"/>
              <a:gd name="connsiteY24" fmla="*/ 196851 h 336551"/>
              <a:gd name="connsiteX25" fmla="*/ 265823 w 300038"/>
              <a:gd name="connsiteY25" fmla="*/ 224527 h 336551"/>
              <a:gd name="connsiteX26" fmla="*/ 300038 w 300038"/>
              <a:gd name="connsiteY26" fmla="*/ 274609 h 336551"/>
              <a:gd name="connsiteX27" fmla="*/ 300038 w 300038"/>
              <a:gd name="connsiteY27" fmla="*/ 328643 h 336551"/>
              <a:gd name="connsiteX28" fmla="*/ 292142 w 300038"/>
              <a:gd name="connsiteY28" fmla="*/ 336551 h 336551"/>
              <a:gd name="connsiteX29" fmla="*/ 7896 w 300038"/>
              <a:gd name="connsiteY29" fmla="*/ 336551 h 336551"/>
              <a:gd name="connsiteX30" fmla="*/ 0 w 300038"/>
              <a:gd name="connsiteY30" fmla="*/ 328643 h 336551"/>
              <a:gd name="connsiteX31" fmla="*/ 0 w 300038"/>
              <a:gd name="connsiteY31" fmla="*/ 274609 h 336551"/>
              <a:gd name="connsiteX32" fmla="*/ 34215 w 300038"/>
              <a:gd name="connsiteY32" fmla="*/ 224527 h 336551"/>
              <a:gd name="connsiteX33" fmla="*/ 101328 w 300038"/>
              <a:gd name="connsiteY33" fmla="*/ 196851 h 336551"/>
              <a:gd name="connsiteX34" fmla="*/ 155328 w 300038"/>
              <a:gd name="connsiteY34" fmla="*/ 0 h 336551"/>
              <a:gd name="connsiteX35" fmla="*/ 201775 w 300038"/>
              <a:gd name="connsiteY35" fmla="*/ 15854 h 336551"/>
              <a:gd name="connsiteX36" fmla="*/ 223008 w 300038"/>
              <a:gd name="connsiteY36" fmla="*/ 79268 h 336551"/>
              <a:gd name="connsiteX37" fmla="*/ 224335 w 300038"/>
              <a:gd name="connsiteY37" fmla="*/ 93801 h 336551"/>
              <a:gd name="connsiteX38" fmla="*/ 229643 w 300038"/>
              <a:gd name="connsiteY38" fmla="*/ 100407 h 336551"/>
              <a:gd name="connsiteX39" fmla="*/ 232297 w 300038"/>
              <a:gd name="connsiteY39" fmla="*/ 125508 h 336551"/>
              <a:gd name="connsiteX40" fmla="*/ 208410 w 300038"/>
              <a:gd name="connsiteY40" fmla="*/ 151931 h 336551"/>
              <a:gd name="connsiteX41" fmla="*/ 185850 w 300038"/>
              <a:gd name="connsiteY41" fmla="*/ 183639 h 336551"/>
              <a:gd name="connsiteX42" fmla="*/ 172579 w 300038"/>
              <a:gd name="connsiteY42" fmla="*/ 192887 h 336551"/>
              <a:gd name="connsiteX43" fmla="*/ 150019 w 300038"/>
              <a:gd name="connsiteY43" fmla="*/ 196850 h 336551"/>
              <a:gd name="connsiteX44" fmla="*/ 127459 w 300038"/>
              <a:gd name="connsiteY44" fmla="*/ 192887 h 336551"/>
              <a:gd name="connsiteX45" fmla="*/ 114189 w 300038"/>
              <a:gd name="connsiteY45" fmla="*/ 183639 h 336551"/>
              <a:gd name="connsiteX46" fmla="*/ 91629 w 300038"/>
              <a:gd name="connsiteY46" fmla="*/ 151931 h 336551"/>
              <a:gd name="connsiteX47" fmla="*/ 67742 w 300038"/>
              <a:gd name="connsiteY47" fmla="*/ 125508 h 336551"/>
              <a:gd name="connsiteX48" fmla="*/ 70396 w 300038"/>
              <a:gd name="connsiteY48" fmla="*/ 100407 h 336551"/>
              <a:gd name="connsiteX49" fmla="*/ 75704 w 300038"/>
              <a:gd name="connsiteY49" fmla="*/ 93801 h 336551"/>
              <a:gd name="connsiteX50" fmla="*/ 77031 w 300038"/>
              <a:gd name="connsiteY50" fmla="*/ 85874 h 336551"/>
              <a:gd name="connsiteX51" fmla="*/ 74377 w 300038"/>
              <a:gd name="connsiteY51" fmla="*/ 50203 h 336551"/>
              <a:gd name="connsiteX52" fmla="*/ 103572 w 300038"/>
              <a:gd name="connsiteY52" fmla="*/ 27744 h 336551"/>
              <a:gd name="connsiteX53" fmla="*/ 119497 w 300038"/>
              <a:gd name="connsiteY53" fmla="*/ 10569 h 336551"/>
              <a:gd name="connsiteX54" fmla="*/ 155328 w 300038"/>
              <a:gd name="connsiteY54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00038" h="336551">
                <a:moveTo>
                  <a:pt x="199932" y="273051"/>
                </a:moveTo>
                <a:cubicBezTo>
                  <a:pt x="194703" y="273051"/>
                  <a:pt x="192088" y="277020"/>
                  <a:pt x="192088" y="280989"/>
                </a:cubicBezTo>
                <a:cubicBezTo>
                  <a:pt x="192088" y="306124"/>
                  <a:pt x="192088" y="306124"/>
                  <a:pt x="192088" y="306124"/>
                </a:cubicBezTo>
                <a:cubicBezTo>
                  <a:pt x="192088" y="310093"/>
                  <a:pt x="194703" y="312739"/>
                  <a:pt x="199932" y="312739"/>
                </a:cubicBezTo>
                <a:cubicBezTo>
                  <a:pt x="250919" y="312739"/>
                  <a:pt x="250919" y="312739"/>
                  <a:pt x="250919" y="312739"/>
                </a:cubicBezTo>
                <a:cubicBezTo>
                  <a:pt x="254841" y="312739"/>
                  <a:pt x="258763" y="310093"/>
                  <a:pt x="258763" y="306124"/>
                </a:cubicBezTo>
                <a:lnTo>
                  <a:pt x="258763" y="280989"/>
                </a:lnTo>
                <a:cubicBezTo>
                  <a:pt x="258763" y="277020"/>
                  <a:pt x="254841" y="273051"/>
                  <a:pt x="250919" y="273051"/>
                </a:cubicBezTo>
                <a:cubicBezTo>
                  <a:pt x="199932" y="273051"/>
                  <a:pt x="199932" y="273051"/>
                  <a:pt x="199932" y="273051"/>
                </a:cubicBezTo>
                <a:close/>
                <a:moveTo>
                  <a:pt x="101328" y="196851"/>
                </a:moveTo>
                <a:cubicBezTo>
                  <a:pt x="103960" y="196851"/>
                  <a:pt x="105276" y="196851"/>
                  <a:pt x="107908" y="196851"/>
                </a:cubicBezTo>
                <a:cubicBezTo>
                  <a:pt x="109224" y="198169"/>
                  <a:pt x="110540" y="199487"/>
                  <a:pt x="111856" y="202123"/>
                </a:cubicBezTo>
                <a:cubicBezTo>
                  <a:pt x="128964" y="248250"/>
                  <a:pt x="128964" y="248250"/>
                  <a:pt x="128964" y="248250"/>
                </a:cubicBezTo>
                <a:cubicBezTo>
                  <a:pt x="131595" y="239025"/>
                  <a:pt x="131595" y="239025"/>
                  <a:pt x="131595" y="239025"/>
                </a:cubicBezTo>
                <a:cubicBezTo>
                  <a:pt x="126332" y="225845"/>
                  <a:pt x="126332" y="225845"/>
                  <a:pt x="126332" y="225845"/>
                </a:cubicBezTo>
                <a:cubicBezTo>
                  <a:pt x="125016" y="223209"/>
                  <a:pt x="126332" y="220574"/>
                  <a:pt x="127648" y="217938"/>
                </a:cubicBezTo>
                <a:cubicBezTo>
                  <a:pt x="128964" y="216620"/>
                  <a:pt x="131595" y="215302"/>
                  <a:pt x="132911" y="215302"/>
                </a:cubicBezTo>
                <a:cubicBezTo>
                  <a:pt x="167126" y="215302"/>
                  <a:pt x="167126" y="215302"/>
                  <a:pt x="167126" y="215302"/>
                </a:cubicBezTo>
                <a:cubicBezTo>
                  <a:pt x="168442" y="215302"/>
                  <a:pt x="171074" y="216620"/>
                  <a:pt x="172390" y="217938"/>
                </a:cubicBezTo>
                <a:cubicBezTo>
                  <a:pt x="173706" y="220574"/>
                  <a:pt x="175022" y="223209"/>
                  <a:pt x="173706" y="225845"/>
                </a:cubicBezTo>
                <a:cubicBezTo>
                  <a:pt x="168442" y="239025"/>
                  <a:pt x="168442" y="239025"/>
                  <a:pt x="168442" y="239025"/>
                </a:cubicBezTo>
                <a:cubicBezTo>
                  <a:pt x="171074" y="248250"/>
                  <a:pt x="171074" y="248250"/>
                  <a:pt x="171074" y="248250"/>
                </a:cubicBezTo>
                <a:cubicBezTo>
                  <a:pt x="188182" y="202123"/>
                  <a:pt x="188182" y="202123"/>
                  <a:pt x="188182" y="202123"/>
                </a:cubicBezTo>
                <a:cubicBezTo>
                  <a:pt x="189498" y="199487"/>
                  <a:pt x="190814" y="198169"/>
                  <a:pt x="192130" y="196851"/>
                </a:cubicBezTo>
                <a:cubicBezTo>
                  <a:pt x="194762" y="196851"/>
                  <a:pt x="196078" y="196851"/>
                  <a:pt x="198710" y="196851"/>
                </a:cubicBezTo>
                <a:cubicBezTo>
                  <a:pt x="265823" y="224527"/>
                  <a:pt x="265823" y="224527"/>
                  <a:pt x="265823" y="224527"/>
                </a:cubicBezTo>
                <a:cubicBezTo>
                  <a:pt x="286879" y="232435"/>
                  <a:pt x="300038" y="252204"/>
                  <a:pt x="300038" y="274609"/>
                </a:cubicBezTo>
                <a:cubicBezTo>
                  <a:pt x="300038" y="328643"/>
                  <a:pt x="300038" y="328643"/>
                  <a:pt x="300038" y="328643"/>
                </a:cubicBezTo>
                <a:cubicBezTo>
                  <a:pt x="300038" y="332597"/>
                  <a:pt x="296090" y="336551"/>
                  <a:pt x="292142" y="336551"/>
                </a:cubicBezTo>
                <a:cubicBezTo>
                  <a:pt x="7896" y="336551"/>
                  <a:pt x="7896" y="336551"/>
                  <a:pt x="7896" y="336551"/>
                </a:cubicBezTo>
                <a:cubicBezTo>
                  <a:pt x="3948" y="336551"/>
                  <a:pt x="0" y="332597"/>
                  <a:pt x="0" y="328643"/>
                </a:cubicBezTo>
                <a:cubicBezTo>
                  <a:pt x="0" y="274609"/>
                  <a:pt x="0" y="274609"/>
                  <a:pt x="0" y="274609"/>
                </a:cubicBezTo>
                <a:cubicBezTo>
                  <a:pt x="0" y="252204"/>
                  <a:pt x="13159" y="232435"/>
                  <a:pt x="34215" y="224527"/>
                </a:cubicBezTo>
                <a:cubicBezTo>
                  <a:pt x="101328" y="196851"/>
                  <a:pt x="101328" y="196851"/>
                  <a:pt x="101328" y="196851"/>
                </a:cubicBezTo>
                <a:close/>
                <a:moveTo>
                  <a:pt x="155328" y="0"/>
                </a:moveTo>
                <a:cubicBezTo>
                  <a:pt x="171252" y="0"/>
                  <a:pt x="187177" y="5285"/>
                  <a:pt x="201775" y="15854"/>
                </a:cubicBezTo>
                <a:cubicBezTo>
                  <a:pt x="225662" y="34350"/>
                  <a:pt x="223008" y="72663"/>
                  <a:pt x="223008" y="79268"/>
                </a:cubicBezTo>
                <a:cubicBezTo>
                  <a:pt x="223008" y="84553"/>
                  <a:pt x="224335" y="89838"/>
                  <a:pt x="224335" y="93801"/>
                </a:cubicBezTo>
                <a:cubicBezTo>
                  <a:pt x="225662" y="95122"/>
                  <a:pt x="228316" y="96443"/>
                  <a:pt x="229643" y="100407"/>
                </a:cubicBezTo>
                <a:cubicBezTo>
                  <a:pt x="234951" y="107012"/>
                  <a:pt x="234951" y="114939"/>
                  <a:pt x="232297" y="125508"/>
                </a:cubicBezTo>
                <a:cubicBezTo>
                  <a:pt x="226989" y="146647"/>
                  <a:pt x="215045" y="150610"/>
                  <a:pt x="208410" y="151931"/>
                </a:cubicBezTo>
                <a:cubicBezTo>
                  <a:pt x="204429" y="159858"/>
                  <a:pt x="195139" y="175712"/>
                  <a:pt x="185850" y="183639"/>
                </a:cubicBezTo>
                <a:cubicBezTo>
                  <a:pt x="183196" y="187602"/>
                  <a:pt x="177888" y="190244"/>
                  <a:pt x="172579" y="192887"/>
                </a:cubicBezTo>
                <a:cubicBezTo>
                  <a:pt x="164617" y="195529"/>
                  <a:pt x="157982" y="196850"/>
                  <a:pt x="150019" y="196850"/>
                </a:cubicBezTo>
                <a:cubicBezTo>
                  <a:pt x="142057" y="196850"/>
                  <a:pt x="135422" y="195529"/>
                  <a:pt x="127459" y="192887"/>
                </a:cubicBezTo>
                <a:cubicBezTo>
                  <a:pt x="122151" y="190244"/>
                  <a:pt x="116843" y="187602"/>
                  <a:pt x="114189" y="183639"/>
                </a:cubicBezTo>
                <a:cubicBezTo>
                  <a:pt x="104900" y="175712"/>
                  <a:pt x="95610" y="159858"/>
                  <a:pt x="91629" y="151931"/>
                </a:cubicBezTo>
                <a:cubicBezTo>
                  <a:pt x="84994" y="150610"/>
                  <a:pt x="73050" y="146647"/>
                  <a:pt x="67742" y="125508"/>
                </a:cubicBezTo>
                <a:cubicBezTo>
                  <a:pt x="65088" y="114939"/>
                  <a:pt x="65088" y="107012"/>
                  <a:pt x="70396" y="100407"/>
                </a:cubicBezTo>
                <a:cubicBezTo>
                  <a:pt x="71723" y="96443"/>
                  <a:pt x="74377" y="95122"/>
                  <a:pt x="75704" y="93801"/>
                </a:cubicBezTo>
                <a:cubicBezTo>
                  <a:pt x="75704" y="91159"/>
                  <a:pt x="75704" y="88516"/>
                  <a:pt x="77031" y="85874"/>
                </a:cubicBezTo>
                <a:cubicBezTo>
                  <a:pt x="73050" y="80590"/>
                  <a:pt x="67742" y="68699"/>
                  <a:pt x="74377" y="50203"/>
                </a:cubicBezTo>
                <a:cubicBezTo>
                  <a:pt x="81013" y="30386"/>
                  <a:pt x="95610" y="27744"/>
                  <a:pt x="103572" y="27744"/>
                </a:cubicBezTo>
                <a:cubicBezTo>
                  <a:pt x="106227" y="22459"/>
                  <a:pt x="111535" y="17175"/>
                  <a:pt x="119497" y="10569"/>
                </a:cubicBezTo>
                <a:cubicBezTo>
                  <a:pt x="128786" y="3963"/>
                  <a:pt x="142057" y="0"/>
                  <a:pt x="15532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9574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5460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12" name="组合 11"/>
          <p:cNvGrpSpPr/>
          <p:nvPr/>
        </p:nvGrpSpPr>
        <p:grpSpPr>
          <a:xfrm>
            <a:off x="2001630" y="4668027"/>
            <a:ext cx="2583070" cy="1053904"/>
            <a:chOff x="1689562" y="2091953"/>
            <a:chExt cx="2583070" cy="1053904"/>
          </a:xfrm>
        </p:grpSpPr>
        <p:sp>
          <p:nvSpPr>
            <p:cNvPr id="13" name="文本框 12"/>
            <p:cNvSpPr txBox="1"/>
            <p:nvPr/>
          </p:nvSpPr>
          <p:spPr>
            <a:xfrm>
              <a:off x="2119323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689562" y="2407193"/>
              <a:ext cx="258307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04465" y="4668027"/>
            <a:ext cx="2583070" cy="1053904"/>
            <a:chOff x="1689562" y="2091953"/>
            <a:chExt cx="2583070" cy="1053904"/>
          </a:xfrm>
        </p:grpSpPr>
        <p:sp>
          <p:nvSpPr>
            <p:cNvPr id="16" name="文本框 15"/>
            <p:cNvSpPr txBox="1"/>
            <p:nvPr/>
          </p:nvSpPr>
          <p:spPr>
            <a:xfrm>
              <a:off x="2119323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89562" y="2407193"/>
              <a:ext cx="258307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into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607300" y="4668027"/>
            <a:ext cx="2583070" cy="1053904"/>
            <a:chOff x="1689562" y="2091953"/>
            <a:chExt cx="2583070" cy="1053904"/>
          </a:xfrm>
        </p:grpSpPr>
        <p:sp>
          <p:nvSpPr>
            <p:cNvPr id="19" name="文本框 18"/>
            <p:cNvSpPr txBox="1"/>
            <p:nvPr/>
          </p:nvSpPr>
          <p:spPr>
            <a:xfrm>
              <a:off x="2119323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89562" y="2407193"/>
              <a:ext cx="258307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into</a:t>
              </a:r>
            </a:p>
          </p:txBody>
        </p:sp>
      </p:grpSp>
      <p:sp>
        <p:nvSpPr>
          <p:cNvPr id="21" name="椭圆 20"/>
          <p:cNvSpPr/>
          <p:nvPr/>
        </p:nvSpPr>
        <p:spPr>
          <a:xfrm>
            <a:off x="2487167" y="2565400"/>
            <a:ext cx="1611996" cy="1611996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5290002" y="2565400"/>
            <a:ext cx="1611996" cy="1611996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092837" y="2565400"/>
            <a:ext cx="1611996" cy="1611996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3"/>
          <p:cNvSpPr/>
          <p:nvPr/>
        </p:nvSpPr>
        <p:spPr>
          <a:xfrm>
            <a:off x="2946400" y="3035382"/>
            <a:ext cx="693530" cy="672033"/>
          </a:xfrm>
          <a:custGeom>
            <a:avLst/>
            <a:gdLst>
              <a:gd name="connsiteX0" fmla="*/ 58918 w 323554"/>
              <a:gd name="connsiteY0" fmla="*/ 189699 h 313525"/>
              <a:gd name="connsiteX1" fmla="*/ 101421 w 323554"/>
              <a:gd name="connsiteY1" fmla="*/ 189699 h 313525"/>
              <a:gd name="connsiteX2" fmla="*/ 103997 w 323554"/>
              <a:gd name="connsiteY2" fmla="*/ 189699 h 313525"/>
              <a:gd name="connsiteX3" fmla="*/ 114301 w 323554"/>
              <a:gd name="connsiteY3" fmla="*/ 201731 h 313525"/>
              <a:gd name="connsiteX4" fmla="*/ 113013 w 323554"/>
              <a:gd name="connsiteY4" fmla="*/ 205741 h 313525"/>
              <a:gd name="connsiteX5" fmla="*/ 101421 w 323554"/>
              <a:gd name="connsiteY5" fmla="*/ 215099 h 313525"/>
              <a:gd name="connsiteX6" fmla="*/ 58918 w 323554"/>
              <a:gd name="connsiteY6" fmla="*/ 215099 h 313525"/>
              <a:gd name="connsiteX7" fmla="*/ 46038 w 323554"/>
              <a:gd name="connsiteY7" fmla="*/ 201731 h 313525"/>
              <a:gd name="connsiteX8" fmla="*/ 58918 w 323554"/>
              <a:gd name="connsiteY8" fmla="*/ 189699 h 313525"/>
              <a:gd name="connsiteX9" fmla="*/ 149225 w 323554"/>
              <a:gd name="connsiteY9" fmla="*/ 165887 h 313525"/>
              <a:gd name="connsiteX10" fmla="*/ 142875 w 323554"/>
              <a:gd name="connsiteY10" fmla="*/ 186525 h 313525"/>
              <a:gd name="connsiteX11" fmla="*/ 153988 w 323554"/>
              <a:gd name="connsiteY11" fmla="*/ 196050 h 313525"/>
              <a:gd name="connsiteX12" fmla="*/ 173038 w 323554"/>
              <a:gd name="connsiteY12" fmla="*/ 188112 h 313525"/>
              <a:gd name="connsiteX13" fmla="*/ 145188 w 323554"/>
              <a:gd name="connsiteY13" fmla="*/ 151599 h 313525"/>
              <a:gd name="connsiteX14" fmla="*/ 187326 w 323554"/>
              <a:gd name="connsiteY14" fmla="*/ 190104 h 313525"/>
              <a:gd name="connsiteX15" fmla="*/ 138803 w 323554"/>
              <a:gd name="connsiteY15" fmla="*/ 210640 h 313525"/>
              <a:gd name="connsiteX16" fmla="*/ 131142 w 323554"/>
              <a:gd name="connsiteY16" fmla="*/ 210640 h 313525"/>
              <a:gd name="connsiteX17" fmla="*/ 129865 w 323554"/>
              <a:gd name="connsiteY17" fmla="*/ 202939 h 313525"/>
              <a:gd name="connsiteX18" fmla="*/ 145188 w 323554"/>
              <a:gd name="connsiteY18" fmla="*/ 151599 h 313525"/>
              <a:gd name="connsiteX19" fmla="*/ 58982 w 323554"/>
              <a:gd name="connsiteY19" fmla="*/ 146837 h 313525"/>
              <a:gd name="connsiteX20" fmla="*/ 130176 w 323554"/>
              <a:gd name="connsiteY20" fmla="*/ 146837 h 313525"/>
              <a:gd name="connsiteX21" fmla="*/ 130176 w 323554"/>
              <a:gd name="connsiteY21" fmla="*/ 148186 h 313525"/>
              <a:gd name="connsiteX22" fmla="*/ 122409 w 323554"/>
              <a:gd name="connsiteY22" fmla="*/ 173825 h 313525"/>
              <a:gd name="connsiteX23" fmla="*/ 58982 w 323554"/>
              <a:gd name="connsiteY23" fmla="*/ 173825 h 313525"/>
              <a:gd name="connsiteX24" fmla="*/ 46038 w 323554"/>
              <a:gd name="connsiteY24" fmla="*/ 160331 h 313525"/>
              <a:gd name="connsiteX25" fmla="*/ 58982 w 323554"/>
              <a:gd name="connsiteY25" fmla="*/ 146837 h 313525"/>
              <a:gd name="connsiteX26" fmla="*/ 59011 w 323554"/>
              <a:gd name="connsiteY26" fmla="*/ 105562 h 313525"/>
              <a:gd name="connsiteX27" fmla="*/ 166688 w 323554"/>
              <a:gd name="connsiteY27" fmla="*/ 105562 h 313525"/>
              <a:gd name="connsiteX28" fmla="*/ 144634 w 323554"/>
              <a:gd name="connsiteY28" fmla="*/ 130962 h 313525"/>
              <a:gd name="connsiteX29" fmla="*/ 59011 w 323554"/>
              <a:gd name="connsiteY29" fmla="*/ 130962 h 313525"/>
              <a:gd name="connsiteX30" fmla="*/ 46038 w 323554"/>
              <a:gd name="connsiteY30" fmla="*/ 118930 h 313525"/>
              <a:gd name="connsiteX31" fmla="*/ 59011 w 323554"/>
              <a:gd name="connsiteY31" fmla="*/ 105562 h 313525"/>
              <a:gd name="connsiteX32" fmla="*/ 226883 w 323554"/>
              <a:gd name="connsiteY32" fmla="*/ 81749 h 313525"/>
              <a:gd name="connsiteX33" fmla="*/ 224292 w 323554"/>
              <a:gd name="connsiteY33" fmla="*/ 83037 h 313525"/>
              <a:gd name="connsiteX34" fmla="*/ 171159 w 323554"/>
              <a:gd name="connsiteY34" fmla="*/ 140996 h 313525"/>
              <a:gd name="connsiteX35" fmla="*/ 172455 w 323554"/>
              <a:gd name="connsiteY35" fmla="*/ 146148 h 313525"/>
              <a:gd name="connsiteX36" fmla="*/ 175047 w 323554"/>
              <a:gd name="connsiteY36" fmla="*/ 148724 h 313525"/>
              <a:gd name="connsiteX37" fmla="*/ 177639 w 323554"/>
              <a:gd name="connsiteY37" fmla="*/ 150012 h 313525"/>
              <a:gd name="connsiteX38" fmla="*/ 180230 w 323554"/>
              <a:gd name="connsiteY38" fmla="*/ 148724 h 313525"/>
              <a:gd name="connsiteX39" fmla="*/ 232067 w 323554"/>
              <a:gd name="connsiteY39" fmla="*/ 90765 h 313525"/>
              <a:gd name="connsiteX40" fmla="*/ 232067 w 323554"/>
              <a:gd name="connsiteY40" fmla="*/ 85613 h 313525"/>
              <a:gd name="connsiteX41" fmla="*/ 229475 w 323554"/>
              <a:gd name="connsiteY41" fmla="*/ 83037 h 313525"/>
              <a:gd name="connsiteX42" fmla="*/ 226883 w 323554"/>
              <a:gd name="connsiteY42" fmla="*/ 81749 h 313525"/>
              <a:gd name="connsiteX43" fmla="*/ 247254 w 323554"/>
              <a:gd name="connsiteY43" fmla="*/ 62303 h 313525"/>
              <a:gd name="connsiteX44" fmla="*/ 242491 w 323554"/>
              <a:gd name="connsiteY44" fmla="*/ 63493 h 313525"/>
              <a:gd name="connsiteX45" fmla="*/ 237729 w 323554"/>
              <a:gd name="connsiteY45" fmla="*/ 68256 h 313525"/>
              <a:gd name="connsiteX46" fmla="*/ 236538 w 323554"/>
              <a:gd name="connsiteY46" fmla="*/ 70637 h 313525"/>
              <a:gd name="connsiteX47" fmla="*/ 237729 w 323554"/>
              <a:gd name="connsiteY47" fmla="*/ 73019 h 313525"/>
              <a:gd name="connsiteX48" fmla="*/ 240110 w 323554"/>
              <a:gd name="connsiteY48" fmla="*/ 74209 h 313525"/>
              <a:gd name="connsiteX49" fmla="*/ 242491 w 323554"/>
              <a:gd name="connsiteY49" fmla="*/ 75400 h 313525"/>
              <a:gd name="connsiteX50" fmla="*/ 244873 w 323554"/>
              <a:gd name="connsiteY50" fmla="*/ 75400 h 313525"/>
              <a:gd name="connsiteX51" fmla="*/ 244873 w 323554"/>
              <a:gd name="connsiteY51" fmla="*/ 74209 h 313525"/>
              <a:gd name="connsiteX52" fmla="*/ 249635 w 323554"/>
              <a:gd name="connsiteY52" fmla="*/ 69447 h 313525"/>
              <a:gd name="connsiteX53" fmla="*/ 249635 w 323554"/>
              <a:gd name="connsiteY53" fmla="*/ 64684 h 313525"/>
              <a:gd name="connsiteX54" fmla="*/ 247254 w 323554"/>
              <a:gd name="connsiteY54" fmla="*/ 62303 h 313525"/>
              <a:gd name="connsiteX55" fmla="*/ 24647 w 323554"/>
              <a:gd name="connsiteY55" fmla="*/ 48412 h 313525"/>
              <a:gd name="connsiteX56" fmla="*/ 201069 w 323554"/>
              <a:gd name="connsiteY56" fmla="*/ 48412 h 313525"/>
              <a:gd name="connsiteX57" fmla="*/ 214041 w 323554"/>
              <a:gd name="connsiteY57" fmla="*/ 52292 h 313525"/>
              <a:gd name="connsiteX58" fmla="*/ 193285 w 323554"/>
              <a:gd name="connsiteY58" fmla="*/ 76863 h 313525"/>
              <a:gd name="connsiteX59" fmla="*/ 181610 w 323554"/>
              <a:gd name="connsiteY59" fmla="*/ 72983 h 313525"/>
              <a:gd name="connsiteX60" fmla="*/ 45403 w 323554"/>
              <a:gd name="connsiteY60" fmla="*/ 72983 h 313525"/>
              <a:gd name="connsiteX61" fmla="*/ 24647 w 323554"/>
              <a:gd name="connsiteY61" fmla="*/ 93675 h 313525"/>
              <a:gd name="connsiteX62" fmla="*/ 24647 w 323554"/>
              <a:gd name="connsiteY62" fmla="*/ 268262 h 313525"/>
              <a:gd name="connsiteX63" fmla="*/ 45403 w 323554"/>
              <a:gd name="connsiteY63" fmla="*/ 287660 h 313525"/>
              <a:gd name="connsiteX64" fmla="*/ 181610 w 323554"/>
              <a:gd name="connsiteY64" fmla="*/ 287660 h 313525"/>
              <a:gd name="connsiteX65" fmla="*/ 202366 w 323554"/>
              <a:gd name="connsiteY65" fmla="*/ 268262 h 313525"/>
              <a:gd name="connsiteX66" fmla="*/ 202366 w 323554"/>
              <a:gd name="connsiteY66" fmla="*/ 202307 h 313525"/>
              <a:gd name="connsiteX67" fmla="*/ 203663 w 323554"/>
              <a:gd name="connsiteY67" fmla="*/ 201014 h 313525"/>
              <a:gd name="connsiteX68" fmla="*/ 206258 w 323554"/>
              <a:gd name="connsiteY68" fmla="*/ 198427 h 313525"/>
              <a:gd name="connsiteX69" fmla="*/ 227013 w 323554"/>
              <a:gd name="connsiteY69" fmla="*/ 175149 h 313525"/>
              <a:gd name="connsiteX70" fmla="*/ 227013 w 323554"/>
              <a:gd name="connsiteY70" fmla="*/ 287660 h 313525"/>
              <a:gd name="connsiteX71" fmla="*/ 201069 w 323554"/>
              <a:gd name="connsiteY71" fmla="*/ 313525 h 313525"/>
              <a:gd name="connsiteX72" fmla="*/ 25944 w 323554"/>
              <a:gd name="connsiteY72" fmla="*/ 313525 h 313525"/>
              <a:gd name="connsiteX73" fmla="*/ 0 w 323554"/>
              <a:gd name="connsiteY73" fmla="*/ 287660 h 313525"/>
              <a:gd name="connsiteX74" fmla="*/ 0 w 323554"/>
              <a:gd name="connsiteY74" fmla="*/ 72983 h 313525"/>
              <a:gd name="connsiteX75" fmla="*/ 24647 w 323554"/>
              <a:gd name="connsiteY75" fmla="*/ 48412 h 313525"/>
              <a:gd name="connsiteX76" fmla="*/ 242888 w 323554"/>
              <a:gd name="connsiteY76" fmla="*/ 42062 h 313525"/>
              <a:gd name="connsiteX77" fmla="*/ 285751 w 323554"/>
              <a:gd name="connsiteY77" fmla="*/ 81750 h 313525"/>
              <a:gd name="connsiteX78" fmla="*/ 279401 w 323554"/>
              <a:gd name="connsiteY78" fmla="*/ 89687 h 313525"/>
              <a:gd name="connsiteX79" fmla="*/ 200026 w 323554"/>
              <a:gd name="connsiteY79" fmla="*/ 178587 h 313525"/>
              <a:gd name="connsiteX80" fmla="*/ 193676 w 323554"/>
              <a:gd name="connsiteY80" fmla="*/ 184937 h 313525"/>
              <a:gd name="connsiteX81" fmla="*/ 150813 w 323554"/>
              <a:gd name="connsiteY81" fmla="*/ 146837 h 313525"/>
              <a:gd name="connsiteX82" fmla="*/ 155576 w 323554"/>
              <a:gd name="connsiteY82" fmla="*/ 138899 h 313525"/>
              <a:gd name="connsiteX83" fmla="*/ 236538 w 323554"/>
              <a:gd name="connsiteY83" fmla="*/ 48412 h 313525"/>
              <a:gd name="connsiteX84" fmla="*/ 257175 w 323554"/>
              <a:gd name="connsiteY84" fmla="*/ 26187 h 313525"/>
              <a:gd name="connsiteX85" fmla="*/ 301625 w 323554"/>
              <a:gd name="connsiteY85" fmla="*/ 64287 h 313525"/>
              <a:gd name="connsiteX86" fmla="*/ 295275 w 323554"/>
              <a:gd name="connsiteY86" fmla="*/ 72225 h 313525"/>
              <a:gd name="connsiteX87" fmla="*/ 290513 w 323554"/>
              <a:gd name="connsiteY87" fmla="*/ 75400 h 313525"/>
              <a:gd name="connsiteX88" fmla="*/ 247650 w 323554"/>
              <a:gd name="connsiteY88" fmla="*/ 37300 h 313525"/>
              <a:gd name="connsiteX89" fmla="*/ 250825 w 323554"/>
              <a:gd name="connsiteY89" fmla="*/ 34125 h 313525"/>
              <a:gd name="connsiteX90" fmla="*/ 285750 w 323554"/>
              <a:gd name="connsiteY90" fmla="*/ 11899 h 313525"/>
              <a:gd name="connsiteX91" fmla="*/ 279400 w 323554"/>
              <a:gd name="connsiteY91" fmla="*/ 19837 h 313525"/>
              <a:gd name="connsiteX92" fmla="*/ 304800 w 323554"/>
              <a:gd name="connsiteY92" fmla="*/ 43649 h 313525"/>
              <a:gd name="connsiteX93" fmla="*/ 312738 w 323554"/>
              <a:gd name="connsiteY93" fmla="*/ 35712 h 313525"/>
              <a:gd name="connsiteX94" fmla="*/ 285265 w 323554"/>
              <a:gd name="connsiteY94" fmla="*/ 516 h 313525"/>
              <a:gd name="connsiteX95" fmla="*/ 294336 w 323554"/>
              <a:gd name="connsiteY95" fmla="*/ 3151 h 313525"/>
              <a:gd name="connsiteX96" fmla="*/ 318958 w 323554"/>
              <a:gd name="connsiteY96" fmla="*/ 25545 h 313525"/>
              <a:gd name="connsiteX97" fmla="*/ 320254 w 323554"/>
              <a:gd name="connsiteY97" fmla="*/ 43987 h 313525"/>
              <a:gd name="connsiteX98" fmla="*/ 305999 w 323554"/>
              <a:gd name="connsiteY98" fmla="*/ 61112 h 313525"/>
              <a:gd name="connsiteX99" fmla="*/ 261938 w 323554"/>
              <a:gd name="connsiteY99" fmla="*/ 20276 h 313525"/>
              <a:gd name="connsiteX100" fmla="*/ 276193 w 323554"/>
              <a:gd name="connsiteY100" fmla="*/ 4468 h 313525"/>
              <a:gd name="connsiteX101" fmla="*/ 285265 w 323554"/>
              <a:gd name="connsiteY101" fmla="*/ 516 h 31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23554" h="313525">
                <a:moveTo>
                  <a:pt x="58918" y="189699"/>
                </a:moveTo>
                <a:cubicBezTo>
                  <a:pt x="58918" y="189699"/>
                  <a:pt x="58918" y="189699"/>
                  <a:pt x="101421" y="189699"/>
                </a:cubicBezTo>
                <a:cubicBezTo>
                  <a:pt x="102709" y="189699"/>
                  <a:pt x="102709" y="189699"/>
                  <a:pt x="103997" y="189699"/>
                </a:cubicBezTo>
                <a:cubicBezTo>
                  <a:pt x="109149" y="189699"/>
                  <a:pt x="114301" y="195046"/>
                  <a:pt x="114301" y="201731"/>
                </a:cubicBezTo>
                <a:cubicBezTo>
                  <a:pt x="114301" y="203067"/>
                  <a:pt x="114301" y="204404"/>
                  <a:pt x="113013" y="205741"/>
                </a:cubicBezTo>
                <a:cubicBezTo>
                  <a:pt x="111725" y="211088"/>
                  <a:pt x="107861" y="215099"/>
                  <a:pt x="101421" y="215099"/>
                </a:cubicBezTo>
                <a:cubicBezTo>
                  <a:pt x="101421" y="215099"/>
                  <a:pt x="101421" y="215099"/>
                  <a:pt x="58918" y="215099"/>
                </a:cubicBezTo>
                <a:cubicBezTo>
                  <a:pt x="51190" y="215099"/>
                  <a:pt x="46038" y="209752"/>
                  <a:pt x="46038" y="201731"/>
                </a:cubicBezTo>
                <a:cubicBezTo>
                  <a:pt x="46038" y="195046"/>
                  <a:pt x="51190" y="189699"/>
                  <a:pt x="58918" y="189699"/>
                </a:cubicBezTo>
                <a:close/>
                <a:moveTo>
                  <a:pt x="149225" y="165887"/>
                </a:moveTo>
                <a:lnTo>
                  <a:pt x="142875" y="186525"/>
                </a:lnTo>
                <a:lnTo>
                  <a:pt x="153988" y="196050"/>
                </a:lnTo>
                <a:lnTo>
                  <a:pt x="173038" y="188112"/>
                </a:lnTo>
                <a:close/>
                <a:moveTo>
                  <a:pt x="145188" y="151599"/>
                </a:moveTo>
                <a:cubicBezTo>
                  <a:pt x="145188" y="151599"/>
                  <a:pt x="145188" y="151599"/>
                  <a:pt x="187326" y="190104"/>
                </a:cubicBezTo>
                <a:cubicBezTo>
                  <a:pt x="187326" y="190104"/>
                  <a:pt x="187326" y="190104"/>
                  <a:pt x="138803" y="210640"/>
                </a:cubicBezTo>
                <a:cubicBezTo>
                  <a:pt x="136249" y="211924"/>
                  <a:pt x="133696" y="211924"/>
                  <a:pt x="131142" y="210640"/>
                </a:cubicBezTo>
                <a:cubicBezTo>
                  <a:pt x="129865" y="208073"/>
                  <a:pt x="128588" y="205506"/>
                  <a:pt x="129865" y="202939"/>
                </a:cubicBezTo>
                <a:cubicBezTo>
                  <a:pt x="129865" y="202939"/>
                  <a:pt x="129865" y="202939"/>
                  <a:pt x="145188" y="151599"/>
                </a:cubicBezTo>
                <a:close/>
                <a:moveTo>
                  <a:pt x="58982" y="146837"/>
                </a:moveTo>
                <a:cubicBezTo>
                  <a:pt x="58982" y="146837"/>
                  <a:pt x="58982" y="146837"/>
                  <a:pt x="130176" y="146837"/>
                </a:cubicBezTo>
                <a:cubicBezTo>
                  <a:pt x="130176" y="148186"/>
                  <a:pt x="130176" y="148186"/>
                  <a:pt x="130176" y="148186"/>
                </a:cubicBezTo>
                <a:lnTo>
                  <a:pt x="122409" y="173825"/>
                </a:lnTo>
                <a:cubicBezTo>
                  <a:pt x="122409" y="173825"/>
                  <a:pt x="122409" y="173825"/>
                  <a:pt x="58982" y="173825"/>
                </a:cubicBezTo>
                <a:cubicBezTo>
                  <a:pt x="51216" y="173825"/>
                  <a:pt x="46038" y="167078"/>
                  <a:pt x="46038" y="160331"/>
                </a:cubicBezTo>
                <a:cubicBezTo>
                  <a:pt x="46038" y="153584"/>
                  <a:pt x="51216" y="146837"/>
                  <a:pt x="58982" y="146837"/>
                </a:cubicBezTo>
                <a:close/>
                <a:moveTo>
                  <a:pt x="59011" y="105562"/>
                </a:moveTo>
                <a:lnTo>
                  <a:pt x="166688" y="105562"/>
                </a:lnTo>
                <a:cubicBezTo>
                  <a:pt x="166688" y="105562"/>
                  <a:pt x="166688" y="105562"/>
                  <a:pt x="144634" y="130962"/>
                </a:cubicBezTo>
                <a:cubicBezTo>
                  <a:pt x="144634" y="130962"/>
                  <a:pt x="144634" y="130962"/>
                  <a:pt x="59011" y="130962"/>
                </a:cubicBezTo>
                <a:cubicBezTo>
                  <a:pt x="51227" y="130962"/>
                  <a:pt x="46038" y="125615"/>
                  <a:pt x="46038" y="118930"/>
                </a:cubicBezTo>
                <a:cubicBezTo>
                  <a:pt x="46038" y="110909"/>
                  <a:pt x="51227" y="105562"/>
                  <a:pt x="59011" y="105562"/>
                </a:cubicBezTo>
                <a:close/>
                <a:moveTo>
                  <a:pt x="226883" y="81749"/>
                </a:moveTo>
                <a:cubicBezTo>
                  <a:pt x="225587" y="81749"/>
                  <a:pt x="224292" y="83037"/>
                  <a:pt x="224292" y="83037"/>
                </a:cubicBezTo>
                <a:cubicBezTo>
                  <a:pt x="224292" y="83037"/>
                  <a:pt x="224292" y="83037"/>
                  <a:pt x="171159" y="140996"/>
                </a:cubicBezTo>
                <a:cubicBezTo>
                  <a:pt x="169863" y="142284"/>
                  <a:pt x="169863" y="144860"/>
                  <a:pt x="172455" y="146148"/>
                </a:cubicBezTo>
                <a:cubicBezTo>
                  <a:pt x="172455" y="146148"/>
                  <a:pt x="172455" y="146148"/>
                  <a:pt x="175047" y="148724"/>
                </a:cubicBezTo>
                <a:cubicBezTo>
                  <a:pt x="175047" y="148724"/>
                  <a:pt x="176343" y="150012"/>
                  <a:pt x="177639" y="150012"/>
                </a:cubicBezTo>
                <a:cubicBezTo>
                  <a:pt x="177639" y="150012"/>
                  <a:pt x="178934" y="148724"/>
                  <a:pt x="180230" y="148724"/>
                </a:cubicBezTo>
                <a:cubicBezTo>
                  <a:pt x="180230" y="148724"/>
                  <a:pt x="180230" y="148724"/>
                  <a:pt x="232067" y="90765"/>
                </a:cubicBezTo>
                <a:cubicBezTo>
                  <a:pt x="233363" y="89477"/>
                  <a:pt x="233363" y="86901"/>
                  <a:pt x="232067" y="85613"/>
                </a:cubicBezTo>
                <a:cubicBezTo>
                  <a:pt x="232067" y="85613"/>
                  <a:pt x="232067" y="85613"/>
                  <a:pt x="229475" y="83037"/>
                </a:cubicBezTo>
                <a:cubicBezTo>
                  <a:pt x="228179" y="81749"/>
                  <a:pt x="226883" y="81749"/>
                  <a:pt x="226883" y="81749"/>
                </a:cubicBezTo>
                <a:close/>
                <a:moveTo>
                  <a:pt x="247254" y="62303"/>
                </a:moveTo>
                <a:cubicBezTo>
                  <a:pt x="244873" y="61112"/>
                  <a:pt x="243682" y="62303"/>
                  <a:pt x="242491" y="63493"/>
                </a:cubicBezTo>
                <a:cubicBezTo>
                  <a:pt x="242491" y="63493"/>
                  <a:pt x="242491" y="63493"/>
                  <a:pt x="237729" y="68256"/>
                </a:cubicBezTo>
                <a:cubicBezTo>
                  <a:pt x="237729" y="68256"/>
                  <a:pt x="236538" y="69447"/>
                  <a:pt x="236538" y="70637"/>
                </a:cubicBezTo>
                <a:cubicBezTo>
                  <a:pt x="236538" y="70637"/>
                  <a:pt x="237729" y="71828"/>
                  <a:pt x="237729" y="73019"/>
                </a:cubicBezTo>
                <a:cubicBezTo>
                  <a:pt x="237729" y="73019"/>
                  <a:pt x="237729" y="73019"/>
                  <a:pt x="240110" y="74209"/>
                </a:cubicBezTo>
                <a:cubicBezTo>
                  <a:pt x="241301" y="75400"/>
                  <a:pt x="242491" y="75400"/>
                  <a:pt x="242491" y="75400"/>
                </a:cubicBezTo>
                <a:cubicBezTo>
                  <a:pt x="243682" y="75400"/>
                  <a:pt x="243682" y="75400"/>
                  <a:pt x="244873" y="75400"/>
                </a:cubicBezTo>
                <a:cubicBezTo>
                  <a:pt x="244873" y="74209"/>
                  <a:pt x="244873" y="74209"/>
                  <a:pt x="244873" y="74209"/>
                </a:cubicBezTo>
                <a:cubicBezTo>
                  <a:pt x="244873" y="74209"/>
                  <a:pt x="244873" y="74209"/>
                  <a:pt x="249635" y="69447"/>
                </a:cubicBezTo>
                <a:cubicBezTo>
                  <a:pt x="250826" y="68256"/>
                  <a:pt x="250826" y="65875"/>
                  <a:pt x="249635" y="64684"/>
                </a:cubicBezTo>
                <a:cubicBezTo>
                  <a:pt x="249635" y="64684"/>
                  <a:pt x="249635" y="64684"/>
                  <a:pt x="247254" y="62303"/>
                </a:cubicBezTo>
                <a:close/>
                <a:moveTo>
                  <a:pt x="24647" y="48412"/>
                </a:moveTo>
                <a:cubicBezTo>
                  <a:pt x="24647" y="48412"/>
                  <a:pt x="24647" y="48412"/>
                  <a:pt x="201069" y="48412"/>
                </a:cubicBezTo>
                <a:cubicBezTo>
                  <a:pt x="206258" y="48412"/>
                  <a:pt x="210149" y="49705"/>
                  <a:pt x="214041" y="52292"/>
                </a:cubicBezTo>
                <a:cubicBezTo>
                  <a:pt x="214041" y="52292"/>
                  <a:pt x="214041" y="52292"/>
                  <a:pt x="193285" y="76863"/>
                </a:cubicBezTo>
                <a:cubicBezTo>
                  <a:pt x="189394" y="74277"/>
                  <a:pt x="185502" y="72983"/>
                  <a:pt x="181610" y="72983"/>
                </a:cubicBezTo>
                <a:cubicBezTo>
                  <a:pt x="181610" y="72983"/>
                  <a:pt x="181610" y="72983"/>
                  <a:pt x="45403" y="72983"/>
                </a:cubicBezTo>
                <a:cubicBezTo>
                  <a:pt x="33728" y="72983"/>
                  <a:pt x="24647" y="82036"/>
                  <a:pt x="24647" y="93675"/>
                </a:cubicBezTo>
                <a:cubicBezTo>
                  <a:pt x="24647" y="93675"/>
                  <a:pt x="24647" y="93675"/>
                  <a:pt x="24647" y="268262"/>
                </a:cubicBezTo>
                <a:cubicBezTo>
                  <a:pt x="24647" y="278608"/>
                  <a:pt x="33728" y="287660"/>
                  <a:pt x="45403" y="287660"/>
                </a:cubicBezTo>
                <a:cubicBezTo>
                  <a:pt x="45403" y="287660"/>
                  <a:pt x="45403" y="287660"/>
                  <a:pt x="181610" y="287660"/>
                </a:cubicBezTo>
                <a:cubicBezTo>
                  <a:pt x="193285" y="287660"/>
                  <a:pt x="202366" y="278608"/>
                  <a:pt x="202366" y="268262"/>
                </a:cubicBezTo>
                <a:cubicBezTo>
                  <a:pt x="202366" y="268262"/>
                  <a:pt x="202366" y="268262"/>
                  <a:pt x="202366" y="202307"/>
                </a:cubicBezTo>
                <a:cubicBezTo>
                  <a:pt x="202366" y="202307"/>
                  <a:pt x="202366" y="201014"/>
                  <a:pt x="203663" y="201014"/>
                </a:cubicBezTo>
                <a:cubicBezTo>
                  <a:pt x="203663" y="199720"/>
                  <a:pt x="204960" y="199720"/>
                  <a:pt x="206258" y="198427"/>
                </a:cubicBezTo>
                <a:cubicBezTo>
                  <a:pt x="206258" y="198427"/>
                  <a:pt x="206258" y="198427"/>
                  <a:pt x="227013" y="175149"/>
                </a:cubicBezTo>
                <a:cubicBezTo>
                  <a:pt x="227013" y="175149"/>
                  <a:pt x="227013" y="175149"/>
                  <a:pt x="227013" y="287660"/>
                </a:cubicBezTo>
                <a:cubicBezTo>
                  <a:pt x="227013" y="301886"/>
                  <a:pt x="215338" y="313525"/>
                  <a:pt x="201069" y="313525"/>
                </a:cubicBezTo>
                <a:cubicBezTo>
                  <a:pt x="201069" y="313525"/>
                  <a:pt x="201069" y="313525"/>
                  <a:pt x="25944" y="313525"/>
                </a:cubicBezTo>
                <a:cubicBezTo>
                  <a:pt x="11675" y="313525"/>
                  <a:pt x="0" y="301886"/>
                  <a:pt x="0" y="287660"/>
                </a:cubicBezTo>
                <a:cubicBezTo>
                  <a:pt x="0" y="287660"/>
                  <a:pt x="0" y="287660"/>
                  <a:pt x="0" y="72983"/>
                </a:cubicBezTo>
                <a:cubicBezTo>
                  <a:pt x="0" y="60051"/>
                  <a:pt x="10378" y="48412"/>
                  <a:pt x="24647" y="48412"/>
                </a:cubicBezTo>
                <a:close/>
                <a:moveTo>
                  <a:pt x="242888" y="42062"/>
                </a:moveTo>
                <a:lnTo>
                  <a:pt x="285751" y="81750"/>
                </a:lnTo>
                <a:lnTo>
                  <a:pt x="279401" y="89687"/>
                </a:lnTo>
                <a:lnTo>
                  <a:pt x="200026" y="178587"/>
                </a:lnTo>
                <a:lnTo>
                  <a:pt x="193676" y="184937"/>
                </a:lnTo>
                <a:lnTo>
                  <a:pt x="150813" y="146837"/>
                </a:lnTo>
                <a:lnTo>
                  <a:pt x="155576" y="138899"/>
                </a:lnTo>
                <a:lnTo>
                  <a:pt x="236538" y="48412"/>
                </a:lnTo>
                <a:close/>
                <a:moveTo>
                  <a:pt x="257175" y="26187"/>
                </a:moveTo>
                <a:lnTo>
                  <a:pt x="301625" y="64287"/>
                </a:lnTo>
                <a:lnTo>
                  <a:pt x="295275" y="72225"/>
                </a:lnTo>
                <a:lnTo>
                  <a:pt x="290513" y="75400"/>
                </a:lnTo>
                <a:lnTo>
                  <a:pt x="247650" y="37300"/>
                </a:lnTo>
                <a:lnTo>
                  <a:pt x="250825" y="34125"/>
                </a:lnTo>
                <a:close/>
                <a:moveTo>
                  <a:pt x="285750" y="11899"/>
                </a:moveTo>
                <a:lnTo>
                  <a:pt x="279400" y="19837"/>
                </a:lnTo>
                <a:lnTo>
                  <a:pt x="304800" y="43649"/>
                </a:lnTo>
                <a:lnTo>
                  <a:pt x="312738" y="35712"/>
                </a:lnTo>
                <a:close/>
                <a:moveTo>
                  <a:pt x="285265" y="516"/>
                </a:moveTo>
                <a:cubicBezTo>
                  <a:pt x="289152" y="-801"/>
                  <a:pt x="291744" y="516"/>
                  <a:pt x="294336" y="3151"/>
                </a:cubicBezTo>
                <a:cubicBezTo>
                  <a:pt x="294336" y="3151"/>
                  <a:pt x="294336" y="3151"/>
                  <a:pt x="318958" y="25545"/>
                </a:cubicBezTo>
                <a:cubicBezTo>
                  <a:pt x="324142" y="30814"/>
                  <a:pt x="325438" y="38718"/>
                  <a:pt x="320254" y="43987"/>
                </a:cubicBezTo>
                <a:cubicBezTo>
                  <a:pt x="320254" y="43987"/>
                  <a:pt x="320254" y="43987"/>
                  <a:pt x="305999" y="61112"/>
                </a:cubicBezTo>
                <a:cubicBezTo>
                  <a:pt x="305999" y="61112"/>
                  <a:pt x="305999" y="61112"/>
                  <a:pt x="261938" y="20276"/>
                </a:cubicBezTo>
                <a:cubicBezTo>
                  <a:pt x="261938" y="20276"/>
                  <a:pt x="261938" y="20276"/>
                  <a:pt x="276193" y="4468"/>
                </a:cubicBezTo>
                <a:cubicBezTo>
                  <a:pt x="278785" y="1834"/>
                  <a:pt x="281377" y="516"/>
                  <a:pt x="285265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9" name="椭圆 24"/>
          <p:cNvSpPr/>
          <p:nvPr/>
        </p:nvSpPr>
        <p:spPr>
          <a:xfrm>
            <a:off x="5749235" y="3053066"/>
            <a:ext cx="693530" cy="636665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0" name="椭圆 25"/>
          <p:cNvSpPr/>
          <p:nvPr/>
        </p:nvSpPr>
        <p:spPr>
          <a:xfrm>
            <a:off x="8563700" y="3024633"/>
            <a:ext cx="670271" cy="693530"/>
          </a:xfrm>
          <a:custGeom>
            <a:avLst/>
            <a:gdLst>
              <a:gd name="connsiteX0" fmla="*/ 94055 w 317452"/>
              <a:gd name="connsiteY0" fmla="*/ 135965 h 328468"/>
              <a:gd name="connsiteX1" fmla="*/ 94407 w 317452"/>
              <a:gd name="connsiteY1" fmla="*/ 136055 h 328468"/>
              <a:gd name="connsiteX2" fmla="*/ 104825 w 317452"/>
              <a:gd name="connsiteY2" fmla="*/ 158537 h 328468"/>
              <a:gd name="connsiteX3" fmla="*/ 106109 w 317452"/>
              <a:gd name="connsiteY3" fmla="*/ 161308 h 328468"/>
              <a:gd name="connsiteX4" fmla="*/ 98162 w 317452"/>
              <a:gd name="connsiteY4" fmla="*/ 160053 h 328468"/>
              <a:gd name="connsiteX5" fmla="*/ 96849 w 317452"/>
              <a:gd name="connsiteY5" fmla="*/ 160053 h 328468"/>
              <a:gd name="connsiteX6" fmla="*/ 92911 w 317452"/>
              <a:gd name="connsiteY6" fmla="*/ 137630 h 328468"/>
              <a:gd name="connsiteX7" fmla="*/ 93506 w 317452"/>
              <a:gd name="connsiteY7" fmla="*/ 136765 h 328468"/>
              <a:gd name="connsiteX8" fmla="*/ 39496 w 317452"/>
              <a:gd name="connsiteY8" fmla="*/ 115887 h 328468"/>
              <a:gd name="connsiteX9" fmla="*/ 51437 w 317452"/>
              <a:gd name="connsiteY9" fmla="*/ 165488 h 328468"/>
              <a:gd name="connsiteX10" fmla="*/ 48784 w 317452"/>
              <a:gd name="connsiteY10" fmla="*/ 166793 h 328468"/>
              <a:gd name="connsiteX11" fmla="*/ 47457 w 317452"/>
              <a:gd name="connsiteY11" fmla="*/ 170709 h 328468"/>
              <a:gd name="connsiteX12" fmla="*/ 48784 w 317452"/>
              <a:gd name="connsiteY12" fmla="*/ 173319 h 328468"/>
              <a:gd name="connsiteX13" fmla="*/ 52764 w 317452"/>
              <a:gd name="connsiteY13" fmla="*/ 175930 h 328468"/>
              <a:gd name="connsiteX14" fmla="*/ 55418 w 317452"/>
              <a:gd name="connsiteY14" fmla="*/ 174625 h 328468"/>
              <a:gd name="connsiteX15" fmla="*/ 87263 w 317452"/>
              <a:gd name="connsiteY15" fmla="*/ 216393 h 328468"/>
              <a:gd name="connsiteX16" fmla="*/ 55418 w 317452"/>
              <a:gd name="connsiteY16" fmla="*/ 230752 h 328468"/>
              <a:gd name="connsiteX17" fmla="*/ 38169 w 317452"/>
              <a:gd name="connsiteY17" fmla="*/ 224225 h 328468"/>
              <a:gd name="connsiteX18" fmla="*/ 1017 w 317452"/>
              <a:gd name="connsiteY18" fmla="*/ 147214 h 328468"/>
              <a:gd name="connsiteX19" fmla="*/ 7651 w 317452"/>
              <a:gd name="connsiteY19" fmla="*/ 128940 h 328468"/>
              <a:gd name="connsiteX20" fmla="*/ 39496 w 317452"/>
              <a:gd name="connsiteY20" fmla="*/ 115887 h 328468"/>
              <a:gd name="connsiteX21" fmla="*/ 63900 w 317452"/>
              <a:gd name="connsiteY21" fmla="*/ 106627 h 328468"/>
              <a:gd name="connsiteX22" fmla="*/ 71807 w 317452"/>
              <a:gd name="connsiteY22" fmla="*/ 114982 h 328468"/>
              <a:gd name="connsiteX23" fmla="*/ 81033 w 317452"/>
              <a:gd name="connsiteY23" fmla="*/ 133331 h 328468"/>
              <a:gd name="connsiteX24" fmla="*/ 87623 w 317452"/>
              <a:gd name="connsiteY24" fmla="*/ 130710 h 328468"/>
              <a:gd name="connsiteX25" fmla="*/ 95803 w 317452"/>
              <a:gd name="connsiteY25" fmla="*/ 133422 h 328468"/>
              <a:gd name="connsiteX26" fmla="*/ 94055 w 317452"/>
              <a:gd name="connsiteY26" fmla="*/ 135965 h 328468"/>
              <a:gd name="connsiteX27" fmla="*/ 89115 w 317452"/>
              <a:gd name="connsiteY27" fmla="*/ 134702 h 328468"/>
              <a:gd name="connsiteX28" fmla="*/ 83823 w 317452"/>
              <a:gd name="connsiteY28" fmla="*/ 137407 h 328468"/>
              <a:gd name="connsiteX29" fmla="*/ 82500 w 317452"/>
              <a:gd name="connsiteY29" fmla="*/ 137407 h 328468"/>
              <a:gd name="connsiteX30" fmla="*/ 97053 w 317452"/>
              <a:gd name="connsiteY30" fmla="*/ 169863 h 328468"/>
              <a:gd name="connsiteX31" fmla="*/ 98375 w 317452"/>
              <a:gd name="connsiteY31" fmla="*/ 169863 h 328468"/>
              <a:gd name="connsiteX32" fmla="*/ 103667 w 317452"/>
              <a:gd name="connsiteY32" fmla="*/ 167158 h 328468"/>
              <a:gd name="connsiteX33" fmla="*/ 106313 w 317452"/>
              <a:gd name="connsiteY33" fmla="*/ 161749 h 328468"/>
              <a:gd name="connsiteX34" fmla="*/ 106109 w 317452"/>
              <a:gd name="connsiteY34" fmla="*/ 161308 h 328468"/>
              <a:gd name="connsiteX35" fmla="*/ 109648 w 317452"/>
              <a:gd name="connsiteY35" fmla="*/ 161866 h 328468"/>
              <a:gd name="connsiteX36" fmla="*/ 110272 w 317452"/>
              <a:gd name="connsiteY36" fmla="*/ 161402 h 328468"/>
              <a:gd name="connsiteX37" fmla="*/ 110522 w 317452"/>
              <a:gd name="connsiteY37" fmla="*/ 164622 h 328468"/>
              <a:gd name="connsiteX38" fmla="*/ 106074 w 317452"/>
              <a:gd name="connsiteY38" fmla="*/ 170028 h 328468"/>
              <a:gd name="connsiteX39" fmla="*/ 99484 w 317452"/>
              <a:gd name="connsiteY39" fmla="*/ 172650 h 328468"/>
              <a:gd name="connsiteX40" fmla="*/ 107391 w 317452"/>
              <a:gd name="connsiteY40" fmla="*/ 192309 h 328468"/>
              <a:gd name="connsiteX41" fmla="*/ 100802 w 317452"/>
              <a:gd name="connsiteY41" fmla="*/ 211968 h 328468"/>
              <a:gd name="connsiteX42" fmla="*/ 91576 w 317452"/>
              <a:gd name="connsiteY42" fmla="*/ 215900 h 328468"/>
              <a:gd name="connsiteX43" fmla="*/ 59946 w 317452"/>
              <a:gd name="connsiteY43" fmla="*/ 172650 h 328468"/>
              <a:gd name="connsiteX44" fmla="*/ 62582 w 317452"/>
              <a:gd name="connsiteY44" fmla="*/ 171339 h 328468"/>
              <a:gd name="connsiteX45" fmla="*/ 63900 w 317452"/>
              <a:gd name="connsiteY45" fmla="*/ 166097 h 328468"/>
              <a:gd name="connsiteX46" fmla="*/ 62582 w 317452"/>
              <a:gd name="connsiteY46" fmla="*/ 163475 h 328468"/>
              <a:gd name="connsiteX47" fmla="*/ 58628 w 317452"/>
              <a:gd name="connsiteY47" fmla="*/ 162165 h 328468"/>
              <a:gd name="connsiteX48" fmla="*/ 54674 w 317452"/>
              <a:gd name="connsiteY48" fmla="*/ 163475 h 328468"/>
              <a:gd name="connsiteX49" fmla="*/ 42813 w 317452"/>
              <a:gd name="connsiteY49" fmla="*/ 111051 h 328468"/>
              <a:gd name="connsiteX50" fmla="*/ 52038 w 317452"/>
              <a:gd name="connsiteY50" fmla="*/ 107119 h 328468"/>
              <a:gd name="connsiteX51" fmla="*/ 63900 w 317452"/>
              <a:gd name="connsiteY51" fmla="*/ 106627 h 328468"/>
              <a:gd name="connsiteX52" fmla="*/ 221560 w 317452"/>
              <a:gd name="connsiteY52" fmla="*/ 67725 h 328468"/>
              <a:gd name="connsiteX53" fmla="*/ 239938 w 317452"/>
              <a:gd name="connsiteY53" fmla="*/ 67725 h 328468"/>
              <a:gd name="connsiteX54" fmla="*/ 249127 w 317452"/>
              <a:gd name="connsiteY54" fmla="*/ 90147 h 328468"/>
              <a:gd name="connsiteX55" fmla="*/ 249127 w 317452"/>
              <a:gd name="connsiteY55" fmla="*/ 99380 h 328468"/>
              <a:gd name="connsiteX56" fmla="*/ 259629 w 317452"/>
              <a:gd name="connsiteY56" fmla="*/ 162691 h 328468"/>
              <a:gd name="connsiteX57" fmla="*/ 300324 w 317452"/>
              <a:gd name="connsiteY57" fmla="*/ 193027 h 328468"/>
              <a:gd name="connsiteX58" fmla="*/ 304262 w 317452"/>
              <a:gd name="connsiteY58" fmla="*/ 215450 h 328468"/>
              <a:gd name="connsiteX59" fmla="*/ 283258 w 317452"/>
              <a:gd name="connsiteY59" fmla="*/ 219407 h 328468"/>
              <a:gd name="connsiteX60" fmla="*/ 281946 w 317452"/>
              <a:gd name="connsiteY60" fmla="*/ 218088 h 328468"/>
              <a:gd name="connsiteX61" fmla="*/ 236000 w 317452"/>
              <a:gd name="connsiteY61" fmla="*/ 185113 h 328468"/>
              <a:gd name="connsiteX62" fmla="*/ 229436 w 317452"/>
              <a:gd name="connsiteY62" fmla="*/ 174562 h 328468"/>
              <a:gd name="connsiteX63" fmla="*/ 224185 w 317452"/>
              <a:gd name="connsiteY63" fmla="*/ 145544 h 328468"/>
              <a:gd name="connsiteX64" fmla="*/ 196617 w 317452"/>
              <a:gd name="connsiteY64" fmla="*/ 194346 h 328468"/>
              <a:gd name="connsiteX65" fmla="*/ 229436 w 317452"/>
              <a:gd name="connsiteY65" fmla="*/ 243148 h 328468"/>
              <a:gd name="connsiteX66" fmla="*/ 230749 w 317452"/>
              <a:gd name="connsiteY66" fmla="*/ 265571 h 328468"/>
              <a:gd name="connsiteX67" fmla="*/ 195305 w 317452"/>
              <a:gd name="connsiteY67" fmla="*/ 318329 h 328468"/>
              <a:gd name="connsiteX68" fmla="*/ 169050 w 317452"/>
              <a:gd name="connsiteY68" fmla="*/ 323605 h 328468"/>
              <a:gd name="connsiteX69" fmla="*/ 167737 w 317452"/>
              <a:gd name="connsiteY69" fmla="*/ 323605 h 328468"/>
              <a:gd name="connsiteX70" fmla="*/ 162486 w 317452"/>
              <a:gd name="connsiteY70" fmla="*/ 297226 h 328468"/>
              <a:gd name="connsiteX71" fmla="*/ 191366 w 317452"/>
              <a:gd name="connsiteY71" fmla="*/ 255019 h 328468"/>
              <a:gd name="connsiteX72" fmla="*/ 167737 w 317452"/>
              <a:gd name="connsiteY72" fmla="*/ 220726 h 328468"/>
              <a:gd name="connsiteX73" fmla="*/ 70594 w 317452"/>
              <a:gd name="connsiteY73" fmla="*/ 322286 h 328468"/>
              <a:gd name="connsiteX74" fmla="*/ 46965 w 317452"/>
              <a:gd name="connsiteY74" fmla="*/ 326243 h 328468"/>
              <a:gd name="connsiteX75" fmla="*/ 44339 w 317452"/>
              <a:gd name="connsiteY75" fmla="*/ 322286 h 328468"/>
              <a:gd name="connsiteX76" fmla="*/ 43027 w 317452"/>
              <a:gd name="connsiteY76" fmla="*/ 295907 h 328468"/>
              <a:gd name="connsiteX77" fmla="*/ 144108 w 317452"/>
              <a:gd name="connsiteY77" fmla="*/ 189070 h 328468"/>
              <a:gd name="connsiteX78" fmla="*/ 148046 w 317452"/>
              <a:gd name="connsiteY78" fmla="*/ 177200 h 328468"/>
              <a:gd name="connsiteX79" fmla="*/ 190054 w 317452"/>
              <a:gd name="connsiteY79" fmla="*/ 103337 h 328468"/>
              <a:gd name="connsiteX80" fmla="*/ 151984 w 317452"/>
              <a:gd name="connsiteY80" fmla="*/ 107294 h 328468"/>
              <a:gd name="connsiteX81" fmla="*/ 119166 w 317452"/>
              <a:gd name="connsiteY81" fmla="*/ 154777 h 328468"/>
              <a:gd name="connsiteX82" fmla="*/ 110272 w 317452"/>
              <a:gd name="connsiteY82" fmla="*/ 161402 h 328468"/>
              <a:gd name="connsiteX83" fmla="*/ 110027 w 317452"/>
              <a:gd name="connsiteY83" fmla="*/ 158233 h 328468"/>
              <a:gd name="connsiteX84" fmla="*/ 99484 w 317452"/>
              <a:gd name="connsiteY84" fmla="*/ 134642 h 328468"/>
              <a:gd name="connsiteX85" fmla="*/ 95803 w 317452"/>
              <a:gd name="connsiteY85" fmla="*/ 133422 h 328468"/>
              <a:gd name="connsiteX86" fmla="*/ 97670 w 317452"/>
              <a:gd name="connsiteY86" fmla="*/ 130706 h 328468"/>
              <a:gd name="connsiteX87" fmla="*/ 130980 w 317452"/>
              <a:gd name="connsiteY87" fmla="*/ 82234 h 328468"/>
              <a:gd name="connsiteX88" fmla="*/ 141482 w 317452"/>
              <a:gd name="connsiteY88" fmla="*/ 75639 h 328468"/>
              <a:gd name="connsiteX89" fmla="*/ 221560 w 317452"/>
              <a:gd name="connsiteY89" fmla="*/ 67725 h 328468"/>
              <a:gd name="connsiteX90" fmla="*/ 276970 w 317452"/>
              <a:gd name="connsiteY90" fmla="*/ 0 h 328468"/>
              <a:gd name="connsiteX91" fmla="*/ 317452 w 317452"/>
              <a:gd name="connsiteY91" fmla="*/ 39688 h 328468"/>
              <a:gd name="connsiteX92" fmla="*/ 276970 w 317452"/>
              <a:gd name="connsiteY92" fmla="*/ 79376 h 328468"/>
              <a:gd name="connsiteX93" fmla="*/ 236488 w 317452"/>
              <a:gd name="connsiteY93" fmla="*/ 39688 h 328468"/>
              <a:gd name="connsiteX94" fmla="*/ 276970 w 317452"/>
              <a:gd name="connsiteY94" fmla="*/ 0 h 3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7452" h="328468">
                <a:moveTo>
                  <a:pt x="94055" y="135965"/>
                </a:moveTo>
                <a:lnTo>
                  <a:pt x="94407" y="136055"/>
                </a:lnTo>
                <a:cubicBezTo>
                  <a:pt x="100360" y="148902"/>
                  <a:pt x="103337" y="155325"/>
                  <a:pt x="104825" y="158537"/>
                </a:cubicBezTo>
                <a:lnTo>
                  <a:pt x="106109" y="161308"/>
                </a:lnTo>
                <a:lnTo>
                  <a:pt x="98162" y="160053"/>
                </a:lnTo>
                <a:cubicBezTo>
                  <a:pt x="98162" y="160053"/>
                  <a:pt x="96849" y="160053"/>
                  <a:pt x="96849" y="160053"/>
                </a:cubicBezTo>
                <a:cubicBezTo>
                  <a:pt x="90285" y="154777"/>
                  <a:pt x="87660" y="144225"/>
                  <a:pt x="92911" y="137630"/>
                </a:cubicBezTo>
                <a:cubicBezTo>
                  <a:pt x="92911" y="137630"/>
                  <a:pt x="92911" y="137630"/>
                  <a:pt x="93506" y="136765"/>
                </a:cubicBezTo>
                <a:close/>
                <a:moveTo>
                  <a:pt x="39496" y="115887"/>
                </a:moveTo>
                <a:cubicBezTo>
                  <a:pt x="39496" y="115887"/>
                  <a:pt x="39496" y="115887"/>
                  <a:pt x="51437" y="165488"/>
                </a:cubicBezTo>
                <a:cubicBezTo>
                  <a:pt x="51437" y="165488"/>
                  <a:pt x="51437" y="165488"/>
                  <a:pt x="48784" y="166793"/>
                </a:cubicBezTo>
                <a:cubicBezTo>
                  <a:pt x="47457" y="166793"/>
                  <a:pt x="47457" y="169403"/>
                  <a:pt x="47457" y="170709"/>
                </a:cubicBezTo>
                <a:cubicBezTo>
                  <a:pt x="47457" y="170709"/>
                  <a:pt x="47457" y="170709"/>
                  <a:pt x="48784" y="173319"/>
                </a:cubicBezTo>
                <a:cubicBezTo>
                  <a:pt x="50111" y="175930"/>
                  <a:pt x="51437" y="175930"/>
                  <a:pt x="52764" y="175930"/>
                </a:cubicBezTo>
                <a:lnTo>
                  <a:pt x="55418" y="174625"/>
                </a:lnTo>
                <a:cubicBezTo>
                  <a:pt x="55418" y="174625"/>
                  <a:pt x="55418" y="174625"/>
                  <a:pt x="87263" y="216393"/>
                </a:cubicBezTo>
                <a:cubicBezTo>
                  <a:pt x="87263" y="216393"/>
                  <a:pt x="87263" y="216393"/>
                  <a:pt x="55418" y="230752"/>
                </a:cubicBezTo>
                <a:cubicBezTo>
                  <a:pt x="48784" y="233362"/>
                  <a:pt x="40823" y="230752"/>
                  <a:pt x="38169" y="224225"/>
                </a:cubicBezTo>
                <a:cubicBezTo>
                  <a:pt x="38169" y="224225"/>
                  <a:pt x="38169" y="224225"/>
                  <a:pt x="1017" y="147214"/>
                </a:cubicBezTo>
                <a:cubicBezTo>
                  <a:pt x="-1637" y="140687"/>
                  <a:pt x="1017" y="132856"/>
                  <a:pt x="7651" y="128940"/>
                </a:cubicBezTo>
                <a:cubicBezTo>
                  <a:pt x="7651" y="128940"/>
                  <a:pt x="7651" y="128940"/>
                  <a:pt x="39496" y="115887"/>
                </a:cubicBezTo>
                <a:close/>
                <a:moveTo>
                  <a:pt x="63900" y="106627"/>
                </a:moveTo>
                <a:cubicBezTo>
                  <a:pt x="67524" y="108102"/>
                  <a:pt x="70489" y="111051"/>
                  <a:pt x="71807" y="114982"/>
                </a:cubicBezTo>
                <a:cubicBezTo>
                  <a:pt x="71807" y="114982"/>
                  <a:pt x="71807" y="114982"/>
                  <a:pt x="81033" y="133331"/>
                </a:cubicBezTo>
                <a:cubicBezTo>
                  <a:pt x="81033" y="133331"/>
                  <a:pt x="81033" y="133331"/>
                  <a:pt x="87623" y="130710"/>
                </a:cubicBezTo>
                <a:lnTo>
                  <a:pt x="95803" y="133422"/>
                </a:lnTo>
                <a:lnTo>
                  <a:pt x="94055" y="135965"/>
                </a:lnTo>
                <a:lnTo>
                  <a:pt x="89115" y="134702"/>
                </a:lnTo>
                <a:cubicBezTo>
                  <a:pt x="89115" y="134702"/>
                  <a:pt x="89115" y="134702"/>
                  <a:pt x="83823" y="137407"/>
                </a:cubicBezTo>
                <a:cubicBezTo>
                  <a:pt x="83823" y="137407"/>
                  <a:pt x="82500" y="137407"/>
                  <a:pt x="82500" y="137407"/>
                </a:cubicBezTo>
                <a:cubicBezTo>
                  <a:pt x="82500" y="137407"/>
                  <a:pt x="82500" y="137407"/>
                  <a:pt x="97053" y="169863"/>
                </a:cubicBezTo>
                <a:cubicBezTo>
                  <a:pt x="97053" y="169863"/>
                  <a:pt x="97053" y="169863"/>
                  <a:pt x="98375" y="169863"/>
                </a:cubicBezTo>
                <a:lnTo>
                  <a:pt x="103667" y="167158"/>
                </a:lnTo>
                <a:cubicBezTo>
                  <a:pt x="106313" y="165806"/>
                  <a:pt x="106313" y="163101"/>
                  <a:pt x="106313" y="161749"/>
                </a:cubicBezTo>
                <a:lnTo>
                  <a:pt x="106109" y="161308"/>
                </a:lnTo>
                <a:lnTo>
                  <a:pt x="109648" y="161866"/>
                </a:lnTo>
                <a:lnTo>
                  <a:pt x="110272" y="161402"/>
                </a:lnTo>
                <a:lnTo>
                  <a:pt x="110522" y="164622"/>
                </a:lnTo>
                <a:cubicBezTo>
                  <a:pt x="109698" y="166752"/>
                  <a:pt x="108051" y="168718"/>
                  <a:pt x="106074" y="170028"/>
                </a:cubicBezTo>
                <a:cubicBezTo>
                  <a:pt x="106074" y="170028"/>
                  <a:pt x="106074" y="170028"/>
                  <a:pt x="99484" y="172650"/>
                </a:cubicBezTo>
                <a:cubicBezTo>
                  <a:pt x="99484" y="172650"/>
                  <a:pt x="99484" y="172650"/>
                  <a:pt x="107391" y="192309"/>
                </a:cubicBezTo>
                <a:cubicBezTo>
                  <a:pt x="111345" y="198862"/>
                  <a:pt x="107391" y="208036"/>
                  <a:pt x="100802" y="211968"/>
                </a:cubicBezTo>
                <a:cubicBezTo>
                  <a:pt x="100802" y="211968"/>
                  <a:pt x="100802" y="211968"/>
                  <a:pt x="91576" y="215900"/>
                </a:cubicBezTo>
                <a:cubicBezTo>
                  <a:pt x="91576" y="215900"/>
                  <a:pt x="91576" y="215900"/>
                  <a:pt x="59946" y="172650"/>
                </a:cubicBezTo>
                <a:cubicBezTo>
                  <a:pt x="59946" y="172650"/>
                  <a:pt x="59946" y="172650"/>
                  <a:pt x="62582" y="171339"/>
                </a:cubicBezTo>
                <a:cubicBezTo>
                  <a:pt x="65218" y="170028"/>
                  <a:pt x="65218" y="167407"/>
                  <a:pt x="63900" y="166097"/>
                </a:cubicBezTo>
                <a:cubicBezTo>
                  <a:pt x="63900" y="166097"/>
                  <a:pt x="63900" y="166097"/>
                  <a:pt x="62582" y="163475"/>
                </a:cubicBezTo>
                <a:cubicBezTo>
                  <a:pt x="62582" y="162165"/>
                  <a:pt x="59946" y="160854"/>
                  <a:pt x="58628" y="162165"/>
                </a:cubicBezTo>
                <a:cubicBezTo>
                  <a:pt x="58628" y="162165"/>
                  <a:pt x="58628" y="162165"/>
                  <a:pt x="54674" y="163475"/>
                </a:cubicBezTo>
                <a:cubicBezTo>
                  <a:pt x="54674" y="163475"/>
                  <a:pt x="54674" y="163475"/>
                  <a:pt x="42813" y="111051"/>
                </a:cubicBezTo>
                <a:cubicBezTo>
                  <a:pt x="42813" y="111051"/>
                  <a:pt x="42813" y="111051"/>
                  <a:pt x="52038" y="107119"/>
                </a:cubicBezTo>
                <a:cubicBezTo>
                  <a:pt x="55992" y="105153"/>
                  <a:pt x="60275" y="105153"/>
                  <a:pt x="63900" y="106627"/>
                </a:cubicBezTo>
                <a:close/>
                <a:moveTo>
                  <a:pt x="221560" y="67725"/>
                </a:moveTo>
                <a:cubicBezTo>
                  <a:pt x="226810" y="65087"/>
                  <a:pt x="234687" y="65087"/>
                  <a:pt x="239938" y="67725"/>
                </a:cubicBezTo>
                <a:cubicBezTo>
                  <a:pt x="247814" y="73001"/>
                  <a:pt x="250440" y="80915"/>
                  <a:pt x="249127" y="90147"/>
                </a:cubicBezTo>
                <a:cubicBezTo>
                  <a:pt x="249127" y="92785"/>
                  <a:pt x="249127" y="96742"/>
                  <a:pt x="249127" y="99380"/>
                </a:cubicBezTo>
                <a:cubicBezTo>
                  <a:pt x="249127" y="99380"/>
                  <a:pt x="249127" y="99380"/>
                  <a:pt x="259629" y="162691"/>
                </a:cubicBezTo>
                <a:cubicBezTo>
                  <a:pt x="259629" y="162691"/>
                  <a:pt x="259629" y="162691"/>
                  <a:pt x="300324" y="193027"/>
                </a:cubicBezTo>
                <a:cubicBezTo>
                  <a:pt x="308200" y="198303"/>
                  <a:pt x="309513" y="207536"/>
                  <a:pt x="304262" y="215450"/>
                </a:cubicBezTo>
                <a:cubicBezTo>
                  <a:pt x="299011" y="222045"/>
                  <a:pt x="289822" y="223363"/>
                  <a:pt x="283258" y="219407"/>
                </a:cubicBezTo>
                <a:cubicBezTo>
                  <a:pt x="283258" y="219407"/>
                  <a:pt x="281946" y="219407"/>
                  <a:pt x="281946" y="218088"/>
                </a:cubicBezTo>
                <a:cubicBezTo>
                  <a:pt x="281946" y="218088"/>
                  <a:pt x="281946" y="218088"/>
                  <a:pt x="236000" y="185113"/>
                </a:cubicBezTo>
                <a:cubicBezTo>
                  <a:pt x="232061" y="182475"/>
                  <a:pt x="230749" y="178518"/>
                  <a:pt x="229436" y="174562"/>
                </a:cubicBezTo>
                <a:cubicBezTo>
                  <a:pt x="229436" y="174562"/>
                  <a:pt x="229436" y="174562"/>
                  <a:pt x="224185" y="145544"/>
                </a:cubicBezTo>
                <a:cubicBezTo>
                  <a:pt x="224185" y="145544"/>
                  <a:pt x="224185" y="145544"/>
                  <a:pt x="196617" y="194346"/>
                </a:cubicBezTo>
                <a:cubicBezTo>
                  <a:pt x="196617" y="194346"/>
                  <a:pt x="196617" y="194346"/>
                  <a:pt x="229436" y="243148"/>
                </a:cubicBezTo>
                <a:cubicBezTo>
                  <a:pt x="234687" y="249743"/>
                  <a:pt x="234687" y="258976"/>
                  <a:pt x="230749" y="265571"/>
                </a:cubicBezTo>
                <a:cubicBezTo>
                  <a:pt x="230749" y="265571"/>
                  <a:pt x="230749" y="265571"/>
                  <a:pt x="195305" y="318329"/>
                </a:cubicBezTo>
                <a:cubicBezTo>
                  <a:pt x="188741" y="326243"/>
                  <a:pt x="178239" y="328881"/>
                  <a:pt x="169050" y="323605"/>
                </a:cubicBezTo>
                <a:cubicBezTo>
                  <a:pt x="169050" y="323605"/>
                  <a:pt x="169050" y="323605"/>
                  <a:pt x="167737" y="323605"/>
                </a:cubicBezTo>
                <a:cubicBezTo>
                  <a:pt x="159861" y="318329"/>
                  <a:pt x="157235" y="305140"/>
                  <a:pt x="162486" y="297226"/>
                </a:cubicBezTo>
                <a:cubicBezTo>
                  <a:pt x="162486" y="297226"/>
                  <a:pt x="162486" y="297226"/>
                  <a:pt x="191366" y="255019"/>
                </a:cubicBezTo>
                <a:cubicBezTo>
                  <a:pt x="191366" y="255019"/>
                  <a:pt x="191366" y="255019"/>
                  <a:pt x="167737" y="220726"/>
                </a:cubicBezTo>
                <a:cubicBezTo>
                  <a:pt x="167737" y="220726"/>
                  <a:pt x="167737" y="220726"/>
                  <a:pt x="70594" y="322286"/>
                </a:cubicBezTo>
                <a:cubicBezTo>
                  <a:pt x="65343" y="328881"/>
                  <a:pt x="54841" y="330200"/>
                  <a:pt x="46965" y="326243"/>
                </a:cubicBezTo>
                <a:cubicBezTo>
                  <a:pt x="45652" y="324924"/>
                  <a:pt x="44339" y="323605"/>
                  <a:pt x="44339" y="322286"/>
                </a:cubicBezTo>
                <a:cubicBezTo>
                  <a:pt x="36463" y="315691"/>
                  <a:pt x="36463" y="303821"/>
                  <a:pt x="43027" y="295907"/>
                </a:cubicBezTo>
                <a:cubicBezTo>
                  <a:pt x="43027" y="295907"/>
                  <a:pt x="43027" y="295907"/>
                  <a:pt x="144108" y="189070"/>
                </a:cubicBezTo>
                <a:cubicBezTo>
                  <a:pt x="144108" y="185113"/>
                  <a:pt x="145421" y="181156"/>
                  <a:pt x="148046" y="177200"/>
                </a:cubicBezTo>
                <a:cubicBezTo>
                  <a:pt x="148046" y="177200"/>
                  <a:pt x="148046" y="177200"/>
                  <a:pt x="190054" y="103337"/>
                </a:cubicBezTo>
                <a:cubicBezTo>
                  <a:pt x="190054" y="103337"/>
                  <a:pt x="190054" y="103337"/>
                  <a:pt x="151984" y="107294"/>
                </a:cubicBezTo>
                <a:cubicBezTo>
                  <a:pt x="151984" y="107294"/>
                  <a:pt x="151984" y="107294"/>
                  <a:pt x="119166" y="154777"/>
                </a:cubicBezTo>
                <a:lnTo>
                  <a:pt x="110272" y="161402"/>
                </a:lnTo>
                <a:lnTo>
                  <a:pt x="110027" y="158233"/>
                </a:lnTo>
                <a:cubicBezTo>
                  <a:pt x="99484" y="134642"/>
                  <a:pt x="99484" y="134642"/>
                  <a:pt x="99484" y="134642"/>
                </a:cubicBezTo>
                <a:lnTo>
                  <a:pt x="95803" y="133422"/>
                </a:lnTo>
                <a:lnTo>
                  <a:pt x="97670" y="130706"/>
                </a:lnTo>
                <a:cubicBezTo>
                  <a:pt x="102428" y="123781"/>
                  <a:pt x="111946" y="109932"/>
                  <a:pt x="130980" y="82234"/>
                </a:cubicBezTo>
                <a:cubicBezTo>
                  <a:pt x="133606" y="78277"/>
                  <a:pt x="137544" y="75639"/>
                  <a:pt x="141482" y="75639"/>
                </a:cubicBezTo>
                <a:cubicBezTo>
                  <a:pt x="141482" y="75639"/>
                  <a:pt x="141482" y="75639"/>
                  <a:pt x="221560" y="67725"/>
                </a:cubicBezTo>
                <a:close/>
                <a:moveTo>
                  <a:pt x="276970" y="0"/>
                </a:moveTo>
                <a:cubicBezTo>
                  <a:pt x="299328" y="0"/>
                  <a:pt x="317452" y="17769"/>
                  <a:pt x="317452" y="39688"/>
                </a:cubicBezTo>
                <a:cubicBezTo>
                  <a:pt x="317452" y="61607"/>
                  <a:pt x="299328" y="79376"/>
                  <a:pt x="276970" y="79376"/>
                </a:cubicBezTo>
                <a:cubicBezTo>
                  <a:pt x="254612" y="79376"/>
                  <a:pt x="236488" y="61607"/>
                  <a:pt x="236488" y="39688"/>
                </a:cubicBezTo>
                <a:cubicBezTo>
                  <a:pt x="236488" y="17769"/>
                  <a:pt x="254612" y="0"/>
                  <a:pt x="2769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19574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2471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8" grpId="0" animBg="1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占位符 16"/>
          <p:cNvPicPr>
            <a:picLocks noGrp="1" noChangeAspect="1"/>
          </p:cNvPicPr>
          <p:nvPr>
            <p:ph type="pic" sz="quarter" idx="2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1252" y="2018348"/>
            <a:ext cx="900000" cy="900000"/>
          </a:xfrm>
        </p:spPr>
      </p:pic>
      <p:pic>
        <p:nvPicPr>
          <p:cNvPr id="21" name="图片占位符 20"/>
          <p:cNvPicPr>
            <a:picLocks noGrp="1" noChangeAspect="1"/>
          </p:cNvPicPr>
          <p:nvPr>
            <p:ph type="pic" sz="quarter" idx="2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6740" y="2070942"/>
            <a:ext cx="900000" cy="900000"/>
          </a:xfrm>
        </p:spPr>
      </p:pic>
      <p:pic>
        <p:nvPicPr>
          <p:cNvPr id="23" name="图片占位符 22"/>
          <p:cNvPicPr>
            <a:picLocks noGrp="1" noChangeAspect="1"/>
          </p:cNvPicPr>
          <p:nvPr>
            <p:ph type="pic" sz="quarter" idx="2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5367" y="3896688"/>
            <a:ext cx="900000" cy="900000"/>
          </a:xfrm>
        </p:spPr>
      </p:pic>
      <p:pic>
        <p:nvPicPr>
          <p:cNvPr id="27" name="图片占位符 26"/>
          <p:cNvPicPr>
            <a:picLocks noGrp="1" noChangeAspect="1"/>
          </p:cNvPicPr>
          <p:nvPr>
            <p:ph type="pic" sz="quarter" idx="24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76549" y="3915939"/>
            <a:ext cx="900000" cy="900000"/>
          </a:xfrm>
        </p:spPr>
      </p:pic>
      <p:pic>
        <p:nvPicPr>
          <p:cNvPr id="15" name="图片占位符 14"/>
          <p:cNvPicPr>
            <a:picLocks noGrp="1" noChangeAspect="1"/>
          </p:cNvPicPr>
          <p:nvPr>
            <p:ph type="pic" sz="quarter" idx="25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26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9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3966" y="1311510"/>
            <a:ext cx="900000" cy="900000"/>
          </a:xfrm>
        </p:spPr>
      </p:pic>
      <p:pic>
        <p:nvPicPr>
          <p:cNvPr id="33" name="图片占位符 32"/>
          <p:cNvPicPr>
            <a:picLocks noGrp="1" noChangeAspect="1"/>
          </p:cNvPicPr>
          <p:nvPr>
            <p:ph type="pic" sz="quarter" idx="11"/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0958" y="2498632"/>
            <a:ext cx="1800000" cy="1800000"/>
          </a:xfrm>
        </p:spPr>
      </p:pic>
      <p:pic>
        <p:nvPicPr>
          <p:cNvPr id="31" name="图片占位符 30"/>
          <p:cNvPicPr>
            <a:picLocks noGrp="1" noChangeAspect="1"/>
          </p:cNvPicPr>
          <p:nvPr>
            <p:ph type="pic" sz="quarter" idx="23"/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3966" y="4604087"/>
            <a:ext cx="900000" cy="900000"/>
          </a:xfrm>
        </p:spPr>
      </p:pic>
      <p:grpSp>
        <p:nvGrpSpPr>
          <p:cNvPr id="34" name="组合 33"/>
          <p:cNvGrpSpPr/>
          <p:nvPr/>
        </p:nvGrpSpPr>
        <p:grpSpPr>
          <a:xfrm>
            <a:off x="7065064" y="2742656"/>
            <a:ext cx="4098235" cy="2346565"/>
            <a:chOff x="1689561" y="2091953"/>
            <a:chExt cx="4098235" cy="2346565"/>
          </a:xfrm>
        </p:grpSpPr>
        <p:sp>
          <p:nvSpPr>
            <p:cNvPr id="35" name="文本框 34"/>
            <p:cNvSpPr txBox="1"/>
            <p:nvPr/>
          </p:nvSpPr>
          <p:spPr>
            <a:xfrm>
              <a:off x="1689562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89561" y="2407193"/>
              <a:ext cx="4098235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into</a:t>
              </a:r>
            </a:p>
          </p:txBody>
        </p:sp>
      </p:grpSp>
      <p:sp>
        <p:nvSpPr>
          <p:cNvPr id="37" name="椭圆 36"/>
          <p:cNvSpPr/>
          <p:nvPr/>
        </p:nvSpPr>
        <p:spPr>
          <a:xfrm>
            <a:off x="5531546" y="1289874"/>
            <a:ext cx="900000" cy="900000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8" name="椭圆 37"/>
          <p:cNvSpPr/>
          <p:nvPr/>
        </p:nvSpPr>
        <p:spPr>
          <a:xfrm>
            <a:off x="5586042" y="2737465"/>
            <a:ext cx="900000" cy="900000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>
            <a:off x="4391252" y="2018348"/>
            <a:ext cx="900000" cy="900000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0" name="椭圆 39"/>
          <p:cNvSpPr/>
          <p:nvPr/>
        </p:nvSpPr>
        <p:spPr>
          <a:xfrm>
            <a:off x="2853966" y="1311510"/>
            <a:ext cx="900000" cy="900000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1" name="椭圆 40"/>
          <p:cNvSpPr/>
          <p:nvPr/>
        </p:nvSpPr>
        <p:spPr>
          <a:xfrm>
            <a:off x="1176740" y="2070942"/>
            <a:ext cx="900000" cy="900000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2" name="椭圆 41"/>
          <p:cNvSpPr/>
          <p:nvPr/>
        </p:nvSpPr>
        <p:spPr>
          <a:xfrm>
            <a:off x="1225367" y="3896688"/>
            <a:ext cx="900000" cy="900000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3" name="椭圆 42"/>
          <p:cNvSpPr/>
          <p:nvPr/>
        </p:nvSpPr>
        <p:spPr>
          <a:xfrm>
            <a:off x="2853966" y="4604087"/>
            <a:ext cx="900000" cy="900000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4" name="椭圆 43"/>
          <p:cNvSpPr/>
          <p:nvPr/>
        </p:nvSpPr>
        <p:spPr>
          <a:xfrm>
            <a:off x="4376549" y="3915939"/>
            <a:ext cx="900000" cy="900000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5" name="椭圆 44"/>
          <p:cNvSpPr/>
          <p:nvPr/>
        </p:nvSpPr>
        <p:spPr>
          <a:xfrm>
            <a:off x="2350958" y="2498632"/>
            <a:ext cx="1800000" cy="1800000"/>
          </a:xfrm>
          <a:prstGeom prst="ellipse">
            <a:avLst/>
          </a:prstGeom>
          <a:solidFill>
            <a:srgbClr val="4A9D9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46" name="文本框 45"/>
          <p:cNvSpPr txBox="1"/>
          <p:nvPr/>
        </p:nvSpPr>
        <p:spPr>
          <a:xfrm>
            <a:off x="7457403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3848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2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2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6" name="文本框 15"/>
          <p:cNvSpPr txBox="1"/>
          <p:nvPr/>
        </p:nvSpPr>
        <p:spPr>
          <a:xfrm>
            <a:off x="918265" y="2452854"/>
            <a:ext cx="2967936" cy="24622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The user can demonstrate on a projector or computer, or print the presentation and make it </a:t>
            </a:r>
            <a:r>
              <a:rPr lang="en-US" altLang="zh-CN" sz="1400" dirty="0" err="1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intoThe</a:t>
            </a: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 user can demonstrate on a projector or computer, or print the presentation and make it </a:t>
            </a:r>
            <a:r>
              <a:rPr lang="en-US" altLang="zh-CN" sz="1400" dirty="0" err="1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intoThe</a:t>
            </a: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 user can demonstrate on a projector or computer, or print the presentation and make it </a:t>
            </a:r>
            <a:r>
              <a:rPr lang="en-US" altLang="zh-CN" sz="1400" dirty="0" err="1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intoThe</a:t>
            </a: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 user can demonstrate on a projector or computer, or print the presentation and make it </a:t>
            </a:r>
            <a:r>
              <a:rPr lang="en-US" altLang="zh-CN" sz="1400" dirty="0" err="1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intoThe</a:t>
            </a: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 user can demonstrate on a projector or computer, or print the presentation and make it </a:t>
            </a:r>
            <a:r>
              <a:rPr lang="en-US" altLang="zh-CN" sz="1400" dirty="0" err="1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intoThe</a:t>
            </a:r>
            <a:r>
              <a:rPr lang="en-US" altLang="zh-CN" sz="1400" dirty="0">
                <a:solidFill>
                  <a:prstClr val="white">
                    <a:lumMod val="50000"/>
                  </a:prstClr>
                </a:solidFill>
                <a:latin typeface="Agency FB" panose="020B0503020202020204" pitchFamily="34" charset="0"/>
                <a:ea typeface="时尚中黑简体" panose="01010104010101010101" pitchFamily="2" charset="-122"/>
              </a:rPr>
              <a:t> user can demonstrate 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4270356" y="4304298"/>
            <a:ext cx="2153478" cy="422642"/>
            <a:chOff x="4270356" y="4329698"/>
            <a:chExt cx="2153478" cy="422642"/>
          </a:xfrm>
        </p:grpSpPr>
        <p:grpSp>
          <p:nvGrpSpPr>
            <p:cNvPr id="19" name="组合 18"/>
            <p:cNvGrpSpPr/>
            <p:nvPr/>
          </p:nvGrpSpPr>
          <p:grpSpPr>
            <a:xfrm>
              <a:off x="4270356" y="4604752"/>
              <a:ext cx="2153478" cy="147588"/>
              <a:chOff x="4270356" y="4360912"/>
              <a:chExt cx="2153478" cy="147588"/>
            </a:xfrm>
          </p:grpSpPr>
          <p:sp>
            <p:nvSpPr>
              <p:cNvPr id="17" name="矩形: 圆角 16"/>
              <p:cNvSpPr/>
              <p:nvPr/>
            </p:nvSpPr>
            <p:spPr>
              <a:xfrm>
                <a:off x="4270356" y="4360912"/>
                <a:ext cx="2153478" cy="1475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: 圆角 17"/>
              <p:cNvSpPr/>
              <p:nvPr/>
            </p:nvSpPr>
            <p:spPr>
              <a:xfrm>
                <a:off x="4270356" y="4360912"/>
                <a:ext cx="1466075" cy="147588"/>
              </a:xfrm>
              <a:prstGeom prst="roundRect">
                <a:avLst>
                  <a:gd name="adj" fmla="val 50000"/>
                </a:avLst>
              </a:prstGeom>
              <a:solidFill>
                <a:srgbClr val="4A9D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4270356" y="432969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rgbClr val="4A9D9A"/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270355" y="4812298"/>
            <a:ext cx="2153479" cy="422642"/>
            <a:chOff x="4270355" y="4329698"/>
            <a:chExt cx="2153479" cy="422642"/>
          </a:xfrm>
        </p:grpSpPr>
        <p:grpSp>
          <p:nvGrpSpPr>
            <p:cNvPr id="28" name="组合 27"/>
            <p:cNvGrpSpPr/>
            <p:nvPr/>
          </p:nvGrpSpPr>
          <p:grpSpPr>
            <a:xfrm>
              <a:off x="4270355" y="4604752"/>
              <a:ext cx="2153479" cy="147588"/>
              <a:chOff x="4270355" y="4360912"/>
              <a:chExt cx="2153479" cy="147588"/>
            </a:xfrm>
          </p:grpSpPr>
          <p:sp>
            <p:nvSpPr>
              <p:cNvPr id="30" name="矩形: 圆角 29"/>
              <p:cNvSpPr/>
              <p:nvPr/>
            </p:nvSpPr>
            <p:spPr>
              <a:xfrm>
                <a:off x="4270356" y="4360912"/>
                <a:ext cx="2153478" cy="1475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: 圆角 30"/>
              <p:cNvSpPr/>
              <p:nvPr/>
            </p:nvSpPr>
            <p:spPr>
              <a:xfrm>
                <a:off x="4270355" y="4360912"/>
                <a:ext cx="1692000" cy="147588"/>
              </a:xfrm>
              <a:prstGeom prst="roundRect">
                <a:avLst>
                  <a:gd name="adj" fmla="val 50000"/>
                </a:avLst>
              </a:prstGeom>
              <a:solidFill>
                <a:srgbClr val="4A9D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4270356" y="432969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rgbClr val="4A9D9A"/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270356" y="5320298"/>
            <a:ext cx="2153478" cy="422642"/>
            <a:chOff x="4270356" y="4329698"/>
            <a:chExt cx="2153478" cy="422642"/>
          </a:xfrm>
        </p:grpSpPr>
        <p:grpSp>
          <p:nvGrpSpPr>
            <p:cNvPr id="33" name="组合 32"/>
            <p:cNvGrpSpPr/>
            <p:nvPr/>
          </p:nvGrpSpPr>
          <p:grpSpPr>
            <a:xfrm>
              <a:off x="4270356" y="4604752"/>
              <a:ext cx="2153478" cy="147588"/>
              <a:chOff x="4270356" y="4360912"/>
              <a:chExt cx="2153478" cy="147588"/>
            </a:xfrm>
          </p:grpSpPr>
          <p:sp>
            <p:nvSpPr>
              <p:cNvPr id="35" name="矩形: 圆角 34"/>
              <p:cNvSpPr/>
              <p:nvPr/>
            </p:nvSpPr>
            <p:spPr>
              <a:xfrm>
                <a:off x="4270356" y="4360912"/>
                <a:ext cx="2153478" cy="1475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: 圆角 35"/>
              <p:cNvSpPr/>
              <p:nvPr/>
            </p:nvSpPr>
            <p:spPr>
              <a:xfrm>
                <a:off x="4270356" y="4360912"/>
                <a:ext cx="1224000" cy="147588"/>
              </a:xfrm>
              <a:prstGeom prst="roundRect">
                <a:avLst>
                  <a:gd name="adj" fmla="val 50000"/>
                </a:avLst>
              </a:prstGeom>
              <a:solidFill>
                <a:srgbClr val="4A9D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34" name="文本框 33"/>
            <p:cNvSpPr txBox="1"/>
            <p:nvPr/>
          </p:nvSpPr>
          <p:spPr>
            <a:xfrm>
              <a:off x="4270356" y="432969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rgbClr val="4A9D9A"/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642495" y="4304298"/>
            <a:ext cx="2153478" cy="422642"/>
            <a:chOff x="4270356" y="4329698"/>
            <a:chExt cx="2153478" cy="422642"/>
          </a:xfrm>
        </p:grpSpPr>
        <p:grpSp>
          <p:nvGrpSpPr>
            <p:cNvPr id="38" name="组合 37"/>
            <p:cNvGrpSpPr/>
            <p:nvPr/>
          </p:nvGrpSpPr>
          <p:grpSpPr>
            <a:xfrm>
              <a:off x="4270356" y="4604752"/>
              <a:ext cx="2153478" cy="147588"/>
              <a:chOff x="4270356" y="4360912"/>
              <a:chExt cx="2153478" cy="147588"/>
            </a:xfrm>
          </p:grpSpPr>
          <p:sp>
            <p:nvSpPr>
              <p:cNvPr id="40" name="矩形: 圆角 39"/>
              <p:cNvSpPr/>
              <p:nvPr/>
            </p:nvSpPr>
            <p:spPr>
              <a:xfrm>
                <a:off x="4270356" y="4360912"/>
                <a:ext cx="2153478" cy="1475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: 圆角 40"/>
              <p:cNvSpPr/>
              <p:nvPr/>
            </p:nvSpPr>
            <p:spPr>
              <a:xfrm>
                <a:off x="4270356" y="4360912"/>
                <a:ext cx="1188000" cy="147588"/>
              </a:xfrm>
              <a:prstGeom prst="roundRect">
                <a:avLst>
                  <a:gd name="adj" fmla="val 50000"/>
                </a:avLst>
              </a:prstGeom>
              <a:solidFill>
                <a:srgbClr val="4A9D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4270356" y="432969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rgbClr val="4A9D9A"/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42494" y="4812298"/>
            <a:ext cx="2153479" cy="422642"/>
            <a:chOff x="4270355" y="4329698"/>
            <a:chExt cx="2153479" cy="422642"/>
          </a:xfrm>
        </p:grpSpPr>
        <p:grpSp>
          <p:nvGrpSpPr>
            <p:cNvPr id="43" name="组合 42"/>
            <p:cNvGrpSpPr/>
            <p:nvPr/>
          </p:nvGrpSpPr>
          <p:grpSpPr>
            <a:xfrm>
              <a:off x="4270355" y="4604752"/>
              <a:ext cx="2153479" cy="147588"/>
              <a:chOff x="4270355" y="4360912"/>
              <a:chExt cx="2153479" cy="147588"/>
            </a:xfrm>
          </p:grpSpPr>
          <p:sp>
            <p:nvSpPr>
              <p:cNvPr id="45" name="矩形: 圆角 44"/>
              <p:cNvSpPr/>
              <p:nvPr/>
            </p:nvSpPr>
            <p:spPr>
              <a:xfrm>
                <a:off x="4270356" y="4360912"/>
                <a:ext cx="2153478" cy="1475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: 圆角 45"/>
              <p:cNvSpPr/>
              <p:nvPr/>
            </p:nvSpPr>
            <p:spPr>
              <a:xfrm>
                <a:off x="4270355" y="4360912"/>
                <a:ext cx="1800000" cy="147588"/>
              </a:xfrm>
              <a:prstGeom prst="roundRect">
                <a:avLst>
                  <a:gd name="adj" fmla="val 50000"/>
                </a:avLst>
              </a:prstGeom>
              <a:solidFill>
                <a:srgbClr val="4A9D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4270356" y="432969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rgbClr val="4A9D9A"/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642495" y="5320298"/>
            <a:ext cx="2153478" cy="422642"/>
            <a:chOff x="4270356" y="4329698"/>
            <a:chExt cx="2153478" cy="422642"/>
          </a:xfrm>
        </p:grpSpPr>
        <p:grpSp>
          <p:nvGrpSpPr>
            <p:cNvPr id="48" name="组合 47"/>
            <p:cNvGrpSpPr/>
            <p:nvPr/>
          </p:nvGrpSpPr>
          <p:grpSpPr>
            <a:xfrm>
              <a:off x="4270356" y="4604752"/>
              <a:ext cx="2153478" cy="147588"/>
              <a:chOff x="4270356" y="4360912"/>
              <a:chExt cx="2153478" cy="147588"/>
            </a:xfrm>
          </p:grpSpPr>
          <p:sp>
            <p:nvSpPr>
              <p:cNvPr id="50" name="矩形: 圆角 49"/>
              <p:cNvSpPr/>
              <p:nvPr/>
            </p:nvSpPr>
            <p:spPr>
              <a:xfrm>
                <a:off x="4270356" y="4360912"/>
                <a:ext cx="2153478" cy="1475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矩形: 圆角 50"/>
              <p:cNvSpPr/>
              <p:nvPr/>
            </p:nvSpPr>
            <p:spPr>
              <a:xfrm>
                <a:off x="4270356" y="4360912"/>
                <a:ext cx="1466075" cy="147588"/>
              </a:xfrm>
              <a:prstGeom prst="roundRect">
                <a:avLst>
                  <a:gd name="adj" fmla="val 50000"/>
                </a:avLst>
              </a:prstGeom>
              <a:solidFill>
                <a:srgbClr val="4A9D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4270356" y="432969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rgbClr val="4A9D9A"/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014634" y="4304298"/>
            <a:ext cx="2153478" cy="422642"/>
            <a:chOff x="4270356" y="4329698"/>
            <a:chExt cx="2153478" cy="422642"/>
          </a:xfrm>
        </p:grpSpPr>
        <p:grpSp>
          <p:nvGrpSpPr>
            <p:cNvPr id="53" name="组合 52"/>
            <p:cNvGrpSpPr/>
            <p:nvPr/>
          </p:nvGrpSpPr>
          <p:grpSpPr>
            <a:xfrm>
              <a:off x="4270356" y="4604752"/>
              <a:ext cx="2153478" cy="147588"/>
              <a:chOff x="4270356" y="4360912"/>
              <a:chExt cx="2153478" cy="147588"/>
            </a:xfrm>
          </p:grpSpPr>
          <p:sp>
            <p:nvSpPr>
              <p:cNvPr id="55" name="矩形: 圆角 54"/>
              <p:cNvSpPr/>
              <p:nvPr/>
            </p:nvSpPr>
            <p:spPr>
              <a:xfrm>
                <a:off x="4270356" y="4360912"/>
                <a:ext cx="2153478" cy="1475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矩形: 圆角 55"/>
              <p:cNvSpPr/>
              <p:nvPr/>
            </p:nvSpPr>
            <p:spPr>
              <a:xfrm>
                <a:off x="4270356" y="4360912"/>
                <a:ext cx="1466075" cy="147588"/>
              </a:xfrm>
              <a:prstGeom prst="roundRect">
                <a:avLst>
                  <a:gd name="adj" fmla="val 50000"/>
                </a:avLst>
              </a:prstGeom>
              <a:solidFill>
                <a:srgbClr val="4A9D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54" name="文本框 53"/>
            <p:cNvSpPr txBox="1"/>
            <p:nvPr/>
          </p:nvSpPr>
          <p:spPr>
            <a:xfrm>
              <a:off x="4270356" y="432969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rgbClr val="4A9D9A"/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014633" y="4812298"/>
            <a:ext cx="2153479" cy="422642"/>
            <a:chOff x="4270355" y="4329698"/>
            <a:chExt cx="2153479" cy="422642"/>
          </a:xfrm>
        </p:grpSpPr>
        <p:grpSp>
          <p:nvGrpSpPr>
            <p:cNvPr id="58" name="组合 57"/>
            <p:cNvGrpSpPr/>
            <p:nvPr/>
          </p:nvGrpSpPr>
          <p:grpSpPr>
            <a:xfrm>
              <a:off x="4270355" y="4604752"/>
              <a:ext cx="2153479" cy="147588"/>
              <a:chOff x="4270355" y="4360912"/>
              <a:chExt cx="2153479" cy="147588"/>
            </a:xfrm>
          </p:grpSpPr>
          <p:sp>
            <p:nvSpPr>
              <p:cNvPr id="60" name="矩形: 圆角 59"/>
              <p:cNvSpPr/>
              <p:nvPr/>
            </p:nvSpPr>
            <p:spPr>
              <a:xfrm>
                <a:off x="4270356" y="4360912"/>
                <a:ext cx="2153478" cy="1475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矩形: 圆角 60"/>
              <p:cNvSpPr/>
              <p:nvPr/>
            </p:nvSpPr>
            <p:spPr>
              <a:xfrm>
                <a:off x="4270355" y="4360912"/>
                <a:ext cx="1656000" cy="147588"/>
              </a:xfrm>
              <a:prstGeom prst="roundRect">
                <a:avLst>
                  <a:gd name="adj" fmla="val 50000"/>
                </a:avLst>
              </a:prstGeom>
              <a:solidFill>
                <a:srgbClr val="4A9D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4270356" y="432969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rgbClr val="4A9D9A"/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014633" y="5320298"/>
            <a:ext cx="2153479" cy="422642"/>
            <a:chOff x="4270355" y="4329698"/>
            <a:chExt cx="2153479" cy="422642"/>
          </a:xfrm>
        </p:grpSpPr>
        <p:grpSp>
          <p:nvGrpSpPr>
            <p:cNvPr id="63" name="组合 62"/>
            <p:cNvGrpSpPr/>
            <p:nvPr/>
          </p:nvGrpSpPr>
          <p:grpSpPr>
            <a:xfrm>
              <a:off x="4270355" y="4604752"/>
              <a:ext cx="2153479" cy="147588"/>
              <a:chOff x="4270355" y="4360912"/>
              <a:chExt cx="2153479" cy="147588"/>
            </a:xfrm>
          </p:grpSpPr>
          <p:sp>
            <p:nvSpPr>
              <p:cNvPr id="65" name="矩形: 圆角 64"/>
              <p:cNvSpPr/>
              <p:nvPr/>
            </p:nvSpPr>
            <p:spPr>
              <a:xfrm>
                <a:off x="4270356" y="4360912"/>
                <a:ext cx="2153478" cy="147588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: 圆角 65"/>
              <p:cNvSpPr/>
              <p:nvPr/>
            </p:nvSpPr>
            <p:spPr>
              <a:xfrm>
                <a:off x="4270355" y="4360912"/>
                <a:ext cx="1872000" cy="147588"/>
              </a:xfrm>
              <a:prstGeom prst="roundRect">
                <a:avLst>
                  <a:gd name="adj" fmla="val 50000"/>
                </a:avLst>
              </a:prstGeom>
              <a:solidFill>
                <a:srgbClr val="4A9D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64" name="文本框 63"/>
            <p:cNvSpPr txBox="1"/>
            <p:nvPr/>
          </p:nvSpPr>
          <p:spPr>
            <a:xfrm>
              <a:off x="4270356" y="432969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rgbClr val="4A9D9A"/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519574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8091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2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10" name="组合 9"/>
          <p:cNvGrpSpPr/>
          <p:nvPr/>
        </p:nvGrpSpPr>
        <p:grpSpPr>
          <a:xfrm>
            <a:off x="735499" y="3896889"/>
            <a:ext cx="4098235" cy="1484791"/>
            <a:chOff x="1689561" y="2091953"/>
            <a:chExt cx="4098235" cy="1484791"/>
          </a:xfrm>
        </p:grpSpPr>
        <p:sp>
          <p:nvSpPr>
            <p:cNvPr id="11" name="文本框 10"/>
            <p:cNvSpPr txBox="1"/>
            <p:nvPr/>
          </p:nvSpPr>
          <p:spPr>
            <a:xfrm>
              <a:off x="1689562" y="2091953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标题添加此处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689561" y="2407193"/>
              <a:ext cx="409823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The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</a:t>
              </a:r>
              <a:r>
                <a:rPr lang="en-US" altLang="zh-CN" sz="1400" dirty="0" err="1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intoThe</a:t>
              </a:r>
              <a:r>
                <a:rPr lang="en-US" altLang="zh-CN" sz="1400" dirty="0">
                  <a:solidFill>
                    <a:prstClr val="white">
                      <a:lumMod val="50000"/>
                    </a:prstClr>
                  </a:solidFill>
                  <a:latin typeface="Agency FB" panose="020B0503020202020204" pitchFamily="34" charset="0"/>
                  <a:ea typeface="时尚中黑简体" panose="01010104010101010101" pitchFamily="2" charset="-122"/>
                </a:rPr>
                <a:t> user can demonstrate on a projector or computer, or print the presentation and make it into</a:t>
              </a:r>
            </a:p>
          </p:txBody>
        </p:sp>
      </p:grp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171054201"/>
              </p:ext>
            </p:extLst>
          </p:nvPr>
        </p:nvGraphicFramePr>
        <p:xfrm>
          <a:off x="4914900" y="3802123"/>
          <a:ext cx="6607865" cy="1989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519574" y="416945"/>
            <a:ext cx="418973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5400" dirty="0">
                <a:solidFill>
                  <a:srgbClr val="4A9D9A"/>
                </a:solidFill>
                <a:latin typeface="ChickenScratch AOE" panose="00000400000000000000" pitchFamily="2" charset="0"/>
              </a:rPr>
              <a:t>POWER POINT</a:t>
            </a:r>
            <a:endParaRPr lang="zh-CN" altLang="en-US" sz="5400" dirty="0">
              <a:solidFill>
                <a:srgbClr val="4A9D9A"/>
              </a:solidFill>
              <a:latin typeface="ChickenScratch AO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1245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占位符 4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任意多边形: 形状 3"/>
          <p:cNvSpPr>
            <a:spLocks/>
          </p:cNvSpPr>
          <p:nvPr/>
        </p:nvSpPr>
        <p:spPr bwMode="auto">
          <a:xfrm>
            <a:off x="1273238" y="1419892"/>
            <a:ext cx="4430875" cy="4018216"/>
          </a:xfrm>
          <a:custGeom>
            <a:avLst/>
            <a:gdLst>
              <a:gd name="T0" fmla="*/ 147 w 1022"/>
              <a:gd name="T1" fmla="*/ 724 h 928"/>
              <a:gd name="T2" fmla="*/ 236 w 1022"/>
              <a:gd name="T3" fmla="*/ 776 h 928"/>
              <a:gd name="T4" fmla="*/ 203 w 1022"/>
              <a:gd name="T5" fmla="*/ 666 h 928"/>
              <a:gd name="T6" fmla="*/ 248 w 1022"/>
              <a:gd name="T7" fmla="*/ 658 h 928"/>
              <a:gd name="T8" fmla="*/ 162 w 1022"/>
              <a:gd name="T9" fmla="*/ 482 h 928"/>
              <a:gd name="T10" fmla="*/ 281 w 1022"/>
              <a:gd name="T11" fmla="*/ 609 h 928"/>
              <a:gd name="T12" fmla="*/ 193 w 1022"/>
              <a:gd name="T13" fmla="*/ 396 h 928"/>
              <a:gd name="T14" fmla="*/ 471 w 1022"/>
              <a:gd name="T15" fmla="*/ 791 h 928"/>
              <a:gd name="T16" fmla="*/ 337 w 1022"/>
              <a:gd name="T17" fmla="*/ 516 h 928"/>
              <a:gd name="T18" fmla="*/ 258 w 1022"/>
              <a:gd name="T19" fmla="*/ 296 h 928"/>
              <a:gd name="T20" fmla="*/ 812 w 1022"/>
              <a:gd name="T21" fmla="*/ 575 h 928"/>
              <a:gd name="T22" fmla="*/ 685 w 1022"/>
              <a:gd name="T23" fmla="*/ 102 h 928"/>
              <a:gd name="T24" fmla="*/ 802 w 1022"/>
              <a:gd name="T25" fmla="*/ 145 h 928"/>
              <a:gd name="T26" fmla="*/ 906 w 1022"/>
              <a:gd name="T27" fmla="*/ 212 h 928"/>
              <a:gd name="T28" fmla="*/ 171 w 1022"/>
              <a:gd name="T29" fmla="*/ 808 h 928"/>
              <a:gd name="T30" fmla="*/ 224 w 1022"/>
              <a:gd name="T31" fmla="*/ 734 h 928"/>
              <a:gd name="T32" fmla="*/ 266 w 1022"/>
              <a:gd name="T33" fmla="*/ 696 h 928"/>
              <a:gd name="T34" fmla="*/ 289 w 1022"/>
              <a:gd name="T35" fmla="*/ 621 h 928"/>
              <a:gd name="T36" fmla="*/ 427 w 1022"/>
              <a:gd name="T37" fmla="*/ 530 h 928"/>
              <a:gd name="T38" fmla="*/ 377 w 1022"/>
              <a:gd name="T39" fmla="*/ 506 h 928"/>
              <a:gd name="T40" fmla="*/ 289 w 1022"/>
              <a:gd name="T41" fmla="*/ 549 h 928"/>
              <a:gd name="T42" fmla="*/ 285 w 1022"/>
              <a:gd name="T43" fmla="*/ 510 h 928"/>
              <a:gd name="T44" fmla="*/ 271 w 1022"/>
              <a:gd name="T45" fmla="*/ 484 h 928"/>
              <a:gd name="T46" fmla="*/ 248 w 1022"/>
              <a:gd name="T47" fmla="*/ 471 h 928"/>
              <a:gd name="T48" fmla="*/ 235 w 1022"/>
              <a:gd name="T49" fmla="*/ 383 h 928"/>
              <a:gd name="T50" fmla="*/ 548 w 1022"/>
              <a:gd name="T51" fmla="*/ 129 h 928"/>
              <a:gd name="T52" fmla="*/ 673 w 1022"/>
              <a:gd name="T53" fmla="*/ 119 h 928"/>
              <a:gd name="T54" fmla="*/ 813 w 1022"/>
              <a:gd name="T55" fmla="*/ 162 h 928"/>
              <a:gd name="T56" fmla="*/ 953 w 1022"/>
              <a:gd name="T57" fmla="*/ 284 h 928"/>
              <a:gd name="T58" fmla="*/ 939 w 1022"/>
              <a:gd name="T59" fmla="*/ 414 h 928"/>
              <a:gd name="T60" fmla="*/ 883 w 1022"/>
              <a:gd name="T61" fmla="*/ 460 h 928"/>
              <a:gd name="T62" fmla="*/ 842 w 1022"/>
              <a:gd name="T63" fmla="*/ 546 h 928"/>
              <a:gd name="T64" fmla="*/ 779 w 1022"/>
              <a:gd name="T65" fmla="*/ 625 h 928"/>
              <a:gd name="T66" fmla="*/ 497 w 1022"/>
              <a:gd name="T67" fmla="*/ 680 h 928"/>
              <a:gd name="T68" fmla="*/ 364 w 1022"/>
              <a:gd name="T69" fmla="*/ 749 h 928"/>
              <a:gd name="T70" fmla="*/ 265 w 1022"/>
              <a:gd name="T71" fmla="*/ 657 h 928"/>
              <a:gd name="T72" fmla="*/ 300 w 1022"/>
              <a:gd name="T73" fmla="*/ 507 h 928"/>
              <a:gd name="T74" fmla="*/ 632 w 1022"/>
              <a:gd name="T75" fmla="*/ 51 h 928"/>
              <a:gd name="T76" fmla="*/ 273 w 1022"/>
              <a:gd name="T77" fmla="*/ 732 h 928"/>
              <a:gd name="T78" fmla="*/ 303 w 1022"/>
              <a:gd name="T79" fmla="*/ 647 h 928"/>
              <a:gd name="T80" fmla="*/ 362 w 1022"/>
              <a:gd name="T81" fmla="*/ 669 h 928"/>
              <a:gd name="T82" fmla="*/ 218 w 1022"/>
              <a:gd name="T83" fmla="*/ 452 h 928"/>
              <a:gd name="T84" fmla="*/ 312 w 1022"/>
              <a:gd name="T85" fmla="*/ 525 h 928"/>
              <a:gd name="T86" fmla="*/ 396 w 1022"/>
              <a:gd name="T87" fmla="*/ 499 h 928"/>
              <a:gd name="T88" fmla="*/ 829 w 1022"/>
              <a:gd name="T89" fmla="*/ 543 h 928"/>
              <a:gd name="T90" fmla="*/ 669 w 1022"/>
              <a:gd name="T91" fmla="*/ 142 h 928"/>
              <a:gd name="T92" fmla="*/ 757 w 1022"/>
              <a:gd name="T93" fmla="*/ 181 h 928"/>
              <a:gd name="T94" fmla="*/ 924 w 1022"/>
              <a:gd name="T95" fmla="*/ 344 h 928"/>
              <a:gd name="T96" fmla="*/ 125 w 1022"/>
              <a:gd name="T97" fmla="*/ 722 h 928"/>
              <a:gd name="T98" fmla="*/ 230 w 1022"/>
              <a:gd name="T99" fmla="*/ 675 h 928"/>
              <a:gd name="T100" fmla="*/ 129 w 1022"/>
              <a:gd name="T101" fmla="*/ 614 h 928"/>
              <a:gd name="T102" fmla="*/ 194 w 1022"/>
              <a:gd name="T103" fmla="*/ 654 h 928"/>
              <a:gd name="T104" fmla="*/ 306 w 1022"/>
              <a:gd name="T105" fmla="*/ 576 h 928"/>
              <a:gd name="T106" fmla="*/ 101 w 1022"/>
              <a:gd name="T107" fmla="*/ 443 h 928"/>
              <a:gd name="T108" fmla="*/ 187 w 1022"/>
              <a:gd name="T109" fmla="*/ 510 h 928"/>
              <a:gd name="T110" fmla="*/ 194 w 1022"/>
              <a:gd name="T111" fmla="*/ 473 h 928"/>
              <a:gd name="T112" fmla="*/ 317 w 1022"/>
              <a:gd name="T113" fmla="*/ 570 h 928"/>
              <a:gd name="T114" fmla="*/ 375 w 1022"/>
              <a:gd name="T115" fmla="*/ 548 h 928"/>
              <a:gd name="T116" fmla="*/ 375 w 1022"/>
              <a:gd name="T117" fmla="*/ 576 h 928"/>
              <a:gd name="T118" fmla="*/ 367 w 1022"/>
              <a:gd name="T119" fmla="*/ 240 h 928"/>
              <a:gd name="T120" fmla="*/ 694 w 1022"/>
              <a:gd name="T121" fmla="*/ 109 h 928"/>
              <a:gd name="T122" fmla="*/ 812 w 1022"/>
              <a:gd name="T123" fmla="*/ 148 h 928"/>
              <a:gd name="T124" fmla="*/ 189 w 1022"/>
              <a:gd name="T125" fmla="*/ 584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2" h="928">
                <a:moveTo>
                  <a:pt x="143" y="894"/>
                </a:moveTo>
                <a:cubicBezTo>
                  <a:pt x="142" y="891"/>
                  <a:pt x="145" y="890"/>
                  <a:pt x="147" y="889"/>
                </a:cubicBezTo>
                <a:cubicBezTo>
                  <a:pt x="151" y="887"/>
                  <a:pt x="156" y="886"/>
                  <a:pt x="158" y="885"/>
                </a:cubicBezTo>
                <a:cubicBezTo>
                  <a:pt x="155" y="889"/>
                  <a:pt x="149" y="889"/>
                  <a:pt x="148" y="894"/>
                </a:cubicBezTo>
                <a:cubicBezTo>
                  <a:pt x="147" y="894"/>
                  <a:pt x="147" y="893"/>
                  <a:pt x="146" y="892"/>
                </a:cubicBezTo>
                <a:cubicBezTo>
                  <a:pt x="144" y="892"/>
                  <a:pt x="147" y="895"/>
                  <a:pt x="145" y="895"/>
                </a:cubicBezTo>
                <a:cubicBezTo>
                  <a:pt x="144" y="894"/>
                  <a:pt x="144" y="894"/>
                  <a:pt x="143" y="894"/>
                </a:cubicBezTo>
                <a:close/>
                <a:moveTo>
                  <a:pt x="78" y="780"/>
                </a:moveTo>
                <a:cubicBezTo>
                  <a:pt x="78" y="780"/>
                  <a:pt x="77" y="780"/>
                  <a:pt x="76" y="779"/>
                </a:cubicBezTo>
                <a:cubicBezTo>
                  <a:pt x="75" y="780"/>
                  <a:pt x="75" y="781"/>
                  <a:pt x="75" y="782"/>
                </a:cubicBezTo>
                <a:cubicBezTo>
                  <a:pt x="76" y="782"/>
                  <a:pt x="78" y="781"/>
                  <a:pt x="78" y="780"/>
                </a:cubicBezTo>
                <a:close/>
                <a:moveTo>
                  <a:pt x="186" y="920"/>
                </a:moveTo>
                <a:cubicBezTo>
                  <a:pt x="182" y="924"/>
                  <a:pt x="174" y="924"/>
                  <a:pt x="174" y="928"/>
                </a:cubicBezTo>
                <a:cubicBezTo>
                  <a:pt x="177" y="927"/>
                  <a:pt x="184" y="925"/>
                  <a:pt x="186" y="920"/>
                </a:cubicBezTo>
                <a:close/>
                <a:moveTo>
                  <a:pt x="62" y="746"/>
                </a:moveTo>
                <a:cubicBezTo>
                  <a:pt x="62" y="743"/>
                  <a:pt x="59" y="743"/>
                  <a:pt x="57" y="742"/>
                </a:cubicBezTo>
                <a:cubicBezTo>
                  <a:pt x="59" y="743"/>
                  <a:pt x="59" y="744"/>
                  <a:pt x="59" y="746"/>
                </a:cubicBezTo>
                <a:cubicBezTo>
                  <a:pt x="60" y="744"/>
                  <a:pt x="61" y="746"/>
                  <a:pt x="62" y="746"/>
                </a:cubicBezTo>
                <a:close/>
                <a:moveTo>
                  <a:pt x="81" y="770"/>
                </a:moveTo>
                <a:cubicBezTo>
                  <a:pt x="80" y="771"/>
                  <a:pt x="81" y="772"/>
                  <a:pt x="81" y="774"/>
                </a:cubicBezTo>
                <a:cubicBezTo>
                  <a:pt x="83" y="773"/>
                  <a:pt x="84" y="772"/>
                  <a:pt x="81" y="770"/>
                </a:cubicBezTo>
                <a:close/>
                <a:moveTo>
                  <a:pt x="64" y="743"/>
                </a:moveTo>
                <a:cubicBezTo>
                  <a:pt x="63" y="743"/>
                  <a:pt x="64" y="741"/>
                  <a:pt x="63" y="740"/>
                </a:cubicBezTo>
                <a:cubicBezTo>
                  <a:pt x="62" y="741"/>
                  <a:pt x="61" y="740"/>
                  <a:pt x="60" y="740"/>
                </a:cubicBezTo>
                <a:cubicBezTo>
                  <a:pt x="61" y="741"/>
                  <a:pt x="62" y="743"/>
                  <a:pt x="63" y="744"/>
                </a:cubicBezTo>
                <a:cubicBezTo>
                  <a:pt x="63" y="743"/>
                  <a:pt x="65" y="745"/>
                  <a:pt x="64" y="743"/>
                </a:cubicBezTo>
                <a:close/>
                <a:moveTo>
                  <a:pt x="57" y="728"/>
                </a:moveTo>
                <a:cubicBezTo>
                  <a:pt x="56" y="727"/>
                  <a:pt x="55" y="726"/>
                  <a:pt x="55" y="725"/>
                </a:cubicBezTo>
                <a:cubicBezTo>
                  <a:pt x="54" y="726"/>
                  <a:pt x="53" y="727"/>
                  <a:pt x="53" y="728"/>
                </a:cubicBezTo>
                <a:cubicBezTo>
                  <a:pt x="55" y="727"/>
                  <a:pt x="56" y="728"/>
                  <a:pt x="57" y="728"/>
                </a:cubicBezTo>
                <a:close/>
                <a:moveTo>
                  <a:pt x="68" y="724"/>
                </a:moveTo>
                <a:cubicBezTo>
                  <a:pt x="66" y="723"/>
                  <a:pt x="70" y="721"/>
                  <a:pt x="68" y="721"/>
                </a:cubicBezTo>
                <a:cubicBezTo>
                  <a:pt x="67" y="724"/>
                  <a:pt x="63" y="716"/>
                  <a:pt x="63" y="720"/>
                </a:cubicBezTo>
                <a:cubicBezTo>
                  <a:pt x="66" y="720"/>
                  <a:pt x="65" y="723"/>
                  <a:pt x="68" y="724"/>
                </a:cubicBezTo>
                <a:close/>
                <a:moveTo>
                  <a:pt x="72" y="728"/>
                </a:moveTo>
                <a:cubicBezTo>
                  <a:pt x="71" y="728"/>
                  <a:pt x="69" y="726"/>
                  <a:pt x="68" y="726"/>
                </a:cubicBezTo>
                <a:cubicBezTo>
                  <a:pt x="69" y="729"/>
                  <a:pt x="71" y="729"/>
                  <a:pt x="72" y="728"/>
                </a:cubicBezTo>
                <a:close/>
                <a:moveTo>
                  <a:pt x="143" y="838"/>
                </a:moveTo>
                <a:cubicBezTo>
                  <a:pt x="145" y="840"/>
                  <a:pt x="146" y="840"/>
                  <a:pt x="147" y="839"/>
                </a:cubicBezTo>
                <a:cubicBezTo>
                  <a:pt x="146" y="836"/>
                  <a:pt x="145" y="837"/>
                  <a:pt x="143" y="838"/>
                </a:cubicBezTo>
                <a:close/>
                <a:moveTo>
                  <a:pt x="75" y="722"/>
                </a:moveTo>
                <a:cubicBezTo>
                  <a:pt x="74" y="721"/>
                  <a:pt x="75" y="720"/>
                  <a:pt x="75" y="719"/>
                </a:cubicBezTo>
                <a:cubicBezTo>
                  <a:pt x="73" y="721"/>
                  <a:pt x="69" y="722"/>
                  <a:pt x="70" y="725"/>
                </a:cubicBezTo>
                <a:cubicBezTo>
                  <a:pt x="73" y="724"/>
                  <a:pt x="72" y="723"/>
                  <a:pt x="75" y="722"/>
                </a:cubicBezTo>
                <a:close/>
                <a:moveTo>
                  <a:pt x="90" y="743"/>
                </a:moveTo>
                <a:cubicBezTo>
                  <a:pt x="88" y="743"/>
                  <a:pt x="84" y="741"/>
                  <a:pt x="86" y="745"/>
                </a:cubicBezTo>
                <a:cubicBezTo>
                  <a:pt x="87" y="743"/>
                  <a:pt x="90" y="745"/>
                  <a:pt x="90" y="743"/>
                </a:cubicBezTo>
                <a:close/>
                <a:moveTo>
                  <a:pt x="197" y="910"/>
                </a:moveTo>
                <a:cubicBezTo>
                  <a:pt x="193" y="913"/>
                  <a:pt x="200" y="911"/>
                  <a:pt x="199" y="909"/>
                </a:cubicBezTo>
                <a:cubicBezTo>
                  <a:pt x="197" y="908"/>
                  <a:pt x="198" y="910"/>
                  <a:pt x="197" y="910"/>
                </a:cubicBezTo>
                <a:close/>
                <a:moveTo>
                  <a:pt x="110" y="737"/>
                </a:moveTo>
                <a:cubicBezTo>
                  <a:pt x="109" y="739"/>
                  <a:pt x="108" y="736"/>
                  <a:pt x="107" y="738"/>
                </a:cubicBezTo>
                <a:cubicBezTo>
                  <a:pt x="108" y="740"/>
                  <a:pt x="108" y="740"/>
                  <a:pt x="108" y="740"/>
                </a:cubicBezTo>
                <a:cubicBezTo>
                  <a:pt x="109" y="738"/>
                  <a:pt x="111" y="740"/>
                  <a:pt x="110" y="737"/>
                </a:cubicBezTo>
                <a:close/>
                <a:moveTo>
                  <a:pt x="115" y="725"/>
                </a:moveTo>
                <a:cubicBezTo>
                  <a:pt x="112" y="721"/>
                  <a:pt x="112" y="722"/>
                  <a:pt x="112" y="725"/>
                </a:cubicBezTo>
                <a:cubicBezTo>
                  <a:pt x="111" y="724"/>
                  <a:pt x="110" y="724"/>
                  <a:pt x="109" y="723"/>
                </a:cubicBezTo>
                <a:cubicBezTo>
                  <a:pt x="109" y="727"/>
                  <a:pt x="102" y="726"/>
                  <a:pt x="103" y="729"/>
                </a:cubicBezTo>
                <a:cubicBezTo>
                  <a:pt x="108" y="727"/>
                  <a:pt x="109" y="727"/>
                  <a:pt x="115" y="725"/>
                </a:cubicBezTo>
                <a:close/>
                <a:moveTo>
                  <a:pt x="121" y="723"/>
                </a:moveTo>
                <a:cubicBezTo>
                  <a:pt x="119" y="720"/>
                  <a:pt x="116" y="722"/>
                  <a:pt x="114" y="723"/>
                </a:cubicBezTo>
                <a:cubicBezTo>
                  <a:pt x="116" y="726"/>
                  <a:pt x="119" y="723"/>
                  <a:pt x="121" y="723"/>
                </a:cubicBezTo>
                <a:close/>
                <a:moveTo>
                  <a:pt x="33" y="582"/>
                </a:moveTo>
                <a:cubicBezTo>
                  <a:pt x="32" y="579"/>
                  <a:pt x="26" y="585"/>
                  <a:pt x="28" y="585"/>
                </a:cubicBezTo>
                <a:cubicBezTo>
                  <a:pt x="31" y="583"/>
                  <a:pt x="31" y="583"/>
                  <a:pt x="33" y="582"/>
                </a:cubicBezTo>
                <a:close/>
                <a:moveTo>
                  <a:pt x="140" y="732"/>
                </a:moveTo>
                <a:cubicBezTo>
                  <a:pt x="139" y="733"/>
                  <a:pt x="139" y="732"/>
                  <a:pt x="138" y="731"/>
                </a:cubicBezTo>
                <a:cubicBezTo>
                  <a:pt x="138" y="734"/>
                  <a:pt x="135" y="734"/>
                  <a:pt x="135" y="737"/>
                </a:cubicBezTo>
                <a:cubicBezTo>
                  <a:pt x="136" y="735"/>
                  <a:pt x="140" y="735"/>
                  <a:pt x="140" y="732"/>
                </a:cubicBezTo>
                <a:close/>
                <a:moveTo>
                  <a:pt x="114" y="696"/>
                </a:moveTo>
                <a:cubicBezTo>
                  <a:pt x="113" y="694"/>
                  <a:pt x="112" y="694"/>
                  <a:pt x="111" y="693"/>
                </a:cubicBezTo>
                <a:cubicBezTo>
                  <a:pt x="111" y="692"/>
                  <a:pt x="112" y="692"/>
                  <a:pt x="111" y="690"/>
                </a:cubicBezTo>
                <a:cubicBezTo>
                  <a:pt x="108" y="692"/>
                  <a:pt x="112" y="697"/>
                  <a:pt x="114" y="696"/>
                </a:cubicBezTo>
                <a:close/>
                <a:moveTo>
                  <a:pt x="172" y="775"/>
                </a:moveTo>
                <a:cubicBezTo>
                  <a:pt x="171" y="776"/>
                  <a:pt x="167" y="776"/>
                  <a:pt x="169" y="779"/>
                </a:cubicBezTo>
                <a:cubicBezTo>
                  <a:pt x="170" y="778"/>
                  <a:pt x="173" y="777"/>
                  <a:pt x="172" y="775"/>
                </a:cubicBezTo>
                <a:close/>
                <a:moveTo>
                  <a:pt x="140" y="724"/>
                </a:moveTo>
                <a:cubicBezTo>
                  <a:pt x="139" y="727"/>
                  <a:pt x="137" y="720"/>
                  <a:pt x="136" y="721"/>
                </a:cubicBezTo>
                <a:cubicBezTo>
                  <a:pt x="137" y="724"/>
                  <a:pt x="135" y="724"/>
                  <a:pt x="135" y="726"/>
                </a:cubicBezTo>
                <a:cubicBezTo>
                  <a:pt x="136" y="725"/>
                  <a:pt x="140" y="728"/>
                  <a:pt x="140" y="724"/>
                </a:cubicBezTo>
                <a:close/>
                <a:moveTo>
                  <a:pt x="54" y="589"/>
                </a:moveTo>
                <a:cubicBezTo>
                  <a:pt x="52" y="587"/>
                  <a:pt x="46" y="589"/>
                  <a:pt x="48" y="591"/>
                </a:cubicBezTo>
                <a:cubicBezTo>
                  <a:pt x="50" y="590"/>
                  <a:pt x="52" y="590"/>
                  <a:pt x="54" y="589"/>
                </a:cubicBezTo>
                <a:close/>
                <a:moveTo>
                  <a:pt x="172" y="768"/>
                </a:moveTo>
                <a:cubicBezTo>
                  <a:pt x="171" y="765"/>
                  <a:pt x="174" y="765"/>
                  <a:pt x="173" y="763"/>
                </a:cubicBezTo>
                <a:cubicBezTo>
                  <a:pt x="171" y="764"/>
                  <a:pt x="170" y="767"/>
                  <a:pt x="169" y="769"/>
                </a:cubicBezTo>
                <a:cubicBezTo>
                  <a:pt x="170" y="767"/>
                  <a:pt x="171" y="769"/>
                  <a:pt x="172" y="768"/>
                </a:cubicBezTo>
                <a:close/>
                <a:moveTo>
                  <a:pt x="147" y="724"/>
                </a:moveTo>
                <a:cubicBezTo>
                  <a:pt x="145" y="725"/>
                  <a:pt x="143" y="725"/>
                  <a:pt x="142" y="728"/>
                </a:cubicBezTo>
                <a:cubicBezTo>
                  <a:pt x="143" y="727"/>
                  <a:pt x="147" y="727"/>
                  <a:pt x="147" y="724"/>
                </a:cubicBezTo>
                <a:close/>
                <a:moveTo>
                  <a:pt x="144" y="718"/>
                </a:moveTo>
                <a:cubicBezTo>
                  <a:pt x="145" y="719"/>
                  <a:pt x="145" y="720"/>
                  <a:pt x="146" y="719"/>
                </a:cubicBezTo>
                <a:cubicBezTo>
                  <a:pt x="145" y="718"/>
                  <a:pt x="144" y="717"/>
                  <a:pt x="144" y="716"/>
                </a:cubicBezTo>
                <a:cubicBezTo>
                  <a:pt x="142" y="717"/>
                  <a:pt x="143" y="719"/>
                  <a:pt x="142" y="720"/>
                </a:cubicBezTo>
                <a:cubicBezTo>
                  <a:pt x="141" y="719"/>
                  <a:pt x="142" y="719"/>
                  <a:pt x="141" y="718"/>
                </a:cubicBezTo>
                <a:cubicBezTo>
                  <a:pt x="140" y="718"/>
                  <a:pt x="140" y="718"/>
                  <a:pt x="140" y="718"/>
                </a:cubicBezTo>
                <a:cubicBezTo>
                  <a:pt x="140" y="718"/>
                  <a:pt x="140" y="717"/>
                  <a:pt x="139" y="718"/>
                </a:cubicBezTo>
                <a:cubicBezTo>
                  <a:pt x="141" y="720"/>
                  <a:pt x="138" y="720"/>
                  <a:pt x="140" y="722"/>
                </a:cubicBezTo>
                <a:cubicBezTo>
                  <a:pt x="143" y="722"/>
                  <a:pt x="142" y="720"/>
                  <a:pt x="144" y="718"/>
                </a:cubicBezTo>
                <a:close/>
                <a:moveTo>
                  <a:pt x="142" y="711"/>
                </a:moveTo>
                <a:cubicBezTo>
                  <a:pt x="139" y="712"/>
                  <a:pt x="136" y="712"/>
                  <a:pt x="135" y="715"/>
                </a:cubicBezTo>
                <a:cubicBezTo>
                  <a:pt x="137" y="714"/>
                  <a:pt x="141" y="714"/>
                  <a:pt x="142" y="711"/>
                </a:cubicBezTo>
                <a:close/>
                <a:moveTo>
                  <a:pt x="66" y="598"/>
                </a:moveTo>
                <a:cubicBezTo>
                  <a:pt x="66" y="599"/>
                  <a:pt x="66" y="600"/>
                  <a:pt x="65" y="601"/>
                </a:cubicBezTo>
                <a:cubicBezTo>
                  <a:pt x="67" y="603"/>
                  <a:pt x="67" y="603"/>
                  <a:pt x="67" y="603"/>
                </a:cubicBezTo>
                <a:cubicBezTo>
                  <a:pt x="68" y="602"/>
                  <a:pt x="68" y="598"/>
                  <a:pt x="66" y="598"/>
                </a:cubicBezTo>
                <a:close/>
                <a:moveTo>
                  <a:pt x="67" y="589"/>
                </a:moveTo>
                <a:cubicBezTo>
                  <a:pt x="66" y="588"/>
                  <a:pt x="67" y="585"/>
                  <a:pt x="65" y="586"/>
                </a:cubicBezTo>
                <a:cubicBezTo>
                  <a:pt x="65" y="587"/>
                  <a:pt x="64" y="589"/>
                  <a:pt x="63" y="588"/>
                </a:cubicBezTo>
                <a:cubicBezTo>
                  <a:pt x="64" y="590"/>
                  <a:pt x="64" y="590"/>
                  <a:pt x="64" y="590"/>
                </a:cubicBezTo>
                <a:cubicBezTo>
                  <a:pt x="64" y="590"/>
                  <a:pt x="64" y="591"/>
                  <a:pt x="65" y="590"/>
                </a:cubicBezTo>
                <a:cubicBezTo>
                  <a:pt x="64" y="587"/>
                  <a:pt x="67" y="592"/>
                  <a:pt x="67" y="589"/>
                </a:cubicBezTo>
                <a:close/>
                <a:moveTo>
                  <a:pt x="203" y="794"/>
                </a:moveTo>
                <a:cubicBezTo>
                  <a:pt x="202" y="792"/>
                  <a:pt x="201" y="792"/>
                  <a:pt x="200" y="791"/>
                </a:cubicBezTo>
                <a:cubicBezTo>
                  <a:pt x="200" y="791"/>
                  <a:pt x="199" y="792"/>
                  <a:pt x="199" y="793"/>
                </a:cubicBezTo>
                <a:cubicBezTo>
                  <a:pt x="201" y="791"/>
                  <a:pt x="202" y="796"/>
                  <a:pt x="203" y="794"/>
                </a:cubicBezTo>
                <a:close/>
                <a:moveTo>
                  <a:pt x="131" y="686"/>
                </a:moveTo>
                <a:cubicBezTo>
                  <a:pt x="132" y="683"/>
                  <a:pt x="128" y="683"/>
                  <a:pt x="129" y="681"/>
                </a:cubicBezTo>
                <a:cubicBezTo>
                  <a:pt x="126" y="682"/>
                  <a:pt x="130" y="685"/>
                  <a:pt x="131" y="686"/>
                </a:cubicBezTo>
                <a:close/>
                <a:moveTo>
                  <a:pt x="159" y="716"/>
                </a:moveTo>
                <a:cubicBezTo>
                  <a:pt x="158" y="717"/>
                  <a:pt x="157" y="717"/>
                  <a:pt x="158" y="718"/>
                </a:cubicBezTo>
                <a:cubicBezTo>
                  <a:pt x="162" y="719"/>
                  <a:pt x="157" y="720"/>
                  <a:pt x="158" y="722"/>
                </a:cubicBezTo>
                <a:cubicBezTo>
                  <a:pt x="160" y="721"/>
                  <a:pt x="161" y="719"/>
                  <a:pt x="159" y="716"/>
                </a:cubicBezTo>
                <a:close/>
                <a:moveTo>
                  <a:pt x="10" y="478"/>
                </a:moveTo>
                <a:cubicBezTo>
                  <a:pt x="6" y="480"/>
                  <a:pt x="2" y="481"/>
                  <a:pt x="0" y="482"/>
                </a:cubicBezTo>
                <a:cubicBezTo>
                  <a:pt x="3" y="484"/>
                  <a:pt x="8" y="480"/>
                  <a:pt x="10" y="478"/>
                </a:cubicBezTo>
                <a:close/>
                <a:moveTo>
                  <a:pt x="280" y="898"/>
                </a:moveTo>
                <a:cubicBezTo>
                  <a:pt x="279" y="895"/>
                  <a:pt x="278" y="897"/>
                  <a:pt x="277" y="895"/>
                </a:cubicBezTo>
                <a:cubicBezTo>
                  <a:pt x="276" y="895"/>
                  <a:pt x="276" y="896"/>
                  <a:pt x="276" y="897"/>
                </a:cubicBezTo>
                <a:cubicBezTo>
                  <a:pt x="278" y="895"/>
                  <a:pt x="279" y="900"/>
                  <a:pt x="280" y="898"/>
                </a:cubicBezTo>
                <a:close/>
                <a:moveTo>
                  <a:pt x="145" y="676"/>
                </a:moveTo>
                <a:cubicBezTo>
                  <a:pt x="142" y="672"/>
                  <a:pt x="138" y="674"/>
                  <a:pt x="137" y="677"/>
                </a:cubicBezTo>
                <a:cubicBezTo>
                  <a:pt x="139" y="679"/>
                  <a:pt x="141" y="677"/>
                  <a:pt x="144" y="678"/>
                </a:cubicBezTo>
                <a:cubicBezTo>
                  <a:pt x="144" y="675"/>
                  <a:pt x="141" y="677"/>
                  <a:pt x="140" y="677"/>
                </a:cubicBezTo>
                <a:cubicBezTo>
                  <a:pt x="140" y="676"/>
                  <a:pt x="140" y="676"/>
                  <a:pt x="140" y="675"/>
                </a:cubicBezTo>
                <a:cubicBezTo>
                  <a:pt x="142" y="675"/>
                  <a:pt x="144" y="677"/>
                  <a:pt x="145" y="676"/>
                </a:cubicBezTo>
                <a:close/>
                <a:moveTo>
                  <a:pt x="195" y="762"/>
                </a:moveTo>
                <a:cubicBezTo>
                  <a:pt x="196" y="762"/>
                  <a:pt x="197" y="761"/>
                  <a:pt x="198" y="762"/>
                </a:cubicBezTo>
                <a:cubicBezTo>
                  <a:pt x="196" y="760"/>
                  <a:pt x="194" y="759"/>
                  <a:pt x="192" y="759"/>
                </a:cubicBezTo>
                <a:cubicBezTo>
                  <a:pt x="193" y="761"/>
                  <a:pt x="194" y="759"/>
                  <a:pt x="195" y="762"/>
                </a:cubicBezTo>
                <a:close/>
                <a:moveTo>
                  <a:pt x="144" y="680"/>
                </a:moveTo>
                <a:cubicBezTo>
                  <a:pt x="145" y="682"/>
                  <a:pt x="147" y="683"/>
                  <a:pt x="146" y="681"/>
                </a:cubicBezTo>
                <a:cubicBezTo>
                  <a:pt x="146" y="681"/>
                  <a:pt x="145" y="681"/>
                  <a:pt x="145" y="680"/>
                </a:cubicBezTo>
                <a:cubicBezTo>
                  <a:pt x="146" y="680"/>
                  <a:pt x="146" y="679"/>
                  <a:pt x="145" y="678"/>
                </a:cubicBezTo>
                <a:cubicBezTo>
                  <a:pt x="145" y="679"/>
                  <a:pt x="142" y="679"/>
                  <a:pt x="143" y="681"/>
                </a:cubicBezTo>
                <a:lnTo>
                  <a:pt x="144" y="680"/>
                </a:lnTo>
                <a:close/>
                <a:moveTo>
                  <a:pt x="84" y="577"/>
                </a:moveTo>
                <a:cubicBezTo>
                  <a:pt x="83" y="578"/>
                  <a:pt x="78" y="577"/>
                  <a:pt x="80" y="580"/>
                </a:cubicBezTo>
                <a:cubicBezTo>
                  <a:pt x="81" y="579"/>
                  <a:pt x="84" y="580"/>
                  <a:pt x="84" y="577"/>
                </a:cubicBezTo>
                <a:close/>
                <a:moveTo>
                  <a:pt x="151" y="670"/>
                </a:moveTo>
                <a:cubicBezTo>
                  <a:pt x="150" y="670"/>
                  <a:pt x="149" y="669"/>
                  <a:pt x="149" y="668"/>
                </a:cubicBezTo>
                <a:cubicBezTo>
                  <a:pt x="146" y="669"/>
                  <a:pt x="147" y="672"/>
                  <a:pt x="147" y="674"/>
                </a:cubicBezTo>
                <a:cubicBezTo>
                  <a:pt x="148" y="674"/>
                  <a:pt x="150" y="671"/>
                  <a:pt x="151" y="670"/>
                </a:cubicBezTo>
                <a:close/>
                <a:moveTo>
                  <a:pt x="265" y="840"/>
                </a:moveTo>
                <a:cubicBezTo>
                  <a:pt x="265" y="838"/>
                  <a:pt x="263" y="837"/>
                  <a:pt x="262" y="837"/>
                </a:cubicBezTo>
                <a:cubicBezTo>
                  <a:pt x="262" y="838"/>
                  <a:pt x="262" y="838"/>
                  <a:pt x="263" y="839"/>
                </a:cubicBezTo>
                <a:cubicBezTo>
                  <a:pt x="264" y="839"/>
                  <a:pt x="264" y="840"/>
                  <a:pt x="265" y="840"/>
                </a:cubicBezTo>
                <a:close/>
                <a:moveTo>
                  <a:pt x="109" y="592"/>
                </a:moveTo>
                <a:cubicBezTo>
                  <a:pt x="108" y="592"/>
                  <a:pt x="107" y="594"/>
                  <a:pt x="106" y="593"/>
                </a:cubicBezTo>
                <a:cubicBezTo>
                  <a:pt x="107" y="596"/>
                  <a:pt x="111" y="595"/>
                  <a:pt x="109" y="592"/>
                </a:cubicBezTo>
                <a:close/>
                <a:moveTo>
                  <a:pt x="194" y="726"/>
                </a:moveTo>
                <a:cubicBezTo>
                  <a:pt x="194" y="722"/>
                  <a:pt x="196" y="726"/>
                  <a:pt x="197" y="723"/>
                </a:cubicBezTo>
                <a:cubicBezTo>
                  <a:pt x="195" y="723"/>
                  <a:pt x="191" y="721"/>
                  <a:pt x="193" y="724"/>
                </a:cubicBezTo>
                <a:cubicBezTo>
                  <a:pt x="193" y="724"/>
                  <a:pt x="194" y="725"/>
                  <a:pt x="194" y="726"/>
                </a:cubicBezTo>
                <a:close/>
                <a:moveTo>
                  <a:pt x="159" y="668"/>
                </a:moveTo>
                <a:cubicBezTo>
                  <a:pt x="159" y="664"/>
                  <a:pt x="164" y="669"/>
                  <a:pt x="164" y="666"/>
                </a:cubicBezTo>
                <a:cubicBezTo>
                  <a:pt x="162" y="663"/>
                  <a:pt x="155" y="663"/>
                  <a:pt x="156" y="667"/>
                </a:cubicBezTo>
                <a:cubicBezTo>
                  <a:pt x="157" y="665"/>
                  <a:pt x="158" y="666"/>
                  <a:pt x="159" y="668"/>
                </a:cubicBezTo>
                <a:close/>
                <a:moveTo>
                  <a:pt x="251" y="797"/>
                </a:moveTo>
                <a:cubicBezTo>
                  <a:pt x="250" y="799"/>
                  <a:pt x="248" y="799"/>
                  <a:pt x="248" y="801"/>
                </a:cubicBezTo>
                <a:cubicBezTo>
                  <a:pt x="250" y="802"/>
                  <a:pt x="253" y="800"/>
                  <a:pt x="251" y="797"/>
                </a:cubicBezTo>
                <a:close/>
                <a:moveTo>
                  <a:pt x="236" y="776"/>
                </a:moveTo>
                <a:cubicBezTo>
                  <a:pt x="236" y="776"/>
                  <a:pt x="236" y="775"/>
                  <a:pt x="235" y="775"/>
                </a:cubicBezTo>
                <a:cubicBezTo>
                  <a:pt x="235" y="774"/>
                  <a:pt x="235" y="774"/>
                  <a:pt x="235" y="774"/>
                </a:cubicBezTo>
                <a:cubicBezTo>
                  <a:pt x="236" y="777"/>
                  <a:pt x="231" y="774"/>
                  <a:pt x="234" y="777"/>
                </a:cubicBezTo>
                <a:cubicBezTo>
                  <a:pt x="235" y="776"/>
                  <a:pt x="235" y="777"/>
                  <a:pt x="236" y="776"/>
                </a:cubicBezTo>
                <a:close/>
                <a:moveTo>
                  <a:pt x="171" y="667"/>
                </a:moveTo>
                <a:cubicBezTo>
                  <a:pt x="172" y="668"/>
                  <a:pt x="169" y="669"/>
                  <a:pt x="168" y="667"/>
                </a:cubicBezTo>
                <a:cubicBezTo>
                  <a:pt x="168" y="666"/>
                  <a:pt x="169" y="665"/>
                  <a:pt x="169" y="664"/>
                </a:cubicBezTo>
                <a:cubicBezTo>
                  <a:pt x="168" y="664"/>
                  <a:pt x="164" y="664"/>
                  <a:pt x="165" y="667"/>
                </a:cubicBezTo>
                <a:cubicBezTo>
                  <a:pt x="169" y="666"/>
                  <a:pt x="165" y="669"/>
                  <a:pt x="167" y="671"/>
                </a:cubicBezTo>
                <a:cubicBezTo>
                  <a:pt x="169" y="671"/>
                  <a:pt x="174" y="669"/>
                  <a:pt x="171" y="667"/>
                </a:cubicBezTo>
                <a:close/>
                <a:moveTo>
                  <a:pt x="181" y="683"/>
                </a:moveTo>
                <a:cubicBezTo>
                  <a:pt x="183" y="680"/>
                  <a:pt x="178" y="681"/>
                  <a:pt x="179" y="677"/>
                </a:cubicBezTo>
                <a:cubicBezTo>
                  <a:pt x="178" y="680"/>
                  <a:pt x="175" y="680"/>
                  <a:pt x="176" y="682"/>
                </a:cubicBezTo>
                <a:cubicBezTo>
                  <a:pt x="178" y="680"/>
                  <a:pt x="181" y="681"/>
                  <a:pt x="181" y="683"/>
                </a:cubicBezTo>
                <a:close/>
                <a:moveTo>
                  <a:pt x="240" y="768"/>
                </a:moveTo>
                <a:cubicBezTo>
                  <a:pt x="239" y="769"/>
                  <a:pt x="238" y="768"/>
                  <a:pt x="237" y="767"/>
                </a:cubicBezTo>
                <a:cubicBezTo>
                  <a:pt x="237" y="767"/>
                  <a:pt x="234" y="769"/>
                  <a:pt x="236" y="769"/>
                </a:cubicBezTo>
                <a:cubicBezTo>
                  <a:pt x="237" y="767"/>
                  <a:pt x="241" y="772"/>
                  <a:pt x="240" y="768"/>
                </a:cubicBezTo>
                <a:close/>
                <a:moveTo>
                  <a:pt x="232" y="757"/>
                </a:moveTo>
                <a:cubicBezTo>
                  <a:pt x="231" y="758"/>
                  <a:pt x="230" y="757"/>
                  <a:pt x="229" y="757"/>
                </a:cubicBezTo>
                <a:cubicBezTo>
                  <a:pt x="229" y="758"/>
                  <a:pt x="228" y="758"/>
                  <a:pt x="229" y="759"/>
                </a:cubicBezTo>
                <a:cubicBezTo>
                  <a:pt x="230" y="759"/>
                  <a:pt x="233" y="760"/>
                  <a:pt x="232" y="757"/>
                </a:cubicBezTo>
                <a:close/>
                <a:moveTo>
                  <a:pt x="191" y="686"/>
                </a:moveTo>
                <a:cubicBezTo>
                  <a:pt x="189" y="684"/>
                  <a:pt x="193" y="684"/>
                  <a:pt x="191" y="682"/>
                </a:cubicBezTo>
                <a:cubicBezTo>
                  <a:pt x="190" y="685"/>
                  <a:pt x="188" y="684"/>
                  <a:pt x="186" y="684"/>
                </a:cubicBezTo>
                <a:cubicBezTo>
                  <a:pt x="186" y="685"/>
                  <a:pt x="187" y="687"/>
                  <a:pt x="188" y="686"/>
                </a:cubicBezTo>
                <a:cubicBezTo>
                  <a:pt x="187" y="684"/>
                  <a:pt x="190" y="687"/>
                  <a:pt x="191" y="686"/>
                </a:cubicBezTo>
                <a:close/>
                <a:moveTo>
                  <a:pt x="230" y="742"/>
                </a:moveTo>
                <a:cubicBezTo>
                  <a:pt x="228" y="740"/>
                  <a:pt x="230" y="740"/>
                  <a:pt x="229" y="738"/>
                </a:cubicBezTo>
                <a:cubicBezTo>
                  <a:pt x="228" y="739"/>
                  <a:pt x="227" y="737"/>
                  <a:pt x="226" y="739"/>
                </a:cubicBezTo>
                <a:cubicBezTo>
                  <a:pt x="226" y="740"/>
                  <a:pt x="226" y="741"/>
                  <a:pt x="228" y="742"/>
                </a:cubicBezTo>
                <a:cubicBezTo>
                  <a:pt x="227" y="742"/>
                  <a:pt x="226" y="743"/>
                  <a:pt x="227" y="744"/>
                </a:cubicBezTo>
                <a:cubicBezTo>
                  <a:pt x="228" y="744"/>
                  <a:pt x="229" y="743"/>
                  <a:pt x="230" y="742"/>
                </a:cubicBezTo>
                <a:close/>
                <a:moveTo>
                  <a:pt x="122" y="566"/>
                </a:moveTo>
                <a:cubicBezTo>
                  <a:pt x="122" y="569"/>
                  <a:pt x="118" y="570"/>
                  <a:pt x="118" y="573"/>
                </a:cubicBezTo>
                <a:cubicBezTo>
                  <a:pt x="121" y="572"/>
                  <a:pt x="124" y="571"/>
                  <a:pt x="126" y="568"/>
                </a:cubicBezTo>
                <a:cubicBezTo>
                  <a:pt x="127" y="568"/>
                  <a:pt x="126" y="571"/>
                  <a:pt x="128" y="570"/>
                </a:cubicBezTo>
                <a:cubicBezTo>
                  <a:pt x="127" y="568"/>
                  <a:pt x="128" y="564"/>
                  <a:pt x="129" y="568"/>
                </a:cubicBezTo>
                <a:cubicBezTo>
                  <a:pt x="132" y="568"/>
                  <a:pt x="128" y="565"/>
                  <a:pt x="129" y="565"/>
                </a:cubicBezTo>
                <a:cubicBezTo>
                  <a:pt x="132" y="567"/>
                  <a:pt x="130" y="562"/>
                  <a:pt x="133" y="564"/>
                </a:cubicBezTo>
                <a:cubicBezTo>
                  <a:pt x="132" y="563"/>
                  <a:pt x="132" y="562"/>
                  <a:pt x="132" y="561"/>
                </a:cubicBezTo>
                <a:cubicBezTo>
                  <a:pt x="128" y="563"/>
                  <a:pt x="126" y="567"/>
                  <a:pt x="122" y="566"/>
                </a:cubicBezTo>
                <a:close/>
                <a:moveTo>
                  <a:pt x="180" y="662"/>
                </a:moveTo>
                <a:cubicBezTo>
                  <a:pt x="179" y="661"/>
                  <a:pt x="178" y="659"/>
                  <a:pt x="178" y="658"/>
                </a:cubicBezTo>
                <a:cubicBezTo>
                  <a:pt x="176" y="659"/>
                  <a:pt x="175" y="658"/>
                  <a:pt x="176" y="660"/>
                </a:cubicBezTo>
                <a:cubicBezTo>
                  <a:pt x="177" y="659"/>
                  <a:pt x="179" y="663"/>
                  <a:pt x="180" y="662"/>
                </a:cubicBezTo>
                <a:close/>
                <a:moveTo>
                  <a:pt x="167" y="629"/>
                </a:moveTo>
                <a:cubicBezTo>
                  <a:pt x="166" y="631"/>
                  <a:pt x="165" y="629"/>
                  <a:pt x="164" y="629"/>
                </a:cubicBezTo>
                <a:cubicBezTo>
                  <a:pt x="165" y="630"/>
                  <a:pt x="164" y="631"/>
                  <a:pt x="164" y="632"/>
                </a:cubicBezTo>
                <a:cubicBezTo>
                  <a:pt x="165" y="632"/>
                  <a:pt x="168" y="631"/>
                  <a:pt x="167" y="629"/>
                </a:cubicBezTo>
                <a:close/>
                <a:moveTo>
                  <a:pt x="139" y="582"/>
                </a:moveTo>
                <a:cubicBezTo>
                  <a:pt x="138" y="584"/>
                  <a:pt x="135" y="585"/>
                  <a:pt x="137" y="588"/>
                </a:cubicBezTo>
                <a:cubicBezTo>
                  <a:pt x="136" y="586"/>
                  <a:pt x="141" y="585"/>
                  <a:pt x="139" y="582"/>
                </a:cubicBezTo>
                <a:close/>
                <a:moveTo>
                  <a:pt x="161" y="617"/>
                </a:moveTo>
                <a:cubicBezTo>
                  <a:pt x="160" y="616"/>
                  <a:pt x="160" y="615"/>
                  <a:pt x="160" y="614"/>
                </a:cubicBezTo>
                <a:cubicBezTo>
                  <a:pt x="159" y="616"/>
                  <a:pt x="156" y="614"/>
                  <a:pt x="157" y="616"/>
                </a:cubicBezTo>
                <a:cubicBezTo>
                  <a:pt x="158" y="615"/>
                  <a:pt x="159" y="617"/>
                  <a:pt x="161" y="617"/>
                </a:cubicBezTo>
                <a:close/>
                <a:moveTo>
                  <a:pt x="193" y="666"/>
                </a:moveTo>
                <a:cubicBezTo>
                  <a:pt x="192" y="666"/>
                  <a:pt x="191" y="663"/>
                  <a:pt x="190" y="665"/>
                </a:cubicBezTo>
                <a:cubicBezTo>
                  <a:pt x="191" y="668"/>
                  <a:pt x="194" y="668"/>
                  <a:pt x="193" y="666"/>
                </a:cubicBezTo>
                <a:close/>
                <a:moveTo>
                  <a:pt x="120" y="552"/>
                </a:moveTo>
                <a:cubicBezTo>
                  <a:pt x="119" y="553"/>
                  <a:pt x="119" y="552"/>
                  <a:pt x="118" y="551"/>
                </a:cubicBezTo>
                <a:cubicBezTo>
                  <a:pt x="117" y="552"/>
                  <a:pt x="117" y="553"/>
                  <a:pt x="117" y="555"/>
                </a:cubicBezTo>
                <a:cubicBezTo>
                  <a:pt x="118" y="553"/>
                  <a:pt x="121" y="555"/>
                  <a:pt x="120" y="552"/>
                </a:cubicBezTo>
                <a:close/>
                <a:moveTo>
                  <a:pt x="124" y="559"/>
                </a:moveTo>
                <a:cubicBezTo>
                  <a:pt x="124" y="559"/>
                  <a:pt x="123" y="556"/>
                  <a:pt x="122" y="558"/>
                </a:cubicBezTo>
                <a:cubicBezTo>
                  <a:pt x="123" y="560"/>
                  <a:pt x="122" y="561"/>
                  <a:pt x="123" y="563"/>
                </a:cubicBezTo>
                <a:cubicBezTo>
                  <a:pt x="125" y="562"/>
                  <a:pt x="125" y="560"/>
                  <a:pt x="124" y="559"/>
                </a:cubicBezTo>
                <a:close/>
                <a:moveTo>
                  <a:pt x="258" y="763"/>
                </a:moveTo>
                <a:cubicBezTo>
                  <a:pt x="257" y="762"/>
                  <a:pt x="256" y="760"/>
                  <a:pt x="255" y="761"/>
                </a:cubicBezTo>
                <a:cubicBezTo>
                  <a:pt x="256" y="763"/>
                  <a:pt x="257" y="762"/>
                  <a:pt x="256" y="763"/>
                </a:cubicBezTo>
                <a:cubicBezTo>
                  <a:pt x="256" y="764"/>
                  <a:pt x="256" y="764"/>
                  <a:pt x="256" y="764"/>
                </a:cubicBezTo>
                <a:lnTo>
                  <a:pt x="258" y="763"/>
                </a:lnTo>
                <a:close/>
                <a:moveTo>
                  <a:pt x="187" y="652"/>
                </a:moveTo>
                <a:cubicBezTo>
                  <a:pt x="185" y="650"/>
                  <a:pt x="187" y="650"/>
                  <a:pt x="186" y="648"/>
                </a:cubicBezTo>
                <a:cubicBezTo>
                  <a:pt x="185" y="649"/>
                  <a:pt x="184" y="649"/>
                  <a:pt x="184" y="651"/>
                </a:cubicBezTo>
                <a:cubicBezTo>
                  <a:pt x="185" y="649"/>
                  <a:pt x="186" y="652"/>
                  <a:pt x="187" y="652"/>
                </a:cubicBezTo>
                <a:close/>
                <a:moveTo>
                  <a:pt x="167" y="620"/>
                </a:moveTo>
                <a:cubicBezTo>
                  <a:pt x="166" y="621"/>
                  <a:pt x="165" y="616"/>
                  <a:pt x="164" y="618"/>
                </a:cubicBezTo>
                <a:cubicBezTo>
                  <a:pt x="165" y="619"/>
                  <a:pt x="163" y="619"/>
                  <a:pt x="164" y="620"/>
                </a:cubicBezTo>
                <a:cubicBezTo>
                  <a:pt x="164" y="618"/>
                  <a:pt x="168" y="623"/>
                  <a:pt x="167" y="620"/>
                </a:cubicBezTo>
                <a:close/>
                <a:moveTo>
                  <a:pt x="150" y="575"/>
                </a:moveTo>
                <a:cubicBezTo>
                  <a:pt x="147" y="574"/>
                  <a:pt x="148" y="579"/>
                  <a:pt x="146" y="579"/>
                </a:cubicBezTo>
                <a:cubicBezTo>
                  <a:pt x="145" y="579"/>
                  <a:pt x="144" y="577"/>
                  <a:pt x="144" y="578"/>
                </a:cubicBezTo>
                <a:cubicBezTo>
                  <a:pt x="146" y="581"/>
                  <a:pt x="140" y="580"/>
                  <a:pt x="141" y="583"/>
                </a:cubicBezTo>
                <a:cubicBezTo>
                  <a:pt x="145" y="582"/>
                  <a:pt x="150" y="580"/>
                  <a:pt x="150" y="575"/>
                </a:cubicBezTo>
                <a:close/>
                <a:moveTo>
                  <a:pt x="193" y="651"/>
                </a:moveTo>
                <a:cubicBezTo>
                  <a:pt x="192" y="649"/>
                  <a:pt x="188" y="650"/>
                  <a:pt x="189" y="652"/>
                </a:cubicBezTo>
                <a:cubicBezTo>
                  <a:pt x="190" y="651"/>
                  <a:pt x="192" y="652"/>
                  <a:pt x="193" y="651"/>
                </a:cubicBezTo>
                <a:close/>
                <a:moveTo>
                  <a:pt x="203" y="666"/>
                </a:moveTo>
                <a:cubicBezTo>
                  <a:pt x="202" y="667"/>
                  <a:pt x="199" y="667"/>
                  <a:pt x="201" y="670"/>
                </a:cubicBezTo>
                <a:cubicBezTo>
                  <a:pt x="203" y="669"/>
                  <a:pt x="204" y="669"/>
                  <a:pt x="203" y="666"/>
                </a:cubicBezTo>
                <a:close/>
                <a:moveTo>
                  <a:pt x="161" y="603"/>
                </a:moveTo>
                <a:cubicBezTo>
                  <a:pt x="160" y="601"/>
                  <a:pt x="156" y="601"/>
                  <a:pt x="157" y="603"/>
                </a:cubicBezTo>
                <a:cubicBezTo>
                  <a:pt x="159" y="603"/>
                  <a:pt x="160" y="604"/>
                  <a:pt x="161" y="603"/>
                </a:cubicBezTo>
                <a:close/>
                <a:moveTo>
                  <a:pt x="139" y="563"/>
                </a:moveTo>
                <a:cubicBezTo>
                  <a:pt x="137" y="564"/>
                  <a:pt x="136" y="565"/>
                  <a:pt x="136" y="567"/>
                </a:cubicBezTo>
                <a:cubicBezTo>
                  <a:pt x="138" y="567"/>
                  <a:pt x="140" y="566"/>
                  <a:pt x="139" y="563"/>
                </a:cubicBezTo>
                <a:close/>
                <a:moveTo>
                  <a:pt x="312" y="824"/>
                </a:moveTo>
                <a:cubicBezTo>
                  <a:pt x="312" y="825"/>
                  <a:pt x="310" y="826"/>
                  <a:pt x="312" y="829"/>
                </a:cubicBezTo>
                <a:cubicBezTo>
                  <a:pt x="314" y="828"/>
                  <a:pt x="314" y="826"/>
                  <a:pt x="312" y="824"/>
                </a:cubicBezTo>
                <a:close/>
                <a:moveTo>
                  <a:pt x="213" y="660"/>
                </a:moveTo>
                <a:cubicBezTo>
                  <a:pt x="212" y="657"/>
                  <a:pt x="208" y="661"/>
                  <a:pt x="208" y="662"/>
                </a:cubicBezTo>
                <a:cubicBezTo>
                  <a:pt x="211" y="662"/>
                  <a:pt x="210" y="660"/>
                  <a:pt x="213" y="660"/>
                </a:cubicBezTo>
                <a:close/>
                <a:moveTo>
                  <a:pt x="140" y="555"/>
                </a:moveTo>
                <a:cubicBezTo>
                  <a:pt x="142" y="557"/>
                  <a:pt x="141" y="558"/>
                  <a:pt x="142" y="559"/>
                </a:cubicBezTo>
                <a:cubicBezTo>
                  <a:pt x="144" y="559"/>
                  <a:pt x="142" y="554"/>
                  <a:pt x="140" y="555"/>
                </a:cubicBezTo>
                <a:close/>
                <a:moveTo>
                  <a:pt x="80" y="451"/>
                </a:moveTo>
                <a:cubicBezTo>
                  <a:pt x="78" y="448"/>
                  <a:pt x="76" y="450"/>
                  <a:pt x="76" y="452"/>
                </a:cubicBezTo>
                <a:cubicBezTo>
                  <a:pt x="78" y="450"/>
                  <a:pt x="79" y="453"/>
                  <a:pt x="80" y="451"/>
                </a:cubicBezTo>
                <a:close/>
                <a:moveTo>
                  <a:pt x="162" y="566"/>
                </a:moveTo>
                <a:cubicBezTo>
                  <a:pt x="161" y="567"/>
                  <a:pt x="159" y="566"/>
                  <a:pt x="158" y="568"/>
                </a:cubicBezTo>
                <a:cubicBezTo>
                  <a:pt x="158" y="569"/>
                  <a:pt x="158" y="570"/>
                  <a:pt x="158" y="571"/>
                </a:cubicBezTo>
                <a:cubicBezTo>
                  <a:pt x="160" y="568"/>
                  <a:pt x="161" y="568"/>
                  <a:pt x="162" y="566"/>
                </a:cubicBezTo>
                <a:close/>
                <a:moveTo>
                  <a:pt x="147" y="545"/>
                </a:moveTo>
                <a:cubicBezTo>
                  <a:pt x="146" y="546"/>
                  <a:pt x="146" y="548"/>
                  <a:pt x="145" y="549"/>
                </a:cubicBezTo>
                <a:cubicBezTo>
                  <a:pt x="147" y="548"/>
                  <a:pt x="149" y="548"/>
                  <a:pt x="147" y="545"/>
                </a:cubicBezTo>
                <a:close/>
                <a:moveTo>
                  <a:pt x="237" y="679"/>
                </a:moveTo>
                <a:cubicBezTo>
                  <a:pt x="236" y="676"/>
                  <a:pt x="232" y="676"/>
                  <a:pt x="232" y="679"/>
                </a:cubicBezTo>
                <a:cubicBezTo>
                  <a:pt x="234" y="678"/>
                  <a:pt x="236" y="679"/>
                  <a:pt x="237" y="679"/>
                </a:cubicBezTo>
                <a:close/>
                <a:moveTo>
                  <a:pt x="182" y="588"/>
                </a:moveTo>
                <a:cubicBezTo>
                  <a:pt x="181" y="589"/>
                  <a:pt x="177" y="587"/>
                  <a:pt x="177" y="590"/>
                </a:cubicBezTo>
                <a:cubicBezTo>
                  <a:pt x="178" y="592"/>
                  <a:pt x="182" y="590"/>
                  <a:pt x="182" y="588"/>
                </a:cubicBezTo>
                <a:close/>
                <a:moveTo>
                  <a:pt x="168" y="566"/>
                </a:moveTo>
                <a:cubicBezTo>
                  <a:pt x="167" y="567"/>
                  <a:pt x="166" y="568"/>
                  <a:pt x="164" y="569"/>
                </a:cubicBezTo>
                <a:cubicBezTo>
                  <a:pt x="166" y="571"/>
                  <a:pt x="170" y="569"/>
                  <a:pt x="168" y="566"/>
                </a:cubicBezTo>
                <a:close/>
                <a:moveTo>
                  <a:pt x="159" y="552"/>
                </a:moveTo>
                <a:cubicBezTo>
                  <a:pt x="158" y="550"/>
                  <a:pt x="159" y="549"/>
                  <a:pt x="158" y="547"/>
                </a:cubicBezTo>
                <a:cubicBezTo>
                  <a:pt x="157" y="550"/>
                  <a:pt x="154" y="551"/>
                  <a:pt x="155" y="555"/>
                </a:cubicBezTo>
                <a:cubicBezTo>
                  <a:pt x="158" y="554"/>
                  <a:pt x="155" y="549"/>
                  <a:pt x="159" y="552"/>
                </a:cubicBezTo>
                <a:close/>
                <a:moveTo>
                  <a:pt x="91" y="446"/>
                </a:moveTo>
                <a:cubicBezTo>
                  <a:pt x="90" y="443"/>
                  <a:pt x="86" y="446"/>
                  <a:pt x="88" y="448"/>
                </a:cubicBezTo>
                <a:cubicBezTo>
                  <a:pt x="89" y="447"/>
                  <a:pt x="90" y="447"/>
                  <a:pt x="91" y="446"/>
                </a:cubicBezTo>
                <a:close/>
                <a:moveTo>
                  <a:pt x="156" y="538"/>
                </a:moveTo>
                <a:cubicBezTo>
                  <a:pt x="154" y="537"/>
                  <a:pt x="156" y="536"/>
                  <a:pt x="155" y="535"/>
                </a:cubicBezTo>
                <a:cubicBezTo>
                  <a:pt x="154" y="538"/>
                  <a:pt x="151" y="537"/>
                  <a:pt x="151" y="541"/>
                </a:cubicBezTo>
                <a:cubicBezTo>
                  <a:pt x="154" y="542"/>
                  <a:pt x="153" y="537"/>
                  <a:pt x="156" y="538"/>
                </a:cubicBezTo>
                <a:close/>
                <a:moveTo>
                  <a:pt x="165" y="549"/>
                </a:moveTo>
                <a:cubicBezTo>
                  <a:pt x="164" y="546"/>
                  <a:pt x="162" y="546"/>
                  <a:pt x="165" y="545"/>
                </a:cubicBezTo>
                <a:cubicBezTo>
                  <a:pt x="164" y="543"/>
                  <a:pt x="163" y="545"/>
                  <a:pt x="161" y="544"/>
                </a:cubicBezTo>
                <a:cubicBezTo>
                  <a:pt x="162" y="546"/>
                  <a:pt x="160" y="546"/>
                  <a:pt x="160" y="548"/>
                </a:cubicBezTo>
                <a:cubicBezTo>
                  <a:pt x="161" y="548"/>
                  <a:pt x="161" y="548"/>
                  <a:pt x="162" y="549"/>
                </a:cubicBezTo>
                <a:cubicBezTo>
                  <a:pt x="163" y="546"/>
                  <a:pt x="162" y="550"/>
                  <a:pt x="165" y="549"/>
                </a:cubicBezTo>
                <a:close/>
                <a:moveTo>
                  <a:pt x="258" y="690"/>
                </a:moveTo>
                <a:cubicBezTo>
                  <a:pt x="259" y="691"/>
                  <a:pt x="256" y="692"/>
                  <a:pt x="258" y="693"/>
                </a:cubicBezTo>
                <a:cubicBezTo>
                  <a:pt x="258" y="693"/>
                  <a:pt x="258" y="693"/>
                  <a:pt x="258" y="694"/>
                </a:cubicBezTo>
                <a:cubicBezTo>
                  <a:pt x="260" y="694"/>
                  <a:pt x="260" y="690"/>
                  <a:pt x="258" y="690"/>
                </a:cubicBezTo>
                <a:close/>
                <a:moveTo>
                  <a:pt x="256" y="680"/>
                </a:moveTo>
                <a:cubicBezTo>
                  <a:pt x="254" y="678"/>
                  <a:pt x="250" y="679"/>
                  <a:pt x="250" y="680"/>
                </a:cubicBezTo>
                <a:cubicBezTo>
                  <a:pt x="252" y="680"/>
                  <a:pt x="254" y="681"/>
                  <a:pt x="256" y="680"/>
                </a:cubicBezTo>
                <a:close/>
                <a:moveTo>
                  <a:pt x="223" y="631"/>
                </a:moveTo>
                <a:cubicBezTo>
                  <a:pt x="222" y="628"/>
                  <a:pt x="217" y="632"/>
                  <a:pt x="219" y="633"/>
                </a:cubicBezTo>
                <a:cubicBezTo>
                  <a:pt x="221" y="633"/>
                  <a:pt x="221" y="630"/>
                  <a:pt x="223" y="631"/>
                </a:cubicBezTo>
                <a:close/>
                <a:moveTo>
                  <a:pt x="317" y="773"/>
                </a:moveTo>
                <a:cubicBezTo>
                  <a:pt x="315" y="770"/>
                  <a:pt x="319" y="773"/>
                  <a:pt x="317" y="770"/>
                </a:cubicBezTo>
                <a:cubicBezTo>
                  <a:pt x="316" y="771"/>
                  <a:pt x="314" y="772"/>
                  <a:pt x="314" y="774"/>
                </a:cubicBezTo>
                <a:cubicBezTo>
                  <a:pt x="315" y="773"/>
                  <a:pt x="316" y="775"/>
                  <a:pt x="317" y="773"/>
                </a:cubicBezTo>
                <a:close/>
                <a:moveTo>
                  <a:pt x="197" y="587"/>
                </a:moveTo>
                <a:cubicBezTo>
                  <a:pt x="196" y="588"/>
                  <a:pt x="195" y="585"/>
                  <a:pt x="194" y="587"/>
                </a:cubicBezTo>
                <a:cubicBezTo>
                  <a:pt x="195" y="588"/>
                  <a:pt x="196" y="589"/>
                  <a:pt x="195" y="590"/>
                </a:cubicBezTo>
                <a:cubicBezTo>
                  <a:pt x="195" y="590"/>
                  <a:pt x="194" y="591"/>
                  <a:pt x="195" y="592"/>
                </a:cubicBezTo>
                <a:cubicBezTo>
                  <a:pt x="197" y="592"/>
                  <a:pt x="197" y="589"/>
                  <a:pt x="197" y="587"/>
                </a:cubicBezTo>
                <a:close/>
                <a:moveTo>
                  <a:pt x="169" y="543"/>
                </a:moveTo>
                <a:cubicBezTo>
                  <a:pt x="168" y="543"/>
                  <a:pt x="167" y="542"/>
                  <a:pt x="166" y="542"/>
                </a:cubicBezTo>
                <a:cubicBezTo>
                  <a:pt x="167" y="541"/>
                  <a:pt x="167" y="540"/>
                  <a:pt x="167" y="539"/>
                </a:cubicBezTo>
                <a:cubicBezTo>
                  <a:pt x="165" y="540"/>
                  <a:pt x="166" y="542"/>
                  <a:pt x="164" y="541"/>
                </a:cubicBezTo>
                <a:cubicBezTo>
                  <a:pt x="165" y="542"/>
                  <a:pt x="164" y="543"/>
                  <a:pt x="165" y="544"/>
                </a:cubicBezTo>
                <a:cubicBezTo>
                  <a:pt x="166" y="542"/>
                  <a:pt x="169" y="546"/>
                  <a:pt x="169" y="543"/>
                </a:cubicBezTo>
                <a:close/>
                <a:moveTo>
                  <a:pt x="264" y="682"/>
                </a:moveTo>
                <a:cubicBezTo>
                  <a:pt x="263" y="680"/>
                  <a:pt x="261" y="680"/>
                  <a:pt x="260" y="679"/>
                </a:cubicBezTo>
                <a:cubicBezTo>
                  <a:pt x="259" y="680"/>
                  <a:pt x="258" y="681"/>
                  <a:pt x="258" y="682"/>
                </a:cubicBezTo>
                <a:cubicBezTo>
                  <a:pt x="260" y="681"/>
                  <a:pt x="262" y="684"/>
                  <a:pt x="264" y="682"/>
                </a:cubicBezTo>
                <a:close/>
                <a:moveTo>
                  <a:pt x="251" y="660"/>
                </a:moveTo>
                <a:cubicBezTo>
                  <a:pt x="249" y="661"/>
                  <a:pt x="246" y="663"/>
                  <a:pt x="248" y="666"/>
                </a:cubicBezTo>
                <a:cubicBezTo>
                  <a:pt x="249" y="664"/>
                  <a:pt x="251" y="663"/>
                  <a:pt x="251" y="660"/>
                </a:cubicBezTo>
                <a:close/>
                <a:moveTo>
                  <a:pt x="248" y="658"/>
                </a:moveTo>
                <a:cubicBezTo>
                  <a:pt x="246" y="659"/>
                  <a:pt x="250" y="657"/>
                  <a:pt x="248" y="656"/>
                </a:cubicBezTo>
                <a:cubicBezTo>
                  <a:pt x="246" y="657"/>
                  <a:pt x="245" y="658"/>
                  <a:pt x="242" y="657"/>
                </a:cubicBezTo>
                <a:cubicBezTo>
                  <a:pt x="243" y="659"/>
                  <a:pt x="243" y="658"/>
                  <a:pt x="244" y="660"/>
                </a:cubicBezTo>
                <a:cubicBezTo>
                  <a:pt x="245" y="659"/>
                  <a:pt x="249" y="660"/>
                  <a:pt x="248" y="658"/>
                </a:cubicBezTo>
                <a:close/>
                <a:moveTo>
                  <a:pt x="271" y="692"/>
                </a:moveTo>
                <a:cubicBezTo>
                  <a:pt x="270" y="693"/>
                  <a:pt x="270" y="695"/>
                  <a:pt x="269" y="696"/>
                </a:cubicBezTo>
                <a:cubicBezTo>
                  <a:pt x="271" y="697"/>
                  <a:pt x="274" y="695"/>
                  <a:pt x="271" y="692"/>
                </a:cubicBezTo>
                <a:close/>
                <a:moveTo>
                  <a:pt x="298" y="735"/>
                </a:moveTo>
                <a:cubicBezTo>
                  <a:pt x="297" y="735"/>
                  <a:pt x="295" y="733"/>
                  <a:pt x="296" y="732"/>
                </a:cubicBezTo>
                <a:cubicBezTo>
                  <a:pt x="292" y="733"/>
                  <a:pt x="299" y="738"/>
                  <a:pt x="298" y="735"/>
                </a:cubicBezTo>
                <a:close/>
                <a:moveTo>
                  <a:pt x="172" y="545"/>
                </a:moveTo>
                <a:cubicBezTo>
                  <a:pt x="172" y="544"/>
                  <a:pt x="175" y="547"/>
                  <a:pt x="174" y="544"/>
                </a:cubicBezTo>
                <a:cubicBezTo>
                  <a:pt x="173" y="544"/>
                  <a:pt x="171" y="542"/>
                  <a:pt x="170" y="544"/>
                </a:cubicBezTo>
                <a:cubicBezTo>
                  <a:pt x="171" y="545"/>
                  <a:pt x="172" y="547"/>
                  <a:pt x="172" y="546"/>
                </a:cubicBezTo>
                <a:cubicBezTo>
                  <a:pt x="172" y="546"/>
                  <a:pt x="172" y="545"/>
                  <a:pt x="172" y="545"/>
                </a:cubicBezTo>
                <a:close/>
                <a:moveTo>
                  <a:pt x="247" y="652"/>
                </a:moveTo>
                <a:cubicBezTo>
                  <a:pt x="246" y="653"/>
                  <a:pt x="243" y="653"/>
                  <a:pt x="244" y="655"/>
                </a:cubicBezTo>
                <a:cubicBezTo>
                  <a:pt x="245" y="653"/>
                  <a:pt x="249" y="656"/>
                  <a:pt x="247" y="652"/>
                </a:cubicBezTo>
                <a:close/>
                <a:moveTo>
                  <a:pt x="169" y="534"/>
                </a:moveTo>
                <a:cubicBezTo>
                  <a:pt x="168" y="533"/>
                  <a:pt x="167" y="532"/>
                  <a:pt x="166" y="531"/>
                </a:cubicBezTo>
                <a:cubicBezTo>
                  <a:pt x="165" y="532"/>
                  <a:pt x="164" y="532"/>
                  <a:pt x="165" y="533"/>
                </a:cubicBezTo>
                <a:cubicBezTo>
                  <a:pt x="166" y="532"/>
                  <a:pt x="167" y="534"/>
                  <a:pt x="169" y="534"/>
                </a:cubicBezTo>
                <a:close/>
                <a:moveTo>
                  <a:pt x="262" y="673"/>
                </a:moveTo>
                <a:cubicBezTo>
                  <a:pt x="262" y="671"/>
                  <a:pt x="258" y="672"/>
                  <a:pt x="259" y="674"/>
                </a:cubicBezTo>
                <a:cubicBezTo>
                  <a:pt x="261" y="674"/>
                  <a:pt x="262" y="676"/>
                  <a:pt x="262" y="673"/>
                </a:cubicBezTo>
                <a:close/>
                <a:moveTo>
                  <a:pt x="178" y="543"/>
                </a:moveTo>
                <a:cubicBezTo>
                  <a:pt x="177" y="544"/>
                  <a:pt x="176" y="541"/>
                  <a:pt x="175" y="542"/>
                </a:cubicBezTo>
                <a:cubicBezTo>
                  <a:pt x="177" y="544"/>
                  <a:pt x="174" y="544"/>
                  <a:pt x="176" y="546"/>
                </a:cubicBezTo>
                <a:cubicBezTo>
                  <a:pt x="176" y="545"/>
                  <a:pt x="179" y="545"/>
                  <a:pt x="178" y="543"/>
                </a:cubicBezTo>
                <a:close/>
                <a:moveTo>
                  <a:pt x="188" y="562"/>
                </a:moveTo>
                <a:cubicBezTo>
                  <a:pt x="186" y="560"/>
                  <a:pt x="189" y="561"/>
                  <a:pt x="189" y="561"/>
                </a:cubicBezTo>
                <a:cubicBezTo>
                  <a:pt x="188" y="557"/>
                  <a:pt x="185" y="562"/>
                  <a:pt x="188" y="562"/>
                </a:cubicBezTo>
                <a:close/>
                <a:moveTo>
                  <a:pt x="280" y="693"/>
                </a:moveTo>
                <a:cubicBezTo>
                  <a:pt x="278" y="695"/>
                  <a:pt x="277" y="696"/>
                  <a:pt x="278" y="698"/>
                </a:cubicBezTo>
                <a:cubicBezTo>
                  <a:pt x="279" y="697"/>
                  <a:pt x="280" y="695"/>
                  <a:pt x="280" y="693"/>
                </a:cubicBezTo>
                <a:close/>
                <a:moveTo>
                  <a:pt x="177" y="541"/>
                </a:moveTo>
                <a:cubicBezTo>
                  <a:pt x="177" y="541"/>
                  <a:pt x="177" y="541"/>
                  <a:pt x="177" y="540"/>
                </a:cubicBezTo>
                <a:cubicBezTo>
                  <a:pt x="177" y="540"/>
                  <a:pt x="178" y="539"/>
                  <a:pt x="177" y="538"/>
                </a:cubicBezTo>
                <a:cubicBezTo>
                  <a:pt x="177" y="539"/>
                  <a:pt x="176" y="537"/>
                  <a:pt x="175" y="537"/>
                </a:cubicBezTo>
                <a:cubicBezTo>
                  <a:pt x="174" y="538"/>
                  <a:pt x="178" y="544"/>
                  <a:pt x="177" y="541"/>
                </a:cubicBezTo>
                <a:close/>
                <a:moveTo>
                  <a:pt x="190" y="556"/>
                </a:moveTo>
                <a:cubicBezTo>
                  <a:pt x="191" y="557"/>
                  <a:pt x="192" y="557"/>
                  <a:pt x="192" y="557"/>
                </a:cubicBezTo>
                <a:cubicBezTo>
                  <a:pt x="189" y="554"/>
                  <a:pt x="189" y="555"/>
                  <a:pt x="190" y="551"/>
                </a:cubicBezTo>
                <a:cubicBezTo>
                  <a:pt x="189" y="552"/>
                  <a:pt x="188" y="552"/>
                  <a:pt x="186" y="551"/>
                </a:cubicBezTo>
                <a:cubicBezTo>
                  <a:pt x="187" y="554"/>
                  <a:pt x="188" y="554"/>
                  <a:pt x="188" y="557"/>
                </a:cubicBezTo>
                <a:cubicBezTo>
                  <a:pt x="190" y="557"/>
                  <a:pt x="190" y="557"/>
                  <a:pt x="190" y="556"/>
                </a:cubicBezTo>
                <a:close/>
                <a:moveTo>
                  <a:pt x="178" y="538"/>
                </a:moveTo>
                <a:cubicBezTo>
                  <a:pt x="179" y="539"/>
                  <a:pt x="180" y="540"/>
                  <a:pt x="180" y="541"/>
                </a:cubicBezTo>
                <a:cubicBezTo>
                  <a:pt x="181" y="540"/>
                  <a:pt x="181" y="541"/>
                  <a:pt x="182" y="540"/>
                </a:cubicBezTo>
                <a:cubicBezTo>
                  <a:pt x="181" y="538"/>
                  <a:pt x="180" y="538"/>
                  <a:pt x="178" y="538"/>
                </a:cubicBezTo>
                <a:close/>
                <a:moveTo>
                  <a:pt x="226" y="603"/>
                </a:moveTo>
                <a:cubicBezTo>
                  <a:pt x="225" y="604"/>
                  <a:pt x="227" y="609"/>
                  <a:pt x="228" y="609"/>
                </a:cubicBezTo>
                <a:cubicBezTo>
                  <a:pt x="227" y="607"/>
                  <a:pt x="227" y="605"/>
                  <a:pt x="226" y="603"/>
                </a:cubicBezTo>
                <a:close/>
                <a:moveTo>
                  <a:pt x="272" y="668"/>
                </a:moveTo>
                <a:cubicBezTo>
                  <a:pt x="271" y="669"/>
                  <a:pt x="268" y="668"/>
                  <a:pt x="269" y="671"/>
                </a:cubicBezTo>
                <a:cubicBezTo>
                  <a:pt x="270" y="670"/>
                  <a:pt x="272" y="670"/>
                  <a:pt x="272" y="668"/>
                </a:cubicBezTo>
                <a:close/>
                <a:moveTo>
                  <a:pt x="388" y="839"/>
                </a:moveTo>
                <a:cubicBezTo>
                  <a:pt x="386" y="839"/>
                  <a:pt x="384" y="839"/>
                  <a:pt x="385" y="842"/>
                </a:cubicBezTo>
                <a:cubicBezTo>
                  <a:pt x="386" y="841"/>
                  <a:pt x="389" y="841"/>
                  <a:pt x="388" y="839"/>
                </a:cubicBezTo>
                <a:close/>
                <a:moveTo>
                  <a:pt x="152" y="483"/>
                </a:moveTo>
                <a:cubicBezTo>
                  <a:pt x="151" y="483"/>
                  <a:pt x="150" y="482"/>
                  <a:pt x="148" y="483"/>
                </a:cubicBezTo>
                <a:cubicBezTo>
                  <a:pt x="149" y="484"/>
                  <a:pt x="153" y="485"/>
                  <a:pt x="152" y="483"/>
                </a:cubicBezTo>
                <a:close/>
                <a:moveTo>
                  <a:pt x="182" y="527"/>
                </a:moveTo>
                <a:cubicBezTo>
                  <a:pt x="180" y="525"/>
                  <a:pt x="183" y="524"/>
                  <a:pt x="181" y="522"/>
                </a:cubicBezTo>
                <a:cubicBezTo>
                  <a:pt x="180" y="523"/>
                  <a:pt x="180" y="524"/>
                  <a:pt x="180" y="526"/>
                </a:cubicBezTo>
                <a:cubicBezTo>
                  <a:pt x="180" y="526"/>
                  <a:pt x="181" y="527"/>
                  <a:pt x="182" y="527"/>
                </a:cubicBezTo>
                <a:close/>
                <a:moveTo>
                  <a:pt x="359" y="796"/>
                </a:moveTo>
                <a:cubicBezTo>
                  <a:pt x="360" y="794"/>
                  <a:pt x="362" y="793"/>
                  <a:pt x="362" y="791"/>
                </a:cubicBezTo>
                <a:cubicBezTo>
                  <a:pt x="360" y="791"/>
                  <a:pt x="358" y="793"/>
                  <a:pt x="359" y="796"/>
                </a:cubicBezTo>
                <a:close/>
                <a:moveTo>
                  <a:pt x="157" y="478"/>
                </a:moveTo>
                <a:cubicBezTo>
                  <a:pt x="155" y="479"/>
                  <a:pt x="156" y="481"/>
                  <a:pt x="154" y="479"/>
                </a:cubicBezTo>
                <a:cubicBezTo>
                  <a:pt x="154" y="480"/>
                  <a:pt x="154" y="480"/>
                  <a:pt x="154" y="481"/>
                </a:cubicBezTo>
                <a:cubicBezTo>
                  <a:pt x="155" y="482"/>
                  <a:pt x="155" y="482"/>
                  <a:pt x="155" y="482"/>
                </a:cubicBezTo>
                <a:cubicBezTo>
                  <a:pt x="156" y="480"/>
                  <a:pt x="159" y="482"/>
                  <a:pt x="157" y="478"/>
                </a:cubicBezTo>
                <a:close/>
                <a:moveTo>
                  <a:pt x="376" y="785"/>
                </a:moveTo>
                <a:cubicBezTo>
                  <a:pt x="379" y="785"/>
                  <a:pt x="376" y="788"/>
                  <a:pt x="378" y="788"/>
                </a:cubicBezTo>
                <a:cubicBezTo>
                  <a:pt x="379" y="784"/>
                  <a:pt x="386" y="783"/>
                  <a:pt x="385" y="781"/>
                </a:cubicBezTo>
                <a:cubicBezTo>
                  <a:pt x="378" y="783"/>
                  <a:pt x="365" y="784"/>
                  <a:pt x="361" y="791"/>
                </a:cubicBezTo>
                <a:cubicBezTo>
                  <a:pt x="366" y="792"/>
                  <a:pt x="374" y="792"/>
                  <a:pt x="376" y="785"/>
                </a:cubicBezTo>
                <a:close/>
                <a:moveTo>
                  <a:pt x="258" y="629"/>
                </a:moveTo>
                <a:cubicBezTo>
                  <a:pt x="258" y="626"/>
                  <a:pt x="251" y="625"/>
                  <a:pt x="253" y="628"/>
                </a:cubicBezTo>
                <a:cubicBezTo>
                  <a:pt x="255" y="626"/>
                  <a:pt x="256" y="630"/>
                  <a:pt x="258" y="629"/>
                </a:cubicBezTo>
                <a:close/>
                <a:moveTo>
                  <a:pt x="234" y="592"/>
                </a:moveTo>
                <a:cubicBezTo>
                  <a:pt x="233" y="589"/>
                  <a:pt x="239" y="591"/>
                  <a:pt x="238" y="588"/>
                </a:cubicBezTo>
                <a:cubicBezTo>
                  <a:pt x="235" y="589"/>
                  <a:pt x="233" y="590"/>
                  <a:pt x="231" y="590"/>
                </a:cubicBezTo>
                <a:cubicBezTo>
                  <a:pt x="232" y="592"/>
                  <a:pt x="233" y="593"/>
                  <a:pt x="234" y="592"/>
                </a:cubicBezTo>
                <a:close/>
                <a:moveTo>
                  <a:pt x="162" y="482"/>
                </a:moveTo>
                <a:cubicBezTo>
                  <a:pt x="161" y="479"/>
                  <a:pt x="162" y="478"/>
                  <a:pt x="164" y="477"/>
                </a:cubicBezTo>
                <a:cubicBezTo>
                  <a:pt x="163" y="474"/>
                  <a:pt x="162" y="478"/>
                  <a:pt x="160" y="476"/>
                </a:cubicBezTo>
                <a:cubicBezTo>
                  <a:pt x="160" y="477"/>
                  <a:pt x="162" y="479"/>
                  <a:pt x="160" y="480"/>
                </a:cubicBezTo>
                <a:cubicBezTo>
                  <a:pt x="159" y="478"/>
                  <a:pt x="160" y="478"/>
                  <a:pt x="159" y="476"/>
                </a:cubicBezTo>
                <a:cubicBezTo>
                  <a:pt x="157" y="478"/>
                  <a:pt x="160" y="481"/>
                  <a:pt x="162" y="482"/>
                </a:cubicBezTo>
                <a:close/>
                <a:moveTo>
                  <a:pt x="285" y="662"/>
                </a:moveTo>
                <a:cubicBezTo>
                  <a:pt x="284" y="662"/>
                  <a:pt x="284" y="662"/>
                  <a:pt x="284" y="661"/>
                </a:cubicBezTo>
                <a:cubicBezTo>
                  <a:pt x="283" y="661"/>
                  <a:pt x="282" y="662"/>
                  <a:pt x="282" y="664"/>
                </a:cubicBezTo>
                <a:cubicBezTo>
                  <a:pt x="283" y="664"/>
                  <a:pt x="286" y="664"/>
                  <a:pt x="285" y="662"/>
                </a:cubicBezTo>
                <a:close/>
                <a:moveTo>
                  <a:pt x="191" y="516"/>
                </a:moveTo>
                <a:cubicBezTo>
                  <a:pt x="190" y="516"/>
                  <a:pt x="186" y="513"/>
                  <a:pt x="187" y="516"/>
                </a:cubicBezTo>
                <a:cubicBezTo>
                  <a:pt x="188" y="514"/>
                  <a:pt x="191" y="519"/>
                  <a:pt x="191" y="516"/>
                </a:cubicBezTo>
                <a:close/>
                <a:moveTo>
                  <a:pt x="234" y="583"/>
                </a:moveTo>
                <a:cubicBezTo>
                  <a:pt x="231" y="580"/>
                  <a:pt x="234" y="579"/>
                  <a:pt x="235" y="578"/>
                </a:cubicBezTo>
                <a:cubicBezTo>
                  <a:pt x="233" y="576"/>
                  <a:pt x="233" y="577"/>
                  <a:pt x="232" y="574"/>
                </a:cubicBezTo>
                <a:cubicBezTo>
                  <a:pt x="233" y="579"/>
                  <a:pt x="230" y="579"/>
                  <a:pt x="230" y="581"/>
                </a:cubicBezTo>
                <a:cubicBezTo>
                  <a:pt x="231" y="581"/>
                  <a:pt x="232" y="584"/>
                  <a:pt x="234" y="583"/>
                </a:cubicBezTo>
                <a:close/>
                <a:moveTo>
                  <a:pt x="240" y="581"/>
                </a:moveTo>
                <a:cubicBezTo>
                  <a:pt x="238" y="579"/>
                  <a:pt x="236" y="579"/>
                  <a:pt x="234" y="581"/>
                </a:cubicBezTo>
                <a:cubicBezTo>
                  <a:pt x="235" y="582"/>
                  <a:pt x="234" y="583"/>
                  <a:pt x="235" y="584"/>
                </a:cubicBezTo>
                <a:cubicBezTo>
                  <a:pt x="236" y="582"/>
                  <a:pt x="237" y="582"/>
                  <a:pt x="240" y="581"/>
                </a:cubicBezTo>
                <a:close/>
                <a:moveTo>
                  <a:pt x="294" y="662"/>
                </a:moveTo>
                <a:cubicBezTo>
                  <a:pt x="293" y="661"/>
                  <a:pt x="292" y="665"/>
                  <a:pt x="290" y="663"/>
                </a:cubicBezTo>
                <a:cubicBezTo>
                  <a:pt x="290" y="661"/>
                  <a:pt x="290" y="660"/>
                  <a:pt x="289" y="658"/>
                </a:cubicBezTo>
                <a:cubicBezTo>
                  <a:pt x="284" y="661"/>
                  <a:pt x="295" y="669"/>
                  <a:pt x="294" y="662"/>
                </a:cubicBezTo>
                <a:close/>
                <a:moveTo>
                  <a:pt x="367" y="773"/>
                </a:moveTo>
                <a:cubicBezTo>
                  <a:pt x="365" y="770"/>
                  <a:pt x="363" y="773"/>
                  <a:pt x="364" y="775"/>
                </a:cubicBezTo>
                <a:cubicBezTo>
                  <a:pt x="365" y="775"/>
                  <a:pt x="366" y="774"/>
                  <a:pt x="367" y="773"/>
                </a:cubicBezTo>
                <a:close/>
                <a:moveTo>
                  <a:pt x="257" y="605"/>
                </a:moveTo>
                <a:cubicBezTo>
                  <a:pt x="255" y="604"/>
                  <a:pt x="255" y="608"/>
                  <a:pt x="256" y="609"/>
                </a:cubicBezTo>
                <a:cubicBezTo>
                  <a:pt x="258" y="609"/>
                  <a:pt x="257" y="607"/>
                  <a:pt x="257" y="605"/>
                </a:cubicBezTo>
                <a:close/>
                <a:moveTo>
                  <a:pt x="224" y="557"/>
                </a:moveTo>
                <a:cubicBezTo>
                  <a:pt x="224" y="558"/>
                  <a:pt x="224" y="559"/>
                  <a:pt x="225" y="558"/>
                </a:cubicBezTo>
                <a:cubicBezTo>
                  <a:pt x="226" y="558"/>
                  <a:pt x="223" y="555"/>
                  <a:pt x="222" y="555"/>
                </a:cubicBezTo>
                <a:cubicBezTo>
                  <a:pt x="223" y="556"/>
                  <a:pt x="221" y="556"/>
                  <a:pt x="222" y="557"/>
                </a:cubicBezTo>
                <a:cubicBezTo>
                  <a:pt x="222" y="557"/>
                  <a:pt x="223" y="556"/>
                  <a:pt x="224" y="557"/>
                </a:cubicBezTo>
                <a:close/>
                <a:moveTo>
                  <a:pt x="271" y="624"/>
                </a:moveTo>
                <a:cubicBezTo>
                  <a:pt x="272" y="623"/>
                  <a:pt x="265" y="624"/>
                  <a:pt x="268" y="626"/>
                </a:cubicBezTo>
                <a:cubicBezTo>
                  <a:pt x="270" y="627"/>
                  <a:pt x="269" y="624"/>
                  <a:pt x="271" y="624"/>
                </a:cubicBezTo>
                <a:close/>
                <a:moveTo>
                  <a:pt x="240" y="576"/>
                </a:moveTo>
                <a:cubicBezTo>
                  <a:pt x="241" y="579"/>
                  <a:pt x="236" y="576"/>
                  <a:pt x="238" y="580"/>
                </a:cubicBezTo>
                <a:cubicBezTo>
                  <a:pt x="240" y="580"/>
                  <a:pt x="242" y="577"/>
                  <a:pt x="240" y="576"/>
                </a:cubicBezTo>
                <a:close/>
                <a:moveTo>
                  <a:pt x="277" y="634"/>
                </a:moveTo>
                <a:cubicBezTo>
                  <a:pt x="275" y="633"/>
                  <a:pt x="273" y="627"/>
                  <a:pt x="271" y="628"/>
                </a:cubicBezTo>
                <a:cubicBezTo>
                  <a:pt x="272" y="628"/>
                  <a:pt x="275" y="637"/>
                  <a:pt x="277" y="634"/>
                </a:cubicBezTo>
                <a:close/>
                <a:moveTo>
                  <a:pt x="206" y="524"/>
                </a:moveTo>
                <a:cubicBezTo>
                  <a:pt x="204" y="524"/>
                  <a:pt x="204" y="526"/>
                  <a:pt x="205" y="528"/>
                </a:cubicBezTo>
                <a:cubicBezTo>
                  <a:pt x="206" y="527"/>
                  <a:pt x="207" y="526"/>
                  <a:pt x="206" y="524"/>
                </a:cubicBezTo>
                <a:close/>
                <a:moveTo>
                  <a:pt x="192" y="501"/>
                </a:moveTo>
                <a:cubicBezTo>
                  <a:pt x="192" y="502"/>
                  <a:pt x="191" y="501"/>
                  <a:pt x="191" y="500"/>
                </a:cubicBezTo>
                <a:cubicBezTo>
                  <a:pt x="190" y="501"/>
                  <a:pt x="188" y="501"/>
                  <a:pt x="189" y="503"/>
                </a:cubicBezTo>
                <a:cubicBezTo>
                  <a:pt x="190" y="501"/>
                  <a:pt x="193" y="505"/>
                  <a:pt x="192" y="501"/>
                </a:cubicBezTo>
                <a:close/>
                <a:moveTo>
                  <a:pt x="270" y="619"/>
                </a:moveTo>
                <a:cubicBezTo>
                  <a:pt x="269" y="620"/>
                  <a:pt x="268" y="619"/>
                  <a:pt x="266" y="620"/>
                </a:cubicBezTo>
                <a:cubicBezTo>
                  <a:pt x="267" y="622"/>
                  <a:pt x="270" y="621"/>
                  <a:pt x="270" y="619"/>
                </a:cubicBezTo>
                <a:close/>
                <a:moveTo>
                  <a:pt x="180" y="479"/>
                </a:moveTo>
                <a:cubicBezTo>
                  <a:pt x="178" y="482"/>
                  <a:pt x="177" y="481"/>
                  <a:pt x="177" y="484"/>
                </a:cubicBezTo>
                <a:cubicBezTo>
                  <a:pt x="179" y="483"/>
                  <a:pt x="180" y="481"/>
                  <a:pt x="180" y="479"/>
                </a:cubicBezTo>
                <a:close/>
                <a:moveTo>
                  <a:pt x="175" y="476"/>
                </a:moveTo>
                <a:cubicBezTo>
                  <a:pt x="176" y="478"/>
                  <a:pt x="175" y="479"/>
                  <a:pt x="175" y="481"/>
                </a:cubicBezTo>
                <a:cubicBezTo>
                  <a:pt x="177" y="481"/>
                  <a:pt x="176" y="476"/>
                  <a:pt x="175" y="476"/>
                </a:cubicBezTo>
                <a:close/>
                <a:moveTo>
                  <a:pt x="362" y="754"/>
                </a:moveTo>
                <a:cubicBezTo>
                  <a:pt x="361" y="752"/>
                  <a:pt x="360" y="753"/>
                  <a:pt x="359" y="753"/>
                </a:cubicBezTo>
                <a:cubicBezTo>
                  <a:pt x="360" y="756"/>
                  <a:pt x="360" y="756"/>
                  <a:pt x="360" y="756"/>
                </a:cubicBezTo>
                <a:lnTo>
                  <a:pt x="362" y="754"/>
                </a:lnTo>
                <a:close/>
                <a:moveTo>
                  <a:pt x="185" y="477"/>
                </a:moveTo>
                <a:cubicBezTo>
                  <a:pt x="183" y="474"/>
                  <a:pt x="187" y="473"/>
                  <a:pt x="187" y="470"/>
                </a:cubicBezTo>
                <a:cubicBezTo>
                  <a:pt x="186" y="469"/>
                  <a:pt x="186" y="468"/>
                  <a:pt x="185" y="468"/>
                </a:cubicBezTo>
                <a:cubicBezTo>
                  <a:pt x="187" y="471"/>
                  <a:pt x="182" y="472"/>
                  <a:pt x="183" y="475"/>
                </a:cubicBezTo>
                <a:cubicBezTo>
                  <a:pt x="185" y="474"/>
                  <a:pt x="183" y="479"/>
                  <a:pt x="181" y="477"/>
                </a:cubicBezTo>
                <a:cubicBezTo>
                  <a:pt x="182" y="478"/>
                  <a:pt x="182" y="479"/>
                  <a:pt x="182" y="480"/>
                </a:cubicBezTo>
                <a:cubicBezTo>
                  <a:pt x="184" y="480"/>
                  <a:pt x="183" y="478"/>
                  <a:pt x="185" y="477"/>
                </a:cubicBezTo>
                <a:close/>
                <a:moveTo>
                  <a:pt x="179" y="461"/>
                </a:moveTo>
                <a:cubicBezTo>
                  <a:pt x="177" y="463"/>
                  <a:pt x="173" y="464"/>
                  <a:pt x="175" y="468"/>
                </a:cubicBezTo>
                <a:cubicBezTo>
                  <a:pt x="175" y="463"/>
                  <a:pt x="180" y="466"/>
                  <a:pt x="179" y="461"/>
                </a:cubicBezTo>
                <a:close/>
                <a:moveTo>
                  <a:pt x="206" y="506"/>
                </a:moveTo>
                <a:cubicBezTo>
                  <a:pt x="204" y="504"/>
                  <a:pt x="206" y="503"/>
                  <a:pt x="204" y="501"/>
                </a:cubicBezTo>
                <a:cubicBezTo>
                  <a:pt x="204" y="504"/>
                  <a:pt x="201" y="505"/>
                  <a:pt x="202" y="507"/>
                </a:cubicBezTo>
                <a:cubicBezTo>
                  <a:pt x="203" y="505"/>
                  <a:pt x="205" y="507"/>
                  <a:pt x="206" y="506"/>
                </a:cubicBezTo>
                <a:close/>
                <a:moveTo>
                  <a:pt x="200" y="495"/>
                </a:moveTo>
                <a:cubicBezTo>
                  <a:pt x="198" y="496"/>
                  <a:pt x="200" y="499"/>
                  <a:pt x="200" y="501"/>
                </a:cubicBezTo>
                <a:cubicBezTo>
                  <a:pt x="201" y="499"/>
                  <a:pt x="201" y="497"/>
                  <a:pt x="200" y="495"/>
                </a:cubicBezTo>
                <a:close/>
                <a:moveTo>
                  <a:pt x="257" y="578"/>
                </a:moveTo>
                <a:cubicBezTo>
                  <a:pt x="256" y="580"/>
                  <a:pt x="252" y="576"/>
                  <a:pt x="254" y="581"/>
                </a:cubicBezTo>
                <a:cubicBezTo>
                  <a:pt x="255" y="579"/>
                  <a:pt x="258" y="581"/>
                  <a:pt x="257" y="578"/>
                </a:cubicBezTo>
                <a:close/>
                <a:moveTo>
                  <a:pt x="218" y="517"/>
                </a:moveTo>
                <a:cubicBezTo>
                  <a:pt x="218" y="519"/>
                  <a:pt x="216" y="520"/>
                  <a:pt x="217" y="522"/>
                </a:cubicBezTo>
                <a:cubicBezTo>
                  <a:pt x="217" y="519"/>
                  <a:pt x="220" y="521"/>
                  <a:pt x="218" y="517"/>
                </a:cubicBezTo>
                <a:close/>
                <a:moveTo>
                  <a:pt x="307" y="650"/>
                </a:moveTo>
                <a:cubicBezTo>
                  <a:pt x="308" y="652"/>
                  <a:pt x="304" y="650"/>
                  <a:pt x="306" y="654"/>
                </a:cubicBezTo>
                <a:cubicBezTo>
                  <a:pt x="308" y="655"/>
                  <a:pt x="310" y="650"/>
                  <a:pt x="307" y="650"/>
                </a:cubicBezTo>
                <a:close/>
                <a:moveTo>
                  <a:pt x="282" y="611"/>
                </a:moveTo>
                <a:cubicBezTo>
                  <a:pt x="281" y="610"/>
                  <a:pt x="281" y="610"/>
                  <a:pt x="281" y="609"/>
                </a:cubicBezTo>
                <a:cubicBezTo>
                  <a:pt x="280" y="610"/>
                  <a:pt x="279" y="611"/>
                  <a:pt x="279" y="612"/>
                </a:cubicBezTo>
                <a:cubicBezTo>
                  <a:pt x="281" y="612"/>
                  <a:pt x="280" y="612"/>
                  <a:pt x="282" y="611"/>
                </a:cubicBezTo>
                <a:close/>
                <a:moveTo>
                  <a:pt x="257" y="571"/>
                </a:moveTo>
                <a:cubicBezTo>
                  <a:pt x="258" y="571"/>
                  <a:pt x="259" y="570"/>
                  <a:pt x="258" y="568"/>
                </a:cubicBezTo>
                <a:cubicBezTo>
                  <a:pt x="257" y="569"/>
                  <a:pt x="256" y="568"/>
                  <a:pt x="254" y="568"/>
                </a:cubicBezTo>
                <a:cubicBezTo>
                  <a:pt x="255" y="569"/>
                  <a:pt x="255" y="570"/>
                  <a:pt x="255" y="571"/>
                </a:cubicBezTo>
                <a:cubicBezTo>
                  <a:pt x="256" y="570"/>
                  <a:pt x="257" y="570"/>
                  <a:pt x="257" y="571"/>
                </a:cubicBezTo>
                <a:close/>
                <a:moveTo>
                  <a:pt x="206" y="491"/>
                </a:moveTo>
                <a:cubicBezTo>
                  <a:pt x="205" y="489"/>
                  <a:pt x="203" y="489"/>
                  <a:pt x="202" y="489"/>
                </a:cubicBezTo>
                <a:cubicBezTo>
                  <a:pt x="203" y="491"/>
                  <a:pt x="205" y="492"/>
                  <a:pt x="206" y="491"/>
                </a:cubicBezTo>
                <a:close/>
                <a:moveTo>
                  <a:pt x="188" y="451"/>
                </a:moveTo>
                <a:cubicBezTo>
                  <a:pt x="187" y="454"/>
                  <a:pt x="184" y="454"/>
                  <a:pt x="184" y="457"/>
                </a:cubicBezTo>
                <a:cubicBezTo>
                  <a:pt x="186" y="454"/>
                  <a:pt x="190" y="456"/>
                  <a:pt x="188" y="451"/>
                </a:cubicBezTo>
                <a:close/>
                <a:moveTo>
                  <a:pt x="282" y="594"/>
                </a:moveTo>
                <a:cubicBezTo>
                  <a:pt x="283" y="596"/>
                  <a:pt x="280" y="595"/>
                  <a:pt x="279" y="596"/>
                </a:cubicBezTo>
                <a:cubicBezTo>
                  <a:pt x="280" y="597"/>
                  <a:pt x="280" y="598"/>
                  <a:pt x="281" y="599"/>
                </a:cubicBezTo>
                <a:cubicBezTo>
                  <a:pt x="283" y="598"/>
                  <a:pt x="284" y="594"/>
                  <a:pt x="282" y="594"/>
                </a:cubicBezTo>
                <a:close/>
                <a:moveTo>
                  <a:pt x="228" y="504"/>
                </a:moveTo>
                <a:cubicBezTo>
                  <a:pt x="226" y="506"/>
                  <a:pt x="225" y="505"/>
                  <a:pt x="223" y="506"/>
                </a:cubicBezTo>
                <a:cubicBezTo>
                  <a:pt x="226" y="510"/>
                  <a:pt x="228" y="507"/>
                  <a:pt x="228" y="504"/>
                </a:cubicBezTo>
                <a:close/>
                <a:moveTo>
                  <a:pt x="297" y="608"/>
                </a:moveTo>
                <a:cubicBezTo>
                  <a:pt x="296" y="610"/>
                  <a:pt x="295" y="609"/>
                  <a:pt x="294" y="607"/>
                </a:cubicBezTo>
                <a:cubicBezTo>
                  <a:pt x="294" y="608"/>
                  <a:pt x="292" y="608"/>
                  <a:pt x="293" y="609"/>
                </a:cubicBezTo>
                <a:cubicBezTo>
                  <a:pt x="294" y="610"/>
                  <a:pt x="299" y="612"/>
                  <a:pt x="297" y="608"/>
                </a:cubicBezTo>
                <a:close/>
                <a:moveTo>
                  <a:pt x="214" y="475"/>
                </a:moveTo>
                <a:cubicBezTo>
                  <a:pt x="213" y="477"/>
                  <a:pt x="208" y="477"/>
                  <a:pt x="209" y="480"/>
                </a:cubicBezTo>
                <a:cubicBezTo>
                  <a:pt x="211" y="477"/>
                  <a:pt x="215" y="479"/>
                  <a:pt x="214" y="475"/>
                </a:cubicBezTo>
                <a:close/>
                <a:moveTo>
                  <a:pt x="250" y="528"/>
                </a:moveTo>
                <a:cubicBezTo>
                  <a:pt x="249" y="530"/>
                  <a:pt x="249" y="531"/>
                  <a:pt x="249" y="533"/>
                </a:cubicBezTo>
                <a:cubicBezTo>
                  <a:pt x="250" y="532"/>
                  <a:pt x="251" y="531"/>
                  <a:pt x="250" y="528"/>
                </a:cubicBezTo>
                <a:close/>
                <a:moveTo>
                  <a:pt x="441" y="810"/>
                </a:moveTo>
                <a:cubicBezTo>
                  <a:pt x="439" y="807"/>
                  <a:pt x="437" y="809"/>
                  <a:pt x="437" y="811"/>
                </a:cubicBezTo>
                <a:cubicBezTo>
                  <a:pt x="438" y="810"/>
                  <a:pt x="440" y="809"/>
                  <a:pt x="441" y="810"/>
                </a:cubicBezTo>
                <a:close/>
                <a:moveTo>
                  <a:pt x="220" y="474"/>
                </a:moveTo>
                <a:cubicBezTo>
                  <a:pt x="219" y="474"/>
                  <a:pt x="217" y="476"/>
                  <a:pt x="218" y="478"/>
                </a:cubicBezTo>
                <a:cubicBezTo>
                  <a:pt x="219" y="477"/>
                  <a:pt x="220" y="476"/>
                  <a:pt x="220" y="474"/>
                </a:cubicBezTo>
                <a:close/>
                <a:moveTo>
                  <a:pt x="391" y="728"/>
                </a:moveTo>
                <a:cubicBezTo>
                  <a:pt x="391" y="728"/>
                  <a:pt x="393" y="728"/>
                  <a:pt x="392" y="726"/>
                </a:cubicBezTo>
                <a:cubicBezTo>
                  <a:pt x="391" y="727"/>
                  <a:pt x="391" y="727"/>
                  <a:pt x="390" y="725"/>
                </a:cubicBezTo>
                <a:cubicBezTo>
                  <a:pt x="389" y="726"/>
                  <a:pt x="387" y="726"/>
                  <a:pt x="388" y="727"/>
                </a:cubicBezTo>
                <a:cubicBezTo>
                  <a:pt x="389" y="726"/>
                  <a:pt x="391" y="727"/>
                  <a:pt x="391" y="728"/>
                </a:cubicBezTo>
                <a:close/>
                <a:moveTo>
                  <a:pt x="307" y="601"/>
                </a:moveTo>
                <a:cubicBezTo>
                  <a:pt x="306" y="599"/>
                  <a:pt x="305" y="597"/>
                  <a:pt x="305" y="596"/>
                </a:cubicBezTo>
                <a:cubicBezTo>
                  <a:pt x="304" y="598"/>
                  <a:pt x="305" y="600"/>
                  <a:pt x="305" y="602"/>
                </a:cubicBezTo>
                <a:lnTo>
                  <a:pt x="307" y="601"/>
                </a:lnTo>
                <a:close/>
                <a:moveTo>
                  <a:pt x="261" y="526"/>
                </a:moveTo>
                <a:cubicBezTo>
                  <a:pt x="260" y="526"/>
                  <a:pt x="257" y="527"/>
                  <a:pt x="258" y="530"/>
                </a:cubicBezTo>
                <a:cubicBezTo>
                  <a:pt x="258" y="527"/>
                  <a:pt x="261" y="529"/>
                  <a:pt x="261" y="526"/>
                </a:cubicBezTo>
                <a:close/>
                <a:moveTo>
                  <a:pt x="297" y="580"/>
                </a:moveTo>
                <a:cubicBezTo>
                  <a:pt x="296" y="581"/>
                  <a:pt x="295" y="582"/>
                  <a:pt x="295" y="584"/>
                </a:cubicBezTo>
                <a:cubicBezTo>
                  <a:pt x="296" y="583"/>
                  <a:pt x="299" y="582"/>
                  <a:pt x="297" y="580"/>
                </a:cubicBezTo>
                <a:close/>
                <a:moveTo>
                  <a:pt x="299" y="577"/>
                </a:moveTo>
                <a:cubicBezTo>
                  <a:pt x="299" y="576"/>
                  <a:pt x="298" y="575"/>
                  <a:pt x="298" y="574"/>
                </a:cubicBezTo>
                <a:cubicBezTo>
                  <a:pt x="296" y="576"/>
                  <a:pt x="296" y="572"/>
                  <a:pt x="295" y="571"/>
                </a:cubicBezTo>
                <a:cubicBezTo>
                  <a:pt x="294" y="571"/>
                  <a:pt x="293" y="570"/>
                  <a:pt x="291" y="570"/>
                </a:cubicBezTo>
                <a:cubicBezTo>
                  <a:pt x="294" y="572"/>
                  <a:pt x="297" y="577"/>
                  <a:pt x="299" y="577"/>
                </a:cubicBezTo>
                <a:close/>
                <a:moveTo>
                  <a:pt x="406" y="731"/>
                </a:moveTo>
                <a:cubicBezTo>
                  <a:pt x="406" y="730"/>
                  <a:pt x="407" y="730"/>
                  <a:pt x="408" y="729"/>
                </a:cubicBezTo>
                <a:cubicBezTo>
                  <a:pt x="408" y="729"/>
                  <a:pt x="408" y="728"/>
                  <a:pt x="407" y="728"/>
                </a:cubicBezTo>
                <a:cubicBezTo>
                  <a:pt x="407" y="727"/>
                  <a:pt x="407" y="727"/>
                  <a:pt x="406" y="727"/>
                </a:cubicBezTo>
                <a:cubicBezTo>
                  <a:pt x="407" y="730"/>
                  <a:pt x="404" y="729"/>
                  <a:pt x="404" y="728"/>
                </a:cubicBezTo>
                <a:cubicBezTo>
                  <a:pt x="405" y="730"/>
                  <a:pt x="404" y="730"/>
                  <a:pt x="406" y="731"/>
                </a:cubicBezTo>
                <a:close/>
                <a:moveTo>
                  <a:pt x="269" y="524"/>
                </a:moveTo>
                <a:cubicBezTo>
                  <a:pt x="267" y="522"/>
                  <a:pt x="272" y="522"/>
                  <a:pt x="270" y="520"/>
                </a:cubicBezTo>
                <a:cubicBezTo>
                  <a:pt x="268" y="520"/>
                  <a:pt x="267" y="524"/>
                  <a:pt x="269" y="524"/>
                </a:cubicBezTo>
                <a:close/>
                <a:moveTo>
                  <a:pt x="236" y="476"/>
                </a:moveTo>
                <a:cubicBezTo>
                  <a:pt x="238" y="474"/>
                  <a:pt x="239" y="475"/>
                  <a:pt x="240" y="475"/>
                </a:cubicBezTo>
                <a:cubicBezTo>
                  <a:pt x="239" y="474"/>
                  <a:pt x="238" y="473"/>
                  <a:pt x="238" y="472"/>
                </a:cubicBezTo>
                <a:cubicBezTo>
                  <a:pt x="236" y="473"/>
                  <a:pt x="235" y="474"/>
                  <a:pt x="236" y="476"/>
                </a:cubicBezTo>
                <a:close/>
                <a:moveTo>
                  <a:pt x="306" y="565"/>
                </a:moveTo>
                <a:cubicBezTo>
                  <a:pt x="305" y="565"/>
                  <a:pt x="305" y="565"/>
                  <a:pt x="305" y="565"/>
                </a:cubicBezTo>
                <a:cubicBezTo>
                  <a:pt x="306" y="568"/>
                  <a:pt x="307" y="570"/>
                  <a:pt x="306" y="572"/>
                </a:cubicBezTo>
                <a:cubicBezTo>
                  <a:pt x="304" y="570"/>
                  <a:pt x="304" y="574"/>
                  <a:pt x="305" y="576"/>
                </a:cubicBezTo>
                <a:cubicBezTo>
                  <a:pt x="307" y="574"/>
                  <a:pt x="307" y="570"/>
                  <a:pt x="310" y="573"/>
                </a:cubicBezTo>
                <a:cubicBezTo>
                  <a:pt x="309" y="570"/>
                  <a:pt x="306" y="567"/>
                  <a:pt x="306" y="565"/>
                </a:cubicBezTo>
                <a:close/>
                <a:moveTo>
                  <a:pt x="294" y="554"/>
                </a:moveTo>
                <a:cubicBezTo>
                  <a:pt x="293" y="554"/>
                  <a:pt x="292" y="553"/>
                  <a:pt x="291" y="554"/>
                </a:cubicBezTo>
                <a:cubicBezTo>
                  <a:pt x="292" y="557"/>
                  <a:pt x="295" y="556"/>
                  <a:pt x="294" y="554"/>
                </a:cubicBezTo>
                <a:close/>
                <a:moveTo>
                  <a:pt x="214" y="433"/>
                </a:moveTo>
                <a:cubicBezTo>
                  <a:pt x="214" y="434"/>
                  <a:pt x="211" y="434"/>
                  <a:pt x="212" y="435"/>
                </a:cubicBezTo>
                <a:cubicBezTo>
                  <a:pt x="214" y="435"/>
                  <a:pt x="216" y="436"/>
                  <a:pt x="214" y="433"/>
                </a:cubicBezTo>
                <a:close/>
                <a:moveTo>
                  <a:pt x="319" y="587"/>
                </a:moveTo>
                <a:cubicBezTo>
                  <a:pt x="317" y="586"/>
                  <a:pt x="315" y="589"/>
                  <a:pt x="316" y="591"/>
                </a:cubicBezTo>
                <a:cubicBezTo>
                  <a:pt x="318" y="589"/>
                  <a:pt x="319" y="589"/>
                  <a:pt x="319" y="587"/>
                </a:cubicBezTo>
                <a:close/>
                <a:moveTo>
                  <a:pt x="193" y="396"/>
                </a:moveTo>
                <a:cubicBezTo>
                  <a:pt x="194" y="398"/>
                  <a:pt x="191" y="397"/>
                  <a:pt x="190" y="398"/>
                </a:cubicBezTo>
                <a:cubicBezTo>
                  <a:pt x="191" y="399"/>
                  <a:pt x="191" y="400"/>
                  <a:pt x="191" y="401"/>
                </a:cubicBezTo>
                <a:cubicBezTo>
                  <a:pt x="192" y="399"/>
                  <a:pt x="196" y="398"/>
                  <a:pt x="193" y="396"/>
                </a:cubicBezTo>
                <a:close/>
                <a:moveTo>
                  <a:pt x="243" y="475"/>
                </a:moveTo>
                <a:cubicBezTo>
                  <a:pt x="242" y="475"/>
                  <a:pt x="242" y="477"/>
                  <a:pt x="243" y="479"/>
                </a:cubicBezTo>
                <a:cubicBezTo>
                  <a:pt x="246" y="478"/>
                  <a:pt x="243" y="476"/>
                  <a:pt x="243" y="475"/>
                </a:cubicBezTo>
                <a:close/>
                <a:moveTo>
                  <a:pt x="322" y="593"/>
                </a:moveTo>
                <a:cubicBezTo>
                  <a:pt x="322" y="592"/>
                  <a:pt x="322" y="591"/>
                  <a:pt x="321" y="589"/>
                </a:cubicBezTo>
                <a:cubicBezTo>
                  <a:pt x="320" y="590"/>
                  <a:pt x="319" y="591"/>
                  <a:pt x="318" y="591"/>
                </a:cubicBezTo>
                <a:cubicBezTo>
                  <a:pt x="320" y="593"/>
                  <a:pt x="321" y="594"/>
                  <a:pt x="322" y="593"/>
                </a:cubicBezTo>
                <a:close/>
                <a:moveTo>
                  <a:pt x="251" y="485"/>
                </a:moveTo>
                <a:cubicBezTo>
                  <a:pt x="252" y="486"/>
                  <a:pt x="249" y="487"/>
                  <a:pt x="252" y="488"/>
                </a:cubicBezTo>
                <a:cubicBezTo>
                  <a:pt x="251" y="488"/>
                  <a:pt x="251" y="489"/>
                  <a:pt x="251" y="489"/>
                </a:cubicBezTo>
                <a:cubicBezTo>
                  <a:pt x="253" y="491"/>
                  <a:pt x="253" y="485"/>
                  <a:pt x="251" y="485"/>
                </a:cubicBezTo>
                <a:close/>
                <a:moveTo>
                  <a:pt x="461" y="794"/>
                </a:moveTo>
                <a:cubicBezTo>
                  <a:pt x="459" y="797"/>
                  <a:pt x="457" y="796"/>
                  <a:pt x="458" y="799"/>
                </a:cubicBezTo>
                <a:cubicBezTo>
                  <a:pt x="460" y="798"/>
                  <a:pt x="461" y="796"/>
                  <a:pt x="461" y="794"/>
                </a:cubicBezTo>
                <a:close/>
                <a:moveTo>
                  <a:pt x="325" y="590"/>
                </a:moveTo>
                <a:cubicBezTo>
                  <a:pt x="324" y="587"/>
                  <a:pt x="323" y="590"/>
                  <a:pt x="322" y="587"/>
                </a:cubicBezTo>
                <a:cubicBezTo>
                  <a:pt x="323" y="587"/>
                  <a:pt x="324" y="586"/>
                  <a:pt x="323" y="585"/>
                </a:cubicBezTo>
                <a:cubicBezTo>
                  <a:pt x="321" y="587"/>
                  <a:pt x="321" y="587"/>
                  <a:pt x="321" y="587"/>
                </a:cubicBezTo>
                <a:cubicBezTo>
                  <a:pt x="322" y="588"/>
                  <a:pt x="322" y="589"/>
                  <a:pt x="322" y="591"/>
                </a:cubicBezTo>
                <a:cubicBezTo>
                  <a:pt x="323" y="589"/>
                  <a:pt x="324" y="591"/>
                  <a:pt x="325" y="590"/>
                </a:cubicBezTo>
                <a:close/>
                <a:moveTo>
                  <a:pt x="304" y="555"/>
                </a:moveTo>
                <a:cubicBezTo>
                  <a:pt x="302" y="556"/>
                  <a:pt x="301" y="557"/>
                  <a:pt x="303" y="559"/>
                </a:cubicBezTo>
                <a:cubicBezTo>
                  <a:pt x="303" y="557"/>
                  <a:pt x="306" y="557"/>
                  <a:pt x="304" y="555"/>
                </a:cubicBezTo>
                <a:close/>
                <a:moveTo>
                  <a:pt x="300" y="550"/>
                </a:moveTo>
                <a:cubicBezTo>
                  <a:pt x="300" y="548"/>
                  <a:pt x="299" y="547"/>
                  <a:pt x="299" y="546"/>
                </a:cubicBezTo>
                <a:cubicBezTo>
                  <a:pt x="299" y="548"/>
                  <a:pt x="297" y="551"/>
                  <a:pt x="299" y="552"/>
                </a:cubicBezTo>
                <a:cubicBezTo>
                  <a:pt x="299" y="551"/>
                  <a:pt x="300" y="550"/>
                  <a:pt x="300" y="550"/>
                </a:cubicBezTo>
                <a:close/>
                <a:moveTo>
                  <a:pt x="271" y="497"/>
                </a:moveTo>
                <a:cubicBezTo>
                  <a:pt x="270" y="496"/>
                  <a:pt x="270" y="496"/>
                  <a:pt x="270" y="496"/>
                </a:cubicBezTo>
                <a:cubicBezTo>
                  <a:pt x="269" y="495"/>
                  <a:pt x="269" y="495"/>
                  <a:pt x="269" y="495"/>
                </a:cubicBezTo>
                <a:cubicBezTo>
                  <a:pt x="269" y="498"/>
                  <a:pt x="266" y="498"/>
                  <a:pt x="265" y="498"/>
                </a:cubicBezTo>
                <a:cubicBezTo>
                  <a:pt x="267" y="501"/>
                  <a:pt x="269" y="499"/>
                  <a:pt x="271" y="499"/>
                </a:cubicBezTo>
                <a:cubicBezTo>
                  <a:pt x="269" y="497"/>
                  <a:pt x="269" y="498"/>
                  <a:pt x="271" y="497"/>
                </a:cubicBezTo>
                <a:close/>
                <a:moveTo>
                  <a:pt x="336" y="592"/>
                </a:moveTo>
                <a:cubicBezTo>
                  <a:pt x="335" y="591"/>
                  <a:pt x="335" y="590"/>
                  <a:pt x="334" y="589"/>
                </a:cubicBezTo>
                <a:cubicBezTo>
                  <a:pt x="333" y="590"/>
                  <a:pt x="333" y="591"/>
                  <a:pt x="333" y="592"/>
                </a:cubicBezTo>
                <a:cubicBezTo>
                  <a:pt x="334" y="592"/>
                  <a:pt x="335" y="594"/>
                  <a:pt x="336" y="592"/>
                </a:cubicBezTo>
                <a:close/>
                <a:moveTo>
                  <a:pt x="312" y="553"/>
                </a:moveTo>
                <a:cubicBezTo>
                  <a:pt x="311" y="551"/>
                  <a:pt x="309" y="551"/>
                  <a:pt x="308" y="551"/>
                </a:cubicBezTo>
                <a:cubicBezTo>
                  <a:pt x="309" y="552"/>
                  <a:pt x="309" y="553"/>
                  <a:pt x="309" y="554"/>
                </a:cubicBezTo>
                <a:cubicBezTo>
                  <a:pt x="310" y="552"/>
                  <a:pt x="311" y="554"/>
                  <a:pt x="312" y="553"/>
                </a:cubicBezTo>
                <a:close/>
                <a:moveTo>
                  <a:pt x="321" y="564"/>
                </a:moveTo>
                <a:cubicBezTo>
                  <a:pt x="320" y="563"/>
                  <a:pt x="319" y="563"/>
                  <a:pt x="319" y="562"/>
                </a:cubicBezTo>
                <a:cubicBezTo>
                  <a:pt x="320" y="562"/>
                  <a:pt x="320" y="562"/>
                  <a:pt x="320" y="562"/>
                </a:cubicBezTo>
                <a:cubicBezTo>
                  <a:pt x="320" y="564"/>
                  <a:pt x="322" y="564"/>
                  <a:pt x="323" y="563"/>
                </a:cubicBezTo>
                <a:cubicBezTo>
                  <a:pt x="322" y="561"/>
                  <a:pt x="320" y="560"/>
                  <a:pt x="319" y="559"/>
                </a:cubicBezTo>
                <a:cubicBezTo>
                  <a:pt x="320" y="561"/>
                  <a:pt x="318" y="561"/>
                  <a:pt x="318" y="562"/>
                </a:cubicBezTo>
                <a:cubicBezTo>
                  <a:pt x="318" y="563"/>
                  <a:pt x="319" y="565"/>
                  <a:pt x="319" y="566"/>
                </a:cubicBezTo>
                <a:lnTo>
                  <a:pt x="321" y="564"/>
                </a:lnTo>
                <a:close/>
                <a:moveTo>
                  <a:pt x="421" y="713"/>
                </a:moveTo>
                <a:cubicBezTo>
                  <a:pt x="420" y="713"/>
                  <a:pt x="419" y="712"/>
                  <a:pt x="418" y="713"/>
                </a:cubicBezTo>
                <a:cubicBezTo>
                  <a:pt x="419" y="715"/>
                  <a:pt x="422" y="716"/>
                  <a:pt x="421" y="713"/>
                </a:cubicBezTo>
                <a:close/>
                <a:moveTo>
                  <a:pt x="339" y="587"/>
                </a:moveTo>
                <a:cubicBezTo>
                  <a:pt x="338" y="585"/>
                  <a:pt x="336" y="586"/>
                  <a:pt x="334" y="586"/>
                </a:cubicBezTo>
                <a:cubicBezTo>
                  <a:pt x="335" y="587"/>
                  <a:pt x="335" y="588"/>
                  <a:pt x="336" y="589"/>
                </a:cubicBezTo>
                <a:cubicBezTo>
                  <a:pt x="337" y="587"/>
                  <a:pt x="337" y="586"/>
                  <a:pt x="339" y="587"/>
                </a:cubicBezTo>
                <a:close/>
                <a:moveTo>
                  <a:pt x="215" y="403"/>
                </a:moveTo>
                <a:cubicBezTo>
                  <a:pt x="216" y="405"/>
                  <a:pt x="215" y="405"/>
                  <a:pt x="217" y="407"/>
                </a:cubicBezTo>
                <a:cubicBezTo>
                  <a:pt x="219" y="406"/>
                  <a:pt x="216" y="403"/>
                  <a:pt x="215" y="403"/>
                </a:cubicBezTo>
                <a:close/>
                <a:moveTo>
                  <a:pt x="423" y="715"/>
                </a:moveTo>
                <a:cubicBezTo>
                  <a:pt x="423" y="714"/>
                  <a:pt x="423" y="714"/>
                  <a:pt x="423" y="714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3" y="713"/>
                  <a:pt x="423" y="713"/>
                  <a:pt x="423" y="713"/>
                </a:cubicBezTo>
                <a:cubicBezTo>
                  <a:pt x="421" y="715"/>
                  <a:pt x="423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2" y="714"/>
                  <a:pt x="422" y="714"/>
                </a:cubicBezTo>
                <a:cubicBezTo>
                  <a:pt x="422" y="714"/>
                  <a:pt x="423" y="714"/>
                  <a:pt x="423" y="714"/>
                </a:cubicBezTo>
                <a:cubicBezTo>
                  <a:pt x="424" y="714"/>
                  <a:pt x="424" y="714"/>
                  <a:pt x="424" y="712"/>
                </a:cubicBezTo>
                <a:cubicBezTo>
                  <a:pt x="423" y="712"/>
                  <a:pt x="422" y="712"/>
                  <a:pt x="422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1" y="712"/>
                  <a:pt x="421" y="712"/>
                  <a:pt x="421" y="712"/>
                </a:cubicBezTo>
                <a:cubicBezTo>
                  <a:pt x="424" y="711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2" y="712"/>
                  <a:pt x="422" y="712"/>
                </a:cubicBezTo>
                <a:cubicBezTo>
                  <a:pt x="422" y="712"/>
                  <a:pt x="421" y="712"/>
                  <a:pt x="421" y="712"/>
                </a:cubicBezTo>
                <a:cubicBezTo>
                  <a:pt x="422" y="713"/>
                  <a:pt x="422" y="713"/>
                  <a:pt x="423" y="715"/>
                </a:cubicBezTo>
                <a:close/>
                <a:moveTo>
                  <a:pt x="471" y="791"/>
                </a:moveTo>
                <a:cubicBezTo>
                  <a:pt x="472" y="792"/>
                  <a:pt x="476" y="789"/>
                  <a:pt x="475" y="788"/>
                </a:cubicBezTo>
                <a:cubicBezTo>
                  <a:pt x="473" y="788"/>
                  <a:pt x="473" y="790"/>
                  <a:pt x="471" y="791"/>
                </a:cubicBezTo>
                <a:close/>
                <a:moveTo>
                  <a:pt x="320" y="554"/>
                </a:moveTo>
                <a:cubicBezTo>
                  <a:pt x="318" y="552"/>
                  <a:pt x="321" y="552"/>
                  <a:pt x="319" y="551"/>
                </a:cubicBezTo>
                <a:cubicBezTo>
                  <a:pt x="317" y="551"/>
                  <a:pt x="317" y="555"/>
                  <a:pt x="320" y="554"/>
                </a:cubicBezTo>
                <a:close/>
                <a:moveTo>
                  <a:pt x="347" y="590"/>
                </a:moveTo>
                <a:cubicBezTo>
                  <a:pt x="345" y="588"/>
                  <a:pt x="346" y="588"/>
                  <a:pt x="345" y="586"/>
                </a:cubicBezTo>
                <a:cubicBezTo>
                  <a:pt x="343" y="587"/>
                  <a:pt x="346" y="591"/>
                  <a:pt x="347" y="590"/>
                </a:cubicBezTo>
                <a:close/>
                <a:moveTo>
                  <a:pt x="427" y="710"/>
                </a:moveTo>
                <a:cubicBezTo>
                  <a:pt x="426" y="711"/>
                  <a:pt x="424" y="711"/>
                  <a:pt x="425" y="712"/>
                </a:cubicBezTo>
                <a:cubicBezTo>
                  <a:pt x="426" y="713"/>
                  <a:pt x="428" y="712"/>
                  <a:pt x="427" y="710"/>
                </a:cubicBezTo>
                <a:close/>
                <a:moveTo>
                  <a:pt x="349" y="579"/>
                </a:moveTo>
                <a:cubicBezTo>
                  <a:pt x="350" y="578"/>
                  <a:pt x="350" y="577"/>
                  <a:pt x="350" y="575"/>
                </a:cubicBezTo>
                <a:cubicBezTo>
                  <a:pt x="349" y="579"/>
                  <a:pt x="342" y="577"/>
                  <a:pt x="341" y="581"/>
                </a:cubicBezTo>
                <a:cubicBezTo>
                  <a:pt x="344" y="581"/>
                  <a:pt x="346" y="577"/>
                  <a:pt x="349" y="579"/>
                </a:cubicBezTo>
                <a:close/>
                <a:moveTo>
                  <a:pt x="349" y="589"/>
                </a:move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0" y="589"/>
                </a:cubicBezTo>
                <a:cubicBezTo>
                  <a:pt x="350" y="589"/>
                  <a:pt x="350" y="589"/>
                  <a:pt x="351" y="589"/>
                </a:cubicBezTo>
                <a:cubicBezTo>
                  <a:pt x="350" y="588"/>
                  <a:pt x="349" y="588"/>
                  <a:pt x="349" y="587"/>
                </a:cubicBezTo>
                <a:cubicBezTo>
                  <a:pt x="349" y="587"/>
                  <a:pt x="348" y="587"/>
                  <a:pt x="348" y="587"/>
                </a:cubicBezTo>
                <a:cubicBezTo>
                  <a:pt x="348" y="587"/>
                  <a:pt x="348" y="587"/>
                  <a:pt x="348" y="587"/>
                </a:cubicBezTo>
                <a:cubicBezTo>
                  <a:pt x="347" y="586"/>
                  <a:pt x="347" y="587"/>
                  <a:pt x="348" y="589"/>
                </a:cubicBezTo>
                <a:cubicBezTo>
                  <a:pt x="348" y="589"/>
                  <a:pt x="347" y="589"/>
                  <a:pt x="348" y="590"/>
                </a:cubicBezTo>
                <a:cubicBezTo>
                  <a:pt x="348" y="589"/>
                  <a:pt x="349" y="589"/>
                  <a:pt x="349" y="589"/>
                </a:cubicBezTo>
                <a:close/>
                <a:moveTo>
                  <a:pt x="355" y="585"/>
                </a:moveTo>
                <a:cubicBezTo>
                  <a:pt x="355" y="584"/>
                  <a:pt x="354" y="583"/>
                  <a:pt x="354" y="583"/>
                </a:cubicBezTo>
                <a:cubicBezTo>
                  <a:pt x="355" y="582"/>
                  <a:pt x="356" y="582"/>
                  <a:pt x="355" y="581"/>
                </a:cubicBezTo>
                <a:cubicBezTo>
                  <a:pt x="354" y="582"/>
                  <a:pt x="353" y="581"/>
                  <a:pt x="352" y="582"/>
                </a:cubicBezTo>
                <a:cubicBezTo>
                  <a:pt x="353" y="584"/>
                  <a:pt x="354" y="586"/>
                  <a:pt x="355" y="585"/>
                </a:cubicBezTo>
                <a:close/>
                <a:moveTo>
                  <a:pt x="353" y="572"/>
                </a:moveTo>
                <a:cubicBezTo>
                  <a:pt x="352" y="573"/>
                  <a:pt x="351" y="574"/>
                  <a:pt x="352" y="576"/>
                </a:cubicBezTo>
                <a:cubicBezTo>
                  <a:pt x="354" y="576"/>
                  <a:pt x="354" y="574"/>
                  <a:pt x="353" y="572"/>
                </a:cubicBezTo>
                <a:close/>
                <a:moveTo>
                  <a:pt x="481" y="769"/>
                </a:moveTo>
                <a:cubicBezTo>
                  <a:pt x="480" y="767"/>
                  <a:pt x="479" y="768"/>
                  <a:pt x="478" y="769"/>
                </a:cubicBezTo>
                <a:cubicBezTo>
                  <a:pt x="479" y="770"/>
                  <a:pt x="479" y="770"/>
                  <a:pt x="479" y="771"/>
                </a:cubicBezTo>
                <a:cubicBezTo>
                  <a:pt x="480" y="770"/>
                  <a:pt x="480" y="769"/>
                  <a:pt x="481" y="769"/>
                </a:cubicBezTo>
                <a:close/>
                <a:moveTo>
                  <a:pt x="359" y="578"/>
                </a:moveTo>
                <a:cubicBezTo>
                  <a:pt x="357" y="575"/>
                  <a:pt x="356" y="575"/>
                  <a:pt x="354" y="576"/>
                </a:cubicBezTo>
                <a:cubicBezTo>
                  <a:pt x="355" y="577"/>
                  <a:pt x="356" y="578"/>
                  <a:pt x="356" y="579"/>
                </a:cubicBezTo>
                <a:cubicBezTo>
                  <a:pt x="357" y="579"/>
                  <a:pt x="358" y="578"/>
                  <a:pt x="359" y="578"/>
                </a:cubicBezTo>
                <a:close/>
                <a:moveTo>
                  <a:pt x="255" y="414"/>
                </a:moveTo>
                <a:cubicBezTo>
                  <a:pt x="254" y="412"/>
                  <a:pt x="250" y="412"/>
                  <a:pt x="252" y="415"/>
                </a:cubicBezTo>
                <a:cubicBezTo>
                  <a:pt x="253" y="413"/>
                  <a:pt x="254" y="416"/>
                  <a:pt x="255" y="414"/>
                </a:cubicBezTo>
                <a:close/>
                <a:moveTo>
                  <a:pt x="344" y="547"/>
                </a:moveTo>
                <a:cubicBezTo>
                  <a:pt x="341" y="543"/>
                  <a:pt x="341" y="548"/>
                  <a:pt x="338" y="547"/>
                </a:cubicBezTo>
                <a:cubicBezTo>
                  <a:pt x="340" y="551"/>
                  <a:pt x="342" y="548"/>
                  <a:pt x="344" y="547"/>
                </a:cubicBezTo>
                <a:close/>
                <a:moveTo>
                  <a:pt x="209" y="323"/>
                </a:moveTo>
                <a:cubicBezTo>
                  <a:pt x="206" y="328"/>
                  <a:pt x="204" y="327"/>
                  <a:pt x="199" y="328"/>
                </a:cubicBezTo>
                <a:cubicBezTo>
                  <a:pt x="200" y="329"/>
                  <a:pt x="201" y="331"/>
                  <a:pt x="201" y="332"/>
                </a:cubicBezTo>
                <a:cubicBezTo>
                  <a:pt x="204" y="331"/>
                  <a:pt x="205" y="327"/>
                  <a:pt x="209" y="327"/>
                </a:cubicBezTo>
                <a:cubicBezTo>
                  <a:pt x="207" y="325"/>
                  <a:pt x="211" y="325"/>
                  <a:pt x="209" y="323"/>
                </a:cubicBezTo>
                <a:close/>
                <a:moveTo>
                  <a:pt x="364" y="578"/>
                </a:moveTo>
                <a:cubicBezTo>
                  <a:pt x="363" y="576"/>
                  <a:pt x="359" y="574"/>
                  <a:pt x="359" y="577"/>
                </a:cubicBezTo>
                <a:cubicBezTo>
                  <a:pt x="361" y="577"/>
                  <a:pt x="363" y="578"/>
                  <a:pt x="364" y="578"/>
                </a:cubicBezTo>
                <a:close/>
                <a:moveTo>
                  <a:pt x="491" y="772"/>
                </a:moveTo>
                <a:cubicBezTo>
                  <a:pt x="490" y="773"/>
                  <a:pt x="489" y="773"/>
                  <a:pt x="488" y="773"/>
                </a:cubicBezTo>
                <a:cubicBezTo>
                  <a:pt x="489" y="774"/>
                  <a:pt x="489" y="775"/>
                  <a:pt x="489" y="775"/>
                </a:cubicBezTo>
                <a:cubicBezTo>
                  <a:pt x="491" y="775"/>
                  <a:pt x="492" y="774"/>
                  <a:pt x="491" y="772"/>
                </a:cubicBezTo>
                <a:close/>
                <a:moveTo>
                  <a:pt x="340" y="532"/>
                </a:moveTo>
                <a:cubicBezTo>
                  <a:pt x="339" y="530"/>
                  <a:pt x="336" y="529"/>
                  <a:pt x="337" y="526"/>
                </a:cubicBezTo>
                <a:cubicBezTo>
                  <a:pt x="335" y="527"/>
                  <a:pt x="334" y="524"/>
                  <a:pt x="333" y="525"/>
                </a:cubicBezTo>
                <a:cubicBezTo>
                  <a:pt x="336" y="528"/>
                  <a:pt x="336" y="532"/>
                  <a:pt x="338" y="533"/>
                </a:cubicBezTo>
                <a:cubicBezTo>
                  <a:pt x="337" y="531"/>
                  <a:pt x="340" y="533"/>
                  <a:pt x="340" y="532"/>
                </a:cubicBezTo>
                <a:close/>
                <a:moveTo>
                  <a:pt x="374" y="581"/>
                </a:moveTo>
                <a:cubicBezTo>
                  <a:pt x="375" y="582"/>
                  <a:pt x="376" y="582"/>
                  <a:pt x="377" y="583"/>
                </a:cubicBezTo>
                <a:cubicBezTo>
                  <a:pt x="375" y="581"/>
                  <a:pt x="380" y="581"/>
                  <a:pt x="377" y="579"/>
                </a:cubicBezTo>
                <a:cubicBezTo>
                  <a:pt x="376" y="581"/>
                  <a:pt x="376" y="581"/>
                  <a:pt x="374" y="579"/>
                </a:cubicBezTo>
                <a:cubicBezTo>
                  <a:pt x="374" y="578"/>
                  <a:pt x="374" y="577"/>
                  <a:pt x="374" y="576"/>
                </a:cubicBezTo>
                <a:cubicBezTo>
                  <a:pt x="373" y="578"/>
                  <a:pt x="374" y="581"/>
                  <a:pt x="371" y="581"/>
                </a:cubicBezTo>
                <a:cubicBezTo>
                  <a:pt x="371" y="582"/>
                  <a:pt x="371" y="583"/>
                  <a:pt x="373" y="584"/>
                </a:cubicBezTo>
                <a:cubicBezTo>
                  <a:pt x="375" y="584"/>
                  <a:pt x="372" y="581"/>
                  <a:pt x="374" y="581"/>
                </a:cubicBezTo>
                <a:close/>
                <a:moveTo>
                  <a:pt x="352" y="543"/>
                </a:moveTo>
                <a:cubicBezTo>
                  <a:pt x="351" y="543"/>
                  <a:pt x="347" y="544"/>
                  <a:pt x="349" y="546"/>
                </a:cubicBezTo>
                <a:cubicBezTo>
                  <a:pt x="349" y="544"/>
                  <a:pt x="352" y="546"/>
                  <a:pt x="352" y="543"/>
                </a:cubicBezTo>
                <a:close/>
                <a:moveTo>
                  <a:pt x="352" y="533"/>
                </a:moveTo>
                <a:cubicBezTo>
                  <a:pt x="351" y="534"/>
                  <a:pt x="350" y="533"/>
                  <a:pt x="348" y="535"/>
                </a:cubicBezTo>
                <a:cubicBezTo>
                  <a:pt x="347" y="534"/>
                  <a:pt x="346" y="531"/>
                  <a:pt x="345" y="532"/>
                </a:cubicBezTo>
                <a:cubicBezTo>
                  <a:pt x="348" y="534"/>
                  <a:pt x="345" y="535"/>
                  <a:pt x="346" y="537"/>
                </a:cubicBezTo>
                <a:cubicBezTo>
                  <a:pt x="349" y="535"/>
                  <a:pt x="353" y="537"/>
                  <a:pt x="352" y="533"/>
                </a:cubicBezTo>
                <a:close/>
                <a:moveTo>
                  <a:pt x="223" y="336"/>
                </a:moveTo>
                <a:cubicBezTo>
                  <a:pt x="222" y="337"/>
                  <a:pt x="218" y="339"/>
                  <a:pt x="220" y="340"/>
                </a:cubicBezTo>
                <a:cubicBezTo>
                  <a:pt x="221" y="339"/>
                  <a:pt x="225" y="337"/>
                  <a:pt x="223" y="336"/>
                </a:cubicBezTo>
                <a:close/>
                <a:moveTo>
                  <a:pt x="367" y="560"/>
                </a:moveTo>
                <a:cubicBezTo>
                  <a:pt x="367" y="560"/>
                  <a:pt x="362" y="561"/>
                  <a:pt x="364" y="564"/>
                </a:cubicBezTo>
                <a:cubicBezTo>
                  <a:pt x="364" y="561"/>
                  <a:pt x="368" y="563"/>
                  <a:pt x="367" y="560"/>
                </a:cubicBezTo>
                <a:close/>
                <a:moveTo>
                  <a:pt x="337" y="516"/>
                </a:moveTo>
                <a:cubicBezTo>
                  <a:pt x="335" y="512"/>
                  <a:pt x="333" y="513"/>
                  <a:pt x="331" y="513"/>
                </a:cubicBezTo>
                <a:cubicBezTo>
                  <a:pt x="333" y="516"/>
                  <a:pt x="335" y="515"/>
                  <a:pt x="337" y="516"/>
                </a:cubicBezTo>
                <a:close/>
                <a:moveTo>
                  <a:pt x="258" y="387"/>
                </a:moveTo>
                <a:cubicBezTo>
                  <a:pt x="257" y="386"/>
                  <a:pt x="254" y="388"/>
                  <a:pt x="255" y="391"/>
                </a:cubicBezTo>
                <a:cubicBezTo>
                  <a:pt x="257" y="390"/>
                  <a:pt x="258" y="389"/>
                  <a:pt x="258" y="387"/>
                </a:cubicBezTo>
                <a:close/>
                <a:moveTo>
                  <a:pt x="418" y="638"/>
                </a:moveTo>
                <a:cubicBezTo>
                  <a:pt x="416" y="638"/>
                  <a:pt x="417" y="635"/>
                  <a:pt x="417" y="634"/>
                </a:cubicBezTo>
                <a:cubicBezTo>
                  <a:pt x="416" y="634"/>
                  <a:pt x="415" y="636"/>
                  <a:pt x="415" y="637"/>
                </a:cubicBezTo>
                <a:cubicBezTo>
                  <a:pt x="416" y="637"/>
                  <a:pt x="418" y="642"/>
                  <a:pt x="418" y="638"/>
                </a:cubicBezTo>
                <a:close/>
                <a:moveTo>
                  <a:pt x="220" y="319"/>
                </a:moveTo>
                <a:cubicBezTo>
                  <a:pt x="218" y="315"/>
                  <a:pt x="215" y="318"/>
                  <a:pt x="216" y="321"/>
                </a:cubicBezTo>
                <a:cubicBezTo>
                  <a:pt x="218" y="320"/>
                  <a:pt x="219" y="319"/>
                  <a:pt x="220" y="319"/>
                </a:cubicBezTo>
                <a:close/>
                <a:moveTo>
                  <a:pt x="258" y="383"/>
                </a:moveTo>
                <a:cubicBezTo>
                  <a:pt x="259" y="383"/>
                  <a:pt x="261" y="382"/>
                  <a:pt x="259" y="381"/>
                </a:cubicBezTo>
                <a:cubicBezTo>
                  <a:pt x="258" y="381"/>
                  <a:pt x="258" y="382"/>
                  <a:pt x="258" y="382"/>
                </a:cubicBezTo>
                <a:cubicBezTo>
                  <a:pt x="257" y="382"/>
                  <a:pt x="257" y="381"/>
                  <a:pt x="256" y="381"/>
                </a:cubicBezTo>
                <a:cubicBezTo>
                  <a:pt x="257" y="382"/>
                  <a:pt x="257" y="383"/>
                  <a:pt x="258" y="383"/>
                </a:cubicBezTo>
                <a:close/>
                <a:moveTo>
                  <a:pt x="376" y="551"/>
                </a:moveTo>
                <a:cubicBezTo>
                  <a:pt x="376" y="549"/>
                  <a:pt x="371" y="549"/>
                  <a:pt x="374" y="552"/>
                </a:cubicBezTo>
                <a:cubicBezTo>
                  <a:pt x="375" y="550"/>
                  <a:pt x="375" y="552"/>
                  <a:pt x="376" y="551"/>
                </a:cubicBezTo>
                <a:close/>
                <a:moveTo>
                  <a:pt x="379" y="551"/>
                </a:moveTo>
                <a:cubicBezTo>
                  <a:pt x="378" y="549"/>
                  <a:pt x="380" y="548"/>
                  <a:pt x="378" y="545"/>
                </a:cubicBezTo>
                <a:cubicBezTo>
                  <a:pt x="377" y="550"/>
                  <a:pt x="374" y="543"/>
                  <a:pt x="372" y="543"/>
                </a:cubicBezTo>
                <a:cubicBezTo>
                  <a:pt x="375" y="547"/>
                  <a:pt x="377" y="549"/>
                  <a:pt x="379" y="551"/>
                </a:cubicBezTo>
                <a:close/>
                <a:moveTo>
                  <a:pt x="270" y="379"/>
                </a:moveTo>
                <a:cubicBezTo>
                  <a:pt x="269" y="378"/>
                  <a:pt x="267" y="380"/>
                  <a:pt x="269" y="382"/>
                </a:cubicBezTo>
                <a:cubicBezTo>
                  <a:pt x="270" y="381"/>
                  <a:pt x="271" y="380"/>
                  <a:pt x="270" y="379"/>
                </a:cubicBezTo>
                <a:close/>
                <a:moveTo>
                  <a:pt x="274" y="384"/>
                </a:moveTo>
                <a:cubicBezTo>
                  <a:pt x="273" y="382"/>
                  <a:pt x="277" y="378"/>
                  <a:pt x="280" y="381"/>
                </a:cubicBezTo>
                <a:cubicBezTo>
                  <a:pt x="282" y="380"/>
                  <a:pt x="281" y="376"/>
                  <a:pt x="284" y="377"/>
                </a:cubicBezTo>
                <a:cubicBezTo>
                  <a:pt x="283" y="375"/>
                  <a:pt x="281" y="375"/>
                  <a:pt x="282" y="372"/>
                </a:cubicBezTo>
                <a:cubicBezTo>
                  <a:pt x="280" y="373"/>
                  <a:pt x="279" y="375"/>
                  <a:pt x="282" y="376"/>
                </a:cubicBezTo>
                <a:cubicBezTo>
                  <a:pt x="278" y="378"/>
                  <a:pt x="272" y="379"/>
                  <a:pt x="271" y="385"/>
                </a:cubicBezTo>
                <a:cubicBezTo>
                  <a:pt x="272" y="384"/>
                  <a:pt x="273" y="385"/>
                  <a:pt x="274" y="384"/>
                </a:cubicBezTo>
                <a:close/>
                <a:moveTo>
                  <a:pt x="560" y="829"/>
                </a:moveTo>
                <a:cubicBezTo>
                  <a:pt x="562" y="828"/>
                  <a:pt x="562" y="827"/>
                  <a:pt x="560" y="825"/>
                </a:cubicBezTo>
                <a:cubicBezTo>
                  <a:pt x="559" y="826"/>
                  <a:pt x="558" y="824"/>
                  <a:pt x="557" y="826"/>
                </a:cubicBezTo>
                <a:cubicBezTo>
                  <a:pt x="558" y="828"/>
                  <a:pt x="559" y="829"/>
                  <a:pt x="560" y="829"/>
                </a:cubicBezTo>
                <a:close/>
                <a:moveTo>
                  <a:pt x="365" y="523"/>
                </a:moveTo>
                <a:cubicBezTo>
                  <a:pt x="364" y="523"/>
                  <a:pt x="364" y="521"/>
                  <a:pt x="363" y="521"/>
                </a:cubicBezTo>
                <a:cubicBezTo>
                  <a:pt x="364" y="523"/>
                  <a:pt x="363" y="523"/>
                  <a:pt x="364" y="525"/>
                </a:cubicBezTo>
                <a:cubicBezTo>
                  <a:pt x="365" y="525"/>
                  <a:pt x="366" y="525"/>
                  <a:pt x="365" y="523"/>
                </a:cubicBezTo>
                <a:close/>
                <a:moveTo>
                  <a:pt x="373" y="534"/>
                </a:moveTo>
                <a:cubicBezTo>
                  <a:pt x="372" y="535"/>
                  <a:pt x="372" y="536"/>
                  <a:pt x="373" y="538"/>
                </a:cubicBezTo>
                <a:cubicBezTo>
                  <a:pt x="375" y="538"/>
                  <a:pt x="375" y="536"/>
                  <a:pt x="373" y="534"/>
                </a:cubicBezTo>
                <a:close/>
                <a:moveTo>
                  <a:pt x="246" y="306"/>
                </a:moveTo>
                <a:cubicBezTo>
                  <a:pt x="243" y="304"/>
                  <a:pt x="242" y="304"/>
                  <a:pt x="239" y="303"/>
                </a:cubicBezTo>
                <a:cubicBezTo>
                  <a:pt x="241" y="306"/>
                  <a:pt x="238" y="305"/>
                  <a:pt x="238" y="304"/>
                </a:cubicBezTo>
                <a:cubicBezTo>
                  <a:pt x="239" y="307"/>
                  <a:pt x="238" y="309"/>
                  <a:pt x="236" y="310"/>
                </a:cubicBezTo>
                <a:cubicBezTo>
                  <a:pt x="235" y="309"/>
                  <a:pt x="234" y="307"/>
                  <a:pt x="232" y="307"/>
                </a:cubicBezTo>
                <a:cubicBezTo>
                  <a:pt x="236" y="312"/>
                  <a:pt x="228" y="310"/>
                  <a:pt x="229" y="313"/>
                </a:cubicBezTo>
                <a:cubicBezTo>
                  <a:pt x="232" y="311"/>
                  <a:pt x="232" y="315"/>
                  <a:pt x="232" y="317"/>
                </a:cubicBezTo>
                <a:cubicBezTo>
                  <a:pt x="234" y="309"/>
                  <a:pt x="241" y="310"/>
                  <a:pt x="246" y="306"/>
                </a:cubicBezTo>
                <a:close/>
                <a:moveTo>
                  <a:pt x="376" y="531"/>
                </a:moveTo>
                <a:cubicBezTo>
                  <a:pt x="375" y="528"/>
                  <a:pt x="375" y="531"/>
                  <a:pt x="374" y="528"/>
                </a:cubicBezTo>
                <a:cubicBezTo>
                  <a:pt x="373" y="530"/>
                  <a:pt x="371" y="530"/>
                  <a:pt x="373" y="532"/>
                </a:cubicBezTo>
                <a:cubicBezTo>
                  <a:pt x="374" y="533"/>
                  <a:pt x="375" y="531"/>
                  <a:pt x="376" y="531"/>
                </a:cubicBezTo>
                <a:close/>
                <a:moveTo>
                  <a:pt x="377" y="527"/>
                </a:moveTo>
                <a:cubicBezTo>
                  <a:pt x="375" y="522"/>
                  <a:pt x="373" y="528"/>
                  <a:pt x="376" y="528"/>
                </a:cubicBezTo>
                <a:cubicBezTo>
                  <a:pt x="376" y="528"/>
                  <a:pt x="377" y="527"/>
                  <a:pt x="377" y="527"/>
                </a:cubicBezTo>
                <a:close/>
                <a:moveTo>
                  <a:pt x="393" y="544"/>
                </a:moveTo>
                <a:cubicBezTo>
                  <a:pt x="393" y="544"/>
                  <a:pt x="390" y="545"/>
                  <a:pt x="391" y="547"/>
                </a:cubicBezTo>
                <a:cubicBezTo>
                  <a:pt x="393" y="547"/>
                  <a:pt x="393" y="545"/>
                  <a:pt x="393" y="544"/>
                </a:cubicBezTo>
                <a:close/>
                <a:moveTo>
                  <a:pt x="404" y="556"/>
                </a:moveTo>
                <a:cubicBezTo>
                  <a:pt x="403" y="556"/>
                  <a:pt x="402" y="555"/>
                  <a:pt x="402" y="554"/>
                </a:cubicBezTo>
                <a:cubicBezTo>
                  <a:pt x="401" y="557"/>
                  <a:pt x="398" y="555"/>
                  <a:pt x="398" y="552"/>
                </a:cubicBezTo>
                <a:cubicBezTo>
                  <a:pt x="396" y="553"/>
                  <a:pt x="400" y="558"/>
                  <a:pt x="401" y="558"/>
                </a:cubicBezTo>
                <a:cubicBezTo>
                  <a:pt x="400" y="555"/>
                  <a:pt x="405" y="559"/>
                  <a:pt x="404" y="556"/>
                </a:cubicBezTo>
                <a:close/>
                <a:moveTo>
                  <a:pt x="389" y="530"/>
                </a:moveTo>
                <a:cubicBezTo>
                  <a:pt x="386" y="533"/>
                  <a:pt x="387" y="529"/>
                  <a:pt x="386" y="527"/>
                </a:cubicBezTo>
                <a:cubicBezTo>
                  <a:pt x="384" y="528"/>
                  <a:pt x="385" y="530"/>
                  <a:pt x="385" y="532"/>
                </a:cubicBezTo>
                <a:cubicBezTo>
                  <a:pt x="386" y="532"/>
                  <a:pt x="390" y="534"/>
                  <a:pt x="389" y="530"/>
                </a:cubicBezTo>
                <a:close/>
                <a:moveTo>
                  <a:pt x="403" y="550"/>
                </a:moveTo>
                <a:cubicBezTo>
                  <a:pt x="401" y="548"/>
                  <a:pt x="403" y="547"/>
                  <a:pt x="401" y="546"/>
                </a:cubicBezTo>
                <a:cubicBezTo>
                  <a:pt x="400" y="547"/>
                  <a:pt x="401" y="549"/>
                  <a:pt x="401" y="550"/>
                </a:cubicBezTo>
                <a:cubicBezTo>
                  <a:pt x="402" y="550"/>
                  <a:pt x="403" y="550"/>
                  <a:pt x="403" y="550"/>
                </a:cubicBezTo>
                <a:close/>
                <a:moveTo>
                  <a:pt x="250" y="303"/>
                </a:moveTo>
                <a:cubicBezTo>
                  <a:pt x="250" y="301"/>
                  <a:pt x="254" y="300"/>
                  <a:pt x="254" y="298"/>
                </a:cubicBezTo>
                <a:cubicBezTo>
                  <a:pt x="250" y="298"/>
                  <a:pt x="248" y="302"/>
                  <a:pt x="244" y="301"/>
                </a:cubicBezTo>
                <a:cubicBezTo>
                  <a:pt x="245" y="302"/>
                  <a:pt x="244" y="302"/>
                  <a:pt x="244" y="303"/>
                </a:cubicBezTo>
                <a:cubicBezTo>
                  <a:pt x="247" y="305"/>
                  <a:pt x="247" y="300"/>
                  <a:pt x="250" y="303"/>
                </a:cubicBezTo>
                <a:close/>
                <a:moveTo>
                  <a:pt x="412" y="543"/>
                </a:moveTo>
                <a:cubicBezTo>
                  <a:pt x="411" y="544"/>
                  <a:pt x="409" y="544"/>
                  <a:pt x="411" y="546"/>
                </a:cubicBezTo>
                <a:cubicBezTo>
                  <a:pt x="412" y="546"/>
                  <a:pt x="413" y="545"/>
                  <a:pt x="412" y="543"/>
                </a:cubicBezTo>
                <a:close/>
                <a:moveTo>
                  <a:pt x="394" y="511"/>
                </a:moveTo>
                <a:cubicBezTo>
                  <a:pt x="395" y="513"/>
                  <a:pt x="390" y="510"/>
                  <a:pt x="392" y="514"/>
                </a:cubicBezTo>
                <a:cubicBezTo>
                  <a:pt x="394" y="513"/>
                  <a:pt x="397" y="514"/>
                  <a:pt x="394" y="511"/>
                </a:cubicBezTo>
                <a:close/>
                <a:moveTo>
                  <a:pt x="258" y="296"/>
                </a:moveTo>
                <a:cubicBezTo>
                  <a:pt x="257" y="296"/>
                  <a:pt x="254" y="296"/>
                  <a:pt x="255" y="298"/>
                </a:cubicBezTo>
                <a:cubicBezTo>
                  <a:pt x="257" y="299"/>
                  <a:pt x="259" y="299"/>
                  <a:pt x="258" y="296"/>
                </a:cubicBezTo>
                <a:close/>
                <a:moveTo>
                  <a:pt x="509" y="682"/>
                </a:moveTo>
                <a:cubicBezTo>
                  <a:pt x="508" y="680"/>
                  <a:pt x="505" y="681"/>
                  <a:pt x="506" y="683"/>
                </a:cubicBezTo>
                <a:cubicBezTo>
                  <a:pt x="507" y="683"/>
                  <a:pt x="508" y="684"/>
                  <a:pt x="509" y="682"/>
                </a:cubicBezTo>
                <a:close/>
                <a:moveTo>
                  <a:pt x="399" y="510"/>
                </a:moveTo>
                <a:cubicBezTo>
                  <a:pt x="399" y="506"/>
                  <a:pt x="395" y="509"/>
                  <a:pt x="395" y="505"/>
                </a:cubicBezTo>
                <a:cubicBezTo>
                  <a:pt x="392" y="507"/>
                  <a:pt x="398" y="509"/>
                  <a:pt x="399" y="510"/>
                </a:cubicBezTo>
                <a:close/>
                <a:moveTo>
                  <a:pt x="264" y="293"/>
                </a:moveTo>
                <a:cubicBezTo>
                  <a:pt x="263" y="294"/>
                  <a:pt x="260" y="294"/>
                  <a:pt x="261" y="296"/>
                </a:cubicBezTo>
                <a:cubicBezTo>
                  <a:pt x="262" y="296"/>
                  <a:pt x="266" y="297"/>
                  <a:pt x="264" y="293"/>
                </a:cubicBezTo>
                <a:close/>
                <a:moveTo>
                  <a:pt x="422" y="536"/>
                </a:moveTo>
                <a:cubicBezTo>
                  <a:pt x="421" y="534"/>
                  <a:pt x="419" y="536"/>
                  <a:pt x="418" y="536"/>
                </a:cubicBezTo>
                <a:cubicBezTo>
                  <a:pt x="419" y="538"/>
                  <a:pt x="421" y="537"/>
                  <a:pt x="422" y="536"/>
                </a:cubicBezTo>
                <a:close/>
                <a:moveTo>
                  <a:pt x="418" y="527"/>
                </a:moveTo>
                <a:cubicBezTo>
                  <a:pt x="418" y="527"/>
                  <a:pt x="417" y="528"/>
                  <a:pt x="416" y="526"/>
                </a:cubicBezTo>
                <a:cubicBezTo>
                  <a:pt x="415" y="527"/>
                  <a:pt x="415" y="528"/>
                  <a:pt x="417" y="530"/>
                </a:cubicBezTo>
                <a:cubicBezTo>
                  <a:pt x="417" y="529"/>
                  <a:pt x="419" y="529"/>
                  <a:pt x="418" y="527"/>
                </a:cubicBezTo>
                <a:close/>
                <a:moveTo>
                  <a:pt x="528" y="687"/>
                </a:moveTo>
                <a:cubicBezTo>
                  <a:pt x="526" y="685"/>
                  <a:pt x="524" y="687"/>
                  <a:pt x="525" y="690"/>
                </a:cubicBezTo>
                <a:cubicBezTo>
                  <a:pt x="526" y="688"/>
                  <a:pt x="528" y="688"/>
                  <a:pt x="528" y="687"/>
                </a:cubicBezTo>
                <a:close/>
                <a:moveTo>
                  <a:pt x="430" y="525"/>
                </a:moveTo>
                <a:cubicBezTo>
                  <a:pt x="427" y="525"/>
                  <a:pt x="427" y="525"/>
                  <a:pt x="424" y="523"/>
                </a:cubicBezTo>
                <a:cubicBezTo>
                  <a:pt x="424" y="525"/>
                  <a:pt x="427" y="526"/>
                  <a:pt x="427" y="529"/>
                </a:cubicBezTo>
                <a:cubicBezTo>
                  <a:pt x="427" y="525"/>
                  <a:pt x="431" y="529"/>
                  <a:pt x="430" y="525"/>
                </a:cubicBezTo>
                <a:close/>
                <a:moveTo>
                  <a:pt x="542" y="674"/>
                </a:moveTo>
                <a:cubicBezTo>
                  <a:pt x="542" y="674"/>
                  <a:pt x="542" y="674"/>
                  <a:pt x="541" y="673"/>
                </a:cubicBezTo>
                <a:cubicBezTo>
                  <a:pt x="541" y="673"/>
                  <a:pt x="542" y="672"/>
                  <a:pt x="542" y="672"/>
                </a:cubicBezTo>
                <a:cubicBezTo>
                  <a:pt x="539" y="673"/>
                  <a:pt x="539" y="673"/>
                  <a:pt x="539" y="673"/>
                </a:cubicBezTo>
                <a:cubicBezTo>
                  <a:pt x="540" y="676"/>
                  <a:pt x="543" y="676"/>
                  <a:pt x="542" y="674"/>
                </a:cubicBezTo>
                <a:close/>
                <a:moveTo>
                  <a:pt x="609" y="716"/>
                </a:moveTo>
                <a:cubicBezTo>
                  <a:pt x="608" y="715"/>
                  <a:pt x="609" y="714"/>
                  <a:pt x="608" y="713"/>
                </a:cubicBezTo>
                <a:cubicBezTo>
                  <a:pt x="607" y="717"/>
                  <a:pt x="601" y="713"/>
                  <a:pt x="602" y="717"/>
                </a:cubicBezTo>
                <a:cubicBezTo>
                  <a:pt x="604" y="717"/>
                  <a:pt x="607" y="714"/>
                  <a:pt x="609" y="716"/>
                </a:cubicBezTo>
                <a:close/>
                <a:moveTo>
                  <a:pt x="334" y="257"/>
                </a:moveTo>
                <a:cubicBezTo>
                  <a:pt x="337" y="254"/>
                  <a:pt x="345" y="253"/>
                  <a:pt x="341" y="247"/>
                </a:cubicBezTo>
                <a:cubicBezTo>
                  <a:pt x="341" y="253"/>
                  <a:pt x="333" y="252"/>
                  <a:pt x="332" y="256"/>
                </a:cubicBezTo>
                <a:cubicBezTo>
                  <a:pt x="333" y="255"/>
                  <a:pt x="334" y="256"/>
                  <a:pt x="334" y="257"/>
                </a:cubicBezTo>
                <a:close/>
                <a:moveTo>
                  <a:pt x="608" y="669"/>
                </a:moveTo>
                <a:cubicBezTo>
                  <a:pt x="608" y="669"/>
                  <a:pt x="607" y="669"/>
                  <a:pt x="607" y="668"/>
                </a:cubicBezTo>
                <a:cubicBezTo>
                  <a:pt x="607" y="668"/>
                  <a:pt x="608" y="667"/>
                  <a:pt x="608" y="666"/>
                </a:cubicBezTo>
                <a:cubicBezTo>
                  <a:pt x="606" y="668"/>
                  <a:pt x="604" y="669"/>
                  <a:pt x="606" y="671"/>
                </a:cubicBezTo>
                <a:cubicBezTo>
                  <a:pt x="605" y="668"/>
                  <a:pt x="610" y="673"/>
                  <a:pt x="608" y="669"/>
                </a:cubicBezTo>
                <a:close/>
                <a:moveTo>
                  <a:pt x="347" y="246"/>
                </a:moveTo>
                <a:cubicBezTo>
                  <a:pt x="346" y="246"/>
                  <a:pt x="344" y="247"/>
                  <a:pt x="344" y="249"/>
                </a:cubicBezTo>
                <a:cubicBezTo>
                  <a:pt x="346" y="250"/>
                  <a:pt x="347" y="248"/>
                  <a:pt x="347" y="246"/>
                </a:cubicBezTo>
                <a:close/>
                <a:moveTo>
                  <a:pt x="359" y="237"/>
                </a:moveTo>
                <a:cubicBezTo>
                  <a:pt x="357" y="235"/>
                  <a:pt x="351" y="238"/>
                  <a:pt x="352" y="241"/>
                </a:cubicBezTo>
                <a:cubicBezTo>
                  <a:pt x="353" y="239"/>
                  <a:pt x="357" y="238"/>
                  <a:pt x="359" y="237"/>
                </a:cubicBezTo>
                <a:close/>
                <a:moveTo>
                  <a:pt x="640" y="663"/>
                </a:moveTo>
                <a:cubicBezTo>
                  <a:pt x="639" y="661"/>
                  <a:pt x="639" y="661"/>
                  <a:pt x="639" y="661"/>
                </a:cubicBezTo>
                <a:cubicBezTo>
                  <a:pt x="640" y="661"/>
                  <a:pt x="641" y="660"/>
                  <a:pt x="641" y="659"/>
                </a:cubicBezTo>
                <a:cubicBezTo>
                  <a:pt x="640" y="659"/>
                  <a:pt x="639" y="658"/>
                  <a:pt x="638" y="659"/>
                </a:cubicBezTo>
                <a:cubicBezTo>
                  <a:pt x="638" y="661"/>
                  <a:pt x="639" y="663"/>
                  <a:pt x="640" y="663"/>
                </a:cubicBezTo>
                <a:close/>
                <a:moveTo>
                  <a:pt x="687" y="657"/>
                </a:moveTo>
                <a:cubicBezTo>
                  <a:pt x="686" y="658"/>
                  <a:pt x="683" y="659"/>
                  <a:pt x="684" y="661"/>
                </a:cubicBezTo>
                <a:cubicBezTo>
                  <a:pt x="685" y="661"/>
                  <a:pt x="688" y="660"/>
                  <a:pt x="687" y="657"/>
                </a:cubicBezTo>
                <a:close/>
                <a:moveTo>
                  <a:pt x="405" y="213"/>
                </a:moveTo>
                <a:cubicBezTo>
                  <a:pt x="403" y="212"/>
                  <a:pt x="402" y="208"/>
                  <a:pt x="401" y="209"/>
                </a:cubicBezTo>
                <a:cubicBezTo>
                  <a:pt x="402" y="211"/>
                  <a:pt x="402" y="211"/>
                  <a:pt x="402" y="211"/>
                </a:cubicBezTo>
                <a:cubicBezTo>
                  <a:pt x="402" y="213"/>
                  <a:pt x="399" y="211"/>
                  <a:pt x="401" y="214"/>
                </a:cubicBezTo>
                <a:cubicBezTo>
                  <a:pt x="402" y="215"/>
                  <a:pt x="403" y="215"/>
                  <a:pt x="405" y="213"/>
                </a:cubicBezTo>
                <a:close/>
                <a:moveTo>
                  <a:pt x="417" y="202"/>
                </a:moveTo>
                <a:cubicBezTo>
                  <a:pt x="411" y="204"/>
                  <a:pt x="408" y="207"/>
                  <a:pt x="404" y="210"/>
                </a:cubicBezTo>
                <a:cubicBezTo>
                  <a:pt x="404" y="211"/>
                  <a:pt x="404" y="211"/>
                  <a:pt x="405" y="212"/>
                </a:cubicBezTo>
                <a:cubicBezTo>
                  <a:pt x="409" y="207"/>
                  <a:pt x="414" y="206"/>
                  <a:pt x="417" y="202"/>
                </a:cubicBezTo>
                <a:close/>
                <a:moveTo>
                  <a:pt x="435" y="196"/>
                </a:moveTo>
                <a:cubicBezTo>
                  <a:pt x="440" y="187"/>
                  <a:pt x="451" y="183"/>
                  <a:pt x="457" y="178"/>
                </a:cubicBezTo>
                <a:cubicBezTo>
                  <a:pt x="457" y="173"/>
                  <a:pt x="460" y="178"/>
                  <a:pt x="458" y="172"/>
                </a:cubicBezTo>
                <a:cubicBezTo>
                  <a:pt x="455" y="174"/>
                  <a:pt x="450" y="176"/>
                  <a:pt x="448" y="178"/>
                </a:cubicBezTo>
                <a:cubicBezTo>
                  <a:pt x="449" y="178"/>
                  <a:pt x="450" y="177"/>
                  <a:pt x="451" y="178"/>
                </a:cubicBezTo>
                <a:cubicBezTo>
                  <a:pt x="446" y="182"/>
                  <a:pt x="439" y="183"/>
                  <a:pt x="436" y="191"/>
                </a:cubicBezTo>
                <a:cubicBezTo>
                  <a:pt x="434" y="190"/>
                  <a:pt x="433" y="193"/>
                  <a:pt x="432" y="191"/>
                </a:cubicBezTo>
                <a:cubicBezTo>
                  <a:pt x="429" y="195"/>
                  <a:pt x="424" y="194"/>
                  <a:pt x="423" y="199"/>
                </a:cubicBezTo>
                <a:cubicBezTo>
                  <a:pt x="422" y="197"/>
                  <a:pt x="415" y="202"/>
                  <a:pt x="418" y="203"/>
                </a:cubicBezTo>
                <a:cubicBezTo>
                  <a:pt x="423" y="202"/>
                  <a:pt x="425" y="194"/>
                  <a:pt x="432" y="197"/>
                </a:cubicBezTo>
                <a:cubicBezTo>
                  <a:pt x="432" y="198"/>
                  <a:pt x="431" y="199"/>
                  <a:pt x="431" y="201"/>
                </a:cubicBezTo>
                <a:cubicBezTo>
                  <a:pt x="432" y="199"/>
                  <a:pt x="434" y="192"/>
                  <a:pt x="435" y="196"/>
                </a:cubicBezTo>
                <a:close/>
                <a:moveTo>
                  <a:pt x="793" y="647"/>
                </a:moveTo>
                <a:cubicBezTo>
                  <a:pt x="792" y="645"/>
                  <a:pt x="791" y="646"/>
                  <a:pt x="790" y="645"/>
                </a:cubicBezTo>
                <a:cubicBezTo>
                  <a:pt x="790" y="646"/>
                  <a:pt x="790" y="646"/>
                  <a:pt x="789" y="647"/>
                </a:cubicBezTo>
                <a:cubicBezTo>
                  <a:pt x="790" y="649"/>
                  <a:pt x="791" y="648"/>
                  <a:pt x="791" y="650"/>
                </a:cubicBezTo>
                <a:cubicBezTo>
                  <a:pt x="792" y="649"/>
                  <a:pt x="791" y="647"/>
                  <a:pt x="793" y="647"/>
                </a:cubicBezTo>
                <a:close/>
                <a:moveTo>
                  <a:pt x="489" y="144"/>
                </a:moveTo>
                <a:cubicBezTo>
                  <a:pt x="487" y="146"/>
                  <a:pt x="487" y="146"/>
                  <a:pt x="487" y="146"/>
                </a:cubicBezTo>
                <a:cubicBezTo>
                  <a:pt x="489" y="149"/>
                  <a:pt x="489" y="149"/>
                  <a:pt x="489" y="149"/>
                </a:cubicBezTo>
                <a:cubicBezTo>
                  <a:pt x="490" y="148"/>
                  <a:pt x="490" y="146"/>
                  <a:pt x="489" y="144"/>
                </a:cubicBezTo>
                <a:close/>
                <a:moveTo>
                  <a:pt x="812" y="575"/>
                </a:moveTo>
                <a:cubicBezTo>
                  <a:pt x="810" y="571"/>
                  <a:pt x="810" y="571"/>
                  <a:pt x="810" y="571"/>
                </a:cubicBezTo>
                <a:cubicBezTo>
                  <a:pt x="811" y="576"/>
                  <a:pt x="806" y="575"/>
                  <a:pt x="806" y="579"/>
                </a:cubicBezTo>
                <a:cubicBezTo>
                  <a:pt x="809" y="578"/>
                  <a:pt x="809" y="577"/>
                  <a:pt x="812" y="575"/>
                </a:cubicBezTo>
                <a:close/>
                <a:moveTo>
                  <a:pt x="815" y="581"/>
                </a:moveTo>
                <a:cubicBezTo>
                  <a:pt x="812" y="576"/>
                  <a:pt x="820" y="580"/>
                  <a:pt x="819" y="577"/>
                </a:cubicBezTo>
                <a:cubicBezTo>
                  <a:pt x="817" y="578"/>
                  <a:pt x="815" y="575"/>
                  <a:pt x="813" y="576"/>
                </a:cubicBezTo>
                <a:cubicBezTo>
                  <a:pt x="816" y="579"/>
                  <a:pt x="812" y="578"/>
                  <a:pt x="813" y="580"/>
                </a:cubicBezTo>
                <a:cubicBezTo>
                  <a:pt x="813" y="580"/>
                  <a:pt x="814" y="581"/>
                  <a:pt x="815" y="581"/>
                </a:cubicBezTo>
                <a:close/>
                <a:moveTo>
                  <a:pt x="819" y="536"/>
                </a:moveTo>
                <a:cubicBezTo>
                  <a:pt x="818" y="538"/>
                  <a:pt x="813" y="535"/>
                  <a:pt x="814" y="538"/>
                </a:cubicBezTo>
                <a:cubicBezTo>
                  <a:pt x="816" y="538"/>
                  <a:pt x="819" y="540"/>
                  <a:pt x="819" y="536"/>
                </a:cubicBezTo>
                <a:close/>
                <a:moveTo>
                  <a:pt x="842" y="554"/>
                </a:moveTo>
                <a:cubicBezTo>
                  <a:pt x="841" y="552"/>
                  <a:pt x="842" y="552"/>
                  <a:pt x="843" y="552"/>
                </a:cubicBezTo>
                <a:cubicBezTo>
                  <a:pt x="842" y="550"/>
                  <a:pt x="840" y="550"/>
                  <a:pt x="839" y="551"/>
                </a:cubicBezTo>
                <a:cubicBezTo>
                  <a:pt x="840" y="552"/>
                  <a:pt x="841" y="554"/>
                  <a:pt x="842" y="554"/>
                </a:cubicBezTo>
                <a:close/>
                <a:moveTo>
                  <a:pt x="820" y="514"/>
                </a:moveTo>
                <a:cubicBezTo>
                  <a:pt x="819" y="510"/>
                  <a:pt x="822" y="514"/>
                  <a:pt x="823" y="515"/>
                </a:cubicBezTo>
                <a:cubicBezTo>
                  <a:pt x="822" y="513"/>
                  <a:pt x="824" y="512"/>
                  <a:pt x="823" y="510"/>
                </a:cubicBezTo>
                <a:cubicBezTo>
                  <a:pt x="822" y="511"/>
                  <a:pt x="816" y="510"/>
                  <a:pt x="818" y="514"/>
                </a:cubicBezTo>
                <a:cubicBezTo>
                  <a:pt x="819" y="514"/>
                  <a:pt x="819" y="514"/>
                  <a:pt x="820" y="514"/>
                </a:cubicBezTo>
                <a:close/>
                <a:moveTo>
                  <a:pt x="842" y="524"/>
                </a:moveTo>
                <a:cubicBezTo>
                  <a:pt x="840" y="522"/>
                  <a:pt x="841" y="520"/>
                  <a:pt x="838" y="520"/>
                </a:cubicBezTo>
                <a:cubicBezTo>
                  <a:pt x="838" y="521"/>
                  <a:pt x="841" y="525"/>
                  <a:pt x="842" y="524"/>
                </a:cubicBezTo>
                <a:close/>
                <a:moveTo>
                  <a:pt x="855" y="517"/>
                </a:moveTo>
                <a:cubicBezTo>
                  <a:pt x="853" y="515"/>
                  <a:pt x="855" y="515"/>
                  <a:pt x="854" y="513"/>
                </a:cubicBezTo>
                <a:cubicBezTo>
                  <a:pt x="852" y="512"/>
                  <a:pt x="852" y="518"/>
                  <a:pt x="855" y="517"/>
                </a:cubicBezTo>
                <a:close/>
                <a:moveTo>
                  <a:pt x="877" y="517"/>
                </a:moveTo>
                <a:cubicBezTo>
                  <a:pt x="878" y="516"/>
                  <a:pt x="879" y="517"/>
                  <a:pt x="880" y="516"/>
                </a:cubicBezTo>
                <a:cubicBezTo>
                  <a:pt x="877" y="513"/>
                  <a:pt x="880" y="516"/>
                  <a:pt x="880" y="513"/>
                </a:cubicBezTo>
                <a:cubicBezTo>
                  <a:pt x="878" y="512"/>
                  <a:pt x="876" y="511"/>
                  <a:pt x="878" y="509"/>
                </a:cubicBezTo>
                <a:cubicBezTo>
                  <a:pt x="876" y="506"/>
                  <a:pt x="875" y="508"/>
                  <a:pt x="874" y="509"/>
                </a:cubicBezTo>
                <a:cubicBezTo>
                  <a:pt x="875" y="512"/>
                  <a:pt x="875" y="514"/>
                  <a:pt x="877" y="517"/>
                </a:cubicBezTo>
                <a:close/>
                <a:moveTo>
                  <a:pt x="884" y="516"/>
                </a:moveTo>
                <a:cubicBezTo>
                  <a:pt x="881" y="514"/>
                  <a:pt x="883" y="521"/>
                  <a:pt x="885" y="521"/>
                </a:cubicBezTo>
                <a:cubicBezTo>
                  <a:pt x="883" y="519"/>
                  <a:pt x="885" y="518"/>
                  <a:pt x="884" y="516"/>
                </a:cubicBezTo>
                <a:close/>
                <a:moveTo>
                  <a:pt x="920" y="540"/>
                </a:moveTo>
                <a:cubicBezTo>
                  <a:pt x="919" y="541"/>
                  <a:pt x="918" y="540"/>
                  <a:pt x="918" y="539"/>
                </a:cubicBezTo>
                <a:cubicBezTo>
                  <a:pt x="917" y="539"/>
                  <a:pt x="917" y="539"/>
                  <a:pt x="916" y="540"/>
                </a:cubicBezTo>
                <a:cubicBezTo>
                  <a:pt x="917" y="542"/>
                  <a:pt x="921" y="543"/>
                  <a:pt x="920" y="540"/>
                </a:cubicBezTo>
                <a:close/>
                <a:moveTo>
                  <a:pt x="871" y="458"/>
                </a:moveTo>
                <a:cubicBezTo>
                  <a:pt x="869" y="458"/>
                  <a:pt x="865" y="461"/>
                  <a:pt x="865" y="462"/>
                </a:cubicBezTo>
                <a:cubicBezTo>
                  <a:pt x="868" y="461"/>
                  <a:pt x="871" y="462"/>
                  <a:pt x="871" y="458"/>
                </a:cubicBezTo>
                <a:close/>
                <a:moveTo>
                  <a:pt x="918" y="531"/>
                </a:moveTo>
                <a:cubicBezTo>
                  <a:pt x="916" y="528"/>
                  <a:pt x="914" y="528"/>
                  <a:pt x="912" y="529"/>
                </a:cubicBezTo>
                <a:cubicBezTo>
                  <a:pt x="914" y="532"/>
                  <a:pt x="916" y="530"/>
                  <a:pt x="918" y="531"/>
                </a:cubicBezTo>
                <a:close/>
                <a:moveTo>
                  <a:pt x="632" y="84"/>
                </a:moveTo>
                <a:cubicBezTo>
                  <a:pt x="633" y="83"/>
                  <a:pt x="633" y="82"/>
                  <a:pt x="632" y="81"/>
                </a:cubicBezTo>
                <a:cubicBezTo>
                  <a:pt x="630" y="79"/>
                  <a:pt x="627" y="84"/>
                  <a:pt x="630" y="85"/>
                </a:cubicBezTo>
                <a:cubicBezTo>
                  <a:pt x="628" y="83"/>
                  <a:pt x="632" y="83"/>
                  <a:pt x="632" y="83"/>
                </a:cubicBezTo>
                <a:cubicBezTo>
                  <a:pt x="632" y="83"/>
                  <a:pt x="632" y="83"/>
                  <a:pt x="632" y="84"/>
                </a:cubicBezTo>
                <a:close/>
                <a:moveTo>
                  <a:pt x="910" y="486"/>
                </a:moveTo>
                <a:cubicBezTo>
                  <a:pt x="911" y="487"/>
                  <a:pt x="910" y="488"/>
                  <a:pt x="911" y="490"/>
                </a:cubicBezTo>
                <a:cubicBezTo>
                  <a:pt x="913" y="490"/>
                  <a:pt x="915" y="490"/>
                  <a:pt x="917" y="490"/>
                </a:cubicBezTo>
                <a:cubicBezTo>
                  <a:pt x="919" y="488"/>
                  <a:pt x="916" y="487"/>
                  <a:pt x="917" y="485"/>
                </a:cubicBezTo>
                <a:cubicBezTo>
                  <a:pt x="919" y="483"/>
                  <a:pt x="922" y="489"/>
                  <a:pt x="925" y="489"/>
                </a:cubicBezTo>
                <a:cubicBezTo>
                  <a:pt x="923" y="485"/>
                  <a:pt x="922" y="487"/>
                  <a:pt x="920" y="484"/>
                </a:cubicBezTo>
                <a:cubicBezTo>
                  <a:pt x="920" y="480"/>
                  <a:pt x="923" y="483"/>
                  <a:pt x="923" y="479"/>
                </a:cubicBezTo>
                <a:cubicBezTo>
                  <a:pt x="920" y="479"/>
                  <a:pt x="919" y="481"/>
                  <a:pt x="915" y="483"/>
                </a:cubicBezTo>
                <a:cubicBezTo>
                  <a:pt x="913" y="479"/>
                  <a:pt x="912" y="479"/>
                  <a:pt x="910" y="481"/>
                </a:cubicBezTo>
                <a:cubicBezTo>
                  <a:pt x="912" y="484"/>
                  <a:pt x="913" y="480"/>
                  <a:pt x="915" y="484"/>
                </a:cubicBezTo>
                <a:cubicBezTo>
                  <a:pt x="912" y="485"/>
                  <a:pt x="909" y="482"/>
                  <a:pt x="906" y="481"/>
                </a:cubicBezTo>
                <a:cubicBezTo>
                  <a:pt x="910" y="487"/>
                  <a:pt x="904" y="485"/>
                  <a:pt x="906" y="489"/>
                </a:cubicBezTo>
                <a:cubicBezTo>
                  <a:pt x="908" y="489"/>
                  <a:pt x="908" y="484"/>
                  <a:pt x="910" y="486"/>
                </a:cubicBezTo>
                <a:close/>
                <a:moveTo>
                  <a:pt x="674" y="133"/>
                </a:moveTo>
                <a:cubicBezTo>
                  <a:pt x="672" y="134"/>
                  <a:pt x="671" y="130"/>
                  <a:pt x="670" y="132"/>
                </a:cubicBezTo>
                <a:cubicBezTo>
                  <a:pt x="670" y="133"/>
                  <a:pt x="671" y="134"/>
                  <a:pt x="671" y="135"/>
                </a:cubicBezTo>
                <a:cubicBezTo>
                  <a:pt x="672" y="135"/>
                  <a:pt x="675" y="136"/>
                  <a:pt x="674" y="133"/>
                </a:cubicBezTo>
                <a:close/>
                <a:moveTo>
                  <a:pt x="916" y="455"/>
                </a:moveTo>
                <a:cubicBezTo>
                  <a:pt x="913" y="452"/>
                  <a:pt x="909" y="458"/>
                  <a:pt x="908" y="452"/>
                </a:cubicBezTo>
                <a:cubicBezTo>
                  <a:pt x="906" y="454"/>
                  <a:pt x="911" y="459"/>
                  <a:pt x="907" y="457"/>
                </a:cubicBezTo>
                <a:cubicBezTo>
                  <a:pt x="908" y="458"/>
                  <a:pt x="909" y="461"/>
                  <a:pt x="910" y="460"/>
                </a:cubicBezTo>
                <a:cubicBezTo>
                  <a:pt x="909" y="455"/>
                  <a:pt x="914" y="457"/>
                  <a:pt x="916" y="455"/>
                </a:cubicBezTo>
                <a:close/>
                <a:moveTo>
                  <a:pt x="916" y="464"/>
                </a:moveTo>
                <a:cubicBezTo>
                  <a:pt x="916" y="464"/>
                  <a:pt x="916" y="465"/>
                  <a:pt x="917" y="465"/>
                </a:cubicBezTo>
                <a:cubicBezTo>
                  <a:pt x="920" y="464"/>
                  <a:pt x="916" y="458"/>
                  <a:pt x="914" y="459"/>
                </a:cubicBezTo>
                <a:cubicBezTo>
                  <a:pt x="917" y="464"/>
                  <a:pt x="915" y="461"/>
                  <a:pt x="916" y="464"/>
                </a:cubicBezTo>
                <a:close/>
                <a:moveTo>
                  <a:pt x="925" y="468"/>
                </a:moveTo>
                <a:cubicBezTo>
                  <a:pt x="926" y="469"/>
                  <a:pt x="927" y="470"/>
                  <a:pt x="926" y="468"/>
                </a:cubicBezTo>
                <a:cubicBezTo>
                  <a:pt x="924" y="467"/>
                  <a:pt x="923" y="463"/>
                  <a:pt x="921" y="462"/>
                </a:cubicBezTo>
                <a:cubicBezTo>
                  <a:pt x="921" y="464"/>
                  <a:pt x="922" y="467"/>
                  <a:pt x="924" y="470"/>
                </a:cubicBezTo>
                <a:cubicBezTo>
                  <a:pt x="925" y="469"/>
                  <a:pt x="925" y="469"/>
                  <a:pt x="925" y="468"/>
                </a:cubicBezTo>
                <a:close/>
                <a:moveTo>
                  <a:pt x="683" y="101"/>
                </a:moveTo>
                <a:cubicBezTo>
                  <a:pt x="680" y="99"/>
                  <a:pt x="685" y="98"/>
                  <a:pt x="683" y="97"/>
                </a:cubicBezTo>
                <a:cubicBezTo>
                  <a:pt x="679" y="98"/>
                  <a:pt x="681" y="99"/>
                  <a:pt x="682" y="101"/>
                </a:cubicBezTo>
                <a:cubicBezTo>
                  <a:pt x="682" y="102"/>
                  <a:pt x="681" y="102"/>
                  <a:pt x="682" y="102"/>
                </a:cubicBezTo>
                <a:lnTo>
                  <a:pt x="683" y="101"/>
                </a:lnTo>
                <a:close/>
                <a:moveTo>
                  <a:pt x="687" y="105"/>
                </a:moveTo>
                <a:cubicBezTo>
                  <a:pt x="686" y="104"/>
                  <a:pt x="685" y="103"/>
                  <a:pt x="685" y="102"/>
                </a:cubicBezTo>
                <a:cubicBezTo>
                  <a:pt x="683" y="103"/>
                  <a:pt x="685" y="107"/>
                  <a:pt x="687" y="105"/>
                </a:cubicBezTo>
                <a:close/>
                <a:moveTo>
                  <a:pt x="937" y="472"/>
                </a:moveTo>
                <a:cubicBezTo>
                  <a:pt x="935" y="468"/>
                  <a:pt x="934" y="472"/>
                  <a:pt x="932" y="471"/>
                </a:cubicBezTo>
                <a:cubicBezTo>
                  <a:pt x="934" y="474"/>
                  <a:pt x="935" y="472"/>
                  <a:pt x="937" y="472"/>
                </a:cubicBezTo>
                <a:close/>
                <a:moveTo>
                  <a:pt x="666" y="62"/>
                </a:moveTo>
                <a:cubicBezTo>
                  <a:pt x="665" y="63"/>
                  <a:pt x="663" y="62"/>
                  <a:pt x="665" y="65"/>
                </a:cubicBezTo>
                <a:cubicBezTo>
                  <a:pt x="666" y="65"/>
                  <a:pt x="668" y="64"/>
                  <a:pt x="666" y="62"/>
                </a:cubicBezTo>
                <a:close/>
                <a:moveTo>
                  <a:pt x="668" y="65"/>
                </a:moveTo>
                <a:cubicBezTo>
                  <a:pt x="669" y="63"/>
                  <a:pt x="670" y="67"/>
                  <a:pt x="671" y="65"/>
                </a:cubicBezTo>
                <a:cubicBezTo>
                  <a:pt x="671" y="63"/>
                  <a:pt x="668" y="62"/>
                  <a:pt x="667" y="62"/>
                </a:cubicBezTo>
                <a:cubicBezTo>
                  <a:pt x="668" y="63"/>
                  <a:pt x="666" y="64"/>
                  <a:pt x="668" y="65"/>
                </a:cubicBezTo>
                <a:close/>
                <a:moveTo>
                  <a:pt x="922" y="437"/>
                </a:moveTo>
                <a:cubicBezTo>
                  <a:pt x="923" y="437"/>
                  <a:pt x="924" y="440"/>
                  <a:pt x="925" y="438"/>
                </a:cubicBezTo>
                <a:cubicBezTo>
                  <a:pt x="922" y="436"/>
                  <a:pt x="922" y="434"/>
                  <a:pt x="921" y="432"/>
                </a:cubicBezTo>
                <a:cubicBezTo>
                  <a:pt x="921" y="433"/>
                  <a:pt x="920" y="433"/>
                  <a:pt x="920" y="433"/>
                </a:cubicBezTo>
                <a:cubicBezTo>
                  <a:pt x="921" y="435"/>
                  <a:pt x="921" y="438"/>
                  <a:pt x="922" y="441"/>
                </a:cubicBezTo>
                <a:cubicBezTo>
                  <a:pt x="924" y="440"/>
                  <a:pt x="921" y="438"/>
                  <a:pt x="922" y="437"/>
                </a:cubicBezTo>
                <a:close/>
                <a:moveTo>
                  <a:pt x="919" y="424"/>
                </a:moveTo>
                <a:cubicBezTo>
                  <a:pt x="919" y="424"/>
                  <a:pt x="918" y="423"/>
                  <a:pt x="918" y="423"/>
                </a:cubicBezTo>
                <a:cubicBezTo>
                  <a:pt x="916" y="423"/>
                  <a:pt x="916" y="425"/>
                  <a:pt x="918" y="427"/>
                </a:cubicBezTo>
                <a:cubicBezTo>
                  <a:pt x="919" y="426"/>
                  <a:pt x="919" y="425"/>
                  <a:pt x="919" y="424"/>
                </a:cubicBezTo>
                <a:close/>
                <a:moveTo>
                  <a:pt x="715" y="107"/>
                </a:moveTo>
                <a:cubicBezTo>
                  <a:pt x="717" y="110"/>
                  <a:pt x="713" y="108"/>
                  <a:pt x="714" y="112"/>
                </a:cubicBezTo>
                <a:cubicBezTo>
                  <a:pt x="717" y="111"/>
                  <a:pt x="718" y="107"/>
                  <a:pt x="715" y="107"/>
                </a:cubicBezTo>
                <a:close/>
                <a:moveTo>
                  <a:pt x="1001" y="542"/>
                </a:moveTo>
                <a:cubicBezTo>
                  <a:pt x="1001" y="543"/>
                  <a:pt x="1001" y="544"/>
                  <a:pt x="1002" y="545"/>
                </a:cubicBezTo>
                <a:cubicBezTo>
                  <a:pt x="1006" y="545"/>
                  <a:pt x="1003" y="541"/>
                  <a:pt x="1001" y="542"/>
                </a:cubicBezTo>
                <a:close/>
                <a:moveTo>
                  <a:pt x="1006" y="546"/>
                </a:moveTo>
                <a:cubicBezTo>
                  <a:pt x="1005" y="546"/>
                  <a:pt x="1004" y="546"/>
                  <a:pt x="1004" y="546"/>
                </a:cubicBezTo>
                <a:cubicBezTo>
                  <a:pt x="1006" y="550"/>
                  <a:pt x="1006" y="550"/>
                  <a:pt x="1006" y="550"/>
                </a:cubicBezTo>
                <a:cubicBezTo>
                  <a:pt x="1008" y="549"/>
                  <a:pt x="1006" y="547"/>
                  <a:pt x="1006" y="546"/>
                </a:cubicBezTo>
                <a:close/>
                <a:moveTo>
                  <a:pt x="1016" y="558"/>
                </a:moveTo>
                <a:cubicBezTo>
                  <a:pt x="1015" y="556"/>
                  <a:pt x="1014" y="558"/>
                  <a:pt x="1013" y="557"/>
                </a:cubicBezTo>
                <a:cubicBezTo>
                  <a:pt x="1013" y="556"/>
                  <a:pt x="1012" y="556"/>
                  <a:pt x="1012" y="555"/>
                </a:cubicBezTo>
                <a:cubicBezTo>
                  <a:pt x="1010" y="555"/>
                  <a:pt x="1013" y="558"/>
                  <a:pt x="1013" y="559"/>
                </a:cubicBezTo>
                <a:cubicBezTo>
                  <a:pt x="1014" y="557"/>
                  <a:pt x="1018" y="561"/>
                  <a:pt x="1016" y="558"/>
                </a:cubicBezTo>
                <a:close/>
                <a:moveTo>
                  <a:pt x="723" y="83"/>
                </a:moveTo>
                <a:cubicBezTo>
                  <a:pt x="720" y="81"/>
                  <a:pt x="717" y="85"/>
                  <a:pt x="718" y="87"/>
                </a:cubicBezTo>
                <a:cubicBezTo>
                  <a:pt x="721" y="85"/>
                  <a:pt x="721" y="84"/>
                  <a:pt x="723" y="83"/>
                </a:cubicBezTo>
                <a:close/>
                <a:moveTo>
                  <a:pt x="730" y="87"/>
                </a:moveTo>
                <a:cubicBezTo>
                  <a:pt x="728" y="84"/>
                  <a:pt x="724" y="86"/>
                  <a:pt x="726" y="89"/>
                </a:cubicBezTo>
                <a:cubicBezTo>
                  <a:pt x="727" y="87"/>
                  <a:pt x="728" y="87"/>
                  <a:pt x="730" y="87"/>
                </a:cubicBezTo>
                <a:close/>
                <a:moveTo>
                  <a:pt x="770" y="133"/>
                </a:moveTo>
                <a:cubicBezTo>
                  <a:pt x="772" y="136"/>
                  <a:pt x="769" y="137"/>
                  <a:pt x="770" y="139"/>
                </a:cubicBezTo>
                <a:cubicBezTo>
                  <a:pt x="772" y="137"/>
                  <a:pt x="772" y="136"/>
                  <a:pt x="773" y="133"/>
                </a:cubicBezTo>
                <a:cubicBezTo>
                  <a:pt x="772" y="133"/>
                  <a:pt x="771" y="134"/>
                  <a:pt x="770" y="133"/>
                </a:cubicBezTo>
                <a:close/>
                <a:moveTo>
                  <a:pt x="700" y="19"/>
                </a:moveTo>
                <a:cubicBezTo>
                  <a:pt x="699" y="18"/>
                  <a:pt x="697" y="21"/>
                  <a:pt x="698" y="23"/>
                </a:cubicBezTo>
                <a:cubicBezTo>
                  <a:pt x="699" y="21"/>
                  <a:pt x="702" y="21"/>
                  <a:pt x="700" y="19"/>
                </a:cubicBezTo>
                <a:close/>
                <a:moveTo>
                  <a:pt x="966" y="413"/>
                </a:moveTo>
                <a:cubicBezTo>
                  <a:pt x="967" y="412"/>
                  <a:pt x="966" y="411"/>
                  <a:pt x="966" y="410"/>
                </a:cubicBezTo>
                <a:cubicBezTo>
                  <a:pt x="965" y="407"/>
                  <a:pt x="964" y="410"/>
                  <a:pt x="963" y="407"/>
                </a:cubicBezTo>
                <a:cubicBezTo>
                  <a:pt x="964" y="407"/>
                  <a:pt x="965" y="406"/>
                  <a:pt x="964" y="405"/>
                </a:cubicBezTo>
                <a:cubicBezTo>
                  <a:pt x="963" y="405"/>
                  <a:pt x="962" y="403"/>
                  <a:pt x="960" y="404"/>
                </a:cubicBezTo>
                <a:cubicBezTo>
                  <a:pt x="963" y="407"/>
                  <a:pt x="963" y="410"/>
                  <a:pt x="964" y="414"/>
                </a:cubicBezTo>
                <a:cubicBezTo>
                  <a:pt x="963" y="410"/>
                  <a:pt x="960" y="412"/>
                  <a:pt x="961" y="414"/>
                </a:cubicBezTo>
                <a:cubicBezTo>
                  <a:pt x="962" y="413"/>
                  <a:pt x="965" y="414"/>
                  <a:pt x="964" y="416"/>
                </a:cubicBezTo>
                <a:cubicBezTo>
                  <a:pt x="963" y="416"/>
                  <a:pt x="961" y="414"/>
                  <a:pt x="960" y="414"/>
                </a:cubicBezTo>
                <a:cubicBezTo>
                  <a:pt x="963" y="420"/>
                  <a:pt x="968" y="417"/>
                  <a:pt x="971" y="424"/>
                </a:cubicBezTo>
                <a:cubicBezTo>
                  <a:pt x="970" y="422"/>
                  <a:pt x="971" y="419"/>
                  <a:pt x="972" y="417"/>
                </a:cubicBezTo>
                <a:cubicBezTo>
                  <a:pt x="970" y="418"/>
                  <a:pt x="969" y="419"/>
                  <a:pt x="969" y="419"/>
                </a:cubicBezTo>
                <a:cubicBezTo>
                  <a:pt x="970" y="417"/>
                  <a:pt x="967" y="415"/>
                  <a:pt x="966" y="413"/>
                </a:cubicBezTo>
                <a:close/>
                <a:moveTo>
                  <a:pt x="959" y="405"/>
                </a:moveTo>
                <a:cubicBezTo>
                  <a:pt x="958" y="404"/>
                  <a:pt x="955" y="405"/>
                  <a:pt x="957" y="408"/>
                </a:cubicBezTo>
                <a:cubicBezTo>
                  <a:pt x="958" y="406"/>
                  <a:pt x="959" y="407"/>
                  <a:pt x="959" y="405"/>
                </a:cubicBezTo>
                <a:close/>
                <a:moveTo>
                  <a:pt x="762" y="96"/>
                </a:moveTo>
                <a:cubicBezTo>
                  <a:pt x="761" y="94"/>
                  <a:pt x="759" y="93"/>
                  <a:pt x="758" y="92"/>
                </a:cubicBezTo>
                <a:cubicBezTo>
                  <a:pt x="758" y="96"/>
                  <a:pt x="751" y="96"/>
                  <a:pt x="753" y="101"/>
                </a:cubicBezTo>
                <a:cubicBezTo>
                  <a:pt x="755" y="98"/>
                  <a:pt x="759" y="98"/>
                  <a:pt x="762" y="96"/>
                </a:cubicBezTo>
                <a:close/>
                <a:moveTo>
                  <a:pt x="883" y="293"/>
                </a:moveTo>
                <a:cubicBezTo>
                  <a:pt x="885" y="293"/>
                  <a:pt x="884" y="291"/>
                  <a:pt x="883" y="289"/>
                </a:cubicBezTo>
                <a:cubicBezTo>
                  <a:pt x="882" y="290"/>
                  <a:pt x="881" y="291"/>
                  <a:pt x="882" y="293"/>
                </a:cubicBezTo>
                <a:cubicBezTo>
                  <a:pt x="882" y="292"/>
                  <a:pt x="883" y="292"/>
                  <a:pt x="883" y="293"/>
                </a:cubicBezTo>
                <a:close/>
                <a:moveTo>
                  <a:pt x="795" y="156"/>
                </a:moveTo>
                <a:cubicBezTo>
                  <a:pt x="797" y="157"/>
                  <a:pt x="796" y="157"/>
                  <a:pt x="797" y="159"/>
                </a:cubicBezTo>
                <a:cubicBezTo>
                  <a:pt x="799" y="159"/>
                  <a:pt x="797" y="156"/>
                  <a:pt x="796" y="155"/>
                </a:cubicBezTo>
                <a:cubicBezTo>
                  <a:pt x="794" y="155"/>
                  <a:pt x="793" y="157"/>
                  <a:pt x="794" y="160"/>
                </a:cubicBezTo>
                <a:cubicBezTo>
                  <a:pt x="796" y="159"/>
                  <a:pt x="795" y="158"/>
                  <a:pt x="795" y="156"/>
                </a:cubicBezTo>
                <a:close/>
                <a:moveTo>
                  <a:pt x="781" y="133"/>
                </a:moveTo>
                <a:cubicBezTo>
                  <a:pt x="778" y="131"/>
                  <a:pt x="782" y="131"/>
                  <a:pt x="780" y="130"/>
                </a:cubicBezTo>
                <a:cubicBezTo>
                  <a:pt x="777" y="127"/>
                  <a:pt x="781" y="131"/>
                  <a:pt x="778" y="132"/>
                </a:cubicBezTo>
                <a:cubicBezTo>
                  <a:pt x="779" y="134"/>
                  <a:pt x="780" y="132"/>
                  <a:pt x="781" y="133"/>
                </a:cubicBezTo>
                <a:close/>
                <a:moveTo>
                  <a:pt x="786" y="125"/>
                </a:moveTo>
                <a:cubicBezTo>
                  <a:pt x="785" y="127"/>
                  <a:pt x="784" y="124"/>
                  <a:pt x="783" y="125"/>
                </a:cubicBezTo>
                <a:cubicBezTo>
                  <a:pt x="783" y="127"/>
                  <a:pt x="784" y="130"/>
                  <a:pt x="781" y="129"/>
                </a:cubicBezTo>
                <a:cubicBezTo>
                  <a:pt x="784" y="132"/>
                  <a:pt x="787" y="128"/>
                  <a:pt x="786" y="125"/>
                </a:cubicBezTo>
                <a:close/>
                <a:moveTo>
                  <a:pt x="806" y="148"/>
                </a:moveTo>
                <a:cubicBezTo>
                  <a:pt x="805" y="146"/>
                  <a:pt x="803" y="146"/>
                  <a:pt x="802" y="145"/>
                </a:cubicBezTo>
                <a:cubicBezTo>
                  <a:pt x="806" y="150"/>
                  <a:pt x="802" y="148"/>
                  <a:pt x="803" y="151"/>
                </a:cubicBezTo>
                <a:cubicBezTo>
                  <a:pt x="804" y="150"/>
                  <a:pt x="805" y="149"/>
                  <a:pt x="806" y="148"/>
                </a:cubicBezTo>
                <a:close/>
                <a:moveTo>
                  <a:pt x="798" y="116"/>
                </a:moveTo>
                <a:cubicBezTo>
                  <a:pt x="798" y="119"/>
                  <a:pt x="793" y="118"/>
                  <a:pt x="795" y="121"/>
                </a:cubicBezTo>
                <a:cubicBezTo>
                  <a:pt x="796" y="120"/>
                  <a:pt x="799" y="119"/>
                  <a:pt x="798" y="116"/>
                </a:cubicBezTo>
                <a:close/>
                <a:moveTo>
                  <a:pt x="811" y="136"/>
                </a:moveTo>
                <a:cubicBezTo>
                  <a:pt x="808" y="132"/>
                  <a:pt x="812" y="132"/>
                  <a:pt x="810" y="129"/>
                </a:cubicBezTo>
                <a:cubicBezTo>
                  <a:pt x="809" y="132"/>
                  <a:pt x="808" y="133"/>
                  <a:pt x="806" y="134"/>
                </a:cubicBezTo>
                <a:cubicBezTo>
                  <a:pt x="808" y="134"/>
                  <a:pt x="810" y="136"/>
                  <a:pt x="811" y="136"/>
                </a:cubicBezTo>
                <a:close/>
                <a:moveTo>
                  <a:pt x="775" y="82"/>
                </a:moveTo>
                <a:cubicBezTo>
                  <a:pt x="775" y="84"/>
                  <a:pt x="773" y="84"/>
                  <a:pt x="775" y="86"/>
                </a:cubicBezTo>
                <a:cubicBezTo>
                  <a:pt x="776" y="86"/>
                  <a:pt x="777" y="82"/>
                  <a:pt x="775" y="82"/>
                </a:cubicBezTo>
                <a:close/>
                <a:moveTo>
                  <a:pt x="801" y="114"/>
                </a:moveTo>
                <a:cubicBezTo>
                  <a:pt x="801" y="114"/>
                  <a:pt x="800" y="113"/>
                  <a:pt x="799" y="113"/>
                </a:cubicBezTo>
                <a:cubicBezTo>
                  <a:pt x="802" y="115"/>
                  <a:pt x="798" y="115"/>
                  <a:pt x="799" y="117"/>
                </a:cubicBezTo>
                <a:cubicBezTo>
                  <a:pt x="800" y="117"/>
                  <a:pt x="802" y="116"/>
                  <a:pt x="801" y="114"/>
                </a:cubicBezTo>
                <a:close/>
                <a:moveTo>
                  <a:pt x="825" y="145"/>
                </a:moveTo>
                <a:cubicBezTo>
                  <a:pt x="824" y="143"/>
                  <a:pt x="822" y="144"/>
                  <a:pt x="821" y="146"/>
                </a:cubicBezTo>
                <a:cubicBezTo>
                  <a:pt x="823" y="149"/>
                  <a:pt x="823" y="149"/>
                  <a:pt x="823" y="149"/>
                </a:cubicBezTo>
                <a:cubicBezTo>
                  <a:pt x="824" y="147"/>
                  <a:pt x="825" y="146"/>
                  <a:pt x="825" y="145"/>
                </a:cubicBezTo>
                <a:close/>
                <a:moveTo>
                  <a:pt x="827" y="143"/>
                </a:moveTo>
                <a:cubicBezTo>
                  <a:pt x="827" y="141"/>
                  <a:pt x="826" y="142"/>
                  <a:pt x="825" y="140"/>
                </a:cubicBezTo>
                <a:cubicBezTo>
                  <a:pt x="824" y="143"/>
                  <a:pt x="820" y="140"/>
                  <a:pt x="822" y="144"/>
                </a:cubicBezTo>
                <a:cubicBezTo>
                  <a:pt x="824" y="141"/>
                  <a:pt x="826" y="142"/>
                  <a:pt x="827" y="143"/>
                </a:cubicBezTo>
                <a:close/>
                <a:moveTo>
                  <a:pt x="743" y="24"/>
                </a:moveTo>
                <a:cubicBezTo>
                  <a:pt x="744" y="23"/>
                  <a:pt x="744" y="22"/>
                  <a:pt x="746" y="23"/>
                </a:cubicBezTo>
                <a:cubicBezTo>
                  <a:pt x="743" y="20"/>
                  <a:pt x="747" y="21"/>
                  <a:pt x="748" y="22"/>
                </a:cubicBezTo>
                <a:cubicBezTo>
                  <a:pt x="745" y="18"/>
                  <a:pt x="745" y="18"/>
                  <a:pt x="745" y="18"/>
                </a:cubicBezTo>
                <a:cubicBezTo>
                  <a:pt x="744" y="19"/>
                  <a:pt x="743" y="17"/>
                  <a:pt x="741" y="16"/>
                </a:cubicBezTo>
                <a:cubicBezTo>
                  <a:pt x="742" y="18"/>
                  <a:pt x="739" y="19"/>
                  <a:pt x="741" y="22"/>
                </a:cubicBezTo>
                <a:cubicBezTo>
                  <a:pt x="743" y="20"/>
                  <a:pt x="741" y="23"/>
                  <a:pt x="743" y="24"/>
                </a:cubicBezTo>
                <a:close/>
                <a:moveTo>
                  <a:pt x="804" y="110"/>
                </a:moveTo>
                <a:cubicBezTo>
                  <a:pt x="805" y="112"/>
                  <a:pt x="804" y="113"/>
                  <a:pt x="803" y="113"/>
                </a:cubicBezTo>
                <a:cubicBezTo>
                  <a:pt x="805" y="115"/>
                  <a:pt x="805" y="115"/>
                  <a:pt x="805" y="115"/>
                </a:cubicBezTo>
                <a:cubicBezTo>
                  <a:pt x="807" y="114"/>
                  <a:pt x="807" y="111"/>
                  <a:pt x="804" y="110"/>
                </a:cubicBezTo>
                <a:close/>
                <a:moveTo>
                  <a:pt x="784" y="74"/>
                </a:moveTo>
                <a:cubicBezTo>
                  <a:pt x="783" y="74"/>
                  <a:pt x="780" y="74"/>
                  <a:pt x="781" y="76"/>
                </a:cubicBezTo>
                <a:cubicBezTo>
                  <a:pt x="782" y="75"/>
                  <a:pt x="785" y="76"/>
                  <a:pt x="784" y="74"/>
                </a:cubicBezTo>
                <a:close/>
                <a:moveTo>
                  <a:pt x="808" y="106"/>
                </a:moveTo>
                <a:cubicBezTo>
                  <a:pt x="806" y="107"/>
                  <a:pt x="807" y="109"/>
                  <a:pt x="807" y="111"/>
                </a:cubicBezTo>
                <a:cubicBezTo>
                  <a:pt x="808" y="110"/>
                  <a:pt x="809" y="108"/>
                  <a:pt x="808" y="106"/>
                </a:cubicBezTo>
                <a:close/>
                <a:moveTo>
                  <a:pt x="855" y="176"/>
                </a:moveTo>
                <a:cubicBezTo>
                  <a:pt x="855" y="174"/>
                  <a:pt x="856" y="173"/>
                  <a:pt x="857" y="173"/>
                </a:cubicBezTo>
                <a:cubicBezTo>
                  <a:pt x="856" y="172"/>
                  <a:pt x="855" y="170"/>
                  <a:pt x="854" y="170"/>
                </a:cubicBezTo>
                <a:cubicBezTo>
                  <a:pt x="855" y="173"/>
                  <a:pt x="855" y="173"/>
                  <a:pt x="853" y="173"/>
                </a:cubicBezTo>
                <a:cubicBezTo>
                  <a:pt x="853" y="174"/>
                  <a:pt x="854" y="176"/>
                  <a:pt x="855" y="176"/>
                </a:cubicBezTo>
                <a:close/>
                <a:moveTo>
                  <a:pt x="789" y="76"/>
                </a:moveTo>
                <a:cubicBezTo>
                  <a:pt x="792" y="74"/>
                  <a:pt x="787" y="70"/>
                  <a:pt x="785" y="71"/>
                </a:cubicBezTo>
                <a:cubicBezTo>
                  <a:pt x="786" y="73"/>
                  <a:pt x="788" y="73"/>
                  <a:pt x="789" y="76"/>
                </a:cubicBezTo>
                <a:close/>
                <a:moveTo>
                  <a:pt x="814" y="109"/>
                </a:moveTo>
                <a:cubicBezTo>
                  <a:pt x="812" y="105"/>
                  <a:pt x="812" y="106"/>
                  <a:pt x="811" y="102"/>
                </a:cubicBezTo>
                <a:cubicBezTo>
                  <a:pt x="811" y="102"/>
                  <a:pt x="810" y="103"/>
                  <a:pt x="810" y="102"/>
                </a:cubicBezTo>
                <a:cubicBezTo>
                  <a:pt x="809" y="103"/>
                  <a:pt x="809" y="103"/>
                  <a:pt x="809" y="103"/>
                </a:cubicBezTo>
                <a:cubicBezTo>
                  <a:pt x="810" y="104"/>
                  <a:pt x="811" y="109"/>
                  <a:pt x="814" y="109"/>
                </a:cubicBezTo>
                <a:close/>
                <a:moveTo>
                  <a:pt x="864" y="177"/>
                </a:moveTo>
                <a:cubicBezTo>
                  <a:pt x="866" y="177"/>
                  <a:pt x="867" y="182"/>
                  <a:pt x="868" y="184"/>
                </a:cubicBezTo>
                <a:cubicBezTo>
                  <a:pt x="873" y="183"/>
                  <a:pt x="864" y="173"/>
                  <a:pt x="864" y="177"/>
                </a:cubicBezTo>
                <a:close/>
                <a:moveTo>
                  <a:pt x="837" y="128"/>
                </a:moveTo>
                <a:cubicBezTo>
                  <a:pt x="836" y="127"/>
                  <a:pt x="836" y="126"/>
                  <a:pt x="836" y="125"/>
                </a:cubicBezTo>
                <a:cubicBezTo>
                  <a:pt x="834" y="126"/>
                  <a:pt x="833" y="126"/>
                  <a:pt x="834" y="128"/>
                </a:cubicBezTo>
                <a:cubicBezTo>
                  <a:pt x="835" y="128"/>
                  <a:pt x="836" y="128"/>
                  <a:pt x="837" y="128"/>
                </a:cubicBezTo>
                <a:close/>
                <a:moveTo>
                  <a:pt x="814" y="87"/>
                </a:moveTo>
                <a:cubicBezTo>
                  <a:pt x="813" y="87"/>
                  <a:pt x="811" y="84"/>
                  <a:pt x="810" y="86"/>
                </a:cubicBezTo>
                <a:cubicBezTo>
                  <a:pt x="810" y="87"/>
                  <a:pt x="808" y="88"/>
                  <a:pt x="810" y="90"/>
                </a:cubicBezTo>
                <a:cubicBezTo>
                  <a:pt x="812" y="89"/>
                  <a:pt x="814" y="89"/>
                  <a:pt x="814" y="87"/>
                </a:cubicBezTo>
                <a:close/>
                <a:moveTo>
                  <a:pt x="967" y="323"/>
                </a:moveTo>
                <a:cubicBezTo>
                  <a:pt x="970" y="326"/>
                  <a:pt x="968" y="325"/>
                  <a:pt x="969" y="328"/>
                </a:cubicBezTo>
                <a:cubicBezTo>
                  <a:pt x="970" y="325"/>
                  <a:pt x="973" y="327"/>
                  <a:pt x="975" y="325"/>
                </a:cubicBezTo>
                <a:cubicBezTo>
                  <a:pt x="973" y="322"/>
                  <a:pt x="967" y="319"/>
                  <a:pt x="969" y="323"/>
                </a:cubicBezTo>
                <a:cubicBezTo>
                  <a:pt x="969" y="323"/>
                  <a:pt x="970" y="323"/>
                  <a:pt x="969" y="324"/>
                </a:cubicBezTo>
                <a:cubicBezTo>
                  <a:pt x="969" y="324"/>
                  <a:pt x="968" y="323"/>
                  <a:pt x="967" y="323"/>
                </a:cubicBezTo>
                <a:close/>
                <a:moveTo>
                  <a:pt x="825" y="100"/>
                </a:moveTo>
                <a:cubicBezTo>
                  <a:pt x="824" y="102"/>
                  <a:pt x="823" y="103"/>
                  <a:pt x="824" y="105"/>
                </a:cubicBezTo>
                <a:cubicBezTo>
                  <a:pt x="824" y="103"/>
                  <a:pt x="826" y="103"/>
                  <a:pt x="825" y="100"/>
                </a:cubicBezTo>
                <a:close/>
                <a:moveTo>
                  <a:pt x="882" y="181"/>
                </a:moveTo>
                <a:cubicBezTo>
                  <a:pt x="880" y="178"/>
                  <a:pt x="877" y="178"/>
                  <a:pt x="877" y="180"/>
                </a:cubicBezTo>
                <a:cubicBezTo>
                  <a:pt x="879" y="179"/>
                  <a:pt x="880" y="181"/>
                  <a:pt x="882" y="181"/>
                </a:cubicBezTo>
                <a:close/>
                <a:moveTo>
                  <a:pt x="858" y="121"/>
                </a:moveTo>
                <a:cubicBezTo>
                  <a:pt x="853" y="120"/>
                  <a:pt x="846" y="120"/>
                  <a:pt x="843" y="126"/>
                </a:cubicBezTo>
                <a:cubicBezTo>
                  <a:pt x="847" y="122"/>
                  <a:pt x="854" y="124"/>
                  <a:pt x="858" y="121"/>
                </a:cubicBezTo>
                <a:close/>
                <a:moveTo>
                  <a:pt x="1014" y="370"/>
                </a:moveTo>
                <a:cubicBezTo>
                  <a:pt x="1012" y="368"/>
                  <a:pt x="1008" y="368"/>
                  <a:pt x="1008" y="370"/>
                </a:cubicBezTo>
                <a:cubicBezTo>
                  <a:pt x="1010" y="371"/>
                  <a:pt x="1012" y="373"/>
                  <a:pt x="1014" y="370"/>
                </a:cubicBezTo>
                <a:close/>
                <a:moveTo>
                  <a:pt x="906" y="212"/>
                </a:moveTo>
                <a:cubicBezTo>
                  <a:pt x="907" y="209"/>
                  <a:pt x="908" y="204"/>
                  <a:pt x="912" y="207"/>
                </a:cubicBezTo>
                <a:cubicBezTo>
                  <a:pt x="912" y="205"/>
                  <a:pt x="910" y="204"/>
                  <a:pt x="909" y="203"/>
                </a:cubicBezTo>
                <a:cubicBezTo>
                  <a:pt x="908" y="205"/>
                  <a:pt x="907" y="205"/>
                  <a:pt x="905" y="206"/>
                </a:cubicBezTo>
                <a:cubicBezTo>
                  <a:pt x="907" y="208"/>
                  <a:pt x="903" y="208"/>
                  <a:pt x="906" y="212"/>
                </a:cubicBezTo>
                <a:close/>
                <a:moveTo>
                  <a:pt x="905" y="204"/>
                </a:moveTo>
                <a:cubicBezTo>
                  <a:pt x="904" y="202"/>
                  <a:pt x="904" y="201"/>
                  <a:pt x="903" y="199"/>
                </a:cubicBezTo>
                <a:cubicBezTo>
                  <a:pt x="901" y="200"/>
                  <a:pt x="904" y="202"/>
                  <a:pt x="903" y="203"/>
                </a:cubicBezTo>
                <a:cubicBezTo>
                  <a:pt x="903" y="202"/>
                  <a:pt x="903" y="202"/>
                  <a:pt x="902" y="202"/>
                </a:cubicBezTo>
                <a:cubicBezTo>
                  <a:pt x="903" y="204"/>
                  <a:pt x="903" y="204"/>
                  <a:pt x="903" y="204"/>
                </a:cubicBezTo>
                <a:cubicBezTo>
                  <a:pt x="904" y="203"/>
                  <a:pt x="904" y="204"/>
                  <a:pt x="905" y="204"/>
                </a:cubicBezTo>
                <a:close/>
                <a:moveTo>
                  <a:pt x="1019" y="373"/>
                </a:moveTo>
                <a:cubicBezTo>
                  <a:pt x="1019" y="371"/>
                  <a:pt x="1020" y="370"/>
                  <a:pt x="1022" y="372"/>
                </a:cubicBezTo>
                <a:cubicBezTo>
                  <a:pt x="1020" y="367"/>
                  <a:pt x="1018" y="367"/>
                  <a:pt x="1015" y="368"/>
                </a:cubicBezTo>
                <a:cubicBezTo>
                  <a:pt x="1015" y="370"/>
                  <a:pt x="1017" y="372"/>
                  <a:pt x="1019" y="373"/>
                </a:cubicBezTo>
                <a:close/>
                <a:moveTo>
                  <a:pt x="936" y="242"/>
                </a:moveTo>
                <a:cubicBezTo>
                  <a:pt x="935" y="241"/>
                  <a:pt x="932" y="242"/>
                  <a:pt x="934" y="245"/>
                </a:cubicBezTo>
                <a:cubicBezTo>
                  <a:pt x="934" y="244"/>
                  <a:pt x="937" y="243"/>
                  <a:pt x="936" y="242"/>
                </a:cubicBezTo>
                <a:close/>
                <a:moveTo>
                  <a:pt x="870" y="135"/>
                </a:moveTo>
                <a:cubicBezTo>
                  <a:pt x="869" y="136"/>
                  <a:pt x="868" y="137"/>
                  <a:pt x="869" y="139"/>
                </a:cubicBezTo>
                <a:cubicBezTo>
                  <a:pt x="871" y="140"/>
                  <a:pt x="872" y="137"/>
                  <a:pt x="870" y="135"/>
                </a:cubicBezTo>
                <a:close/>
                <a:moveTo>
                  <a:pt x="872" y="131"/>
                </a:moveTo>
                <a:cubicBezTo>
                  <a:pt x="870" y="130"/>
                  <a:pt x="871" y="132"/>
                  <a:pt x="869" y="133"/>
                </a:cubicBezTo>
                <a:cubicBezTo>
                  <a:pt x="871" y="135"/>
                  <a:pt x="871" y="135"/>
                  <a:pt x="871" y="135"/>
                </a:cubicBezTo>
                <a:cubicBezTo>
                  <a:pt x="873" y="134"/>
                  <a:pt x="872" y="132"/>
                  <a:pt x="872" y="131"/>
                </a:cubicBezTo>
                <a:close/>
                <a:moveTo>
                  <a:pt x="886" y="18"/>
                </a:moveTo>
                <a:cubicBezTo>
                  <a:pt x="885" y="17"/>
                  <a:pt x="881" y="18"/>
                  <a:pt x="883" y="20"/>
                </a:cubicBezTo>
                <a:cubicBezTo>
                  <a:pt x="885" y="21"/>
                  <a:pt x="886" y="19"/>
                  <a:pt x="886" y="18"/>
                </a:cubicBezTo>
                <a:close/>
                <a:moveTo>
                  <a:pt x="906" y="22"/>
                </a:moveTo>
                <a:cubicBezTo>
                  <a:pt x="905" y="19"/>
                  <a:pt x="904" y="18"/>
                  <a:pt x="902" y="18"/>
                </a:cubicBezTo>
                <a:cubicBezTo>
                  <a:pt x="902" y="19"/>
                  <a:pt x="902" y="20"/>
                  <a:pt x="902" y="21"/>
                </a:cubicBezTo>
                <a:cubicBezTo>
                  <a:pt x="901" y="20"/>
                  <a:pt x="897" y="21"/>
                  <a:pt x="899" y="23"/>
                </a:cubicBezTo>
                <a:cubicBezTo>
                  <a:pt x="901" y="21"/>
                  <a:pt x="904" y="22"/>
                  <a:pt x="906" y="22"/>
                </a:cubicBezTo>
                <a:close/>
                <a:moveTo>
                  <a:pt x="940" y="12"/>
                </a:moveTo>
                <a:cubicBezTo>
                  <a:pt x="937" y="9"/>
                  <a:pt x="934" y="8"/>
                  <a:pt x="931" y="9"/>
                </a:cubicBezTo>
                <a:cubicBezTo>
                  <a:pt x="931" y="10"/>
                  <a:pt x="933" y="12"/>
                  <a:pt x="933" y="14"/>
                </a:cubicBezTo>
                <a:cubicBezTo>
                  <a:pt x="935" y="12"/>
                  <a:pt x="940" y="15"/>
                  <a:pt x="940" y="12"/>
                </a:cubicBezTo>
                <a:close/>
                <a:moveTo>
                  <a:pt x="20" y="691"/>
                </a:moveTo>
                <a:cubicBezTo>
                  <a:pt x="21" y="689"/>
                  <a:pt x="28" y="690"/>
                  <a:pt x="26" y="685"/>
                </a:cubicBezTo>
                <a:cubicBezTo>
                  <a:pt x="23" y="687"/>
                  <a:pt x="22" y="689"/>
                  <a:pt x="19" y="688"/>
                </a:cubicBezTo>
                <a:cubicBezTo>
                  <a:pt x="20" y="689"/>
                  <a:pt x="19" y="690"/>
                  <a:pt x="20" y="691"/>
                </a:cubicBezTo>
                <a:close/>
                <a:moveTo>
                  <a:pt x="71" y="741"/>
                </a:moveTo>
                <a:cubicBezTo>
                  <a:pt x="74" y="741"/>
                  <a:pt x="78" y="739"/>
                  <a:pt x="81" y="740"/>
                </a:cubicBezTo>
                <a:cubicBezTo>
                  <a:pt x="80" y="738"/>
                  <a:pt x="79" y="740"/>
                  <a:pt x="78" y="738"/>
                </a:cubicBezTo>
                <a:cubicBezTo>
                  <a:pt x="78" y="738"/>
                  <a:pt x="78" y="738"/>
                  <a:pt x="78" y="737"/>
                </a:cubicBezTo>
                <a:cubicBezTo>
                  <a:pt x="80" y="737"/>
                  <a:pt x="81" y="740"/>
                  <a:pt x="83" y="739"/>
                </a:cubicBezTo>
                <a:cubicBezTo>
                  <a:pt x="81" y="736"/>
                  <a:pt x="85" y="739"/>
                  <a:pt x="84" y="736"/>
                </a:cubicBezTo>
                <a:cubicBezTo>
                  <a:pt x="82" y="736"/>
                  <a:pt x="80" y="738"/>
                  <a:pt x="78" y="736"/>
                </a:cubicBezTo>
                <a:cubicBezTo>
                  <a:pt x="80" y="735"/>
                  <a:pt x="82" y="735"/>
                  <a:pt x="82" y="732"/>
                </a:cubicBezTo>
                <a:cubicBezTo>
                  <a:pt x="81" y="733"/>
                  <a:pt x="79" y="733"/>
                  <a:pt x="78" y="733"/>
                </a:cubicBezTo>
                <a:cubicBezTo>
                  <a:pt x="79" y="731"/>
                  <a:pt x="82" y="732"/>
                  <a:pt x="82" y="730"/>
                </a:cubicBezTo>
                <a:cubicBezTo>
                  <a:pt x="77" y="731"/>
                  <a:pt x="65" y="729"/>
                  <a:pt x="62" y="731"/>
                </a:cubicBezTo>
                <a:cubicBezTo>
                  <a:pt x="63" y="731"/>
                  <a:pt x="65" y="729"/>
                  <a:pt x="66" y="732"/>
                </a:cubicBezTo>
                <a:cubicBezTo>
                  <a:pt x="64" y="732"/>
                  <a:pt x="65" y="733"/>
                  <a:pt x="67" y="735"/>
                </a:cubicBezTo>
                <a:cubicBezTo>
                  <a:pt x="65" y="735"/>
                  <a:pt x="64" y="733"/>
                  <a:pt x="63" y="734"/>
                </a:cubicBezTo>
                <a:cubicBezTo>
                  <a:pt x="65" y="737"/>
                  <a:pt x="66" y="740"/>
                  <a:pt x="63" y="739"/>
                </a:cubicBezTo>
                <a:cubicBezTo>
                  <a:pt x="65" y="742"/>
                  <a:pt x="66" y="741"/>
                  <a:pt x="66" y="744"/>
                </a:cubicBezTo>
                <a:cubicBezTo>
                  <a:pt x="68" y="744"/>
                  <a:pt x="69" y="743"/>
                  <a:pt x="70" y="745"/>
                </a:cubicBezTo>
                <a:cubicBezTo>
                  <a:pt x="70" y="745"/>
                  <a:pt x="70" y="746"/>
                  <a:pt x="71" y="746"/>
                </a:cubicBezTo>
                <a:cubicBezTo>
                  <a:pt x="71" y="744"/>
                  <a:pt x="70" y="742"/>
                  <a:pt x="71" y="741"/>
                </a:cubicBezTo>
                <a:close/>
                <a:moveTo>
                  <a:pt x="89" y="764"/>
                </a:moveTo>
                <a:cubicBezTo>
                  <a:pt x="91" y="769"/>
                  <a:pt x="86" y="771"/>
                  <a:pt x="88" y="777"/>
                </a:cubicBezTo>
                <a:cubicBezTo>
                  <a:pt x="89" y="775"/>
                  <a:pt x="92" y="777"/>
                  <a:pt x="91" y="775"/>
                </a:cubicBezTo>
                <a:cubicBezTo>
                  <a:pt x="87" y="774"/>
                  <a:pt x="93" y="766"/>
                  <a:pt x="89" y="764"/>
                </a:cubicBezTo>
                <a:close/>
                <a:moveTo>
                  <a:pt x="87" y="749"/>
                </a:moveTo>
                <a:cubicBezTo>
                  <a:pt x="85" y="746"/>
                  <a:pt x="89" y="749"/>
                  <a:pt x="88" y="747"/>
                </a:cubicBezTo>
                <a:cubicBezTo>
                  <a:pt x="81" y="744"/>
                  <a:pt x="78" y="751"/>
                  <a:pt x="76" y="750"/>
                </a:cubicBezTo>
                <a:cubicBezTo>
                  <a:pt x="77" y="752"/>
                  <a:pt x="76" y="755"/>
                  <a:pt x="79" y="755"/>
                </a:cubicBezTo>
                <a:cubicBezTo>
                  <a:pt x="77" y="750"/>
                  <a:pt x="84" y="748"/>
                  <a:pt x="87" y="749"/>
                </a:cubicBezTo>
                <a:close/>
                <a:moveTo>
                  <a:pt x="150" y="836"/>
                </a:moveTo>
                <a:cubicBezTo>
                  <a:pt x="149" y="838"/>
                  <a:pt x="146" y="835"/>
                  <a:pt x="146" y="837"/>
                </a:cubicBezTo>
                <a:cubicBezTo>
                  <a:pt x="147" y="838"/>
                  <a:pt x="148" y="837"/>
                  <a:pt x="149" y="838"/>
                </a:cubicBezTo>
                <a:cubicBezTo>
                  <a:pt x="148" y="839"/>
                  <a:pt x="147" y="838"/>
                  <a:pt x="148" y="840"/>
                </a:cubicBezTo>
                <a:cubicBezTo>
                  <a:pt x="150" y="841"/>
                  <a:pt x="150" y="838"/>
                  <a:pt x="150" y="836"/>
                </a:cubicBezTo>
                <a:close/>
                <a:moveTo>
                  <a:pt x="93" y="749"/>
                </a:moveTo>
                <a:cubicBezTo>
                  <a:pt x="90" y="744"/>
                  <a:pt x="89" y="751"/>
                  <a:pt x="91" y="751"/>
                </a:cubicBezTo>
                <a:cubicBezTo>
                  <a:pt x="90" y="750"/>
                  <a:pt x="93" y="750"/>
                  <a:pt x="93" y="749"/>
                </a:cubicBezTo>
                <a:close/>
                <a:moveTo>
                  <a:pt x="98" y="728"/>
                </a:moveTo>
                <a:cubicBezTo>
                  <a:pt x="95" y="732"/>
                  <a:pt x="92" y="733"/>
                  <a:pt x="87" y="730"/>
                </a:cubicBezTo>
                <a:cubicBezTo>
                  <a:pt x="88" y="732"/>
                  <a:pt x="88" y="734"/>
                  <a:pt x="87" y="735"/>
                </a:cubicBezTo>
                <a:cubicBezTo>
                  <a:pt x="87" y="733"/>
                  <a:pt x="86" y="732"/>
                  <a:pt x="85" y="732"/>
                </a:cubicBezTo>
                <a:cubicBezTo>
                  <a:pt x="84" y="733"/>
                  <a:pt x="84" y="734"/>
                  <a:pt x="85" y="736"/>
                </a:cubicBezTo>
                <a:cubicBezTo>
                  <a:pt x="91" y="735"/>
                  <a:pt x="94" y="732"/>
                  <a:pt x="100" y="731"/>
                </a:cubicBezTo>
                <a:cubicBezTo>
                  <a:pt x="97" y="729"/>
                  <a:pt x="99" y="728"/>
                  <a:pt x="98" y="728"/>
                </a:cubicBezTo>
                <a:close/>
                <a:moveTo>
                  <a:pt x="197" y="802"/>
                </a:moveTo>
                <a:cubicBezTo>
                  <a:pt x="196" y="799"/>
                  <a:pt x="195" y="803"/>
                  <a:pt x="194" y="800"/>
                </a:cubicBezTo>
                <a:cubicBezTo>
                  <a:pt x="195" y="799"/>
                  <a:pt x="196" y="800"/>
                  <a:pt x="197" y="799"/>
                </a:cubicBezTo>
                <a:cubicBezTo>
                  <a:pt x="197" y="800"/>
                  <a:pt x="197" y="801"/>
                  <a:pt x="198" y="801"/>
                </a:cubicBezTo>
                <a:cubicBezTo>
                  <a:pt x="199" y="799"/>
                  <a:pt x="200" y="802"/>
                  <a:pt x="201" y="801"/>
                </a:cubicBezTo>
                <a:cubicBezTo>
                  <a:pt x="199" y="797"/>
                  <a:pt x="196" y="801"/>
                  <a:pt x="194" y="796"/>
                </a:cubicBezTo>
                <a:cubicBezTo>
                  <a:pt x="187" y="795"/>
                  <a:pt x="182" y="805"/>
                  <a:pt x="175" y="805"/>
                </a:cubicBezTo>
                <a:cubicBezTo>
                  <a:pt x="174" y="806"/>
                  <a:pt x="175" y="806"/>
                  <a:pt x="175" y="807"/>
                </a:cubicBezTo>
                <a:cubicBezTo>
                  <a:pt x="173" y="806"/>
                  <a:pt x="173" y="809"/>
                  <a:pt x="171" y="808"/>
                </a:cubicBezTo>
                <a:cubicBezTo>
                  <a:pt x="172" y="810"/>
                  <a:pt x="172" y="811"/>
                  <a:pt x="171" y="812"/>
                </a:cubicBezTo>
                <a:cubicBezTo>
                  <a:pt x="170" y="811"/>
                  <a:pt x="170" y="812"/>
                  <a:pt x="169" y="810"/>
                </a:cubicBezTo>
                <a:cubicBezTo>
                  <a:pt x="168" y="809"/>
                  <a:pt x="171" y="809"/>
                  <a:pt x="170" y="807"/>
                </a:cubicBezTo>
                <a:cubicBezTo>
                  <a:pt x="169" y="808"/>
                  <a:pt x="166" y="807"/>
                  <a:pt x="167" y="808"/>
                </a:cubicBezTo>
                <a:cubicBezTo>
                  <a:pt x="168" y="810"/>
                  <a:pt x="170" y="812"/>
                  <a:pt x="170" y="814"/>
                </a:cubicBezTo>
                <a:cubicBezTo>
                  <a:pt x="174" y="814"/>
                  <a:pt x="176" y="810"/>
                  <a:pt x="177" y="806"/>
                </a:cubicBezTo>
                <a:cubicBezTo>
                  <a:pt x="176" y="807"/>
                  <a:pt x="176" y="806"/>
                  <a:pt x="176" y="806"/>
                </a:cubicBezTo>
                <a:cubicBezTo>
                  <a:pt x="177" y="807"/>
                  <a:pt x="178" y="806"/>
                  <a:pt x="179" y="807"/>
                </a:cubicBezTo>
                <a:cubicBezTo>
                  <a:pt x="179" y="809"/>
                  <a:pt x="177" y="809"/>
                  <a:pt x="178" y="811"/>
                </a:cubicBezTo>
                <a:cubicBezTo>
                  <a:pt x="178" y="811"/>
                  <a:pt x="179" y="812"/>
                  <a:pt x="179" y="813"/>
                </a:cubicBezTo>
                <a:cubicBezTo>
                  <a:pt x="183" y="807"/>
                  <a:pt x="188" y="808"/>
                  <a:pt x="189" y="802"/>
                </a:cubicBezTo>
                <a:cubicBezTo>
                  <a:pt x="188" y="802"/>
                  <a:pt x="187" y="803"/>
                  <a:pt x="187" y="802"/>
                </a:cubicBezTo>
                <a:cubicBezTo>
                  <a:pt x="188" y="801"/>
                  <a:pt x="189" y="801"/>
                  <a:pt x="191" y="801"/>
                </a:cubicBezTo>
                <a:cubicBezTo>
                  <a:pt x="192" y="804"/>
                  <a:pt x="193" y="808"/>
                  <a:pt x="194" y="809"/>
                </a:cubicBezTo>
                <a:cubicBezTo>
                  <a:pt x="193" y="805"/>
                  <a:pt x="193" y="800"/>
                  <a:pt x="197" y="802"/>
                </a:cubicBezTo>
                <a:close/>
                <a:moveTo>
                  <a:pt x="181" y="822"/>
                </a:moveTo>
                <a:cubicBezTo>
                  <a:pt x="182" y="816"/>
                  <a:pt x="190" y="822"/>
                  <a:pt x="189" y="815"/>
                </a:cubicBezTo>
                <a:cubicBezTo>
                  <a:pt x="191" y="816"/>
                  <a:pt x="192" y="817"/>
                  <a:pt x="194" y="818"/>
                </a:cubicBezTo>
                <a:cubicBezTo>
                  <a:pt x="194" y="817"/>
                  <a:pt x="192" y="815"/>
                  <a:pt x="192" y="814"/>
                </a:cubicBezTo>
                <a:cubicBezTo>
                  <a:pt x="192" y="814"/>
                  <a:pt x="194" y="814"/>
                  <a:pt x="197" y="813"/>
                </a:cubicBezTo>
                <a:cubicBezTo>
                  <a:pt x="199" y="812"/>
                  <a:pt x="202" y="811"/>
                  <a:pt x="204" y="811"/>
                </a:cubicBezTo>
                <a:cubicBezTo>
                  <a:pt x="204" y="810"/>
                  <a:pt x="203" y="809"/>
                  <a:pt x="202" y="808"/>
                </a:cubicBezTo>
                <a:cubicBezTo>
                  <a:pt x="208" y="811"/>
                  <a:pt x="215" y="804"/>
                  <a:pt x="218" y="803"/>
                </a:cubicBezTo>
                <a:cubicBezTo>
                  <a:pt x="222" y="803"/>
                  <a:pt x="232" y="798"/>
                  <a:pt x="235" y="794"/>
                </a:cubicBezTo>
                <a:cubicBezTo>
                  <a:pt x="237" y="793"/>
                  <a:pt x="239" y="796"/>
                  <a:pt x="240" y="793"/>
                </a:cubicBezTo>
                <a:cubicBezTo>
                  <a:pt x="241" y="793"/>
                  <a:pt x="242" y="794"/>
                  <a:pt x="243" y="796"/>
                </a:cubicBezTo>
                <a:cubicBezTo>
                  <a:pt x="244" y="795"/>
                  <a:pt x="244" y="795"/>
                  <a:pt x="244" y="795"/>
                </a:cubicBezTo>
                <a:cubicBezTo>
                  <a:pt x="245" y="795"/>
                  <a:pt x="244" y="793"/>
                  <a:pt x="243" y="794"/>
                </a:cubicBezTo>
                <a:cubicBezTo>
                  <a:pt x="248" y="790"/>
                  <a:pt x="255" y="788"/>
                  <a:pt x="260" y="781"/>
                </a:cubicBezTo>
                <a:cubicBezTo>
                  <a:pt x="255" y="779"/>
                  <a:pt x="252" y="788"/>
                  <a:pt x="246" y="781"/>
                </a:cubicBezTo>
                <a:cubicBezTo>
                  <a:pt x="244" y="781"/>
                  <a:pt x="247" y="783"/>
                  <a:pt x="247" y="784"/>
                </a:cubicBezTo>
                <a:cubicBezTo>
                  <a:pt x="246" y="784"/>
                  <a:pt x="244" y="782"/>
                  <a:pt x="243" y="782"/>
                </a:cubicBezTo>
                <a:cubicBezTo>
                  <a:pt x="243" y="784"/>
                  <a:pt x="242" y="784"/>
                  <a:pt x="241" y="786"/>
                </a:cubicBezTo>
                <a:cubicBezTo>
                  <a:pt x="239" y="786"/>
                  <a:pt x="242" y="784"/>
                  <a:pt x="242" y="783"/>
                </a:cubicBezTo>
                <a:cubicBezTo>
                  <a:pt x="239" y="781"/>
                  <a:pt x="239" y="786"/>
                  <a:pt x="237" y="785"/>
                </a:cubicBezTo>
                <a:cubicBezTo>
                  <a:pt x="235" y="782"/>
                  <a:pt x="238" y="781"/>
                  <a:pt x="235" y="782"/>
                </a:cubicBezTo>
                <a:cubicBezTo>
                  <a:pt x="233" y="780"/>
                  <a:pt x="238" y="782"/>
                  <a:pt x="240" y="781"/>
                </a:cubicBezTo>
                <a:cubicBezTo>
                  <a:pt x="237" y="776"/>
                  <a:pt x="247" y="783"/>
                  <a:pt x="249" y="777"/>
                </a:cubicBezTo>
                <a:cubicBezTo>
                  <a:pt x="247" y="777"/>
                  <a:pt x="245" y="776"/>
                  <a:pt x="248" y="774"/>
                </a:cubicBezTo>
                <a:cubicBezTo>
                  <a:pt x="244" y="771"/>
                  <a:pt x="240" y="781"/>
                  <a:pt x="236" y="773"/>
                </a:cubicBezTo>
                <a:cubicBezTo>
                  <a:pt x="237" y="773"/>
                  <a:pt x="237" y="772"/>
                  <a:pt x="236" y="772"/>
                </a:cubicBezTo>
                <a:cubicBezTo>
                  <a:pt x="238" y="775"/>
                  <a:pt x="240" y="768"/>
                  <a:pt x="242" y="772"/>
                </a:cubicBezTo>
                <a:cubicBezTo>
                  <a:pt x="243" y="769"/>
                  <a:pt x="246" y="770"/>
                  <a:pt x="245" y="767"/>
                </a:cubicBezTo>
                <a:cubicBezTo>
                  <a:pt x="248" y="768"/>
                  <a:pt x="251" y="766"/>
                  <a:pt x="253" y="767"/>
                </a:cubicBezTo>
                <a:cubicBezTo>
                  <a:pt x="254" y="766"/>
                  <a:pt x="252" y="766"/>
                  <a:pt x="252" y="765"/>
                </a:cubicBezTo>
                <a:cubicBezTo>
                  <a:pt x="254" y="763"/>
                  <a:pt x="257" y="765"/>
                  <a:pt x="260" y="768"/>
                </a:cubicBezTo>
                <a:cubicBezTo>
                  <a:pt x="260" y="768"/>
                  <a:pt x="260" y="766"/>
                  <a:pt x="259" y="765"/>
                </a:cubicBezTo>
                <a:cubicBezTo>
                  <a:pt x="260" y="765"/>
                  <a:pt x="261" y="765"/>
                  <a:pt x="262" y="765"/>
                </a:cubicBezTo>
                <a:cubicBezTo>
                  <a:pt x="262" y="766"/>
                  <a:pt x="261" y="766"/>
                  <a:pt x="262" y="767"/>
                </a:cubicBezTo>
                <a:cubicBezTo>
                  <a:pt x="263" y="768"/>
                  <a:pt x="263" y="763"/>
                  <a:pt x="264" y="762"/>
                </a:cubicBezTo>
                <a:cubicBezTo>
                  <a:pt x="266" y="761"/>
                  <a:pt x="268" y="766"/>
                  <a:pt x="270" y="763"/>
                </a:cubicBezTo>
                <a:cubicBezTo>
                  <a:pt x="266" y="760"/>
                  <a:pt x="265" y="762"/>
                  <a:pt x="264" y="758"/>
                </a:cubicBezTo>
                <a:cubicBezTo>
                  <a:pt x="263" y="757"/>
                  <a:pt x="262" y="757"/>
                  <a:pt x="261" y="757"/>
                </a:cubicBezTo>
                <a:cubicBezTo>
                  <a:pt x="260" y="758"/>
                  <a:pt x="264" y="759"/>
                  <a:pt x="263" y="761"/>
                </a:cubicBezTo>
                <a:cubicBezTo>
                  <a:pt x="257" y="760"/>
                  <a:pt x="249" y="758"/>
                  <a:pt x="247" y="766"/>
                </a:cubicBezTo>
                <a:cubicBezTo>
                  <a:pt x="245" y="762"/>
                  <a:pt x="250" y="761"/>
                  <a:pt x="248" y="757"/>
                </a:cubicBezTo>
                <a:cubicBezTo>
                  <a:pt x="250" y="756"/>
                  <a:pt x="250" y="756"/>
                  <a:pt x="252" y="756"/>
                </a:cubicBezTo>
                <a:cubicBezTo>
                  <a:pt x="252" y="755"/>
                  <a:pt x="252" y="752"/>
                  <a:pt x="251" y="754"/>
                </a:cubicBezTo>
                <a:cubicBezTo>
                  <a:pt x="252" y="751"/>
                  <a:pt x="254" y="754"/>
                  <a:pt x="257" y="753"/>
                </a:cubicBezTo>
                <a:cubicBezTo>
                  <a:pt x="256" y="749"/>
                  <a:pt x="260" y="753"/>
                  <a:pt x="261" y="749"/>
                </a:cubicBezTo>
                <a:cubicBezTo>
                  <a:pt x="262" y="756"/>
                  <a:pt x="255" y="753"/>
                  <a:pt x="252" y="757"/>
                </a:cubicBezTo>
                <a:cubicBezTo>
                  <a:pt x="261" y="757"/>
                  <a:pt x="264" y="751"/>
                  <a:pt x="272" y="750"/>
                </a:cubicBezTo>
                <a:cubicBezTo>
                  <a:pt x="272" y="747"/>
                  <a:pt x="269" y="745"/>
                  <a:pt x="268" y="745"/>
                </a:cubicBezTo>
                <a:cubicBezTo>
                  <a:pt x="267" y="747"/>
                  <a:pt x="268" y="748"/>
                  <a:pt x="267" y="749"/>
                </a:cubicBezTo>
                <a:cubicBezTo>
                  <a:pt x="266" y="748"/>
                  <a:pt x="266" y="748"/>
                  <a:pt x="267" y="747"/>
                </a:cubicBezTo>
                <a:cubicBezTo>
                  <a:pt x="264" y="746"/>
                  <a:pt x="264" y="753"/>
                  <a:pt x="261" y="751"/>
                </a:cubicBezTo>
                <a:cubicBezTo>
                  <a:pt x="261" y="749"/>
                  <a:pt x="261" y="747"/>
                  <a:pt x="262" y="745"/>
                </a:cubicBezTo>
                <a:cubicBezTo>
                  <a:pt x="259" y="744"/>
                  <a:pt x="255" y="747"/>
                  <a:pt x="253" y="749"/>
                </a:cubicBezTo>
                <a:cubicBezTo>
                  <a:pt x="248" y="745"/>
                  <a:pt x="247" y="751"/>
                  <a:pt x="247" y="756"/>
                </a:cubicBezTo>
                <a:cubicBezTo>
                  <a:pt x="244" y="751"/>
                  <a:pt x="247" y="748"/>
                  <a:pt x="245" y="746"/>
                </a:cubicBezTo>
                <a:cubicBezTo>
                  <a:pt x="247" y="747"/>
                  <a:pt x="249" y="747"/>
                  <a:pt x="251" y="747"/>
                </a:cubicBezTo>
                <a:cubicBezTo>
                  <a:pt x="250" y="744"/>
                  <a:pt x="252" y="743"/>
                  <a:pt x="252" y="741"/>
                </a:cubicBezTo>
                <a:cubicBezTo>
                  <a:pt x="251" y="740"/>
                  <a:pt x="249" y="744"/>
                  <a:pt x="248" y="743"/>
                </a:cubicBezTo>
                <a:cubicBezTo>
                  <a:pt x="247" y="742"/>
                  <a:pt x="249" y="741"/>
                  <a:pt x="248" y="740"/>
                </a:cubicBezTo>
                <a:cubicBezTo>
                  <a:pt x="247" y="738"/>
                  <a:pt x="245" y="742"/>
                  <a:pt x="244" y="739"/>
                </a:cubicBezTo>
                <a:cubicBezTo>
                  <a:pt x="246" y="739"/>
                  <a:pt x="250" y="740"/>
                  <a:pt x="251" y="736"/>
                </a:cubicBezTo>
                <a:cubicBezTo>
                  <a:pt x="250" y="735"/>
                  <a:pt x="249" y="736"/>
                  <a:pt x="248" y="733"/>
                </a:cubicBezTo>
                <a:cubicBezTo>
                  <a:pt x="246" y="732"/>
                  <a:pt x="245" y="734"/>
                  <a:pt x="244" y="733"/>
                </a:cubicBezTo>
                <a:cubicBezTo>
                  <a:pt x="244" y="734"/>
                  <a:pt x="242" y="734"/>
                  <a:pt x="244" y="736"/>
                </a:cubicBezTo>
                <a:cubicBezTo>
                  <a:pt x="243" y="738"/>
                  <a:pt x="242" y="736"/>
                  <a:pt x="241" y="736"/>
                </a:cubicBezTo>
                <a:cubicBezTo>
                  <a:pt x="242" y="732"/>
                  <a:pt x="244" y="730"/>
                  <a:pt x="248" y="730"/>
                </a:cubicBezTo>
                <a:cubicBezTo>
                  <a:pt x="245" y="726"/>
                  <a:pt x="242" y="730"/>
                  <a:pt x="240" y="730"/>
                </a:cubicBezTo>
                <a:cubicBezTo>
                  <a:pt x="239" y="725"/>
                  <a:pt x="231" y="727"/>
                  <a:pt x="235" y="732"/>
                </a:cubicBezTo>
                <a:cubicBezTo>
                  <a:pt x="232" y="734"/>
                  <a:pt x="232" y="734"/>
                  <a:pt x="232" y="734"/>
                </a:cubicBezTo>
                <a:cubicBezTo>
                  <a:pt x="230" y="730"/>
                  <a:pt x="228" y="736"/>
                  <a:pt x="226" y="736"/>
                </a:cubicBezTo>
                <a:cubicBezTo>
                  <a:pt x="224" y="734"/>
                  <a:pt x="228" y="733"/>
                  <a:pt x="227" y="731"/>
                </a:cubicBezTo>
                <a:cubicBezTo>
                  <a:pt x="225" y="729"/>
                  <a:pt x="224" y="732"/>
                  <a:pt x="223" y="731"/>
                </a:cubicBezTo>
                <a:cubicBezTo>
                  <a:pt x="223" y="732"/>
                  <a:pt x="223" y="733"/>
                  <a:pt x="224" y="734"/>
                </a:cubicBezTo>
                <a:cubicBezTo>
                  <a:pt x="219" y="736"/>
                  <a:pt x="219" y="741"/>
                  <a:pt x="214" y="742"/>
                </a:cubicBezTo>
                <a:cubicBezTo>
                  <a:pt x="215" y="740"/>
                  <a:pt x="214" y="739"/>
                  <a:pt x="212" y="740"/>
                </a:cubicBezTo>
                <a:cubicBezTo>
                  <a:pt x="212" y="738"/>
                  <a:pt x="213" y="735"/>
                  <a:pt x="215" y="735"/>
                </a:cubicBezTo>
                <a:cubicBezTo>
                  <a:pt x="215" y="733"/>
                  <a:pt x="213" y="730"/>
                  <a:pt x="212" y="728"/>
                </a:cubicBezTo>
                <a:cubicBezTo>
                  <a:pt x="210" y="726"/>
                  <a:pt x="210" y="730"/>
                  <a:pt x="208" y="728"/>
                </a:cubicBezTo>
                <a:cubicBezTo>
                  <a:pt x="209" y="726"/>
                  <a:pt x="214" y="721"/>
                  <a:pt x="218" y="722"/>
                </a:cubicBezTo>
                <a:cubicBezTo>
                  <a:pt x="219" y="720"/>
                  <a:pt x="216" y="717"/>
                  <a:pt x="219" y="716"/>
                </a:cubicBezTo>
                <a:cubicBezTo>
                  <a:pt x="218" y="713"/>
                  <a:pt x="216" y="716"/>
                  <a:pt x="215" y="713"/>
                </a:cubicBezTo>
                <a:cubicBezTo>
                  <a:pt x="215" y="710"/>
                  <a:pt x="223" y="714"/>
                  <a:pt x="220" y="709"/>
                </a:cubicBezTo>
                <a:cubicBezTo>
                  <a:pt x="222" y="708"/>
                  <a:pt x="221" y="710"/>
                  <a:pt x="222" y="712"/>
                </a:cubicBezTo>
                <a:cubicBezTo>
                  <a:pt x="226" y="713"/>
                  <a:pt x="230" y="707"/>
                  <a:pt x="234" y="706"/>
                </a:cubicBezTo>
                <a:cubicBezTo>
                  <a:pt x="235" y="705"/>
                  <a:pt x="232" y="703"/>
                  <a:pt x="232" y="704"/>
                </a:cubicBezTo>
                <a:cubicBezTo>
                  <a:pt x="232" y="701"/>
                  <a:pt x="234" y="700"/>
                  <a:pt x="232" y="696"/>
                </a:cubicBezTo>
                <a:cubicBezTo>
                  <a:pt x="233" y="696"/>
                  <a:pt x="235" y="699"/>
                  <a:pt x="236" y="698"/>
                </a:cubicBezTo>
                <a:cubicBezTo>
                  <a:pt x="235" y="695"/>
                  <a:pt x="232" y="688"/>
                  <a:pt x="237" y="687"/>
                </a:cubicBezTo>
                <a:cubicBezTo>
                  <a:pt x="236" y="683"/>
                  <a:pt x="239" y="690"/>
                  <a:pt x="236" y="690"/>
                </a:cubicBezTo>
                <a:cubicBezTo>
                  <a:pt x="237" y="693"/>
                  <a:pt x="237" y="693"/>
                  <a:pt x="237" y="693"/>
                </a:cubicBezTo>
                <a:cubicBezTo>
                  <a:pt x="239" y="694"/>
                  <a:pt x="243" y="691"/>
                  <a:pt x="243" y="688"/>
                </a:cubicBezTo>
                <a:cubicBezTo>
                  <a:pt x="245" y="688"/>
                  <a:pt x="244" y="690"/>
                  <a:pt x="246" y="689"/>
                </a:cubicBezTo>
                <a:cubicBezTo>
                  <a:pt x="247" y="691"/>
                  <a:pt x="246" y="692"/>
                  <a:pt x="244" y="691"/>
                </a:cubicBezTo>
                <a:cubicBezTo>
                  <a:pt x="247" y="695"/>
                  <a:pt x="246" y="691"/>
                  <a:pt x="249" y="690"/>
                </a:cubicBezTo>
                <a:cubicBezTo>
                  <a:pt x="249" y="690"/>
                  <a:pt x="248" y="688"/>
                  <a:pt x="247" y="687"/>
                </a:cubicBezTo>
                <a:cubicBezTo>
                  <a:pt x="246" y="686"/>
                  <a:pt x="246" y="687"/>
                  <a:pt x="245" y="688"/>
                </a:cubicBezTo>
                <a:cubicBezTo>
                  <a:pt x="243" y="683"/>
                  <a:pt x="250" y="687"/>
                  <a:pt x="250" y="690"/>
                </a:cubicBezTo>
                <a:cubicBezTo>
                  <a:pt x="250" y="684"/>
                  <a:pt x="253" y="686"/>
                  <a:pt x="256" y="683"/>
                </a:cubicBezTo>
                <a:cubicBezTo>
                  <a:pt x="258" y="685"/>
                  <a:pt x="257" y="686"/>
                  <a:pt x="258" y="689"/>
                </a:cubicBezTo>
                <a:cubicBezTo>
                  <a:pt x="254" y="690"/>
                  <a:pt x="253" y="690"/>
                  <a:pt x="251" y="692"/>
                </a:cubicBezTo>
                <a:cubicBezTo>
                  <a:pt x="252" y="692"/>
                  <a:pt x="253" y="693"/>
                  <a:pt x="253" y="694"/>
                </a:cubicBezTo>
                <a:cubicBezTo>
                  <a:pt x="252" y="695"/>
                  <a:pt x="252" y="693"/>
                  <a:pt x="250" y="693"/>
                </a:cubicBezTo>
                <a:cubicBezTo>
                  <a:pt x="249" y="693"/>
                  <a:pt x="250" y="695"/>
                  <a:pt x="248" y="694"/>
                </a:cubicBezTo>
                <a:cubicBezTo>
                  <a:pt x="248" y="697"/>
                  <a:pt x="248" y="700"/>
                  <a:pt x="249" y="703"/>
                </a:cubicBezTo>
                <a:cubicBezTo>
                  <a:pt x="250" y="704"/>
                  <a:pt x="252" y="702"/>
                  <a:pt x="254" y="706"/>
                </a:cubicBezTo>
                <a:cubicBezTo>
                  <a:pt x="257" y="694"/>
                  <a:pt x="273" y="712"/>
                  <a:pt x="276" y="697"/>
                </a:cubicBezTo>
                <a:cubicBezTo>
                  <a:pt x="278" y="700"/>
                  <a:pt x="274" y="700"/>
                  <a:pt x="274" y="703"/>
                </a:cubicBezTo>
                <a:cubicBezTo>
                  <a:pt x="276" y="705"/>
                  <a:pt x="277" y="702"/>
                  <a:pt x="279" y="701"/>
                </a:cubicBezTo>
                <a:cubicBezTo>
                  <a:pt x="280" y="706"/>
                  <a:pt x="281" y="703"/>
                  <a:pt x="283" y="703"/>
                </a:cubicBezTo>
                <a:cubicBezTo>
                  <a:pt x="283" y="704"/>
                  <a:pt x="285" y="706"/>
                  <a:pt x="283" y="706"/>
                </a:cubicBezTo>
                <a:cubicBezTo>
                  <a:pt x="286" y="707"/>
                  <a:pt x="288" y="707"/>
                  <a:pt x="291" y="712"/>
                </a:cubicBezTo>
                <a:cubicBezTo>
                  <a:pt x="290" y="713"/>
                  <a:pt x="288" y="710"/>
                  <a:pt x="287" y="712"/>
                </a:cubicBezTo>
                <a:cubicBezTo>
                  <a:pt x="290" y="712"/>
                  <a:pt x="292" y="717"/>
                  <a:pt x="295" y="714"/>
                </a:cubicBezTo>
                <a:cubicBezTo>
                  <a:pt x="294" y="715"/>
                  <a:pt x="293" y="720"/>
                  <a:pt x="289" y="720"/>
                </a:cubicBezTo>
                <a:cubicBezTo>
                  <a:pt x="289" y="722"/>
                  <a:pt x="292" y="724"/>
                  <a:pt x="289" y="725"/>
                </a:cubicBezTo>
                <a:cubicBezTo>
                  <a:pt x="293" y="727"/>
                  <a:pt x="293" y="721"/>
                  <a:pt x="295" y="719"/>
                </a:cubicBezTo>
                <a:cubicBezTo>
                  <a:pt x="295" y="720"/>
                  <a:pt x="295" y="720"/>
                  <a:pt x="294" y="721"/>
                </a:cubicBezTo>
                <a:cubicBezTo>
                  <a:pt x="295" y="722"/>
                  <a:pt x="295" y="721"/>
                  <a:pt x="296" y="721"/>
                </a:cubicBezTo>
                <a:cubicBezTo>
                  <a:pt x="297" y="722"/>
                  <a:pt x="295" y="723"/>
                  <a:pt x="296" y="724"/>
                </a:cubicBezTo>
                <a:cubicBezTo>
                  <a:pt x="297" y="725"/>
                  <a:pt x="299" y="722"/>
                  <a:pt x="298" y="721"/>
                </a:cubicBezTo>
                <a:cubicBezTo>
                  <a:pt x="299" y="721"/>
                  <a:pt x="301" y="724"/>
                  <a:pt x="302" y="722"/>
                </a:cubicBezTo>
                <a:cubicBezTo>
                  <a:pt x="303" y="724"/>
                  <a:pt x="302" y="725"/>
                  <a:pt x="302" y="727"/>
                </a:cubicBezTo>
                <a:cubicBezTo>
                  <a:pt x="302" y="727"/>
                  <a:pt x="301" y="726"/>
                  <a:pt x="300" y="724"/>
                </a:cubicBezTo>
                <a:cubicBezTo>
                  <a:pt x="299" y="730"/>
                  <a:pt x="288" y="734"/>
                  <a:pt x="288" y="739"/>
                </a:cubicBezTo>
                <a:cubicBezTo>
                  <a:pt x="287" y="738"/>
                  <a:pt x="288" y="737"/>
                  <a:pt x="287" y="736"/>
                </a:cubicBezTo>
                <a:cubicBezTo>
                  <a:pt x="285" y="737"/>
                  <a:pt x="287" y="739"/>
                  <a:pt x="287" y="740"/>
                </a:cubicBezTo>
                <a:cubicBezTo>
                  <a:pt x="283" y="738"/>
                  <a:pt x="281" y="740"/>
                  <a:pt x="280" y="744"/>
                </a:cubicBezTo>
                <a:cubicBezTo>
                  <a:pt x="278" y="737"/>
                  <a:pt x="274" y="744"/>
                  <a:pt x="271" y="740"/>
                </a:cubicBezTo>
                <a:cubicBezTo>
                  <a:pt x="269" y="741"/>
                  <a:pt x="268" y="742"/>
                  <a:pt x="270" y="744"/>
                </a:cubicBezTo>
                <a:cubicBezTo>
                  <a:pt x="274" y="745"/>
                  <a:pt x="276" y="742"/>
                  <a:pt x="279" y="742"/>
                </a:cubicBezTo>
                <a:cubicBezTo>
                  <a:pt x="280" y="746"/>
                  <a:pt x="275" y="744"/>
                  <a:pt x="275" y="747"/>
                </a:cubicBezTo>
                <a:cubicBezTo>
                  <a:pt x="283" y="748"/>
                  <a:pt x="289" y="738"/>
                  <a:pt x="297" y="739"/>
                </a:cubicBezTo>
                <a:cubicBezTo>
                  <a:pt x="299" y="741"/>
                  <a:pt x="294" y="741"/>
                  <a:pt x="296" y="742"/>
                </a:cubicBezTo>
                <a:cubicBezTo>
                  <a:pt x="298" y="743"/>
                  <a:pt x="300" y="740"/>
                  <a:pt x="302" y="741"/>
                </a:cubicBezTo>
                <a:cubicBezTo>
                  <a:pt x="301" y="739"/>
                  <a:pt x="302" y="736"/>
                  <a:pt x="303" y="734"/>
                </a:cubicBezTo>
                <a:cubicBezTo>
                  <a:pt x="302" y="736"/>
                  <a:pt x="299" y="732"/>
                  <a:pt x="297" y="733"/>
                </a:cubicBezTo>
                <a:cubicBezTo>
                  <a:pt x="297" y="730"/>
                  <a:pt x="301" y="730"/>
                  <a:pt x="302" y="728"/>
                </a:cubicBezTo>
                <a:cubicBezTo>
                  <a:pt x="307" y="731"/>
                  <a:pt x="309" y="724"/>
                  <a:pt x="312" y="719"/>
                </a:cubicBezTo>
                <a:cubicBezTo>
                  <a:pt x="311" y="719"/>
                  <a:pt x="311" y="718"/>
                  <a:pt x="310" y="717"/>
                </a:cubicBezTo>
                <a:cubicBezTo>
                  <a:pt x="312" y="715"/>
                  <a:pt x="312" y="709"/>
                  <a:pt x="313" y="705"/>
                </a:cubicBezTo>
                <a:cubicBezTo>
                  <a:pt x="314" y="704"/>
                  <a:pt x="313" y="708"/>
                  <a:pt x="313" y="708"/>
                </a:cubicBezTo>
                <a:cubicBezTo>
                  <a:pt x="316" y="711"/>
                  <a:pt x="315" y="706"/>
                  <a:pt x="316" y="704"/>
                </a:cubicBezTo>
                <a:cubicBezTo>
                  <a:pt x="317" y="706"/>
                  <a:pt x="316" y="707"/>
                  <a:pt x="318" y="708"/>
                </a:cubicBezTo>
                <a:cubicBezTo>
                  <a:pt x="319" y="706"/>
                  <a:pt x="320" y="703"/>
                  <a:pt x="318" y="700"/>
                </a:cubicBezTo>
                <a:cubicBezTo>
                  <a:pt x="320" y="700"/>
                  <a:pt x="321" y="698"/>
                  <a:pt x="321" y="696"/>
                </a:cubicBezTo>
                <a:cubicBezTo>
                  <a:pt x="316" y="693"/>
                  <a:pt x="314" y="702"/>
                  <a:pt x="311" y="701"/>
                </a:cubicBezTo>
                <a:cubicBezTo>
                  <a:pt x="311" y="702"/>
                  <a:pt x="311" y="708"/>
                  <a:pt x="308" y="704"/>
                </a:cubicBezTo>
                <a:cubicBezTo>
                  <a:pt x="308" y="705"/>
                  <a:pt x="308" y="706"/>
                  <a:pt x="308" y="707"/>
                </a:cubicBezTo>
                <a:cubicBezTo>
                  <a:pt x="308" y="708"/>
                  <a:pt x="306" y="701"/>
                  <a:pt x="305" y="705"/>
                </a:cubicBezTo>
                <a:cubicBezTo>
                  <a:pt x="303" y="703"/>
                  <a:pt x="304" y="702"/>
                  <a:pt x="305" y="701"/>
                </a:cubicBezTo>
                <a:cubicBezTo>
                  <a:pt x="307" y="703"/>
                  <a:pt x="308" y="704"/>
                  <a:pt x="310" y="704"/>
                </a:cubicBezTo>
                <a:cubicBezTo>
                  <a:pt x="310" y="703"/>
                  <a:pt x="308" y="698"/>
                  <a:pt x="306" y="699"/>
                </a:cubicBezTo>
                <a:cubicBezTo>
                  <a:pt x="305" y="698"/>
                  <a:pt x="310" y="696"/>
                  <a:pt x="307" y="696"/>
                </a:cubicBezTo>
                <a:cubicBezTo>
                  <a:pt x="308" y="694"/>
                  <a:pt x="313" y="694"/>
                  <a:pt x="311" y="689"/>
                </a:cubicBezTo>
                <a:cubicBezTo>
                  <a:pt x="304" y="687"/>
                  <a:pt x="300" y="691"/>
                  <a:pt x="296" y="694"/>
                </a:cubicBezTo>
                <a:cubicBezTo>
                  <a:pt x="295" y="695"/>
                  <a:pt x="295" y="694"/>
                  <a:pt x="294" y="692"/>
                </a:cubicBezTo>
                <a:cubicBezTo>
                  <a:pt x="293" y="693"/>
                  <a:pt x="291" y="693"/>
                  <a:pt x="289" y="693"/>
                </a:cubicBezTo>
                <a:cubicBezTo>
                  <a:pt x="290" y="692"/>
                  <a:pt x="289" y="690"/>
                  <a:pt x="290" y="689"/>
                </a:cubicBezTo>
                <a:cubicBezTo>
                  <a:pt x="288" y="687"/>
                  <a:pt x="287" y="691"/>
                  <a:pt x="285" y="691"/>
                </a:cubicBezTo>
                <a:cubicBezTo>
                  <a:pt x="284" y="688"/>
                  <a:pt x="279" y="690"/>
                  <a:pt x="276" y="686"/>
                </a:cubicBezTo>
                <a:cubicBezTo>
                  <a:pt x="274" y="689"/>
                  <a:pt x="268" y="691"/>
                  <a:pt x="266" y="696"/>
                </a:cubicBezTo>
                <a:cubicBezTo>
                  <a:pt x="263" y="694"/>
                  <a:pt x="260" y="695"/>
                  <a:pt x="260" y="699"/>
                </a:cubicBezTo>
                <a:cubicBezTo>
                  <a:pt x="259" y="699"/>
                  <a:pt x="258" y="696"/>
                  <a:pt x="257" y="696"/>
                </a:cubicBezTo>
                <a:cubicBezTo>
                  <a:pt x="263" y="696"/>
                  <a:pt x="268" y="688"/>
                  <a:pt x="274" y="685"/>
                </a:cubicBezTo>
                <a:cubicBezTo>
                  <a:pt x="274" y="685"/>
                  <a:pt x="273" y="683"/>
                  <a:pt x="272" y="682"/>
                </a:cubicBezTo>
                <a:cubicBezTo>
                  <a:pt x="275" y="684"/>
                  <a:pt x="276" y="681"/>
                  <a:pt x="277" y="680"/>
                </a:cubicBezTo>
                <a:cubicBezTo>
                  <a:pt x="273" y="678"/>
                  <a:pt x="269" y="681"/>
                  <a:pt x="267" y="683"/>
                </a:cubicBezTo>
                <a:cubicBezTo>
                  <a:pt x="265" y="681"/>
                  <a:pt x="263" y="680"/>
                  <a:pt x="262" y="677"/>
                </a:cubicBezTo>
                <a:cubicBezTo>
                  <a:pt x="263" y="678"/>
                  <a:pt x="264" y="677"/>
                  <a:pt x="266" y="679"/>
                </a:cubicBezTo>
                <a:cubicBezTo>
                  <a:pt x="268" y="670"/>
                  <a:pt x="277" y="677"/>
                  <a:pt x="278" y="668"/>
                </a:cubicBezTo>
                <a:cubicBezTo>
                  <a:pt x="279" y="668"/>
                  <a:pt x="279" y="670"/>
                  <a:pt x="280" y="671"/>
                </a:cubicBezTo>
                <a:cubicBezTo>
                  <a:pt x="281" y="670"/>
                  <a:pt x="281" y="669"/>
                  <a:pt x="281" y="667"/>
                </a:cubicBezTo>
                <a:cubicBezTo>
                  <a:pt x="281" y="667"/>
                  <a:pt x="283" y="671"/>
                  <a:pt x="283" y="668"/>
                </a:cubicBezTo>
                <a:cubicBezTo>
                  <a:pt x="284" y="669"/>
                  <a:pt x="284" y="671"/>
                  <a:pt x="286" y="671"/>
                </a:cubicBezTo>
                <a:cubicBezTo>
                  <a:pt x="287" y="670"/>
                  <a:pt x="286" y="669"/>
                  <a:pt x="287" y="668"/>
                </a:cubicBezTo>
                <a:cubicBezTo>
                  <a:pt x="286" y="667"/>
                  <a:pt x="285" y="667"/>
                  <a:pt x="284" y="667"/>
                </a:cubicBezTo>
                <a:cubicBezTo>
                  <a:pt x="285" y="665"/>
                  <a:pt x="289" y="664"/>
                  <a:pt x="291" y="668"/>
                </a:cubicBezTo>
                <a:cubicBezTo>
                  <a:pt x="290" y="669"/>
                  <a:pt x="290" y="669"/>
                  <a:pt x="290" y="669"/>
                </a:cubicBezTo>
                <a:cubicBezTo>
                  <a:pt x="291" y="671"/>
                  <a:pt x="292" y="670"/>
                  <a:pt x="293" y="669"/>
                </a:cubicBezTo>
                <a:cubicBezTo>
                  <a:pt x="294" y="671"/>
                  <a:pt x="294" y="671"/>
                  <a:pt x="295" y="673"/>
                </a:cubicBezTo>
                <a:cubicBezTo>
                  <a:pt x="296" y="672"/>
                  <a:pt x="296" y="671"/>
                  <a:pt x="295" y="669"/>
                </a:cubicBezTo>
                <a:cubicBezTo>
                  <a:pt x="296" y="669"/>
                  <a:pt x="297" y="670"/>
                  <a:pt x="298" y="672"/>
                </a:cubicBezTo>
                <a:cubicBezTo>
                  <a:pt x="295" y="674"/>
                  <a:pt x="290" y="676"/>
                  <a:pt x="289" y="680"/>
                </a:cubicBezTo>
                <a:cubicBezTo>
                  <a:pt x="291" y="682"/>
                  <a:pt x="290" y="683"/>
                  <a:pt x="291" y="684"/>
                </a:cubicBezTo>
                <a:cubicBezTo>
                  <a:pt x="294" y="687"/>
                  <a:pt x="297" y="683"/>
                  <a:pt x="300" y="683"/>
                </a:cubicBezTo>
                <a:cubicBezTo>
                  <a:pt x="298" y="681"/>
                  <a:pt x="299" y="681"/>
                  <a:pt x="300" y="682"/>
                </a:cubicBezTo>
                <a:cubicBezTo>
                  <a:pt x="301" y="681"/>
                  <a:pt x="300" y="677"/>
                  <a:pt x="299" y="678"/>
                </a:cubicBezTo>
                <a:cubicBezTo>
                  <a:pt x="299" y="676"/>
                  <a:pt x="298" y="674"/>
                  <a:pt x="298" y="672"/>
                </a:cubicBezTo>
                <a:cubicBezTo>
                  <a:pt x="302" y="669"/>
                  <a:pt x="304" y="676"/>
                  <a:pt x="307" y="673"/>
                </a:cubicBezTo>
                <a:cubicBezTo>
                  <a:pt x="308" y="674"/>
                  <a:pt x="308" y="675"/>
                  <a:pt x="308" y="676"/>
                </a:cubicBezTo>
                <a:cubicBezTo>
                  <a:pt x="309" y="672"/>
                  <a:pt x="310" y="673"/>
                  <a:pt x="313" y="673"/>
                </a:cubicBezTo>
                <a:cubicBezTo>
                  <a:pt x="314" y="672"/>
                  <a:pt x="310" y="670"/>
                  <a:pt x="309" y="669"/>
                </a:cubicBezTo>
                <a:cubicBezTo>
                  <a:pt x="308" y="673"/>
                  <a:pt x="301" y="669"/>
                  <a:pt x="297" y="670"/>
                </a:cubicBezTo>
                <a:cubicBezTo>
                  <a:pt x="299" y="667"/>
                  <a:pt x="300" y="665"/>
                  <a:pt x="299" y="661"/>
                </a:cubicBezTo>
                <a:cubicBezTo>
                  <a:pt x="302" y="665"/>
                  <a:pt x="302" y="665"/>
                  <a:pt x="302" y="665"/>
                </a:cubicBezTo>
                <a:cubicBezTo>
                  <a:pt x="303" y="664"/>
                  <a:pt x="302" y="662"/>
                  <a:pt x="303" y="661"/>
                </a:cubicBezTo>
                <a:cubicBezTo>
                  <a:pt x="304" y="662"/>
                  <a:pt x="304" y="663"/>
                  <a:pt x="304" y="664"/>
                </a:cubicBezTo>
                <a:cubicBezTo>
                  <a:pt x="306" y="661"/>
                  <a:pt x="306" y="662"/>
                  <a:pt x="308" y="662"/>
                </a:cubicBezTo>
                <a:cubicBezTo>
                  <a:pt x="309" y="661"/>
                  <a:pt x="309" y="660"/>
                  <a:pt x="309" y="658"/>
                </a:cubicBezTo>
                <a:cubicBezTo>
                  <a:pt x="306" y="659"/>
                  <a:pt x="304" y="659"/>
                  <a:pt x="302" y="659"/>
                </a:cubicBezTo>
                <a:cubicBezTo>
                  <a:pt x="302" y="657"/>
                  <a:pt x="305" y="655"/>
                  <a:pt x="302" y="653"/>
                </a:cubicBezTo>
                <a:cubicBezTo>
                  <a:pt x="302" y="654"/>
                  <a:pt x="302" y="655"/>
                  <a:pt x="303" y="656"/>
                </a:cubicBezTo>
                <a:cubicBezTo>
                  <a:pt x="299" y="655"/>
                  <a:pt x="295" y="657"/>
                  <a:pt x="296" y="662"/>
                </a:cubicBezTo>
                <a:cubicBezTo>
                  <a:pt x="294" y="664"/>
                  <a:pt x="296" y="656"/>
                  <a:pt x="292" y="659"/>
                </a:cubicBezTo>
                <a:cubicBezTo>
                  <a:pt x="292" y="654"/>
                  <a:pt x="296" y="653"/>
                  <a:pt x="300" y="650"/>
                </a:cubicBezTo>
                <a:cubicBezTo>
                  <a:pt x="297" y="649"/>
                  <a:pt x="300" y="647"/>
                  <a:pt x="298" y="648"/>
                </a:cubicBezTo>
                <a:cubicBezTo>
                  <a:pt x="298" y="647"/>
                  <a:pt x="302" y="648"/>
                  <a:pt x="300" y="643"/>
                </a:cubicBezTo>
                <a:cubicBezTo>
                  <a:pt x="302" y="643"/>
                  <a:pt x="302" y="643"/>
                  <a:pt x="303" y="641"/>
                </a:cubicBezTo>
                <a:cubicBezTo>
                  <a:pt x="294" y="645"/>
                  <a:pt x="286" y="654"/>
                  <a:pt x="276" y="656"/>
                </a:cubicBezTo>
                <a:cubicBezTo>
                  <a:pt x="276" y="659"/>
                  <a:pt x="274" y="659"/>
                  <a:pt x="273" y="659"/>
                </a:cubicBezTo>
                <a:cubicBezTo>
                  <a:pt x="272" y="660"/>
                  <a:pt x="274" y="663"/>
                  <a:pt x="275" y="664"/>
                </a:cubicBezTo>
                <a:cubicBezTo>
                  <a:pt x="273" y="665"/>
                  <a:pt x="274" y="666"/>
                  <a:pt x="275" y="667"/>
                </a:cubicBezTo>
                <a:cubicBezTo>
                  <a:pt x="274" y="668"/>
                  <a:pt x="273" y="668"/>
                  <a:pt x="271" y="666"/>
                </a:cubicBezTo>
                <a:cubicBezTo>
                  <a:pt x="277" y="662"/>
                  <a:pt x="266" y="659"/>
                  <a:pt x="263" y="661"/>
                </a:cubicBezTo>
                <a:cubicBezTo>
                  <a:pt x="264" y="659"/>
                  <a:pt x="260" y="658"/>
                  <a:pt x="263" y="657"/>
                </a:cubicBezTo>
                <a:cubicBezTo>
                  <a:pt x="257" y="656"/>
                  <a:pt x="261" y="665"/>
                  <a:pt x="257" y="663"/>
                </a:cubicBezTo>
                <a:cubicBezTo>
                  <a:pt x="256" y="661"/>
                  <a:pt x="258" y="662"/>
                  <a:pt x="259" y="661"/>
                </a:cubicBezTo>
                <a:cubicBezTo>
                  <a:pt x="257" y="658"/>
                  <a:pt x="257" y="658"/>
                  <a:pt x="257" y="658"/>
                </a:cubicBezTo>
                <a:cubicBezTo>
                  <a:pt x="255" y="659"/>
                  <a:pt x="257" y="660"/>
                  <a:pt x="255" y="661"/>
                </a:cubicBezTo>
                <a:cubicBezTo>
                  <a:pt x="253" y="660"/>
                  <a:pt x="252" y="658"/>
                  <a:pt x="251" y="660"/>
                </a:cubicBezTo>
                <a:cubicBezTo>
                  <a:pt x="250" y="658"/>
                  <a:pt x="249" y="657"/>
                  <a:pt x="249" y="655"/>
                </a:cubicBezTo>
                <a:cubicBezTo>
                  <a:pt x="250" y="656"/>
                  <a:pt x="251" y="655"/>
                  <a:pt x="252" y="654"/>
                </a:cubicBezTo>
                <a:cubicBezTo>
                  <a:pt x="251" y="663"/>
                  <a:pt x="264" y="657"/>
                  <a:pt x="263" y="652"/>
                </a:cubicBezTo>
                <a:cubicBezTo>
                  <a:pt x="261" y="651"/>
                  <a:pt x="259" y="654"/>
                  <a:pt x="258" y="656"/>
                </a:cubicBezTo>
                <a:cubicBezTo>
                  <a:pt x="257" y="654"/>
                  <a:pt x="254" y="654"/>
                  <a:pt x="252" y="654"/>
                </a:cubicBezTo>
                <a:cubicBezTo>
                  <a:pt x="252" y="653"/>
                  <a:pt x="251" y="651"/>
                  <a:pt x="250" y="650"/>
                </a:cubicBezTo>
                <a:cubicBezTo>
                  <a:pt x="252" y="651"/>
                  <a:pt x="253" y="653"/>
                  <a:pt x="255" y="652"/>
                </a:cubicBezTo>
                <a:cubicBezTo>
                  <a:pt x="253" y="648"/>
                  <a:pt x="257" y="652"/>
                  <a:pt x="257" y="649"/>
                </a:cubicBezTo>
                <a:cubicBezTo>
                  <a:pt x="258" y="648"/>
                  <a:pt x="258" y="649"/>
                  <a:pt x="258" y="651"/>
                </a:cubicBezTo>
                <a:cubicBezTo>
                  <a:pt x="261" y="649"/>
                  <a:pt x="260" y="647"/>
                  <a:pt x="263" y="647"/>
                </a:cubicBezTo>
                <a:cubicBezTo>
                  <a:pt x="264" y="646"/>
                  <a:pt x="261" y="647"/>
                  <a:pt x="261" y="645"/>
                </a:cubicBezTo>
                <a:cubicBezTo>
                  <a:pt x="267" y="641"/>
                  <a:pt x="271" y="641"/>
                  <a:pt x="275" y="638"/>
                </a:cubicBezTo>
                <a:cubicBezTo>
                  <a:pt x="278" y="641"/>
                  <a:pt x="280" y="642"/>
                  <a:pt x="283" y="639"/>
                </a:cubicBezTo>
                <a:cubicBezTo>
                  <a:pt x="282" y="637"/>
                  <a:pt x="281" y="639"/>
                  <a:pt x="280" y="637"/>
                </a:cubicBezTo>
                <a:cubicBezTo>
                  <a:pt x="278" y="637"/>
                  <a:pt x="279" y="640"/>
                  <a:pt x="277" y="638"/>
                </a:cubicBezTo>
                <a:cubicBezTo>
                  <a:pt x="276" y="635"/>
                  <a:pt x="281" y="634"/>
                  <a:pt x="282" y="634"/>
                </a:cubicBezTo>
                <a:cubicBezTo>
                  <a:pt x="282" y="635"/>
                  <a:pt x="282" y="635"/>
                  <a:pt x="283" y="636"/>
                </a:cubicBezTo>
                <a:cubicBezTo>
                  <a:pt x="285" y="634"/>
                  <a:pt x="286" y="631"/>
                  <a:pt x="290" y="634"/>
                </a:cubicBezTo>
                <a:cubicBezTo>
                  <a:pt x="295" y="633"/>
                  <a:pt x="290" y="628"/>
                  <a:pt x="289" y="622"/>
                </a:cubicBezTo>
                <a:cubicBezTo>
                  <a:pt x="287" y="618"/>
                  <a:pt x="287" y="623"/>
                  <a:pt x="286" y="620"/>
                </a:cubicBezTo>
                <a:cubicBezTo>
                  <a:pt x="286" y="620"/>
                  <a:pt x="285" y="619"/>
                  <a:pt x="285" y="619"/>
                </a:cubicBezTo>
                <a:cubicBezTo>
                  <a:pt x="286" y="618"/>
                  <a:pt x="287" y="620"/>
                  <a:pt x="288" y="618"/>
                </a:cubicBezTo>
                <a:cubicBezTo>
                  <a:pt x="289" y="618"/>
                  <a:pt x="288" y="617"/>
                  <a:pt x="288" y="616"/>
                </a:cubicBezTo>
                <a:cubicBezTo>
                  <a:pt x="287" y="615"/>
                  <a:pt x="286" y="615"/>
                  <a:pt x="285" y="616"/>
                </a:cubicBezTo>
                <a:cubicBezTo>
                  <a:pt x="283" y="614"/>
                  <a:pt x="287" y="614"/>
                  <a:pt x="285" y="612"/>
                </a:cubicBezTo>
                <a:cubicBezTo>
                  <a:pt x="286" y="612"/>
                  <a:pt x="286" y="613"/>
                  <a:pt x="286" y="614"/>
                </a:cubicBezTo>
                <a:cubicBezTo>
                  <a:pt x="290" y="614"/>
                  <a:pt x="287" y="609"/>
                  <a:pt x="290" y="610"/>
                </a:cubicBezTo>
                <a:cubicBezTo>
                  <a:pt x="289" y="613"/>
                  <a:pt x="287" y="616"/>
                  <a:pt x="291" y="621"/>
                </a:cubicBezTo>
                <a:cubicBezTo>
                  <a:pt x="290" y="622"/>
                  <a:pt x="290" y="621"/>
                  <a:pt x="289" y="621"/>
                </a:cubicBezTo>
                <a:cubicBezTo>
                  <a:pt x="292" y="626"/>
                  <a:pt x="291" y="627"/>
                  <a:pt x="295" y="631"/>
                </a:cubicBezTo>
                <a:cubicBezTo>
                  <a:pt x="296" y="630"/>
                  <a:pt x="297" y="629"/>
                  <a:pt x="298" y="628"/>
                </a:cubicBezTo>
                <a:cubicBezTo>
                  <a:pt x="298" y="627"/>
                  <a:pt x="297" y="627"/>
                  <a:pt x="296" y="626"/>
                </a:cubicBezTo>
                <a:cubicBezTo>
                  <a:pt x="297" y="624"/>
                  <a:pt x="299" y="627"/>
                  <a:pt x="300" y="628"/>
                </a:cubicBezTo>
                <a:cubicBezTo>
                  <a:pt x="298" y="629"/>
                  <a:pt x="299" y="631"/>
                  <a:pt x="297" y="632"/>
                </a:cubicBezTo>
                <a:cubicBezTo>
                  <a:pt x="297" y="633"/>
                  <a:pt x="298" y="633"/>
                  <a:pt x="298" y="633"/>
                </a:cubicBezTo>
                <a:cubicBezTo>
                  <a:pt x="300" y="631"/>
                  <a:pt x="301" y="624"/>
                  <a:pt x="306" y="626"/>
                </a:cubicBezTo>
                <a:cubicBezTo>
                  <a:pt x="306" y="627"/>
                  <a:pt x="303" y="628"/>
                  <a:pt x="305" y="630"/>
                </a:cubicBezTo>
                <a:cubicBezTo>
                  <a:pt x="302" y="633"/>
                  <a:pt x="299" y="634"/>
                  <a:pt x="295" y="637"/>
                </a:cubicBezTo>
                <a:cubicBezTo>
                  <a:pt x="298" y="642"/>
                  <a:pt x="302" y="631"/>
                  <a:pt x="305" y="636"/>
                </a:cubicBezTo>
                <a:cubicBezTo>
                  <a:pt x="305" y="631"/>
                  <a:pt x="310" y="633"/>
                  <a:pt x="313" y="628"/>
                </a:cubicBezTo>
                <a:cubicBezTo>
                  <a:pt x="312" y="627"/>
                  <a:pt x="311" y="627"/>
                  <a:pt x="311" y="628"/>
                </a:cubicBezTo>
                <a:cubicBezTo>
                  <a:pt x="309" y="626"/>
                  <a:pt x="314" y="627"/>
                  <a:pt x="314" y="625"/>
                </a:cubicBezTo>
                <a:cubicBezTo>
                  <a:pt x="314" y="624"/>
                  <a:pt x="313" y="624"/>
                  <a:pt x="313" y="624"/>
                </a:cubicBezTo>
                <a:cubicBezTo>
                  <a:pt x="313" y="622"/>
                  <a:pt x="317" y="623"/>
                  <a:pt x="318" y="623"/>
                </a:cubicBezTo>
                <a:cubicBezTo>
                  <a:pt x="319" y="620"/>
                  <a:pt x="316" y="619"/>
                  <a:pt x="320" y="618"/>
                </a:cubicBezTo>
                <a:cubicBezTo>
                  <a:pt x="314" y="616"/>
                  <a:pt x="311" y="621"/>
                  <a:pt x="308" y="625"/>
                </a:cubicBezTo>
                <a:cubicBezTo>
                  <a:pt x="307" y="622"/>
                  <a:pt x="306" y="625"/>
                  <a:pt x="305" y="624"/>
                </a:cubicBezTo>
                <a:cubicBezTo>
                  <a:pt x="305" y="620"/>
                  <a:pt x="309" y="624"/>
                  <a:pt x="310" y="620"/>
                </a:cubicBezTo>
                <a:cubicBezTo>
                  <a:pt x="307" y="619"/>
                  <a:pt x="305" y="622"/>
                  <a:pt x="302" y="616"/>
                </a:cubicBezTo>
                <a:cubicBezTo>
                  <a:pt x="305" y="618"/>
                  <a:pt x="310" y="620"/>
                  <a:pt x="312" y="619"/>
                </a:cubicBezTo>
                <a:cubicBezTo>
                  <a:pt x="312" y="618"/>
                  <a:pt x="311" y="617"/>
                  <a:pt x="312" y="617"/>
                </a:cubicBezTo>
                <a:cubicBezTo>
                  <a:pt x="310" y="616"/>
                  <a:pt x="310" y="617"/>
                  <a:pt x="309" y="618"/>
                </a:cubicBezTo>
                <a:cubicBezTo>
                  <a:pt x="309" y="616"/>
                  <a:pt x="308" y="613"/>
                  <a:pt x="310" y="613"/>
                </a:cubicBezTo>
                <a:cubicBezTo>
                  <a:pt x="311" y="614"/>
                  <a:pt x="312" y="616"/>
                  <a:pt x="312" y="617"/>
                </a:cubicBezTo>
                <a:cubicBezTo>
                  <a:pt x="315" y="614"/>
                  <a:pt x="319" y="615"/>
                  <a:pt x="320" y="613"/>
                </a:cubicBezTo>
                <a:cubicBezTo>
                  <a:pt x="319" y="612"/>
                  <a:pt x="318" y="613"/>
                  <a:pt x="316" y="612"/>
                </a:cubicBezTo>
                <a:cubicBezTo>
                  <a:pt x="318" y="610"/>
                  <a:pt x="325" y="612"/>
                  <a:pt x="327" y="607"/>
                </a:cubicBezTo>
                <a:cubicBezTo>
                  <a:pt x="325" y="604"/>
                  <a:pt x="324" y="607"/>
                  <a:pt x="322" y="606"/>
                </a:cubicBezTo>
                <a:cubicBezTo>
                  <a:pt x="326" y="606"/>
                  <a:pt x="327" y="599"/>
                  <a:pt x="330" y="599"/>
                </a:cubicBezTo>
                <a:cubicBezTo>
                  <a:pt x="331" y="597"/>
                  <a:pt x="328" y="598"/>
                  <a:pt x="328" y="596"/>
                </a:cubicBezTo>
                <a:cubicBezTo>
                  <a:pt x="330" y="596"/>
                  <a:pt x="331" y="595"/>
                  <a:pt x="332" y="594"/>
                </a:cubicBezTo>
                <a:cubicBezTo>
                  <a:pt x="335" y="596"/>
                  <a:pt x="336" y="601"/>
                  <a:pt x="333" y="601"/>
                </a:cubicBezTo>
                <a:cubicBezTo>
                  <a:pt x="336" y="605"/>
                  <a:pt x="336" y="601"/>
                  <a:pt x="338" y="600"/>
                </a:cubicBezTo>
                <a:cubicBezTo>
                  <a:pt x="338" y="599"/>
                  <a:pt x="337" y="598"/>
                  <a:pt x="336" y="597"/>
                </a:cubicBezTo>
                <a:cubicBezTo>
                  <a:pt x="339" y="598"/>
                  <a:pt x="338" y="593"/>
                  <a:pt x="341" y="594"/>
                </a:cubicBezTo>
                <a:cubicBezTo>
                  <a:pt x="342" y="595"/>
                  <a:pt x="339" y="595"/>
                  <a:pt x="339" y="596"/>
                </a:cubicBezTo>
                <a:cubicBezTo>
                  <a:pt x="341" y="599"/>
                  <a:pt x="343" y="596"/>
                  <a:pt x="345" y="594"/>
                </a:cubicBezTo>
                <a:cubicBezTo>
                  <a:pt x="345" y="594"/>
                  <a:pt x="346" y="596"/>
                  <a:pt x="347" y="597"/>
                </a:cubicBezTo>
                <a:cubicBezTo>
                  <a:pt x="349" y="597"/>
                  <a:pt x="347" y="594"/>
                  <a:pt x="349" y="595"/>
                </a:cubicBezTo>
                <a:cubicBezTo>
                  <a:pt x="350" y="594"/>
                  <a:pt x="347" y="595"/>
                  <a:pt x="347" y="592"/>
                </a:cubicBezTo>
                <a:cubicBezTo>
                  <a:pt x="348" y="592"/>
                  <a:pt x="349" y="592"/>
                  <a:pt x="350" y="591"/>
                </a:cubicBezTo>
                <a:cubicBezTo>
                  <a:pt x="351" y="591"/>
                  <a:pt x="353" y="591"/>
                  <a:pt x="354" y="589"/>
                </a:cubicBezTo>
                <a:cubicBezTo>
                  <a:pt x="355" y="591"/>
                  <a:pt x="356" y="591"/>
                  <a:pt x="355" y="593"/>
                </a:cubicBezTo>
                <a:cubicBezTo>
                  <a:pt x="356" y="594"/>
                  <a:pt x="357" y="593"/>
                  <a:pt x="359" y="593"/>
                </a:cubicBezTo>
                <a:cubicBezTo>
                  <a:pt x="353" y="590"/>
                  <a:pt x="360" y="590"/>
                  <a:pt x="360" y="587"/>
                </a:cubicBezTo>
                <a:cubicBezTo>
                  <a:pt x="361" y="588"/>
                  <a:pt x="361" y="589"/>
                  <a:pt x="363" y="589"/>
                </a:cubicBezTo>
                <a:cubicBezTo>
                  <a:pt x="364" y="587"/>
                  <a:pt x="361" y="586"/>
                  <a:pt x="363" y="585"/>
                </a:cubicBezTo>
                <a:cubicBezTo>
                  <a:pt x="364" y="585"/>
                  <a:pt x="363" y="586"/>
                  <a:pt x="364" y="587"/>
                </a:cubicBezTo>
                <a:cubicBezTo>
                  <a:pt x="367" y="587"/>
                  <a:pt x="363" y="583"/>
                  <a:pt x="365" y="582"/>
                </a:cubicBezTo>
                <a:cubicBezTo>
                  <a:pt x="367" y="587"/>
                  <a:pt x="366" y="582"/>
                  <a:pt x="365" y="581"/>
                </a:cubicBezTo>
                <a:cubicBezTo>
                  <a:pt x="364" y="579"/>
                  <a:pt x="362" y="582"/>
                  <a:pt x="361" y="581"/>
                </a:cubicBezTo>
                <a:cubicBezTo>
                  <a:pt x="361" y="579"/>
                  <a:pt x="364" y="579"/>
                  <a:pt x="366" y="579"/>
                </a:cubicBezTo>
                <a:cubicBezTo>
                  <a:pt x="366" y="580"/>
                  <a:pt x="367" y="581"/>
                  <a:pt x="366" y="582"/>
                </a:cubicBezTo>
                <a:cubicBezTo>
                  <a:pt x="367" y="583"/>
                  <a:pt x="368" y="582"/>
                  <a:pt x="369" y="583"/>
                </a:cubicBezTo>
                <a:cubicBezTo>
                  <a:pt x="371" y="581"/>
                  <a:pt x="366" y="579"/>
                  <a:pt x="367" y="578"/>
                </a:cubicBezTo>
                <a:cubicBezTo>
                  <a:pt x="369" y="576"/>
                  <a:pt x="368" y="580"/>
                  <a:pt x="369" y="578"/>
                </a:cubicBezTo>
                <a:cubicBezTo>
                  <a:pt x="370" y="580"/>
                  <a:pt x="369" y="582"/>
                  <a:pt x="371" y="584"/>
                </a:cubicBezTo>
                <a:cubicBezTo>
                  <a:pt x="369" y="585"/>
                  <a:pt x="368" y="584"/>
                  <a:pt x="367" y="584"/>
                </a:cubicBezTo>
                <a:cubicBezTo>
                  <a:pt x="369" y="588"/>
                  <a:pt x="370" y="586"/>
                  <a:pt x="371" y="584"/>
                </a:cubicBezTo>
                <a:cubicBezTo>
                  <a:pt x="373" y="590"/>
                  <a:pt x="374" y="584"/>
                  <a:pt x="375" y="584"/>
                </a:cubicBezTo>
                <a:cubicBezTo>
                  <a:pt x="378" y="583"/>
                  <a:pt x="385" y="583"/>
                  <a:pt x="383" y="577"/>
                </a:cubicBezTo>
                <a:cubicBezTo>
                  <a:pt x="382" y="576"/>
                  <a:pt x="382" y="576"/>
                  <a:pt x="381" y="576"/>
                </a:cubicBezTo>
                <a:cubicBezTo>
                  <a:pt x="380" y="575"/>
                  <a:pt x="381" y="574"/>
                  <a:pt x="380" y="573"/>
                </a:cubicBezTo>
                <a:cubicBezTo>
                  <a:pt x="381" y="571"/>
                  <a:pt x="382" y="575"/>
                  <a:pt x="383" y="575"/>
                </a:cubicBezTo>
                <a:cubicBezTo>
                  <a:pt x="383" y="573"/>
                  <a:pt x="386" y="574"/>
                  <a:pt x="384" y="571"/>
                </a:cubicBezTo>
                <a:cubicBezTo>
                  <a:pt x="389" y="573"/>
                  <a:pt x="389" y="568"/>
                  <a:pt x="392" y="567"/>
                </a:cubicBezTo>
                <a:cubicBezTo>
                  <a:pt x="391" y="566"/>
                  <a:pt x="390" y="566"/>
                  <a:pt x="389" y="564"/>
                </a:cubicBezTo>
                <a:cubicBezTo>
                  <a:pt x="392" y="564"/>
                  <a:pt x="387" y="561"/>
                  <a:pt x="390" y="561"/>
                </a:cubicBezTo>
                <a:cubicBezTo>
                  <a:pt x="391" y="563"/>
                  <a:pt x="391" y="565"/>
                  <a:pt x="392" y="567"/>
                </a:cubicBezTo>
                <a:cubicBezTo>
                  <a:pt x="393" y="566"/>
                  <a:pt x="393" y="566"/>
                  <a:pt x="393" y="566"/>
                </a:cubicBezTo>
                <a:cubicBezTo>
                  <a:pt x="394" y="566"/>
                  <a:pt x="392" y="564"/>
                  <a:pt x="391" y="562"/>
                </a:cubicBezTo>
                <a:cubicBezTo>
                  <a:pt x="394" y="565"/>
                  <a:pt x="394" y="559"/>
                  <a:pt x="397" y="563"/>
                </a:cubicBezTo>
                <a:cubicBezTo>
                  <a:pt x="397" y="560"/>
                  <a:pt x="398" y="561"/>
                  <a:pt x="401" y="561"/>
                </a:cubicBezTo>
                <a:cubicBezTo>
                  <a:pt x="399" y="559"/>
                  <a:pt x="398" y="558"/>
                  <a:pt x="397" y="558"/>
                </a:cubicBezTo>
                <a:cubicBezTo>
                  <a:pt x="396" y="555"/>
                  <a:pt x="399" y="558"/>
                  <a:pt x="400" y="560"/>
                </a:cubicBezTo>
                <a:cubicBezTo>
                  <a:pt x="403" y="557"/>
                  <a:pt x="409" y="557"/>
                  <a:pt x="408" y="551"/>
                </a:cubicBezTo>
                <a:cubicBezTo>
                  <a:pt x="410" y="551"/>
                  <a:pt x="412" y="552"/>
                  <a:pt x="414" y="553"/>
                </a:cubicBezTo>
                <a:cubicBezTo>
                  <a:pt x="415" y="551"/>
                  <a:pt x="412" y="550"/>
                  <a:pt x="412" y="549"/>
                </a:cubicBezTo>
                <a:cubicBezTo>
                  <a:pt x="414" y="547"/>
                  <a:pt x="413" y="547"/>
                  <a:pt x="415" y="546"/>
                </a:cubicBezTo>
                <a:cubicBezTo>
                  <a:pt x="417" y="548"/>
                  <a:pt x="416" y="549"/>
                  <a:pt x="418" y="550"/>
                </a:cubicBezTo>
                <a:cubicBezTo>
                  <a:pt x="419" y="549"/>
                  <a:pt x="419" y="547"/>
                  <a:pt x="419" y="546"/>
                </a:cubicBezTo>
                <a:cubicBezTo>
                  <a:pt x="416" y="547"/>
                  <a:pt x="417" y="543"/>
                  <a:pt x="416" y="545"/>
                </a:cubicBezTo>
                <a:cubicBezTo>
                  <a:pt x="415" y="544"/>
                  <a:pt x="415" y="540"/>
                  <a:pt x="417" y="540"/>
                </a:cubicBezTo>
                <a:cubicBezTo>
                  <a:pt x="416" y="543"/>
                  <a:pt x="418" y="543"/>
                  <a:pt x="421" y="546"/>
                </a:cubicBezTo>
                <a:cubicBezTo>
                  <a:pt x="418" y="542"/>
                  <a:pt x="421" y="543"/>
                  <a:pt x="420" y="539"/>
                </a:cubicBezTo>
                <a:cubicBezTo>
                  <a:pt x="423" y="534"/>
                  <a:pt x="429" y="538"/>
                  <a:pt x="431" y="531"/>
                </a:cubicBezTo>
                <a:cubicBezTo>
                  <a:pt x="429" y="529"/>
                  <a:pt x="429" y="534"/>
                  <a:pt x="427" y="530"/>
                </a:cubicBezTo>
                <a:cubicBezTo>
                  <a:pt x="429" y="529"/>
                  <a:pt x="431" y="529"/>
                  <a:pt x="433" y="531"/>
                </a:cubicBezTo>
                <a:cubicBezTo>
                  <a:pt x="433" y="528"/>
                  <a:pt x="432" y="529"/>
                  <a:pt x="434" y="530"/>
                </a:cubicBezTo>
                <a:cubicBezTo>
                  <a:pt x="435" y="527"/>
                  <a:pt x="431" y="528"/>
                  <a:pt x="430" y="525"/>
                </a:cubicBezTo>
                <a:cubicBezTo>
                  <a:pt x="431" y="524"/>
                  <a:pt x="431" y="524"/>
                  <a:pt x="430" y="523"/>
                </a:cubicBezTo>
                <a:cubicBezTo>
                  <a:pt x="434" y="521"/>
                  <a:pt x="438" y="519"/>
                  <a:pt x="438" y="514"/>
                </a:cubicBezTo>
                <a:cubicBezTo>
                  <a:pt x="436" y="513"/>
                  <a:pt x="436" y="518"/>
                  <a:pt x="434" y="515"/>
                </a:cubicBezTo>
                <a:cubicBezTo>
                  <a:pt x="432" y="516"/>
                  <a:pt x="433" y="517"/>
                  <a:pt x="433" y="518"/>
                </a:cubicBezTo>
                <a:cubicBezTo>
                  <a:pt x="432" y="519"/>
                  <a:pt x="433" y="516"/>
                  <a:pt x="431" y="515"/>
                </a:cubicBezTo>
                <a:cubicBezTo>
                  <a:pt x="430" y="515"/>
                  <a:pt x="430" y="515"/>
                  <a:pt x="430" y="515"/>
                </a:cubicBezTo>
                <a:cubicBezTo>
                  <a:pt x="434" y="524"/>
                  <a:pt x="423" y="519"/>
                  <a:pt x="418" y="519"/>
                </a:cubicBezTo>
                <a:cubicBezTo>
                  <a:pt x="420" y="521"/>
                  <a:pt x="422" y="519"/>
                  <a:pt x="424" y="522"/>
                </a:cubicBezTo>
                <a:cubicBezTo>
                  <a:pt x="421" y="524"/>
                  <a:pt x="421" y="524"/>
                  <a:pt x="421" y="524"/>
                </a:cubicBezTo>
                <a:cubicBezTo>
                  <a:pt x="422" y="526"/>
                  <a:pt x="425" y="524"/>
                  <a:pt x="422" y="526"/>
                </a:cubicBezTo>
                <a:cubicBezTo>
                  <a:pt x="423" y="528"/>
                  <a:pt x="424" y="527"/>
                  <a:pt x="425" y="527"/>
                </a:cubicBezTo>
                <a:cubicBezTo>
                  <a:pt x="426" y="532"/>
                  <a:pt x="421" y="526"/>
                  <a:pt x="422" y="529"/>
                </a:cubicBezTo>
                <a:cubicBezTo>
                  <a:pt x="415" y="520"/>
                  <a:pt x="410" y="529"/>
                  <a:pt x="403" y="533"/>
                </a:cubicBezTo>
                <a:cubicBezTo>
                  <a:pt x="404" y="535"/>
                  <a:pt x="406" y="534"/>
                  <a:pt x="407" y="533"/>
                </a:cubicBezTo>
                <a:cubicBezTo>
                  <a:pt x="406" y="536"/>
                  <a:pt x="401" y="535"/>
                  <a:pt x="399" y="532"/>
                </a:cubicBezTo>
                <a:cubicBezTo>
                  <a:pt x="400" y="532"/>
                  <a:pt x="401" y="531"/>
                  <a:pt x="401" y="530"/>
                </a:cubicBezTo>
                <a:cubicBezTo>
                  <a:pt x="399" y="528"/>
                  <a:pt x="400" y="532"/>
                  <a:pt x="398" y="532"/>
                </a:cubicBezTo>
                <a:cubicBezTo>
                  <a:pt x="398" y="533"/>
                  <a:pt x="399" y="535"/>
                  <a:pt x="401" y="536"/>
                </a:cubicBezTo>
                <a:cubicBezTo>
                  <a:pt x="399" y="537"/>
                  <a:pt x="398" y="533"/>
                  <a:pt x="396" y="535"/>
                </a:cubicBezTo>
                <a:cubicBezTo>
                  <a:pt x="396" y="534"/>
                  <a:pt x="396" y="533"/>
                  <a:pt x="395" y="532"/>
                </a:cubicBezTo>
                <a:cubicBezTo>
                  <a:pt x="397" y="530"/>
                  <a:pt x="398" y="530"/>
                  <a:pt x="401" y="527"/>
                </a:cubicBezTo>
                <a:cubicBezTo>
                  <a:pt x="406" y="531"/>
                  <a:pt x="412" y="524"/>
                  <a:pt x="417" y="520"/>
                </a:cubicBezTo>
                <a:cubicBezTo>
                  <a:pt x="415" y="519"/>
                  <a:pt x="414" y="522"/>
                  <a:pt x="414" y="518"/>
                </a:cubicBezTo>
                <a:cubicBezTo>
                  <a:pt x="411" y="518"/>
                  <a:pt x="412" y="520"/>
                  <a:pt x="411" y="522"/>
                </a:cubicBezTo>
                <a:cubicBezTo>
                  <a:pt x="411" y="517"/>
                  <a:pt x="403" y="522"/>
                  <a:pt x="405" y="518"/>
                </a:cubicBezTo>
                <a:cubicBezTo>
                  <a:pt x="402" y="517"/>
                  <a:pt x="403" y="521"/>
                  <a:pt x="404" y="522"/>
                </a:cubicBezTo>
                <a:cubicBezTo>
                  <a:pt x="403" y="522"/>
                  <a:pt x="402" y="522"/>
                  <a:pt x="401" y="522"/>
                </a:cubicBezTo>
                <a:cubicBezTo>
                  <a:pt x="400" y="521"/>
                  <a:pt x="403" y="520"/>
                  <a:pt x="402" y="519"/>
                </a:cubicBezTo>
                <a:cubicBezTo>
                  <a:pt x="400" y="518"/>
                  <a:pt x="398" y="519"/>
                  <a:pt x="396" y="519"/>
                </a:cubicBezTo>
                <a:cubicBezTo>
                  <a:pt x="395" y="519"/>
                  <a:pt x="398" y="521"/>
                  <a:pt x="399" y="520"/>
                </a:cubicBezTo>
                <a:cubicBezTo>
                  <a:pt x="399" y="521"/>
                  <a:pt x="399" y="521"/>
                  <a:pt x="398" y="520"/>
                </a:cubicBezTo>
                <a:cubicBezTo>
                  <a:pt x="397" y="521"/>
                  <a:pt x="399" y="521"/>
                  <a:pt x="399" y="522"/>
                </a:cubicBezTo>
                <a:cubicBezTo>
                  <a:pt x="393" y="518"/>
                  <a:pt x="389" y="520"/>
                  <a:pt x="386" y="521"/>
                </a:cubicBezTo>
                <a:cubicBezTo>
                  <a:pt x="390" y="524"/>
                  <a:pt x="392" y="519"/>
                  <a:pt x="396" y="524"/>
                </a:cubicBezTo>
                <a:cubicBezTo>
                  <a:pt x="395" y="522"/>
                  <a:pt x="393" y="525"/>
                  <a:pt x="392" y="523"/>
                </a:cubicBezTo>
                <a:cubicBezTo>
                  <a:pt x="390" y="525"/>
                  <a:pt x="390" y="526"/>
                  <a:pt x="389" y="527"/>
                </a:cubicBezTo>
                <a:cubicBezTo>
                  <a:pt x="390" y="528"/>
                  <a:pt x="391" y="527"/>
                  <a:pt x="392" y="528"/>
                </a:cubicBezTo>
                <a:cubicBezTo>
                  <a:pt x="395" y="527"/>
                  <a:pt x="393" y="525"/>
                  <a:pt x="394" y="524"/>
                </a:cubicBezTo>
                <a:cubicBezTo>
                  <a:pt x="397" y="528"/>
                  <a:pt x="397" y="528"/>
                  <a:pt x="397" y="528"/>
                </a:cubicBezTo>
                <a:cubicBezTo>
                  <a:pt x="394" y="526"/>
                  <a:pt x="395" y="529"/>
                  <a:pt x="394" y="531"/>
                </a:cubicBezTo>
                <a:cubicBezTo>
                  <a:pt x="391" y="527"/>
                  <a:pt x="387" y="530"/>
                  <a:pt x="383" y="524"/>
                </a:cubicBezTo>
                <a:cubicBezTo>
                  <a:pt x="381" y="525"/>
                  <a:pt x="381" y="530"/>
                  <a:pt x="378" y="526"/>
                </a:cubicBezTo>
                <a:cubicBezTo>
                  <a:pt x="381" y="524"/>
                  <a:pt x="382" y="525"/>
                  <a:pt x="383" y="523"/>
                </a:cubicBezTo>
                <a:cubicBezTo>
                  <a:pt x="384" y="524"/>
                  <a:pt x="387" y="524"/>
                  <a:pt x="386" y="525"/>
                </a:cubicBezTo>
                <a:cubicBezTo>
                  <a:pt x="387" y="526"/>
                  <a:pt x="388" y="525"/>
                  <a:pt x="389" y="525"/>
                </a:cubicBezTo>
                <a:cubicBezTo>
                  <a:pt x="388" y="521"/>
                  <a:pt x="386" y="524"/>
                  <a:pt x="385" y="521"/>
                </a:cubicBezTo>
                <a:cubicBezTo>
                  <a:pt x="386" y="520"/>
                  <a:pt x="385" y="519"/>
                  <a:pt x="387" y="518"/>
                </a:cubicBezTo>
                <a:cubicBezTo>
                  <a:pt x="386" y="517"/>
                  <a:pt x="385" y="517"/>
                  <a:pt x="384" y="517"/>
                </a:cubicBezTo>
                <a:cubicBezTo>
                  <a:pt x="382" y="516"/>
                  <a:pt x="387" y="518"/>
                  <a:pt x="386" y="515"/>
                </a:cubicBezTo>
                <a:cubicBezTo>
                  <a:pt x="387" y="516"/>
                  <a:pt x="389" y="516"/>
                  <a:pt x="389" y="518"/>
                </a:cubicBezTo>
                <a:cubicBezTo>
                  <a:pt x="390" y="519"/>
                  <a:pt x="392" y="517"/>
                  <a:pt x="393" y="519"/>
                </a:cubicBezTo>
                <a:cubicBezTo>
                  <a:pt x="393" y="517"/>
                  <a:pt x="391" y="515"/>
                  <a:pt x="393" y="514"/>
                </a:cubicBezTo>
                <a:cubicBezTo>
                  <a:pt x="396" y="517"/>
                  <a:pt x="398" y="513"/>
                  <a:pt x="401" y="517"/>
                </a:cubicBezTo>
                <a:cubicBezTo>
                  <a:pt x="400" y="514"/>
                  <a:pt x="403" y="515"/>
                  <a:pt x="405" y="515"/>
                </a:cubicBezTo>
                <a:cubicBezTo>
                  <a:pt x="406" y="515"/>
                  <a:pt x="403" y="511"/>
                  <a:pt x="403" y="513"/>
                </a:cubicBezTo>
                <a:cubicBezTo>
                  <a:pt x="403" y="511"/>
                  <a:pt x="405" y="509"/>
                  <a:pt x="406" y="505"/>
                </a:cubicBezTo>
                <a:cubicBezTo>
                  <a:pt x="407" y="505"/>
                  <a:pt x="408" y="507"/>
                  <a:pt x="409" y="506"/>
                </a:cubicBezTo>
                <a:cubicBezTo>
                  <a:pt x="408" y="502"/>
                  <a:pt x="405" y="503"/>
                  <a:pt x="403" y="504"/>
                </a:cubicBezTo>
                <a:cubicBezTo>
                  <a:pt x="403" y="507"/>
                  <a:pt x="402" y="508"/>
                  <a:pt x="401" y="511"/>
                </a:cubicBezTo>
                <a:cubicBezTo>
                  <a:pt x="401" y="510"/>
                  <a:pt x="399" y="506"/>
                  <a:pt x="398" y="506"/>
                </a:cubicBezTo>
                <a:cubicBezTo>
                  <a:pt x="397" y="505"/>
                  <a:pt x="400" y="503"/>
                  <a:pt x="400" y="506"/>
                </a:cubicBezTo>
                <a:cubicBezTo>
                  <a:pt x="401" y="505"/>
                  <a:pt x="400" y="505"/>
                  <a:pt x="401" y="504"/>
                </a:cubicBezTo>
                <a:cubicBezTo>
                  <a:pt x="400" y="502"/>
                  <a:pt x="398" y="504"/>
                  <a:pt x="400" y="502"/>
                </a:cubicBezTo>
                <a:cubicBezTo>
                  <a:pt x="398" y="501"/>
                  <a:pt x="399" y="502"/>
                  <a:pt x="398" y="499"/>
                </a:cubicBezTo>
                <a:cubicBezTo>
                  <a:pt x="398" y="504"/>
                  <a:pt x="395" y="501"/>
                  <a:pt x="397" y="506"/>
                </a:cubicBezTo>
                <a:cubicBezTo>
                  <a:pt x="395" y="507"/>
                  <a:pt x="396" y="502"/>
                  <a:pt x="394" y="504"/>
                </a:cubicBezTo>
                <a:cubicBezTo>
                  <a:pt x="394" y="503"/>
                  <a:pt x="395" y="503"/>
                  <a:pt x="395" y="502"/>
                </a:cubicBezTo>
                <a:cubicBezTo>
                  <a:pt x="394" y="501"/>
                  <a:pt x="393" y="503"/>
                  <a:pt x="392" y="500"/>
                </a:cubicBezTo>
                <a:cubicBezTo>
                  <a:pt x="392" y="503"/>
                  <a:pt x="392" y="506"/>
                  <a:pt x="393" y="510"/>
                </a:cubicBezTo>
                <a:cubicBezTo>
                  <a:pt x="391" y="510"/>
                  <a:pt x="392" y="509"/>
                  <a:pt x="391" y="507"/>
                </a:cubicBezTo>
                <a:cubicBezTo>
                  <a:pt x="390" y="508"/>
                  <a:pt x="390" y="509"/>
                  <a:pt x="392" y="511"/>
                </a:cubicBezTo>
                <a:cubicBezTo>
                  <a:pt x="391" y="511"/>
                  <a:pt x="391" y="512"/>
                  <a:pt x="391" y="513"/>
                </a:cubicBezTo>
                <a:cubicBezTo>
                  <a:pt x="390" y="515"/>
                  <a:pt x="389" y="514"/>
                  <a:pt x="388" y="515"/>
                </a:cubicBezTo>
                <a:cubicBezTo>
                  <a:pt x="387" y="513"/>
                  <a:pt x="389" y="514"/>
                  <a:pt x="390" y="514"/>
                </a:cubicBezTo>
                <a:cubicBezTo>
                  <a:pt x="390" y="513"/>
                  <a:pt x="389" y="512"/>
                  <a:pt x="388" y="510"/>
                </a:cubicBezTo>
                <a:cubicBezTo>
                  <a:pt x="388" y="514"/>
                  <a:pt x="382" y="512"/>
                  <a:pt x="384" y="516"/>
                </a:cubicBezTo>
                <a:cubicBezTo>
                  <a:pt x="383" y="517"/>
                  <a:pt x="380" y="513"/>
                  <a:pt x="381" y="517"/>
                </a:cubicBezTo>
                <a:cubicBezTo>
                  <a:pt x="379" y="517"/>
                  <a:pt x="382" y="515"/>
                  <a:pt x="380" y="513"/>
                </a:cubicBezTo>
                <a:cubicBezTo>
                  <a:pt x="381" y="514"/>
                  <a:pt x="382" y="512"/>
                  <a:pt x="383" y="514"/>
                </a:cubicBezTo>
                <a:cubicBezTo>
                  <a:pt x="383" y="511"/>
                  <a:pt x="388" y="510"/>
                  <a:pt x="386" y="506"/>
                </a:cubicBezTo>
                <a:cubicBezTo>
                  <a:pt x="387" y="503"/>
                  <a:pt x="388" y="508"/>
                  <a:pt x="389" y="507"/>
                </a:cubicBezTo>
                <a:cubicBezTo>
                  <a:pt x="389" y="506"/>
                  <a:pt x="388" y="506"/>
                  <a:pt x="388" y="506"/>
                </a:cubicBezTo>
                <a:cubicBezTo>
                  <a:pt x="387" y="504"/>
                  <a:pt x="390" y="506"/>
                  <a:pt x="390" y="505"/>
                </a:cubicBezTo>
                <a:cubicBezTo>
                  <a:pt x="385" y="502"/>
                  <a:pt x="384" y="507"/>
                  <a:pt x="382" y="509"/>
                </a:cubicBezTo>
                <a:cubicBezTo>
                  <a:pt x="382" y="507"/>
                  <a:pt x="379" y="508"/>
                  <a:pt x="377" y="506"/>
                </a:cubicBezTo>
                <a:cubicBezTo>
                  <a:pt x="377" y="507"/>
                  <a:pt x="376" y="508"/>
                  <a:pt x="377" y="510"/>
                </a:cubicBezTo>
                <a:cubicBezTo>
                  <a:pt x="376" y="510"/>
                  <a:pt x="377" y="507"/>
                  <a:pt x="375" y="507"/>
                </a:cubicBezTo>
                <a:cubicBezTo>
                  <a:pt x="374" y="508"/>
                  <a:pt x="374" y="509"/>
                  <a:pt x="376" y="511"/>
                </a:cubicBezTo>
                <a:cubicBezTo>
                  <a:pt x="374" y="511"/>
                  <a:pt x="373" y="509"/>
                  <a:pt x="372" y="509"/>
                </a:cubicBezTo>
                <a:cubicBezTo>
                  <a:pt x="372" y="511"/>
                  <a:pt x="371" y="512"/>
                  <a:pt x="373" y="514"/>
                </a:cubicBezTo>
                <a:cubicBezTo>
                  <a:pt x="371" y="513"/>
                  <a:pt x="369" y="513"/>
                  <a:pt x="367" y="511"/>
                </a:cubicBezTo>
                <a:cubicBezTo>
                  <a:pt x="369" y="511"/>
                  <a:pt x="368" y="511"/>
                  <a:pt x="370" y="512"/>
                </a:cubicBezTo>
                <a:cubicBezTo>
                  <a:pt x="371" y="511"/>
                  <a:pt x="371" y="510"/>
                  <a:pt x="370" y="508"/>
                </a:cubicBezTo>
                <a:cubicBezTo>
                  <a:pt x="372" y="508"/>
                  <a:pt x="374" y="510"/>
                  <a:pt x="372" y="506"/>
                </a:cubicBezTo>
                <a:cubicBezTo>
                  <a:pt x="373" y="505"/>
                  <a:pt x="374" y="506"/>
                  <a:pt x="375" y="507"/>
                </a:cubicBezTo>
                <a:cubicBezTo>
                  <a:pt x="376" y="505"/>
                  <a:pt x="373" y="501"/>
                  <a:pt x="376" y="502"/>
                </a:cubicBezTo>
                <a:cubicBezTo>
                  <a:pt x="373" y="500"/>
                  <a:pt x="372" y="506"/>
                  <a:pt x="368" y="505"/>
                </a:cubicBezTo>
                <a:cubicBezTo>
                  <a:pt x="368" y="503"/>
                  <a:pt x="370" y="501"/>
                  <a:pt x="370" y="500"/>
                </a:cubicBezTo>
                <a:cubicBezTo>
                  <a:pt x="369" y="501"/>
                  <a:pt x="367" y="500"/>
                  <a:pt x="364" y="502"/>
                </a:cubicBezTo>
                <a:cubicBezTo>
                  <a:pt x="366" y="505"/>
                  <a:pt x="367" y="505"/>
                  <a:pt x="369" y="506"/>
                </a:cubicBezTo>
                <a:cubicBezTo>
                  <a:pt x="369" y="508"/>
                  <a:pt x="365" y="506"/>
                  <a:pt x="369" y="509"/>
                </a:cubicBezTo>
                <a:cubicBezTo>
                  <a:pt x="366" y="510"/>
                  <a:pt x="367" y="508"/>
                  <a:pt x="365" y="506"/>
                </a:cubicBezTo>
                <a:cubicBezTo>
                  <a:pt x="363" y="504"/>
                  <a:pt x="362" y="507"/>
                  <a:pt x="363" y="508"/>
                </a:cubicBezTo>
                <a:cubicBezTo>
                  <a:pt x="364" y="510"/>
                  <a:pt x="364" y="507"/>
                  <a:pt x="366" y="509"/>
                </a:cubicBezTo>
                <a:cubicBezTo>
                  <a:pt x="367" y="511"/>
                  <a:pt x="365" y="511"/>
                  <a:pt x="364" y="513"/>
                </a:cubicBezTo>
                <a:cubicBezTo>
                  <a:pt x="363" y="510"/>
                  <a:pt x="361" y="512"/>
                  <a:pt x="360" y="510"/>
                </a:cubicBezTo>
                <a:cubicBezTo>
                  <a:pt x="359" y="510"/>
                  <a:pt x="359" y="511"/>
                  <a:pt x="358" y="512"/>
                </a:cubicBezTo>
                <a:cubicBezTo>
                  <a:pt x="357" y="509"/>
                  <a:pt x="357" y="510"/>
                  <a:pt x="355" y="508"/>
                </a:cubicBezTo>
                <a:cubicBezTo>
                  <a:pt x="352" y="509"/>
                  <a:pt x="353" y="516"/>
                  <a:pt x="356" y="516"/>
                </a:cubicBezTo>
                <a:cubicBezTo>
                  <a:pt x="356" y="517"/>
                  <a:pt x="356" y="518"/>
                  <a:pt x="355" y="518"/>
                </a:cubicBezTo>
                <a:cubicBezTo>
                  <a:pt x="355" y="518"/>
                  <a:pt x="354" y="516"/>
                  <a:pt x="353" y="515"/>
                </a:cubicBezTo>
                <a:cubicBezTo>
                  <a:pt x="352" y="516"/>
                  <a:pt x="353" y="522"/>
                  <a:pt x="350" y="518"/>
                </a:cubicBezTo>
                <a:cubicBezTo>
                  <a:pt x="351" y="517"/>
                  <a:pt x="352" y="518"/>
                  <a:pt x="352" y="516"/>
                </a:cubicBezTo>
                <a:cubicBezTo>
                  <a:pt x="351" y="515"/>
                  <a:pt x="350" y="517"/>
                  <a:pt x="349" y="514"/>
                </a:cubicBezTo>
                <a:cubicBezTo>
                  <a:pt x="347" y="514"/>
                  <a:pt x="347" y="517"/>
                  <a:pt x="345" y="515"/>
                </a:cubicBezTo>
                <a:cubicBezTo>
                  <a:pt x="343" y="516"/>
                  <a:pt x="343" y="518"/>
                  <a:pt x="344" y="521"/>
                </a:cubicBezTo>
                <a:cubicBezTo>
                  <a:pt x="346" y="522"/>
                  <a:pt x="344" y="518"/>
                  <a:pt x="346" y="518"/>
                </a:cubicBezTo>
                <a:cubicBezTo>
                  <a:pt x="347" y="518"/>
                  <a:pt x="346" y="522"/>
                  <a:pt x="345" y="523"/>
                </a:cubicBezTo>
                <a:cubicBezTo>
                  <a:pt x="343" y="518"/>
                  <a:pt x="343" y="517"/>
                  <a:pt x="340" y="513"/>
                </a:cubicBezTo>
                <a:cubicBezTo>
                  <a:pt x="343" y="513"/>
                  <a:pt x="344" y="513"/>
                  <a:pt x="347" y="510"/>
                </a:cubicBezTo>
                <a:cubicBezTo>
                  <a:pt x="344" y="509"/>
                  <a:pt x="340" y="512"/>
                  <a:pt x="338" y="515"/>
                </a:cubicBezTo>
                <a:cubicBezTo>
                  <a:pt x="337" y="511"/>
                  <a:pt x="340" y="510"/>
                  <a:pt x="342" y="510"/>
                </a:cubicBezTo>
                <a:cubicBezTo>
                  <a:pt x="343" y="508"/>
                  <a:pt x="338" y="510"/>
                  <a:pt x="338" y="507"/>
                </a:cubicBezTo>
                <a:cubicBezTo>
                  <a:pt x="336" y="511"/>
                  <a:pt x="332" y="510"/>
                  <a:pt x="329" y="511"/>
                </a:cubicBezTo>
                <a:cubicBezTo>
                  <a:pt x="328" y="513"/>
                  <a:pt x="330" y="513"/>
                  <a:pt x="331" y="514"/>
                </a:cubicBezTo>
                <a:cubicBezTo>
                  <a:pt x="330" y="516"/>
                  <a:pt x="328" y="514"/>
                  <a:pt x="328" y="516"/>
                </a:cubicBezTo>
                <a:cubicBezTo>
                  <a:pt x="328" y="517"/>
                  <a:pt x="331" y="518"/>
                  <a:pt x="330" y="516"/>
                </a:cubicBezTo>
                <a:cubicBezTo>
                  <a:pt x="331" y="516"/>
                  <a:pt x="330" y="519"/>
                  <a:pt x="329" y="520"/>
                </a:cubicBezTo>
                <a:cubicBezTo>
                  <a:pt x="330" y="521"/>
                  <a:pt x="332" y="519"/>
                  <a:pt x="331" y="518"/>
                </a:cubicBezTo>
                <a:cubicBezTo>
                  <a:pt x="332" y="517"/>
                  <a:pt x="334" y="523"/>
                  <a:pt x="333" y="519"/>
                </a:cubicBezTo>
                <a:cubicBezTo>
                  <a:pt x="335" y="519"/>
                  <a:pt x="333" y="522"/>
                  <a:pt x="336" y="524"/>
                </a:cubicBezTo>
                <a:cubicBezTo>
                  <a:pt x="334" y="522"/>
                  <a:pt x="332" y="525"/>
                  <a:pt x="331" y="523"/>
                </a:cubicBezTo>
                <a:cubicBezTo>
                  <a:pt x="330" y="525"/>
                  <a:pt x="332" y="525"/>
                  <a:pt x="333" y="528"/>
                </a:cubicBezTo>
                <a:cubicBezTo>
                  <a:pt x="332" y="526"/>
                  <a:pt x="330" y="526"/>
                  <a:pt x="328" y="528"/>
                </a:cubicBezTo>
                <a:cubicBezTo>
                  <a:pt x="327" y="526"/>
                  <a:pt x="329" y="524"/>
                  <a:pt x="330" y="522"/>
                </a:cubicBezTo>
                <a:cubicBezTo>
                  <a:pt x="327" y="524"/>
                  <a:pt x="327" y="526"/>
                  <a:pt x="323" y="525"/>
                </a:cubicBezTo>
                <a:cubicBezTo>
                  <a:pt x="322" y="526"/>
                  <a:pt x="324" y="527"/>
                  <a:pt x="324" y="527"/>
                </a:cubicBezTo>
                <a:cubicBezTo>
                  <a:pt x="325" y="531"/>
                  <a:pt x="321" y="526"/>
                  <a:pt x="320" y="528"/>
                </a:cubicBezTo>
                <a:cubicBezTo>
                  <a:pt x="318" y="529"/>
                  <a:pt x="321" y="530"/>
                  <a:pt x="321" y="529"/>
                </a:cubicBezTo>
                <a:cubicBezTo>
                  <a:pt x="323" y="531"/>
                  <a:pt x="319" y="531"/>
                  <a:pt x="320" y="533"/>
                </a:cubicBezTo>
                <a:cubicBezTo>
                  <a:pt x="318" y="533"/>
                  <a:pt x="320" y="530"/>
                  <a:pt x="319" y="528"/>
                </a:cubicBezTo>
                <a:cubicBezTo>
                  <a:pt x="318" y="528"/>
                  <a:pt x="318" y="528"/>
                  <a:pt x="317" y="527"/>
                </a:cubicBezTo>
                <a:cubicBezTo>
                  <a:pt x="316" y="528"/>
                  <a:pt x="316" y="529"/>
                  <a:pt x="316" y="530"/>
                </a:cubicBezTo>
                <a:cubicBezTo>
                  <a:pt x="316" y="530"/>
                  <a:pt x="316" y="530"/>
                  <a:pt x="316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1"/>
                  <a:pt x="315" y="531"/>
                  <a:pt x="315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5" y="532"/>
                  <a:pt x="315" y="532"/>
                  <a:pt x="315" y="532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4" y="531"/>
                  <a:pt x="314" y="531"/>
                  <a:pt x="314" y="531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5" y="530"/>
                  <a:pt x="315" y="530"/>
                </a:cubicBezTo>
                <a:cubicBezTo>
                  <a:pt x="315" y="530"/>
                  <a:pt x="314" y="530"/>
                  <a:pt x="314" y="530"/>
                </a:cubicBezTo>
                <a:cubicBezTo>
                  <a:pt x="318" y="535"/>
                  <a:pt x="308" y="535"/>
                  <a:pt x="313" y="538"/>
                </a:cubicBezTo>
                <a:cubicBezTo>
                  <a:pt x="311" y="540"/>
                  <a:pt x="310" y="537"/>
                  <a:pt x="309" y="538"/>
                </a:cubicBezTo>
                <a:cubicBezTo>
                  <a:pt x="309" y="538"/>
                  <a:pt x="309" y="539"/>
                  <a:pt x="309" y="539"/>
                </a:cubicBezTo>
                <a:cubicBezTo>
                  <a:pt x="309" y="540"/>
                  <a:pt x="310" y="539"/>
                  <a:pt x="311" y="539"/>
                </a:cubicBezTo>
                <a:cubicBezTo>
                  <a:pt x="310" y="543"/>
                  <a:pt x="305" y="540"/>
                  <a:pt x="303" y="542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6" y="545"/>
                  <a:pt x="306" y="541"/>
                  <a:pt x="308" y="541"/>
                </a:cubicBezTo>
                <a:cubicBezTo>
                  <a:pt x="308" y="545"/>
                  <a:pt x="309" y="541"/>
                  <a:pt x="311" y="540"/>
                </a:cubicBezTo>
                <a:cubicBezTo>
                  <a:pt x="314" y="544"/>
                  <a:pt x="308" y="541"/>
                  <a:pt x="311" y="545"/>
                </a:cubicBezTo>
                <a:cubicBezTo>
                  <a:pt x="307" y="545"/>
                  <a:pt x="303" y="545"/>
                  <a:pt x="300" y="542"/>
                </a:cubicBezTo>
                <a:cubicBezTo>
                  <a:pt x="299" y="543"/>
                  <a:pt x="301" y="544"/>
                  <a:pt x="301" y="546"/>
                </a:cubicBezTo>
                <a:cubicBezTo>
                  <a:pt x="300" y="546"/>
                  <a:pt x="299" y="546"/>
                  <a:pt x="298" y="544"/>
                </a:cubicBezTo>
                <a:cubicBezTo>
                  <a:pt x="299" y="543"/>
                  <a:pt x="299" y="543"/>
                  <a:pt x="299" y="542"/>
                </a:cubicBezTo>
                <a:cubicBezTo>
                  <a:pt x="298" y="541"/>
                  <a:pt x="297" y="544"/>
                  <a:pt x="298" y="545"/>
                </a:cubicBezTo>
                <a:cubicBezTo>
                  <a:pt x="297" y="546"/>
                  <a:pt x="295" y="544"/>
                  <a:pt x="294" y="544"/>
                </a:cubicBezTo>
                <a:cubicBezTo>
                  <a:pt x="295" y="547"/>
                  <a:pt x="294" y="548"/>
                  <a:pt x="293" y="550"/>
                </a:cubicBezTo>
                <a:cubicBezTo>
                  <a:pt x="290" y="547"/>
                  <a:pt x="294" y="547"/>
                  <a:pt x="293" y="545"/>
                </a:cubicBezTo>
                <a:cubicBezTo>
                  <a:pt x="291" y="545"/>
                  <a:pt x="288" y="546"/>
                  <a:pt x="289" y="549"/>
                </a:cubicBezTo>
                <a:cubicBezTo>
                  <a:pt x="281" y="545"/>
                  <a:pt x="282" y="558"/>
                  <a:pt x="276" y="555"/>
                </a:cubicBezTo>
                <a:cubicBezTo>
                  <a:pt x="277" y="560"/>
                  <a:pt x="273" y="560"/>
                  <a:pt x="273" y="564"/>
                </a:cubicBezTo>
                <a:cubicBezTo>
                  <a:pt x="271" y="564"/>
                  <a:pt x="273" y="561"/>
                  <a:pt x="273" y="560"/>
                </a:cubicBezTo>
                <a:cubicBezTo>
                  <a:pt x="271" y="558"/>
                  <a:pt x="268" y="565"/>
                  <a:pt x="267" y="560"/>
                </a:cubicBezTo>
                <a:cubicBezTo>
                  <a:pt x="266" y="562"/>
                  <a:pt x="264" y="567"/>
                  <a:pt x="261" y="566"/>
                </a:cubicBezTo>
                <a:cubicBezTo>
                  <a:pt x="262" y="564"/>
                  <a:pt x="265" y="563"/>
                  <a:pt x="263" y="561"/>
                </a:cubicBezTo>
                <a:cubicBezTo>
                  <a:pt x="261" y="558"/>
                  <a:pt x="263" y="564"/>
                  <a:pt x="261" y="561"/>
                </a:cubicBezTo>
                <a:cubicBezTo>
                  <a:pt x="263" y="563"/>
                  <a:pt x="260" y="564"/>
                  <a:pt x="258" y="561"/>
                </a:cubicBezTo>
                <a:cubicBezTo>
                  <a:pt x="257" y="562"/>
                  <a:pt x="257" y="563"/>
                  <a:pt x="257" y="564"/>
                </a:cubicBezTo>
                <a:cubicBezTo>
                  <a:pt x="260" y="563"/>
                  <a:pt x="259" y="565"/>
                  <a:pt x="257" y="567"/>
                </a:cubicBezTo>
                <a:cubicBezTo>
                  <a:pt x="256" y="566"/>
                  <a:pt x="255" y="565"/>
                  <a:pt x="254" y="564"/>
                </a:cubicBezTo>
                <a:cubicBezTo>
                  <a:pt x="251" y="570"/>
                  <a:pt x="244" y="569"/>
                  <a:pt x="241" y="574"/>
                </a:cubicBezTo>
                <a:cubicBezTo>
                  <a:pt x="241" y="572"/>
                  <a:pt x="239" y="573"/>
                  <a:pt x="238" y="571"/>
                </a:cubicBezTo>
                <a:cubicBezTo>
                  <a:pt x="240" y="569"/>
                  <a:pt x="240" y="569"/>
                  <a:pt x="240" y="569"/>
                </a:cubicBezTo>
                <a:cubicBezTo>
                  <a:pt x="241" y="570"/>
                  <a:pt x="239" y="571"/>
                  <a:pt x="240" y="572"/>
                </a:cubicBezTo>
                <a:cubicBezTo>
                  <a:pt x="243" y="572"/>
                  <a:pt x="243" y="570"/>
                  <a:pt x="246" y="568"/>
                </a:cubicBezTo>
                <a:cubicBezTo>
                  <a:pt x="246" y="567"/>
                  <a:pt x="243" y="564"/>
                  <a:pt x="244" y="563"/>
                </a:cubicBezTo>
                <a:cubicBezTo>
                  <a:pt x="245" y="565"/>
                  <a:pt x="247" y="567"/>
                  <a:pt x="249" y="567"/>
                </a:cubicBezTo>
                <a:cubicBezTo>
                  <a:pt x="250" y="562"/>
                  <a:pt x="250" y="565"/>
                  <a:pt x="251" y="562"/>
                </a:cubicBezTo>
                <a:cubicBezTo>
                  <a:pt x="253" y="564"/>
                  <a:pt x="253" y="564"/>
                  <a:pt x="253" y="564"/>
                </a:cubicBezTo>
                <a:cubicBezTo>
                  <a:pt x="254" y="562"/>
                  <a:pt x="255" y="564"/>
                  <a:pt x="256" y="563"/>
                </a:cubicBezTo>
                <a:cubicBezTo>
                  <a:pt x="257" y="561"/>
                  <a:pt x="254" y="558"/>
                  <a:pt x="256" y="557"/>
                </a:cubicBezTo>
                <a:cubicBezTo>
                  <a:pt x="257" y="560"/>
                  <a:pt x="257" y="559"/>
                  <a:pt x="259" y="560"/>
                </a:cubicBezTo>
                <a:cubicBezTo>
                  <a:pt x="259" y="557"/>
                  <a:pt x="260" y="559"/>
                  <a:pt x="263" y="557"/>
                </a:cubicBezTo>
                <a:cubicBezTo>
                  <a:pt x="264" y="559"/>
                  <a:pt x="263" y="560"/>
                  <a:pt x="264" y="561"/>
                </a:cubicBezTo>
                <a:cubicBezTo>
                  <a:pt x="264" y="562"/>
                  <a:pt x="265" y="561"/>
                  <a:pt x="265" y="562"/>
                </a:cubicBezTo>
                <a:cubicBezTo>
                  <a:pt x="268" y="559"/>
                  <a:pt x="262" y="556"/>
                  <a:pt x="266" y="554"/>
                </a:cubicBezTo>
                <a:cubicBezTo>
                  <a:pt x="266" y="552"/>
                  <a:pt x="261" y="554"/>
                  <a:pt x="263" y="556"/>
                </a:cubicBezTo>
                <a:cubicBezTo>
                  <a:pt x="264" y="559"/>
                  <a:pt x="262" y="554"/>
                  <a:pt x="261" y="553"/>
                </a:cubicBezTo>
                <a:cubicBezTo>
                  <a:pt x="260" y="554"/>
                  <a:pt x="260" y="555"/>
                  <a:pt x="261" y="556"/>
                </a:cubicBezTo>
                <a:cubicBezTo>
                  <a:pt x="257" y="554"/>
                  <a:pt x="256" y="558"/>
                  <a:pt x="253" y="556"/>
                </a:cubicBezTo>
                <a:cubicBezTo>
                  <a:pt x="252" y="558"/>
                  <a:pt x="256" y="559"/>
                  <a:pt x="255" y="561"/>
                </a:cubicBezTo>
                <a:cubicBezTo>
                  <a:pt x="254" y="561"/>
                  <a:pt x="253" y="560"/>
                  <a:pt x="252" y="558"/>
                </a:cubicBezTo>
                <a:cubicBezTo>
                  <a:pt x="250" y="560"/>
                  <a:pt x="247" y="562"/>
                  <a:pt x="248" y="564"/>
                </a:cubicBezTo>
                <a:cubicBezTo>
                  <a:pt x="246" y="565"/>
                  <a:pt x="247" y="562"/>
                  <a:pt x="246" y="561"/>
                </a:cubicBezTo>
                <a:cubicBezTo>
                  <a:pt x="245" y="559"/>
                  <a:pt x="244" y="564"/>
                  <a:pt x="243" y="563"/>
                </a:cubicBezTo>
                <a:cubicBezTo>
                  <a:pt x="244" y="566"/>
                  <a:pt x="242" y="567"/>
                  <a:pt x="239" y="568"/>
                </a:cubicBezTo>
                <a:cubicBezTo>
                  <a:pt x="238" y="567"/>
                  <a:pt x="239" y="567"/>
                  <a:pt x="239" y="566"/>
                </a:cubicBezTo>
                <a:cubicBezTo>
                  <a:pt x="235" y="566"/>
                  <a:pt x="229" y="566"/>
                  <a:pt x="230" y="573"/>
                </a:cubicBezTo>
                <a:cubicBezTo>
                  <a:pt x="228" y="572"/>
                  <a:pt x="227" y="572"/>
                  <a:pt x="226" y="569"/>
                </a:cubicBezTo>
                <a:cubicBezTo>
                  <a:pt x="224" y="571"/>
                  <a:pt x="222" y="572"/>
                  <a:pt x="221" y="570"/>
                </a:cubicBezTo>
                <a:cubicBezTo>
                  <a:pt x="221" y="570"/>
                  <a:pt x="221" y="571"/>
                  <a:pt x="220" y="571"/>
                </a:cubicBezTo>
                <a:cubicBezTo>
                  <a:pt x="223" y="574"/>
                  <a:pt x="225" y="571"/>
                  <a:pt x="227" y="574"/>
                </a:cubicBezTo>
                <a:cubicBezTo>
                  <a:pt x="221" y="575"/>
                  <a:pt x="215" y="575"/>
                  <a:pt x="210" y="581"/>
                </a:cubicBezTo>
                <a:cubicBezTo>
                  <a:pt x="209" y="580"/>
                  <a:pt x="210" y="579"/>
                  <a:pt x="209" y="578"/>
                </a:cubicBezTo>
                <a:cubicBezTo>
                  <a:pt x="209" y="580"/>
                  <a:pt x="207" y="585"/>
                  <a:pt x="205" y="582"/>
                </a:cubicBezTo>
                <a:cubicBezTo>
                  <a:pt x="208" y="583"/>
                  <a:pt x="206" y="578"/>
                  <a:pt x="208" y="579"/>
                </a:cubicBezTo>
                <a:cubicBezTo>
                  <a:pt x="207" y="578"/>
                  <a:pt x="206" y="577"/>
                  <a:pt x="205" y="579"/>
                </a:cubicBezTo>
                <a:cubicBezTo>
                  <a:pt x="201" y="573"/>
                  <a:pt x="207" y="575"/>
                  <a:pt x="209" y="577"/>
                </a:cubicBezTo>
                <a:cubicBezTo>
                  <a:pt x="212" y="575"/>
                  <a:pt x="211" y="574"/>
                  <a:pt x="213" y="573"/>
                </a:cubicBezTo>
                <a:cubicBezTo>
                  <a:pt x="211" y="571"/>
                  <a:pt x="208" y="572"/>
                  <a:pt x="206" y="571"/>
                </a:cubicBezTo>
                <a:cubicBezTo>
                  <a:pt x="207" y="574"/>
                  <a:pt x="201" y="574"/>
                  <a:pt x="200" y="578"/>
                </a:cubicBezTo>
                <a:cubicBezTo>
                  <a:pt x="198" y="577"/>
                  <a:pt x="203" y="575"/>
                  <a:pt x="201" y="572"/>
                </a:cubicBezTo>
                <a:cubicBezTo>
                  <a:pt x="199" y="570"/>
                  <a:pt x="201" y="574"/>
                  <a:pt x="199" y="571"/>
                </a:cubicBezTo>
                <a:cubicBezTo>
                  <a:pt x="200" y="570"/>
                  <a:pt x="201" y="568"/>
                  <a:pt x="203" y="568"/>
                </a:cubicBezTo>
                <a:cubicBezTo>
                  <a:pt x="205" y="571"/>
                  <a:pt x="201" y="569"/>
                  <a:pt x="201" y="571"/>
                </a:cubicBezTo>
                <a:cubicBezTo>
                  <a:pt x="205" y="574"/>
                  <a:pt x="206" y="566"/>
                  <a:pt x="209" y="569"/>
                </a:cubicBezTo>
                <a:cubicBezTo>
                  <a:pt x="207" y="568"/>
                  <a:pt x="210" y="565"/>
                  <a:pt x="210" y="563"/>
                </a:cubicBezTo>
                <a:cubicBezTo>
                  <a:pt x="211" y="564"/>
                  <a:pt x="210" y="564"/>
                  <a:pt x="211" y="566"/>
                </a:cubicBezTo>
                <a:cubicBezTo>
                  <a:pt x="213" y="565"/>
                  <a:pt x="210" y="563"/>
                  <a:pt x="213" y="563"/>
                </a:cubicBezTo>
                <a:cubicBezTo>
                  <a:pt x="214" y="564"/>
                  <a:pt x="212" y="565"/>
                  <a:pt x="214" y="567"/>
                </a:cubicBezTo>
                <a:cubicBezTo>
                  <a:pt x="213" y="568"/>
                  <a:pt x="212" y="568"/>
                  <a:pt x="211" y="567"/>
                </a:cubicBezTo>
                <a:cubicBezTo>
                  <a:pt x="210" y="568"/>
                  <a:pt x="211" y="570"/>
                  <a:pt x="212" y="571"/>
                </a:cubicBezTo>
                <a:cubicBezTo>
                  <a:pt x="216" y="573"/>
                  <a:pt x="217" y="567"/>
                  <a:pt x="218" y="566"/>
                </a:cubicBezTo>
                <a:cubicBezTo>
                  <a:pt x="217" y="565"/>
                  <a:pt x="216" y="567"/>
                  <a:pt x="216" y="567"/>
                </a:cubicBezTo>
                <a:cubicBezTo>
                  <a:pt x="215" y="561"/>
                  <a:pt x="221" y="563"/>
                  <a:pt x="225" y="564"/>
                </a:cubicBezTo>
                <a:cubicBezTo>
                  <a:pt x="226" y="563"/>
                  <a:pt x="223" y="560"/>
                  <a:pt x="225" y="560"/>
                </a:cubicBezTo>
                <a:cubicBezTo>
                  <a:pt x="226" y="561"/>
                  <a:pt x="225" y="562"/>
                  <a:pt x="226" y="563"/>
                </a:cubicBezTo>
                <a:cubicBezTo>
                  <a:pt x="229" y="558"/>
                  <a:pt x="233" y="551"/>
                  <a:pt x="238" y="549"/>
                </a:cubicBezTo>
                <a:cubicBezTo>
                  <a:pt x="237" y="547"/>
                  <a:pt x="235" y="550"/>
                  <a:pt x="234" y="547"/>
                </a:cubicBezTo>
                <a:cubicBezTo>
                  <a:pt x="236" y="547"/>
                  <a:pt x="237" y="546"/>
                  <a:pt x="239" y="548"/>
                </a:cubicBezTo>
                <a:cubicBezTo>
                  <a:pt x="242" y="545"/>
                  <a:pt x="250" y="549"/>
                  <a:pt x="250" y="541"/>
                </a:cubicBezTo>
                <a:cubicBezTo>
                  <a:pt x="251" y="543"/>
                  <a:pt x="252" y="541"/>
                  <a:pt x="254" y="542"/>
                </a:cubicBezTo>
                <a:cubicBezTo>
                  <a:pt x="255" y="541"/>
                  <a:pt x="253" y="538"/>
                  <a:pt x="255" y="540"/>
                </a:cubicBezTo>
                <a:cubicBezTo>
                  <a:pt x="256" y="539"/>
                  <a:pt x="253" y="539"/>
                  <a:pt x="253" y="537"/>
                </a:cubicBezTo>
                <a:cubicBezTo>
                  <a:pt x="254" y="536"/>
                  <a:pt x="256" y="540"/>
                  <a:pt x="257" y="539"/>
                </a:cubicBezTo>
                <a:cubicBezTo>
                  <a:pt x="258" y="538"/>
                  <a:pt x="257" y="538"/>
                  <a:pt x="256" y="538"/>
                </a:cubicBezTo>
                <a:cubicBezTo>
                  <a:pt x="257" y="535"/>
                  <a:pt x="268" y="537"/>
                  <a:pt x="266" y="530"/>
                </a:cubicBezTo>
                <a:cubicBezTo>
                  <a:pt x="266" y="530"/>
                  <a:pt x="267" y="531"/>
                  <a:pt x="268" y="532"/>
                </a:cubicBezTo>
                <a:cubicBezTo>
                  <a:pt x="268" y="530"/>
                  <a:pt x="272" y="530"/>
                  <a:pt x="274" y="529"/>
                </a:cubicBezTo>
                <a:cubicBezTo>
                  <a:pt x="276" y="528"/>
                  <a:pt x="271" y="528"/>
                  <a:pt x="273" y="527"/>
                </a:cubicBezTo>
                <a:cubicBezTo>
                  <a:pt x="276" y="527"/>
                  <a:pt x="284" y="526"/>
                  <a:pt x="280" y="517"/>
                </a:cubicBezTo>
                <a:cubicBezTo>
                  <a:pt x="282" y="517"/>
                  <a:pt x="281" y="519"/>
                  <a:pt x="283" y="521"/>
                </a:cubicBezTo>
                <a:cubicBezTo>
                  <a:pt x="284" y="522"/>
                  <a:pt x="285" y="521"/>
                  <a:pt x="285" y="522"/>
                </a:cubicBezTo>
                <a:cubicBezTo>
                  <a:pt x="286" y="522"/>
                  <a:pt x="284" y="519"/>
                  <a:pt x="283" y="518"/>
                </a:cubicBezTo>
                <a:cubicBezTo>
                  <a:pt x="286" y="516"/>
                  <a:pt x="288" y="513"/>
                  <a:pt x="286" y="507"/>
                </a:cubicBezTo>
                <a:cubicBezTo>
                  <a:pt x="285" y="507"/>
                  <a:pt x="284" y="507"/>
                  <a:pt x="284" y="507"/>
                </a:cubicBezTo>
                <a:cubicBezTo>
                  <a:pt x="283" y="508"/>
                  <a:pt x="284" y="509"/>
                  <a:pt x="285" y="510"/>
                </a:cubicBezTo>
                <a:cubicBezTo>
                  <a:pt x="283" y="509"/>
                  <a:pt x="283" y="511"/>
                  <a:pt x="282" y="511"/>
                </a:cubicBezTo>
                <a:cubicBezTo>
                  <a:pt x="282" y="512"/>
                  <a:pt x="282" y="513"/>
                  <a:pt x="284" y="512"/>
                </a:cubicBezTo>
                <a:cubicBezTo>
                  <a:pt x="284" y="515"/>
                  <a:pt x="284" y="517"/>
                  <a:pt x="282" y="517"/>
                </a:cubicBezTo>
                <a:cubicBezTo>
                  <a:pt x="282" y="515"/>
                  <a:pt x="283" y="514"/>
                  <a:pt x="280" y="512"/>
                </a:cubicBezTo>
                <a:cubicBezTo>
                  <a:pt x="282" y="511"/>
                  <a:pt x="282" y="509"/>
                  <a:pt x="283" y="508"/>
                </a:cubicBezTo>
                <a:cubicBezTo>
                  <a:pt x="281" y="506"/>
                  <a:pt x="280" y="508"/>
                  <a:pt x="279" y="508"/>
                </a:cubicBezTo>
                <a:cubicBezTo>
                  <a:pt x="280" y="505"/>
                  <a:pt x="277" y="506"/>
                  <a:pt x="276" y="504"/>
                </a:cubicBezTo>
                <a:cubicBezTo>
                  <a:pt x="276" y="508"/>
                  <a:pt x="277" y="506"/>
                  <a:pt x="274" y="507"/>
                </a:cubicBezTo>
                <a:cubicBezTo>
                  <a:pt x="276" y="509"/>
                  <a:pt x="278" y="508"/>
                  <a:pt x="280" y="509"/>
                </a:cubicBezTo>
                <a:cubicBezTo>
                  <a:pt x="280" y="510"/>
                  <a:pt x="278" y="511"/>
                  <a:pt x="278" y="512"/>
                </a:cubicBezTo>
                <a:cubicBezTo>
                  <a:pt x="277" y="510"/>
                  <a:pt x="276" y="512"/>
                  <a:pt x="275" y="511"/>
                </a:cubicBezTo>
                <a:cubicBezTo>
                  <a:pt x="275" y="510"/>
                  <a:pt x="276" y="510"/>
                  <a:pt x="275" y="508"/>
                </a:cubicBezTo>
                <a:cubicBezTo>
                  <a:pt x="273" y="507"/>
                  <a:pt x="271" y="511"/>
                  <a:pt x="269" y="512"/>
                </a:cubicBezTo>
                <a:cubicBezTo>
                  <a:pt x="269" y="510"/>
                  <a:pt x="269" y="510"/>
                  <a:pt x="269" y="509"/>
                </a:cubicBezTo>
                <a:cubicBezTo>
                  <a:pt x="267" y="512"/>
                  <a:pt x="264" y="510"/>
                  <a:pt x="267" y="514"/>
                </a:cubicBezTo>
                <a:cubicBezTo>
                  <a:pt x="265" y="514"/>
                  <a:pt x="264" y="513"/>
                  <a:pt x="262" y="514"/>
                </a:cubicBezTo>
                <a:cubicBezTo>
                  <a:pt x="262" y="514"/>
                  <a:pt x="263" y="514"/>
                  <a:pt x="264" y="516"/>
                </a:cubicBezTo>
                <a:cubicBezTo>
                  <a:pt x="262" y="515"/>
                  <a:pt x="260" y="515"/>
                  <a:pt x="258" y="513"/>
                </a:cubicBezTo>
                <a:cubicBezTo>
                  <a:pt x="257" y="516"/>
                  <a:pt x="257" y="523"/>
                  <a:pt x="252" y="520"/>
                </a:cubicBezTo>
                <a:cubicBezTo>
                  <a:pt x="251" y="520"/>
                  <a:pt x="251" y="522"/>
                  <a:pt x="252" y="523"/>
                </a:cubicBezTo>
                <a:cubicBezTo>
                  <a:pt x="250" y="522"/>
                  <a:pt x="249" y="524"/>
                  <a:pt x="246" y="526"/>
                </a:cubicBezTo>
                <a:cubicBezTo>
                  <a:pt x="244" y="523"/>
                  <a:pt x="246" y="522"/>
                  <a:pt x="248" y="521"/>
                </a:cubicBezTo>
                <a:cubicBezTo>
                  <a:pt x="245" y="519"/>
                  <a:pt x="246" y="523"/>
                  <a:pt x="244" y="522"/>
                </a:cubicBezTo>
                <a:cubicBezTo>
                  <a:pt x="243" y="522"/>
                  <a:pt x="243" y="525"/>
                  <a:pt x="245" y="525"/>
                </a:cubicBezTo>
                <a:cubicBezTo>
                  <a:pt x="245" y="527"/>
                  <a:pt x="241" y="527"/>
                  <a:pt x="240" y="524"/>
                </a:cubicBezTo>
                <a:cubicBezTo>
                  <a:pt x="238" y="526"/>
                  <a:pt x="235" y="525"/>
                  <a:pt x="235" y="529"/>
                </a:cubicBezTo>
                <a:cubicBezTo>
                  <a:pt x="236" y="531"/>
                  <a:pt x="235" y="526"/>
                  <a:pt x="237" y="529"/>
                </a:cubicBezTo>
                <a:cubicBezTo>
                  <a:pt x="236" y="532"/>
                  <a:pt x="233" y="530"/>
                  <a:pt x="231" y="532"/>
                </a:cubicBezTo>
                <a:cubicBezTo>
                  <a:pt x="231" y="532"/>
                  <a:pt x="232" y="532"/>
                  <a:pt x="233" y="534"/>
                </a:cubicBezTo>
                <a:cubicBezTo>
                  <a:pt x="221" y="535"/>
                  <a:pt x="217" y="545"/>
                  <a:pt x="206" y="545"/>
                </a:cubicBezTo>
                <a:cubicBezTo>
                  <a:pt x="205" y="552"/>
                  <a:pt x="197" y="551"/>
                  <a:pt x="194" y="555"/>
                </a:cubicBezTo>
                <a:cubicBezTo>
                  <a:pt x="195" y="550"/>
                  <a:pt x="200" y="552"/>
                  <a:pt x="199" y="546"/>
                </a:cubicBezTo>
                <a:cubicBezTo>
                  <a:pt x="201" y="547"/>
                  <a:pt x="200" y="549"/>
                  <a:pt x="202" y="549"/>
                </a:cubicBezTo>
                <a:cubicBezTo>
                  <a:pt x="200" y="545"/>
                  <a:pt x="206" y="544"/>
                  <a:pt x="206" y="541"/>
                </a:cubicBezTo>
                <a:cubicBezTo>
                  <a:pt x="208" y="541"/>
                  <a:pt x="207" y="545"/>
                  <a:pt x="209" y="545"/>
                </a:cubicBezTo>
                <a:cubicBezTo>
                  <a:pt x="209" y="544"/>
                  <a:pt x="209" y="541"/>
                  <a:pt x="211" y="542"/>
                </a:cubicBezTo>
                <a:cubicBezTo>
                  <a:pt x="208" y="540"/>
                  <a:pt x="211" y="541"/>
                  <a:pt x="210" y="538"/>
                </a:cubicBezTo>
                <a:cubicBezTo>
                  <a:pt x="211" y="538"/>
                  <a:pt x="212" y="538"/>
                  <a:pt x="213" y="540"/>
                </a:cubicBezTo>
                <a:cubicBezTo>
                  <a:pt x="213" y="537"/>
                  <a:pt x="216" y="541"/>
                  <a:pt x="218" y="538"/>
                </a:cubicBezTo>
                <a:cubicBezTo>
                  <a:pt x="219" y="537"/>
                  <a:pt x="216" y="537"/>
                  <a:pt x="215" y="537"/>
                </a:cubicBezTo>
                <a:cubicBezTo>
                  <a:pt x="215" y="535"/>
                  <a:pt x="218" y="537"/>
                  <a:pt x="217" y="534"/>
                </a:cubicBezTo>
                <a:cubicBezTo>
                  <a:pt x="221" y="532"/>
                  <a:pt x="225" y="533"/>
                  <a:pt x="226" y="526"/>
                </a:cubicBezTo>
                <a:cubicBezTo>
                  <a:pt x="228" y="529"/>
                  <a:pt x="228" y="529"/>
                  <a:pt x="228" y="529"/>
                </a:cubicBezTo>
                <a:cubicBezTo>
                  <a:pt x="228" y="527"/>
                  <a:pt x="229" y="528"/>
                  <a:pt x="231" y="528"/>
                </a:cubicBezTo>
                <a:cubicBezTo>
                  <a:pt x="231" y="526"/>
                  <a:pt x="228" y="526"/>
                  <a:pt x="227" y="525"/>
                </a:cubicBezTo>
                <a:cubicBezTo>
                  <a:pt x="227" y="524"/>
                  <a:pt x="228" y="522"/>
                  <a:pt x="225" y="520"/>
                </a:cubicBezTo>
                <a:cubicBezTo>
                  <a:pt x="226" y="519"/>
                  <a:pt x="231" y="522"/>
                  <a:pt x="229" y="518"/>
                </a:cubicBezTo>
                <a:cubicBezTo>
                  <a:pt x="231" y="518"/>
                  <a:pt x="231" y="522"/>
                  <a:pt x="231" y="523"/>
                </a:cubicBezTo>
                <a:cubicBezTo>
                  <a:pt x="234" y="524"/>
                  <a:pt x="234" y="521"/>
                  <a:pt x="232" y="517"/>
                </a:cubicBezTo>
                <a:cubicBezTo>
                  <a:pt x="233" y="516"/>
                  <a:pt x="234" y="516"/>
                  <a:pt x="234" y="514"/>
                </a:cubicBezTo>
                <a:cubicBezTo>
                  <a:pt x="236" y="514"/>
                  <a:pt x="235" y="517"/>
                  <a:pt x="233" y="517"/>
                </a:cubicBezTo>
                <a:cubicBezTo>
                  <a:pt x="235" y="525"/>
                  <a:pt x="243" y="520"/>
                  <a:pt x="241" y="515"/>
                </a:cubicBezTo>
                <a:cubicBezTo>
                  <a:pt x="243" y="513"/>
                  <a:pt x="242" y="519"/>
                  <a:pt x="244" y="516"/>
                </a:cubicBezTo>
                <a:cubicBezTo>
                  <a:pt x="245" y="517"/>
                  <a:pt x="244" y="517"/>
                  <a:pt x="243" y="518"/>
                </a:cubicBezTo>
                <a:cubicBezTo>
                  <a:pt x="247" y="520"/>
                  <a:pt x="244" y="513"/>
                  <a:pt x="247" y="515"/>
                </a:cubicBezTo>
                <a:cubicBezTo>
                  <a:pt x="247" y="514"/>
                  <a:pt x="246" y="514"/>
                  <a:pt x="246" y="512"/>
                </a:cubicBezTo>
                <a:cubicBezTo>
                  <a:pt x="250" y="512"/>
                  <a:pt x="248" y="509"/>
                  <a:pt x="252" y="509"/>
                </a:cubicBezTo>
                <a:cubicBezTo>
                  <a:pt x="250" y="506"/>
                  <a:pt x="253" y="507"/>
                  <a:pt x="253" y="503"/>
                </a:cubicBezTo>
                <a:cubicBezTo>
                  <a:pt x="255" y="504"/>
                  <a:pt x="253" y="504"/>
                  <a:pt x="254" y="506"/>
                </a:cubicBezTo>
                <a:cubicBezTo>
                  <a:pt x="256" y="507"/>
                  <a:pt x="257" y="503"/>
                  <a:pt x="255" y="501"/>
                </a:cubicBezTo>
                <a:cubicBezTo>
                  <a:pt x="258" y="500"/>
                  <a:pt x="257" y="503"/>
                  <a:pt x="259" y="503"/>
                </a:cubicBezTo>
                <a:cubicBezTo>
                  <a:pt x="261" y="501"/>
                  <a:pt x="258" y="499"/>
                  <a:pt x="261" y="500"/>
                </a:cubicBezTo>
                <a:cubicBezTo>
                  <a:pt x="262" y="497"/>
                  <a:pt x="258" y="497"/>
                  <a:pt x="257" y="496"/>
                </a:cubicBezTo>
                <a:cubicBezTo>
                  <a:pt x="258" y="494"/>
                  <a:pt x="259" y="494"/>
                  <a:pt x="260" y="494"/>
                </a:cubicBezTo>
                <a:cubicBezTo>
                  <a:pt x="260" y="492"/>
                  <a:pt x="262" y="491"/>
                  <a:pt x="261" y="489"/>
                </a:cubicBezTo>
                <a:cubicBezTo>
                  <a:pt x="260" y="487"/>
                  <a:pt x="261" y="491"/>
                  <a:pt x="259" y="491"/>
                </a:cubicBezTo>
                <a:cubicBezTo>
                  <a:pt x="258" y="486"/>
                  <a:pt x="259" y="489"/>
                  <a:pt x="256" y="487"/>
                </a:cubicBezTo>
                <a:cubicBezTo>
                  <a:pt x="260" y="486"/>
                  <a:pt x="261" y="484"/>
                  <a:pt x="265" y="486"/>
                </a:cubicBezTo>
                <a:cubicBezTo>
                  <a:pt x="265" y="482"/>
                  <a:pt x="267" y="479"/>
                  <a:pt x="269" y="477"/>
                </a:cubicBezTo>
                <a:cubicBezTo>
                  <a:pt x="271" y="482"/>
                  <a:pt x="264" y="482"/>
                  <a:pt x="267" y="486"/>
                </a:cubicBezTo>
                <a:cubicBezTo>
                  <a:pt x="270" y="486"/>
                  <a:pt x="273" y="486"/>
                  <a:pt x="275" y="489"/>
                </a:cubicBezTo>
                <a:cubicBezTo>
                  <a:pt x="273" y="491"/>
                  <a:pt x="269" y="488"/>
                  <a:pt x="266" y="490"/>
                </a:cubicBezTo>
                <a:cubicBezTo>
                  <a:pt x="268" y="492"/>
                  <a:pt x="270" y="490"/>
                  <a:pt x="272" y="491"/>
                </a:cubicBezTo>
                <a:cubicBezTo>
                  <a:pt x="271" y="494"/>
                  <a:pt x="263" y="493"/>
                  <a:pt x="262" y="497"/>
                </a:cubicBezTo>
                <a:cubicBezTo>
                  <a:pt x="263" y="498"/>
                  <a:pt x="267" y="500"/>
                  <a:pt x="267" y="503"/>
                </a:cubicBezTo>
                <a:cubicBezTo>
                  <a:pt x="270" y="504"/>
                  <a:pt x="271" y="500"/>
                  <a:pt x="274" y="498"/>
                </a:cubicBezTo>
                <a:cubicBezTo>
                  <a:pt x="273" y="497"/>
                  <a:pt x="272" y="497"/>
                  <a:pt x="271" y="496"/>
                </a:cubicBezTo>
                <a:cubicBezTo>
                  <a:pt x="273" y="495"/>
                  <a:pt x="274" y="496"/>
                  <a:pt x="272" y="493"/>
                </a:cubicBezTo>
                <a:cubicBezTo>
                  <a:pt x="273" y="494"/>
                  <a:pt x="274" y="494"/>
                  <a:pt x="276" y="493"/>
                </a:cubicBezTo>
                <a:cubicBezTo>
                  <a:pt x="277" y="493"/>
                  <a:pt x="274" y="492"/>
                  <a:pt x="274" y="493"/>
                </a:cubicBezTo>
                <a:cubicBezTo>
                  <a:pt x="278" y="491"/>
                  <a:pt x="282" y="490"/>
                  <a:pt x="287" y="486"/>
                </a:cubicBezTo>
                <a:cubicBezTo>
                  <a:pt x="287" y="486"/>
                  <a:pt x="286" y="485"/>
                  <a:pt x="287" y="484"/>
                </a:cubicBezTo>
                <a:cubicBezTo>
                  <a:pt x="286" y="483"/>
                  <a:pt x="284" y="484"/>
                  <a:pt x="283" y="485"/>
                </a:cubicBezTo>
                <a:cubicBezTo>
                  <a:pt x="285" y="482"/>
                  <a:pt x="282" y="481"/>
                  <a:pt x="280" y="482"/>
                </a:cubicBezTo>
                <a:cubicBezTo>
                  <a:pt x="280" y="483"/>
                  <a:pt x="283" y="485"/>
                  <a:pt x="281" y="487"/>
                </a:cubicBezTo>
                <a:cubicBezTo>
                  <a:pt x="280" y="487"/>
                  <a:pt x="280" y="483"/>
                  <a:pt x="278" y="482"/>
                </a:cubicBezTo>
                <a:cubicBezTo>
                  <a:pt x="276" y="484"/>
                  <a:pt x="279" y="486"/>
                  <a:pt x="279" y="487"/>
                </a:cubicBezTo>
                <a:cubicBezTo>
                  <a:pt x="275" y="487"/>
                  <a:pt x="274" y="480"/>
                  <a:pt x="271" y="484"/>
                </a:cubicBezTo>
                <a:cubicBezTo>
                  <a:pt x="269" y="482"/>
                  <a:pt x="272" y="482"/>
                  <a:pt x="273" y="480"/>
                </a:cubicBezTo>
                <a:cubicBezTo>
                  <a:pt x="274" y="481"/>
                  <a:pt x="274" y="482"/>
                  <a:pt x="275" y="483"/>
                </a:cubicBezTo>
                <a:cubicBezTo>
                  <a:pt x="281" y="481"/>
                  <a:pt x="274" y="473"/>
                  <a:pt x="271" y="479"/>
                </a:cubicBezTo>
                <a:cubicBezTo>
                  <a:pt x="271" y="478"/>
                  <a:pt x="271" y="477"/>
                  <a:pt x="270" y="477"/>
                </a:cubicBezTo>
                <a:cubicBezTo>
                  <a:pt x="270" y="477"/>
                  <a:pt x="273" y="474"/>
                  <a:pt x="275" y="476"/>
                </a:cubicBezTo>
                <a:cubicBezTo>
                  <a:pt x="276" y="474"/>
                  <a:pt x="272" y="474"/>
                  <a:pt x="273" y="472"/>
                </a:cubicBezTo>
                <a:cubicBezTo>
                  <a:pt x="270" y="476"/>
                  <a:pt x="267" y="473"/>
                  <a:pt x="264" y="476"/>
                </a:cubicBezTo>
                <a:cubicBezTo>
                  <a:pt x="265" y="478"/>
                  <a:pt x="263" y="481"/>
                  <a:pt x="264" y="480"/>
                </a:cubicBezTo>
                <a:cubicBezTo>
                  <a:pt x="262" y="482"/>
                  <a:pt x="258" y="483"/>
                  <a:pt x="256" y="485"/>
                </a:cubicBezTo>
                <a:cubicBezTo>
                  <a:pt x="256" y="482"/>
                  <a:pt x="257" y="481"/>
                  <a:pt x="254" y="480"/>
                </a:cubicBezTo>
                <a:cubicBezTo>
                  <a:pt x="255" y="478"/>
                  <a:pt x="257" y="479"/>
                  <a:pt x="256" y="481"/>
                </a:cubicBezTo>
                <a:cubicBezTo>
                  <a:pt x="257" y="479"/>
                  <a:pt x="259" y="478"/>
                  <a:pt x="259" y="481"/>
                </a:cubicBezTo>
                <a:cubicBezTo>
                  <a:pt x="261" y="481"/>
                  <a:pt x="258" y="478"/>
                  <a:pt x="260" y="477"/>
                </a:cubicBezTo>
                <a:cubicBezTo>
                  <a:pt x="258" y="475"/>
                  <a:pt x="257" y="480"/>
                  <a:pt x="256" y="478"/>
                </a:cubicBezTo>
                <a:cubicBezTo>
                  <a:pt x="253" y="476"/>
                  <a:pt x="257" y="476"/>
                  <a:pt x="256" y="475"/>
                </a:cubicBezTo>
                <a:cubicBezTo>
                  <a:pt x="255" y="473"/>
                  <a:pt x="255" y="475"/>
                  <a:pt x="254" y="473"/>
                </a:cubicBezTo>
                <a:cubicBezTo>
                  <a:pt x="255" y="475"/>
                  <a:pt x="253" y="478"/>
                  <a:pt x="250" y="478"/>
                </a:cubicBezTo>
                <a:cubicBezTo>
                  <a:pt x="254" y="479"/>
                  <a:pt x="252" y="480"/>
                  <a:pt x="251" y="483"/>
                </a:cubicBezTo>
                <a:cubicBezTo>
                  <a:pt x="249" y="477"/>
                  <a:pt x="243" y="483"/>
                  <a:pt x="245" y="488"/>
                </a:cubicBezTo>
                <a:cubicBezTo>
                  <a:pt x="244" y="490"/>
                  <a:pt x="242" y="487"/>
                  <a:pt x="241" y="489"/>
                </a:cubicBezTo>
                <a:cubicBezTo>
                  <a:pt x="239" y="487"/>
                  <a:pt x="242" y="487"/>
                  <a:pt x="241" y="485"/>
                </a:cubicBezTo>
                <a:cubicBezTo>
                  <a:pt x="239" y="484"/>
                  <a:pt x="240" y="487"/>
                  <a:pt x="238" y="487"/>
                </a:cubicBezTo>
                <a:cubicBezTo>
                  <a:pt x="238" y="488"/>
                  <a:pt x="240" y="489"/>
                  <a:pt x="239" y="490"/>
                </a:cubicBezTo>
                <a:cubicBezTo>
                  <a:pt x="240" y="490"/>
                  <a:pt x="242" y="491"/>
                  <a:pt x="243" y="490"/>
                </a:cubicBezTo>
                <a:cubicBezTo>
                  <a:pt x="244" y="492"/>
                  <a:pt x="244" y="493"/>
                  <a:pt x="246" y="495"/>
                </a:cubicBezTo>
                <a:cubicBezTo>
                  <a:pt x="247" y="496"/>
                  <a:pt x="248" y="496"/>
                  <a:pt x="249" y="495"/>
                </a:cubicBezTo>
                <a:cubicBezTo>
                  <a:pt x="244" y="493"/>
                  <a:pt x="252" y="493"/>
                  <a:pt x="251" y="491"/>
                </a:cubicBezTo>
                <a:cubicBezTo>
                  <a:pt x="252" y="494"/>
                  <a:pt x="255" y="492"/>
                  <a:pt x="256" y="491"/>
                </a:cubicBezTo>
                <a:cubicBezTo>
                  <a:pt x="255" y="489"/>
                  <a:pt x="254" y="490"/>
                  <a:pt x="253" y="488"/>
                </a:cubicBezTo>
                <a:cubicBezTo>
                  <a:pt x="256" y="487"/>
                  <a:pt x="256" y="490"/>
                  <a:pt x="258" y="492"/>
                </a:cubicBezTo>
                <a:cubicBezTo>
                  <a:pt x="257" y="493"/>
                  <a:pt x="256" y="494"/>
                  <a:pt x="254" y="494"/>
                </a:cubicBezTo>
                <a:cubicBezTo>
                  <a:pt x="255" y="496"/>
                  <a:pt x="256" y="497"/>
                  <a:pt x="257" y="497"/>
                </a:cubicBezTo>
                <a:cubicBezTo>
                  <a:pt x="259" y="499"/>
                  <a:pt x="256" y="499"/>
                  <a:pt x="257" y="500"/>
                </a:cubicBezTo>
                <a:cubicBezTo>
                  <a:pt x="255" y="500"/>
                  <a:pt x="257" y="498"/>
                  <a:pt x="255" y="496"/>
                </a:cubicBezTo>
                <a:cubicBezTo>
                  <a:pt x="255" y="496"/>
                  <a:pt x="256" y="497"/>
                  <a:pt x="256" y="498"/>
                </a:cubicBezTo>
                <a:cubicBezTo>
                  <a:pt x="255" y="496"/>
                  <a:pt x="251" y="497"/>
                  <a:pt x="254" y="500"/>
                </a:cubicBezTo>
                <a:cubicBezTo>
                  <a:pt x="253" y="501"/>
                  <a:pt x="252" y="500"/>
                  <a:pt x="251" y="498"/>
                </a:cubicBezTo>
                <a:cubicBezTo>
                  <a:pt x="249" y="500"/>
                  <a:pt x="249" y="503"/>
                  <a:pt x="246" y="501"/>
                </a:cubicBezTo>
                <a:cubicBezTo>
                  <a:pt x="246" y="502"/>
                  <a:pt x="247" y="502"/>
                  <a:pt x="247" y="503"/>
                </a:cubicBezTo>
                <a:cubicBezTo>
                  <a:pt x="243" y="502"/>
                  <a:pt x="239" y="506"/>
                  <a:pt x="238" y="510"/>
                </a:cubicBezTo>
                <a:cubicBezTo>
                  <a:pt x="234" y="511"/>
                  <a:pt x="233" y="513"/>
                  <a:pt x="227" y="514"/>
                </a:cubicBezTo>
                <a:cubicBezTo>
                  <a:pt x="227" y="516"/>
                  <a:pt x="228" y="515"/>
                  <a:pt x="229" y="517"/>
                </a:cubicBezTo>
                <a:cubicBezTo>
                  <a:pt x="226" y="515"/>
                  <a:pt x="226" y="519"/>
                  <a:pt x="223" y="516"/>
                </a:cubicBezTo>
                <a:cubicBezTo>
                  <a:pt x="223" y="516"/>
                  <a:pt x="223" y="517"/>
                  <a:pt x="222" y="518"/>
                </a:cubicBezTo>
                <a:cubicBezTo>
                  <a:pt x="222" y="518"/>
                  <a:pt x="223" y="521"/>
                  <a:pt x="223" y="520"/>
                </a:cubicBezTo>
                <a:cubicBezTo>
                  <a:pt x="223" y="523"/>
                  <a:pt x="220" y="518"/>
                  <a:pt x="220" y="517"/>
                </a:cubicBezTo>
                <a:cubicBezTo>
                  <a:pt x="220" y="517"/>
                  <a:pt x="222" y="513"/>
                  <a:pt x="224" y="516"/>
                </a:cubicBezTo>
                <a:cubicBezTo>
                  <a:pt x="225" y="514"/>
                  <a:pt x="227" y="513"/>
                  <a:pt x="227" y="510"/>
                </a:cubicBezTo>
                <a:cubicBezTo>
                  <a:pt x="228" y="510"/>
                  <a:pt x="229" y="511"/>
                  <a:pt x="230" y="513"/>
                </a:cubicBezTo>
                <a:cubicBezTo>
                  <a:pt x="232" y="508"/>
                  <a:pt x="237" y="508"/>
                  <a:pt x="237" y="502"/>
                </a:cubicBezTo>
                <a:cubicBezTo>
                  <a:pt x="235" y="502"/>
                  <a:pt x="232" y="505"/>
                  <a:pt x="229" y="507"/>
                </a:cubicBezTo>
                <a:cubicBezTo>
                  <a:pt x="228" y="504"/>
                  <a:pt x="233" y="503"/>
                  <a:pt x="233" y="501"/>
                </a:cubicBezTo>
                <a:cubicBezTo>
                  <a:pt x="232" y="500"/>
                  <a:pt x="230" y="503"/>
                  <a:pt x="230" y="499"/>
                </a:cubicBezTo>
                <a:cubicBezTo>
                  <a:pt x="228" y="501"/>
                  <a:pt x="229" y="501"/>
                  <a:pt x="226" y="500"/>
                </a:cubicBezTo>
                <a:cubicBezTo>
                  <a:pt x="230" y="499"/>
                  <a:pt x="229" y="491"/>
                  <a:pt x="224" y="493"/>
                </a:cubicBezTo>
                <a:cubicBezTo>
                  <a:pt x="223" y="494"/>
                  <a:pt x="226" y="495"/>
                  <a:pt x="225" y="497"/>
                </a:cubicBezTo>
                <a:cubicBezTo>
                  <a:pt x="225" y="497"/>
                  <a:pt x="224" y="496"/>
                  <a:pt x="223" y="495"/>
                </a:cubicBezTo>
                <a:cubicBezTo>
                  <a:pt x="223" y="499"/>
                  <a:pt x="219" y="495"/>
                  <a:pt x="220" y="499"/>
                </a:cubicBezTo>
                <a:cubicBezTo>
                  <a:pt x="218" y="499"/>
                  <a:pt x="218" y="496"/>
                  <a:pt x="216" y="493"/>
                </a:cubicBezTo>
                <a:cubicBezTo>
                  <a:pt x="217" y="495"/>
                  <a:pt x="221" y="498"/>
                  <a:pt x="221" y="494"/>
                </a:cubicBezTo>
                <a:cubicBezTo>
                  <a:pt x="221" y="494"/>
                  <a:pt x="217" y="493"/>
                  <a:pt x="220" y="491"/>
                </a:cubicBezTo>
                <a:cubicBezTo>
                  <a:pt x="218" y="490"/>
                  <a:pt x="217" y="493"/>
                  <a:pt x="216" y="490"/>
                </a:cubicBezTo>
                <a:cubicBezTo>
                  <a:pt x="217" y="488"/>
                  <a:pt x="218" y="490"/>
                  <a:pt x="218" y="488"/>
                </a:cubicBezTo>
                <a:cubicBezTo>
                  <a:pt x="218" y="487"/>
                  <a:pt x="217" y="487"/>
                  <a:pt x="216" y="487"/>
                </a:cubicBezTo>
                <a:cubicBezTo>
                  <a:pt x="216" y="487"/>
                  <a:pt x="219" y="485"/>
                  <a:pt x="218" y="483"/>
                </a:cubicBezTo>
                <a:cubicBezTo>
                  <a:pt x="219" y="484"/>
                  <a:pt x="219" y="486"/>
                  <a:pt x="221" y="486"/>
                </a:cubicBezTo>
                <a:cubicBezTo>
                  <a:pt x="221" y="484"/>
                  <a:pt x="223" y="484"/>
                  <a:pt x="224" y="486"/>
                </a:cubicBezTo>
                <a:cubicBezTo>
                  <a:pt x="225" y="485"/>
                  <a:pt x="225" y="484"/>
                  <a:pt x="223" y="482"/>
                </a:cubicBezTo>
                <a:cubicBezTo>
                  <a:pt x="227" y="483"/>
                  <a:pt x="227" y="479"/>
                  <a:pt x="230" y="481"/>
                </a:cubicBezTo>
                <a:cubicBezTo>
                  <a:pt x="231" y="482"/>
                  <a:pt x="228" y="482"/>
                  <a:pt x="228" y="483"/>
                </a:cubicBezTo>
                <a:cubicBezTo>
                  <a:pt x="232" y="489"/>
                  <a:pt x="230" y="478"/>
                  <a:pt x="233" y="480"/>
                </a:cubicBezTo>
                <a:cubicBezTo>
                  <a:pt x="234" y="481"/>
                  <a:pt x="232" y="482"/>
                  <a:pt x="233" y="483"/>
                </a:cubicBezTo>
                <a:cubicBezTo>
                  <a:pt x="234" y="484"/>
                  <a:pt x="235" y="483"/>
                  <a:pt x="236" y="483"/>
                </a:cubicBezTo>
                <a:cubicBezTo>
                  <a:pt x="237" y="482"/>
                  <a:pt x="235" y="481"/>
                  <a:pt x="236" y="480"/>
                </a:cubicBezTo>
                <a:cubicBezTo>
                  <a:pt x="235" y="479"/>
                  <a:pt x="235" y="480"/>
                  <a:pt x="235" y="481"/>
                </a:cubicBezTo>
                <a:cubicBezTo>
                  <a:pt x="232" y="481"/>
                  <a:pt x="236" y="479"/>
                  <a:pt x="235" y="478"/>
                </a:cubicBezTo>
                <a:cubicBezTo>
                  <a:pt x="235" y="478"/>
                  <a:pt x="238" y="480"/>
                  <a:pt x="236" y="481"/>
                </a:cubicBezTo>
                <a:cubicBezTo>
                  <a:pt x="238" y="483"/>
                  <a:pt x="239" y="482"/>
                  <a:pt x="240" y="485"/>
                </a:cubicBezTo>
                <a:cubicBezTo>
                  <a:pt x="242" y="484"/>
                  <a:pt x="241" y="482"/>
                  <a:pt x="243" y="481"/>
                </a:cubicBezTo>
                <a:cubicBezTo>
                  <a:pt x="241" y="479"/>
                  <a:pt x="242" y="483"/>
                  <a:pt x="240" y="482"/>
                </a:cubicBezTo>
                <a:cubicBezTo>
                  <a:pt x="239" y="481"/>
                  <a:pt x="240" y="480"/>
                  <a:pt x="241" y="480"/>
                </a:cubicBezTo>
                <a:cubicBezTo>
                  <a:pt x="242" y="479"/>
                  <a:pt x="239" y="477"/>
                  <a:pt x="241" y="476"/>
                </a:cubicBezTo>
                <a:cubicBezTo>
                  <a:pt x="242" y="478"/>
                  <a:pt x="242" y="479"/>
                  <a:pt x="242" y="480"/>
                </a:cubicBezTo>
                <a:cubicBezTo>
                  <a:pt x="244" y="483"/>
                  <a:pt x="246" y="480"/>
                  <a:pt x="249" y="478"/>
                </a:cubicBezTo>
                <a:cubicBezTo>
                  <a:pt x="248" y="477"/>
                  <a:pt x="247" y="474"/>
                  <a:pt x="245" y="473"/>
                </a:cubicBezTo>
                <a:cubicBezTo>
                  <a:pt x="246" y="472"/>
                  <a:pt x="248" y="474"/>
                  <a:pt x="248" y="476"/>
                </a:cubicBezTo>
                <a:cubicBezTo>
                  <a:pt x="251" y="478"/>
                  <a:pt x="251" y="474"/>
                  <a:pt x="251" y="473"/>
                </a:cubicBezTo>
                <a:cubicBezTo>
                  <a:pt x="249" y="473"/>
                  <a:pt x="249" y="471"/>
                  <a:pt x="248" y="471"/>
                </a:cubicBezTo>
                <a:cubicBezTo>
                  <a:pt x="249" y="469"/>
                  <a:pt x="250" y="474"/>
                  <a:pt x="253" y="472"/>
                </a:cubicBezTo>
                <a:cubicBezTo>
                  <a:pt x="254" y="469"/>
                  <a:pt x="249" y="467"/>
                  <a:pt x="251" y="464"/>
                </a:cubicBezTo>
                <a:cubicBezTo>
                  <a:pt x="250" y="463"/>
                  <a:pt x="248" y="466"/>
                  <a:pt x="249" y="467"/>
                </a:cubicBezTo>
                <a:cubicBezTo>
                  <a:pt x="248" y="467"/>
                  <a:pt x="248" y="467"/>
                  <a:pt x="247" y="465"/>
                </a:cubicBezTo>
                <a:cubicBezTo>
                  <a:pt x="246" y="465"/>
                  <a:pt x="247" y="466"/>
                  <a:pt x="247" y="467"/>
                </a:cubicBezTo>
                <a:cubicBezTo>
                  <a:pt x="246" y="468"/>
                  <a:pt x="246" y="467"/>
                  <a:pt x="246" y="465"/>
                </a:cubicBezTo>
                <a:cubicBezTo>
                  <a:pt x="241" y="466"/>
                  <a:pt x="239" y="468"/>
                  <a:pt x="236" y="468"/>
                </a:cubicBezTo>
                <a:cubicBezTo>
                  <a:pt x="234" y="467"/>
                  <a:pt x="235" y="466"/>
                  <a:pt x="234" y="465"/>
                </a:cubicBezTo>
                <a:cubicBezTo>
                  <a:pt x="238" y="466"/>
                  <a:pt x="237" y="461"/>
                  <a:pt x="241" y="461"/>
                </a:cubicBezTo>
                <a:cubicBezTo>
                  <a:pt x="235" y="456"/>
                  <a:pt x="227" y="458"/>
                  <a:pt x="223" y="461"/>
                </a:cubicBezTo>
                <a:cubicBezTo>
                  <a:pt x="224" y="463"/>
                  <a:pt x="224" y="463"/>
                  <a:pt x="225" y="466"/>
                </a:cubicBezTo>
                <a:cubicBezTo>
                  <a:pt x="224" y="466"/>
                  <a:pt x="223" y="465"/>
                  <a:pt x="224" y="465"/>
                </a:cubicBezTo>
                <a:cubicBezTo>
                  <a:pt x="221" y="463"/>
                  <a:pt x="222" y="466"/>
                  <a:pt x="220" y="464"/>
                </a:cubicBezTo>
                <a:cubicBezTo>
                  <a:pt x="220" y="463"/>
                  <a:pt x="221" y="462"/>
                  <a:pt x="222" y="462"/>
                </a:cubicBezTo>
                <a:cubicBezTo>
                  <a:pt x="219" y="463"/>
                  <a:pt x="213" y="460"/>
                  <a:pt x="215" y="465"/>
                </a:cubicBezTo>
                <a:cubicBezTo>
                  <a:pt x="213" y="464"/>
                  <a:pt x="214" y="462"/>
                  <a:pt x="212" y="460"/>
                </a:cubicBezTo>
                <a:cubicBezTo>
                  <a:pt x="208" y="465"/>
                  <a:pt x="208" y="465"/>
                  <a:pt x="202" y="468"/>
                </a:cubicBezTo>
                <a:cubicBezTo>
                  <a:pt x="202" y="466"/>
                  <a:pt x="201" y="463"/>
                  <a:pt x="200" y="466"/>
                </a:cubicBezTo>
                <a:cubicBezTo>
                  <a:pt x="197" y="464"/>
                  <a:pt x="201" y="464"/>
                  <a:pt x="201" y="461"/>
                </a:cubicBezTo>
                <a:cubicBezTo>
                  <a:pt x="200" y="461"/>
                  <a:pt x="197" y="464"/>
                  <a:pt x="198" y="466"/>
                </a:cubicBezTo>
                <a:cubicBezTo>
                  <a:pt x="196" y="465"/>
                  <a:pt x="195" y="465"/>
                  <a:pt x="194" y="463"/>
                </a:cubicBezTo>
                <a:cubicBezTo>
                  <a:pt x="194" y="465"/>
                  <a:pt x="192" y="466"/>
                  <a:pt x="193" y="468"/>
                </a:cubicBezTo>
                <a:cubicBezTo>
                  <a:pt x="191" y="468"/>
                  <a:pt x="191" y="470"/>
                  <a:pt x="188" y="470"/>
                </a:cubicBezTo>
                <a:cubicBezTo>
                  <a:pt x="187" y="468"/>
                  <a:pt x="187" y="464"/>
                  <a:pt x="185" y="467"/>
                </a:cubicBezTo>
                <a:cubicBezTo>
                  <a:pt x="184" y="465"/>
                  <a:pt x="185" y="465"/>
                  <a:pt x="183" y="463"/>
                </a:cubicBezTo>
                <a:cubicBezTo>
                  <a:pt x="185" y="463"/>
                  <a:pt x="189" y="462"/>
                  <a:pt x="188" y="458"/>
                </a:cubicBezTo>
                <a:cubicBezTo>
                  <a:pt x="195" y="461"/>
                  <a:pt x="196" y="460"/>
                  <a:pt x="200" y="453"/>
                </a:cubicBezTo>
                <a:cubicBezTo>
                  <a:pt x="201" y="455"/>
                  <a:pt x="200" y="455"/>
                  <a:pt x="201" y="456"/>
                </a:cubicBezTo>
                <a:cubicBezTo>
                  <a:pt x="201" y="456"/>
                  <a:pt x="201" y="456"/>
                  <a:pt x="201" y="456"/>
                </a:cubicBezTo>
                <a:cubicBezTo>
                  <a:pt x="202" y="456"/>
                  <a:pt x="201" y="454"/>
                  <a:pt x="200" y="452"/>
                </a:cubicBezTo>
                <a:cubicBezTo>
                  <a:pt x="201" y="452"/>
                  <a:pt x="202" y="455"/>
                  <a:pt x="203" y="454"/>
                </a:cubicBezTo>
                <a:cubicBezTo>
                  <a:pt x="204" y="452"/>
                  <a:pt x="203" y="453"/>
                  <a:pt x="202" y="451"/>
                </a:cubicBezTo>
                <a:cubicBezTo>
                  <a:pt x="206" y="454"/>
                  <a:pt x="205" y="447"/>
                  <a:pt x="209" y="452"/>
                </a:cubicBezTo>
                <a:cubicBezTo>
                  <a:pt x="212" y="450"/>
                  <a:pt x="211" y="448"/>
                  <a:pt x="213" y="446"/>
                </a:cubicBezTo>
                <a:cubicBezTo>
                  <a:pt x="214" y="447"/>
                  <a:pt x="215" y="448"/>
                  <a:pt x="216" y="448"/>
                </a:cubicBezTo>
                <a:cubicBezTo>
                  <a:pt x="215" y="445"/>
                  <a:pt x="212" y="445"/>
                  <a:pt x="212" y="442"/>
                </a:cubicBezTo>
                <a:cubicBezTo>
                  <a:pt x="213" y="441"/>
                  <a:pt x="214" y="444"/>
                  <a:pt x="215" y="442"/>
                </a:cubicBezTo>
                <a:cubicBezTo>
                  <a:pt x="215" y="444"/>
                  <a:pt x="216" y="447"/>
                  <a:pt x="218" y="445"/>
                </a:cubicBezTo>
                <a:cubicBezTo>
                  <a:pt x="216" y="443"/>
                  <a:pt x="214" y="442"/>
                  <a:pt x="216" y="439"/>
                </a:cubicBezTo>
                <a:cubicBezTo>
                  <a:pt x="218" y="444"/>
                  <a:pt x="220" y="441"/>
                  <a:pt x="220" y="439"/>
                </a:cubicBezTo>
                <a:cubicBezTo>
                  <a:pt x="221" y="438"/>
                  <a:pt x="222" y="442"/>
                  <a:pt x="224" y="441"/>
                </a:cubicBezTo>
                <a:cubicBezTo>
                  <a:pt x="223" y="437"/>
                  <a:pt x="218" y="436"/>
                  <a:pt x="217" y="440"/>
                </a:cubicBezTo>
                <a:cubicBezTo>
                  <a:pt x="216" y="435"/>
                  <a:pt x="220" y="437"/>
                  <a:pt x="220" y="435"/>
                </a:cubicBezTo>
                <a:cubicBezTo>
                  <a:pt x="221" y="435"/>
                  <a:pt x="224" y="440"/>
                  <a:pt x="226" y="440"/>
                </a:cubicBezTo>
                <a:cubicBezTo>
                  <a:pt x="227" y="438"/>
                  <a:pt x="227" y="437"/>
                  <a:pt x="225" y="434"/>
                </a:cubicBezTo>
                <a:cubicBezTo>
                  <a:pt x="224" y="436"/>
                  <a:pt x="226" y="437"/>
                  <a:pt x="225" y="438"/>
                </a:cubicBezTo>
                <a:cubicBezTo>
                  <a:pt x="221" y="436"/>
                  <a:pt x="226" y="432"/>
                  <a:pt x="222" y="433"/>
                </a:cubicBezTo>
                <a:cubicBezTo>
                  <a:pt x="222" y="431"/>
                  <a:pt x="225" y="431"/>
                  <a:pt x="226" y="429"/>
                </a:cubicBezTo>
                <a:cubicBezTo>
                  <a:pt x="227" y="431"/>
                  <a:pt x="224" y="433"/>
                  <a:pt x="228" y="435"/>
                </a:cubicBezTo>
                <a:cubicBezTo>
                  <a:pt x="230" y="435"/>
                  <a:pt x="230" y="433"/>
                  <a:pt x="229" y="431"/>
                </a:cubicBezTo>
                <a:cubicBezTo>
                  <a:pt x="231" y="433"/>
                  <a:pt x="234" y="430"/>
                  <a:pt x="231" y="427"/>
                </a:cubicBezTo>
                <a:cubicBezTo>
                  <a:pt x="234" y="426"/>
                  <a:pt x="237" y="424"/>
                  <a:pt x="235" y="421"/>
                </a:cubicBezTo>
                <a:cubicBezTo>
                  <a:pt x="235" y="420"/>
                  <a:pt x="236" y="423"/>
                  <a:pt x="237" y="422"/>
                </a:cubicBezTo>
                <a:cubicBezTo>
                  <a:pt x="235" y="426"/>
                  <a:pt x="240" y="428"/>
                  <a:pt x="243" y="431"/>
                </a:cubicBezTo>
                <a:cubicBezTo>
                  <a:pt x="244" y="428"/>
                  <a:pt x="242" y="427"/>
                  <a:pt x="240" y="424"/>
                </a:cubicBezTo>
                <a:cubicBezTo>
                  <a:pt x="242" y="425"/>
                  <a:pt x="245" y="423"/>
                  <a:pt x="247" y="424"/>
                </a:cubicBezTo>
                <a:cubicBezTo>
                  <a:pt x="247" y="423"/>
                  <a:pt x="248" y="422"/>
                  <a:pt x="249" y="421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20"/>
                  <a:pt x="249" y="420"/>
                  <a:pt x="249" y="420"/>
                </a:cubicBezTo>
                <a:cubicBezTo>
                  <a:pt x="249" y="419"/>
                  <a:pt x="249" y="419"/>
                  <a:pt x="249" y="419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0" y="417"/>
                  <a:pt x="250" y="417"/>
                  <a:pt x="250" y="417"/>
                </a:cubicBezTo>
                <a:cubicBezTo>
                  <a:pt x="251" y="418"/>
                  <a:pt x="251" y="418"/>
                  <a:pt x="251" y="418"/>
                </a:cubicBezTo>
                <a:cubicBezTo>
                  <a:pt x="252" y="417"/>
                  <a:pt x="253" y="419"/>
                  <a:pt x="254" y="418"/>
                </a:cubicBezTo>
                <a:cubicBezTo>
                  <a:pt x="256" y="417"/>
                  <a:pt x="257" y="416"/>
                  <a:pt x="258" y="414"/>
                </a:cubicBezTo>
                <a:cubicBezTo>
                  <a:pt x="257" y="412"/>
                  <a:pt x="255" y="414"/>
                  <a:pt x="254" y="412"/>
                </a:cubicBezTo>
                <a:cubicBezTo>
                  <a:pt x="255" y="412"/>
                  <a:pt x="256" y="412"/>
                  <a:pt x="256" y="411"/>
                </a:cubicBezTo>
                <a:cubicBezTo>
                  <a:pt x="256" y="410"/>
                  <a:pt x="257" y="412"/>
                  <a:pt x="258" y="412"/>
                </a:cubicBezTo>
                <a:cubicBezTo>
                  <a:pt x="260" y="411"/>
                  <a:pt x="259" y="408"/>
                  <a:pt x="261" y="406"/>
                </a:cubicBezTo>
                <a:cubicBezTo>
                  <a:pt x="261" y="407"/>
                  <a:pt x="260" y="408"/>
                  <a:pt x="261" y="409"/>
                </a:cubicBezTo>
                <a:cubicBezTo>
                  <a:pt x="269" y="403"/>
                  <a:pt x="274" y="402"/>
                  <a:pt x="283" y="396"/>
                </a:cubicBezTo>
                <a:cubicBezTo>
                  <a:pt x="281" y="396"/>
                  <a:pt x="279" y="397"/>
                  <a:pt x="277" y="397"/>
                </a:cubicBezTo>
                <a:cubicBezTo>
                  <a:pt x="277" y="389"/>
                  <a:pt x="286" y="394"/>
                  <a:pt x="287" y="388"/>
                </a:cubicBezTo>
                <a:cubicBezTo>
                  <a:pt x="285" y="387"/>
                  <a:pt x="285" y="388"/>
                  <a:pt x="284" y="385"/>
                </a:cubicBezTo>
                <a:cubicBezTo>
                  <a:pt x="289" y="383"/>
                  <a:pt x="295" y="384"/>
                  <a:pt x="293" y="376"/>
                </a:cubicBezTo>
                <a:cubicBezTo>
                  <a:pt x="290" y="378"/>
                  <a:pt x="287" y="381"/>
                  <a:pt x="283" y="374"/>
                </a:cubicBezTo>
                <a:cubicBezTo>
                  <a:pt x="284" y="373"/>
                  <a:pt x="284" y="373"/>
                  <a:pt x="285" y="373"/>
                </a:cubicBezTo>
                <a:cubicBezTo>
                  <a:pt x="283" y="369"/>
                  <a:pt x="281" y="368"/>
                  <a:pt x="279" y="368"/>
                </a:cubicBezTo>
                <a:cubicBezTo>
                  <a:pt x="277" y="369"/>
                  <a:pt x="281" y="370"/>
                  <a:pt x="280" y="371"/>
                </a:cubicBezTo>
                <a:cubicBezTo>
                  <a:pt x="274" y="365"/>
                  <a:pt x="265" y="367"/>
                  <a:pt x="268" y="378"/>
                </a:cubicBezTo>
                <a:cubicBezTo>
                  <a:pt x="264" y="376"/>
                  <a:pt x="267" y="372"/>
                  <a:pt x="268" y="370"/>
                </a:cubicBezTo>
                <a:cubicBezTo>
                  <a:pt x="265" y="367"/>
                  <a:pt x="263" y="369"/>
                  <a:pt x="260" y="367"/>
                </a:cubicBezTo>
                <a:cubicBezTo>
                  <a:pt x="260" y="370"/>
                  <a:pt x="258" y="370"/>
                  <a:pt x="260" y="372"/>
                </a:cubicBezTo>
                <a:cubicBezTo>
                  <a:pt x="258" y="372"/>
                  <a:pt x="257" y="368"/>
                  <a:pt x="256" y="368"/>
                </a:cubicBezTo>
                <a:cubicBezTo>
                  <a:pt x="255" y="369"/>
                  <a:pt x="257" y="371"/>
                  <a:pt x="255" y="372"/>
                </a:cubicBezTo>
                <a:cubicBezTo>
                  <a:pt x="251" y="368"/>
                  <a:pt x="251" y="373"/>
                  <a:pt x="250" y="376"/>
                </a:cubicBezTo>
                <a:cubicBezTo>
                  <a:pt x="244" y="374"/>
                  <a:pt x="241" y="379"/>
                  <a:pt x="237" y="377"/>
                </a:cubicBezTo>
                <a:cubicBezTo>
                  <a:pt x="236" y="379"/>
                  <a:pt x="237" y="381"/>
                  <a:pt x="235" y="383"/>
                </a:cubicBezTo>
                <a:cubicBezTo>
                  <a:pt x="234" y="381"/>
                  <a:pt x="233" y="383"/>
                  <a:pt x="232" y="380"/>
                </a:cubicBezTo>
                <a:cubicBezTo>
                  <a:pt x="231" y="381"/>
                  <a:pt x="231" y="381"/>
                  <a:pt x="230" y="382"/>
                </a:cubicBezTo>
                <a:cubicBezTo>
                  <a:pt x="230" y="382"/>
                  <a:pt x="230" y="382"/>
                  <a:pt x="230" y="382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31" y="383"/>
                  <a:pt x="231" y="383"/>
                  <a:pt x="231" y="383"/>
                </a:cubicBezTo>
                <a:cubicBezTo>
                  <a:pt x="228" y="384"/>
                  <a:pt x="228" y="384"/>
                  <a:pt x="228" y="384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7" y="383"/>
                  <a:pt x="227" y="383"/>
                  <a:pt x="227" y="383"/>
                </a:cubicBezTo>
                <a:cubicBezTo>
                  <a:pt x="226" y="384"/>
                  <a:pt x="225" y="385"/>
                  <a:pt x="225" y="385"/>
                </a:cubicBezTo>
                <a:cubicBezTo>
                  <a:pt x="224" y="386"/>
                  <a:pt x="222" y="388"/>
                  <a:pt x="220" y="389"/>
                </a:cubicBezTo>
                <a:cubicBezTo>
                  <a:pt x="219" y="387"/>
                  <a:pt x="221" y="387"/>
                  <a:pt x="222" y="386"/>
                </a:cubicBezTo>
                <a:cubicBezTo>
                  <a:pt x="219" y="386"/>
                  <a:pt x="217" y="384"/>
                  <a:pt x="214" y="384"/>
                </a:cubicBezTo>
                <a:cubicBezTo>
                  <a:pt x="214" y="385"/>
                  <a:pt x="214" y="386"/>
                  <a:pt x="214" y="387"/>
                </a:cubicBezTo>
                <a:cubicBezTo>
                  <a:pt x="213" y="387"/>
                  <a:pt x="212" y="387"/>
                  <a:pt x="210" y="385"/>
                </a:cubicBezTo>
                <a:cubicBezTo>
                  <a:pt x="209" y="382"/>
                  <a:pt x="214" y="384"/>
                  <a:pt x="212" y="382"/>
                </a:cubicBezTo>
                <a:cubicBezTo>
                  <a:pt x="215" y="381"/>
                  <a:pt x="219" y="377"/>
                  <a:pt x="216" y="372"/>
                </a:cubicBezTo>
                <a:cubicBezTo>
                  <a:pt x="215" y="369"/>
                  <a:pt x="218" y="373"/>
                  <a:pt x="217" y="374"/>
                </a:cubicBezTo>
                <a:cubicBezTo>
                  <a:pt x="218" y="372"/>
                  <a:pt x="218" y="372"/>
                  <a:pt x="219" y="373"/>
                </a:cubicBezTo>
                <a:cubicBezTo>
                  <a:pt x="220" y="373"/>
                  <a:pt x="220" y="372"/>
                  <a:pt x="221" y="372"/>
                </a:cubicBezTo>
                <a:cubicBezTo>
                  <a:pt x="221" y="372"/>
                  <a:pt x="221" y="372"/>
                  <a:pt x="221" y="372"/>
                </a:cubicBezTo>
                <a:cubicBezTo>
                  <a:pt x="222" y="372"/>
                  <a:pt x="222" y="371"/>
                  <a:pt x="223" y="370"/>
                </a:cubicBezTo>
                <a:cubicBezTo>
                  <a:pt x="223" y="370"/>
                  <a:pt x="223" y="370"/>
                  <a:pt x="223" y="370"/>
                </a:cubicBezTo>
                <a:cubicBezTo>
                  <a:pt x="223" y="371"/>
                  <a:pt x="223" y="371"/>
                  <a:pt x="223" y="371"/>
                </a:cubicBezTo>
                <a:cubicBezTo>
                  <a:pt x="224" y="371"/>
                  <a:pt x="224" y="371"/>
                  <a:pt x="224" y="371"/>
                </a:cubicBezTo>
                <a:cubicBezTo>
                  <a:pt x="224" y="371"/>
                  <a:pt x="225" y="370"/>
                  <a:pt x="225" y="370"/>
                </a:cubicBezTo>
                <a:cubicBezTo>
                  <a:pt x="226" y="369"/>
                  <a:pt x="223" y="367"/>
                  <a:pt x="225" y="366"/>
                </a:cubicBezTo>
                <a:cubicBezTo>
                  <a:pt x="225" y="365"/>
                  <a:pt x="224" y="365"/>
                  <a:pt x="223" y="364"/>
                </a:cubicBezTo>
                <a:cubicBezTo>
                  <a:pt x="225" y="363"/>
                  <a:pt x="230" y="361"/>
                  <a:pt x="229" y="357"/>
                </a:cubicBezTo>
                <a:cubicBezTo>
                  <a:pt x="232" y="357"/>
                  <a:pt x="234" y="352"/>
                  <a:pt x="239" y="354"/>
                </a:cubicBezTo>
                <a:cubicBezTo>
                  <a:pt x="238" y="348"/>
                  <a:pt x="247" y="351"/>
                  <a:pt x="246" y="346"/>
                </a:cubicBezTo>
                <a:cubicBezTo>
                  <a:pt x="247" y="346"/>
                  <a:pt x="248" y="348"/>
                  <a:pt x="249" y="349"/>
                </a:cubicBezTo>
                <a:cubicBezTo>
                  <a:pt x="248" y="347"/>
                  <a:pt x="249" y="346"/>
                  <a:pt x="251" y="348"/>
                </a:cubicBezTo>
                <a:cubicBezTo>
                  <a:pt x="254" y="344"/>
                  <a:pt x="264" y="344"/>
                  <a:pt x="264" y="338"/>
                </a:cubicBezTo>
                <a:cubicBezTo>
                  <a:pt x="267" y="340"/>
                  <a:pt x="272" y="337"/>
                  <a:pt x="272" y="334"/>
                </a:cubicBezTo>
                <a:cubicBezTo>
                  <a:pt x="272" y="333"/>
                  <a:pt x="271" y="333"/>
                  <a:pt x="270" y="332"/>
                </a:cubicBezTo>
                <a:cubicBezTo>
                  <a:pt x="274" y="325"/>
                  <a:pt x="282" y="327"/>
                  <a:pt x="280" y="317"/>
                </a:cubicBezTo>
                <a:cubicBezTo>
                  <a:pt x="277" y="315"/>
                  <a:pt x="280" y="320"/>
                  <a:pt x="277" y="321"/>
                </a:cubicBezTo>
                <a:cubicBezTo>
                  <a:pt x="276" y="310"/>
                  <a:pt x="292" y="311"/>
                  <a:pt x="293" y="302"/>
                </a:cubicBezTo>
                <a:cubicBezTo>
                  <a:pt x="300" y="305"/>
                  <a:pt x="297" y="293"/>
                  <a:pt x="302" y="297"/>
                </a:cubicBezTo>
                <a:cubicBezTo>
                  <a:pt x="303" y="297"/>
                  <a:pt x="303" y="296"/>
                  <a:pt x="303" y="295"/>
                </a:cubicBezTo>
                <a:cubicBezTo>
                  <a:pt x="304" y="295"/>
                  <a:pt x="306" y="295"/>
                  <a:pt x="307" y="296"/>
                </a:cubicBezTo>
                <a:cubicBezTo>
                  <a:pt x="307" y="295"/>
                  <a:pt x="307" y="294"/>
                  <a:pt x="307" y="294"/>
                </a:cubicBezTo>
                <a:cubicBezTo>
                  <a:pt x="307" y="292"/>
                  <a:pt x="309" y="292"/>
                  <a:pt x="311" y="293"/>
                </a:cubicBezTo>
                <a:cubicBezTo>
                  <a:pt x="316" y="289"/>
                  <a:pt x="319" y="284"/>
                  <a:pt x="326" y="282"/>
                </a:cubicBezTo>
                <a:cubicBezTo>
                  <a:pt x="327" y="276"/>
                  <a:pt x="336" y="275"/>
                  <a:pt x="341" y="273"/>
                </a:cubicBezTo>
                <a:cubicBezTo>
                  <a:pt x="345" y="268"/>
                  <a:pt x="350" y="265"/>
                  <a:pt x="355" y="262"/>
                </a:cubicBezTo>
                <a:cubicBezTo>
                  <a:pt x="360" y="259"/>
                  <a:pt x="364" y="257"/>
                  <a:pt x="366" y="252"/>
                </a:cubicBezTo>
                <a:cubicBezTo>
                  <a:pt x="367" y="254"/>
                  <a:pt x="368" y="253"/>
                  <a:pt x="369" y="255"/>
                </a:cubicBezTo>
                <a:cubicBezTo>
                  <a:pt x="370" y="255"/>
                  <a:pt x="369" y="253"/>
                  <a:pt x="368" y="251"/>
                </a:cubicBezTo>
                <a:cubicBezTo>
                  <a:pt x="370" y="250"/>
                  <a:pt x="370" y="252"/>
                  <a:pt x="372" y="253"/>
                </a:cubicBezTo>
                <a:cubicBezTo>
                  <a:pt x="370" y="250"/>
                  <a:pt x="372" y="251"/>
                  <a:pt x="374" y="251"/>
                </a:cubicBezTo>
                <a:cubicBezTo>
                  <a:pt x="372" y="247"/>
                  <a:pt x="371" y="251"/>
                  <a:pt x="370" y="248"/>
                </a:cubicBezTo>
                <a:cubicBezTo>
                  <a:pt x="372" y="248"/>
                  <a:pt x="377" y="247"/>
                  <a:pt x="378" y="250"/>
                </a:cubicBezTo>
                <a:cubicBezTo>
                  <a:pt x="380" y="249"/>
                  <a:pt x="379" y="247"/>
                  <a:pt x="377" y="246"/>
                </a:cubicBezTo>
                <a:cubicBezTo>
                  <a:pt x="383" y="242"/>
                  <a:pt x="387" y="246"/>
                  <a:pt x="391" y="239"/>
                </a:cubicBezTo>
                <a:cubicBezTo>
                  <a:pt x="391" y="240"/>
                  <a:pt x="392" y="240"/>
                  <a:pt x="393" y="241"/>
                </a:cubicBezTo>
                <a:cubicBezTo>
                  <a:pt x="394" y="240"/>
                  <a:pt x="395" y="238"/>
                  <a:pt x="394" y="236"/>
                </a:cubicBezTo>
                <a:cubicBezTo>
                  <a:pt x="395" y="235"/>
                  <a:pt x="396" y="238"/>
                  <a:pt x="398" y="237"/>
                </a:cubicBezTo>
                <a:cubicBezTo>
                  <a:pt x="400" y="235"/>
                  <a:pt x="397" y="231"/>
                  <a:pt x="400" y="230"/>
                </a:cubicBezTo>
                <a:cubicBezTo>
                  <a:pt x="401" y="235"/>
                  <a:pt x="404" y="229"/>
                  <a:pt x="406" y="230"/>
                </a:cubicBezTo>
                <a:cubicBezTo>
                  <a:pt x="408" y="229"/>
                  <a:pt x="406" y="226"/>
                  <a:pt x="408" y="225"/>
                </a:cubicBezTo>
                <a:cubicBezTo>
                  <a:pt x="409" y="227"/>
                  <a:pt x="407" y="227"/>
                  <a:pt x="408" y="228"/>
                </a:cubicBezTo>
                <a:cubicBezTo>
                  <a:pt x="413" y="226"/>
                  <a:pt x="414" y="223"/>
                  <a:pt x="419" y="221"/>
                </a:cubicBezTo>
                <a:cubicBezTo>
                  <a:pt x="422" y="220"/>
                  <a:pt x="424" y="216"/>
                  <a:pt x="426" y="216"/>
                </a:cubicBezTo>
                <a:cubicBezTo>
                  <a:pt x="427" y="216"/>
                  <a:pt x="429" y="218"/>
                  <a:pt x="431" y="217"/>
                </a:cubicBezTo>
                <a:cubicBezTo>
                  <a:pt x="434" y="216"/>
                  <a:pt x="436" y="210"/>
                  <a:pt x="439" y="213"/>
                </a:cubicBezTo>
                <a:cubicBezTo>
                  <a:pt x="443" y="208"/>
                  <a:pt x="448" y="206"/>
                  <a:pt x="454" y="202"/>
                </a:cubicBezTo>
                <a:cubicBezTo>
                  <a:pt x="452" y="199"/>
                  <a:pt x="459" y="198"/>
                  <a:pt x="461" y="198"/>
                </a:cubicBezTo>
                <a:cubicBezTo>
                  <a:pt x="462" y="196"/>
                  <a:pt x="461" y="197"/>
                  <a:pt x="459" y="195"/>
                </a:cubicBezTo>
                <a:cubicBezTo>
                  <a:pt x="461" y="195"/>
                  <a:pt x="463" y="196"/>
                  <a:pt x="465" y="194"/>
                </a:cubicBezTo>
                <a:cubicBezTo>
                  <a:pt x="466" y="192"/>
                  <a:pt x="464" y="192"/>
                  <a:pt x="463" y="190"/>
                </a:cubicBezTo>
                <a:cubicBezTo>
                  <a:pt x="464" y="189"/>
                  <a:pt x="465" y="190"/>
                  <a:pt x="465" y="191"/>
                </a:cubicBezTo>
                <a:cubicBezTo>
                  <a:pt x="471" y="191"/>
                  <a:pt x="472" y="180"/>
                  <a:pt x="479" y="182"/>
                </a:cubicBezTo>
                <a:cubicBezTo>
                  <a:pt x="479" y="178"/>
                  <a:pt x="487" y="180"/>
                  <a:pt x="485" y="173"/>
                </a:cubicBezTo>
                <a:cubicBezTo>
                  <a:pt x="486" y="174"/>
                  <a:pt x="487" y="173"/>
                  <a:pt x="489" y="175"/>
                </a:cubicBezTo>
                <a:cubicBezTo>
                  <a:pt x="490" y="174"/>
                  <a:pt x="488" y="172"/>
                  <a:pt x="489" y="171"/>
                </a:cubicBezTo>
                <a:cubicBezTo>
                  <a:pt x="492" y="176"/>
                  <a:pt x="494" y="168"/>
                  <a:pt x="496" y="166"/>
                </a:cubicBezTo>
                <a:cubicBezTo>
                  <a:pt x="498" y="165"/>
                  <a:pt x="503" y="167"/>
                  <a:pt x="502" y="162"/>
                </a:cubicBezTo>
                <a:cubicBezTo>
                  <a:pt x="507" y="165"/>
                  <a:pt x="508" y="159"/>
                  <a:pt x="511" y="156"/>
                </a:cubicBezTo>
                <a:cubicBezTo>
                  <a:pt x="512" y="155"/>
                  <a:pt x="511" y="154"/>
                  <a:pt x="510" y="153"/>
                </a:cubicBezTo>
                <a:cubicBezTo>
                  <a:pt x="517" y="152"/>
                  <a:pt x="519" y="146"/>
                  <a:pt x="522" y="142"/>
                </a:cubicBezTo>
                <a:cubicBezTo>
                  <a:pt x="523" y="141"/>
                  <a:pt x="525" y="142"/>
                  <a:pt x="527" y="144"/>
                </a:cubicBezTo>
                <a:cubicBezTo>
                  <a:pt x="530" y="143"/>
                  <a:pt x="528" y="140"/>
                  <a:pt x="530" y="139"/>
                </a:cubicBezTo>
                <a:cubicBezTo>
                  <a:pt x="532" y="142"/>
                  <a:pt x="533" y="136"/>
                  <a:pt x="535" y="139"/>
                </a:cubicBezTo>
                <a:cubicBezTo>
                  <a:pt x="535" y="135"/>
                  <a:pt x="539" y="134"/>
                  <a:pt x="541" y="133"/>
                </a:cubicBezTo>
                <a:cubicBezTo>
                  <a:pt x="539" y="134"/>
                  <a:pt x="545" y="134"/>
                  <a:pt x="546" y="133"/>
                </a:cubicBezTo>
                <a:cubicBezTo>
                  <a:pt x="547" y="132"/>
                  <a:pt x="547" y="130"/>
                  <a:pt x="548" y="129"/>
                </a:cubicBezTo>
                <a:cubicBezTo>
                  <a:pt x="550" y="128"/>
                  <a:pt x="553" y="129"/>
                  <a:pt x="555" y="128"/>
                </a:cubicBezTo>
                <a:cubicBezTo>
                  <a:pt x="558" y="127"/>
                  <a:pt x="563" y="125"/>
                  <a:pt x="566" y="121"/>
                </a:cubicBezTo>
                <a:cubicBezTo>
                  <a:pt x="568" y="122"/>
                  <a:pt x="568" y="122"/>
                  <a:pt x="569" y="124"/>
                </a:cubicBezTo>
                <a:cubicBezTo>
                  <a:pt x="569" y="116"/>
                  <a:pt x="575" y="121"/>
                  <a:pt x="578" y="117"/>
                </a:cubicBezTo>
                <a:cubicBezTo>
                  <a:pt x="576" y="116"/>
                  <a:pt x="575" y="117"/>
                  <a:pt x="573" y="114"/>
                </a:cubicBezTo>
                <a:cubicBezTo>
                  <a:pt x="579" y="119"/>
                  <a:pt x="583" y="110"/>
                  <a:pt x="587" y="108"/>
                </a:cubicBezTo>
                <a:cubicBezTo>
                  <a:pt x="585" y="105"/>
                  <a:pt x="583" y="111"/>
                  <a:pt x="580" y="106"/>
                </a:cubicBezTo>
                <a:cubicBezTo>
                  <a:pt x="581" y="111"/>
                  <a:pt x="576" y="110"/>
                  <a:pt x="574" y="113"/>
                </a:cubicBezTo>
                <a:cubicBezTo>
                  <a:pt x="578" y="103"/>
                  <a:pt x="589" y="96"/>
                  <a:pt x="594" y="90"/>
                </a:cubicBezTo>
                <a:cubicBezTo>
                  <a:pt x="587" y="86"/>
                  <a:pt x="583" y="101"/>
                  <a:pt x="576" y="95"/>
                </a:cubicBezTo>
                <a:cubicBezTo>
                  <a:pt x="574" y="99"/>
                  <a:pt x="574" y="99"/>
                  <a:pt x="573" y="102"/>
                </a:cubicBezTo>
                <a:cubicBezTo>
                  <a:pt x="572" y="99"/>
                  <a:pt x="571" y="98"/>
                  <a:pt x="569" y="98"/>
                </a:cubicBezTo>
                <a:cubicBezTo>
                  <a:pt x="570" y="106"/>
                  <a:pt x="559" y="104"/>
                  <a:pt x="561" y="111"/>
                </a:cubicBezTo>
                <a:cubicBezTo>
                  <a:pt x="558" y="107"/>
                  <a:pt x="557" y="113"/>
                  <a:pt x="556" y="113"/>
                </a:cubicBezTo>
                <a:cubicBezTo>
                  <a:pt x="555" y="111"/>
                  <a:pt x="557" y="111"/>
                  <a:pt x="556" y="110"/>
                </a:cubicBezTo>
                <a:cubicBezTo>
                  <a:pt x="553" y="106"/>
                  <a:pt x="549" y="114"/>
                  <a:pt x="551" y="115"/>
                </a:cubicBezTo>
                <a:cubicBezTo>
                  <a:pt x="546" y="113"/>
                  <a:pt x="544" y="119"/>
                  <a:pt x="542" y="123"/>
                </a:cubicBezTo>
                <a:cubicBezTo>
                  <a:pt x="539" y="122"/>
                  <a:pt x="528" y="125"/>
                  <a:pt x="529" y="131"/>
                </a:cubicBezTo>
                <a:cubicBezTo>
                  <a:pt x="529" y="132"/>
                  <a:pt x="528" y="131"/>
                  <a:pt x="527" y="129"/>
                </a:cubicBezTo>
                <a:cubicBezTo>
                  <a:pt x="522" y="133"/>
                  <a:pt x="520" y="136"/>
                  <a:pt x="513" y="137"/>
                </a:cubicBezTo>
                <a:cubicBezTo>
                  <a:pt x="516" y="132"/>
                  <a:pt x="522" y="133"/>
                  <a:pt x="521" y="126"/>
                </a:cubicBezTo>
                <a:cubicBezTo>
                  <a:pt x="521" y="126"/>
                  <a:pt x="520" y="127"/>
                  <a:pt x="519" y="125"/>
                </a:cubicBezTo>
                <a:cubicBezTo>
                  <a:pt x="518" y="127"/>
                  <a:pt x="518" y="127"/>
                  <a:pt x="515" y="127"/>
                </a:cubicBezTo>
                <a:cubicBezTo>
                  <a:pt x="515" y="130"/>
                  <a:pt x="513" y="133"/>
                  <a:pt x="510" y="132"/>
                </a:cubicBezTo>
                <a:cubicBezTo>
                  <a:pt x="511" y="137"/>
                  <a:pt x="507" y="137"/>
                  <a:pt x="507" y="141"/>
                </a:cubicBezTo>
                <a:cubicBezTo>
                  <a:pt x="508" y="137"/>
                  <a:pt x="505" y="140"/>
                  <a:pt x="503" y="140"/>
                </a:cubicBezTo>
                <a:cubicBezTo>
                  <a:pt x="508" y="130"/>
                  <a:pt x="517" y="126"/>
                  <a:pt x="521" y="119"/>
                </a:cubicBezTo>
                <a:cubicBezTo>
                  <a:pt x="523" y="119"/>
                  <a:pt x="527" y="121"/>
                  <a:pt x="525" y="117"/>
                </a:cubicBezTo>
                <a:cubicBezTo>
                  <a:pt x="527" y="117"/>
                  <a:pt x="529" y="119"/>
                  <a:pt x="531" y="119"/>
                </a:cubicBezTo>
                <a:cubicBezTo>
                  <a:pt x="529" y="118"/>
                  <a:pt x="530" y="117"/>
                  <a:pt x="530" y="114"/>
                </a:cubicBezTo>
                <a:cubicBezTo>
                  <a:pt x="531" y="114"/>
                  <a:pt x="532" y="116"/>
                  <a:pt x="533" y="115"/>
                </a:cubicBezTo>
                <a:cubicBezTo>
                  <a:pt x="536" y="115"/>
                  <a:pt x="532" y="111"/>
                  <a:pt x="534" y="110"/>
                </a:cubicBezTo>
                <a:cubicBezTo>
                  <a:pt x="535" y="112"/>
                  <a:pt x="535" y="112"/>
                  <a:pt x="536" y="111"/>
                </a:cubicBezTo>
                <a:cubicBezTo>
                  <a:pt x="537" y="103"/>
                  <a:pt x="549" y="103"/>
                  <a:pt x="551" y="98"/>
                </a:cubicBezTo>
                <a:cubicBezTo>
                  <a:pt x="557" y="99"/>
                  <a:pt x="558" y="91"/>
                  <a:pt x="565" y="89"/>
                </a:cubicBezTo>
                <a:cubicBezTo>
                  <a:pt x="566" y="86"/>
                  <a:pt x="569" y="82"/>
                  <a:pt x="571" y="84"/>
                </a:cubicBezTo>
                <a:cubicBezTo>
                  <a:pt x="572" y="83"/>
                  <a:pt x="572" y="82"/>
                  <a:pt x="572" y="80"/>
                </a:cubicBezTo>
                <a:cubicBezTo>
                  <a:pt x="572" y="80"/>
                  <a:pt x="571" y="80"/>
                  <a:pt x="570" y="79"/>
                </a:cubicBezTo>
                <a:cubicBezTo>
                  <a:pt x="573" y="81"/>
                  <a:pt x="572" y="78"/>
                  <a:pt x="574" y="77"/>
                </a:cubicBezTo>
                <a:cubicBezTo>
                  <a:pt x="580" y="74"/>
                  <a:pt x="588" y="68"/>
                  <a:pt x="595" y="65"/>
                </a:cubicBezTo>
                <a:cubicBezTo>
                  <a:pt x="596" y="67"/>
                  <a:pt x="595" y="67"/>
                  <a:pt x="594" y="67"/>
                </a:cubicBezTo>
                <a:cubicBezTo>
                  <a:pt x="594" y="68"/>
                  <a:pt x="594" y="69"/>
                  <a:pt x="594" y="69"/>
                </a:cubicBezTo>
                <a:cubicBezTo>
                  <a:pt x="595" y="70"/>
                  <a:pt x="596" y="69"/>
                  <a:pt x="595" y="69"/>
                </a:cubicBezTo>
                <a:cubicBezTo>
                  <a:pt x="597" y="68"/>
                  <a:pt x="596" y="71"/>
                  <a:pt x="597" y="71"/>
                </a:cubicBezTo>
                <a:cubicBezTo>
                  <a:pt x="596" y="62"/>
                  <a:pt x="605" y="65"/>
                  <a:pt x="609" y="62"/>
                </a:cubicBezTo>
                <a:cubicBezTo>
                  <a:pt x="609" y="62"/>
                  <a:pt x="608" y="62"/>
                  <a:pt x="608" y="62"/>
                </a:cubicBezTo>
                <a:cubicBezTo>
                  <a:pt x="611" y="55"/>
                  <a:pt x="617" y="49"/>
                  <a:pt x="621" y="51"/>
                </a:cubicBezTo>
                <a:cubicBezTo>
                  <a:pt x="623" y="50"/>
                  <a:pt x="619" y="47"/>
                  <a:pt x="621" y="46"/>
                </a:cubicBezTo>
                <a:cubicBezTo>
                  <a:pt x="621" y="50"/>
                  <a:pt x="624" y="47"/>
                  <a:pt x="626" y="50"/>
                </a:cubicBezTo>
                <a:cubicBezTo>
                  <a:pt x="626" y="47"/>
                  <a:pt x="628" y="46"/>
                  <a:pt x="631" y="49"/>
                </a:cubicBezTo>
                <a:cubicBezTo>
                  <a:pt x="630" y="49"/>
                  <a:pt x="630" y="49"/>
                  <a:pt x="629" y="48"/>
                </a:cubicBezTo>
                <a:cubicBezTo>
                  <a:pt x="629" y="51"/>
                  <a:pt x="632" y="50"/>
                  <a:pt x="633" y="51"/>
                </a:cubicBezTo>
                <a:cubicBezTo>
                  <a:pt x="633" y="47"/>
                  <a:pt x="634" y="46"/>
                  <a:pt x="636" y="44"/>
                </a:cubicBezTo>
                <a:cubicBezTo>
                  <a:pt x="637" y="46"/>
                  <a:pt x="636" y="47"/>
                  <a:pt x="634" y="46"/>
                </a:cubicBezTo>
                <a:cubicBezTo>
                  <a:pt x="635" y="49"/>
                  <a:pt x="635" y="50"/>
                  <a:pt x="638" y="52"/>
                </a:cubicBezTo>
                <a:cubicBezTo>
                  <a:pt x="637" y="48"/>
                  <a:pt x="640" y="52"/>
                  <a:pt x="641" y="49"/>
                </a:cubicBezTo>
                <a:cubicBezTo>
                  <a:pt x="641" y="50"/>
                  <a:pt x="642" y="50"/>
                  <a:pt x="642" y="50"/>
                </a:cubicBezTo>
                <a:cubicBezTo>
                  <a:pt x="643" y="54"/>
                  <a:pt x="645" y="57"/>
                  <a:pt x="644" y="59"/>
                </a:cubicBezTo>
                <a:cubicBezTo>
                  <a:pt x="645" y="59"/>
                  <a:pt x="645" y="60"/>
                  <a:pt x="646" y="61"/>
                </a:cubicBezTo>
                <a:cubicBezTo>
                  <a:pt x="647" y="61"/>
                  <a:pt x="647" y="60"/>
                  <a:pt x="648" y="59"/>
                </a:cubicBezTo>
                <a:cubicBezTo>
                  <a:pt x="649" y="61"/>
                  <a:pt x="650" y="61"/>
                  <a:pt x="651" y="60"/>
                </a:cubicBezTo>
                <a:cubicBezTo>
                  <a:pt x="651" y="62"/>
                  <a:pt x="653" y="64"/>
                  <a:pt x="655" y="66"/>
                </a:cubicBezTo>
                <a:cubicBezTo>
                  <a:pt x="654" y="65"/>
                  <a:pt x="653" y="66"/>
                  <a:pt x="653" y="67"/>
                </a:cubicBezTo>
                <a:cubicBezTo>
                  <a:pt x="655" y="68"/>
                  <a:pt x="656" y="72"/>
                  <a:pt x="655" y="74"/>
                </a:cubicBezTo>
                <a:cubicBezTo>
                  <a:pt x="657" y="76"/>
                  <a:pt x="656" y="72"/>
                  <a:pt x="658" y="72"/>
                </a:cubicBezTo>
                <a:cubicBezTo>
                  <a:pt x="661" y="77"/>
                  <a:pt x="661" y="77"/>
                  <a:pt x="661" y="77"/>
                </a:cubicBezTo>
                <a:cubicBezTo>
                  <a:pt x="658" y="77"/>
                  <a:pt x="660" y="80"/>
                  <a:pt x="657" y="80"/>
                </a:cubicBezTo>
                <a:cubicBezTo>
                  <a:pt x="657" y="82"/>
                  <a:pt x="658" y="84"/>
                  <a:pt x="658" y="86"/>
                </a:cubicBezTo>
                <a:cubicBezTo>
                  <a:pt x="656" y="85"/>
                  <a:pt x="657" y="87"/>
                  <a:pt x="656" y="88"/>
                </a:cubicBezTo>
                <a:cubicBezTo>
                  <a:pt x="654" y="86"/>
                  <a:pt x="651" y="88"/>
                  <a:pt x="651" y="89"/>
                </a:cubicBezTo>
                <a:cubicBezTo>
                  <a:pt x="652" y="90"/>
                  <a:pt x="653" y="91"/>
                  <a:pt x="654" y="90"/>
                </a:cubicBezTo>
                <a:cubicBezTo>
                  <a:pt x="655" y="94"/>
                  <a:pt x="657" y="94"/>
                  <a:pt x="660" y="94"/>
                </a:cubicBezTo>
                <a:cubicBezTo>
                  <a:pt x="661" y="93"/>
                  <a:pt x="660" y="91"/>
                  <a:pt x="660" y="90"/>
                </a:cubicBezTo>
                <a:cubicBezTo>
                  <a:pt x="664" y="95"/>
                  <a:pt x="666" y="88"/>
                  <a:pt x="670" y="91"/>
                </a:cubicBezTo>
                <a:cubicBezTo>
                  <a:pt x="670" y="89"/>
                  <a:pt x="669" y="82"/>
                  <a:pt x="666" y="84"/>
                </a:cubicBezTo>
                <a:cubicBezTo>
                  <a:pt x="665" y="81"/>
                  <a:pt x="669" y="81"/>
                  <a:pt x="670" y="81"/>
                </a:cubicBezTo>
                <a:cubicBezTo>
                  <a:pt x="672" y="83"/>
                  <a:pt x="669" y="83"/>
                  <a:pt x="670" y="85"/>
                </a:cubicBezTo>
                <a:cubicBezTo>
                  <a:pt x="671" y="87"/>
                  <a:pt x="674" y="86"/>
                  <a:pt x="672" y="88"/>
                </a:cubicBezTo>
                <a:cubicBezTo>
                  <a:pt x="674" y="88"/>
                  <a:pt x="675" y="89"/>
                  <a:pt x="676" y="88"/>
                </a:cubicBezTo>
                <a:cubicBezTo>
                  <a:pt x="676" y="89"/>
                  <a:pt x="676" y="90"/>
                  <a:pt x="677" y="90"/>
                </a:cubicBezTo>
                <a:cubicBezTo>
                  <a:pt x="677" y="91"/>
                  <a:pt x="676" y="95"/>
                  <a:pt x="677" y="95"/>
                </a:cubicBezTo>
                <a:cubicBezTo>
                  <a:pt x="676" y="98"/>
                  <a:pt x="673" y="98"/>
                  <a:pt x="671" y="101"/>
                </a:cubicBezTo>
                <a:cubicBezTo>
                  <a:pt x="673" y="103"/>
                  <a:pt x="674" y="101"/>
                  <a:pt x="674" y="99"/>
                </a:cubicBezTo>
                <a:cubicBezTo>
                  <a:pt x="676" y="103"/>
                  <a:pt x="677" y="101"/>
                  <a:pt x="679" y="104"/>
                </a:cubicBezTo>
                <a:cubicBezTo>
                  <a:pt x="679" y="105"/>
                  <a:pt x="675" y="107"/>
                  <a:pt x="677" y="108"/>
                </a:cubicBezTo>
                <a:cubicBezTo>
                  <a:pt x="675" y="108"/>
                  <a:pt x="674" y="108"/>
                  <a:pt x="671" y="111"/>
                </a:cubicBezTo>
                <a:cubicBezTo>
                  <a:pt x="674" y="117"/>
                  <a:pt x="669" y="117"/>
                  <a:pt x="669" y="122"/>
                </a:cubicBezTo>
                <a:cubicBezTo>
                  <a:pt x="672" y="123"/>
                  <a:pt x="670" y="119"/>
                  <a:pt x="673" y="119"/>
                </a:cubicBezTo>
                <a:cubicBezTo>
                  <a:pt x="675" y="121"/>
                  <a:pt x="671" y="120"/>
                  <a:pt x="673" y="123"/>
                </a:cubicBezTo>
                <a:cubicBezTo>
                  <a:pt x="672" y="121"/>
                  <a:pt x="672" y="123"/>
                  <a:pt x="674" y="126"/>
                </a:cubicBezTo>
                <a:cubicBezTo>
                  <a:pt x="673" y="126"/>
                  <a:pt x="672" y="125"/>
                  <a:pt x="672" y="123"/>
                </a:cubicBezTo>
                <a:cubicBezTo>
                  <a:pt x="670" y="125"/>
                  <a:pt x="669" y="126"/>
                  <a:pt x="671" y="129"/>
                </a:cubicBezTo>
                <a:cubicBezTo>
                  <a:pt x="667" y="129"/>
                  <a:pt x="668" y="134"/>
                  <a:pt x="667" y="136"/>
                </a:cubicBezTo>
                <a:cubicBezTo>
                  <a:pt x="669" y="137"/>
                  <a:pt x="677" y="139"/>
                  <a:pt x="676" y="136"/>
                </a:cubicBezTo>
                <a:cubicBezTo>
                  <a:pt x="679" y="136"/>
                  <a:pt x="677" y="140"/>
                  <a:pt x="679" y="142"/>
                </a:cubicBezTo>
                <a:cubicBezTo>
                  <a:pt x="681" y="143"/>
                  <a:pt x="683" y="146"/>
                  <a:pt x="685" y="145"/>
                </a:cubicBezTo>
                <a:cubicBezTo>
                  <a:pt x="686" y="145"/>
                  <a:pt x="685" y="144"/>
                  <a:pt x="685" y="145"/>
                </a:cubicBezTo>
                <a:cubicBezTo>
                  <a:pt x="684" y="142"/>
                  <a:pt x="687" y="145"/>
                  <a:pt x="687" y="143"/>
                </a:cubicBezTo>
                <a:cubicBezTo>
                  <a:pt x="688" y="142"/>
                  <a:pt x="686" y="141"/>
                  <a:pt x="685" y="141"/>
                </a:cubicBezTo>
                <a:cubicBezTo>
                  <a:pt x="685" y="140"/>
                  <a:pt x="689" y="139"/>
                  <a:pt x="690" y="140"/>
                </a:cubicBezTo>
                <a:cubicBezTo>
                  <a:pt x="691" y="135"/>
                  <a:pt x="699" y="130"/>
                  <a:pt x="698" y="126"/>
                </a:cubicBezTo>
                <a:cubicBezTo>
                  <a:pt x="697" y="124"/>
                  <a:pt x="701" y="127"/>
                  <a:pt x="702" y="127"/>
                </a:cubicBezTo>
                <a:cubicBezTo>
                  <a:pt x="702" y="127"/>
                  <a:pt x="702" y="126"/>
                  <a:pt x="702" y="126"/>
                </a:cubicBezTo>
                <a:cubicBezTo>
                  <a:pt x="702" y="123"/>
                  <a:pt x="699" y="126"/>
                  <a:pt x="701" y="124"/>
                </a:cubicBezTo>
                <a:cubicBezTo>
                  <a:pt x="701" y="124"/>
                  <a:pt x="701" y="123"/>
                  <a:pt x="701" y="122"/>
                </a:cubicBezTo>
                <a:cubicBezTo>
                  <a:pt x="705" y="128"/>
                  <a:pt x="710" y="117"/>
                  <a:pt x="712" y="114"/>
                </a:cubicBezTo>
                <a:cubicBezTo>
                  <a:pt x="715" y="115"/>
                  <a:pt x="719" y="115"/>
                  <a:pt x="718" y="111"/>
                </a:cubicBezTo>
                <a:cubicBezTo>
                  <a:pt x="720" y="109"/>
                  <a:pt x="719" y="111"/>
                  <a:pt x="720" y="113"/>
                </a:cubicBezTo>
                <a:cubicBezTo>
                  <a:pt x="720" y="110"/>
                  <a:pt x="720" y="111"/>
                  <a:pt x="722" y="109"/>
                </a:cubicBezTo>
                <a:cubicBezTo>
                  <a:pt x="719" y="108"/>
                  <a:pt x="718" y="106"/>
                  <a:pt x="715" y="104"/>
                </a:cubicBezTo>
                <a:cubicBezTo>
                  <a:pt x="715" y="106"/>
                  <a:pt x="713" y="104"/>
                  <a:pt x="712" y="106"/>
                </a:cubicBezTo>
                <a:cubicBezTo>
                  <a:pt x="713" y="102"/>
                  <a:pt x="715" y="100"/>
                  <a:pt x="718" y="98"/>
                </a:cubicBezTo>
                <a:cubicBezTo>
                  <a:pt x="720" y="99"/>
                  <a:pt x="722" y="100"/>
                  <a:pt x="722" y="102"/>
                </a:cubicBezTo>
                <a:cubicBezTo>
                  <a:pt x="723" y="101"/>
                  <a:pt x="721" y="97"/>
                  <a:pt x="720" y="98"/>
                </a:cubicBezTo>
                <a:cubicBezTo>
                  <a:pt x="719" y="96"/>
                  <a:pt x="726" y="97"/>
                  <a:pt x="723" y="98"/>
                </a:cubicBezTo>
                <a:cubicBezTo>
                  <a:pt x="725" y="100"/>
                  <a:pt x="724" y="96"/>
                  <a:pt x="726" y="96"/>
                </a:cubicBezTo>
                <a:cubicBezTo>
                  <a:pt x="729" y="100"/>
                  <a:pt x="732" y="102"/>
                  <a:pt x="737" y="101"/>
                </a:cubicBezTo>
                <a:cubicBezTo>
                  <a:pt x="738" y="105"/>
                  <a:pt x="728" y="104"/>
                  <a:pt x="728" y="106"/>
                </a:cubicBezTo>
                <a:cubicBezTo>
                  <a:pt x="730" y="106"/>
                  <a:pt x="733" y="108"/>
                  <a:pt x="735" y="106"/>
                </a:cubicBezTo>
                <a:cubicBezTo>
                  <a:pt x="737" y="109"/>
                  <a:pt x="735" y="111"/>
                  <a:pt x="733" y="111"/>
                </a:cubicBezTo>
                <a:cubicBezTo>
                  <a:pt x="735" y="114"/>
                  <a:pt x="736" y="111"/>
                  <a:pt x="740" y="112"/>
                </a:cubicBezTo>
                <a:cubicBezTo>
                  <a:pt x="740" y="114"/>
                  <a:pt x="736" y="116"/>
                  <a:pt x="734" y="114"/>
                </a:cubicBezTo>
                <a:cubicBezTo>
                  <a:pt x="732" y="116"/>
                  <a:pt x="736" y="120"/>
                  <a:pt x="732" y="120"/>
                </a:cubicBezTo>
                <a:cubicBezTo>
                  <a:pt x="734" y="120"/>
                  <a:pt x="737" y="122"/>
                  <a:pt x="739" y="121"/>
                </a:cubicBezTo>
                <a:cubicBezTo>
                  <a:pt x="739" y="122"/>
                  <a:pt x="739" y="123"/>
                  <a:pt x="740" y="123"/>
                </a:cubicBezTo>
                <a:cubicBezTo>
                  <a:pt x="741" y="124"/>
                  <a:pt x="738" y="124"/>
                  <a:pt x="739" y="126"/>
                </a:cubicBezTo>
                <a:cubicBezTo>
                  <a:pt x="741" y="129"/>
                  <a:pt x="743" y="128"/>
                  <a:pt x="745" y="130"/>
                </a:cubicBezTo>
                <a:cubicBezTo>
                  <a:pt x="748" y="126"/>
                  <a:pt x="753" y="126"/>
                  <a:pt x="757" y="122"/>
                </a:cubicBezTo>
                <a:cubicBezTo>
                  <a:pt x="757" y="124"/>
                  <a:pt x="760" y="124"/>
                  <a:pt x="761" y="125"/>
                </a:cubicBezTo>
                <a:cubicBezTo>
                  <a:pt x="758" y="123"/>
                  <a:pt x="761" y="124"/>
                  <a:pt x="758" y="120"/>
                </a:cubicBezTo>
                <a:cubicBezTo>
                  <a:pt x="760" y="122"/>
                  <a:pt x="762" y="121"/>
                  <a:pt x="763" y="120"/>
                </a:cubicBezTo>
                <a:cubicBezTo>
                  <a:pt x="765" y="121"/>
                  <a:pt x="764" y="124"/>
                  <a:pt x="765" y="124"/>
                </a:cubicBezTo>
                <a:cubicBezTo>
                  <a:pt x="766" y="125"/>
                  <a:pt x="764" y="125"/>
                  <a:pt x="765" y="126"/>
                </a:cubicBezTo>
                <a:cubicBezTo>
                  <a:pt x="766" y="130"/>
                  <a:pt x="767" y="125"/>
                  <a:pt x="768" y="127"/>
                </a:cubicBezTo>
                <a:cubicBezTo>
                  <a:pt x="770" y="129"/>
                  <a:pt x="767" y="130"/>
                  <a:pt x="766" y="129"/>
                </a:cubicBezTo>
                <a:cubicBezTo>
                  <a:pt x="765" y="131"/>
                  <a:pt x="771" y="136"/>
                  <a:pt x="768" y="138"/>
                </a:cubicBezTo>
                <a:cubicBezTo>
                  <a:pt x="767" y="135"/>
                  <a:pt x="767" y="135"/>
                  <a:pt x="767" y="135"/>
                </a:cubicBezTo>
                <a:cubicBezTo>
                  <a:pt x="764" y="137"/>
                  <a:pt x="769" y="139"/>
                  <a:pt x="768" y="141"/>
                </a:cubicBezTo>
                <a:cubicBezTo>
                  <a:pt x="770" y="143"/>
                  <a:pt x="768" y="139"/>
                  <a:pt x="769" y="139"/>
                </a:cubicBezTo>
                <a:cubicBezTo>
                  <a:pt x="772" y="142"/>
                  <a:pt x="767" y="143"/>
                  <a:pt x="769" y="146"/>
                </a:cubicBezTo>
                <a:cubicBezTo>
                  <a:pt x="771" y="147"/>
                  <a:pt x="772" y="147"/>
                  <a:pt x="774" y="147"/>
                </a:cubicBezTo>
                <a:cubicBezTo>
                  <a:pt x="776" y="150"/>
                  <a:pt x="783" y="159"/>
                  <a:pt x="785" y="152"/>
                </a:cubicBezTo>
                <a:cubicBezTo>
                  <a:pt x="783" y="151"/>
                  <a:pt x="782" y="150"/>
                  <a:pt x="781" y="151"/>
                </a:cubicBezTo>
                <a:cubicBezTo>
                  <a:pt x="781" y="149"/>
                  <a:pt x="784" y="149"/>
                  <a:pt x="786" y="148"/>
                </a:cubicBezTo>
                <a:cubicBezTo>
                  <a:pt x="785" y="151"/>
                  <a:pt x="790" y="154"/>
                  <a:pt x="790" y="157"/>
                </a:cubicBezTo>
                <a:cubicBezTo>
                  <a:pt x="789" y="157"/>
                  <a:pt x="787" y="157"/>
                  <a:pt x="786" y="157"/>
                </a:cubicBezTo>
                <a:cubicBezTo>
                  <a:pt x="785" y="158"/>
                  <a:pt x="784" y="159"/>
                  <a:pt x="785" y="161"/>
                </a:cubicBezTo>
                <a:cubicBezTo>
                  <a:pt x="787" y="161"/>
                  <a:pt x="789" y="160"/>
                  <a:pt x="790" y="158"/>
                </a:cubicBezTo>
                <a:cubicBezTo>
                  <a:pt x="791" y="163"/>
                  <a:pt x="787" y="161"/>
                  <a:pt x="785" y="163"/>
                </a:cubicBezTo>
                <a:cubicBezTo>
                  <a:pt x="785" y="164"/>
                  <a:pt x="786" y="165"/>
                  <a:pt x="786" y="164"/>
                </a:cubicBezTo>
                <a:cubicBezTo>
                  <a:pt x="788" y="166"/>
                  <a:pt x="782" y="163"/>
                  <a:pt x="781" y="163"/>
                </a:cubicBezTo>
                <a:cubicBezTo>
                  <a:pt x="780" y="166"/>
                  <a:pt x="783" y="169"/>
                  <a:pt x="781" y="170"/>
                </a:cubicBezTo>
                <a:cubicBezTo>
                  <a:pt x="783" y="171"/>
                  <a:pt x="785" y="172"/>
                  <a:pt x="787" y="170"/>
                </a:cubicBezTo>
                <a:cubicBezTo>
                  <a:pt x="787" y="173"/>
                  <a:pt x="784" y="171"/>
                  <a:pt x="783" y="173"/>
                </a:cubicBezTo>
                <a:cubicBezTo>
                  <a:pt x="784" y="175"/>
                  <a:pt x="785" y="177"/>
                  <a:pt x="785" y="179"/>
                </a:cubicBezTo>
                <a:cubicBezTo>
                  <a:pt x="785" y="179"/>
                  <a:pt x="785" y="179"/>
                  <a:pt x="786" y="180"/>
                </a:cubicBezTo>
                <a:cubicBezTo>
                  <a:pt x="787" y="177"/>
                  <a:pt x="791" y="169"/>
                  <a:pt x="790" y="171"/>
                </a:cubicBezTo>
                <a:cubicBezTo>
                  <a:pt x="791" y="173"/>
                  <a:pt x="791" y="172"/>
                  <a:pt x="792" y="173"/>
                </a:cubicBezTo>
                <a:cubicBezTo>
                  <a:pt x="793" y="172"/>
                  <a:pt x="793" y="169"/>
                  <a:pt x="795" y="168"/>
                </a:cubicBezTo>
                <a:cubicBezTo>
                  <a:pt x="797" y="170"/>
                  <a:pt x="796" y="171"/>
                  <a:pt x="797" y="173"/>
                </a:cubicBezTo>
                <a:cubicBezTo>
                  <a:pt x="799" y="173"/>
                  <a:pt x="798" y="171"/>
                  <a:pt x="797" y="171"/>
                </a:cubicBezTo>
                <a:cubicBezTo>
                  <a:pt x="798" y="170"/>
                  <a:pt x="803" y="170"/>
                  <a:pt x="803" y="167"/>
                </a:cubicBezTo>
                <a:cubicBezTo>
                  <a:pt x="801" y="166"/>
                  <a:pt x="800" y="164"/>
                  <a:pt x="799" y="166"/>
                </a:cubicBezTo>
                <a:cubicBezTo>
                  <a:pt x="798" y="167"/>
                  <a:pt x="800" y="166"/>
                  <a:pt x="801" y="169"/>
                </a:cubicBezTo>
                <a:cubicBezTo>
                  <a:pt x="799" y="170"/>
                  <a:pt x="798" y="166"/>
                  <a:pt x="797" y="165"/>
                </a:cubicBezTo>
                <a:cubicBezTo>
                  <a:pt x="798" y="164"/>
                  <a:pt x="799" y="164"/>
                  <a:pt x="798" y="163"/>
                </a:cubicBezTo>
                <a:cubicBezTo>
                  <a:pt x="799" y="162"/>
                  <a:pt x="800" y="165"/>
                  <a:pt x="801" y="164"/>
                </a:cubicBezTo>
                <a:cubicBezTo>
                  <a:pt x="801" y="162"/>
                  <a:pt x="800" y="161"/>
                  <a:pt x="799" y="158"/>
                </a:cubicBezTo>
                <a:cubicBezTo>
                  <a:pt x="799" y="158"/>
                  <a:pt x="800" y="160"/>
                  <a:pt x="801" y="161"/>
                </a:cubicBezTo>
                <a:cubicBezTo>
                  <a:pt x="803" y="159"/>
                  <a:pt x="803" y="159"/>
                  <a:pt x="803" y="159"/>
                </a:cubicBezTo>
                <a:cubicBezTo>
                  <a:pt x="804" y="157"/>
                  <a:pt x="801" y="152"/>
                  <a:pt x="805" y="154"/>
                </a:cubicBezTo>
                <a:cubicBezTo>
                  <a:pt x="805" y="155"/>
                  <a:pt x="803" y="155"/>
                  <a:pt x="804" y="156"/>
                </a:cubicBezTo>
                <a:cubicBezTo>
                  <a:pt x="806" y="156"/>
                  <a:pt x="807" y="157"/>
                  <a:pt x="809" y="157"/>
                </a:cubicBezTo>
                <a:cubicBezTo>
                  <a:pt x="808" y="159"/>
                  <a:pt x="809" y="158"/>
                  <a:pt x="807" y="162"/>
                </a:cubicBezTo>
                <a:cubicBezTo>
                  <a:pt x="809" y="165"/>
                  <a:pt x="811" y="165"/>
                  <a:pt x="812" y="163"/>
                </a:cubicBezTo>
                <a:cubicBezTo>
                  <a:pt x="809" y="161"/>
                  <a:pt x="811" y="160"/>
                  <a:pt x="813" y="162"/>
                </a:cubicBezTo>
                <a:cubicBezTo>
                  <a:pt x="815" y="161"/>
                  <a:pt x="814" y="158"/>
                  <a:pt x="817" y="156"/>
                </a:cubicBezTo>
                <a:cubicBezTo>
                  <a:pt x="818" y="158"/>
                  <a:pt x="817" y="158"/>
                  <a:pt x="816" y="159"/>
                </a:cubicBezTo>
                <a:cubicBezTo>
                  <a:pt x="817" y="160"/>
                  <a:pt x="818" y="159"/>
                  <a:pt x="819" y="160"/>
                </a:cubicBezTo>
                <a:cubicBezTo>
                  <a:pt x="820" y="155"/>
                  <a:pt x="825" y="153"/>
                  <a:pt x="826" y="149"/>
                </a:cubicBezTo>
                <a:cubicBezTo>
                  <a:pt x="827" y="149"/>
                  <a:pt x="828" y="151"/>
                  <a:pt x="830" y="149"/>
                </a:cubicBezTo>
                <a:cubicBezTo>
                  <a:pt x="831" y="151"/>
                  <a:pt x="830" y="153"/>
                  <a:pt x="829" y="153"/>
                </a:cubicBezTo>
                <a:cubicBezTo>
                  <a:pt x="830" y="155"/>
                  <a:pt x="831" y="155"/>
                  <a:pt x="832" y="154"/>
                </a:cubicBezTo>
                <a:cubicBezTo>
                  <a:pt x="834" y="153"/>
                  <a:pt x="831" y="155"/>
                  <a:pt x="830" y="156"/>
                </a:cubicBezTo>
                <a:cubicBezTo>
                  <a:pt x="836" y="160"/>
                  <a:pt x="839" y="150"/>
                  <a:pt x="833" y="147"/>
                </a:cubicBezTo>
                <a:cubicBezTo>
                  <a:pt x="833" y="146"/>
                  <a:pt x="834" y="146"/>
                  <a:pt x="834" y="145"/>
                </a:cubicBezTo>
                <a:cubicBezTo>
                  <a:pt x="833" y="145"/>
                  <a:pt x="832" y="145"/>
                  <a:pt x="832" y="145"/>
                </a:cubicBezTo>
                <a:cubicBezTo>
                  <a:pt x="830" y="141"/>
                  <a:pt x="834" y="141"/>
                  <a:pt x="835" y="138"/>
                </a:cubicBezTo>
                <a:cubicBezTo>
                  <a:pt x="835" y="142"/>
                  <a:pt x="838" y="141"/>
                  <a:pt x="840" y="140"/>
                </a:cubicBezTo>
                <a:cubicBezTo>
                  <a:pt x="841" y="139"/>
                  <a:pt x="839" y="137"/>
                  <a:pt x="839" y="136"/>
                </a:cubicBezTo>
                <a:cubicBezTo>
                  <a:pt x="841" y="136"/>
                  <a:pt x="841" y="135"/>
                  <a:pt x="842" y="133"/>
                </a:cubicBezTo>
                <a:cubicBezTo>
                  <a:pt x="845" y="136"/>
                  <a:pt x="846" y="138"/>
                  <a:pt x="847" y="136"/>
                </a:cubicBezTo>
                <a:cubicBezTo>
                  <a:pt x="848" y="139"/>
                  <a:pt x="851" y="142"/>
                  <a:pt x="848" y="142"/>
                </a:cubicBezTo>
                <a:cubicBezTo>
                  <a:pt x="852" y="140"/>
                  <a:pt x="858" y="141"/>
                  <a:pt x="864" y="148"/>
                </a:cubicBezTo>
                <a:cubicBezTo>
                  <a:pt x="866" y="149"/>
                  <a:pt x="867" y="147"/>
                  <a:pt x="867" y="145"/>
                </a:cubicBezTo>
                <a:cubicBezTo>
                  <a:pt x="869" y="151"/>
                  <a:pt x="862" y="150"/>
                  <a:pt x="869" y="157"/>
                </a:cubicBezTo>
                <a:cubicBezTo>
                  <a:pt x="870" y="156"/>
                  <a:pt x="867" y="154"/>
                  <a:pt x="869" y="154"/>
                </a:cubicBezTo>
                <a:cubicBezTo>
                  <a:pt x="872" y="159"/>
                  <a:pt x="871" y="150"/>
                  <a:pt x="867" y="153"/>
                </a:cubicBezTo>
                <a:cubicBezTo>
                  <a:pt x="866" y="148"/>
                  <a:pt x="874" y="153"/>
                  <a:pt x="873" y="156"/>
                </a:cubicBezTo>
                <a:cubicBezTo>
                  <a:pt x="874" y="158"/>
                  <a:pt x="874" y="156"/>
                  <a:pt x="875" y="155"/>
                </a:cubicBezTo>
                <a:cubicBezTo>
                  <a:pt x="876" y="157"/>
                  <a:pt x="875" y="160"/>
                  <a:pt x="873" y="159"/>
                </a:cubicBezTo>
                <a:cubicBezTo>
                  <a:pt x="874" y="160"/>
                  <a:pt x="875" y="161"/>
                  <a:pt x="875" y="161"/>
                </a:cubicBezTo>
                <a:cubicBezTo>
                  <a:pt x="875" y="164"/>
                  <a:pt x="872" y="161"/>
                  <a:pt x="870" y="163"/>
                </a:cubicBezTo>
                <a:cubicBezTo>
                  <a:pt x="871" y="163"/>
                  <a:pt x="872" y="164"/>
                  <a:pt x="873" y="164"/>
                </a:cubicBezTo>
                <a:cubicBezTo>
                  <a:pt x="873" y="167"/>
                  <a:pt x="868" y="165"/>
                  <a:pt x="869" y="164"/>
                </a:cubicBezTo>
                <a:cubicBezTo>
                  <a:pt x="869" y="165"/>
                  <a:pt x="868" y="166"/>
                  <a:pt x="868" y="167"/>
                </a:cubicBezTo>
                <a:cubicBezTo>
                  <a:pt x="868" y="168"/>
                  <a:pt x="869" y="168"/>
                  <a:pt x="870" y="169"/>
                </a:cubicBezTo>
                <a:cubicBezTo>
                  <a:pt x="868" y="169"/>
                  <a:pt x="868" y="168"/>
                  <a:pt x="866" y="169"/>
                </a:cubicBezTo>
                <a:cubicBezTo>
                  <a:pt x="865" y="166"/>
                  <a:pt x="864" y="164"/>
                  <a:pt x="861" y="166"/>
                </a:cubicBezTo>
                <a:cubicBezTo>
                  <a:pt x="860" y="164"/>
                  <a:pt x="862" y="164"/>
                  <a:pt x="861" y="163"/>
                </a:cubicBezTo>
                <a:cubicBezTo>
                  <a:pt x="860" y="162"/>
                  <a:pt x="859" y="163"/>
                  <a:pt x="859" y="164"/>
                </a:cubicBezTo>
                <a:cubicBezTo>
                  <a:pt x="857" y="164"/>
                  <a:pt x="862" y="167"/>
                  <a:pt x="859" y="168"/>
                </a:cubicBezTo>
                <a:cubicBezTo>
                  <a:pt x="859" y="165"/>
                  <a:pt x="857" y="166"/>
                  <a:pt x="857" y="163"/>
                </a:cubicBezTo>
                <a:cubicBezTo>
                  <a:pt x="859" y="162"/>
                  <a:pt x="860" y="162"/>
                  <a:pt x="859" y="160"/>
                </a:cubicBezTo>
                <a:cubicBezTo>
                  <a:pt x="857" y="158"/>
                  <a:pt x="858" y="163"/>
                  <a:pt x="855" y="161"/>
                </a:cubicBezTo>
                <a:cubicBezTo>
                  <a:pt x="854" y="162"/>
                  <a:pt x="854" y="166"/>
                  <a:pt x="856" y="165"/>
                </a:cubicBezTo>
                <a:cubicBezTo>
                  <a:pt x="853" y="167"/>
                  <a:pt x="851" y="171"/>
                  <a:pt x="846" y="174"/>
                </a:cubicBezTo>
                <a:cubicBezTo>
                  <a:pt x="845" y="175"/>
                  <a:pt x="846" y="175"/>
                  <a:pt x="847" y="177"/>
                </a:cubicBezTo>
                <a:cubicBezTo>
                  <a:pt x="846" y="178"/>
                  <a:pt x="843" y="177"/>
                  <a:pt x="843" y="180"/>
                </a:cubicBezTo>
                <a:cubicBezTo>
                  <a:pt x="846" y="180"/>
                  <a:pt x="846" y="186"/>
                  <a:pt x="847" y="183"/>
                </a:cubicBezTo>
                <a:cubicBezTo>
                  <a:pt x="849" y="184"/>
                  <a:pt x="846" y="185"/>
                  <a:pt x="845" y="187"/>
                </a:cubicBezTo>
                <a:cubicBezTo>
                  <a:pt x="847" y="189"/>
                  <a:pt x="848" y="186"/>
                  <a:pt x="849" y="185"/>
                </a:cubicBezTo>
                <a:cubicBezTo>
                  <a:pt x="850" y="187"/>
                  <a:pt x="851" y="187"/>
                  <a:pt x="851" y="186"/>
                </a:cubicBezTo>
                <a:cubicBezTo>
                  <a:pt x="850" y="188"/>
                  <a:pt x="849" y="189"/>
                  <a:pt x="851" y="193"/>
                </a:cubicBezTo>
                <a:cubicBezTo>
                  <a:pt x="851" y="193"/>
                  <a:pt x="852" y="193"/>
                  <a:pt x="852" y="194"/>
                </a:cubicBezTo>
                <a:cubicBezTo>
                  <a:pt x="853" y="192"/>
                  <a:pt x="853" y="190"/>
                  <a:pt x="854" y="188"/>
                </a:cubicBezTo>
                <a:cubicBezTo>
                  <a:pt x="857" y="191"/>
                  <a:pt x="865" y="191"/>
                  <a:pt x="861" y="184"/>
                </a:cubicBezTo>
                <a:cubicBezTo>
                  <a:pt x="864" y="185"/>
                  <a:pt x="866" y="186"/>
                  <a:pt x="868" y="188"/>
                </a:cubicBezTo>
                <a:cubicBezTo>
                  <a:pt x="867" y="182"/>
                  <a:pt x="874" y="185"/>
                  <a:pt x="873" y="180"/>
                </a:cubicBezTo>
                <a:cubicBezTo>
                  <a:pt x="871" y="185"/>
                  <a:pt x="880" y="189"/>
                  <a:pt x="877" y="194"/>
                </a:cubicBezTo>
                <a:cubicBezTo>
                  <a:pt x="880" y="196"/>
                  <a:pt x="880" y="199"/>
                  <a:pt x="883" y="202"/>
                </a:cubicBezTo>
                <a:cubicBezTo>
                  <a:pt x="881" y="204"/>
                  <a:pt x="879" y="204"/>
                  <a:pt x="876" y="203"/>
                </a:cubicBezTo>
                <a:cubicBezTo>
                  <a:pt x="876" y="204"/>
                  <a:pt x="877" y="205"/>
                  <a:pt x="877" y="206"/>
                </a:cubicBezTo>
                <a:cubicBezTo>
                  <a:pt x="875" y="207"/>
                  <a:pt x="872" y="208"/>
                  <a:pt x="869" y="206"/>
                </a:cubicBezTo>
                <a:cubicBezTo>
                  <a:pt x="869" y="208"/>
                  <a:pt x="870" y="210"/>
                  <a:pt x="867" y="211"/>
                </a:cubicBezTo>
                <a:cubicBezTo>
                  <a:pt x="868" y="214"/>
                  <a:pt x="871" y="213"/>
                  <a:pt x="870" y="215"/>
                </a:cubicBezTo>
                <a:cubicBezTo>
                  <a:pt x="872" y="216"/>
                  <a:pt x="873" y="216"/>
                  <a:pt x="876" y="215"/>
                </a:cubicBezTo>
                <a:cubicBezTo>
                  <a:pt x="874" y="218"/>
                  <a:pt x="878" y="217"/>
                  <a:pt x="880" y="222"/>
                </a:cubicBezTo>
                <a:cubicBezTo>
                  <a:pt x="880" y="218"/>
                  <a:pt x="883" y="219"/>
                  <a:pt x="886" y="217"/>
                </a:cubicBezTo>
                <a:cubicBezTo>
                  <a:pt x="886" y="221"/>
                  <a:pt x="880" y="219"/>
                  <a:pt x="882" y="224"/>
                </a:cubicBezTo>
                <a:cubicBezTo>
                  <a:pt x="881" y="223"/>
                  <a:pt x="879" y="225"/>
                  <a:pt x="878" y="226"/>
                </a:cubicBezTo>
                <a:cubicBezTo>
                  <a:pt x="878" y="238"/>
                  <a:pt x="889" y="231"/>
                  <a:pt x="895" y="236"/>
                </a:cubicBezTo>
                <a:cubicBezTo>
                  <a:pt x="895" y="235"/>
                  <a:pt x="895" y="235"/>
                  <a:pt x="896" y="234"/>
                </a:cubicBezTo>
                <a:cubicBezTo>
                  <a:pt x="897" y="235"/>
                  <a:pt x="897" y="235"/>
                  <a:pt x="898" y="235"/>
                </a:cubicBezTo>
                <a:cubicBezTo>
                  <a:pt x="900" y="237"/>
                  <a:pt x="896" y="237"/>
                  <a:pt x="899" y="239"/>
                </a:cubicBezTo>
                <a:cubicBezTo>
                  <a:pt x="900" y="238"/>
                  <a:pt x="900" y="239"/>
                  <a:pt x="902" y="241"/>
                </a:cubicBezTo>
                <a:cubicBezTo>
                  <a:pt x="905" y="237"/>
                  <a:pt x="908" y="234"/>
                  <a:pt x="913" y="238"/>
                </a:cubicBezTo>
                <a:cubicBezTo>
                  <a:pt x="913" y="238"/>
                  <a:pt x="914" y="237"/>
                  <a:pt x="914" y="236"/>
                </a:cubicBezTo>
                <a:cubicBezTo>
                  <a:pt x="916" y="240"/>
                  <a:pt x="918" y="238"/>
                  <a:pt x="920" y="240"/>
                </a:cubicBezTo>
                <a:cubicBezTo>
                  <a:pt x="925" y="248"/>
                  <a:pt x="923" y="252"/>
                  <a:pt x="925" y="259"/>
                </a:cubicBezTo>
                <a:cubicBezTo>
                  <a:pt x="931" y="259"/>
                  <a:pt x="930" y="253"/>
                  <a:pt x="935" y="250"/>
                </a:cubicBezTo>
                <a:cubicBezTo>
                  <a:pt x="933" y="247"/>
                  <a:pt x="930" y="247"/>
                  <a:pt x="929" y="246"/>
                </a:cubicBezTo>
                <a:cubicBezTo>
                  <a:pt x="929" y="245"/>
                  <a:pt x="932" y="247"/>
                  <a:pt x="931" y="244"/>
                </a:cubicBezTo>
                <a:cubicBezTo>
                  <a:pt x="934" y="247"/>
                  <a:pt x="937" y="247"/>
                  <a:pt x="940" y="244"/>
                </a:cubicBezTo>
                <a:cubicBezTo>
                  <a:pt x="942" y="245"/>
                  <a:pt x="941" y="246"/>
                  <a:pt x="944" y="248"/>
                </a:cubicBezTo>
                <a:cubicBezTo>
                  <a:pt x="950" y="242"/>
                  <a:pt x="957" y="242"/>
                  <a:pt x="966" y="244"/>
                </a:cubicBezTo>
                <a:cubicBezTo>
                  <a:pt x="976" y="238"/>
                  <a:pt x="992" y="256"/>
                  <a:pt x="991" y="269"/>
                </a:cubicBezTo>
                <a:cubicBezTo>
                  <a:pt x="990" y="268"/>
                  <a:pt x="988" y="267"/>
                  <a:pt x="987" y="265"/>
                </a:cubicBezTo>
                <a:cubicBezTo>
                  <a:pt x="985" y="267"/>
                  <a:pt x="982" y="266"/>
                  <a:pt x="980" y="267"/>
                </a:cubicBezTo>
                <a:cubicBezTo>
                  <a:pt x="979" y="275"/>
                  <a:pt x="971" y="274"/>
                  <a:pt x="967" y="279"/>
                </a:cubicBezTo>
                <a:cubicBezTo>
                  <a:pt x="967" y="278"/>
                  <a:pt x="967" y="278"/>
                  <a:pt x="967" y="277"/>
                </a:cubicBezTo>
                <a:cubicBezTo>
                  <a:pt x="962" y="279"/>
                  <a:pt x="960" y="283"/>
                  <a:pt x="957" y="282"/>
                </a:cubicBezTo>
                <a:cubicBezTo>
                  <a:pt x="957" y="283"/>
                  <a:pt x="957" y="285"/>
                  <a:pt x="956" y="286"/>
                </a:cubicBezTo>
                <a:cubicBezTo>
                  <a:pt x="955" y="287"/>
                  <a:pt x="954" y="285"/>
                  <a:pt x="953" y="284"/>
                </a:cubicBezTo>
                <a:cubicBezTo>
                  <a:pt x="953" y="288"/>
                  <a:pt x="943" y="288"/>
                  <a:pt x="948" y="294"/>
                </a:cubicBezTo>
                <a:cubicBezTo>
                  <a:pt x="945" y="293"/>
                  <a:pt x="945" y="294"/>
                  <a:pt x="943" y="296"/>
                </a:cubicBezTo>
                <a:cubicBezTo>
                  <a:pt x="941" y="291"/>
                  <a:pt x="944" y="292"/>
                  <a:pt x="944" y="289"/>
                </a:cubicBezTo>
                <a:cubicBezTo>
                  <a:pt x="945" y="279"/>
                  <a:pt x="937" y="272"/>
                  <a:pt x="928" y="268"/>
                </a:cubicBezTo>
                <a:cubicBezTo>
                  <a:pt x="926" y="270"/>
                  <a:pt x="924" y="269"/>
                  <a:pt x="922" y="270"/>
                </a:cubicBezTo>
                <a:cubicBezTo>
                  <a:pt x="921" y="271"/>
                  <a:pt x="922" y="273"/>
                  <a:pt x="923" y="275"/>
                </a:cubicBezTo>
                <a:cubicBezTo>
                  <a:pt x="924" y="267"/>
                  <a:pt x="934" y="275"/>
                  <a:pt x="935" y="282"/>
                </a:cubicBezTo>
                <a:cubicBezTo>
                  <a:pt x="934" y="283"/>
                  <a:pt x="933" y="281"/>
                  <a:pt x="932" y="283"/>
                </a:cubicBezTo>
                <a:cubicBezTo>
                  <a:pt x="931" y="283"/>
                  <a:pt x="932" y="285"/>
                  <a:pt x="931" y="285"/>
                </a:cubicBezTo>
                <a:cubicBezTo>
                  <a:pt x="934" y="286"/>
                  <a:pt x="934" y="287"/>
                  <a:pt x="937" y="290"/>
                </a:cubicBezTo>
                <a:cubicBezTo>
                  <a:pt x="936" y="290"/>
                  <a:pt x="936" y="291"/>
                  <a:pt x="935" y="292"/>
                </a:cubicBezTo>
                <a:cubicBezTo>
                  <a:pt x="943" y="293"/>
                  <a:pt x="939" y="301"/>
                  <a:pt x="941" y="306"/>
                </a:cubicBezTo>
                <a:cubicBezTo>
                  <a:pt x="940" y="305"/>
                  <a:pt x="938" y="307"/>
                  <a:pt x="940" y="309"/>
                </a:cubicBezTo>
                <a:cubicBezTo>
                  <a:pt x="942" y="311"/>
                  <a:pt x="941" y="307"/>
                  <a:pt x="943" y="307"/>
                </a:cubicBezTo>
                <a:cubicBezTo>
                  <a:pt x="944" y="308"/>
                  <a:pt x="943" y="309"/>
                  <a:pt x="944" y="310"/>
                </a:cubicBezTo>
                <a:cubicBezTo>
                  <a:pt x="943" y="309"/>
                  <a:pt x="942" y="311"/>
                  <a:pt x="940" y="312"/>
                </a:cubicBezTo>
                <a:cubicBezTo>
                  <a:pt x="942" y="314"/>
                  <a:pt x="943" y="313"/>
                  <a:pt x="945" y="316"/>
                </a:cubicBezTo>
                <a:cubicBezTo>
                  <a:pt x="945" y="317"/>
                  <a:pt x="944" y="318"/>
                  <a:pt x="943" y="319"/>
                </a:cubicBezTo>
                <a:cubicBezTo>
                  <a:pt x="945" y="320"/>
                  <a:pt x="945" y="321"/>
                  <a:pt x="946" y="323"/>
                </a:cubicBezTo>
                <a:cubicBezTo>
                  <a:pt x="947" y="325"/>
                  <a:pt x="949" y="324"/>
                  <a:pt x="950" y="324"/>
                </a:cubicBezTo>
                <a:cubicBezTo>
                  <a:pt x="954" y="330"/>
                  <a:pt x="954" y="332"/>
                  <a:pt x="958" y="336"/>
                </a:cubicBezTo>
                <a:cubicBezTo>
                  <a:pt x="958" y="338"/>
                  <a:pt x="957" y="338"/>
                  <a:pt x="957" y="340"/>
                </a:cubicBezTo>
                <a:cubicBezTo>
                  <a:pt x="958" y="341"/>
                  <a:pt x="959" y="341"/>
                  <a:pt x="960" y="340"/>
                </a:cubicBezTo>
                <a:cubicBezTo>
                  <a:pt x="961" y="341"/>
                  <a:pt x="958" y="342"/>
                  <a:pt x="960" y="344"/>
                </a:cubicBezTo>
                <a:cubicBezTo>
                  <a:pt x="959" y="344"/>
                  <a:pt x="958" y="344"/>
                  <a:pt x="958" y="346"/>
                </a:cubicBezTo>
                <a:cubicBezTo>
                  <a:pt x="959" y="343"/>
                  <a:pt x="967" y="353"/>
                  <a:pt x="962" y="354"/>
                </a:cubicBezTo>
                <a:cubicBezTo>
                  <a:pt x="960" y="351"/>
                  <a:pt x="961" y="349"/>
                  <a:pt x="957" y="347"/>
                </a:cubicBezTo>
                <a:cubicBezTo>
                  <a:pt x="958" y="351"/>
                  <a:pt x="957" y="353"/>
                  <a:pt x="958" y="356"/>
                </a:cubicBezTo>
                <a:cubicBezTo>
                  <a:pt x="961" y="355"/>
                  <a:pt x="966" y="360"/>
                  <a:pt x="962" y="363"/>
                </a:cubicBezTo>
                <a:cubicBezTo>
                  <a:pt x="964" y="365"/>
                  <a:pt x="966" y="365"/>
                  <a:pt x="967" y="366"/>
                </a:cubicBezTo>
                <a:cubicBezTo>
                  <a:pt x="968" y="367"/>
                  <a:pt x="967" y="368"/>
                  <a:pt x="966" y="368"/>
                </a:cubicBezTo>
                <a:cubicBezTo>
                  <a:pt x="967" y="370"/>
                  <a:pt x="968" y="369"/>
                  <a:pt x="969" y="369"/>
                </a:cubicBezTo>
                <a:cubicBezTo>
                  <a:pt x="970" y="371"/>
                  <a:pt x="969" y="371"/>
                  <a:pt x="970" y="373"/>
                </a:cubicBezTo>
                <a:cubicBezTo>
                  <a:pt x="972" y="374"/>
                  <a:pt x="970" y="371"/>
                  <a:pt x="972" y="370"/>
                </a:cubicBezTo>
                <a:cubicBezTo>
                  <a:pt x="972" y="375"/>
                  <a:pt x="976" y="381"/>
                  <a:pt x="978" y="387"/>
                </a:cubicBezTo>
                <a:cubicBezTo>
                  <a:pt x="977" y="387"/>
                  <a:pt x="977" y="389"/>
                  <a:pt x="976" y="389"/>
                </a:cubicBezTo>
                <a:cubicBezTo>
                  <a:pt x="977" y="392"/>
                  <a:pt x="978" y="392"/>
                  <a:pt x="979" y="392"/>
                </a:cubicBezTo>
                <a:cubicBezTo>
                  <a:pt x="979" y="396"/>
                  <a:pt x="983" y="398"/>
                  <a:pt x="982" y="402"/>
                </a:cubicBezTo>
                <a:cubicBezTo>
                  <a:pt x="981" y="402"/>
                  <a:pt x="980" y="399"/>
                  <a:pt x="980" y="397"/>
                </a:cubicBezTo>
                <a:cubicBezTo>
                  <a:pt x="978" y="398"/>
                  <a:pt x="978" y="400"/>
                  <a:pt x="979" y="401"/>
                </a:cubicBezTo>
                <a:cubicBezTo>
                  <a:pt x="975" y="399"/>
                  <a:pt x="978" y="395"/>
                  <a:pt x="977" y="393"/>
                </a:cubicBezTo>
                <a:cubicBezTo>
                  <a:pt x="974" y="393"/>
                  <a:pt x="969" y="387"/>
                  <a:pt x="968" y="383"/>
                </a:cubicBezTo>
                <a:cubicBezTo>
                  <a:pt x="966" y="382"/>
                  <a:pt x="964" y="384"/>
                  <a:pt x="962" y="384"/>
                </a:cubicBezTo>
                <a:cubicBezTo>
                  <a:pt x="962" y="385"/>
                  <a:pt x="962" y="384"/>
                  <a:pt x="963" y="384"/>
                </a:cubicBezTo>
                <a:cubicBezTo>
                  <a:pt x="965" y="387"/>
                  <a:pt x="963" y="388"/>
                  <a:pt x="965" y="391"/>
                </a:cubicBezTo>
                <a:cubicBezTo>
                  <a:pt x="964" y="392"/>
                  <a:pt x="964" y="391"/>
                  <a:pt x="963" y="391"/>
                </a:cubicBezTo>
                <a:cubicBezTo>
                  <a:pt x="962" y="393"/>
                  <a:pt x="966" y="395"/>
                  <a:pt x="966" y="396"/>
                </a:cubicBezTo>
                <a:cubicBezTo>
                  <a:pt x="965" y="396"/>
                  <a:pt x="962" y="394"/>
                  <a:pt x="965" y="398"/>
                </a:cubicBezTo>
                <a:cubicBezTo>
                  <a:pt x="962" y="402"/>
                  <a:pt x="956" y="398"/>
                  <a:pt x="956" y="403"/>
                </a:cubicBezTo>
                <a:cubicBezTo>
                  <a:pt x="955" y="400"/>
                  <a:pt x="952" y="398"/>
                  <a:pt x="952" y="401"/>
                </a:cubicBezTo>
                <a:cubicBezTo>
                  <a:pt x="951" y="398"/>
                  <a:pt x="951" y="399"/>
                  <a:pt x="949" y="397"/>
                </a:cubicBezTo>
                <a:cubicBezTo>
                  <a:pt x="950" y="395"/>
                  <a:pt x="953" y="397"/>
                  <a:pt x="952" y="393"/>
                </a:cubicBezTo>
                <a:cubicBezTo>
                  <a:pt x="950" y="392"/>
                  <a:pt x="949" y="397"/>
                  <a:pt x="947" y="393"/>
                </a:cubicBezTo>
                <a:cubicBezTo>
                  <a:pt x="945" y="394"/>
                  <a:pt x="946" y="396"/>
                  <a:pt x="944" y="398"/>
                </a:cubicBezTo>
                <a:cubicBezTo>
                  <a:pt x="946" y="400"/>
                  <a:pt x="948" y="401"/>
                  <a:pt x="950" y="402"/>
                </a:cubicBezTo>
                <a:cubicBezTo>
                  <a:pt x="950" y="403"/>
                  <a:pt x="945" y="401"/>
                  <a:pt x="945" y="405"/>
                </a:cubicBezTo>
                <a:cubicBezTo>
                  <a:pt x="948" y="407"/>
                  <a:pt x="947" y="404"/>
                  <a:pt x="948" y="404"/>
                </a:cubicBezTo>
                <a:cubicBezTo>
                  <a:pt x="950" y="404"/>
                  <a:pt x="950" y="407"/>
                  <a:pt x="952" y="407"/>
                </a:cubicBezTo>
                <a:cubicBezTo>
                  <a:pt x="953" y="411"/>
                  <a:pt x="949" y="406"/>
                  <a:pt x="948" y="406"/>
                </a:cubicBezTo>
                <a:cubicBezTo>
                  <a:pt x="947" y="406"/>
                  <a:pt x="951" y="409"/>
                  <a:pt x="949" y="409"/>
                </a:cubicBezTo>
                <a:cubicBezTo>
                  <a:pt x="952" y="411"/>
                  <a:pt x="952" y="410"/>
                  <a:pt x="955" y="412"/>
                </a:cubicBezTo>
                <a:cubicBezTo>
                  <a:pt x="954" y="413"/>
                  <a:pt x="956" y="418"/>
                  <a:pt x="954" y="416"/>
                </a:cubicBezTo>
                <a:cubicBezTo>
                  <a:pt x="953" y="418"/>
                  <a:pt x="954" y="417"/>
                  <a:pt x="956" y="420"/>
                </a:cubicBezTo>
                <a:cubicBezTo>
                  <a:pt x="956" y="419"/>
                  <a:pt x="957" y="419"/>
                  <a:pt x="958" y="418"/>
                </a:cubicBezTo>
                <a:cubicBezTo>
                  <a:pt x="959" y="424"/>
                  <a:pt x="953" y="418"/>
                  <a:pt x="952" y="421"/>
                </a:cubicBezTo>
                <a:cubicBezTo>
                  <a:pt x="953" y="423"/>
                  <a:pt x="954" y="423"/>
                  <a:pt x="956" y="422"/>
                </a:cubicBezTo>
                <a:cubicBezTo>
                  <a:pt x="956" y="424"/>
                  <a:pt x="958" y="424"/>
                  <a:pt x="958" y="426"/>
                </a:cubicBezTo>
                <a:cubicBezTo>
                  <a:pt x="957" y="426"/>
                  <a:pt x="956" y="423"/>
                  <a:pt x="955" y="424"/>
                </a:cubicBezTo>
                <a:cubicBezTo>
                  <a:pt x="952" y="424"/>
                  <a:pt x="956" y="427"/>
                  <a:pt x="954" y="428"/>
                </a:cubicBezTo>
                <a:cubicBezTo>
                  <a:pt x="953" y="426"/>
                  <a:pt x="951" y="426"/>
                  <a:pt x="951" y="424"/>
                </a:cubicBezTo>
                <a:cubicBezTo>
                  <a:pt x="948" y="427"/>
                  <a:pt x="946" y="422"/>
                  <a:pt x="943" y="425"/>
                </a:cubicBezTo>
                <a:cubicBezTo>
                  <a:pt x="946" y="427"/>
                  <a:pt x="948" y="429"/>
                  <a:pt x="951" y="430"/>
                </a:cubicBezTo>
                <a:cubicBezTo>
                  <a:pt x="951" y="429"/>
                  <a:pt x="950" y="428"/>
                  <a:pt x="949" y="427"/>
                </a:cubicBezTo>
                <a:cubicBezTo>
                  <a:pt x="950" y="427"/>
                  <a:pt x="951" y="427"/>
                  <a:pt x="952" y="427"/>
                </a:cubicBezTo>
                <a:cubicBezTo>
                  <a:pt x="953" y="429"/>
                  <a:pt x="950" y="429"/>
                  <a:pt x="952" y="431"/>
                </a:cubicBezTo>
                <a:cubicBezTo>
                  <a:pt x="952" y="429"/>
                  <a:pt x="955" y="434"/>
                  <a:pt x="957" y="433"/>
                </a:cubicBezTo>
                <a:cubicBezTo>
                  <a:pt x="958" y="436"/>
                  <a:pt x="958" y="437"/>
                  <a:pt x="961" y="440"/>
                </a:cubicBezTo>
                <a:cubicBezTo>
                  <a:pt x="959" y="439"/>
                  <a:pt x="957" y="440"/>
                  <a:pt x="956" y="439"/>
                </a:cubicBezTo>
                <a:cubicBezTo>
                  <a:pt x="955" y="437"/>
                  <a:pt x="957" y="437"/>
                  <a:pt x="956" y="435"/>
                </a:cubicBezTo>
                <a:cubicBezTo>
                  <a:pt x="954" y="435"/>
                  <a:pt x="953" y="435"/>
                  <a:pt x="953" y="432"/>
                </a:cubicBezTo>
                <a:cubicBezTo>
                  <a:pt x="952" y="431"/>
                  <a:pt x="950" y="435"/>
                  <a:pt x="950" y="431"/>
                </a:cubicBezTo>
                <a:cubicBezTo>
                  <a:pt x="948" y="432"/>
                  <a:pt x="947" y="433"/>
                  <a:pt x="945" y="433"/>
                </a:cubicBezTo>
                <a:cubicBezTo>
                  <a:pt x="944" y="429"/>
                  <a:pt x="940" y="423"/>
                  <a:pt x="936" y="423"/>
                </a:cubicBezTo>
                <a:cubicBezTo>
                  <a:pt x="938" y="421"/>
                  <a:pt x="939" y="420"/>
                  <a:pt x="937" y="416"/>
                </a:cubicBezTo>
                <a:cubicBezTo>
                  <a:pt x="937" y="416"/>
                  <a:pt x="936" y="416"/>
                  <a:pt x="935" y="417"/>
                </a:cubicBezTo>
                <a:cubicBezTo>
                  <a:pt x="934" y="415"/>
                  <a:pt x="934" y="414"/>
                  <a:pt x="933" y="413"/>
                </a:cubicBezTo>
                <a:cubicBezTo>
                  <a:pt x="936" y="413"/>
                  <a:pt x="936" y="411"/>
                  <a:pt x="938" y="411"/>
                </a:cubicBezTo>
                <a:cubicBezTo>
                  <a:pt x="939" y="412"/>
                  <a:pt x="938" y="413"/>
                  <a:pt x="939" y="414"/>
                </a:cubicBezTo>
                <a:cubicBezTo>
                  <a:pt x="943" y="417"/>
                  <a:pt x="943" y="410"/>
                  <a:pt x="944" y="407"/>
                </a:cubicBezTo>
                <a:cubicBezTo>
                  <a:pt x="942" y="408"/>
                  <a:pt x="939" y="406"/>
                  <a:pt x="936" y="407"/>
                </a:cubicBezTo>
                <a:cubicBezTo>
                  <a:pt x="934" y="405"/>
                  <a:pt x="937" y="407"/>
                  <a:pt x="938" y="405"/>
                </a:cubicBezTo>
                <a:cubicBezTo>
                  <a:pt x="936" y="403"/>
                  <a:pt x="935" y="404"/>
                  <a:pt x="933" y="403"/>
                </a:cubicBezTo>
                <a:cubicBezTo>
                  <a:pt x="932" y="405"/>
                  <a:pt x="934" y="405"/>
                  <a:pt x="934" y="407"/>
                </a:cubicBezTo>
                <a:cubicBezTo>
                  <a:pt x="931" y="407"/>
                  <a:pt x="928" y="405"/>
                  <a:pt x="925" y="401"/>
                </a:cubicBezTo>
                <a:cubicBezTo>
                  <a:pt x="924" y="403"/>
                  <a:pt x="923" y="403"/>
                  <a:pt x="921" y="404"/>
                </a:cubicBezTo>
                <a:cubicBezTo>
                  <a:pt x="921" y="401"/>
                  <a:pt x="918" y="399"/>
                  <a:pt x="916" y="396"/>
                </a:cubicBezTo>
                <a:cubicBezTo>
                  <a:pt x="915" y="397"/>
                  <a:pt x="917" y="400"/>
                  <a:pt x="915" y="401"/>
                </a:cubicBezTo>
                <a:cubicBezTo>
                  <a:pt x="917" y="403"/>
                  <a:pt x="917" y="407"/>
                  <a:pt x="920" y="407"/>
                </a:cubicBezTo>
                <a:cubicBezTo>
                  <a:pt x="920" y="408"/>
                  <a:pt x="920" y="409"/>
                  <a:pt x="919" y="410"/>
                </a:cubicBezTo>
                <a:cubicBezTo>
                  <a:pt x="917" y="407"/>
                  <a:pt x="916" y="406"/>
                  <a:pt x="914" y="405"/>
                </a:cubicBezTo>
                <a:cubicBezTo>
                  <a:pt x="913" y="407"/>
                  <a:pt x="912" y="409"/>
                  <a:pt x="910" y="409"/>
                </a:cubicBezTo>
                <a:cubicBezTo>
                  <a:pt x="911" y="412"/>
                  <a:pt x="912" y="411"/>
                  <a:pt x="913" y="410"/>
                </a:cubicBezTo>
                <a:cubicBezTo>
                  <a:pt x="913" y="411"/>
                  <a:pt x="914" y="414"/>
                  <a:pt x="916" y="413"/>
                </a:cubicBezTo>
                <a:cubicBezTo>
                  <a:pt x="913" y="413"/>
                  <a:pt x="913" y="419"/>
                  <a:pt x="909" y="416"/>
                </a:cubicBezTo>
                <a:cubicBezTo>
                  <a:pt x="909" y="416"/>
                  <a:pt x="912" y="420"/>
                  <a:pt x="913" y="420"/>
                </a:cubicBezTo>
                <a:cubicBezTo>
                  <a:pt x="913" y="422"/>
                  <a:pt x="911" y="424"/>
                  <a:pt x="910" y="426"/>
                </a:cubicBezTo>
                <a:cubicBezTo>
                  <a:pt x="911" y="427"/>
                  <a:pt x="912" y="426"/>
                  <a:pt x="913" y="428"/>
                </a:cubicBezTo>
                <a:cubicBezTo>
                  <a:pt x="911" y="429"/>
                  <a:pt x="911" y="430"/>
                  <a:pt x="909" y="430"/>
                </a:cubicBezTo>
                <a:cubicBezTo>
                  <a:pt x="908" y="434"/>
                  <a:pt x="913" y="433"/>
                  <a:pt x="915" y="436"/>
                </a:cubicBezTo>
                <a:cubicBezTo>
                  <a:pt x="916" y="435"/>
                  <a:pt x="916" y="435"/>
                  <a:pt x="917" y="433"/>
                </a:cubicBezTo>
                <a:cubicBezTo>
                  <a:pt x="920" y="433"/>
                  <a:pt x="916" y="437"/>
                  <a:pt x="919" y="437"/>
                </a:cubicBezTo>
                <a:cubicBezTo>
                  <a:pt x="919" y="438"/>
                  <a:pt x="919" y="440"/>
                  <a:pt x="918" y="441"/>
                </a:cubicBezTo>
                <a:cubicBezTo>
                  <a:pt x="919" y="441"/>
                  <a:pt x="921" y="443"/>
                  <a:pt x="922" y="441"/>
                </a:cubicBezTo>
                <a:cubicBezTo>
                  <a:pt x="924" y="444"/>
                  <a:pt x="924" y="445"/>
                  <a:pt x="923" y="447"/>
                </a:cubicBezTo>
                <a:cubicBezTo>
                  <a:pt x="928" y="448"/>
                  <a:pt x="924" y="443"/>
                  <a:pt x="925" y="441"/>
                </a:cubicBezTo>
                <a:cubicBezTo>
                  <a:pt x="925" y="441"/>
                  <a:pt x="931" y="446"/>
                  <a:pt x="927" y="447"/>
                </a:cubicBezTo>
                <a:cubicBezTo>
                  <a:pt x="930" y="445"/>
                  <a:pt x="933" y="444"/>
                  <a:pt x="933" y="441"/>
                </a:cubicBezTo>
                <a:cubicBezTo>
                  <a:pt x="935" y="444"/>
                  <a:pt x="936" y="443"/>
                  <a:pt x="939" y="444"/>
                </a:cubicBezTo>
                <a:cubicBezTo>
                  <a:pt x="937" y="445"/>
                  <a:pt x="937" y="445"/>
                  <a:pt x="936" y="447"/>
                </a:cubicBezTo>
                <a:cubicBezTo>
                  <a:pt x="934" y="445"/>
                  <a:pt x="934" y="445"/>
                  <a:pt x="934" y="445"/>
                </a:cubicBezTo>
                <a:cubicBezTo>
                  <a:pt x="932" y="447"/>
                  <a:pt x="934" y="448"/>
                  <a:pt x="930" y="448"/>
                </a:cubicBezTo>
                <a:cubicBezTo>
                  <a:pt x="933" y="450"/>
                  <a:pt x="936" y="448"/>
                  <a:pt x="939" y="446"/>
                </a:cubicBezTo>
                <a:cubicBezTo>
                  <a:pt x="939" y="445"/>
                  <a:pt x="940" y="446"/>
                  <a:pt x="940" y="447"/>
                </a:cubicBezTo>
                <a:cubicBezTo>
                  <a:pt x="940" y="447"/>
                  <a:pt x="941" y="448"/>
                  <a:pt x="941" y="448"/>
                </a:cubicBezTo>
                <a:cubicBezTo>
                  <a:pt x="940" y="449"/>
                  <a:pt x="940" y="448"/>
                  <a:pt x="939" y="449"/>
                </a:cubicBezTo>
                <a:cubicBezTo>
                  <a:pt x="940" y="450"/>
                  <a:pt x="941" y="450"/>
                  <a:pt x="942" y="450"/>
                </a:cubicBezTo>
                <a:cubicBezTo>
                  <a:pt x="943" y="452"/>
                  <a:pt x="943" y="453"/>
                  <a:pt x="943" y="454"/>
                </a:cubicBezTo>
                <a:cubicBezTo>
                  <a:pt x="940" y="453"/>
                  <a:pt x="940" y="455"/>
                  <a:pt x="937" y="455"/>
                </a:cubicBezTo>
                <a:cubicBezTo>
                  <a:pt x="935" y="453"/>
                  <a:pt x="939" y="452"/>
                  <a:pt x="938" y="451"/>
                </a:cubicBezTo>
                <a:cubicBezTo>
                  <a:pt x="936" y="450"/>
                  <a:pt x="935" y="454"/>
                  <a:pt x="933" y="455"/>
                </a:cubicBezTo>
                <a:cubicBezTo>
                  <a:pt x="934" y="456"/>
                  <a:pt x="935" y="458"/>
                  <a:pt x="936" y="459"/>
                </a:cubicBezTo>
                <a:cubicBezTo>
                  <a:pt x="936" y="459"/>
                  <a:pt x="940" y="460"/>
                  <a:pt x="938" y="461"/>
                </a:cubicBezTo>
                <a:cubicBezTo>
                  <a:pt x="940" y="464"/>
                  <a:pt x="939" y="460"/>
                  <a:pt x="940" y="460"/>
                </a:cubicBezTo>
                <a:cubicBezTo>
                  <a:pt x="941" y="460"/>
                  <a:pt x="942" y="462"/>
                  <a:pt x="942" y="464"/>
                </a:cubicBezTo>
                <a:cubicBezTo>
                  <a:pt x="946" y="466"/>
                  <a:pt x="946" y="459"/>
                  <a:pt x="943" y="455"/>
                </a:cubicBezTo>
                <a:cubicBezTo>
                  <a:pt x="945" y="457"/>
                  <a:pt x="945" y="456"/>
                  <a:pt x="947" y="456"/>
                </a:cubicBezTo>
                <a:cubicBezTo>
                  <a:pt x="949" y="458"/>
                  <a:pt x="946" y="458"/>
                  <a:pt x="945" y="459"/>
                </a:cubicBezTo>
                <a:cubicBezTo>
                  <a:pt x="947" y="460"/>
                  <a:pt x="948" y="463"/>
                  <a:pt x="949" y="462"/>
                </a:cubicBezTo>
                <a:cubicBezTo>
                  <a:pt x="950" y="466"/>
                  <a:pt x="952" y="470"/>
                  <a:pt x="956" y="473"/>
                </a:cubicBezTo>
                <a:cubicBezTo>
                  <a:pt x="955" y="473"/>
                  <a:pt x="953" y="472"/>
                  <a:pt x="951" y="471"/>
                </a:cubicBezTo>
                <a:cubicBezTo>
                  <a:pt x="949" y="473"/>
                  <a:pt x="952" y="474"/>
                  <a:pt x="954" y="476"/>
                </a:cubicBezTo>
                <a:cubicBezTo>
                  <a:pt x="952" y="477"/>
                  <a:pt x="950" y="476"/>
                  <a:pt x="949" y="476"/>
                </a:cubicBezTo>
                <a:cubicBezTo>
                  <a:pt x="947" y="474"/>
                  <a:pt x="950" y="474"/>
                  <a:pt x="950" y="472"/>
                </a:cubicBezTo>
                <a:cubicBezTo>
                  <a:pt x="949" y="471"/>
                  <a:pt x="948" y="471"/>
                  <a:pt x="947" y="470"/>
                </a:cubicBezTo>
                <a:cubicBezTo>
                  <a:pt x="947" y="472"/>
                  <a:pt x="948" y="475"/>
                  <a:pt x="948" y="477"/>
                </a:cubicBezTo>
                <a:cubicBezTo>
                  <a:pt x="946" y="476"/>
                  <a:pt x="946" y="473"/>
                  <a:pt x="944" y="471"/>
                </a:cubicBezTo>
                <a:cubicBezTo>
                  <a:pt x="942" y="471"/>
                  <a:pt x="945" y="473"/>
                  <a:pt x="943" y="474"/>
                </a:cubicBezTo>
                <a:cubicBezTo>
                  <a:pt x="941" y="470"/>
                  <a:pt x="936" y="469"/>
                  <a:pt x="933" y="469"/>
                </a:cubicBezTo>
                <a:cubicBezTo>
                  <a:pt x="933" y="468"/>
                  <a:pt x="935" y="467"/>
                  <a:pt x="933" y="465"/>
                </a:cubicBezTo>
                <a:cubicBezTo>
                  <a:pt x="931" y="462"/>
                  <a:pt x="928" y="463"/>
                  <a:pt x="926" y="463"/>
                </a:cubicBezTo>
                <a:cubicBezTo>
                  <a:pt x="924" y="460"/>
                  <a:pt x="929" y="462"/>
                  <a:pt x="928" y="459"/>
                </a:cubicBezTo>
                <a:cubicBezTo>
                  <a:pt x="928" y="461"/>
                  <a:pt x="930" y="462"/>
                  <a:pt x="932" y="460"/>
                </a:cubicBezTo>
                <a:cubicBezTo>
                  <a:pt x="928" y="459"/>
                  <a:pt x="924" y="457"/>
                  <a:pt x="920" y="455"/>
                </a:cubicBezTo>
                <a:cubicBezTo>
                  <a:pt x="918" y="451"/>
                  <a:pt x="920" y="449"/>
                  <a:pt x="922" y="447"/>
                </a:cubicBezTo>
                <a:cubicBezTo>
                  <a:pt x="923" y="447"/>
                  <a:pt x="922" y="446"/>
                  <a:pt x="922" y="445"/>
                </a:cubicBezTo>
                <a:cubicBezTo>
                  <a:pt x="921" y="444"/>
                  <a:pt x="919" y="446"/>
                  <a:pt x="920" y="448"/>
                </a:cubicBezTo>
                <a:cubicBezTo>
                  <a:pt x="918" y="445"/>
                  <a:pt x="916" y="446"/>
                  <a:pt x="915" y="446"/>
                </a:cubicBezTo>
                <a:cubicBezTo>
                  <a:pt x="914" y="445"/>
                  <a:pt x="914" y="445"/>
                  <a:pt x="915" y="444"/>
                </a:cubicBezTo>
                <a:cubicBezTo>
                  <a:pt x="914" y="444"/>
                  <a:pt x="914" y="443"/>
                  <a:pt x="913" y="444"/>
                </a:cubicBezTo>
                <a:cubicBezTo>
                  <a:pt x="912" y="445"/>
                  <a:pt x="915" y="445"/>
                  <a:pt x="914" y="447"/>
                </a:cubicBezTo>
                <a:cubicBezTo>
                  <a:pt x="910" y="445"/>
                  <a:pt x="909" y="449"/>
                  <a:pt x="907" y="452"/>
                </a:cubicBezTo>
                <a:cubicBezTo>
                  <a:pt x="907" y="450"/>
                  <a:pt x="905" y="448"/>
                  <a:pt x="903" y="449"/>
                </a:cubicBezTo>
                <a:cubicBezTo>
                  <a:pt x="900" y="450"/>
                  <a:pt x="902" y="458"/>
                  <a:pt x="898" y="453"/>
                </a:cubicBezTo>
                <a:cubicBezTo>
                  <a:pt x="897" y="449"/>
                  <a:pt x="906" y="446"/>
                  <a:pt x="901" y="443"/>
                </a:cubicBezTo>
                <a:cubicBezTo>
                  <a:pt x="901" y="441"/>
                  <a:pt x="905" y="441"/>
                  <a:pt x="904" y="437"/>
                </a:cubicBezTo>
                <a:cubicBezTo>
                  <a:pt x="903" y="436"/>
                  <a:pt x="902" y="438"/>
                  <a:pt x="901" y="436"/>
                </a:cubicBezTo>
                <a:cubicBezTo>
                  <a:pt x="899" y="437"/>
                  <a:pt x="900" y="440"/>
                  <a:pt x="898" y="441"/>
                </a:cubicBezTo>
                <a:cubicBezTo>
                  <a:pt x="898" y="438"/>
                  <a:pt x="895" y="435"/>
                  <a:pt x="893" y="438"/>
                </a:cubicBezTo>
                <a:cubicBezTo>
                  <a:pt x="893" y="437"/>
                  <a:pt x="893" y="436"/>
                  <a:pt x="894" y="435"/>
                </a:cubicBezTo>
                <a:cubicBezTo>
                  <a:pt x="892" y="435"/>
                  <a:pt x="890" y="433"/>
                  <a:pt x="888" y="433"/>
                </a:cubicBezTo>
                <a:cubicBezTo>
                  <a:pt x="888" y="436"/>
                  <a:pt x="887" y="440"/>
                  <a:pt x="889" y="444"/>
                </a:cubicBezTo>
                <a:cubicBezTo>
                  <a:pt x="888" y="445"/>
                  <a:pt x="887" y="442"/>
                  <a:pt x="886" y="442"/>
                </a:cubicBezTo>
                <a:cubicBezTo>
                  <a:pt x="882" y="444"/>
                  <a:pt x="886" y="450"/>
                  <a:pt x="884" y="453"/>
                </a:cubicBezTo>
                <a:cubicBezTo>
                  <a:pt x="884" y="454"/>
                  <a:pt x="885" y="453"/>
                  <a:pt x="885" y="452"/>
                </a:cubicBezTo>
                <a:cubicBezTo>
                  <a:pt x="885" y="456"/>
                  <a:pt x="887" y="462"/>
                  <a:pt x="889" y="464"/>
                </a:cubicBezTo>
                <a:cubicBezTo>
                  <a:pt x="887" y="465"/>
                  <a:pt x="885" y="458"/>
                  <a:pt x="883" y="460"/>
                </a:cubicBezTo>
                <a:cubicBezTo>
                  <a:pt x="882" y="459"/>
                  <a:pt x="884" y="458"/>
                  <a:pt x="884" y="458"/>
                </a:cubicBezTo>
                <a:cubicBezTo>
                  <a:pt x="883" y="455"/>
                  <a:pt x="881" y="454"/>
                  <a:pt x="880" y="455"/>
                </a:cubicBezTo>
                <a:cubicBezTo>
                  <a:pt x="879" y="453"/>
                  <a:pt x="881" y="453"/>
                  <a:pt x="881" y="452"/>
                </a:cubicBezTo>
                <a:cubicBezTo>
                  <a:pt x="877" y="450"/>
                  <a:pt x="879" y="453"/>
                  <a:pt x="877" y="447"/>
                </a:cubicBezTo>
                <a:cubicBezTo>
                  <a:pt x="875" y="447"/>
                  <a:pt x="873" y="448"/>
                  <a:pt x="871" y="444"/>
                </a:cubicBezTo>
                <a:cubicBezTo>
                  <a:pt x="868" y="444"/>
                  <a:pt x="867" y="446"/>
                  <a:pt x="863" y="447"/>
                </a:cubicBezTo>
                <a:cubicBezTo>
                  <a:pt x="864" y="450"/>
                  <a:pt x="865" y="449"/>
                  <a:pt x="866" y="451"/>
                </a:cubicBezTo>
                <a:cubicBezTo>
                  <a:pt x="863" y="451"/>
                  <a:pt x="863" y="447"/>
                  <a:pt x="860" y="446"/>
                </a:cubicBezTo>
                <a:cubicBezTo>
                  <a:pt x="859" y="447"/>
                  <a:pt x="861" y="449"/>
                  <a:pt x="861" y="450"/>
                </a:cubicBezTo>
                <a:cubicBezTo>
                  <a:pt x="860" y="449"/>
                  <a:pt x="858" y="448"/>
                  <a:pt x="857" y="447"/>
                </a:cubicBezTo>
                <a:cubicBezTo>
                  <a:pt x="856" y="448"/>
                  <a:pt x="859" y="450"/>
                  <a:pt x="859" y="451"/>
                </a:cubicBezTo>
                <a:cubicBezTo>
                  <a:pt x="857" y="452"/>
                  <a:pt x="857" y="452"/>
                  <a:pt x="856" y="452"/>
                </a:cubicBezTo>
                <a:cubicBezTo>
                  <a:pt x="854" y="457"/>
                  <a:pt x="858" y="465"/>
                  <a:pt x="860" y="471"/>
                </a:cubicBezTo>
                <a:cubicBezTo>
                  <a:pt x="859" y="471"/>
                  <a:pt x="857" y="470"/>
                  <a:pt x="859" y="473"/>
                </a:cubicBezTo>
                <a:cubicBezTo>
                  <a:pt x="858" y="474"/>
                  <a:pt x="856" y="477"/>
                  <a:pt x="856" y="474"/>
                </a:cubicBezTo>
                <a:cubicBezTo>
                  <a:pt x="855" y="476"/>
                  <a:pt x="857" y="475"/>
                  <a:pt x="857" y="477"/>
                </a:cubicBezTo>
                <a:cubicBezTo>
                  <a:pt x="855" y="477"/>
                  <a:pt x="854" y="475"/>
                  <a:pt x="852" y="476"/>
                </a:cubicBezTo>
                <a:cubicBezTo>
                  <a:pt x="851" y="476"/>
                  <a:pt x="854" y="478"/>
                  <a:pt x="854" y="477"/>
                </a:cubicBezTo>
                <a:cubicBezTo>
                  <a:pt x="854" y="479"/>
                  <a:pt x="853" y="479"/>
                  <a:pt x="850" y="480"/>
                </a:cubicBezTo>
                <a:cubicBezTo>
                  <a:pt x="853" y="481"/>
                  <a:pt x="851" y="482"/>
                  <a:pt x="849" y="481"/>
                </a:cubicBezTo>
                <a:cubicBezTo>
                  <a:pt x="849" y="482"/>
                  <a:pt x="850" y="484"/>
                  <a:pt x="848" y="484"/>
                </a:cubicBezTo>
                <a:cubicBezTo>
                  <a:pt x="850" y="486"/>
                  <a:pt x="850" y="483"/>
                  <a:pt x="852" y="482"/>
                </a:cubicBezTo>
                <a:cubicBezTo>
                  <a:pt x="852" y="484"/>
                  <a:pt x="854" y="484"/>
                  <a:pt x="856" y="484"/>
                </a:cubicBezTo>
                <a:cubicBezTo>
                  <a:pt x="857" y="485"/>
                  <a:pt x="855" y="486"/>
                  <a:pt x="856" y="487"/>
                </a:cubicBezTo>
                <a:cubicBezTo>
                  <a:pt x="852" y="484"/>
                  <a:pt x="855" y="489"/>
                  <a:pt x="852" y="487"/>
                </a:cubicBezTo>
                <a:cubicBezTo>
                  <a:pt x="853" y="490"/>
                  <a:pt x="851" y="488"/>
                  <a:pt x="853" y="492"/>
                </a:cubicBezTo>
                <a:cubicBezTo>
                  <a:pt x="853" y="493"/>
                  <a:pt x="854" y="493"/>
                  <a:pt x="854" y="493"/>
                </a:cubicBezTo>
                <a:cubicBezTo>
                  <a:pt x="855" y="489"/>
                  <a:pt x="858" y="488"/>
                  <a:pt x="859" y="485"/>
                </a:cubicBezTo>
                <a:cubicBezTo>
                  <a:pt x="860" y="486"/>
                  <a:pt x="859" y="486"/>
                  <a:pt x="860" y="487"/>
                </a:cubicBezTo>
                <a:cubicBezTo>
                  <a:pt x="863" y="485"/>
                  <a:pt x="862" y="482"/>
                  <a:pt x="864" y="479"/>
                </a:cubicBezTo>
                <a:cubicBezTo>
                  <a:pt x="866" y="482"/>
                  <a:pt x="867" y="481"/>
                  <a:pt x="869" y="480"/>
                </a:cubicBezTo>
                <a:cubicBezTo>
                  <a:pt x="871" y="482"/>
                  <a:pt x="868" y="482"/>
                  <a:pt x="870" y="484"/>
                </a:cubicBezTo>
                <a:cubicBezTo>
                  <a:pt x="869" y="485"/>
                  <a:pt x="868" y="483"/>
                  <a:pt x="868" y="485"/>
                </a:cubicBezTo>
                <a:cubicBezTo>
                  <a:pt x="870" y="487"/>
                  <a:pt x="870" y="484"/>
                  <a:pt x="871" y="483"/>
                </a:cubicBezTo>
                <a:cubicBezTo>
                  <a:pt x="872" y="484"/>
                  <a:pt x="872" y="485"/>
                  <a:pt x="873" y="485"/>
                </a:cubicBezTo>
                <a:cubicBezTo>
                  <a:pt x="870" y="486"/>
                  <a:pt x="873" y="491"/>
                  <a:pt x="876" y="496"/>
                </a:cubicBezTo>
                <a:cubicBezTo>
                  <a:pt x="875" y="498"/>
                  <a:pt x="876" y="500"/>
                  <a:pt x="878" y="502"/>
                </a:cubicBezTo>
                <a:cubicBezTo>
                  <a:pt x="876" y="504"/>
                  <a:pt x="876" y="504"/>
                  <a:pt x="874" y="504"/>
                </a:cubicBezTo>
                <a:cubicBezTo>
                  <a:pt x="875" y="507"/>
                  <a:pt x="869" y="509"/>
                  <a:pt x="875" y="514"/>
                </a:cubicBezTo>
                <a:cubicBezTo>
                  <a:pt x="875" y="515"/>
                  <a:pt x="874" y="516"/>
                  <a:pt x="872" y="517"/>
                </a:cubicBezTo>
                <a:cubicBezTo>
                  <a:pt x="872" y="516"/>
                  <a:pt x="873" y="515"/>
                  <a:pt x="873" y="515"/>
                </a:cubicBezTo>
                <a:cubicBezTo>
                  <a:pt x="872" y="513"/>
                  <a:pt x="871" y="513"/>
                  <a:pt x="870" y="514"/>
                </a:cubicBezTo>
                <a:cubicBezTo>
                  <a:pt x="869" y="512"/>
                  <a:pt x="872" y="511"/>
                  <a:pt x="870" y="508"/>
                </a:cubicBezTo>
                <a:cubicBezTo>
                  <a:pt x="868" y="508"/>
                  <a:pt x="863" y="509"/>
                  <a:pt x="864" y="511"/>
                </a:cubicBezTo>
                <a:cubicBezTo>
                  <a:pt x="862" y="509"/>
                  <a:pt x="861" y="509"/>
                  <a:pt x="860" y="512"/>
                </a:cubicBezTo>
                <a:cubicBezTo>
                  <a:pt x="859" y="511"/>
                  <a:pt x="859" y="510"/>
                  <a:pt x="858" y="510"/>
                </a:cubicBezTo>
                <a:cubicBezTo>
                  <a:pt x="857" y="507"/>
                  <a:pt x="860" y="511"/>
                  <a:pt x="860" y="510"/>
                </a:cubicBezTo>
                <a:cubicBezTo>
                  <a:pt x="860" y="508"/>
                  <a:pt x="856" y="506"/>
                  <a:pt x="855" y="508"/>
                </a:cubicBezTo>
                <a:cubicBezTo>
                  <a:pt x="855" y="507"/>
                  <a:pt x="854" y="506"/>
                  <a:pt x="853" y="505"/>
                </a:cubicBezTo>
                <a:cubicBezTo>
                  <a:pt x="852" y="508"/>
                  <a:pt x="847" y="504"/>
                  <a:pt x="844" y="507"/>
                </a:cubicBezTo>
                <a:cubicBezTo>
                  <a:pt x="842" y="508"/>
                  <a:pt x="847" y="509"/>
                  <a:pt x="844" y="510"/>
                </a:cubicBezTo>
                <a:cubicBezTo>
                  <a:pt x="843" y="510"/>
                  <a:pt x="842" y="506"/>
                  <a:pt x="839" y="509"/>
                </a:cubicBezTo>
                <a:cubicBezTo>
                  <a:pt x="838" y="506"/>
                  <a:pt x="836" y="507"/>
                  <a:pt x="835" y="505"/>
                </a:cubicBezTo>
                <a:cubicBezTo>
                  <a:pt x="834" y="506"/>
                  <a:pt x="833" y="508"/>
                  <a:pt x="835" y="510"/>
                </a:cubicBezTo>
                <a:cubicBezTo>
                  <a:pt x="835" y="512"/>
                  <a:pt x="833" y="512"/>
                  <a:pt x="831" y="509"/>
                </a:cubicBezTo>
                <a:cubicBezTo>
                  <a:pt x="832" y="508"/>
                  <a:pt x="833" y="512"/>
                  <a:pt x="834" y="510"/>
                </a:cubicBezTo>
                <a:cubicBezTo>
                  <a:pt x="833" y="507"/>
                  <a:pt x="829" y="508"/>
                  <a:pt x="830" y="510"/>
                </a:cubicBezTo>
                <a:cubicBezTo>
                  <a:pt x="831" y="511"/>
                  <a:pt x="828" y="509"/>
                  <a:pt x="830" y="507"/>
                </a:cubicBezTo>
                <a:cubicBezTo>
                  <a:pt x="824" y="504"/>
                  <a:pt x="822" y="512"/>
                  <a:pt x="817" y="506"/>
                </a:cubicBezTo>
                <a:cubicBezTo>
                  <a:pt x="817" y="509"/>
                  <a:pt x="816" y="507"/>
                  <a:pt x="815" y="509"/>
                </a:cubicBezTo>
                <a:cubicBezTo>
                  <a:pt x="815" y="510"/>
                  <a:pt x="816" y="510"/>
                  <a:pt x="817" y="510"/>
                </a:cubicBezTo>
                <a:cubicBezTo>
                  <a:pt x="816" y="512"/>
                  <a:pt x="813" y="512"/>
                  <a:pt x="811" y="515"/>
                </a:cubicBezTo>
                <a:cubicBezTo>
                  <a:pt x="813" y="518"/>
                  <a:pt x="813" y="518"/>
                  <a:pt x="813" y="518"/>
                </a:cubicBezTo>
                <a:cubicBezTo>
                  <a:pt x="814" y="518"/>
                  <a:pt x="813" y="517"/>
                  <a:pt x="813" y="515"/>
                </a:cubicBezTo>
                <a:cubicBezTo>
                  <a:pt x="813" y="514"/>
                  <a:pt x="817" y="518"/>
                  <a:pt x="816" y="515"/>
                </a:cubicBezTo>
                <a:cubicBezTo>
                  <a:pt x="816" y="515"/>
                  <a:pt x="820" y="521"/>
                  <a:pt x="820" y="520"/>
                </a:cubicBezTo>
                <a:cubicBezTo>
                  <a:pt x="823" y="522"/>
                  <a:pt x="825" y="513"/>
                  <a:pt x="827" y="513"/>
                </a:cubicBezTo>
                <a:cubicBezTo>
                  <a:pt x="827" y="516"/>
                  <a:pt x="824" y="522"/>
                  <a:pt x="821" y="524"/>
                </a:cubicBezTo>
                <a:cubicBezTo>
                  <a:pt x="820" y="525"/>
                  <a:pt x="823" y="526"/>
                  <a:pt x="823" y="527"/>
                </a:cubicBezTo>
                <a:cubicBezTo>
                  <a:pt x="824" y="528"/>
                  <a:pt x="821" y="530"/>
                  <a:pt x="823" y="530"/>
                </a:cubicBezTo>
                <a:cubicBezTo>
                  <a:pt x="824" y="532"/>
                  <a:pt x="822" y="530"/>
                  <a:pt x="821" y="532"/>
                </a:cubicBezTo>
                <a:cubicBezTo>
                  <a:pt x="824" y="533"/>
                  <a:pt x="827" y="531"/>
                  <a:pt x="829" y="535"/>
                </a:cubicBezTo>
                <a:cubicBezTo>
                  <a:pt x="830" y="532"/>
                  <a:pt x="832" y="534"/>
                  <a:pt x="833" y="533"/>
                </a:cubicBezTo>
                <a:cubicBezTo>
                  <a:pt x="832" y="529"/>
                  <a:pt x="826" y="533"/>
                  <a:pt x="824" y="529"/>
                </a:cubicBezTo>
                <a:cubicBezTo>
                  <a:pt x="826" y="528"/>
                  <a:pt x="827" y="530"/>
                  <a:pt x="828" y="530"/>
                </a:cubicBezTo>
                <a:cubicBezTo>
                  <a:pt x="829" y="528"/>
                  <a:pt x="825" y="527"/>
                  <a:pt x="824" y="525"/>
                </a:cubicBezTo>
                <a:cubicBezTo>
                  <a:pt x="827" y="525"/>
                  <a:pt x="830" y="527"/>
                  <a:pt x="832" y="530"/>
                </a:cubicBezTo>
                <a:cubicBezTo>
                  <a:pt x="833" y="528"/>
                  <a:pt x="833" y="529"/>
                  <a:pt x="834" y="527"/>
                </a:cubicBezTo>
                <a:cubicBezTo>
                  <a:pt x="834" y="529"/>
                  <a:pt x="836" y="531"/>
                  <a:pt x="837" y="529"/>
                </a:cubicBezTo>
                <a:cubicBezTo>
                  <a:pt x="837" y="530"/>
                  <a:pt x="839" y="533"/>
                  <a:pt x="838" y="534"/>
                </a:cubicBezTo>
                <a:cubicBezTo>
                  <a:pt x="839" y="532"/>
                  <a:pt x="842" y="538"/>
                  <a:pt x="845" y="539"/>
                </a:cubicBezTo>
                <a:cubicBezTo>
                  <a:pt x="845" y="534"/>
                  <a:pt x="847" y="534"/>
                  <a:pt x="850" y="533"/>
                </a:cubicBezTo>
                <a:cubicBezTo>
                  <a:pt x="850" y="531"/>
                  <a:pt x="849" y="533"/>
                  <a:pt x="847" y="530"/>
                </a:cubicBezTo>
                <a:cubicBezTo>
                  <a:pt x="849" y="531"/>
                  <a:pt x="850" y="530"/>
                  <a:pt x="852" y="533"/>
                </a:cubicBezTo>
                <a:cubicBezTo>
                  <a:pt x="851" y="536"/>
                  <a:pt x="851" y="541"/>
                  <a:pt x="848" y="541"/>
                </a:cubicBezTo>
                <a:cubicBezTo>
                  <a:pt x="850" y="543"/>
                  <a:pt x="851" y="542"/>
                  <a:pt x="852" y="541"/>
                </a:cubicBezTo>
                <a:cubicBezTo>
                  <a:pt x="852" y="544"/>
                  <a:pt x="848" y="543"/>
                  <a:pt x="847" y="540"/>
                </a:cubicBezTo>
                <a:cubicBezTo>
                  <a:pt x="846" y="544"/>
                  <a:pt x="844" y="543"/>
                  <a:pt x="842" y="546"/>
                </a:cubicBezTo>
                <a:cubicBezTo>
                  <a:pt x="844" y="548"/>
                  <a:pt x="844" y="546"/>
                  <a:pt x="845" y="545"/>
                </a:cubicBezTo>
                <a:cubicBezTo>
                  <a:pt x="846" y="547"/>
                  <a:pt x="844" y="547"/>
                  <a:pt x="845" y="549"/>
                </a:cubicBezTo>
                <a:cubicBezTo>
                  <a:pt x="844" y="549"/>
                  <a:pt x="842" y="546"/>
                  <a:pt x="842" y="545"/>
                </a:cubicBezTo>
                <a:cubicBezTo>
                  <a:pt x="841" y="546"/>
                  <a:pt x="841" y="546"/>
                  <a:pt x="841" y="546"/>
                </a:cubicBezTo>
                <a:cubicBezTo>
                  <a:pt x="839" y="547"/>
                  <a:pt x="844" y="547"/>
                  <a:pt x="842" y="548"/>
                </a:cubicBezTo>
                <a:cubicBezTo>
                  <a:pt x="843" y="550"/>
                  <a:pt x="841" y="547"/>
                  <a:pt x="839" y="546"/>
                </a:cubicBezTo>
                <a:cubicBezTo>
                  <a:pt x="839" y="548"/>
                  <a:pt x="839" y="552"/>
                  <a:pt x="835" y="549"/>
                </a:cubicBezTo>
                <a:cubicBezTo>
                  <a:pt x="836" y="548"/>
                  <a:pt x="838" y="547"/>
                  <a:pt x="838" y="546"/>
                </a:cubicBezTo>
                <a:cubicBezTo>
                  <a:pt x="836" y="548"/>
                  <a:pt x="830" y="545"/>
                  <a:pt x="828" y="547"/>
                </a:cubicBezTo>
                <a:cubicBezTo>
                  <a:pt x="830" y="548"/>
                  <a:pt x="831" y="548"/>
                  <a:pt x="833" y="549"/>
                </a:cubicBezTo>
                <a:cubicBezTo>
                  <a:pt x="834" y="553"/>
                  <a:pt x="828" y="554"/>
                  <a:pt x="827" y="559"/>
                </a:cubicBezTo>
                <a:cubicBezTo>
                  <a:pt x="827" y="559"/>
                  <a:pt x="828" y="560"/>
                  <a:pt x="829" y="561"/>
                </a:cubicBezTo>
                <a:cubicBezTo>
                  <a:pt x="827" y="563"/>
                  <a:pt x="827" y="564"/>
                  <a:pt x="825" y="564"/>
                </a:cubicBezTo>
                <a:cubicBezTo>
                  <a:pt x="827" y="566"/>
                  <a:pt x="828" y="564"/>
                  <a:pt x="830" y="566"/>
                </a:cubicBezTo>
                <a:cubicBezTo>
                  <a:pt x="828" y="567"/>
                  <a:pt x="823" y="565"/>
                  <a:pt x="825" y="569"/>
                </a:cubicBezTo>
                <a:cubicBezTo>
                  <a:pt x="826" y="571"/>
                  <a:pt x="825" y="568"/>
                  <a:pt x="826" y="568"/>
                </a:cubicBezTo>
                <a:cubicBezTo>
                  <a:pt x="827" y="572"/>
                  <a:pt x="826" y="572"/>
                  <a:pt x="825" y="573"/>
                </a:cubicBezTo>
                <a:cubicBezTo>
                  <a:pt x="826" y="570"/>
                  <a:pt x="824" y="570"/>
                  <a:pt x="821" y="568"/>
                </a:cubicBezTo>
                <a:cubicBezTo>
                  <a:pt x="819" y="569"/>
                  <a:pt x="822" y="571"/>
                  <a:pt x="820" y="572"/>
                </a:cubicBezTo>
                <a:cubicBezTo>
                  <a:pt x="817" y="570"/>
                  <a:pt x="815" y="572"/>
                  <a:pt x="812" y="570"/>
                </a:cubicBezTo>
                <a:cubicBezTo>
                  <a:pt x="817" y="571"/>
                  <a:pt x="823" y="567"/>
                  <a:pt x="825" y="560"/>
                </a:cubicBezTo>
                <a:cubicBezTo>
                  <a:pt x="824" y="562"/>
                  <a:pt x="820" y="562"/>
                  <a:pt x="819" y="566"/>
                </a:cubicBezTo>
                <a:cubicBezTo>
                  <a:pt x="818" y="564"/>
                  <a:pt x="817" y="567"/>
                  <a:pt x="816" y="564"/>
                </a:cubicBezTo>
                <a:cubicBezTo>
                  <a:pt x="811" y="568"/>
                  <a:pt x="808" y="568"/>
                  <a:pt x="807" y="573"/>
                </a:cubicBezTo>
                <a:cubicBezTo>
                  <a:pt x="806" y="573"/>
                  <a:pt x="806" y="572"/>
                  <a:pt x="805" y="571"/>
                </a:cubicBezTo>
                <a:cubicBezTo>
                  <a:pt x="804" y="575"/>
                  <a:pt x="800" y="573"/>
                  <a:pt x="801" y="577"/>
                </a:cubicBezTo>
                <a:cubicBezTo>
                  <a:pt x="802" y="581"/>
                  <a:pt x="803" y="576"/>
                  <a:pt x="804" y="579"/>
                </a:cubicBezTo>
                <a:cubicBezTo>
                  <a:pt x="804" y="582"/>
                  <a:pt x="802" y="579"/>
                  <a:pt x="801" y="581"/>
                </a:cubicBezTo>
                <a:cubicBezTo>
                  <a:pt x="800" y="582"/>
                  <a:pt x="803" y="582"/>
                  <a:pt x="803" y="584"/>
                </a:cubicBezTo>
                <a:cubicBezTo>
                  <a:pt x="802" y="587"/>
                  <a:pt x="800" y="586"/>
                  <a:pt x="798" y="585"/>
                </a:cubicBezTo>
                <a:cubicBezTo>
                  <a:pt x="793" y="591"/>
                  <a:pt x="793" y="594"/>
                  <a:pt x="799" y="597"/>
                </a:cubicBezTo>
                <a:cubicBezTo>
                  <a:pt x="800" y="596"/>
                  <a:pt x="800" y="593"/>
                  <a:pt x="799" y="591"/>
                </a:cubicBezTo>
                <a:cubicBezTo>
                  <a:pt x="798" y="589"/>
                  <a:pt x="798" y="593"/>
                  <a:pt x="797" y="593"/>
                </a:cubicBezTo>
                <a:cubicBezTo>
                  <a:pt x="796" y="590"/>
                  <a:pt x="798" y="591"/>
                  <a:pt x="798" y="589"/>
                </a:cubicBezTo>
                <a:cubicBezTo>
                  <a:pt x="799" y="590"/>
                  <a:pt x="799" y="590"/>
                  <a:pt x="801" y="590"/>
                </a:cubicBezTo>
                <a:cubicBezTo>
                  <a:pt x="802" y="591"/>
                  <a:pt x="800" y="591"/>
                  <a:pt x="800" y="592"/>
                </a:cubicBezTo>
                <a:cubicBezTo>
                  <a:pt x="800" y="593"/>
                  <a:pt x="801" y="593"/>
                  <a:pt x="800" y="594"/>
                </a:cubicBezTo>
                <a:cubicBezTo>
                  <a:pt x="802" y="595"/>
                  <a:pt x="805" y="594"/>
                  <a:pt x="803" y="591"/>
                </a:cubicBezTo>
                <a:cubicBezTo>
                  <a:pt x="805" y="592"/>
                  <a:pt x="808" y="590"/>
                  <a:pt x="806" y="587"/>
                </a:cubicBezTo>
                <a:cubicBezTo>
                  <a:pt x="809" y="590"/>
                  <a:pt x="811" y="590"/>
                  <a:pt x="813" y="587"/>
                </a:cubicBezTo>
                <a:cubicBezTo>
                  <a:pt x="811" y="586"/>
                  <a:pt x="810" y="588"/>
                  <a:pt x="809" y="585"/>
                </a:cubicBezTo>
                <a:cubicBezTo>
                  <a:pt x="811" y="582"/>
                  <a:pt x="814" y="582"/>
                  <a:pt x="817" y="582"/>
                </a:cubicBezTo>
                <a:cubicBezTo>
                  <a:pt x="822" y="592"/>
                  <a:pt x="833" y="581"/>
                  <a:pt x="838" y="579"/>
                </a:cubicBezTo>
                <a:cubicBezTo>
                  <a:pt x="838" y="581"/>
                  <a:pt x="837" y="583"/>
                  <a:pt x="838" y="585"/>
                </a:cubicBezTo>
                <a:cubicBezTo>
                  <a:pt x="839" y="581"/>
                  <a:pt x="840" y="579"/>
                  <a:pt x="842" y="577"/>
                </a:cubicBezTo>
                <a:cubicBezTo>
                  <a:pt x="843" y="578"/>
                  <a:pt x="844" y="579"/>
                  <a:pt x="844" y="580"/>
                </a:cubicBezTo>
                <a:cubicBezTo>
                  <a:pt x="841" y="579"/>
                  <a:pt x="839" y="582"/>
                  <a:pt x="841" y="586"/>
                </a:cubicBezTo>
                <a:cubicBezTo>
                  <a:pt x="844" y="586"/>
                  <a:pt x="844" y="583"/>
                  <a:pt x="845" y="588"/>
                </a:cubicBezTo>
                <a:cubicBezTo>
                  <a:pt x="848" y="588"/>
                  <a:pt x="845" y="585"/>
                  <a:pt x="843" y="583"/>
                </a:cubicBezTo>
                <a:cubicBezTo>
                  <a:pt x="846" y="583"/>
                  <a:pt x="847" y="583"/>
                  <a:pt x="847" y="579"/>
                </a:cubicBezTo>
                <a:cubicBezTo>
                  <a:pt x="849" y="579"/>
                  <a:pt x="850" y="584"/>
                  <a:pt x="852" y="585"/>
                </a:cubicBezTo>
                <a:cubicBezTo>
                  <a:pt x="854" y="588"/>
                  <a:pt x="854" y="590"/>
                  <a:pt x="851" y="591"/>
                </a:cubicBezTo>
                <a:cubicBezTo>
                  <a:pt x="854" y="595"/>
                  <a:pt x="854" y="595"/>
                  <a:pt x="854" y="595"/>
                </a:cubicBezTo>
                <a:cubicBezTo>
                  <a:pt x="853" y="597"/>
                  <a:pt x="852" y="595"/>
                  <a:pt x="852" y="596"/>
                </a:cubicBezTo>
                <a:cubicBezTo>
                  <a:pt x="855" y="598"/>
                  <a:pt x="856" y="602"/>
                  <a:pt x="854" y="605"/>
                </a:cubicBezTo>
                <a:cubicBezTo>
                  <a:pt x="852" y="603"/>
                  <a:pt x="854" y="602"/>
                  <a:pt x="853" y="601"/>
                </a:cubicBezTo>
                <a:cubicBezTo>
                  <a:pt x="845" y="610"/>
                  <a:pt x="834" y="610"/>
                  <a:pt x="826" y="611"/>
                </a:cubicBezTo>
                <a:cubicBezTo>
                  <a:pt x="826" y="613"/>
                  <a:pt x="826" y="615"/>
                  <a:pt x="824" y="616"/>
                </a:cubicBezTo>
                <a:cubicBezTo>
                  <a:pt x="823" y="615"/>
                  <a:pt x="822" y="615"/>
                  <a:pt x="821" y="615"/>
                </a:cubicBezTo>
                <a:cubicBezTo>
                  <a:pt x="821" y="614"/>
                  <a:pt x="822" y="614"/>
                  <a:pt x="822" y="613"/>
                </a:cubicBezTo>
                <a:cubicBezTo>
                  <a:pt x="817" y="610"/>
                  <a:pt x="816" y="612"/>
                  <a:pt x="811" y="616"/>
                </a:cubicBezTo>
                <a:cubicBezTo>
                  <a:pt x="812" y="619"/>
                  <a:pt x="813" y="616"/>
                  <a:pt x="815" y="619"/>
                </a:cubicBezTo>
                <a:cubicBezTo>
                  <a:pt x="813" y="618"/>
                  <a:pt x="813" y="618"/>
                  <a:pt x="812" y="620"/>
                </a:cubicBezTo>
                <a:cubicBezTo>
                  <a:pt x="811" y="619"/>
                  <a:pt x="811" y="618"/>
                  <a:pt x="811" y="617"/>
                </a:cubicBezTo>
                <a:cubicBezTo>
                  <a:pt x="810" y="621"/>
                  <a:pt x="806" y="616"/>
                  <a:pt x="805" y="620"/>
                </a:cubicBezTo>
                <a:cubicBezTo>
                  <a:pt x="803" y="621"/>
                  <a:pt x="805" y="617"/>
                  <a:pt x="803" y="617"/>
                </a:cubicBezTo>
                <a:cubicBezTo>
                  <a:pt x="802" y="616"/>
                  <a:pt x="805" y="615"/>
                  <a:pt x="806" y="614"/>
                </a:cubicBezTo>
                <a:cubicBezTo>
                  <a:pt x="803" y="610"/>
                  <a:pt x="802" y="616"/>
                  <a:pt x="800" y="615"/>
                </a:cubicBezTo>
                <a:cubicBezTo>
                  <a:pt x="802" y="612"/>
                  <a:pt x="798" y="614"/>
                  <a:pt x="798" y="611"/>
                </a:cubicBezTo>
                <a:cubicBezTo>
                  <a:pt x="795" y="613"/>
                  <a:pt x="796" y="616"/>
                  <a:pt x="792" y="614"/>
                </a:cubicBezTo>
                <a:cubicBezTo>
                  <a:pt x="791" y="615"/>
                  <a:pt x="792" y="616"/>
                  <a:pt x="792" y="617"/>
                </a:cubicBezTo>
                <a:cubicBezTo>
                  <a:pt x="793" y="619"/>
                  <a:pt x="796" y="618"/>
                  <a:pt x="795" y="616"/>
                </a:cubicBezTo>
                <a:cubicBezTo>
                  <a:pt x="797" y="622"/>
                  <a:pt x="788" y="616"/>
                  <a:pt x="783" y="618"/>
                </a:cubicBezTo>
                <a:cubicBezTo>
                  <a:pt x="782" y="612"/>
                  <a:pt x="791" y="615"/>
                  <a:pt x="792" y="608"/>
                </a:cubicBezTo>
                <a:cubicBezTo>
                  <a:pt x="797" y="610"/>
                  <a:pt x="794" y="604"/>
                  <a:pt x="798" y="605"/>
                </a:cubicBezTo>
                <a:cubicBezTo>
                  <a:pt x="798" y="606"/>
                  <a:pt x="797" y="607"/>
                  <a:pt x="796" y="609"/>
                </a:cubicBezTo>
                <a:cubicBezTo>
                  <a:pt x="800" y="611"/>
                  <a:pt x="800" y="606"/>
                  <a:pt x="804" y="605"/>
                </a:cubicBezTo>
                <a:cubicBezTo>
                  <a:pt x="800" y="604"/>
                  <a:pt x="797" y="603"/>
                  <a:pt x="793" y="602"/>
                </a:cubicBezTo>
                <a:cubicBezTo>
                  <a:pt x="792" y="603"/>
                  <a:pt x="794" y="605"/>
                  <a:pt x="792" y="606"/>
                </a:cubicBezTo>
                <a:cubicBezTo>
                  <a:pt x="790" y="603"/>
                  <a:pt x="790" y="603"/>
                  <a:pt x="790" y="603"/>
                </a:cubicBezTo>
                <a:cubicBezTo>
                  <a:pt x="788" y="604"/>
                  <a:pt x="790" y="607"/>
                  <a:pt x="788" y="608"/>
                </a:cubicBezTo>
                <a:cubicBezTo>
                  <a:pt x="789" y="605"/>
                  <a:pt x="786" y="606"/>
                  <a:pt x="784" y="603"/>
                </a:cubicBezTo>
                <a:cubicBezTo>
                  <a:pt x="781" y="604"/>
                  <a:pt x="785" y="605"/>
                  <a:pt x="785" y="608"/>
                </a:cubicBezTo>
                <a:cubicBezTo>
                  <a:pt x="782" y="611"/>
                  <a:pt x="778" y="610"/>
                  <a:pt x="775" y="613"/>
                </a:cubicBezTo>
                <a:cubicBezTo>
                  <a:pt x="774" y="613"/>
                  <a:pt x="776" y="615"/>
                  <a:pt x="776" y="616"/>
                </a:cubicBezTo>
                <a:cubicBezTo>
                  <a:pt x="777" y="614"/>
                  <a:pt x="779" y="611"/>
                  <a:pt x="781" y="613"/>
                </a:cubicBezTo>
                <a:cubicBezTo>
                  <a:pt x="780" y="612"/>
                  <a:pt x="777" y="619"/>
                  <a:pt x="781" y="618"/>
                </a:cubicBezTo>
                <a:cubicBezTo>
                  <a:pt x="780" y="620"/>
                  <a:pt x="779" y="620"/>
                  <a:pt x="779" y="625"/>
                </a:cubicBezTo>
                <a:cubicBezTo>
                  <a:pt x="778" y="623"/>
                  <a:pt x="779" y="623"/>
                  <a:pt x="778" y="621"/>
                </a:cubicBezTo>
                <a:cubicBezTo>
                  <a:pt x="777" y="622"/>
                  <a:pt x="777" y="623"/>
                  <a:pt x="777" y="623"/>
                </a:cubicBezTo>
                <a:cubicBezTo>
                  <a:pt x="780" y="628"/>
                  <a:pt x="780" y="627"/>
                  <a:pt x="783" y="629"/>
                </a:cubicBezTo>
                <a:cubicBezTo>
                  <a:pt x="781" y="627"/>
                  <a:pt x="782" y="631"/>
                  <a:pt x="780" y="630"/>
                </a:cubicBezTo>
                <a:cubicBezTo>
                  <a:pt x="781" y="639"/>
                  <a:pt x="781" y="647"/>
                  <a:pt x="774" y="650"/>
                </a:cubicBezTo>
                <a:cubicBezTo>
                  <a:pt x="775" y="657"/>
                  <a:pt x="770" y="662"/>
                  <a:pt x="771" y="669"/>
                </a:cubicBezTo>
                <a:cubicBezTo>
                  <a:pt x="770" y="670"/>
                  <a:pt x="766" y="671"/>
                  <a:pt x="769" y="674"/>
                </a:cubicBezTo>
                <a:cubicBezTo>
                  <a:pt x="768" y="674"/>
                  <a:pt x="767" y="674"/>
                  <a:pt x="766" y="674"/>
                </a:cubicBezTo>
                <a:cubicBezTo>
                  <a:pt x="764" y="675"/>
                  <a:pt x="769" y="674"/>
                  <a:pt x="768" y="676"/>
                </a:cubicBezTo>
                <a:cubicBezTo>
                  <a:pt x="766" y="679"/>
                  <a:pt x="767" y="675"/>
                  <a:pt x="766" y="676"/>
                </a:cubicBezTo>
                <a:cubicBezTo>
                  <a:pt x="766" y="678"/>
                  <a:pt x="767" y="680"/>
                  <a:pt x="767" y="682"/>
                </a:cubicBezTo>
                <a:cubicBezTo>
                  <a:pt x="764" y="685"/>
                  <a:pt x="757" y="689"/>
                  <a:pt x="755" y="694"/>
                </a:cubicBezTo>
                <a:cubicBezTo>
                  <a:pt x="754" y="694"/>
                  <a:pt x="753" y="693"/>
                  <a:pt x="752" y="692"/>
                </a:cubicBezTo>
                <a:cubicBezTo>
                  <a:pt x="747" y="704"/>
                  <a:pt x="735" y="701"/>
                  <a:pt x="728" y="708"/>
                </a:cubicBezTo>
                <a:cubicBezTo>
                  <a:pt x="725" y="706"/>
                  <a:pt x="725" y="708"/>
                  <a:pt x="721" y="710"/>
                </a:cubicBezTo>
                <a:cubicBezTo>
                  <a:pt x="721" y="709"/>
                  <a:pt x="720" y="709"/>
                  <a:pt x="719" y="707"/>
                </a:cubicBezTo>
                <a:cubicBezTo>
                  <a:pt x="715" y="713"/>
                  <a:pt x="708" y="710"/>
                  <a:pt x="703" y="714"/>
                </a:cubicBezTo>
                <a:cubicBezTo>
                  <a:pt x="703" y="713"/>
                  <a:pt x="702" y="713"/>
                  <a:pt x="702" y="712"/>
                </a:cubicBezTo>
                <a:cubicBezTo>
                  <a:pt x="700" y="716"/>
                  <a:pt x="698" y="712"/>
                  <a:pt x="696" y="717"/>
                </a:cubicBezTo>
                <a:cubicBezTo>
                  <a:pt x="694" y="715"/>
                  <a:pt x="692" y="716"/>
                  <a:pt x="692" y="718"/>
                </a:cubicBezTo>
                <a:cubicBezTo>
                  <a:pt x="691" y="716"/>
                  <a:pt x="690" y="717"/>
                  <a:pt x="689" y="715"/>
                </a:cubicBezTo>
                <a:cubicBezTo>
                  <a:pt x="687" y="715"/>
                  <a:pt x="689" y="718"/>
                  <a:pt x="687" y="718"/>
                </a:cubicBezTo>
                <a:cubicBezTo>
                  <a:pt x="681" y="716"/>
                  <a:pt x="673" y="716"/>
                  <a:pt x="668" y="721"/>
                </a:cubicBezTo>
                <a:cubicBezTo>
                  <a:pt x="664" y="717"/>
                  <a:pt x="660" y="717"/>
                  <a:pt x="656" y="718"/>
                </a:cubicBezTo>
                <a:cubicBezTo>
                  <a:pt x="656" y="716"/>
                  <a:pt x="655" y="714"/>
                  <a:pt x="654" y="712"/>
                </a:cubicBezTo>
                <a:cubicBezTo>
                  <a:pt x="647" y="709"/>
                  <a:pt x="643" y="721"/>
                  <a:pt x="637" y="717"/>
                </a:cubicBezTo>
                <a:cubicBezTo>
                  <a:pt x="645" y="714"/>
                  <a:pt x="653" y="707"/>
                  <a:pt x="660" y="702"/>
                </a:cubicBezTo>
                <a:cubicBezTo>
                  <a:pt x="665" y="688"/>
                  <a:pt x="680" y="685"/>
                  <a:pt x="690" y="675"/>
                </a:cubicBezTo>
                <a:cubicBezTo>
                  <a:pt x="703" y="674"/>
                  <a:pt x="711" y="665"/>
                  <a:pt x="718" y="653"/>
                </a:cubicBezTo>
                <a:cubicBezTo>
                  <a:pt x="716" y="649"/>
                  <a:pt x="714" y="652"/>
                  <a:pt x="712" y="648"/>
                </a:cubicBezTo>
                <a:cubicBezTo>
                  <a:pt x="718" y="644"/>
                  <a:pt x="722" y="643"/>
                  <a:pt x="727" y="636"/>
                </a:cubicBezTo>
                <a:cubicBezTo>
                  <a:pt x="726" y="635"/>
                  <a:pt x="725" y="635"/>
                  <a:pt x="724" y="635"/>
                </a:cubicBezTo>
                <a:cubicBezTo>
                  <a:pt x="726" y="640"/>
                  <a:pt x="717" y="636"/>
                  <a:pt x="719" y="640"/>
                </a:cubicBezTo>
                <a:cubicBezTo>
                  <a:pt x="711" y="638"/>
                  <a:pt x="709" y="647"/>
                  <a:pt x="700" y="644"/>
                </a:cubicBezTo>
                <a:cubicBezTo>
                  <a:pt x="699" y="645"/>
                  <a:pt x="702" y="647"/>
                  <a:pt x="701" y="649"/>
                </a:cubicBezTo>
                <a:cubicBezTo>
                  <a:pt x="699" y="644"/>
                  <a:pt x="695" y="649"/>
                  <a:pt x="695" y="652"/>
                </a:cubicBezTo>
                <a:cubicBezTo>
                  <a:pt x="694" y="645"/>
                  <a:pt x="688" y="652"/>
                  <a:pt x="685" y="652"/>
                </a:cubicBezTo>
                <a:cubicBezTo>
                  <a:pt x="685" y="651"/>
                  <a:pt x="686" y="651"/>
                  <a:pt x="685" y="650"/>
                </a:cubicBezTo>
                <a:cubicBezTo>
                  <a:pt x="683" y="650"/>
                  <a:pt x="682" y="651"/>
                  <a:pt x="682" y="654"/>
                </a:cubicBezTo>
                <a:cubicBezTo>
                  <a:pt x="681" y="655"/>
                  <a:pt x="680" y="652"/>
                  <a:pt x="679" y="651"/>
                </a:cubicBezTo>
                <a:cubicBezTo>
                  <a:pt x="675" y="655"/>
                  <a:pt x="669" y="651"/>
                  <a:pt x="665" y="657"/>
                </a:cubicBezTo>
                <a:cubicBezTo>
                  <a:pt x="664" y="655"/>
                  <a:pt x="663" y="655"/>
                  <a:pt x="662" y="653"/>
                </a:cubicBezTo>
                <a:cubicBezTo>
                  <a:pt x="661" y="654"/>
                  <a:pt x="659" y="655"/>
                  <a:pt x="658" y="654"/>
                </a:cubicBezTo>
                <a:cubicBezTo>
                  <a:pt x="657" y="654"/>
                  <a:pt x="658" y="657"/>
                  <a:pt x="659" y="656"/>
                </a:cubicBezTo>
                <a:cubicBezTo>
                  <a:pt x="660" y="658"/>
                  <a:pt x="657" y="655"/>
                  <a:pt x="656" y="657"/>
                </a:cubicBezTo>
                <a:cubicBezTo>
                  <a:pt x="655" y="656"/>
                  <a:pt x="656" y="656"/>
                  <a:pt x="654" y="655"/>
                </a:cubicBezTo>
                <a:cubicBezTo>
                  <a:pt x="654" y="658"/>
                  <a:pt x="648" y="657"/>
                  <a:pt x="650" y="661"/>
                </a:cubicBezTo>
                <a:cubicBezTo>
                  <a:pt x="646" y="656"/>
                  <a:pt x="645" y="659"/>
                  <a:pt x="642" y="659"/>
                </a:cubicBezTo>
                <a:cubicBezTo>
                  <a:pt x="641" y="658"/>
                  <a:pt x="644" y="657"/>
                  <a:pt x="645" y="656"/>
                </a:cubicBezTo>
                <a:cubicBezTo>
                  <a:pt x="644" y="653"/>
                  <a:pt x="642" y="653"/>
                  <a:pt x="640" y="654"/>
                </a:cubicBezTo>
                <a:cubicBezTo>
                  <a:pt x="639" y="650"/>
                  <a:pt x="645" y="654"/>
                  <a:pt x="645" y="649"/>
                </a:cubicBezTo>
                <a:cubicBezTo>
                  <a:pt x="643" y="649"/>
                  <a:pt x="641" y="652"/>
                  <a:pt x="639" y="648"/>
                </a:cubicBezTo>
                <a:cubicBezTo>
                  <a:pt x="638" y="649"/>
                  <a:pt x="640" y="652"/>
                  <a:pt x="637" y="652"/>
                </a:cubicBezTo>
                <a:cubicBezTo>
                  <a:pt x="636" y="654"/>
                  <a:pt x="639" y="652"/>
                  <a:pt x="639" y="655"/>
                </a:cubicBezTo>
                <a:cubicBezTo>
                  <a:pt x="636" y="654"/>
                  <a:pt x="635" y="654"/>
                  <a:pt x="632" y="652"/>
                </a:cubicBezTo>
                <a:cubicBezTo>
                  <a:pt x="633" y="651"/>
                  <a:pt x="633" y="650"/>
                  <a:pt x="633" y="649"/>
                </a:cubicBezTo>
                <a:cubicBezTo>
                  <a:pt x="632" y="648"/>
                  <a:pt x="632" y="648"/>
                  <a:pt x="631" y="647"/>
                </a:cubicBezTo>
                <a:cubicBezTo>
                  <a:pt x="630" y="651"/>
                  <a:pt x="628" y="648"/>
                  <a:pt x="627" y="651"/>
                </a:cubicBezTo>
                <a:cubicBezTo>
                  <a:pt x="627" y="648"/>
                  <a:pt x="625" y="646"/>
                  <a:pt x="623" y="648"/>
                </a:cubicBezTo>
                <a:cubicBezTo>
                  <a:pt x="621" y="648"/>
                  <a:pt x="625" y="646"/>
                  <a:pt x="626" y="645"/>
                </a:cubicBezTo>
                <a:cubicBezTo>
                  <a:pt x="622" y="644"/>
                  <a:pt x="620" y="647"/>
                  <a:pt x="617" y="649"/>
                </a:cubicBezTo>
                <a:cubicBezTo>
                  <a:pt x="616" y="646"/>
                  <a:pt x="614" y="646"/>
                  <a:pt x="616" y="644"/>
                </a:cubicBezTo>
                <a:cubicBezTo>
                  <a:pt x="613" y="645"/>
                  <a:pt x="611" y="648"/>
                  <a:pt x="613" y="653"/>
                </a:cubicBezTo>
                <a:cubicBezTo>
                  <a:pt x="612" y="654"/>
                  <a:pt x="607" y="652"/>
                  <a:pt x="608" y="655"/>
                </a:cubicBezTo>
                <a:cubicBezTo>
                  <a:pt x="609" y="658"/>
                  <a:pt x="610" y="655"/>
                  <a:pt x="611" y="656"/>
                </a:cubicBezTo>
                <a:cubicBezTo>
                  <a:pt x="611" y="660"/>
                  <a:pt x="607" y="654"/>
                  <a:pt x="604" y="654"/>
                </a:cubicBezTo>
                <a:cubicBezTo>
                  <a:pt x="603" y="654"/>
                  <a:pt x="604" y="657"/>
                  <a:pt x="605" y="657"/>
                </a:cubicBezTo>
                <a:cubicBezTo>
                  <a:pt x="605" y="659"/>
                  <a:pt x="602" y="656"/>
                  <a:pt x="603" y="654"/>
                </a:cubicBezTo>
                <a:cubicBezTo>
                  <a:pt x="600" y="652"/>
                  <a:pt x="601" y="659"/>
                  <a:pt x="598" y="653"/>
                </a:cubicBezTo>
                <a:cubicBezTo>
                  <a:pt x="597" y="655"/>
                  <a:pt x="599" y="658"/>
                  <a:pt x="599" y="659"/>
                </a:cubicBezTo>
                <a:cubicBezTo>
                  <a:pt x="598" y="659"/>
                  <a:pt x="594" y="661"/>
                  <a:pt x="593" y="661"/>
                </a:cubicBezTo>
                <a:cubicBezTo>
                  <a:pt x="592" y="659"/>
                  <a:pt x="596" y="661"/>
                  <a:pt x="597" y="659"/>
                </a:cubicBezTo>
                <a:cubicBezTo>
                  <a:pt x="596" y="657"/>
                  <a:pt x="595" y="656"/>
                  <a:pt x="594" y="657"/>
                </a:cubicBezTo>
                <a:cubicBezTo>
                  <a:pt x="594" y="654"/>
                  <a:pt x="596" y="656"/>
                  <a:pt x="597" y="657"/>
                </a:cubicBezTo>
                <a:cubicBezTo>
                  <a:pt x="598" y="656"/>
                  <a:pt x="597" y="654"/>
                  <a:pt x="596" y="653"/>
                </a:cubicBezTo>
                <a:cubicBezTo>
                  <a:pt x="588" y="658"/>
                  <a:pt x="571" y="659"/>
                  <a:pt x="563" y="668"/>
                </a:cubicBezTo>
                <a:cubicBezTo>
                  <a:pt x="561" y="662"/>
                  <a:pt x="552" y="667"/>
                  <a:pt x="553" y="671"/>
                </a:cubicBezTo>
                <a:cubicBezTo>
                  <a:pt x="552" y="671"/>
                  <a:pt x="551" y="669"/>
                  <a:pt x="550" y="669"/>
                </a:cubicBezTo>
                <a:cubicBezTo>
                  <a:pt x="551" y="673"/>
                  <a:pt x="547" y="669"/>
                  <a:pt x="547" y="672"/>
                </a:cubicBezTo>
                <a:cubicBezTo>
                  <a:pt x="544" y="672"/>
                  <a:pt x="549" y="671"/>
                  <a:pt x="546" y="669"/>
                </a:cubicBezTo>
                <a:cubicBezTo>
                  <a:pt x="543" y="667"/>
                  <a:pt x="546" y="673"/>
                  <a:pt x="543" y="672"/>
                </a:cubicBezTo>
                <a:cubicBezTo>
                  <a:pt x="542" y="671"/>
                  <a:pt x="543" y="671"/>
                  <a:pt x="543" y="670"/>
                </a:cubicBezTo>
                <a:cubicBezTo>
                  <a:pt x="540" y="669"/>
                  <a:pt x="536" y="671"/>
                  <a:pt x="538" y="675"/>
                </a:cubicBezTo>
                <a:cubicBezTo>
                  <a:pt x="534" y="672"/>
                  <a:pt x="533" y="669"/>
                  <a:pt x="529" y="669"/>
                </a:cubicBezTo>
                <a:cubicBezTo>
                  <a:pt x="528" y="669"/>
                  <a:pt x="530" y="671"/>
                  <a:pt x="528" y="672"/>
                </a:cubicBezTo>
                <a:cubicBezTo>
                  <a:pt x="526" y="670"/>
                  <a:pt x="523" y="671"/>
                  <a:pt x="522" y="673"/>
                </a:cubicBezTo>
                <a:cubicBezTo>
                  <a:pt x="517" y="666"/>
                  <a:pt x="514" y="675"/>
                  <a:pt x="510" y="673"/>
                </a:cubicBezTo>
                <a:cubicBezTo>
                  <a:pt x="509" y="678"/>
                  <a:pt x="499" y="681"/>
                  <a:pt x="497" y="680"/>
                </a:cubicBezTo>
                <a:cubicBezTo>
                  <a:pt x="496" y="677"/>
                  <a:pt x="498" y="678"/>
                  <a:pt x="499" y="679"/>
                </a:cubicBezTo>
                <a:cubicBezTo>
                  <a:pt x="500" y="677"/>
                  <a:pt x="496" y="676"/>
                  <a:pt x="499" y="675"/>
                </a:cubicBezTo>
                <a:cubicBezTo>
                  <a:pt x="499" y="676"/>
                  <a:pt x="500" y="678"/>
                  <a:pt x="501" y="678"/>
                </a:cubicBezTo>
                <a:cubicBezTo>
                  <a:pt x="500" y="676"/>
                  <a:pt x="504" y="676"/>
                  <a:pt x="505" y="675"/>
                </a:cubicBezTo>
                <a:cubicBezTo>
                  <a:pt x="506" y="675"/>
                  <a:pt x="506" y="674"/>
                  <a:pt x="505" y="673"/>
                </a:cubicBezTo>
                <a:cubicBezTo>
                  <a:pt x="502" y="670"/>
                  <a:pt x="497" y="674"/>
                  <a:pt x="498" y="676"/>
                </a:cubicBezTo>
                <a:cubicBezTo>
                  <a:pt x="496" y="676"/>
                  <a:pt x="493" y="675"/>
                  <a:pt x="493" y="678"/>
                </a:cubicBezTo>
                <a:cubicBezTo>
                  <a:pt x="490" y="677"/>
                  <a:pt x="494" y="675"/>
                  <a:pt x="495" y="674"/>
                </a:cubicBezTo>
                <a:cubicBezTo>
                  <a:pt x="493" y="671"/>
                  <a:pt x="493" y="671"/>
                  <a:pt x="493" y="671"/>
                </a:cubicBezTo>
                <a:cubicBezTo>
                  <a:pt x="492" y="672"/>
                  <a:pt x="494" y="674"/>
                  <a:pt x="492" y="675"/>
                </a:cubicBezTo>
                <a:cubicBezTo>
                  <a:pt x="492" y="670"/>
                  <a:pt x="489" y="673"/>
                  <a:pt x="488" y="675"/>
                </a:cubicBezTo>
                <a:cubicBezTo>
                  <a:pt x="486" y="672"/>
                  <a:pt x="491" y="672"/>
                  <a:pt x="492" y="670"/>
                </a:cubicBezTo>
                <a:cubicBezTo>
                  <a:pt x="490" y="668"/>
                  <a:pt x="490" y="669"/>
                  <a:pt x="488" y="668"/>
                </a:cubicBezTo>
                <a:cubicBezTo>
                  <a:pt x="491" y="671"/>
                  <a:pt x="481" y="676"/>
                  <a:pt x="478" y="675"/>
                </a:cubicBezTo>
                <a:cubicBezTo>
                  <a:pt x="476" y="680"/>
                  <a:pt x="468" y="681"/>
                  <a:pt x="467" y="685"/>
                </a:cubicBezTo>
                <a:cubicBezTo>
                  <a:pt x="469" y="686"/>
                  <a:pt x="469" y="685"/>
                  <a:pt x="470" y="684"/>
                </a:cubicBezTo>
                <a:cubicBezTo>
                  <a:pt x="472" y="686"/>
                  <a:pt x="470" y="686"/>
                  <a:pt x="469" y="687"/>
                </a:cubicBezTo>
                <a:cubicBezTo>
                  <a:pt x="470" y="689"/>
                  <a:pt x="472" y="688"/>
                  <a:pt x="473" y="688"/>
                </a:cubicBezTo>
                <a:cubicBezTo>
                  <a:pt x="471" y="685"/>
                  <a:pt x="475" y="688"/>
                  <a:pt x="473" y="685"/>
                </a:cubicBezTo>
                <a:cubicBezTo>
                  <a:pt x="474" y="685"/>
                  <a:pt x="475" y="686"/>
                  <a:pt x="476" y="687"/>
                </a:cubicBezTo>
                <a:cubicBezTo>
                  <a:pt x="474" y="689"/>
                  <a:pt x="474" y="689"/>
                  <a:pt x="474" y="689"/>
                </a:cubicBezTo>
                <a:cubicBezTo>
                  <a:pt x="475" y="691"/>
                  <a:pt x="476" y="687"/>
                  <a:pt x="478" y="690"/>
                </a:cubicBezTo>
                <a:cubicBezTo>
                  <a:pt x="472" y="692"/>
                  <a:pt x="472" y="691"/>
                  <a:pt x="466" y="696"/>
                </a:cubicBezTo>
                <a:cubicBezTo>
                  <a:pt x="466" y="694"/>
                  <a:pt x="467" y="693"/>
                  <a:pt x="465" y="691"/>
                </a:cubicBezTo>
                <a:cubicBezTo>
                  <a:pt x="466" y="689"/>
                  <a:pt x="467" y="690"/>
                  <a:pt x="467" y="687"/>
                </a:cubicBezTo>
                <a:cubicBezTo>
                  <a:pt x="465" y="685"/>
                  <a:pt x="465" y="685"/>
                  <a:pt x="463" y="683"/>
                </a:cubicBezTo>
                <a:cubicBezTo>
                  <a:pt x="463" y="684"/>
                  <a:pt x="463" y="684"/>
                  <a:pt x="464" y="684"/>
                </a:cubicBezTo>
                <a:cubicBezTo>
                  <a:pt x="464" y="688"/>
                  <a:pt x="458" y="685"/>
                  <a:pt x="460" y="689"/>
                </a:cubicBezTo>
                <a:cubicBezTo>
                  <a:pt x="459" y="688"/>
                  <a:pt x="459" y="688"/>
                  <a:pt x="458" y="690"/>
                </a:cubicBezTo>
                <a:cubicBezTo>
                  <a:pt x="457" y="687"/>
                  <a:pt x="454" y="689"/>
                  <a:pt x="456" y="687"/>
                </a:cubicBezTo>
                <a:cubicBezTo>
                  <a:pt x="453" y="688"/>
                  <a:pt x="450" y="692"/>
                  <a:pt x="446" y="694"/>
                </a:cubicBezTo>
                <a:cubicBezTo>
                  <a:pt x="450" y="685"/>
                  <a:pt x="434" y="696"/>
                  <a:pt x="432" y="701"/>
                </a:cubicBezTo>
                <a:cubicBezTo>
                  <a:pt x="430" y="700"/>
                  <a:pt x="427" y="702"/>
                  <a:pt x="425" y="704"/>
                </a:cubicBezTo>
                <a:cubicBezTo>
                  <a:pt x="424" y="704"/>
                  <a:pt x="422" y="706"/>
                  <a:pt x="421" y="707"/>
                </a:cubicBezTo>
                <a:cubicBezTo>
                  <a:pt x="421" y="707"/>
                  <a:pt x="420" y="708"/>
                  <a:pt x="420" y="708"/>
                </a:cubicBezTo>
                <a:cubicBezTo>
                  <a:pt x="420" y="708"/>
                  <a:pt x="420" y="710"/>
                  <a:pt x="420" y="710"/>
                </a:cubicBezTo>
                <a:cubicBezTo>
                  <a:pt x="421" y="711"/>
                  <a:pt x="421" y="711"/>
                  <a:pt x="421" y="711"/>
                </a:cubicBezTo>
                <a:cubicBezTo>
                  <a:pt x="418" y="713"/>
                  <a:pt x="418" y="713"/>
                  <a:pt x="418" y="713"/>
                </a:cubicBezTo>
                <a:cubicBezTo>
                  <a:pt x="416" y="710"/>
                  <a:pt x="416" y="710"/>
                  <a:pt x="416" y="710"/>
                </a:cubicBezTo>
                <a:cubicBezTo>
                  <a:pt x="416" y="709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2" y="711"/>
                  <a:pt x="422" y="711"/>
                  <a:pt x="422" y="711"/>
                </a:cubicBezTo>
                <a:cubicBezTo>
                  <a:pt x="421" y="709"/>
                  <a:pt x="421" y="709"/>
                  <a:pt x="421" y="709"/>
                </a:cubicBezTo>
                <a:cubicBezTo>
                  <a:pt x="421" y="709"/>
                  <a:pt x="420" y="708"/>
                  <a:pt x="419" y="708"/>
                </a:cubicBezTo>
                <a:cubicBezTo>
                  <a:pt x="418" y="706"/>
                  <a:pt x="416" y="707"/>
                  <a:pt x="414" y="707"/>
                </a:cubicBezTo>
                <a:cubicBezTo>
                  <a:pt x="414" y="709"/>
                  <a:pt x="418" y="707"/>
                  <a:pt x="417" y="710"/>
                </a:cubicBezTo>
                <a:cubicBezTo>
                  <a:pt x="416" y="709"/>
                  <a:pt x="414" y="708"/>
                  <a:pt x="413" y="710"/>
                </a:cubicBezTo>
                <a:cubicBezTo>
                  <a:pt x="413" y="710"/>
                  <a:pt x="413" y="709"/>
                  <a:pt x="412" y="708"/>
                </a:cubicBezTo>
                <a:cubicBezTo>
                  <a:pt x="412" y="711"/>
                  <a:pt x="409" y="712"/>
                  <a:pt x="406" y="710"/>
                </a:cubicBezTo>
                <a:cubicBezTo>
                  <a:pt x="403" y="716"/>
                  <a:pt x="396" y="716"/>
                  <a:pt x="392" y="720"/>
                </a:cubicBezTo>
                <a:cubicBezTo>
                  <a:pt x="392" y="717"/>
                  <a:pt x="387" y="718"/>
                  <a:pt x="390" y="722"/>
                </a:cubicBezTo>
                <a:cubicBezTo>
                  <a:pt x="389" y="721"/>
                  <a:pt x="388" y="722"/>
                  <a:pt x="387" y="719"/>
                </a:cubicBezTo>
                <a:cubicBezTo>
                  <a:pt x="385" y="722"/>
                  <a:pt x="382" y="721"/>
                  <a:pt x="379" y="724"/>
                </a:cubicBezTo>
                <a:cubicBezTo>
                  <a:pt x="381" y="726"/>
                  <a:pt x="385" y="725"/>
                  <a:pt x="384" y="722"/>
                </a:cubicBezTo>
                <a:cubicBezTo>
                  <a:pt x="387" y="724"/>
                  <a:pt x="382" y="726"/>
                  <a:pt x="383" y="728"/>
                </a:cubicBezTo>
                <a:cubicBezTo>
                  <a:pt x="381" y="726"/>
                  <a:pt x="381" y="726"/>
                  <a:pt x="381" y="726"/>
                </a:cubicBezTo>
                <a:cubicBezTo>
                  <a:pt x="380" y="728"/>
                  <a:pt x="378" y="728"/>
                  <a:pt x="376" y="732"/>
                </a:cubicBezTo>
                <a:cubicBezTo>
                  <a:pt x="370" y="731"/>
                  <a:pt x="365" y="730"/>
                  <a:pt x="363" y="737"/>
                </a:cubicBezTo>
                <a:cubicBezTo>
                  <a:pt x="365" y="739"/>
                  <a:pt x="366" y="739"/>
                  <a:pt x="367" y="740"/>
                </a:cubicBezTo>
                <a:cubicBezTo>
                  <a:pt x="368" y="738"/>
                  <a:pt x="365" y="737"/>
                  <a:pt x="367" y="735"/>
                </a:cubicBezTo>
                <a:cubicBezTo>
                  <a:pt x="367" y="740"/>
                  <a:pt x="375" y="739"/>
                  <a:pt x="371" y="735"/>
                </a:cubicBezTo>
                <a:cubicBezTo>
                  <a:pt x="376" y="738"/>
                  <a:pt x="379" y="734"/>
                  <a:pt x="381" y="730"/>
                </a:cubicBezTo>
                <a:cubicBezTo>
                  <a:pt x="382" y="732"/>
                  <a:pt x="382" y="733"/>
                  <a:pt x="382" y="734"/>
                </a:cubicBezTo>
                <a:cubicBezTo>
                  <a:pt x="384" y="735"/>
                  <a:pt x="384" y="729"/>
                  <a:pt x="387" y="733"/>
                </a:cubicBezTo>
                <a:cubicBezTo>
                  <a:pt x="388" y="732"/>
                  <a:pt x="387" y="731"/>
                  <a:pt x="388" y="730"/>
                </a:cubicBezTo>
                <a:cubicBezTo>
                  <a:pt x="388" y="731"/>
                  <a:pt x="388" y="732"/>
                  <a:pt x="388" y="733"/>
                </a:cubicBezTo>
                <a:cubicBezTo>
                  <a:pt x="390" y="734"/>
                  <a:pt x="390" y="732"/>
                  <a:pt x="393" y="731"/>
                </a:cubicBezTo>
                <a:cubicBezTo>
                  <a:pt x="393" y="733"/>
                  <a:pt x="392" y="734"/>
                  <a:pt x="392" y="736"/>
                </a:cubicBezTo>
                <a:cubicBezTo>
                  <a:pt x="389" y="735"/>
                  <a:pt x="387" y="738"/>
                  <a:pt x="387" y="740"/>
                </a:cubicBezTo>
                <a:cubicBezTo>
                  <a:pt x="386" y="740"/>
                  <a:pt x="385" y="739"/>
                  <a:pt x="384" y="739"/>
                </a:cubicBezTo>
                <a:cubicBezTo>
                  <a:pt x="382" y="740"/>
                  <a:pt x="384" y="742"/>
                  <a:pt x="383" y="744"/>
                </a:cubicBezTo>
                <a:cubicBezTo>
                  <a:pt x="381" y="743"/>
                  <a:pt x="380" y="744"/>
                  <a:pt x="379" y="746"/>
                </a:cubicBezTo>
                <a:cubicBezTo>
                  <a:pt x="377" y="744"/>
                  <a:pt x="380" y="744"/>
                  <a:pt x="379" y="742"/>
                </a:cubicBezTo>
                <a:cubicBezTo>
                  <a:pt x="377" y="740"/>
                  <a:pt x="376" y="740"/>
                  <a:pt x="375" y="740"/>
                </a:cubicBezTo>
                <a:cubicBezTo>
                  <a:pt x="375" y="741"/>
                  <a:pt x="375" y="741"/>
                  <a:pt x="374" y="742"/>
                </a:cubicBezTo>
                <a:cubicBezTo>
                  <a:pt x="375" y="743"/>
                  <a:pt x="377" y="742"/>
                  <a:pt x="376" y="744"/>
                </a:cubicBezTo>
                <a:cubicBezTo>
                  <a:pt x="373" y="743"/>
                  <a:pt x="372" y="741"/>
                  <a:pt x="369" y="744"/>
                </a:cubicBezTo>
                <a:cubicBezTo>
                  <a:pt x="369" y="744"/>
                  <a:pt x="369" y="745"/>
                  <a:pt x="369" y="745"/>
                </a:cubicBezTo>
                <a:cubicBezTo>
                  <a:pt x="370" y="748"/>
                  <a:pt x="371" y="744"/>
                  <a:pt x="372" y="747"/>
                </a:cubicBezTo>
                <a:cubicBezTo>
                  <a:pt x="369" y="747"/>
                  <a:pt x="366" y="745"/>
                  <a:pt x="366" y="749"/>
                </a:cubicBezTo>
                <a:cubicBezTo>
                  <a:pt x="368" y="751"/>
                  <a:pt x="367" y="747"/>
                  <a:pt x="369" y="747"/>
                </a:cubicBezTo>
                <a:cubicBezTo>
                  <a:pt x="372" y="750"/>
                  <a:pt x="367" y="750"/>
                  <a:pt x="368" y="752"/>
                </a:cubicBezTo>
                <a:cubicBezTo>
                  <a:pt x="365" y="749"/>
                  <a:pt x="365" y="752"/>
                  <a:pt x="363" y="754"/>
                </a:cubicBezTo>
                <a:cubicBezTo>
                  <a:pt x="362" y="752"/>
                  <a:pt x="365" y="752"/>
                  <a:pt x="364" y="750"/>
                </a:cubicBezTo>
                <a:cubicBezTo>
                  <a:pt x="362" y="750"/>
                  <a:pt x="360" y="753"/>
                  <a:pt x="357" y="749"/>
                </a:cubicBezTo>
                <a:cubicBezTo>
                  <a:pt x="357" y="748"/>
                  <a:pt x="362" y="750"/>
                  <a:pt x="360" y="746"/>
                </a:cubicBezTo>
                <a:cubicBezTo>
                  <a:pt x="361" y="746"/>
                  <a:pt x="362" y="748"/>
                  <a:pt x="364" y="749"/>
                </a:cubicBezTo>
                <a:cubicBezTo>
                  <a:pt x="365" y="748"/>
                  <a:pt x="366" y="741"/>
                  <a:pt x="368" y="746"/>
                </a:cubicBezTo>
                <a:cubicBezTo>
                  <a:pt x="369" y="745"/>
                  <a:pt x="368" y="744"/>
                  <a:pt x="367" y="742"/>
                </a:cubicBezTo>
                <a:cubicBezTo>
                  <a:pt x="366" y="741"/>
                  <a:pt x="363" y="743"/>
                  <a:pt x="364" y="745"/>
                </a:cubicBezTo>
                <a:cubicBezTo>
                  <a:pt x="362" y="744"/>
                  <a:pt x="363" y="741"/>
                  <a:pt x="360" y="739"/>
                </a:cubicBezTo>
                <a:cubicBezTo>
                  <a:pt x="361" y="742"/>
                  <a:pt x="360" y="741"/>
                  <a:pt x="358" y="740"/>
                </a:cubicBezTo>
                <a:cubicBezTo>
                  <a:pt x="355" y="742"/>
                  <a:pt x="361" y="744"/>
                  <a:pt x="358" y="745"/>
                </a:cubicBezTo>
                <a:cubicBezTo>
                  <a:pt x="358" y="744"/>
                  <a:pt x="357" y="742"/>
                  <a:pt x="357" y="741"/>
                </a:cubicBezTo>
                <a:cubicBezTo>
                  <a:pt x="356" y="742"/>
                  <a:pt x="355" y="742"/>
                  <a:pt x="354" y="743"/>
                </a:cubicBezTo>
                <a:cubicBezTo>
                  <a:pt x="356" y="747"/>
                  <a:pt x="351" y="746"/>
                  <a:pt x="348" y="747"/>
                </a:cubicBezTo>
                <a:cubicBezTo>
                  <a:pt x="350" y="751"/>
                  <a:pt x="351" y="748"/>
                  <a:pt x="353" y="751"/>
                </a:cubicBezTo>
                <a:cubicBezTo>
                  <a:pt x="355" y="751"/>
                  <a:pt x="352" y="749"/>
                  <a:pt x="354" y="748"/>
                </a:cubicBezTo>
                <a:cubicBezTo>
                  <a:pt x="355" y="751"/>
                  <a:pt x="356" y="750"/>
                  <a:pt x="358" y="752"/>
                </a:cubicBezTo>
                <a:cubicBezTo>
                  <a:pt x="358" y="753"/>
                  <a:pt x="356" y="754"/>
                  <a:pt x="358" y="755"/>
                </a:cubicBezTo>
                <a:cubicBezTo>
                  <a:pt x="354" y="758"/>
                  <a:pt x="350" y="757"/>
                  <a:pt x="345" y="757"/>
                </a:cubicBezTo>
                <a:cubicBezTo>
                  <a:pt x="344" y="760"/>
                  <a:pt x="337" y="765"/>
                  <a:pt x="332" y="761"/>
                </a:cubicBezTo>
                <a:cubicBezTo>
                  <a:pt x="335" y="763"/>
                  <a:pt x="342" y="761"/>
                  <a:pt x="340" y="756"/>
                </a:cubicBezTo>
                <a:cubicBezTo>
                  <a:pt x="344" y="755"/>
                  <a:pt x="347" y="756"/>
                  <a:pt x="348" y="753"/>
                </a:cubicBezTo>
                <a:cubicBezTo>
                  <a:pt x="346" y="750"/>
                  <a:pt x="345" y="753"/>
                  <a:pt x="344" y="749"/>
                </a:cubicBezTo>
                <a:cubicBezTo>
                  <a:pt x="343" y="750"/>
                  <a:pt x="343" y="751"/>
                  <a:pt x="344" y="752"/>
                </a:cubicBezTo>
                <a:cubicBezTo>
                  <a:pt x="342" y="754"/>
                  <a:pt x="342" y="754"/>
                  <a:pt x="342" y="754"/>
                </a:cubicBezTo>
                <a:cubicBezTo>
                  <a:pt x="342" y="753"/>
                  <a:pt x="342" y="752"/>
                  <a:pt x="341" y="751"/>
                </a:cubicBezTo>
                <a:cubicBezTo>
                  <a:pt x="340" y="757"/>
                  <a:pt x="331" y="759"/>
                  <a:pt x="325" y="761"/>
                </a:cubicBezTo>
                <a:cubicBezTo>
                  <a:pt x="324" y="763"/>
                  <a:pt x="327" y="765"/>
                  <a:pt x="328" y="766"/>
                </a:cubicBezTo>
                <a:cubicBezTo>
                  <a:pt x="327" y="767"/>
                  <a:pt x="327" y="768"/>
                  <a:pt x="326" y="768"/>
                </a:cubicBezTo>
                <a:cubicBezTo>
                  <a:pt x="326" y="765"/>
                  <a:pt x="324" y="765"/>
                  <a:pt x="324" y="763"/>
                </a:cubicBezTo>
                <a:cubicBezTo>
                  <a:pt x="324" y="767"/>
                  <a:pt x="322" y="766"/>
                  <a:pt x="319" y="767"/>
                </a:cubicBezTo>
                <a:cubicBezTo>
                  <a:pt x="319" y="764"/>
                  <a:pt x="316" y="766"/>
                  <a:pt x="314" y="763"/>
                </a:cubicBezTo>
                <a:cubicBezTo>
                  <a:pt x="311" y="766"/>
                  <a:pt x="312" y="767"/>
                  <a:pt x="309" y="769"/>
                </a:cubicBezTo>
                <a:cubicBezTo>
                  <a:pt x="307" y="770"/>
                  <a:pt x="310" y="771"/>
                  <a:pt x="310" y="773"/>
                </a:cubicBezTo>
                <a:cubicBezTo>
                  <a:pt x="309" y="772"/>
                  <a:pt x="308" y="773"/>
                  <a:pt x="306" y="771"/>
                </a:cubicBezTo>
                <a:cubicBezTo>
                  <a:pt x="306" y="774"/>
                  <a:pt x="307" y="773"/>
                  <a:pt x="309" y="775"/>
                </a:cubicBezTo>
                <a:cubicBezTo>
                  <a:pt x="306" y="778"/>
                  <a:pt x="304" y="775"/>
                  <a:pt x="302" y="778"/>
                </a:cubicBezTo>
                <a:cubicBezTo>
                  <a:pt x="302" y="776"/>
                  <a:pt x="302" y="775"/>
                  <a:pt x="301" y="774"/>
                </a:cubicBezTo>
                <a:cubicBezTo>
                  <a:pt x="299" y="776"/>
                  <a:pt x="298" y="776"/>
                  <a:pt x="295" y="778"/>
                </a:cubicBezTo>
                <a:cubicBezTo>
                  <a:pt x="295" y="779"/>
                  <a:pt x="296" y="779"/>
                  <a:pt x="296" y="779"/>
                </a:cubicBezTo>
                <a:cubicBezTo>
                  <a:pt x="297" y="780"/>
                  <a:pt x="296" y="781"/>
                  <a:pt x="295" y="782"/>
                </a:cubicBezTo>
                <a:cubicBezTo>
                  <a:pt x="294" y="781"/>
                  <a:pt x="294" y="781"/>
                  <a:pt x="294" y="780"/>
                </a:cubicBezTo>
                <a:cubicBezTo>
                  <a:pt x="289" y="780"/>
                  <a:pt x="278" y="783"/>
                  <a:pt x="275" y="790"/>
                </a:cubicBezTo>
                <a:cubicBezTo>
                  <a:pt x="271" y="786"/>
                  <a:pt x="268" y="796"/>
                  <a:pt x="266" y="792"/>
                </a:cubicBezTo>
                <a:cubicBezTo>
                  <a:pt x="263" y="797"/>
                  <a:pt x="256" y="796"/>
                  <a:pt x="254" y="800"/>
                </a:cubicBezTo>
                <a:cubicBezTo>
                  <a:pt x="253" y="795"/>
                  <a:pt x="260" y="795"/>
                  <a:pt x="263" y="792"/>
                </a:cubicBezTo>
                <a:cubicBezTo>
                  <a:pt x="264" y="791"/>
                  <a:pt x="264" y="790"/>
                  <a:pt x="263" y="789"/>
                </a:cubicBezTo>
                <a:cubicBezTo>
                  <a:pt x="261" y="790"/>
                  <a:pt x="259" y="794"/>
                  <a:pt x="256" y="795"/>
                </a:cubicBezTo>
                <a:cubicBezTo>
                  <a:pt x="256" y="793"/>
                  <a:pt x="255" y="792"/>
                  <a:pt x="255" y="790"/>
                </a:cubicBezTo>
                <a:cubicBezTo>
                  <a:pt x="253" y="792"/>
                  <a:pt x="253" y="794"/>
                  <a:pt x="253" y="796"/>
                </a:cubicBezTo>
                <a:cubicBezTo>
                  <a:pt x="252" y="796"/>
                  <a:pt x="251" y="792"/>
                  <a:pt x="253" y="792"/>
                </a:cubicBezTo>
                <a:cubicBezTo>
                  <a:pt x="249" y="792"/>
                  <a:pt x="246" y="797"/>
                  <a:pt x="244" y="799"/>
                </a:cubicBezTo>
                <a:cubicBezTo>
                  <a:pt x="245" y="802"/>
                  <a:pt x="247" y="799"/>
                  <a:pt x="248" y="802"/>
                </a:cubicBezTo>
                <a:cubicBezTo>
                  <a:pt x="248" y="805"/>
                  <a:pt x="246" y="801"/>
                  <a:pt x="244" y="802"/>
                </a:cubicBezTo>
                <a:cubicBezTo>
                  <a:pt x="244" y="802"/>
                  <a:pt x="245" y="803"/>
                  <a:pt x="245" y="804"/>
                </a:cubicBezTo>
                <a:cubicBezTo>
                  <a:pt x="240" y="802"/>
                  <a:pt x="233" y="807"/>
                  <a:pt x="230" y="801"/>
                </a:cubicBezTo>
                <a:cubicBezTo>
                  <a:pt x="228" y="804"/>
                  <a:pt x="225" y="804"/>
                  <a:pt x="223" y="805"/>
                </a:cubicBezTo>
                <a:cubicBezTo>
                  <a:pt x="222" y="806"/>
                  <a:pt x="223" y="807"/>
                  <a:pt x="223" y="809"/>
                </a:cubicBezTo>
                <a:cubicBezTo>
                  <a:pt x="220" y="808"/>
                  <a:pt x="220" y="812"/>
                  <a:pt x="217" y="813"/>
                </a:cubicBezTo>
                <a:cubicBezTo>
                  <a:pt x="217" y="811"/>
                  <a:pt x="216" y="812"/>
                  <a:pt x="215" y="811"/>
                </a:cubicBezTo>
                <a:cubicBezTo>
                  <a:pt x="213" y="812"/>
                  <a:pt x="216" y="815"/>
                  <a:pt x="213" y="813"/>
                </a:cubicBezTo>
                <a:cubicBezTo>
                  <a:pt x="212" y="815"/>
                  <a:pt x="215" y="815"/>
                  <a:pt x="213" y="817"/>
                </a:cubicBezTo>
                <a:cubicBezTo>
                  <a:pt x="212" y="812"/>
                  <a:pt x="210" y="818"/>
                  <a:pt x="209" y="814"/>
                </a:cubicBezTo>
                <a:cubicBezTo>
                  <a:pt x="208" y="816"/>
                  <a:pt x="207" y="816"/>
                  <a:pt x="207" y="818"/>
                </a:cubicBezTo>
                <a:cubicBezTo>
                  <a:pt x="206" y="819"/>
                  <a:pt x="203" y="818"/>
                  <a:pt x="204" y="816"/>
                </a:cubicBezTo>
                <a:cubicBezTo>
                  <a:pt x="201" y="814"/>
                  <a:pt x="199" y="817"/>
                  <a:pt x="198" y="820"/>
                </a:cubicBezTo>
                <a:cubicBezTo>
                  <a:pt x="199" y="820"/>
                  <a:pt x="199" y="820"/>
                  <a:pt x="200" y="821"/>
                </a:cubicBezTo>
                <a:cubicBezTo>
                  <a:pt x="198" y="824"/>
                  <a:pt x="195" y="817"/>
                  <a:pt x="193" y="819"/>
                </a:cubicBezTo>
                <a:cubicBezTo>
                  <a:pt x="191" y="820"/>
                  <a:pt x="189" y="829"/>
                  <a:pt x="186" y="823"/>
                </a:cubicBezTo>
                <a:cubicBezTo>
                  <a:pt x="187" y="824"/>
                  <a:pt x="187" y="823"/>
                  <a:pt x="187" y="822"/>
                </a:cubicBezTo>
                <a:cubicBezTo>
                  <a:pt x="187" y="821"/>
                  <a:pt x="184" y="821"/>
                  <a:pt x="186" y="820"/>
                </a:cubicBezTo>
                <a:cubicBezTo>
                  <a:pt x="185" y="819"/>
                  <a:pt x="184" y="820"/>
                  <a:pt x="183" y="820"/>
                </a:cubicBezTo>
                <a:cubicBezTo>
                  <a:pt x="184" y="821"/>
                  <a:pt x="184" y="825"/>
                  <a:pt x="181" y="822"/>
                </a:cubicBezTo>
                <a:close/>
                <a:moveTo>
                  <a:pt x="290" y="746"/>
                </a:moveTo>
                <a:cubicBezTo>
                  <a:pt x="291" y="745"/>
                  <a:pt x="293" y="749"/>
                  <a:pt x="292" y="746"/>
                </a:cubicBezTo>
                <a:cubicBezTo>
                  <a:pt x="289" y="745"/>
                  <a:pt x="295" y="743"/>
                  <a:pt x="292" y="741"/>
                </a:cubicBezTo>
                <a:cubicBezTo>
                  <a:pt x="291" y="742"/>
                  <a:pt x="289" y="743"/>
                  <a:pt x="290" y="746"/>
                </a:cubicBezTo>
                <a:close/>
                <a:moveTo>
                  <a:pt x="310" y="666"/>
                </a:moveTo>
                <a:cubicBezTo>
                  <a:pt x="312" y="667"/>
                  <a:pt x="313" y="663"/>
                  <a:pt x="312" y="661"/>
                </a:cubicBezTo>
                <a:cubicBezTo>
                  <a:pt x="314" y="660"/>
                  <a:pt x="316" y="659"/>
                  <a:pt x="318" y="660"/>
                </a:cubicBezTo>
                <a:cubicBezTo>
                  <a:pt x="315" y="656"/>
                  <a:pt x="321" y="654"/>
                  <a:pt x="320" y="650"/>
                </a:cubicBezTo>
                <a:cubicBezTo>
                  <a:pt x="319" y="651"/>
                  <a:pt x="323" y="654"/>
                  <a:pt x="322" y="651"/>
                </a:cubicBezTo>
                <a:cubicBezTo>
                  <a:pt x="321" y="651"/>
                  <a:pt x="321" y="650"/>
                  <a:pt x="319" y="648"/>
                </a:cubicBezTo>
                <a:cubicBezTo>
                  <a:pt x="317" y="650"/>
                  <a:pt x="316" y="658"/>
                  <a:pt x="312" y="655"/>
                </a:cubicBezTo>
                <a:cubicBezTo>
                  <a:pt x="314" y="654"/>
                  <a:pt x="315" y="650"/>
                  <a:pt x="314" y="650"/>
                </a:cubicBezTo>
                <a:cubicBezTo>
                  <a:pt x="314" y="651"/>
                  <a:pt x="313" y="652"/>
                  <a:pt x="311" y="652"/>
                </a:cubicBezTo>
                <a:cubicBezTo>
                  <a:pt x="312" y="658"/>
                  <a:pt x="309" y="660"/>
                  <a:pt x="310" y="666"/>
                </a:cubicBezTo>
                <a:close/>
                <a:moveTo>
                  <a:pt x="265" y="657"/>
                </a:moveTo>
                <a:cubicBezTo>
                  <a:pt x="267" y="657"/>
                  <a:pt x="267" y="655"/>
                  <a:pt x="270" y="658"/>
                </a:cubicBezTo>
                <a:cubicBezTo>
                  <a:pt x="270" y="656"/>
                  <a:pt x="272" y="658"/>
                  <a:pt x="271" y="655"/>
                </a:cubicBezTo>
                <a:cubicBezTo>
                  <a:pt x="268" y="653"/>
                  <a:pt x="269" y="654"/>
                  <a:pt x="269" y="651"/>
                </a:cubicBezTo>
                <a:cubicBezTo>
                  <a:pt x="266" y="653"/>
                  <a:pt x="266" y="654"/>
                  <a:pt x="264" y="654"/>
                </a:cubicBezTo>
                <a:cubicBezTo>
                  <a:pt x="264" y="655"/>
                  <a:pt x="264" y="656"/>
                  <a:pt x="265" y="657"/>
                </a:cubicBezTo>
                <a:close/>
                <a:moveTo>
                  <a:pt x="314" y="629"/>
                </a:moveTo>
                <a:cubicBezTo>
                  <a:pt x="316" y="628"/>
                  <a:pt x="316" y="626"/>
                  <a:pt x="319" y="626"/>
                </a:cubicBezTo>
                <a:cubicBezTo>
                  <a:pt x="316" y="621"/>
                  <a:pt x="314" y="626"/>
                  <a:pt x="314" y="629"/>
                </a:cubicBezTo>
                <a:close/>
                <a:moveTo>
                  <a:pt x="424" y="538"/>
                </a:moveTo>
                <a:cubicBezTo>
                  <a:pt x="425" y="539"/>
                  <a:pt x="426" y="540"/>
                  <a:pt x="426" y="541"/>
                </a:cubicBezTo>
                <a:cubicBezTo>
                  <a:pt x="428" y="539"/>
                  <a:pt x="428" y="538"/>
                  <a:pt x="427" y="536"/>
                </a:cubicBezTo>
                <a:cubicBezTo>
                  <a:pt x="426" y="536"/>
                  <a:pt x="425" y="537"/>
                  <a:pt x="424" y="538"/>
                </a:cubicBezTo>
                <a:close/>
                <a:moveTo>
                  <a:pt x="433" y="516"/>
                </a:moveTo>
                <a:cubicBezTo>
                  <a:pt x="434" y="512"/>
                  <a:pt x="438" y="514"/>
                  <a:pt x="437" y="509"/>
                </a:cubicBezTo>
                <a:cubicBezTo>
                  <a:pt x="436" y="512"/>
                  <a:pt x="434" y="513"/>
                  <a:pt x="431" y="511"/>
                </a:cubicBezTo>
                <a:cubicBezTo>
                  <a:pt x="430" y="511"/>
                  <a:pt x="430" y="512"/>
                  <a:pt x="430" y="513"/>
                </a:cubicBezTo>
                <a:cubicBezTo>
                  <a:pt x="431" y="514"/>
                  <a:pt x="432" y="515"/>
                  <a:pt x="433" y="516"/>
                </a:cubicBezTo>
                <a:close/>
                <a:moveTo>
                  <a:pt x="410" y="517"/>
                </a:moveTo>
                <a:cubicBezTo>
                  <a:pt x="409" y="519"/>
                  <a:pt x="407" y="514"/>
                  <a:pt x="405" y="516"/>
                </a:cubicBezTo>
                <a:cubicBezTo>
                  <a:pt x="407" y="519"/>
                  <a:pt x="410" y="519"/>
                  <a:pt x="410" y="517"/>
                </a:cubicBezTo>
                <a:close/>
                <a:moveTo>
                  <a:pt x="327" y="522"/>
                </a:moveTo>
                <a:cubicBezTo>
                  <a:pt x="325" y="521"/>
                  <a:pt x="326" y="519"/>
                  <a:pt x="324" y="519"/>
                </a:cubicBezTo>
                <a:cubicBezTo>
                  <a:pt x="325" y="521"/>
                  <a:pt x="323" y="522"/>
                  <a:pt x="324" y="524"/>
                </a:cubicBezTo>
                <a:cubicBezTo>
                  <a:pt x="326" y="524"/>
                  <a:pt x="325" y="521"/>
                  <a:pt x="327" y="522"/>
                </a:cubicBezTo>
                <a:close/>
                <a:moveTo>
                  <a:pt x="289" y="490"/>
                </a:moveTo>
                <a:cubicBezTo>
                  <a:pt x="290" y="490"/>
                  <a:pt x="290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1"/>
                  <a:pt x="291" y="491"/>
                  <a:pt x="291" y="491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1" y="491"/>
                  <a:pt x="291" y="492"/>
                  <a:pt x="291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4" y="493"/>
                  <a:pt x="294" y="493"/>
                  <a:pt x="294" y="493"/>
                </a:cubicBezTo>
                <a:cubicBezTo>
                  <a:pt x="293" y="492"/>
                  <a:pt x="293" y="492"/>
                  <a:pt x="293" y="492"/>
                </a:cubicBezTo>
                <a:cubicBezTo>
                  <a:pt x="292" y="491"/>
                  <a:pt x="292" y="491"/>
                  <a:pt x="292" y="491"/>
                </a:cubicBezTo>
                <a:cubicBezTo>
                  <a:pt x="293" y="491"/>
                  <a:pt x="293" y="491"/>
                  <a:pt x="293" y="491"/>
                </a:cubicBezTo>
                <a:cubicBezTo>
                  <a:pt x="293" y="491"/>
                  <a:pt x="294" y="491"/>
                  <a:pt x="294" y="492"/>
                </a:cubicBezTo>
                <a:cubicBezTo>
                  <a:pt x="294" y="492"/>
                  <a:pt x="293" y="492"/>
                  <a:pt x="293" y="492"/>
                </a:cubicBezTo>
                <a:cubicBezTo>
                  <a:pt x="291" y="492"/>
                  <a:pt x="291" y="492"/>
                  <a:pt x="291" y="492"/>
                </a:cubicBezTo>
                <a:cubicBezTo>
                  <a:pt x="292" y="494"/>
                  <a:pt x="292" y="494"/>
                  <a:pt x="292" y="494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2"/>
                  <a:pt x="292" y="492"/>
                  <a:pt x="292" y="492"/>
                </a:cubicBezTo>
                <a:cubicBezTo>
                  <a:pt x="292" y="493"/>
                  <a:pt x="292" y="493"/>
                  <a:pt x="292" y="493"/>
                </a:cubicBezTo>
                <a:cubicBezTo>
                  <a:pt x="291" y="493"/>
                  <a:pt x="290" y="492"/>
                  <a:pt x="290" y="492"/>
                </a:cubicBezTo>
                <a:cubicBezTo>
                  <a:pt x="289" y="492"/>
                  <a:pt x="287" y="492"/>
                  <a:pt x="286" y="491"/>
                </a:cubicBezTo>
                <a:cubicBezTo>
                  <a:pt x="289" y="495"/>
                  <a:pt x="286" y="501"/>
                  <a:pt x="282" y="501"/>
                </a:cubicBezTo>
                <a:cubicBezTo>
                  <a:pt x="284" y="503"/>
                  <a:pt x="286" y="504"/>
                  <a:pt x="288" y="504"/>
                </a:cubicBezTo>
                <a:cubicBezTo>
                  <a:pt x="287" y="496"/>
                  <a:pt x="294" y="499"/>
                  <a:pt x="297" y="501"/>
                </a:cubicBezTo>
                <a:cubicBezTo>
                  <a:pt x="297" y="506"/>
                  <a:pt x="291" y="498"/>
                  <a:pt x="291" y="502"/>
                </a:cubicBezTo>
                <a:cubicBezTo>
                  <a:pt x="292" y="500"/>
                  <a:pt x="293" y="503"/>
                  <a:pt x="294" y="503"/>
                </a:cubicBezTo>
                <a:cubicBezTo>
                  <a:pt x="291" y="504"/>
                  <a:pt x="294" y="508"/>
                  <a:pt x="291" y="509"/>
                </a:cubicBezTo>
                <a:cubicBezTo>
                  <a:pt x="290" y="507"/>
                  <a:pt x="288" y="507"/>
                  <a:pt x="287" y="506"/>
                </a:cubicBezTo>
                <a:cubicBezTo>
                  <a:pt x="288" y="509"/>
                  <a:pt x="289" y="514"/>
                  <a:pt x="286" y="514"/>
                </a:cubicBezTo>
                <a:cubicBezTo>
                  <a:pt x="289" y="516"/>
                  <a:pt x="288" y="516"/>
                  <a:pt x="290" y="518"/>
                </a:cubicBezTo>
                <a:cubicBezTo>
                  <a:pt x="289" y="518"/>
                  <a:pt x="287" y="517"/>
                  <a:pt x="288" y="519"/>
                </a:cubicBezTo>
                <a:cubicBezTo>
                  <a:pt x="289" y="519"/>
                  <a:pt x="288" y="520"/>
                  <a:pt x="289" y="521"/>
                </a:cubicBezTo>
                <a:cubicBezTo>
                  <a:pt x="291" y="521"/>
                  <a:pt x="290" y="519"/>
                  <a:pt x="292" y="518"/>
                </a:cubicBezTo>
                <a:cubicBezTo>
                  <a:pt x="290" y="516"/>
                  <a:pt x="289" y="514"/>
                  <a:pt x="290" y="513"/>
                </a:cubicBezTo>
                <a:cubicBezTo>
                  <a:pt x="291" y="514"/>
                  <a:pt x="291" y="516"/>
                  <a:pt x="292" y="518"/>
                </a:cubicBezTo>
                <a:cubicBezTo>
                  <a:pt x="293" y="517"/>
                  <a:pt x="294" y="519"/>
                  <a:pt x="295" y="517"/>
                </a:cubicBezTo>
                <a:cubicBezTo>
                  <a:pt x="294" y="514"/>
                  <a:pt x="293" y="516"/>
                  <a:pt x="292" y="515"/>
                </a:cubicBezTo>
                <a:cubicBezTo>
                  <a:pt x="293" y="514"/>
                  <a:pt x="293" y="516"/>
                  <a:pt x="294" y="514"/>
                </a:cubicBezTo>
                <a:cubicBezTo>
                  <a:pt x="293" y="511"/>
                  <a:pt x="292" y="515"/>
                  <a:pt x="291" y="513"/>
                </a:cubicBezTo>
                <a:cubicBezTo>
                  <a:pt x="293" y="511"/>
                  <a:pt x="295" y="509"/>
                  <a:pt x="293" y="505"/>
                </a:cubicBezTo>
                <a:cubicBezTo>
                  <a:pt x="294" y="506"/>
                  <a:pt x="296" y="506"/>
                  <a:pt x="297" y="508"/>
                </a:cubicBezTo>
                <a:cubicBezTo>
                  <a:pt x="296" y="509"/>
                  <a:pt x="294" y="510"/>
                  <a:pt x="294" y="512"/>
                </a:cubicBezTo>
                <a:cubicBezTo>
                  <a:pt x="295" y="512"/>
                  <a:pt x="295" y="512"/>
                  <a:pt x="295" y="512"/>
                </a:cubicBezTo>
                <a:cubicBezTo>
                  <a:pt x="296" y="513"/>
                  <a:pt x="296" y="513"/>
                  <a:pt x="296" y="513"/>
                </a:cubicBezTo>
                <a:cubicBezTo>
                  <a:pt x="296" y="512"/>
                  <a:pt x="297" y="509"/>
                  <a:pt x="298" y="510"/>
                </a:cubicBezTo>
                <a:cubicBezTo>
                  <a:pt x="299" y="514"/>
                  <a:pt x="294" y="512"/>
                  <a:pt x="295" y="516"/>
                </a:cubicBezTo>
                <a:cubicBezTo>
                  <a:pt x="299" y="517"/>
                  <a:pt x="299" y="512"/>
                  <a:pt x="302" y="511"/>
                </a:cubicBezTo>
                <a:cubicBezTo>
                  <a:pt x="300" y="512"/>
                  <a:pt x="299" y="510"/>
                  <a:pt x="298" y="508"/>
                </a:cubicBezTo>
                <a:cubicBezTo>
                  <a:pt x="301" y="508"/>
                  <a:pt x="299" y="508"/>
                  <a:pt x="297" y="506"/>
                </a:cubicBezTo>
                <a:cubicBezTo>
                  <a:pt x="298" y="506"/>
                  <a:pt x="299" y="506"/>
                  <a:pt x="299" y="505"/>
                </a:cubicBezTo>
                <a:cubicBezTo>
                  <a:pt x="299" y="505"/>
                  <a:pt x="300" y="506"/>
                  <a:pt x="300" y="505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2" y="506"/>
                  <a:pt x="302" y="506"/>
                  <a:pt x="302" y="506"/>
                </a:cubicBezTo>
                <a:cubicBezTo>
                  <a:pt x="301" y="505"/>
                  <a:pt x="301" y="505"/>
                  <a:pt x="301" y="505"/>
                </a:cubicBezTo>
                <a:cubicBezTo>
                  <a:pt x="300" y="504"/>
                  <a:pt x="300" y="504"/>
                  <a:pt x="300" y="504"/>
                </a:cubicBezTo>
                <a:cubicBezTo>
                  <a:pt x="301" y="503"/>
                  <a:pt x="301" y="503"/>
                  <a:pt x="301" y="503"/>
                </a:cubicBezTo>
                <a:cubicBezTo>
                  <a:pt x="301" y="503"/>
                  <a:pt x="302" y="502"/>
                  <a:pt x="303" y="502"/>
                </a:cubicBezTo>
                <a:cubicBezTo>
                  <a:pt x="302" y="503"/>
                  <a:pt x="302" y="504"/>
                  <a:pt x="301" y="505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2" y="506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7"/>
                  <a:pt x="300" y="507"/>
                  <a:pt x="300" y="507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301" y="506"/>
                  <a:pt x="301" y="506"/>
                  <a:pt x="301" y="506"/>
                </a:cubicBezTo>
                <a:cubicBezTo>
                  <a:pt x="301" y="507"/>
                  <a:pt x="301" y="507"/>
                  <a:pt x="301" y="507"/>
                </a:cubicBezTo>
                <a:cubicBezTo>
                  <a:pt x="301" y="507"/>
                  <a:pt x="301" y="507"/>
                  <a:pt x="301" y="508"/>
                </a:cubicBezTo>
                <a:cubicBezTo>
                  <a:pt x="301" y="508"/>
                  <a:pt x="301" y="509"/>
                  <a:pt x="301" y="510"/>
                </a:cubicBezTo>
                <a:cubicBezTo>
                  <a:pt x="302" y="511"/>
                  <a:pt x="302" y="511"/>
                  <a:pt x="302" y="510"/>
                </a:cubicBezTo>
                <a:cubicBezTo>
                  <a:pt x="302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3" y="510"/>
                  <a:pt x="303" y="510"/>
                  <a:pt x="303" y="510"/>
                </a:cubicBezTo>
                <a:cubicBezTo>
                  <a:pt x="304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9"/>
                  <a:pt x="303" y="509"/>
                  <a:pt x="303" y="509"/>
                </a:cubicBezTo>
                <a:cubicBezTo>
                  <a:pt x="303" y="508"/>
                  <a:pt x="303" y="508"/>
                  <a:pt x="303" y="508"/>
                </a:cubicBezTo>
                <a:cubicBezTo>
                  <a:pt x="303" y="507"/>
                  <a:pt x="303" y="506"/>
                  <a:pt x="304" y="507"/>
                </a:cubicBezTo>
                <a:cubicBezTo>
                  <a:pt x="305" y="508"/>
                  <a:pt x="304" y="509"/>
                  <a:pt x="305" y="510"/>
                </a:cubicBezTo>
                <a:cubicBezTo>
                  <a:pt x="306" y="507"/>
                  <a:pt x="309" y="512"/>
                  <a:pt x="309" y="510"/>
                </a:cubicBezTo>
                <a:cubicBezTo>
                  <a:pt x="308" y="507"/>
                  <a:pt x="305" y="509"/>
                  <a:pt x="306" y="507"/>
                </a:cubicBezTo>
                <a:cubicBezTo>
                  <a:pt x="309" y="508"/>
                  <a:pt x="311" y="507"/>
                  <a:pt x="313" y="507"/>
                </a:cubicBezTo>
                <a:cubicBezTo>
                  <a:pt x="314" y="505"/>
                  <a:pt x="311" y="505"/>
                  <a:pt x="312" y="504"/>
                </a:cubicBezTo>
                <a:cubicBezTo>
                  <a:pt x="314" y="506"/>
                  <a:pt x="315" y="503"/>
                  <a:pt x="315" y="501"/>
                </a:cubicBezTo>
                <a:cubicBezTo>
                  <a:pt x="314" y="501"/>
                  <a:pt x="312" y="501"/>
                  <a:pt x="311" y="499"/>
                </a:cubicBezTo>
                <a:cubicBezTo>
                  <a:pt x="313" y="496"/>
                  <a:pt x="314" y="496"/>
                  <a:pt x="317" y="497"/>
                </a:cubicBezTo>
                <a:cubicBezTo>
                  <a:pt x="317" y="495"/>
                  <a:pt x="314" y="496"/>
                  <a:pt x="315" y="495"/>
                </a:cubicBezTo>
                <a:cubicBezTo>
                  <a:pt x="317" y="494"/>
                  <a:pt x="316" y="493"/>
                  <a:pt x="317" y="492"/>
                </a:cubicBezTo>
                <a:cubicBezTo>
                  <a:pt x="320" y="498"/>
                  <a:pt x="320" y="491"/>
                  <a:pt x="323" y="492"/>
                </a:cubicBezTo>
                <a:cubicBezTo>
                  <a:pt x="323" y="493"/>
                  <a:pt x="320" y="496"/>
                  <a:pt x="323" y="497"/>
                </a:cubicBezTo>
                <a:cubicBezTo>
                  <a:pt x="322" y="494"/>
                  <a:pt x="325" y="494"/>
                  <a:pt x="322" y="490"/>
                </a:cubicBezTo>
                <a:cubicBezTo>
                  <a:pt x="316" y="488"/>
                  <a:pt x="314" y="492"/>
                  <a:pt x="308" y="494"/>
                </a:cubicBezTo>
                <a:cubicBezTo>
                  <a:pt x="309" y="495"/>
                  <a:pt x="309" y="496"/>
                  <a:pt x="309" y="496"/>
                </a:cubicBezTo>
                <a:cubicBezTo>
                  <a:pt x="305" y="495"/>
                  <a:pt x="301" y="496"/>
                  <a:pt x="299" y="499"/>
                </a:cubicBezTo>
                <a:cubicBezTo>
                  <a:pt x="298" y="498"/>
                  <a:pt x="296" y="498"/>
                  <a:pt x="295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6"/>
                  <a:pt x="295" y="496"/>
                  <a:pt x="295" y="496"/>
                </a:cubicBezTo>
                <a:cubicBezTo>
                  <a:pt x="296" y="499"/>
                  <a:pt x="296" y="499"/>
                  <a:pt x="296" y="499"/>
                </a:cubicBezTo>
                <a:cubicBezTo>
                  <a:pt x="296" y="499"/>
                  <a:pt x="297" y="500"/>
                  <a:pt x="297" y="500"/>
                </a:cubicBezTo>
                <a:cubicBezTo>
                  <a:pt x="296" y="500"/>
                  <a:pt x="296" y="500"/>
                  <a:pt x="296" y="500"/>
                </a:cubicBezTo>
                <a:cubicBezTo>
                  <a:pt x="296" y="500"/>
                  <a:pt x="295" y="499"/>
                  <a:pt x="295" y="500"/>
                </a:cubicBezTo>
                <a:cubicBezTo>
                  <a:pt x="295" y="500"/>
                  <a:pt x="295" y="499"/>
                  <a:pt x="295" y="499"/>
                </a:cubicBezTo>
                <a:cubicBezTo>
                  <a:pt x="296" y="499"/>
                  <a:pt x="296" y="500"/>
                  <a:pt x="296" y="500"/>
                </a:cubicBezTo>
                <a:cubicBezTo>
                  <a:pt x="295" y="499"/>
                  <a:pt x="294" y="499"/>
                  <a:pt x="294" y="498"/>
                </a:cubicBezTo>
                <a:cubicBezTo>
                  <a:pt x="294" y="498"/>
                  <a:pt x="294" y="497"/>
                  <a:pt x="294" y="497"/>
                </a:cubicBezTo>
                <a:cubicBezTo>
                  <a:pt x="295" y="497"/>
                  <a:pt x="294" y="497"/>
                  <a:pt x="295" y="496"/>
                </a:cubicBezTo>
                <a:cubicBezTo>
                  <a:pt x="294" y="496"/>
                  <a:pt x="294" y="496"/>
                  <a:pt x="294" y="496"/>
                </a:cubicBezTo>
                <a:cubicBezTo>
                  <a:pt x="294" y="495"/>
                  <a:pt x="294" y="495"/>
                  <a:pt x="294" y="495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3" y="493"/>
                  <a:pt x="293" y="493"/>
                  <a:pt x="293" y="493"/>
                </a:cubicBezTo>
                <a:cubicBezTo>
                  <a:pt x="295" y="494"/>
                  <a:pt x="295" y="494"/>
                  <a:pt x="295" y="494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6" y="496"/>
                  <a:pt x="296" y="496"/>
                  <a:pt x="296" y="496"/>
                </a:cubicBezTo>
                <a:cubicBezTo>
                  <a:pt x="297" y="495"/>
                  <a:pt x="298" y="494"/>
                  <a:pt x="297" y="492"/>
                </a:cubicBezTo>
                <a:cubicBezTo>
                  <a:pt x="299" y="495"/>
                  <a:pt x="298" y="491"/>
                  <a:pt x="299" y="490"/>
                </a:cubicBezTo>
                <a:cubicBezTo>
                  <a:pt x="302" y="493"/>
                  <a:pt x="302" y="489"/>
                  <a:pt x="303" y="486"/>
                </a:cubicBezTo>
                <a:cubicBezTo>
                  <a:pt x="302" y="486"/>
                  <a:pt x="300" y="485"/>
                  <a:pt x="299" y="486"/>
                </a:cubicBezTo>
                <a:cubicBezTo>
                  <a:pt x="298" y="488"/>
                  <a:pt x="301" y="488"/>
                  <a:pt x="300" y="489"/>
                </a:cubicBezTo>
                <a:cubicBezTo>
                  <a:pt x="297" y="489"/>
                  <a:pt x="296" y="489"/>
                  <a:pt x="294" y="490"/>
                </a:cubicBezTo>
                <a:cubicBezTo>
                  <a:pt x="294" y="488"/>
                  <a:pt x="294" y="486"/>
                  <a:pt x="292" y="483"/>
                </a:cubicBezTo>
                <a:cubicBezTo>
                  <a:pt x="292" y="484"/>
                  <a:pt x="292" y="485"/>
                  <a:pt x="291" y="485"/>
                </a:cubicBezTo>
                <a:cubicBezTo>
                  <a:pt x="291" y="485"/>
                  <a:pt x="291" y="485"/>
                  <a:pt x="291" y="485"/>
                </a:cubicBezTo>
                <a:cubicBezTo>
                  <a:pt x="291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5"/>
                  <a:pt x="290" y="485"/>
                  <a:pt x="290" y="485"/>
                </a:cubicBezTo>
                <a:cubicBezTo>
                  <a:pt x="290" y="484"/>
                  <a:pt x="290" y="484"/>
                  <a:pt x="290" y="484"/>
                </a:cubicBezTo>
                <a:cubicBezTo>
                  <a:pt x="289" y="482"/>
                  <a:pt x="289" y="482"/>
                  <a:pt x="289" y="482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7" y="483"/>
                  <a:pt x="287" y="483"/>
                  <a:pt x="287" y="483"/>
                </a:cubicBezTo>
                <a:cubicBezTo>
                  <a:pt x="288" y="485"/>
                  <a:pt x="288" y="485"/>
                  <a:pt x="288" y="485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9" y="487"/>
                  <a:pt x="290" y="488"/>
                  <a:pt x="290" y="489"/>
                </a:cubicBezTo>
                <a:cubicBezTo>
                  <a:pt x="287" y="486"/>
                  <a:pt x="288" y="489"/>
                  <a:pt x="286" y="490"/>
                </a:cubicBezTo>
                <a:cubicBezTo>
                  <a:pt x="287" y="488"/>
                  <a:pt x="284" y="488"/>
                  <a:pt x="285" y="490"/>
                </a:cubicBezTo>
                <a:cubicBezTo>
                  <a:pt x="286" y="490"/>
                  <a:pt x="288" y="490"/>
                  <a:pt x="289" y="490"/>
                </a:cubicBezTo>
                <a:close/>
                <a:moveTo>
                  <a:pt x="318" y="495"/>
                </a:moveTo>
                <a:cubicBezTo>
                  <a:pt x="319" y="497"/>
                  <a:pt x="320" y="497"/>
                  <a:pt x="320" y="499"/>
                </a:cubicBezTo>
                <a:cubicBezTo>
                  <a:pt x="321" y="498"/>
                  <a:pt x="321" y="498"/>
                  <a:pt x="322" y="497"/>
                </a:cubicBezTo>
                <a:cubicBezTo>
                  <a:pt x="321" y="496"/>
                  <a:pt x="319" y="494"/>
                  <a:pt x="318" y="495"/>
                </a:cubicBezTo>
                <a:close/>
                <a:moveTo>
                  <a:pt x="228" y="523"/>
                </a:moveTo>
                <a:cubicBezTo>
                  <a:pt x="229" y="524"/>
                  <a:pt x="228" y="524"/>
                  <a:pt x="228" y="525"/>
                </a:cubicBezTo>
                <a:cubicBezTo>
                  <a:pt x="229" y="525"/>
                  <a:pt x="229" y="525"/>
                  <a:pt x="230" y="526"/>
                </a:cubicBezTo>
                <a:cubicBezTo>
                  <a:pt x="232" y="526"/>
                  <a:pt x="230" y="522"/>
                  <a:pt x="228" y="523"/>
                </a:cubicBezTo>
                <a:close/>
                <a:moveTo>
                  <a:pt x="632" y="51"/>
                </a:moveTo>
                <a:cubicBezTo>
                  <a:pt x="635" y="54"/>
                  <a:pt x="632" y="54"/>
                  <a:pt x="634" y="56"/>
                </a:cubicBezTo>
                <a:cubicBezTo>
                  <a:pt x="635" y="54"/>
                  <a:pt x="635" y="53"/>
                  <a:pt x="635" y="51"/>
                </a:cubicBezTo>
                <a:cubicBezTo>
                  <a:pt x="634" y="53"/>
                  <a:pt x="633" y="51"/>
                  <a:pt x="632" y="51"/>
                </a:cubicBezTo>
                <a:close/>
                <a:moveTo>
                  <a:pt x="729" y="108"/>
                </a:moveTo>
                <a:cubicBezTo>
                  <a:pt x="730" y="109"/>
                  <a:pt x="731" y="110"/>
                  <a:pt x="730" y="110"/>
                </a:cubicBezTo>
                <a:cubicBezTo>
                  <a:pt x="729" y="108"/>
                  <a:pt x="727" y="110"/>
                  <a:pt x="727" y="111"/>
                </a:cubicBezTo>
                <a:cubicBezTo>
                  <a:pt x="728" y="112"/>
                  <a:pt x="731" y="114"/>
                  <a:pt x="730" y="111"/>
                </a:cubicBezTo>
                <a:cubicBezTo>
                  <a:pt x="728" y="111"/>
                  <a:pt x="734" y="110"/>
                  <a:pt x="732" y="108"/>
                </a:cubicBezTo>
                <a:cubicBezTo>
                  <a:pt x="731" y="108"/>
                  <a:pt x="730" y="107"/>
                  <a:pt x="729" y="108"/>
                </a:cubicBezTo>
                <a:close/>
                <a:moveTo>
                  <a:pt x="740" y="130"/>
                </a:moveTo>
                <a:cubicBezTo>
                  <a:pt x="741" y="132"/>
                  <a:pt x="744" y="131"/>
                  <a:pt x="744" y="129"/>
                </a:cubicBezTo>
                <a:cubicBezTo>
                  <a:pt x="742" y="130"/>
                  <a:pt x="741" y="128"/>
                  <a:pt x="740" y="130"/>
                </a:cubicBezTo>
                <a:close/>
                <a:moveTo>
                  <a:pt x="805" y="159"/>
                </a:moveTo>
                <a:cubicBezTo>
                  <a:pt x="804" y="159"/>
                  <a:pt x="804" y="159"/>
                  <a:pt x="804" y="159"/>
                </a:cubicBezTo>
                <a:cubicBezTo>
                  <a:pt x="804" y="160"/>
                  <a:pt x="804" y="160"/>
                  <a:pt x="804" y="160"/>
                </a:cubicBezTo>
                <a:cubicBezTo>
                  <a:pt x="805" y="160"/>
                  <a:pt x="805" y="160"/>
                  <a:pt x="805" y="161"/>
                </a:cubicBezTo>
                <a:cubicBezTo>
                  <a:pt x="804" y="161"/>
                  <a:pt x="804" y="162"/>
                  <a:pt x="805" y="163"/>
                </a:cubicBezTo>
                <a:cubicBezTo>
                  <a:pt x="806" y="162"/>
                  <a:pt x="807" y="164"/>
                  <a:pt x="807" y="162"/>
                </a:cubicBezTo>
                <a:cubicBezTo>
                  <a:pt x="806" y="160"/>
                  <a:pt x="805" y="161"/>
                  <a:pt x="805" y="159"/>
                </a:cubicBezTo>
                <a:close/>
                <a:moveTo>
                  <a:pt x="913" y="396"/>
                </a:moveTo>
                <a:cubicBezTo>
                  <a:pt x="912" y="396"/>
                  <a:pt x="911" y="397"/>
                  <a:pt x="910" y="398"/>
                </a:cubicBezTo>
                <a:cubicBezTo>
                  <a:pt x="909" y="397"/>
                  <a:pt x="907" y="394"/>
                  <a:pt x="906" y="395"/>
                </a:cubicBezTo>
                <a:cubicBezTo>
                  <a:pt x="904" y="397"/>
                  <a:pt x="908" y="398"/>
                  <a:pt x="909" y="400"/>
                </a:cubicBezTo>
                <a:cubicBezTo>
                  <a:pt x="911" y="397"/>
                  <a:pt x="913" y="399"/>
                  <a:pt x="915" y="398"/>
                </a:cubicBezTo>
                <a:cubicBezTo>
                  <a:pt x="915" y="397"/>
                  <a:pt x="914" y="397"/>
                  <a:pt x="913" y="396"/>
                </a:cubicBezTo>
                <a:close/>
                <a:moveTo>
                  <a:pt x="850" y="583"/>
                </a:moveTo>
                <a:cubicBezTo>
                  <a:pt x="847" y="584"/>
                  <a:pt x="849" y="586"/>
                  <a:pt x="848" y="587"/>
                </a:cubicBezTo>
                <a:cubicBezTo>
                  <a:pt x="849" y="588"/>
                  <a:pt x="850" y="585"/>
                  <a:pt x="851" y="588"/>
                </a:cubicBezTo>
                <a:cubicBezTo>
                  <a:pt x="853" y="587"/>
                  <a:pt x="853" y="587"/>
                  <a:pt x="853" y="587"/>
                </a:cubicBezTo>
                <a:cubicBezTo>
                  <a:pt x="852" y="585"/>
                  <a:pt x="851" y="585"/>
                  <a:pt x="850" y="583"/>
                </a:cubicBezTo>
                <a:close/>
                <a:moveTo>
                  <a:pt x="361" y="738"/>
                </a:moveTo>
                <a:cubicBezTo>
                  <a:pt x="362" y="740"/>
                  <a:pt x="365" y="741"/>
                  <a:pt x="364" y="738"/>
                </a:cubicBezTo>
                <a:cubicBezTo>
                  <a:pt x="363" y="739"/>
                  <a:pt x="362" y="736"/>
                  <a:pt x="361" y="738"/>
                </a:cubicBezTo>
                <a:close/>
                <a:moveTo>
                  <a:pt x="218" y="807"/>
                </a:moveTo>
                <a:cubicBezTo>
                  <a:pt x="218" y="808"/>
                  <a:pt x="216" y="809"/>
                  <a:pt x="217" y="811"/>
                </a:cubicBezTo>
                <a:cubicBezTo>
                  <a:pt x="218" y="811"/>
                  <a:pt x="221" y="810"/>
                  <a:pt x="218" y="807"/>
                </a:cubicBezTo>
                <a:close/>
                <a:moveTo>
                  <a:pt x="243" y="802"/>
                </a:moveTo>
                <a:cubicBezTo>
                  <a:pt x="241" y="799"/>
                  <a:pt x="241" y="799"/>
                  <a:pt x="241" y="799"/>
                </a:cubicBezTo>
                <a:cubicBezTo>
                  <a:pt x="239" y="800"/>
                  <a:pt x="238" y="799"/>
                  <a:pt x="237" y="801"/>
                </a:cubicBezTo>
                <a:cubicBezTo>
                  <a:pt x="239" y="803"/>
                  <a:pt x="241" y="803"/>
                  <a:pt x="243" y="802"/>
                </a:cubicBezTo>
                <a:close/>
                <a:moveTo>
                  <a:pt x="250" y="775"/>
                </a:moveTo>
                <a:cubicBezTo>
                  <a:pt x="250" y="772"/>
                  <a:pt x="252" y="773"/>
                  <a:pt x="254" y="771"/>
                </a:cubicBezTo>
                <a:cubicBezTo>
                  <a:pt x="253" y="768"/>
                  <a:pt x="252" y="773"/>
                  <a:pt x="250" y="771"/>
                </a:cubicBezTo>
                <a:cubicBezTo>
                  <a:pt x="249" y="769"/>
                  <a:pt x="253" y="770"/>
                  <a:pt x="250" y="768"/>
                </a:cubicBezTo>
                <a:cubicBezTo>
                  <a:pt x="248" y="770"/>
                  <a:pt x="249" y="769"/>
                  <a:pt x="246" y="770"/>
                </a:cubicBezTo>
                <a:cubicBezTo>
                  <a:pt x="248" y="772"/>
                  <a:pt x="247" y="774"/>
                  <a:pt x="250" y="775"/>
                </a:cubicBezTo>
                <a:close/>
                <a:moveTo>
                  <a:pt x="257" y="767"/>
                </a:moveTo>
                <a:cubicBezTo>
                  <a:pt x="256" y="768"/>
                  <a:pt x="255" y="769"/>
                  <a:pt x="254" y="768"/>
                </a:cubicBezTo>
                <a:cubicBezTo>
                  <a:pt x="256" y="773"/>
                  <a:pt x="259" y="769"/>
                  <a:pt x="257" y="767"/>
                </a:cubicBezTo>
                <a:close/>
                <a:moveTo>
                  <a:pt x="269" y="777"/>
                </a:moveTo>
                <a:cubicBezTo>
                  <a:pt x="269" y="776"/>
                  <a:pt x="265" y="778"/>
                  <a:pt x="267" y="780"/>
                </a:cubicBezTo>
                <a:cubicBezTo>
                  <a:pt x="268" y="779"/>
                  <a:pt x="271" y="779"/>
                  <a:pt x="269" y="777"/>
                </a:cubicBezTo>
                <a:close/>
                <a:moveTo>
                  <a:pt x="283" y="779"/>
                </a:moveTo>
                <a:cubicBezTo>
                  <a:pt x="281" y="778"/>
                  <a:pt x="278" y="779"/>
                  <a:pt x="279" y="781"/>
                </a:cubicBezTo>
                <a:cubicBezTo>
                  <a:pt x="280" y="782"/>
                  <a:pt x="286" y="783"/>
                  <a:pt x="283" y="779"/>
                </a:cubicBezTo>
                <a:close/>
                <a:moveTo>
                  <a:pt x="260" y="742"/>
                </a:moveTo>
                <a:cubicBezTo>
                  <a:pt x="259" y="740"/>
                  <a:pt x="255" y="740"/>
                  <a:pt x="255" y="742"/>
                </a:cubicBezTo>
                <a:cubicBezTo>
                  <a:pt x="258" y="745"/>
                  <a:pt x="258" y="741"/>
                  <a:pt x="260" y="742"/>
                </a:cubicBezTo>
                <a:close/>
                <a:moveTo>
                  <a:pt x="247" y="706"/>
                </a:moveTo>
                <a:cubicBezTo>
                  <a:pt x="250" y="703"/>
                  <a:pt x="244" y="697"/>
                  <a:pt x="241" y="697"/>
                </a:cubicBezTo>
                <a:cubicBezTo>
                  <a:pt x="242" y="702"/>
                  <a:pt x="239" y="699"/>
                  <a:pt x="237" y="701"/>
                </a:cubicBezTo>
                <a:cubicBezTo>
                  <a:pt x="239" y="704"/>
                  <a:pt x="240" y="704"/>
                  <a:pt x="240" y="707"/>
                </a:cubicBezTo>
                <a:cubicBezTo>
                  <a:pt x="243" y="708"/>
                  <a:pt x="245" y="702"/>
                  <a:pt x="247" y="706"/>
                </a:cubicBezTo>
                <a:close/>
                <a:moveTo>
                  <a:pt x="267" y="735"/>
                </a:moveTo>
                <a:cubicBezTo>
                  <a:pt x="266" y="736"/>
                  <a:pt x="263" y="736"/>
                  <a:pt x="264" y="738"/>
                </a:cubicBezTo>
                <a:cubicBezTo>
                  <a:pt x="266" y="739"/>
                  <a:pt x="269" y="738"/>
                  <a:pt x="267" y="735"/>
                </a:cubicBezTo>
                <a:close/>
                <a:moveTo>
                  <a:pt x="250" y="708"/>
                </a:moveTo>
                <a:cubicBezTo>
                  <a:pt x="249" y="709"/>
                  <a:pt x="248" y="709"/>
                  <a:pt x="247" y="709"/>
                </a:cubicBezTo>
                <a:cubicBezTo>
                  <a:pt x="249" y="711"/>
                  <a:pt x="246" y="710"/>
                  <a:pt x="247" y="712"/>
                </a:cubicBezTo>
                <a:cubicBezTo>
                  <a:pt x="249" y="713"/>
                  <a:pt x="253" y="712"/>
                  <a:pt x="250" y="708"/>
                </a:cubicBezTo>
                <a:close/>
                <a:moveTo>
                  <a:pt x="284" y="754"/>
                </a:moveTo>
                <a:cubicBezTo>
                  <a:pt x="290" y="749"/>
                  <a:pt x="290" y="749"/>
                  <a:pt x="290" y="749"/>
                </a:cubicBezTo>
                <a:cubicBezTo>
                  <a:pt x="289" y="748"/>
                  <a:pt x="290" y="745"/>
                  <a:pt x="288" y="746"/>
                </a:cubicBezTo>
                <a:cubicBezTo>
                  <a:pt x="288" y="747"/>
                  <a:pt x="289" y="747"/>
                  <a:pt x="289" y="748"/>
                </a:cubicBezTo>
                <a:cubicBezTo>
                  <a:pt x="286" y="748"/>
                  <a:pt x="286" y="750"/>
                  <a:pt x="284" y="751"/>
                </a:cubicBezTo>
                <a:cubicBezTo>
                  <a:pt x="283" y="749"/>
                  <a:pt x="283" y="749"/>
                  <a:pt x="283" y="749"/>
                </a:cubicBezTo>
                <a:cubicBezTo>
                  <a:pt x="282" y="751"/>
                  <a:pt x="280" y="749"/>
                  <a:pt x="278" y="750"/>
                </a:cubicBezTo>
                <a:cubicBezTo>
                  <a:pt x="282" y="752"/>
                  <a:pt x="277" y="753"/>
                  <a:pt x="279" y="754"/>
                </a:cubicBezTo>
                <a:cubicBezTo>
                  <a:pt x="281" y="752"/>
                  <a:pt x="281" y="750"/>
                  <a:pt x="284" y="754"/>
                </a:cubicBezTo>
                <a:close/>
                <a:moveTo>
                  <a:pt x="271" y="737"/>
                </a:moveTo>
                <a:cubicBezTo>
                  <a:pt x="272" y="736"/>
                  <a:pt x="272" y="735"/>
                  <a:pt x="271" y="733"/>
                </a:cubicBezTo>
                <a:cubicBezTo>
                  <a:pt x="270" y="733"/>
                  <a:pt x="269" y="733"/>
                  <a:pt x="268" y="734"/>
                </a:cubicBezTo>
                <a:cubicBezTo>
                  <a:pt x="269" y="736"/>
                  <a:pt x="270" y="737"/>
                  <a:pt x="271" y="737"/>
                </a:cubicBezTo>
                <a:close/>
                <a:moveTo>
                  <a:pt x="277" y="733"/>
                </a:moveTo>
                <a:cubicBezTo>
                  <a:pt x="279" y="730"/>
                  <a:pt x="284" y="731"/>
                  <a:pt x="284" y="725"/>
                </a:cubicBezTo>
                <a:cubicBezTo>
                  <a:pt x="285" y="726"/>
                  <a:pt x="288" y="727"/>
                  <a:pt x="287" y="724"/>
                </a:cubicBezTo>
                <a:cubicBezTo>
                  <a:pt x="284" y="723"/>
                  <a:pt x="284" y="723"/>
                  <a:pt x="281" y="723"/>
                </a:cubicBezTo>
                <a:cubicBezTo>
                  <a:pt x="281" y="729"/>
                  <a:pt x="273" y="728"/>
                  <a:pt x="273" y="732"/>
                </a:cubicBezTo>
                <a:cubicBezTo>
                  <a:pt x="275" y="733"/>
                  <a:pt x="275" y="730"/>
                  <a:pt x="277" y="733"/>
                </a:cubicBezTo>
                <a:close/>
                <a:moveTo>
                  <a:pt x="281" y="720"/>
                </a:moveTo>
                <a:cubicBezTo>
                  <a:pt x="280" y="720"/>
                  <a:pt x="275" y="721"/>
                  <a:pt x="278" y="724"/>
                </a:cubicBezTo>
                <a:cubicBezTo>
                  <a:pt x="279" y="722"/>
                  <a:pt x="282" y="723"/>
                  <a:pt x="281" y="720"/>
                </a:cubicBezTo>
                <a:close/>
                <a:moveTo>
                  <a:pt x="277" y="709"/>
                </a:moveTo>
                <a:cubicBezTo>
                  <a:pt x="276" y="708"/>
                  <a:pt x="276" y="709"/>
                  <a:pt x="276" y="710"/>
                </a:cubicBezTo>
                <a:cubicBezTo>
                  <a:pt x="277" y="710"/>
                  <a:pt x="279" y="709"/>
                  <a:pt x="280" y="709"/>
                </a:cubicBezTo>
                <a:cubicBezTo>
                  <a:pt x="277" y="708"/>
                  <a:pt x="277" y="704"/>
                  <a:pt x="276" y="707"/>
                </a:cubicBezTo>
                <a:cubicBezTo>
                  <a:pt x="276" y="706"/>
                  <a:pt x="277" y="708"/>
                  <a:pt x="277" y="709"/>
                </a:cubicBezTo>
                <a:close/>
                <a:moveTo>
                  <a:pt x="282" y="708"/>
                </a:moveTo>
                <a:cubicBezTo>
                  <a:pt x="283" y="708"/>
                  <a:pt x="283" y="709"/>
                  <a:pt x="284" y="710"/>
                </a:cubicBezTo>
                <a:cubicBezTo>
                  <a:pt x="283" y="710"/>
                  <a:pt x="281" y="711"/>
                  <a:pt x="282" y="712"/>
                </a:cubicBezTo>
                <a:cubicBezTo>
                  <a:pt x="285" y="713"/>
                  <a:pt x="283" y="705"/>
                  <a:pt x="282" y="708"/>
                </a:cubicBezTo>
                <a:close/>
                <a:moveTo>
                  <a:pt x="287" y="714"/>
                </a:moveTo>
                <a:cubicBezTo>
                  <a:pt x="287" y="715"/>
                  <a:pt x="288" y="716"/>
                  <a:pt x="287" y="716"/>
                </a:cubicBezTo>
                <a:cubicBezTo>
                  <a:pt x="287" y="717"/>
                  <a:pt x="286" y="717"/>
                  <a:pt x="286" y="718"/>
                </a:cubicBezTo>
                <a:cubicBezTo>
                  <a:pt x="287" y="717"/>
                  <a:pt x="290" y="718"/>
                  <a:pt x="290" y="716"/>
                </a:cubicBezTo>
                <a:cubicBezTo>
                  <a:pt x="287" y="716"/>
                  <a:pt x="293" y="715"/>
                  <a:pt x="290" y="715"/>
                </a:cubicBezTo>
                <a:cubicBezTo>
                  <a:pt x="289" y="717"/>
                  <a:pt x="287" y="712"/>
                  <a:pt x="287" y="714"/>
                </a:cubicBezTo>
                <a:close/>
                <a:moveTo>
                  <a:pt x="309" y="738"/>
                </a:moveTo>
                <a:cubicBezTo>
                  <a:pt x="307" y="735"/>
                  <a:pt x="305" y="735"/>
                  <a:pt x="304" y="736"/>
                </a:cubicBezTo>
                <a:cubicBezTo>
                  <a:pt x="304" y="737"/>
                  <a:pt x="303" y="738"/>
                  <a:pt x="305" y="741"/>
                </a:cubicBezTo>
                <a:cubicBezTo>
                  <a:pt x="307" y="740"/>
                  <a:pt x="308" y="739"/>
                  <a:pt x="309" y="738"/>
                </a:cubicBezTo>
                <a:close/>
                <a:moveTo>
                  <a:pt x="310" y="738"/>
                </a:moveTo>
                <a:cubicBezTo>
                  <a:pt x="311" y="734"/>
                  <a:pt x="317" y="735"/>
                  <a:pt x="318" y="731"/>
                </a:cubicBezTo>
                <a:cubicBezTo>
                  <a:pt x="315" y="732"/>
                  <a:pt x="310" y="734"/>
                  <a:pt x="305" y="732"/>
                </a:cubicBezTo>
                <a:cubicBezTo>
                  <a:pt x="307" y="737"/>
                  <a:pt x="309" y="733"/>
                  <a:pt x="310" y="738"/>
                </a:cubicBezTo>
                <a:close/>
                <a:moveTo>
                  <a:pt x="267" y="651"/>
                </a:moveTo>
                <a:cubicBezTo>
                  <a:pt x="266" y="649"/>
                  <a:pt x="264" y="649"/>
                  <a:pt x="263" y="650"/>
                </a:cubicBezTo>
                <a:cubicBezTo>
                  <a:pt x="264" y="651"/>
                  <a:pt x="264" y="652"/>
                  <a:pt x="264" y="653"/>
                </a:cubicBezTo>
                <a:cubicBezTo>
                  <a:pt x="265" y="652"/>
                  <a:pt x="266" y="651"/>
                  <a:pt x="267" y="651"/>
                </a:cubicBezTo>
                <a:close/>
                <a:moveTo>
                  <a:pt x="321" y="727"/>
                </a:moveTo>
                <a:cubicBezTo>
                  <a:pt x="320" y="729"/>
                  <a:pt x="320" y="728"/>
                  <a:pt x="318" y="728"/>
                </a:cubicBezTo>
                <a:cubicBezTo>
                  <a:pt x="319" y="730"/>
                  <a:pt x="323" y="729"/>
                  <a:pt x="321" y="727"/>
                </a:cubicBezTo>
                <a:close/>
                <a:moveTo>
                  <a:pt x="315" y="716"/>
                </a:moveTo>
                <a:cubicBezTo>
                  <a:pt x="314" y="716"/>
                  <a:pt x="312" y="718"/>
                  <a:pt x="313" y="720"/>
                </a:cubicBezTo>
                <a:cubicBezTo>
                  <a:pt x="315" y="719"/>
                  <a:pt x="315" y="718"/>
                  <a:pt x="315" y="716"/>
                </a:cubicBezTo>
                <a:close/>
                <a:moveTo>
                  <a:pt x="271" y="651"/>
                </a:moveTo>
                <a:cubicBezTo>
                  <a:pt x="270" y="650"/>
                  <a:pt x="269" y="651"/>
                  <a:pt x="271" y="653"/>
                </a:cubicBezTo>
                <a:cubicBezTo>
                  <a:pt x="272" y="651"/>
                  <a:pt x="273" y="652"/>
                  <a:pt x="274" y="650"/>
                </a:cubicBezTo>
                <a:cubicBezTo>
                  <a:pt x="275" y="650"/>
                  <a:pt x="276" y="652"/>
                  <a:pt x="277" y="652"/>
                </a:cubicBezTo>
                <a:cubicBezTo>
                  <a:pt x="277" y="648"/>
                  <a:pt x="273" y="650"/>
                  <a:pt x="271" y="650"/>
                </a:cubicBezTo>
                <a:cubicBezTo>
                  <a:pt x="270" y="649"/>
                  <a:pt x="271" y="648"/>
                  <a:pt x="271" y="648"/>
                </a:cubicBezTo>
                <a:cubicBezTo>
                  <a:pt x="269" y="649"/>
                  <a:pt x="268" y="647"/>
                  <a:pt x="266" y="649"/>
                </a:cubicBezTo>
                <a:cubicBezTo>
                  <a:pt x="268" y="653"/>
                  <a:pt x="269" y="648"/>
                  <a:pt x="271" y="651"/>
                </a:cubicBezTo>
                <a:close/>
                <a:moveTo>
                  <a:pt x="274" y="648"/>
                </a:moveTo>
                <a:cubicBezTo>
                  <a:pt x="273" y="646"/>
                  <a:pt x="275" y="646"/>
                  <a:pt x="274" y="645"/>
                </a:cubicBezTo>
                <a:cubicBezTo>
                  <a:pt x="272" y="647"/>
                  <a:pt x="270" y="642"/>
                  <a:pt x="267" y="644"/>
                </a:cubicBezTo>
                <a:cubicBezTo>
                  <a:pt x="267" y="644"/>
                  <a:pt x="267" y="645"/>
                  <a:pt x="267" y="646"/>
                </a:cubicBezTo>
                <a:cubicBezTo>
                  <a:pt x="270" y="643"/>
                  <a:pt x="271" y="648"/>
                  <a:pt x="274" y="648"/>
                </a:cubicBezTo>
                <a:close/>
                <a:moveTo>
                  <a:pt x="219" y="564"/>
                </a:moveTo>
                <a:cubicBezTo>
                  <a:pt x="219" y="564"/>
                  <a:pt x="219" y="564"/>
                  <a:pt x="218" y="564"/>
                </a:cubicBezTo>
                <a:cubicBezTo>
                  <a:pt x="218" y="565"/>
                  <a:pt x="218" y="565"/>
                  <a:pt x="218" y="565"/>
                </a:cubicBezTo>
                <a:cubicBezTo>
                  <a:pt x="220" y="567"/>
                  <a:pt x="218" y="566"/>
                  <a:pt x="219" y="568"/>
                </a:cubicBezTo>
                <a:cubicBezTo>
                  <a:pt x="221" y="568"/>
                  <a:pt x="219" y="566"/>
                  <a:pt x="219" y="564"/>
                </a:cubicBezTo>
                <a:close/>
                <a:moveTo>
                  <a:pt x="285" y="643"/>
                </a:moveTo>
                <a:cubicBezTo>
                  <a:pt x="283" y="644"/>
                  <a:pt x="277" y="645"/>
                  <a:pt x="278" y="649"/>
                </a:cubicBezTo>
                <a:cubicBezTo>
                  <a:pt x="281" y="646"/>
                  <a:pt x="287" y="649"/>
                  <a:pt x="285" y="643"/>
                </a:cubicBezTo>
                <a:close/>
                <a:moveTo>
                  <a:pt x="327" y="705"/>
                </a:moveTo>
                <a:cubicBezTo>
                  <a:pt x="327" y="702"/>
                  <a:pt x="329" y="701"/>
                  <a:pt x="326" y="698"/>
                </a:cubicBezTo>
                <a:cubicBezTo>
                  <a:pt x="324" y="699"/>
                  <a:pt x="318" y="702"/>
                  <a:pt x="320" y="708"/>
                </a:cubicBezTo>
                <a:cubicBezTo>
                  <a:pt x="323" y="707"/>
                  <a:pt x="324" y="705"/>
                  <a:pt x="327" y="705"/>
                </a:cubicBezTo>
                <a:close/>
                <a:moveTo>
                  <a:pt x="234" y="561"/>
                </a:moveTo>
                <a:cubicBezTo>
                  <a:pt x="233" y="560"/>
                  <a:pt x="227" y="562"/>
                  <a:pt x="228" y="566"/>
                </a:cubicBezTo>
                <a:cubicBezTo>
                  <a:pt x="229" y="565"/>
                  <a:pt x="235" y="564"/>
                  <a:pt x="234" y="561"/>
                </a:cubicBezTo>
                <a:close/>
                <a:moveTo>
                  <a:pt x="288" y="639"/>
                </a:moveTo>
                <a:cubicBezTo>
                  <a:pt x="289" y="643"/>
                  <a:pt x="284" y="639"/>
                  <a:pt x="286" y="644"/>
                </a:cubicBezTo>
                <a:cubicBezTo>
                  <a:pt x="288" y="643"/>
                  <a:pt x="287" y="640"/>
                  <a:pt x="288" y="643"/>
                </a:cubicBezTo>
                <a:cubicBezTo>
                  <a:pt x="289" y="643"/>
                  <a:pt x="289" y="639"/>
                  <a:pt x="288" y="639"/>
                </a:cubicBezTo>
                <a:close/>
                <a:moveTo>
                  <a:pt x="331" y="700"/>
                </a:moveTo>
                <a:cubicBezTo>
                  <a:pt x="330" y="698"/>
                  <a:pt x="328" y="695"/>
                  <a:pt x="327" y="697"/>
                </a:cubicBezTo>
                <a:cubicBezTo>
                  <a:pt x="329" y="700"/>
                  <a:pt x="329" y="700"/>
                  <a:pt x="329" y="700"/>
                </a:cubicBezTo>
                <a:cubicBezTo>
                  <a:pt x="330" y="700"/>
                  <a:pt x="330" y="699"/>
                  <a:pt x="331" y="700"/>
                </a:cubicBezTo>
                <a:close/>
                <a:moveTo>
                  <a:pt x="293" y="636"/>
                </a:moveTo>
                <a:cubicBezTo>
                  <a:pt x="292" y="636"/>
                  <a:pt x="290" y="639"/>
                  <a:pt x="291" y="641"/>
                </a:cubicBezTo>
                <a:cubicBezTo>
                  <a:pt x="292" y="639"/>
                  <a:pt x="295" y="641"/>
                  <a:pt x="293" y="636"/>
                </a:cubicBezTo>
                <a:close/>
                <a:moveTo>
                  <a:pt x="240" y="558"/>
                </a:moveTo>
                <a:cubicBezTo>
                  <a:pt x="239" y="559"/>
                  <a:pt x="237" y="560"/>
                  <a:pt x="239" y="562"/>
                </a:cubicBezTo>
                <a:cubicBezTo>
                  <a:pt x="239" y="561"/>
                  <a:pt x="243" y="560"/>
                  <a:pt x="240" y="558"/>
                </a:cubicBezTo>
                <a:close/>
                <a:moveTo>
                  <a:pt x="312" y="667"/>
                </a:moveTo>
                <a:cubicBezTo>
                  <a:pt x="312" y="668"/>
                  <a:pt x="313" y="670"/>
                  <a:pt x="314" y="672"/>
                </a:cubicBezTo>
                <a:cubicBezTo>
                  <a:pt x="317" y="671"/>
                  <a:pt x="315" y="665"/>
                  <a:pt x="312" y="667"/>
                </a:cubicBezTo>
                <a:close/>
                <a:moveTo>
                  <a:pt x="313" y="648"/>
                </a:moveTo>
                <a:cubicBezTo>
                  <a:pt x="312" y="649"/>
                  <a:pt x="312" y="647"/>
                  <a:pt x="310" y="646"/>
                </a:cubicBezTo>
                <a:cubicBezTo>
                  <a:pt x="309" y="647"/>
                  <a:pt x="308" y="649"/>
                  <a:pt x="307" y="648"/>
                </a:cubicBezTo>
                <a:cubicBezTo>
                  <a:pt x="307" y="647"/>
                  <a:pt x="306" y="646"/>
                  <a:pt x="306" y="645"/>
                </a:cubicBezTo>
                <a:cubicBezTo>
                  <a:pt x="307" y="644"/>
                  <a:pt x="310" y="645"/>
                  <a:pt x="308" y="642"/>
                </a:cubicBezTo>
                <a:cubicBezTo>
                  <a:pt x="305" y="641"/>
                  <a:pt x="299" y="645"/>
                  <a:pt x="303" y="647"/>
                </a:cubicBezTo>
                <a:cubicBezTo>
                  <a:pt x="302" y="649"/>
                  <a:pt x="301" y="647"/>
                  <a:pt x="300" y="648"/>
                </a:cubicBezTo>
                <a:cubicBezTo>
                  <a:pt x="301" y="650"/>
                  <a:pt x="301" y="651"/>
                  <a:pt x="301" y="652"/>
                </a:cubicBezTo>
                <a:cubicBezTo>
                  <a:pt x="304" y="651"/>
                  <a:pt x="303" y="647"/>
                  <a:pt x="304" y="645"/>
                </a:cubicBezTo>
                <a:cubicBezTo>
                  <a:pt x="306" y="649"/>
                  <a:pt x="304" y="651"/>
                  <a:pt x="303" y="653"/>
                </a:cubicBezTo>
                <a:cubicBezTo>
                  <a:pt x="305" y="652"/>
                  <a:pt x="307" y="657"/>
                  <a:pt x="309" y="656"/>
                </a:cubicBezTo>
                <a:cubicBezTo>
                  <a:pt x="308" y="654"/>
                  <a:pt x="311" y="653"/>
                  <a:pt x="310" y="649"/>
                </a:cubicBezTo>
                <a:cubicBezTo>
                  <a:pt x="311" y="650"/>
                  <a:pt x="314" y="650"/>
                  <a:pt x="313" y="648"/>
                </a:cubicBezTo>
                <a:close/>
                <a:moveTo>
                  <a:pt x="190" y="466"/>
                </a:moveTo>
                <a:cubicBezTo>
                  <a:pt x="188" y="466"/>
                  <a:pt x="193" y="464"/>
                  <a:pt x="190" y="462"/>
                </a:cubicBezTo>
                <a:cubicBezTo>
                  <a:pt x="190" y="463"/>
                  <a:pt x="188" y="464"/>
                  <a:pt x="188" y="465"/>
                </a:cubicBezTo>
                <a:cubicBezTo>
                  <a:pt x="189" y="465"/>
                  <a:pt x="188" y="466"/>
                  <a:pt x="189" y="467"/>
                </a:cubicBezTo>
                <a:cubicBezTo>
                  <a:pt x="189" y="467"/>
                  <a:pt x="192" y="468"/>
                  <a:pt x="190" y="466"/>
                </a:cubicBezTo>
                <a:close/>
                <a:moveTo>
                  <a:pt x="318" y="638"/>
                </a:moveTo>
                <a:cubicBezTo>
                  <a:pt x="320" y="637"/>
                  <a:pt x="319" y="635"/>
                  <a:pt x="319" y="634"/>
                </a:cubicBezTo>
                <a:cubicBezTo>
                  <a:pt x="320" y="635"/>
                  <a:pt x="321" y="636"/>
                  <a:pt x="322" y="635"/>
                </a:cubicBezTo>
                <a:cubicBezTo>
                  <a:pt x="320" y="633"/>
                  <a:pt x="321" y="632"/>
                  <a:pt x="321" y="630"/>
                </a:cubicBezTo>
                <a:cubicBezTo>
                  <a:pt x="320" y="630"/>
                  <a:pt x="320" y="630"/>
                  <a:pt x="319" y="629"/>
                </a:cubicBezTo>
                <a:cubicBezTo>
                  <a:pt x="316" y="636"/>
                  <a:pt x="307" y="635"/>
                  <a:pt x="305" y="641"/>
                </a:cubicBezTo>
                <a:cubicBezTo>
                  <a:pt x="306" y="637"/>
                  <a:pt x="309" y="644"/>
                  <a:pt x="312" y="642"/>
                </a:cubicBezTo>
                <a:cubicBezTo>
                  <a:pt x="311" y="639"/>
                  <a:pt x="310" y="641"/>
                  <a:pt x="309" y="640"/>
                </a:cubicBezTo>
                <a:cubicBezTo>
                  <a:pt x="309" y="639"/>
                  <a:pt x="309" y="639"/>
                  <a:pt x="309" y="638"/>
                </a:cubicBezTo>
                <a:cubicBezTo>
                  <a:pt x="313" y="642"/>
                  <a:pt x="312" y="633"/>
                  <a:pt x="318" y="638"/>
                </a:cubicBezTo>
                <a:close/>
                <a:moveTo>
                  <a:pt x="322" y="640"/>
                </a:moveTo>
                <a:cubicBezTo>
                  <a:pt x="320" y="639"/>
                  <a:pt x="317" y="648"/>
                  <a:pt x="314" y="646"/>
                </a:cubicBezTo>
                <a:cubicBezTo>
                  <a:pt x="315" y="648"/>
                  <a:pt x="315" y="647"/>
                  <a:pt x="315" y="649"/>
                </a:cubicBezTo>
                <a:cubicBezTo>
                  <a:pt x="316" y="645"/>
                  <a:pt x="322" y="645"/>
                  <a:pt x="322" y="640"/>
                </a:cubicBezTo>
                <a:close/>
                <a:moveTo>
                  <a:pt x="335" y="661"/>
                </a:moveTo>
                <a:cubicBezTo>
                  <a:pt x="334" y="663"/>
                  <a:pt x="331" y="664"/>
                  <a:pt x="332" y="664"/>
                </a:cubicBezTo>
                <a:cubicBezTo>
                  <a:pt x="334" y="665"/>
                  <a:pt x="337" y="665"/>
                  <a:pt x="335" y="661"/>
                </a:cubicBezTo>
                <a:close/>
                <a:moveTo>
                  <a:pt x="321" y="648"/>
                </a:moveTo>
                <a:cubicBezTo>
                  <a:pt x="322" y="650"/>
                  <a:pt x="322" y="650"/>
                  <a:pt x="322" y="650"/>
                </a:cubicBezTo>
                <a:cubicBezTo>
                  <a:pt x="326" y="650"/>
                  <a:pt x="323" y="646"/>
                  <a:pt x="321" y="648"/>
                </a:cubicBezTo>
                <a:close/>
                <a:moveTo>
                  <a:pt x="205" y="463"/>
                </a:moveTo>
                <a:cubicBezTo>
                  <a:pt x="205" y="462"/>
                  <a:pt x="204" y="458"/>
                  <a:pt x="202" y="459"/>
                </a:cubicBezTo>
                <a:cubicBezTo>
                  <a:pt x="202" y="461"/>
                  <a:pt x="202" y="463"/>
                  <a:pt x="203" y="465"/>
                </a:cubicBezTo>
                <a:cubicBezTo>
                  <a:pt x="203" y="465"/>
                  <a:pt x="204" y="464"/>
                  <a:pt x="205" y="463"/>
                </a:cubicBezTo>
                <a:close/>
                <a:moveTo>
                  <a:pt x="327" y="649"/>
                </a:moveTo>
                <a:cubicBezTo>
                  <a:pt x="327" y="647"/>
                  <a:pt x="325" y="646"/>
                  <a:pt x="325" y="644"/>
                </a:cubicBezTo>
                <a:cubicBezTo>
                  <a:pt x="322" y="644"/>
                  <a:pt x="326" y="650"/>
                  <a:pt x="327" y="649"/>
                </a:cubicBezTo>
                <a:close/>
                <a:moveTo>
                  <a:pt x="341" y="663"/>
                </a:moveTo>
                <a:cubicBezTo>
                  <a:pt x="340" y="660"/>
                  <a:pt x="336" y="662"/>
                  <a:pt x="338" y="664"/>
                </a:cubicBezTo>
                <a:cubicBezTo>
                  <a:pt x="339" y="665"/>
                  <a:pt x="340" y="664"/>
                  <a:pt x="341" y="663"/>
                </a:cubicBezTo>
                <a:close/>
                <a:moveTo>
                  <a:pt x="211" y="460"/>
                </a:moveTo>
                <a:cubicBezTo>
                  <a:pt x="212" y="457"/>
                  <a:pt x="216" y="461"/>
                  <a:pt x="215" y="458"/>
                </a:cubicBezTo>
                <a:cubicBezTo>
                  <a:pt x="215" y="458"/>
                  <a:pt x="214" y="458"/>
                  <a:pt x="213" y="457"/>
                </a:cubicBezTo>
                <a:cubicBezTo>
                  <a:pt x="214" y="456"/>
                  <a:pt x="216" y="456"/>
                  <a:pt x="215" y="454"/>
                </a:cubicBezTo>
                <a:cubicBezTo>
                  <a:pt x="211" y="454"/>
                  <a:pt x="213" y="454"/>
                  <a:pt x="212" y="457"/>
                </a:cubicBezTo>
                <a:cubicBezTo>
                  <a:pt x="211" y="456"/>
                  <a:pt x="211" y="455"/>
                  <a:pt x="211" y="454"/>
                </a:cubicBezTo>
                <a:cubicBezTo>
                  <a:pt x="210" y="454"/>
                  <a:pt x="210" y="454"/>
                  <a:pt x="209" y="454"/>
                </a:cubicBezTo>
                <a:cubicBezTo>
                  <a:pt x="209" y="456"/>
                  <a:pt x="211" y="455"/>
                  <a:pt x="210" y="457"/>
                </a:cubicBezTo>
                <a:cubicBezTo>
                  <a:pt x="209" y="457"/>
                  <a:pt x="208" y="455"/>
                  <a:pt x="207" y="457"/>
                </a:cubicBezTo>
                <a:cubicBezTo>
                  <a:pt x="209" y="458"/>
                  <a:pt x="204" y="458"/>
                  <a:pt x="206" y="460"/>
                </a:cubicBezTo>
                <a:cubicBezTo>
                  <a:pt x="207" y="459"/>
                  <a:pt x="206" y="461"/>
                  <a:pt x="208" y="462"/>
                </a:cubicBezTo>
                <a:cubicBezTo>
                  <a:pt x="209" y="460"/>
                  <a:pt x="210" y="457"/>
                  <a:pt x="211" y="460"/>
                </a:cubicBezTo>
                <a:close/>
                <a:moveTo>
                  <a:pt x="270" y="547"/>
                </a:moveTo>
                <a:cubicBezTo>
                  <a:pt x="269" y="549"/>
                  <a:pt x="266" y="547"/>
                  <a:pt x="268" y="550"/>
                </a:cubicBezTo>
                <a:cubicBezTo>
                  <a:pt x="268" y="549"/>
                  <a:pt x="272" y="549"/>
                  <a:pt x="270" y="547"/>
                </a:cubicBezTo>
                <a:close/>
                <a:moveTo>
                  <a:pt x="326" y="633"/>
                </a:moveTo>
                <a:cubicBezTo>
                  <a:pt x="326" y="634"/>
                  <a:pt x="323" y="634"/>
                  <a:pt x="325" y="636"/>
                </a:cubicBezTo>
                <a:cubicBezTo>
                  <a:pt x="327" y="637"/>
                  <a:pt x="328" y="635"/>
                  <a:pt x="326" y="633"/>
                </a:cubicBezTo>
                <a:close/>
                <a:moveTo>
                  <a:pt x="324" y="623"/>
                </a:moveTo>
                <a:cubicBezTo>
                  <a:pt x="322" y="625"/>
                  <a:pt x="320" y="623"/>
                  <a:pt x="319" y="623"/>
                </a:cubicBezTo>
                <a:cubicBezTo>
                  <a:pt x="321" y="627"/>
                  <a:pt x="326" y="628"/>
                  <a:pt x="324" y="623"/>
                </a:cubicBezTo>
                <a:close/>
                <a:moveTo>
                  <a:pt x="251" y="516"/>
                </a:moveTo>
                <a:cubicBezTo>
                  <a:pt x="250" y="515"/>
                  <a:pt x="248" y="514"/>
                  <a:pt x="249" y="516"/>
                </a:cubicBezTo>
                <a:cubicBezTo>
                  <a:pt x="249" y="516"/>
                  <a:pt x="250" y="516"/>
                  <a:pt x="250" y="517"/>
                </a:cubicBezTo>
                <a:cubicBezTo>
                  <a:pt x="250" y="518"/>
                  <a:pt x="249" y="518"/>
                  <a:pt x="250" y="519"/>
                </a:cubicBezTo>
                <a:cubicBezTo>
                  <a:pt x="250" y="518"/>
                  <a:pt x="251" y="517"/>
                  <a:pt x="251" y="516"/>
                </a:cubicBezTo>
                <a:close/>
                <a:moveTo>
                  <a:pt x="364" y="650"/>
                </a:moveTo>
                <a:cubicBezTo>
                  <a:pt x="360" y="649"/>
                  <a:pt x="362" y="657"/>
                  <a:pt x="358" y="655"/>
                </a:cubicBezTo>
                <a:cubicBezTo>
                  <a:pt x="358" y="654"/>
                  <a:pt x="357" y="654"/>
                  <a:pt x="357" y="653"/>
                </a:cubicBezTo>
                <a:cubicBezTo>
                  <a:pt x="358" y="651"/>
                  <a:pt x="359" y="654"/>
                  <a:pt x="360" y="653"/>
                </a:cubicBezTo>
                <a:cubicBezTo>
                  <a:pt x="357" y="651"/>
                  <a:pt x="356" y="649"/>
                  <a:pt x="353" y="649"/>
                </a:cubicBezTo>
                <a:cubicBezTo>
                  <a:pt x="354" y="653"/>
                  <a:pt x="355" y="652"/>
                  <a:pt x="357" y="655"/>
                </a:cubicBezTo>
                <a:cubicBezTo>
                  <a:pt x="354" y="658"/>
                  <a:pt x="353" y="657"/>
                  <a:pt x="351" y="661"/>
                </a:cubicBezTo>
                <a:cubicBezTo>
                  <a:pt x="350" y="660"/>
                  <a:pt x="350" y="658"/>
                  <a:pt x="349" y="659"/>
                </a:cubicBezTo>
                <a:cubicBezTo>
                  <a:pt x="349" y="662"/>
                  <a:pt x="348" y="663"/>
                  <a:pt x="348" y="666"/>
                </a:cubicBezTo>
                <a:cubicBezTo>
                  <a:pt x="350" y="666"/>
                  <a:pt x="352" y="668"/>
                  <a:pt x="355" y="667"/>
                </a:cubicBezTo>
                <a:cubicBezTo>
                  <a:pt x="355" y="665"/>
                  <a:pt x="353" y="663"/>
                  <a:pt x="353" y="662"/>
                </a:cubicBezTo>
                <a:cubicBezTo>
                  <a:pt x="355" y="663"/>
                  <a:pt x="356" y="663"/>
                  <a:pt x="358" y="663"/>
                </a:cubicBezTo>
                <a:cubicBezTo>
                  <a:pt x="358" y="665"/>
                  <a:pt x="357" y="664"/>
                  <a:pt x="355" y="665"/>
                </a:cubicBezTo>
                <a:cubicBezTo>
                  <a:pt x="358" y="668"/>
                  <a:pt x="360" y="667"/>
                  <a:pt x="362" y="665"/>
                </a:cubicBezTo>
                <a:cubicBezTo>
                  <a:pt x="360" y="660"/>
                  <a:pt x="364" y="663"/>
                  <a:pt x="363" y="657"/>
                </a:cubicBezTo>
                <a:cubicBezTo>
                  <a:pt x="365" y="663"/>
                  <a:pt x="368" y="657"/>
                  <a:pt x="368" y="657"/>
                </a:cubicBezTo>
                <a:cubicBezTo>
                  <a:pt x="369" y="658"/>
                  <a:pt x="369" y="659"/>
                  <a:pt x="369" y="660"/>
                </a:cubicBezTo>
                <a:cubicBezTo>
                  <a:pt x="372" y="656"/>
                  <a:pt x="378" y="652"/>
                  <a:pt x="383" y="651"/>
                </a:cubicBezTo>
                <a:cubicBezTo>
                  <a:pt x="384" y="653"/>
                  <a:pt x="381" y="654"/>
                  <a:pt x="380" y="656"/>
                </a:cubicBezTo>
                <a:cubicBezTo>
                  <a:pt x="374" y="658"/>
                  <a:pt x="367" y="662"/>
                  <a:pt x="362" y="669"/>
                </a:cubicBezTo>
                <a:cubicBezTo>
                  <a:pt x="361" y="668"/>
                  <a:pt x="361" y="668"/>
                  <a:pt x="361" y="667"/>
                </a:cubicBezTo>
                <a:cubicBezTo>
                  <a:pt x="360" y="668"/>
                  <a:pt x="360" y="670"/>
                  <a:pt x="360" y="671"/>
                </a:cubicBezTo>
                <a:cubicBezTo>
                  <a:pt x="358" y="671"/>
                  <a:pt x="354" y="670"/>
                  <a:pt x="353" y="673"/>
                </a:cubicBezTo>
                <a:cubicBezTo>
                  <a:pt x="356" y="673"/>
                  <a:pt x="362" y="671"/>
                  <a:pt x="361" y="676"/>
                </a:cubicBezTo>
                <a:cubicBezTo>
                  <a:pt x="364" y="676"/>
                  <a:pt x="367" y="673"/>
                  <a:pt x="368" y="671"/>
                </a:cubicBezTo>
                <a:cubicBezTo>
                  <a:pt x="370" y="672"/>
                  <a:pt x="369" y="675"/>
                  <a:pt x="371" y="673"/>
                </a:cubicBezTo>
                <a:cubicBezTo>
                  <a:pt x="370" y="668"/>
                  <a:pt x="379" y="666"/>
                  <a:pt x="381" y="666"/>
                </a:cubicBezTo>
                <a:cubicBezTo>
                  <a:pt x="383" y="663"/>
                  <a:pt x="386" y="663"/>
                  <a:pt x="388" y="665"/>
                </a:cubicBezTo>
                <a:cubicBezTo>
                  <a:pt x="389" y="665"/>
                  <a:pt x="390" y="664"/>
                  <a:pt x="392" y="664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3" y="663"/>
                  <a:pt x="393" y="663"/>
                  <a:pt x="393" y="663"/>
                </a:cubicBezTo>
                <a:cubicBezTo>
                  <a:pt x="394" y="664"/>
                  <a:pt x="394" y="664"/>
                  <a:pt x="394" y="664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5" y="665"/>
                  <a:pt x="395" y="665"/>
                  <a:pt x="395" y="665"/>
                </a:cubicBezTo>
                <a:cubicBezTo>
                  <a:pt x="393" y="666"/>
                  <a:pt x="394" y="665"/>
                  <a:pt x="394" y="665"/>
                </a:cubicBezTo>
                <a:cubicBezTo>
                  <a:pt x="394" y="665"/>
                  <a:pt x="394" y="665"/>
                  <a:pt x="394" y="665"/>
                </a:cubicBezTo>
                <a:cubicBezTo>
                  <a:pt x="393" y="664"/>
                  <a:pt x="393" y="664"/>
                  <a:pt x="393" y="664"/>
                </a:cubicBezTo>
                <a:cubicBezTo>
                  <a:pt x="394" y="664"/>
                  <a:pt x="394" y="663"/>
                  <a:pt x="395" y="662"/>
                </a:cubicBezTo>
                <a:cubicBezTo>
                  <a:pt x="397" y="661"/>
                  <a:pt x="400" y="660"/>
                  <a:pt x="403" y="659"/>
                </a:cubicBezTo>
                <a:cubicBezTo>
                  <a:pt x="403" y="658"/>
                  <a:pt x="402" y="656"/>
                  <a:pt x="403" y="655"/>
                </a:cubicBezTo>
                <a:cubicBezTo>
                  <a:pt x="407" y="656"/>
                  <a:pt x="413" y="653"/>
                  <a:pt x="412" y="649"/>
                </a:cubicBezTo>
                <a:cubicBezTo>
                  <a:pt x="413" y="650"/>
                  <a:pt x="414" y="650"/>
                  <a:pt x="416" y="650"/>
                </a:cubicBezTo>
                <a:cubicBezTo>
                  <a:pt x="418" y="645"/>
                  <a:pt x="419" y="644"/>
                  <a:pt x="423" y="642"/>
                </a:cubicBezTo>
                <a:cubicBezTo>
                  <a:pt x="416" y="634"/>
                  <a:pt x="429" y="633"/>
                  <a:pt x="429" y="628"/>
                </a:cubicBezTo>
                <a:cubicBezTo>
                  <a:pt x="430" y="629"/>
                  <a:pt x="432" y="629"/>
                  <a:pt x="432" y="627"/>
                </a:cubicBezTo>
                <a:cubicBezTo>
                  <a:pt x="433" y="628"/>
                  <a:pt x="433" y="628"/>
                  <a:pt x="433" y="629"/>
                </a:cubicBezTo>
                <a:cubicBezTo>
                  <a:pt x="436" y="627"/>
                  <a:pt x="440" y="626"/>
                  <a:pt x="440" y="623"/>
                </a:cubicBezTo>
                <a:cubicBezTo>
                  <a:pt x="439" y="624"/>
                  <a:pt x="438" y="624"/>
                  <a:pt x="437" y="623"/>
                </a:cubicBezTo>
                <a:cubicBezTo>
                  <a:pt x="437" y="621"/>
                  <a:pt x="439" y="621"/>
                  <a:pt x="441" y="622"/>
                </a:cubicBezTo>
                <a:cubicBezTo>
                  <a:pt x="440" y="620"/>
                  <a:pt x="441" y="619"/>
                  <a:pt x="440" y="618"/>
                </a:cubicBezTo>
                <a:cubicBezTo>
                  <a:pt x="437" y="620"/>
                  <a:pt x="433" y="619"/>
                  <a:pt x="433" y="623"/>
                </a:cubicBezTo>
                <a:cubicBezTo>
                  <a:pt x="429" y="620"/>
                  <a:pt x="425" y="626"/>
                  <a:pt x="425" y="630"/>
                </a:cubicBezTo>
                <a:cubicBezTo>
                  <a:pt x="425" y="629"/>
                  <a:pt x="424" y="629"/>
                  <a:pt x="424" y="629"/>
                </a:cubicBezTo>
                <a:cubicBezTo>
                  <a:pt x="425" y="629"/>
                  <a:pt x="426" y="628"/>
                  <a:pt x="424" y="626"/>
                </a:cubicBezTo>
                <a:cubicBezTo>
                  <a:pt x="419" y="625"/>
                  <a:pt x="413" y="637"/>
                  <a:pt x="408" y="632"/>
                </a:cubicBezTo>
                <a:cubicBezTo>
                  <a:pt x="406" y="634"/>
                  <a:pt x="407" y="634"/>
                  <a:pt x="406" y="637"/>
                </a:cubicBezTo>
                <a:cubicBezTo>
                  <a:pt x="405" y="633"/>
                  <a:pt x="401" y="636"/>
                  <a:pt x="402" y="638"/>
                </a:cubicBezTo>
                <a:cubicBezTo>
                  <a:pt x="395" y="638"/>
                  <a:pt x="393" y="647"/>
                  <a:pt x="385" y="644"/>
                </a:cubicBezTo>
                <a:cubicBezTo>
                  <a:pt x="384" y="645"/>
                  <a:pt x="387" y="647"/>
                  <a:pt x="385" y="648"/>
                </a:cubicBezTo>
                <a:cubicBezTo>
                  <a:pt x="384" y="647"/>
                  <a:pt x="384" y="645"/>
                  <a:pt x="384" y="645"/>
                </a:cubicBezTo>
                <a:cubicBezTo>
                  <a:pt x="384" y="645"/>
                  <a:pt x="383" y="645"/>
                  <a:pt x="383" y="645"/>
                </a:cubicBezTo>
                <a:cubicBezTo>
                  <a:pt x="383" y="646"/>
                  <a:pt x="383" y="646"/>
                  <a:pt x="383" y="646"/>
                </a:cubicBezTo>
                <a:cubicBezTo>
                  <a:pt x="382" y="646"/>
                  <a:pt x="382" y="646"/>
                  <a:pt x="382" y="646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2" y="645"/>
                  <a:pt x="382" y="645"/>
                  <a:pt x="382" y="645"/>
                </a:cubicBezTo>
                <a:cubicBezTo>
                  <a:pt x="383" y="647"/>
                  <a:pt x="383" y="647"/>
                  <a:pt x="383" y="647"/>
                </a:cubicBezTo>
                <a:cubicBezTo>
                  <a:pt x="383" y="647"/>
                  <a:pt x="385" y="644"/>
                  <a:pt x="382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3" y="645"/>
                  <a:pt x="383" y="645"/>
                  <a:pt x="383" y="645"/>
                </a:cubicBezTo>
                <a:cubicBezTo>
                  <a:pt x="382" y="645"/>
                  <a:pt x="382" y="646"/>
                  <a:pt x="382" y="646"/>
                </a:cubicBezTo>
                <a:cubicBezTo>
                  <a:pt x="381" y="645"/>
                  <a:pt x="381" y="645"/>
                  <a:pt x="379" y="645"/>
                </a:cubicBezTo>
                <a:cubicBezTo>
                  <a:pt x="379" y="647"/>
                  <a:pt x="383" y="647"/>
                  <a:pt x="382" y="648"/>
                </a:cubicBezTo>
                <a:cubicBezTo>
                  <a:pt x="380" y="647"/>
                  <a:pt x="381" y="651"/>
                  <a:pt x="379" y="649"/>
                </a:cubicBezTo>
                <a:cubicBezTo>
                  <a:pt x="378" y="648"/>
                  <a:pt x="381" y="648"/>
                  <a:pt x="379" y="646"/>
                </a:cubicBezTo>
                <a:cubicBezTo>
                  <a:pt x="377" y="647"/>
                  <a:pt x="376" y="646"/>
                  <a:pt x="374" y="647"/>
                </a:cubicBezTo>
                <a:cubicBezTo>
                  <a:pt x="375" y="650"/>
                  <a:pt x="376" y="646"/>
                  <a:pt x="377" y="649"/>
                </a:cubicBezTo>
                <a:cubicBezTo>
                  <a:pt x="374" y="648"/>
                  <a:pt x="374" y="651"/>
                  <a:pt x="372" y="650"/>
                </a:cubicBezTo>
                <a:cubicBezTo>
                  <a:pt x="371" y="648"/>
                  <a:pt x="375" y="648"/>
                  <a:pt x="373" y="645"/>
                </a:cubicBezTo>
                <a:cubicBezTo>
                  <a:pt x="371" y="647"/>
                  <a:pt x="371" y="648"/>
                  <a:pt x="369" y="647"/>
                </a:cubicBezTo>
                <a:cubicBezTo>
                  <a:pt x="371" y="650"/>
                  <a:pt x="368" y="650"/>
                  <a:pt x="366" y="651"/>
                </a:cubicBezTo>
                <a:cubicBezTo>
                  <a:pt x="367" y="652"/>
                  <a:pt x="368" y="653"/>
                  <a:pt x="368" y="653"/>
                </a:cubicBezTo>
                <a:cubicBezTo>
                  <a:pt x="367" y="654"/>
                  <a:pt x="368" y="655"/>
                  <a:pt x="367" y="655"/>
                </a:cubicBezTo>
                <a:cubicBezTo>
                  <a:pt x="368" y="650"/>
                  <a:pt x="362" y="655"/>
                  <a:pt x="362" y="651"/>
                </a:cubicBezTo>
                <a:cubicBezTo>
                  <a:pt x="363" y="653"/>
                  <a:pt x="365" y="651"/>
                  <a:pt x="364" y="650"/>
                </a:cubicBezTo>
                <a:close/>
                <a:moveTo>
                  <a:pt x="346" y="651"/>
                </a:moveTo>
                <a:cubicBezTo>
                  <a:pt x="345" y="652"/>
                  <a:pt x="344" y="654"/>
                  <a:pt x="344" y="655"/>
                </a:cubicBezTo>
                <a:cubicBezTo>
                  <a:pt x="346" y="656"/>
                  <a:pt x="346" y="653"/>
                  <a:pt x="346" y="651"/>
                </a:cubicBezTo>
                <a:close/>
                <a:moveTo>
                  <a:pt x="324" y="623"/>
                </a:moveTo>
                <a:cubicBezTo>
                  <a:pt x="327" y="623"/>
                  <a:pt x="330" y="622"/>
                  <a:pt x="330" y="617"/>
                </a:cubicBezTo>
                <a:cubicBezTo>
                  <a:pt x="328" y="617"/>
                  <a:pt x="329" y="622"/>
                  <a:pt x="327" y="620"/>
                </a:cubicBezTo>
                <a:cubicBezTo>
                  <a:pt x="327" y="619"/>
                  <a:pt x="328" y="619"/>
                  <a:pt x="327" y="618"/>
                </a:cubicBezTo>
                <a:cubicBezTo>
                  <a:pt x="326" y="620"/>
                  <a:pt x="325" y="618"/>
                  <a:pt x="324" y="618"/>
                </a:cubicBezTo>
                <a:cubicBezTo>
                  <a:pt x="325" y="620"/>
                  <a:pt x="326" y="620"/>
                  <a:pt x="325" y="621"/>
                </a:cubicBezTo>
                <a:cubicBezTo>
                  <a:pt x="324" y="621"/>
                  <a:pt x="324" y="621"/>
                  <a:pt x="324" y="621"/>
                </a:cubicBezTo>
                <a:cubicBezTo>
                  <a:pt x="323" y="619"/>
                  <a:pt x="322" y="618"/>
                  <a:pt x="321" y="618"/>
                </a:cubicBezTo>
                <a:cubicBezTo>
                  <a:pt x="321" y="620"/>
                  <a:pt x="324" y="620"/>
                  <a:pt x="324" y="623"/>
                </a:cubicBezTo>
                <a:close/>
                <a:moveTo>
                  <a:pt x="334" y="625"/>
                </a:moveTo>
                <a:cubicBezTo>
                  <a:pt x="332" y="623"/>
                  <a:pt x="327" y="625"/>
                  <a:pt x="328" y="628"/>
                </a:cubicBezTo>
                <a:cubicBezTo>
                  <a:pt x="330" y="627"/>
                  <a:pt x="332" y="627"/>
                  <a:pt x="334" y="625"/>
                </a:cubicBezTo>
                <a:close/>
                <a:moveTo>
                  <a:pt x="351" y="655"/>
                </a:moveTo>
                <a:cubicBezTo>
                  <a:pt x="349" y="651"/>
                  <a:pt x="346" y="654"/>
                  <a:pt x="348" y="656"/>
                </a:cubicBezTo>
                <a:cubicBezTo>
                  <a:pt x="349" y="654"/>
                  <a:pt x="350" y="658"/>
                  <a:pt x="351" y="655"/>
                </a:cubicBezTo>
                <a:close/>
                <a:moveTo>
                  <a:pt x="220" y="455"/>
                </a:moveTo>
                <a:cubicBezTo>
                  <a:pt x="218" y="452"/>
                  <a:pt x="218" y="452"/>
                  <a:pt x="218" y="452"/>
                </a:cubicBezTo>
                <a:cubicBezTo>
                  <a:pt x="216" y="453"/>
                  <a:pt x="219" y="455"/>
                  <a:pt x="218" y="456"/>
                </a:cubicBezTo>
                <a:cubicBezTo>
                  <a:pt x="217" y="457"/>
                  <a:pt x="216" y="457"/>
                  <a:pt x="217" y="458"/>
                </a:cubicBezTo>
                <a:cubicBezTo>
                  <a:pt x="218" y="458"/>
                  <a:pt x="218" y="458"/>
                  <a:pt x="219" y="457"/>
                </a:cubicBezTo>
                <a:cubicBezTo>
                  <a:pt x="218" y="456"/>
                  <a:pt x="219" y="455"/>
                  <a:pt x="220" y="455"/>
                </a:cubicBezTo>
                <a:close/>
                <a:moveTo>
                  <a:pt x="353" y="654"/>
                </a:moveTo>
                <a:cubicBezTo>
                  <a:pt x="351" y="653"/>
                  <a:pt x="352" y="652"/>
                  <a:pt x="350" y="650"/>
                </a:cubicBezTo>
                <a:cubicBezTo>
                  <a:pt x="349" y="650"/>
                  <a:pt x="345" y="648"/>
                  <a:pt x="347" y="652"/>
                </a:cubicBezTo>
                <a:cubicBezTo>
                  <a:pt x="349" y="650"/>
                  <a:pt x="351" y="654"/>
                  <a:pt x="353" y="654"/>
                </a:cubicBezTo>
                <a:close/>
                <a:moveTo>
                  <a:pt x="284" y="546"/>
                </a:moveTo>
                <a:cubicBezTo>
                  <a:pt x="287" y="547"/>
                  <a:pt x="285" y="543"/>
                  <a:pt x="286" y="541"/>
                </a:cubicBezTo>
                <a:cubicBezTo>
                  <a:pt x="287" y="542"/>
                  <a:pt x="286" y="543"/>
                  <a:pt x="287" y="544"/>
                </a:cubicBezTo>
                <a:cubicBezTo>
                  <a:pt x="289" y="544"/>
                  <a:pt x="289" y="543"/>
                  <a:pt x="289" y="542"/>
                </a:cubicBezTo>
                <a:cubicBezTo>
                  <a:pt x="285" y="540"/>
                  <a:pt x="288" y="539"/>
                  <a:pt x="285" y="535"/>
                </a:cubicBezTo>
                <a:cubicBezTo>
                  <a:pt x="284" y="537"/>
                  <a:pt x="284" y="539"/>
                  <a:pt x="284" y="541"/>
                </a:cubicBezTo>
                <a:cubicBezTo>
                  <a:pt x="283" y="539"/>
                  <a:pt x="282" y="540"/>
                  <a:pt x="281" y="537"/>
                </a:cubicBezTo>
                <a:cubicBezTo>
                  <a:pt x="280" y="538"/>
                  <a:pt x="277" y="539"/>
                  <a:pt x="278" y="540"/>
                </a:cubicBezTo>
                <a:cubicBezTo>
                  <a:pt x="280" y="542"/>
                  <a:pt x="282" y="540"/>
                  <a:pt x="284" y="542"/>
                </a:cubicBezTo>
                <a:cubicBezTo>
                  <a:pt x="281" y="542"/>
                  <a:pt x="285" y="544"/>
                  <a:pt x="284" y="546"/>
                </a:cubicBezTo>
                <a:close/>
                <a:moveTo>
                  <a:pt x="359" y="646"/>
                </a:moveTo>
                <a:cubicBezTo>
                  <a:pt x="359" y="647"/>
                  <a:pt x="355" y="647"/>
                  <a:pt x="357" y="650"/>
                </a:cubicBezTo>
                <a:cubicBezTo>
                  <a:pt x="359" y="649"/>
                  <a:pt x="362" y="649"/>
                  <a:pt x="359" y="646"/>
                </a:cubicBezTo>
                <a:close/>
                <a:moveTo>
                  <a:pt x="290" y="538"/>
                </a:moveTo>
                <a:cubicBezTo>
                  <a:pt x="288" y="538"/>
                  <a:pt x="291" y="536"/>
                  <a:pt x="290" y="535"/>
                </a:cubicBezTo>
                <a:cubicBezTo>
                  <a:pt x="289" y="535"/>
                  <a:pt x="287" y="532"/>
                  <a:pt x="286" y="534"/>
                </a:cubicBezTo>
                <a:cubicBezTo>
                  <a:pt x="287" y="536"/>
                  <a:pt x="288" y="537"/>
                  <a:pt x="289" y="540"/>
                </a:cubicBezTo>
                <a:cubicBezTo>
                  <a:pt x="289" y="539"/>
                  <a:pt x="291" y="539"/>
                  <a:pt x="290" y="538"/>
                </a:cubicBezTo>
                <a:close/>
                <a:moveTo>
                  <a:pt x="296" y="532"/>
                </a:moveTo>
                <a:cubicBezTo>
                  <a:pt x="293" y="529"/>
                  <a:pt x="292" y="532"/>
                  <a:pt x="295" y="532"/>
                </a:cubicBezTo>
                <a:cubicBezTo>
                  <a:pt x="294" y="535"/>
                  <a:pt x="292" y="531"/>
                  <a:pt x="291" y="532"/>
                </a:cubicBezTo>
                <a:cubicBezTo>
                  <a:pt x="293" y="534"/>
                  <a:pt x="290" y="534"/>
                  <a:pt x="292" y="535"/>
                </a:cubicBezTo>
                <a:cubicBezTo>
                  <a:pt x="294" y="536"/>
                  <a:pt x="296" y="535"/>
                  <a:pt x="296" y="532"/>
                </a:cubicBezTo>
                <a:close/>
                <a:moveTo>
                  <a:pt x="296" y="536"/>
                </a:moveTo>
                <a:cubicBezTo>
                  <a:pt x="296" y="536"/>
                  <a:pt x="295" y="536"/>
                  <a:pt x="295" y="537"/>
                </a:cubicBezTo>
                <a:cubicBezTo>
                  <a:pt x="295" y="537"/>
                  <a:pt x="296" y="538"/>
                  <a:pt x="296" y="539"/>
                </a:cubicBezTo>
                <a:cubicBezTo>
                  <a:pt x="297" y="538"/>
                  <a:pt x="298" y="537"/>
                  <a:pt x="297" y="536"/>
                </a:cubicBezTo>
                <a:cubicBezTo>
                  <a:pt x="296" y="537"/>
                  <a:pt x="297" y="538"/>
                  <a:pt x="296" y="536"/>
                </a:cubicBezTo>
                <a:close/>
                <a:moveTo>
                  <a:pt x="370" y="641"/>
                </a:moveTo>
                <a:cubicBezTo>
                  <a:pt x="369" y="643"/>
                  <a:pt x="366" y="643"/>
                  <a:pt x="368" y="645"/>
                </a:cubicBezTo>
                <a:cubicBezTo>
                  <a:pt x="369" y="645"/>
                  <a:pt x="372" y="644"/>
                  <a:pt x="370" y="641"/>
                </a:cubicBezTo>
                <a:close/>
                <a:moveTo>
                  <a:pt x="236" y="433"/>
                </a:moveTo>
                <a:cubicBezTo>
                  <a:pt x="234" y="431"/>
                  <a:pt x="232" y="433"/>
                  <a:pt x="230" y="434"/>
                </a:cubicBezTo>
                <a:cubicBezTo>
                  <a:pt x="232" y="436"/>
                  <a:pt x="231" y="437"/>
                  <a:pt x="233" y="439"/>
                </a:cubicBezTo>
                <a:cubicBezTo>
                  <a:pt x="234" y="437"/>
                  <a:pt x="231" y="434"/>
                  <a:pt x="236" y="433"/>
                </a:cubicBezTo>
                <a:close/>
                <a:moveTo>
                  <a:pt x="283" y="506"/>
                </a:moveTo>
                <a:cubicBezTo>
                  <a:pt x="281" y="505"/>
                  <a:pt x="279" y="501"/>
                  <a:pt x="278" y="505"/>
                </a:cubicBezTo>
                <a:cubicBezTo>
                  <a:pt x="279" y="504"/>
                  <a:pt x="280" y="506"/>
                  <a:pt x="280" y="507"/>
                </a:cubicBezTo>
                <a:cubicBezTo>
                  <a:pt x="280" y="504"/>
                  <a:pt x="283" y="508"/>
                  <a:pt x="283" y="506"/>
                </a:cubicBezTo>
                <a:close/>
                <a:moveTo>
                  <a:pt x="308" y="526"/>
                </a:moveTo>
                <a:cubicBezTo>
                  <a:pt x="306" y="527"/>
                  <a:pt x="304" y="528"/>
                  <a:pt x="304" y="530"/>
                </a:cubicBezTo>
                <a:cubicBezTo>
                  <a:pt x="302" y="529"/>
                  <a:pt x="303" y="527"/>
                  <a:pt x="301" y="527"/>
                </a:cubicBezTo>
                <a:cubicBezTo>
                  <a:pt x="302" y="529"/>
                  <a:pt x="299" y="530"/>
                  <a:pt x="301" y="532"/>
                </a:cubicBezTo>
                <a:cubicBezTo>
                  <a:pt x="304" y="531"/>
                  <a:pt x="308" y="532"/>
                  <a:pt x="308" y="526"/>
                </a:cubicBezTo>
                <a:close/>
                <a:moveTo>
                  <a:pt x="306" y="521"/>
                </a:moveTo>
                <a:cubicBezTo>
                  <a:pt x="306" y="525"/>
                  <a:pt x="300" y="522"/>
                  <a:pt x="300" y="526"/>
                </a:cubicBezTo>
                <a:cubicBezTo>
                  <a:pt x="302" y="525"/>
                  <a:pt x="307" y="526"/>
                  <a:pt x="306" y="521"/>
                </a:cubicBezTo>
                <a:close/>
                <a:moveTo>
                  <a:pt x="240" y="430"/>
                </a:moveTo>
                <a:cubicBezTo>
                  <a:pt x="239" y="431"/>
                  <a:pt x="238" y="428"/>
                  <a:pt x="237" y="429"/>
                </a:cubicBezTo>
                <a:cubicBezTo>
                  <a:pt x="236" y="431"/>
                  <a:pt x="241" y="433"/>
                  <a:pt x="240" y="430"/>
                </a:cubicBezTo>
                <a:close/>
                <a:moveTo>
                  <a:pt x="283" y="478"/>
                </a:moveTo>
                <a:cubicBezTo>
                  <a:pt x="279" y="478"/>
                  <a:pt x="280" y="477"/>
                  <a:pt x="276" y="476"/>
                </a:cubicBezTo>
                <a:cubicBezTo>
                  <a:pt x="278" y="481"/>
                  <a:pt x="281" y="480"/>
                  <a:pt x="283" y="478"/>
                </a:cubicBezTo>
                <a:close/>
                <a:moveTo>
                  <a:pt x="312" y="526"/>
                </a:moveTo>
                <a:cubicBezTo>
                  <a:pt x="312" y="525"/>
                  <a:pt x="312" y="525"/>
                  <a:pt x="312" y="525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4" y="526"/>
                  <a:pt x="314" y="526"/>
                  <a:pt x="314" y="526"/>
                </a:cubicBezTo>
                <a:cubicBezTo>
                  <a:pt x="314" y="527"/>
                  <a:pt x="314" y="527"/>
                  <a:pt x="314" y="527"/>
                </a:cubicBezTo>
                <a:cubicBezTo>
                  <a:pt x="314" y="527"/>
                  <a:pt x="315" y="527"/>
                  <a:pt x="315" y="527"/>
                </a:cubicBezTo>
                <a:cubicBezTo>
                  <a:pt x="313" y="523"/>
                  <a:pt x="318" y="526"/>
                  <a:pt x="319" y="526"/>
                </a:cubicBezTo>
                <a:cubicBezTo>
                  <a:pt x="317" y="523"/>
                  <a:pt x="322" y="524"/>
                  <a:pt x="320" y="521"/>
                </a:cubicBezTo>
                <a:cubicBezTo>
                  <a:pt x="321" y="521"/>
                  <a:pt x="322" y="523"/>
                  <a:pt x="323" y="521"/>
                </a:cubicBezTo>
                <a:cubicBezTo>
                  <a:pt x="322" y="520"/>
                  <a:pt x="322" y="519"/>
                  <a:pt x="322" y="519"/>
                </a:cubicBezTo>
                <a:cubicBezTo>
                  <a:pt x="319" y="520"/>
                  <a:pt x="316" y="523"/>
                  <a:pt x="315" y="519"/>
                </a:cubicBezTo>
                <a:cubicBezTo>
                  <a:pt x="315" y="521"/>
                  <a:pt x="314" y="522"/>
                  <a:pt x="313" y="523"/>
                </a:cubicBezTo>
                <a:cubicBezTo>
                  <a:pt x="313" y="523"/>
                  <a:pt x="313" y="524"/>
                  <a:pt x="313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4" y="524"/>
                  <a:pt x="314" y="524"/>
                  <a:pt x="314" y="524"/>
                </a:cubicBezTo>
                <a:cubicBezTo>
                  <a:pt x="313" y="524"/>
                  <a:pt x="313" y="524"/>
                  <a:pt x="313" y="524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3" y="523"/>
                  <a:pt x="313" y="523"/>
                  <a:pt x="313" y="523"/>
                </a:cubicBezTo>
                <a:cubicBezTo>
                  <a:pt x="310" y="525"/>
                  <a:pt x="311" y="523"/>
                  <a:pt x="311" y="523"/>
                </a:cubicBezTo>
                <a:cubicBezTo>
                  <a:pt x="311" y="523"/>
                  <a:pt x="311" y="523"/>
                  <a:pt x="311" y="523"/>
                </a:cubicBezTo>
                <a:cubicBezTo>
                  <a:pt x="311" y="524"/>
                  <a:pt x="311" y="524"/>
                  <a:pt x="311" y="524"/>
                </a:cubicBezTo>
                <a:cubicBezTo>
                  <a:pt x="312" y="525"/>
                  <a:pt x="312" y="525"/>
                  <a:pt x="312" y="525"/>
                </a:cubicBezTo>
                <a:cubicBezTo>
                  <a:pt x="312" y="525"/>
                  <a:pt x="312" y="526"/>
                  <a:pt x="312" y="526"/>
                </a:cubicBezTo>
                <a:cubicBezTo>
                  <a:pt x="312" y="526"/>
                  <a:pt x="312" y="526"/>
                  <a:pt x="312" y="527"/>
                </a:cubicBezTo>
                <a:cubicBezTo>
                  <a:pt x="312" y="527"/>
                  <a:pt x="312" y="526"/>
                  <a:pt x="312" y="526"/>
                </a:cubicBezTo>
                <a:close/>
                <a:moveTo>
                  <a:pt x="299" y="496"/>
                </a:moveTo>
                <a:cubicBezTo>
                  <a:pt x="297" y="497"/>
                  <a:pt x="297" y="497"/>
                  <a:pt x="297" y="497"/>
                </a:cubicBezTo>
                <a:cubicBezTo>
                  <a:pt x="299" y="500"/>
                  <a:pt x="301" y="498"/>
                  <a:pt x="299" y="496"/>
                </a:cubicBezTo>
                <a:close/>
                <a:moveTo>
                  <a:pt x="299" y="482"/>
                </a:moveTo>
                <a:cubicBezTo>
                  <a:pt x="298" y="484"/>
                  <a:pt x="293" y="482"/>
                  <a:pt x="295" y="487"/>
                </a:cubicBezTo>
                <a:cubicBezTo>
                  <a:pt x="297" y="484"/>
                  <a:pt x="300" y="485"/>
                  <a:pt x="299" y="482"/>
                </a:cubicBezTo>
                <a:close/>
                <a:moveTo>
                  <a:pt x="303" y="492"/>
                </a:moveTo>
                <a:cubicBezTo>
                  <a:pt x="303" y="493"/>
                  <a:pt x="299" y="493"/>
                  <a:pt x="301" y="495"/>
                </a:cubicBezTo>
                <a:cubicBezTo>
                  <a:pt x="303" y="494"/>
                  <a:pt x="304" y="494"/>
                  <a:pt x="303" y="492"/>
                </a:cubicBezTo>
                <a:close/>
                <a:moveTo>
                  <a:pt x="325" y="515"/>
                </a:moveTo>
                <a:cubicBezTo>
                  <a:pt x="326" y="516"/>
                  <a:pt x="325" y="517"/>
                  <a:pt x="324" y="517"/>
                </a:cubicBezTo>
                <a:cubicBezTo>
                  <a:pt x="327" y="521"/>
                  <a:pt x="328" y="515"/>
                  <a:pt x="325" y="515"/>
                </a:cubicBezTo>
                <a:close/>
                <a:moveTo>
                  <a:pt x="318" y="500"/>
                </a:moveTo>
                <a:cubicBezTo>
                  <a:pt x="317" y="499"/>
                  <a:pt x="314" y="496"/>
                  <a:pt x="314" y="499"/>
                </a:cubicBezTo>
                <a:cubicBezTo>
                  <a:pt x="315" y="499"/>
                  <a:pt x="317" y="501"/>
                  <a:pt x="318" y="500"/>
                </a:cubicBezTo>
                <a:close/>
                <a:moveTo>
                  <a:pt x="302" y="470"/>
                </a:moveTo>
                <a:cubicBezTo>
                  <a:pt x="299" y="467"/>
                  <a:pt x="303" y="467"/>
                  <a:pt x="302" y="465"/>
                </a:cubicBezTo>
                <a:cubicBezTo>
                  <a:pt x="301" y="468"/>
                  <a:pt x="297" y="469"/>
                  <a:pt x="297" y="472"/>
                </a:cubicBezTo>
                <a:cubicBezTo>
                  <a:pt x="299" y="472"/>
                  <a:pt x="300" y="470"/>
                  <a:pt x="302" y="470"/>
                </a:cubicBezTo>
                <a:close/>
                <a:moveTo>
                  <a:pt x="307" y="467"/>
                </a:moveTo>
                <a:cubicBezTo>
                  <a:pt x="304" y="462"/>
                  <a:pt x="303" y="468"/>
                  <a:pt x="303" y="470"/>
                </a:cubicBezTo>
                <a:cubicBezTo>
                  <a:pt x="305" y="469"/>
                  <a:pt x="305" y="468"/>
                  <a:pt x="307" y="467"/>
                </a:cubicBezTo>
                <a:close/>
                <a:moveTo>
                  <a:pt x="326" y="493"/>
                </a:moveTo>
                <a:cubicBezTo>
                  <a:pt x="329" y="492"/>
                  <a:pt x="329" y="492"/>
                  <a:pt x="329" y="492"/>
                </a:cubicBezTo>
                <a:cubicBezTo>
                  <a:pt x="328" y="490"/>
                  <a:pt x="328" y="489"/>
                  <a:pt x="327" y="486"/>
                </a:cubicBezTo>
                <a:cubicBezTo>
                  <a:pt x="325" y="488"/>
                  <a:pt x="324" y="487"/>
                  <a:pt x="323" y="488"/>
                </a:cubicBezTo>
                <a:cubicBezTo>
                  <a:pt x="324" y="490"/>
                  <a:pt x="324" y="492"/>
                  <a:pt x="326" y="493"/>
                </a:cubicBezTo>
                <a:close/>
                <a:moveTo>
                  <a:pt x="384" y="581"/>
                </a:moveTo>
                <a:cubicBezTo>
                  <a:pt x="386" y="583"/>
                  <a:pt x="383" y="583"/>
                  <a:pt x="385" y="585"/>
                </a:cubicBezTo>
                <a:cubicBezTo>
                  <a:pt x="387" y="585"/>
                  <a:pt x="385" y="580"/>
                  <a:pt x="384" y="581"/>
                </a:cubicBezTo>
                <a:close/>
                <a:moveTo>
                  <a:pt x="386" y="578"/>
                </a:moveTo>
                <a:cubicBezTo>
                  <a:pt x="385" y="579"/>
                  <a:pt x="386" y="581"/>
                  <a:pt x="387" y="584"/>
                </a:cubicBezTo>
                <a:cubicBezTo>
                  <a:pt x="390" y="584"/>
                  <a:pt x="390" y="578"/>
                  <a:pt x="393" y="578"/>
                </a:cubicBezTo>
                <a:cubicBezTo>
                  <a:pt x="393" y="577"/>
                  <a:pt x="392" y="577"/>
                  <a:pt x="391" y="576"/>
                </a:cubicBezTo>
                <a:cubicBezTo>
                  <a:pt x="387" y="578"/>
                  <a:pt x="390" y="579"/>
                  <a:pt x="386" y="581"/>
                </a:cubicBezTo>
                <a:cubicBezTo>
                  <a:pt x="387" y="580"/>
                  <a:pt x="387" y="579"/>
                  <a:pt x="386" y="578"/>
                </a:cubicBezTo>
                <a:close/>
                <a:moveTo>
                  <a:pt x="331" y="483"/>
                </a:moveTo>
                <a:cubicBezTo>
                  <a:pt x="330" y="483"/>
                  <a:pt x="329" y="483"/>
                  <a:pt x="328" y="484"/>
                </a:cubicBezTo>
                <a:cubicBezTo>
                  <a:pt x="329" y="485"/>
                  <a:pt x="329" y="486"/>
                  <a:pt x="330" y="486"/>
                </a:cubicBezTo>
                <a:cubicBezTo>
                  <a:pt x="329" y="485"/>
                  <a:pt x="333" y="486"/>
                  <a:pt x="331" y="483"/>
                </a:cubicBezTo>
                <a:close/>
                <a:moveTo>
                  <a:pt x="348" y="506"/>
                </a:moveTo>
                <a:cubicBezTo>
                  <a:pt x="347" y="505"/>
                  <a:pt x="345" y="504"/>
                  <a:pt x="344" y="504"/>
                </a:cubicBezTo>
                <a:cubicBezTo>
                  <a:pt x="344" y="506"/>
                  <a:pt x="346" y="505"/>
                  <a:pt x="345" y="507"/>
                </a:cubicBezTo>
                <a:cubicBezTo>
                  <a:pt x="345" y="506"/>
                  <a:pt x="343" y="508"/>
                  <a:pt x="345" y="509"/>
                </a:cubicBezTo>
                <a:cubicBezTo>
                  <a:pt x="346" y="508"/>
                  <a:pt x="347" y="507"/>
                  <a:pt x="348" y="506"/>
                </a:cubicBezTo>
                <a:close/>
                <a:moveTo>
                  <a:pt x="349" y="507"/>
                </a:moveTo>
                <a:cubicBezTo>
                  <a:pt x="352" y="506"/>
                  <a:pt x="355" y="507"/>
                  <a:pt x="357" y="505"/>
                </a:cubicBezTo>
                <a:cubicBezTo>
                  <a:pt x="355" y="501"/>
                  <a:pt x="357" y="503"/>
                  <a:pt x="354" y="498"/>
                </a:cubicBezTo>
                <a:cubicBezTo>
                  <a:pt x="354" y="499"/>
                  <a:pt x="353" y="499"/>
                  <a:pt x="353" y="499"/>
                </a:cubicBezTo>
                <a:cubicBezTo>
                  <a:pt x="355" y="501"/>
                  <a:pt x="353" y="504"/>
                  <a:pt x="352" y="502"/>
                </a:cubicBezTo>
                <a:cubicBezTo>
                  <a:pt x="355" y="501"/>
                  <a:pt x="348" y="500"/>
                  <a:pt x="349" y="502"/>
                </a:cubicBezTo>
                <a:cubicBezTo>
                  <a:pt x="350" y="502"/>
                  <a:pt x="350" y="503"/>
                  <a:pt x="351" y="504"/>
                </a:cubicBezTo>
                <a:cubicBezTo>
                  <a:pt x="351" y="505"/>
                  <a:pt x="350" y="506"/>
                  <a:pt x="349" y="505"/>
                </a:cubicBezTo>
                <a:cubicBezTo>
                  <a:pt x="349" y="504"/>
                  <a:pt x="349" y="503"/>
                  <a:pt x="348" y="501"/>
                </a:cubicBezTo>
                <a:cubicBezTo>
                  <a:pt x="346" y="500"/>
                  <a:pt x="345" y="503"/>
                  <a:pt x="347" y="503"/>
                </a:cubicBezTo>
                <a:cubicBezTo>
                  <a:pt x="347" y="501"/>
                  <a:pt x="348" y="506"/>
                  <a:pt x="349" y="507"/>
                </a:cubicBezTo>
                <a:close/>
                <a:moveTo>
                  <a:pt x="434" y="635"/>
                </a:moveTo>
                <a:cubicBezTo>
                  <a:pt x="432" y="632"/>
                  <a:pt x="432" y="632"/>
                  <a:pt x="432" y="632"/>
                </a:cubicBezTo>
                <a:cubicBezTo>
                  <a:pt x="430" y="633"/>
                  <a:pt x="433" y="637"/>
                  <a:pt x="434" y="635"/>
                </a:cubicBezTo>
                <a:close/>
                <a:moveTo>
                  <a:pt x="440" y="635"/>
                </a:moveTo>
                <a:cubicBezTo>
                  <a:pt x="439" y="633"/>
                  <a:pt x="438" y="634"/>
                  <a:pt x="438" y="632"/>
                </a:cubicBezTo>
                <a:cubicBezTo>
                  <a:pt x="436" y="633"/>
                  <a:pt x="437" y="636"/>
                  <a:pt x="435" y="635"/>
                </a:cubicBezTo>
                <a:cubicBezTo>
                  <a:pt x="436" y="637"/>
                  <a:pt x="438" y="637"/>
                  <a:pt x="440" y="635"/>
                </a:cubicBezTo>
                <a:close/>
                <a:moveTo>
                  <a:pt x="360" y="507"/>
                </a:moveTo>
                <a:cubicBezTo>
                  <a:pt x="359" y="508"/>
                  <a:pt x="358" y="506"/>
                  <a:pt x="357" y="507"/>
                </a:cubicBezTo>
                <a:cubicBezTo>
                  <a:pt x="358" y="508"/>
                  <a:pt x="357" y="509"/>
                  <a:pt x="358" y="510"/>
                </a:cubicBezTo>
                <a:cubicBezTo>
                  <a:pt x="359" y="509"/>
                  <a:pt x="361" y="509"/>
                  <a:pt x="360" y="507"/>
                </a:cubicBezTo>
                <a:close/>
                <a:moveTo>
                  <a:pt x="370" y="498"/>
                </a:moveTo>
                <a:cubicBezTo>
                  <a:pt x="369" y="496"/>
                  <a:pt x="366" y="496"/>
                  <a:pt x="367" y="497"/>
                </a:cubicBezTo>
                <a:cubicBezTo>
                  <a:pt x="368" y="497"/>
                  <a:pt x="369" y="500"/>
                  <a:pt x="370" y="498"/>
                </a:cubicBezTo>
                <a:close/>
                <a:moveTo>
                  <a:pt x="382" y="505"/>
                </a:moveTo>
                <a:cubicBezTo>
                  <a:pt x="380" y="503"/>
                  <a:pt x="378" y="504"/>
                  <a:pt x="376" y="504"/>
                </a:cubicBezTo>
                <a:cubicBezTo>
                  <a:pt x="378" y="506"/>
                  <a:pt x="380" y="507"/>
                  <a:pt x="382" y="505"/>
                </a:cubicBezTo>
                <a:close/>
                <a:moveTo>
                  <a:pt x="383" y="505"/>
                </a:moveTo>
                <a:cubicBezTo>
                  <a:pt x="385" y="504"/>
                  <a:pt x="384" y="503"/>
                  <a:pt x="384" y="501"/>
                </a:cubicBezTo>
                <a:cubicBezTo>
                  <a:pt x="383" y="503"/>
                  <a:pt x="382" y="501"/>
                  <a:pt x="381" y="502"/>
                </a:cubicBezTo>
                <a:cubicBezTo>
                  <a:pt x="383" y="504"/>
                  <a:pt x="382" y="504"/>
                  <a:pt x="383" y="505"/>
                </a:cubicBezTo>
                <a:close/>
                <a:moveTo>
                  <a:pt x="498" y="669"/>
                </a:moveTo>
                <a:cubicBezTo>
                  <a:pt x="495" y="668"/>
                  <a:pt x="498" y="671"/>
                  <a:pt x="496" y="672"/>
                </a:cubicBezTo>
                <a:cubicBezTo>
                  <a:pt x="495" y="671"/>
                  <a:pt x="495" y="670"/>
                  <a:pt x="494" y="671"/>
                </a:cubicBezTo>
                <a:cubicBezTo>
                  <a:pt x="496" y="674"/>
                  <a:pt x="499" y="671"/>
                  <a:pt x="498" y="669"/>
                </a:cubicBezTo>
                <a:close/>
                <a:moveTo>
                  <a:pt x="387" y="488"/>
                </a:moveTo>
                <a:cubicBezTo>
                  <a:pt x="386" y="484"/>
                  <a:pt x="381" y="481"/>
                  <a:pt x="383" y="485"/>
                </a:cubicBezTo>
                <a:cubicBezTo>
                  <a:pt x="384" y="483"/>
                  <a:pt x="386" y="488"/>
                  <a:pt x="387" y="488"/>
                </a:cubicBezTo>
                <a:close/>
                <a:moveTo>
                  <a:pt x="396" y="499"/>
                </a:moveTo>
                <a:cubicBezTo>
                  <a:pt x="393" y="497"/>
                  <a:pt x="397" y="497"/>
                  <a:pt x="396" y="495"/>
                </a:cubicBezTo>
                <a:cubicBezTo>
                  <a:pt x="393" y="495"/>
                  <a:pt x="394" y="497"/>
                  <a:pt x="391" y="497"/>
                </a:cubicBezTo>
                <a:cubicBezTo>
                  <a:pt x="393" y="498"/>
                  <a:pt x="394" y="498"/>
                  <a:pt x="396" y="499"/>
                </a:cubicBezTo>
                <a:close/>
                <a:moveTo>
                  <a:pt x="512" y="671"/>
                </a:moveTo>
                <a:cubicBezTo>
                  <a:pt x="511" y="668"/>
                  <a:pt x="507" y="669"/>
                  <a:pt x="509" y="672"/>
                </a:cubicBezTo>
                <a:cubicBezTo>
                  <a:pt x="510" y="670"/>
                  <a:pt x="511" y="672"/>
                  <a:pt x="512" y="671"/>
                </a:cubicBezTo>
                <a:close/>
                <a:moveTo>
                  <a:pt x="399" y="499"/>
                </a:moveTo>
                <a:cubicBezTo>
                  <a:pt x="400" y="501"/>
                  <a:pt x="401" y="502"/>
                  <a:pt x="401" y="503"/>
                </a:cubicBezTo>
                <a:cubicBezTo>
                  <a:pt x="405" y="504"/>
                  <a:pt x="402" y="498"/>
                  <a:pt x="399" y="499"/>
                </a:cubicBezTo>
                <a:close/>
                <a:moveTo>
                  <a:pt x="409" y="508"/>
                </a:moveTo>
                <a:cubicBezTo>
                  <a:pt x="408" y="508"/>
                  <a:pt x="405" y="507"/>
                  <a:pt x="407" y="510"/>
                </a:cubicBezTo>
                <a:cubicBezTo>
                  <a:pt x="407" y="510"/>
                  <a:pt x="410" y="510"/>
                  <a:pt x="409" y="508"/>
                </a:cubicBezTo>
                <a:close/>
                <a:moveTo>
                  <a:pt x="435" y="539"/>
                </a:moveTo>
                <a:cubicBezTo>
                  <a:pt x="432" y="534"/>
                  <a:pt x="430" y="536"/>
                  <a:pt x="428" y="536"/>
                </a:cubicBezTo>
                <a:cubicBezTo>
                  <a:pt x="431" y="541"/>
                  <a:pt x="432" y="536"/>
                  <a:pt x="435" y="539"/>
                </a:cubicBezTo>
                <a:close/>
                <a:moveTo>
                  <a:pt x="514" y="663"/>
                </a:moveTo>
                <a:cubicBezTo>
                  <a:pt x="513" y="659"/>
                  <a:pt x="511" y="661"/>
                  <a:pt x="509" y="661"/>
                </a:cubicBezTo>
                <a:cubicBezTo>
                  <a:pt x="511" y="664"/>
                  <a:pt x="513" y="664"/>
                  <a:pt x="514" y="663"/>
                </a:cubicBezTo>
                <a:close/>
                <a:moveTo>
                  <a:pt x="409" y="503"/>
                </a:moveTo>
                <a:cubicBezTo>
                  <a:pt x="410" y="502"/>
                  <a:pt x="411" y="501"/>
                  <a:pt x="411" y="500"/>
                </a:cubicBezTo>
                <a:cubicBezTo>
                  <a:pt x="409" y="500"/>
                  <a:pt x="408" y="497"/>
                  <a:pt x="407" y="499"/>
                </a:cubicBezTo>
                <a:cubicBezTo>
                  <a:pt x="409" y="501"/>
                  <a:pt x="408" y="502"/>
                  <a:pt x="409" y="503"/>
                </a:cubicBezTo>
                <a:close/>
                <a:moveTo>
                  <a:pt x="415" y="494"/>
                </a:moveTo>
                <a:cubicBezTo>
                  <a:pt x="414" y="496"/>
                  <a:pt x="411" y="496"/>
                  <a:pt x="412" y="498"/>
                </a:cubicBezTo>
                <a:cubicBezTo>
                  <a:pt x="413" y="498"/>
                  <a:pt x="416" y="498"/>
                  <a:pt x="415" y="494"/>
                </a:cubicBezTo>
                <a:close/>
                <a:moveTo>
                  <a:pt x="437" y="531"/>
                </a:moveTo>
                <a:cubicBezTo>
                  <a:pt x="435" y="531"/>
                  <a:pt x="436" y="533"/>
                  <a:pt x="437" y="535"/>
                </a:cubicBezTo>
                <a:cubicBezTo>
                  <a:pt x="439" y="534"/>
                  <a:pt x="438" y="532"/>
                  <a:pt x="437" y="531"/>
                </a:cubicBezTo>
                <a:close/>
                <a:moveTo>
                  <a:pt x="428" y="518"/>
                </a:moveTo>
                <a:cubicBezTo>
                  <a:pt x="430" y="517"/>
                  <a:pt x="429" y="516"/>
                  <a:pt x="429" y="514"/>
                </a:cubicBezTo>
                <a:cubicBezTo>
                  <a:pt x="428" y="514"/>
                  <a:pt x="425" y="515"/>
                  <a:pt x="426" y="516"/>
                </a:cubicBezTo>
                <a:cubicBezTo>
                  <a:pt x="427" y="515"/>
                  <a:pt x="428" y="516"/>
                  <a:pt x="428" y="518"/>
                </a:cubicBezTo>
                <a:close/>
                <a:moveTo>
                  <a:pt x="439" y="513"/>
                </a:moveTo>
                <a:cubicBezTo>
                  <a:pt x="440" y="515"/>
                  <a:pt x="439" y="516"/>
                  <a:pt x="440" y="518"/>
                </a:cubicBezTo>
                <a:cubicBezTo>
                  <a:pt x="442" y="517"/>
                  <a:pt x="442" y="517"/>
                  <a:pt x="442" y="517"/>
                </a:cubicBezTo>
                <a:cubicBezTo>
                  <a:pt x="439" y="515"/>
                  <a:pt x="441" y="513"/>
                  <a:pt x="439" y="513"/>
                </a:cubicBezTo>
                <a:close/>
                <a:moveTo>
                  <a:pt x="539" y="646"/>
                </a:moveTo>
                <a:cubicBezTo>
                  <a:pt x="538" y="647"/>
                  <a:pt x="537" y="648"/>
                  <a:pt x="537" y="649"/>
                </a:cubicBezTo>
                <a:cubicBezTo>
                  <a:pt x="539" y="650"/>
                  <a:pt x="542" y="649"/>
                  <a:pt x="539" y="646"/>
                </a:cubicBezTo>
                <a:close/>
                <a:moveTo>
                  <a:pt x="462" y="503"/>
                </a:moveTo>
                <a:cubicBezTo>
                  <a:pt x="461" y="500"/>
                  <a:pt x="457" y="501"/>
                  <a:pt x="459" y="503"/>
                </a:cubicBezTo>
                <a:cubicBezTo>
                  <a:pt x="460" y="502"/>
                  <a:pt x="461" y="505"/>
                  <a:pt x="462" y="503"/>
                </a:cubicBezTo>
                <a:close/>
                <a:moveTo>
                  <a:pt x="516" y="582"/>
                </a:moveTo>
                <a:cubicBezTo>
                  <a:pt x="515" y="582"/>
                  <a:pt x="513" y="582"/>
                  <a:pt x="512" y="581"/>
                </a:cubicBezTo>
                <a:cubicBezTo>
                  <a:pt x="512" y="583"/>
                  <a:pt x="512" y="584"/>
                  <a:pt x="513" y="585"/>
                </a:cubicBezTo>
                <a:cubicBezTo>
                  <a:pt x="514" y="584"/>
                  <a:pt x="518" y="586"/>
                  <a:pt x="516" y="582"/>
                </a:cubicBezTo>
                <a:close/>
                <a:moveTo>
                  <a:pt x="539" y="572"/>
                </a:moveTo>
                <a:cubicBezTo>
                  <a:pt x="537" y="570"/>
                  <a:pt x="537" y="570"/>
                  <a:pt x="537" y="570"/>
                </a:cubicBezTo>
                <a:cubicBezTo>
                  <a:pt x="536" y="571"/>
                  <a:pt x="536" y="572"/>
                  <a:pt x="537" y="574"/>
                </a:cubicBezTo>
                <a:lnTo>
                  <a:pt x="539" y="572"/>
                </a:lnTo>
                <a:close/>
                <a:moveTo>
                  <a:pt x="605" y="651"/>
                </a:moveTo>
                <a:cubicBezTo>
                  <a:pt x="604" y="652"/>
                  <a:pt x="604" y="653"/>
                  <a:pt x="603" y="651"/>
                </a:cubicBezTo>
                <a:cubicBezTo>
                  <a:pt x="604" y="651"/>
                  <a:pt x="606" y="650"/>
                  <a:pt x="605" y="648"/>
                </a:cubicBezTo>
                <a:cubicBezTo>
                  <a:pt x="602" y="651"/>
                  <a:pt x="600" y="650"/>
                  <a:pt x="597" y="651"/>
                </a:cubicBezTo>
                <a:cubicBezTo>
                  <a:pt x="600" y="654"/>
                  <a:pt x="603" y="653"/>
                  <a:pt x="605" y="651"/>
                </a:cubicBezTo>
                <a:close/>
                <a:moveTo>
                  <a:pt x="648" y="650"/>
                </a:moveTo>
                <a:cubicBezTo>
                  <a:pt x="647" y="650"/>
                  <a:pt x="646" y="651"/>
                  <a:pt x="647" y="653"/>
                </a:cubicBezTo>
                <a:cubicBezTo>
                  <a:pt x="649" y="654"/>
                  <a:pt x="650" y="652"/>
                  <a:pt x="648" y="650"/>
                </a:cubicBezTo>
                <a:close/>
                <a:moveTo>
                  <a:pt x="610" y="450"/>
                </a:moveTo>
                <a:cubicBezTo>
                  <a:pt x="609" y="448"/>
                  <a:pt x="610" y="448"/>
                  <a:pt x="608" y="446"/>
                </a:cubicBezTo>
                <a:cubicBezTo>
                  <a:pt x="606" y="447"/>
                  <a:pt x="609" y="451"/>
                  <a:pt x="610" y="450"/>
                </a:cubicBezTo>
                <a:close/>
                <a:moveTo>
                  <a:pt x="739" y="628"/>
                </a:moveTo>
                <a:cubicBezTo>
                  <a:pt x="738" y="625"/>
                  <a:pt x="734" y="629"/>
                  <a:pt x="737" y="631"/>
                </a:cubicBezTo>
                <a:cubicBezTo>
                  <a:pt x="738" y="629"/>
                  <a:pt x="737" y="628"/>
                  <a:pt x="739" y="628"/>
                </a:cubicBezTo>
                <a:close/>
                <a:moveTo>
                  <a:pt x="768" y="658"/>
                </a:moveTo>
                <a:cubicBezTo>
                  <a:pt x="766" y="659"/>
                  <a:pt x="768" y="662"/>
                  <a:pt x="769" y="664"/>
                </a:cubicBezTo>
                <a:cubicBezTo>
                  <a:pt x="770" y="663"/>
                  <a:pt x="769" y="660"/>
                  <a:pt x="768" y="658"/>
                </a:cubicBezTo>
                <a:close/>
                <a:moveTo>
                  <a:pt x="808" y="609"/>
                </a:moveTo>
                <a:cubicBezTo>
                  <a:pt x="807" y="610"/>
                  <a:pt x="805" y="611"/>
                  <a:pt x="807" y="614"/>
                </a:cubicBezTo>
                <a:cubicBezTo>
                  <a:pt x="807" y="612"/>
                  <a:pt x="810" y="613"/>
                  <a:pt x="808" y="609"/>
                </a:cubicBezTo>
                <a:close/>
                <a:moveTo>
                  <a:pt x="526" y="122"/>
                </a:moveTo>
                <a:cubicBezTo>
                  <a:pt x="527" y="125"/>
                  <a:pt x="525" y="121"/>
                  <a:pt x="526" y="121"/>
                </a:cubicBezTo>
                <a:cubicBezTo>
                  <a:pt x="524" y="122"/>
                  <a:pt x="519" y="127"/>
                  <a:pt x="525" y="128"/>
                </a:cubicBezTo>
                <a:cubicBezTo>
                  <a:pt x="524" y="124"/>
                  <a:pt x="527" y="126"/>
                  <a:pt x="529" y="124"/>
                </a:cubicBezTo>
                <a:cubicBezTo>
                  <a:pt x="527" y="123"/>
                  <a:pt x="528" y="122"/>
                  <a:pt x="526" y="122"/>
                </a:cubicBezTo>
                <a:close/>
                <a:moveTo>
                  <a:pt x="804" y="543"/>
                </a:moveTo>
                <a:cubicBezTo>
                  <a:pt x="804" y="545"/>
                  <a:pt x="801" y="548"/>
                  <a:pt x="804" y="548"/>
                </a:cubicBezTo>
                <a:cubicBezTo>
                  <a:pt x="804" y="547"/>
                  <a:pt x="806" y="544"/>
                  <a:pt x="804" y="543"/>
                </a:cubicBezTo>
                <a:close/>
                <a:moveTo>
                  <a:pt x="807" y="551"/>
                </a:moveTo>
                <a:cubicBezTo>
                  <a:pt x="809" y="551"/>
                  <a:pt x="811" y="548"/>
                  <a:pt x="812" y="552"/>
                </a:cubicBezTo>
                <a:cubicBezTo>
                  <a:pt x="814" y="551"/>
                  <a:pt x="815" y="554"/>
                  <a:pt x="816" y="553"/>
                </a:cubicBezTo>
                <a:cubicBezTo>
                  <a:pt x="815" y="550"/>
                  <a:pt x="814" y="551"/>
                  <a:pt x="813" y="550"/>
                </a:cubicBezTo>
                <a:cubicBezTo>
                  <a:pt x="817" y="548"/>
                  <a:pt x="818" y="542"/>
                  <a:pt x="822" y="543"/>
                </a:cubicBezTo>
                <a:cubicBezTo>
                  <a:pt x="822" y="544"/>
                  <a:pt x="822" y="544"/>
                  <a:pt x="823" y="546"/>
                </a:cubicBezTo>
                <a:cubicBezTo>
                  <a:pt x="824" y="546"/>
                  <a:pt x="824" y="544"/>
                  <a:pt x="825" y="543"/>
                </a:cubicBezTo>
                <a:cubicBezTo>
                  <a:pt x="825" y="544"/>
                  <a:pt x="825" y="545"/>
                  <a:pt x="827" y="545"/>
                </a:cubicBezTo>
                <a:cubicBezTo>
                  <a:pt x="826" y="544"/>
                  <a:pt x="825" y="543"/>
                  <a:pt x="826" y="542"/>
                </a:cubicBezTo>
                <a:cubicBezTo>
                  <a:pt x="827" y="543"/>
                  <a:pt x="828" y="545"/>
                  <a:pt x="829" y="543"/>
                </a:cubicBezTo>
                <a:cubicBezTo>
                  <a:pt x="826" y="541"/>
                  <a:pt x="829" y="541"/>
                  <a:pt x="828" y="538"/>
                </a:cubicBezTo>
                <a:cubicBezTo>
                  <a:pt x="826" y="539"/>
                  <a:pt x="825" y="539"/>
                  <a:pt x="824" y="541"/>
                </a:cubicBezTo>
                <a:cubicBezTo>
                  <a:pt x="824" y="539"/>
                  <a:pt x="823" y="540"/>
                  <a:pt x="822" y="538"/>
                </a:cubicBezTo>
                <a:cubicBezTo>
                  <a:pt x="822" y="537"/>
                  <a:pt x="825" y="537"/>
                  <a:pt x="823" y="535"/>
                </a:cubicBezTo>
                <a:cubicBezTo>
                  <a:pt x="820" y="537"/>
                  <a:pt x="818" y="534"/>
                  <a:pt x="816" y="533"/>
                </a:cubicBezTo>
                <a:cubicBezTo>
                  <a:pt x="818" y="532"/>
                  <a:pt x="820" y="532"/>
                  <a:pt x="820" y="530"/>
                </a:cubicBezTo>
                <a:cubicBezTo>
                  <a:pt x="819" y="529"/>
                  <a:pt x="818" y="531"/>
                  <a:pt x="816" y="530"/>
                </a:cubicBezTo>
                <a:cubicBezTo>
                  <a:pt x="816" y="528"/>
                  <a:pt x="818" y="528"/>
                  <a:pt x="819" y="528"/>
                </a:cubicBezTo>
                <a:cubicBezTo>
                  <a:pt x="818" y="526"/>
                  <a:pt x="819" y="526"/>
                  <a:pt x="818" y="524"/>
                </a:cubicBezTo>
                <a:cubicBezTo>
                  <a:pt x="817" y="524"/>
                  <a:pt x="816" y="527"/>
                  <a:pt x="815" y="525"/>
                </a:cubicBezTo>
                <a:cubicBezTo>
                  <a:pt x="815" y="522"/>
                  <a:pt x="813" y="525"/>
                  <a:pt x="811" y="520"/>
                </a:cubicBezTo>
                <a:cubicBezTo>
                  <a:pt x="810" y="522"/>
                  <a:pt x="808" y="524"/>
                  <a:pt x="809" y="527"/>
                </a:cubicBezTo>
                <a:cubicBezTo>
                  <a:pt x="807" y="525"/>
                  <a:pt x="808" y="524"/>
                  <a:pt x="807" y="523"/>
                </a:cubicBezTo>
                <a:cubicBezTo>
                  <a:pt x="805" y="525"/>
                  <a:pt x="806" y="520"/>
                  <a:pt x="804" y="522"/>
                </a:cubicBezTo>
                <a:cubicBezTo>
                  <a:pt x="805" y="524"/>
                  <a:pt x="805" y="526"/>
                  <a:pt x="806" y="528"/>
                </a:cubicBezTo>
                <a:cubicBezTo>
                  <a:pt x="809" y="526"/>
                  <a:pt x="808" y="529"/>
                  <a:pt x="810" y="529"/>
                </a:cubicBezTo>
                <a:cubicBezTo>
                  <a:pt x="810" y="527"/>
                  <a:pt x="811" y="526"/>
                  <a:pt x="812" y="525"/>
                </a:cubicBezTo>
                <a:cubicBezTo>
                  <a:pt x="816" y="527"/>
                  <a:pt x="812" y="529"/>
                  <a:pt x="816" y="531"/>
                </a:cubicBezTo>
                <a:cubicBezTo>
                  <a:pt x="813" y="536"/>
                  <a:pt x="808" y="536"/>
                  <a:pt x="804" y="541"/>
                </a:cubicBezTo>
                <a:cubicBezTo>
                  <a:pt x="805" y="544"/>
                  <a:pt x="806" y="542"/>
                  <a:pt x="807" y="543"/>
                </a:cubicBezTo>
                <a:cubicBezTo>
                  <a:pt x="805" y="545"/>
                  <a:pt x="805" y="548"/>
                  <a:pt x="807" y="551"/>
                </a:cubicBezTo>
                <a:close/>
                <a:moveTo>
                  <a:pt x="804" y="524"/>
                </a:moveTo>
                <a:cubicBezTo>
                  <a:pt x="802" y="526"/>
                  <a:pt x="802" y="526"/>
                  <a:pt x="802" y="526"/>
                </a:cubicBezTo>
                <a:cubicBezTo>
                  <a:pt x="802" y="527"/>
                  <a:pt x="803" y="529"/>
                  <a:pt x="803" y="530"/>
                </a:cubicBezTo>
                <a:cubicBezTo>
                  <a:pt x="803" y="526"/>
                  <a:pt x="806" y="527"/>
                  <a:pt x="804" y="524"/>
                </a:cubicBezTo>
                <a:close/>
                <a:moveTo>
                  <a:pt x="802" y="529"/>
                </a:moveTo>
                <a:cubicBezTo>
                  <a:pt x="801" y="527"/>
                  <a:pt x="801" y="527"/>
                  <a:pt x="801" y="527"/>
                </a:cubicBezTo>
                <a:cubicBezTo>
                  <a:pt x="800" y="528"/>
                  <a:pt x="799" y="529"/>
                  <a:pt x="800" y="531"/>
                </a:cubicBezTo>
                <a:cubicBezTo>
                  <a:pt x="801" y="529"/>
                  <a:pt x="802" y="531"/>
                  <a:pt x="802" y="529"/>
                </a:cubicBezTo>
                <a:close/>
                <a:moveTo>
                  <a:pt x="845" y="589"/>
                </a:moveTo>
                <a:cubicBezTo>
                  <a:pt x="845" y="590"/>
                  <a:pt x="844" y="592"/>
                  <a:pt x="845" y="594"/>
                </a:cubicBezTo>
                <a:cubicBezTo>
                  <a:pt x="846" y="592"/>
                  <a:pt x="847" y="591"/>
                  <a:pt x="845" y="589"/>
                </a:cubicBezTo>
                <a:close/>
                <a:moveTo>
                  <a:pt x="541" y="112"/>
                </a:moveTo>
                <a:cubicBezTo>
                  <a:pt x="538" y="112"/>
                  <a:pt x="536" y="117"/>
                  <a:pt x="533" y="120"/>
                </a:cubicBezTo>
                <a:cubicBezTo>
                  <a:pt x="537" y="121"/>
                  <a:pt x="542" y="116"/>
                  <a:pt x="541" y="112"/>
                </a:cubicBezTo>
                <a:close/>
                <a:moveTo>
                  <a:pt x="825" y="552"/>
                </a:moveTo>
                <a:cubicBezTo>
                  <a:pt x="824" y="551"/>
                  <a:pt x="825" y="550"/>
                  <a:pt x="823" y="548"/>
                </a:cubicBezTo>
                <a:cubicBezTo>
                  <a:pt x="821" y="549"/>
                  <a:pt x="820" y="550"/>
                  <a:pt x="821" y="552"/>
                </a:cubicBezTo>
                <a:cubicBezTo>
                  <a:pt x="822" y="549"/>
                  <a:pt x="824" y="553"/>
                  <a:pt x="825" y="552"/>
                </a:cubicBezTo>
                <a:close/>
                <a:moveTo>
                  <a:pt x="831" y="550"/>
                </a:moveTo>
                <a:cubicBezTo>
                  <a:pt x="830" y="550"/>
                  <a:pt x="828" y="550"/>
                  <a:pt x="827" y="551"/>
                </a:cubicBezTo>
                <a:cubicBezTo>
                  <a:pt x="828" y="552"/>
                  <a:pt x="828" y="553"/>
                  <a:pt x="828" y="553"/>
                </a:cubicBezTo>
                <a:cubicBezTo>
                  <a:pt x="829" y="553"/>
                  <a:pt x="830" y="551"/>
                  <a:pt x="831" y="550"/>
                </a:cubicBezTo>
                <a:close/>
                <a:moveTo>
                  <a:pt x="818" y="523"/>
                </a:moveTo>
                <a:cubicBezTo>
                  <a:pt x="817" y="522"/>
                  <a:pt x="816" y="519"/>
                  <a:pt x="815" y="520"/>
                </a:cubicBezTo>
                <a:cubicBezTo>
                  <a:pt x="816" y="521"/>
                  <a:pt x="814" y="522"/>
                  <a:pt x="816" y="524"/>
                </a:cubicBezTo>
                <a:cubicBezTo>
                  <a:pt x="817" y="523"/>
                  <a:pt x="817" y="523"/>
                  <a:pt x="818" y="523"/>
                </a:cubicBezTo>
                <a:close/>
                <a:moveTo>
                  <a:pt x="546" y="105"/>
                </a:moveTo>
                <a:cubicBezTo>
                  <a:pt x="545" y="104"/>
                  <a:pt x="543" y="105"/>
                  <a:pt x="544" y="107"/>
                </a:cubicBezTo>
                <a:cubicBezTo>
                  <a:pt x="546" y="108"/>
                  <a:pt x="547" y="106"/>
                  <a:pt x="546" y="105"/>
                </a:cubicBezTo>
                <a:close/>
                <a:moveTo>
                  <a:pt x="589" y="98"/>
                </a:moveTo>
                <a:cubicBezTo>
                  <a:pt x="588" y="102"/>
                  <a:pt x="581" y="102"/>
                  <a:pt x="582" y="107"/>
                </a:cubicBezTo>
                <a:cubicBezTo>
                  <a:pt x="585" y="106"/>
                  <a:pt x="591" y="103"/>
                  <a:pt x="589" y="98"/>
                </a:cubicBezTo>
                <a:close/>
                <a:moveTo>
                  <a:pt x="861" y="502"/>
                </a:moveTo>
                <a:cubicBezTo>
                  <a:pt x="862" y="501"/>
                  <a:pt x="864" y="502"/>
                  <a:pt x="865" y="501"/>
                </a:cubicBezTo>
                <a:cubicBezTo>
                  <a:pt x="862" y="498"/>
                  <a:pt x="864" y="498"/>
                  <a:pt x="866" y="497"/>
                </a:cubicBezTo>
                <a:cubicBezTo>
                  <a:pt x="861" y="491"/>
                  <a:pt x="861" y="498"/>
                  <a:pt x="858" y="498"/>
                </a:cubicBezTo>
                <a:cubicBezTo>
                  <a:pt x="859" y="500"/>
                  <a:pt x="860" y="500"/>
                  <a:pt x="861" y="502"/>
                </a:cubicBezTo>
                <a:close/>
                <a:moveTo>
                  <a:pt x="591" y="86"/>
                </a:moveTo>
                <a:cubicBezTo>
                  <a:pt x="590" y="86"/>
                  <a:pt x="586" y="85"/>
                  <a:pt x="588" y="89"/>
                </a:cubicBezTo>
                <a:cubicBezTo>
                  <a:pt x="590" y="88"/>
                  <a:pt x="593" y="88"/>
                  <a:pt x="591" y="86"/>
                </a:cubicBezTo>
                <a:close/>
                <a:moveTo>
                  <a:pt x="858" y="488"/>
                </a:moveTo>
                <a:cubicBezTo>
                  <a:pt x="858" y="489"/>
                  <a:pt x="855" y="489"/>
                  <a:pt x="856" y="491"/>
                </a:cubicBezTo>
                <a:cubicBezTo>
                  <a:pt x="858" y="492"/>
                  <a:pt x="860" y="491"/>
                  <a:pt x="858" y="488"/>
                </a:cubicBezTo>
                <a:close/>
                <a:moveTo>
                  <a:pt x="594" y="84"/>
                </a:moveTo>
                <a:cubicBezTo>
                  <a:pt x="593" y="86"/>
                  <a:pt x="593" y="86"/>
                  <a:pt x="593" y="86"/>
                </a:cubicBezTo>
                <a:cubicBezTo>
                  <a:pt x="594" y="89"/>
                  <a:pt x="597" y="87"/>
                  <a:pt x="594" y="84"/>
                </a:cubicBezTo>
                <a:close/>
                <a:moveTo>
                  <a:pt x="610" y="70"/>
                </a:moveTo>
                <a:cubicBezTo>
                  <a:pt x="609" y="67"/>
                  <a:pt x="606" y="69"/>
                  <a:pt x="608" y="71"/>
                </a:cubicBezTo>
                <a:cubicBezTo>
                  <a:pt x="609" y="69"/>
                  <a:pt x="611" y="72"/>
                  <a:pt x="610" y="70"/>
                </a:cubicBezTo>
                <a:close/>
                <a:moveTo>
                  <a:pt x="629" y="86"/>
                </a:moveTo>
                <a:cubicBezTo>
                  <a:pt x="629" y="88"/>
                  <a:pt x="626" y="87"/>
                  <a:pt x="628" y="90"/>
                </a:cubicBezTo>
                <a:cubicBezTo>
                  <a:pt x="630" y="88"/>
                  <a:pt x="631" y="90"/>
                  <a:pt x="633" y="89"/>
                </a:cubicBezTo>
                <a:cubicBezTo>
                  <a:pt x="634" y="87"/>
                  <a:pt x="634" y="81"/>
                  <a:pt x="638" y="82"/>
                </a:cubicBezTo>
                <a:cubicBezTo>
                  <a:pt x="636" y="77"/>
                  <a:pt x="636" y="76"/>
                  <a:pt x="634" y="71"/>
                </a:cubicBezTo>
                <a:cubicBezTo>
                  <a:pt x="633" y="73"/>
                  <a:pt x="632" y="69"/>
                  <a:pt x="632" y="71"/>
                </a:cubicBezTo>
                <a:cubicBezTo>
                  <a:pt x="633" y="79"/>
                  <a:pt x="624" y="79"/>
                  <a:pt x="623" y="87"/>
                </a:cubicBezTo>
                <a:cubicBezTo>
                  <a:pt x="625" y="87"/>
                  <a:pt x="626" y="81"/>
                  <a:pt x="629" y="86"/>
                </a:cubicBezTo>
                <a:close/>
                <a:moveTo>
                  <a:pt x="617" y="66"/>
                </a:moveTo>
                <a:cubicBezTo>
                  <a:pt x="616" y="67"/>
                  <a:pt x="616" y="67"/>
                  <a:pt x="616" y="67"/>
                </a:cubicBezTo>
                <a:cubicBezTo>
                  <a:pt x="616" y="65"/>
                  <a:pt x="615" y="66"/>
                  <a:pt x="614" y="64"/>
                </a:cubicBezTo>
                <a:cubicBezTo>
                  <a:pt x="611" y="67"/>
                  <a:pt x="619" y="68"/>
                  <a:pt x="617" y="66"/>
                </a:cubicBezTo>
                <a:close/>
                <a:moveTo>
                  <a:pt x="622" y="69"/>
                </a:moveTo>
                <a:cubicBezTo>
                  <a:pt x="620" y="69"/>
                  <a:pt x="620" y="70"/>
                  <a:pt x="620" y="72"/>
                </a:cubicBezTo>
                <a:cubicBezTo>
                  <a:pt x="622" y="71"/>
                  <a:pt x="623" y="71"/>
                  <a:pt x="622" y="69"/>
                </a:cubicBezTo>
                <a:close/>
                <a:moveTo>
                  <a:pt x="672" y="141"/>
                </a:moveTo>
                <a:cubicBezTo>
                  <a:pt x="670" y="138"/>
                  <a:pt x="669" y="139"/>
                  <a:pt x="668" y="138"/>
                </a:cubicBezTo>
                <a:cubicBezTo>
                  <a:pt x="669" y="140"/>
                  <a:pt x="667" y="142"/>
                  <a:pt x="669" y="142"/>
                </a:cubicBezTo>
                <a:cubicBezTo>
                  <a:pt x="668" y="139"/>
                  <a:pt x="671" y="143"/>
                  <a:pt x="672" y="141"/>
                </a:cubicBezTo>
                <a:close/>
                <a:moveTo>
                  <a:pt x="683" y="150"/>
                </a:moveTo>
                <a:cubicBezTo>
                  <a:pt x="682" y="149"/>
                  <a:pt x="682" y="149"/>
                  <a:pt x="682" y="149"/>
                </a:cubicBezTo>
                <a:cubicBezTo>
                  <a:pt x="682" y="149"/>
                  <a:pt x="683" y="148"/>
                  <a:pt x="682" y="148"/>
                </a:cubicBezTo>
                <a:cubicBezTo>
                  <a:pt x="682" y="148"/>
                  <a:pt x="677" y="138"/>
                  <a:pt x="677" y="147"/>
                </a:cubicBezTo>
                <a:cubicBezTo>
                  <a:pt x="678" y="145"/>
                  <a:pt x="677" y="148"/>
                  <a:pt x="678" y="149"/>
                </a:cubicBezTo>
                <a:cubicBezTo>
                  <a:pt x="680" y="149"/>
                  <a:pt x="681" y="151"/>
                  <a:pt x="683" y="150"/>
                </a:cubicBezTo>
                <a:close/>
                <a:moveTo>
                  <a:pt x="628" y="64"/>
                </a:moveTo>
                <a:cubicBezTo>
                  <a:pt x="629" y="66"/>
                  <a:pt x="625" y="67"/>
                  <a:pt x="627" y="69"/>
                </a:cubicBezTo>
                <a:cubicBezTo>
                  <a:pt x="629" y="69"/>
                  <a:pt x="631" y="65"/>
                  <a:pt x="628" y="64"/>
                </a:cubicBezTo>
                <a:close/>
                <a:moveTo>
                  <a:pt x="669" y="125"/>
                </a:moveTo>
                <a:cubicBezTo>
                  <a:pt x="668" y="122"/>
                  <a:pt x="665" y="124"/>
                  <a:pt x="666" y="126"/>
                </a:cubicBezTo>
                <a:cubicBezTo>
                  <a:pt x="668" y="127"/>
                  <a:pt x="668" y="127"/>
                  <a:pt x="669" y="125"/>
                </a:cubicBezTo>
                <a:close/>
                <a:moveTo>
                  <a:pt x="639" y="75"/>
                </a:moveTo>
                <a:cubicBezTo>
                  <a:pt x="642" y="74"/>
                  <a:pt x="640" y="71"/>
                  <a:pt x="638" y="68"/>
                </a:cubicBezTo>
                <a:cubicBezTo>
                  <a:pt x="634" y="70"/>
                  <a:pt x="640" y="72"/>
                  <a:pt x="639" y="75"/>
                </a:cubicBezTo>
                <a:close/>
                <a:moveTo>
                  <a:pt x="627" y="58"/>
                </a:moveTo>
                <a:cubicBezTo>
                  <a:pt x="628" y="57"/>
                  <a:pt x="631" y="53"/>
                  <a:pt x="628" y="49"/>
                </a:cubicBezTo>
                <a:cubicBezTo>
                  <a:pt x="628" y="50"/>
                  <a:pt x="627" y="55"/>
                  <a:pt x="626" y="54"/>
                </a:cubicBezTo>
                <a:cubicBezTo>
                  <a:pt x="628" y="55"/>
                  <a:pt x="625" y="56"/>
                  <a:pt x="627" y="58"/>
                </a:cubicBezTo>
                <a:close/>
                <a:moveTo>
                  <a:pt x="650" y="83"/>
                </a:moveTo>
                <a:cubicBezTo>
                  <a:pt x="649" y="82"/>
                  <a:pt x="649" y="81"/>
                  <a:pt x="648" y="80"/>
                </a:cubicBezTo>
                <a:cubicBezTo>
                  <a:pt x="647" y="81"/>
                  <a:pt x="647" y="82"/>
                  <a:pt x="647" y="83"/>
                </a:cubicBezTo>
                <a:cubicBezTo>
                  <a:pt x="648" y="81"/>
                  <a:pt x="649" y="85"/>
                  <a:pt x="650" y="83"/>
                </a:cubicBezTo>
                <a:close/>
                <a:moveTo>
                  <a:pt x="646" y="68"/>
                </a:moveTo>
                <a:cubicBezTo>
                  <a:pt x="643" y="67"/>
                  <a:pt x="643" y="69"/>
                  <a:pt x="642" y="72"/>
                </a:cubicBezTo>
                <a:cubicBezTo>
                  <a:pt x="645" y="73"/>
                  <a:pt x="649" y="76"/>
                  <a:pt x="652" y="77"/>
                </a:cubicBezTo>
                <a:cubicBezTo>
                  <a:pt x="651" y="73"/>
                  <a:pt x="650" y="71"/>
                  <a:pt x="648" y="65"/>
                </a:cubicBezTo>
                <a:cubicBezTo>
                  <a:pt x="647" y="65"/>
                  <a:pt x="643" y="65"/>
                  <a:pt x="645" y="66"/>
                </a:cubicBezTo>
                <a:cubicBezTo>
                  <a:pt x="646" y="66"/>
                  <a:pt x="646" y="67"/>
                  <a:pt x="646" y="68"/>
                </a:cubicBezTo>
                <a:close/>
                <a:moveTo>
                  <a:pt x="643" y="58"/>
                </a:moveTo>
                <a:cubicBezTo>
                  <a:pt x="641" y="58"/>
                  <a:pt x="640" y="57"/>
                  <a:pt x="639" y="59"/>
                </a:cubicBezTo>
                <a:cubicBezTo>
                  <a:pt x="640" y="60"/>
                  <a:pt x="641" y="64"/>
                  <a:pt x="642" y="64"/>
                </a:cubicBezTo>
                <a:cubicBezTo>
                  <a:pt x="641" y="62"/>
                  <a:pt x="643" y="60"/>
                  <a:pt x="643" y="58"/>
                </a:cubicBezTo>
                <a:close/>
                <a:moveTo>
                  <a:pt x="671" y="102"/>
                </a:moveTo>
                <a:cubicBezTo>
                  <a:pt x="670" y="102"/>
                  <a:pt x="668" y="100"/>
                  <a:pt x="667" y="101"/>
                </a:cubicBezTo>
                <a:cubicBezTo>
                  <a:pt x="669" y="102"/>
                  <a:pt x="670" y="106"/>
                  <a:pt x="670" y="106"/>
                </a:cubicBezTo>
                <a:cubicBezTo>
                  <a:pt x="669" y="104"/>
                  <a:pt x="673" y="104"/>
                  <a:pt x="671" y="102"/>
                </a:cubicBezTo>
                <a:close/>
                <a:moveTo>
                  <a:pt x="643" y="54"/>
                </a:moveTo>
                <a:cubicBezTo>
                  <a:pt x="641" y="56"/>
                  <a:pt x="642" y="53"/>
                  <a:pt x="641" y="51"/>
                </a:cubicBezTo>
                <a:cubicBezTo>
                  <a:pt x="639" y="52"/>
                  <a:pt x="639" y="52"/>
                  <a:pt x="639" y="52"/>
                </a:cubicBezTo>
                <a:cubicBezTo>
                  <a:pt x="640" y="54"/>
                  <a:pt x="641" y="54"/>
                  <a:pt x="642" y="56"/>
                </a:cubicBezTo>
                <a:cubicBezTo>
                  <a:pt x="642" y="55"/>
                  <a:pt x="643" y="55"/>
                  <a:pt x="643" y="54"/>
                </a:cubicBezTo>
                <a:close/>
                <a:moveTo>
                  <a:pt x="894" y="427"/>
                </a:moveTo>
                <a:cubicBezTo>
                  <a:pt x="893" y="428"/>
                  <a:pt x="890" y="428"/>
                  <a:pt x="891" y="432"/>
                </a:cubicBezTo>
                <a:cubicBezTo>
                  <a:pt x="893" y="432"/>
                  <a:pt x="894" y="429"/>
                  <a:pt x="894" y="427"/>
                </a:cubicBezTo>
                <a:close/>
                <a:moveTo>
                  <a:pt x="926" y="450"/>
                </a:moveTo>
                <a:cubicBezTo>
                  <a:pt x="924" y="451"/>
                  <a:pt x="923" y="450"/>
                  <a:pt x="920" y="450"/>
                </a:cubicBezTo>
                <a:cubicBezTo>
                  <a:pt x="921" y="452"/>
                  <a:pt x="922" y="454"/>
                  <a:pt x="923" y="456"/>
                </a:cubicBezTo>
                <a:cubicBezTo>
                  <a:pt x="925" y="455"/>
                  <a:pt x="927" y="453"/>
                  <a:pt x="926" y="450"/>
                </a:cubicBezTo>
                <a:close/>
                <a:moveTo>
                  <a:pt x="940" y="465"/>
                </a:moveTo>
                <a:cubicBezTo>
                  <a:pt x="938" y="468"/>
                  <a:pt x="935" y="466"/>
                  <a:pt x="938" y="469"/>
                </a:cubicBezTo>
                <a:cubicBezTo>
                  <a:pt x="939" y="468"/>
                  <a:pt x="942" y="469"/>
                  <a:pt x="940" y="465"/>
                </a:cubicBezTo>
                <a:close/>
                <a:moveTo>
                  <a:pt x="909" y="422"/>
                </a:moveTo>
                <a:cubicBezTo>
                  <a:pt x="911" y="421"/>
                  <a:pt x="911" y="421"/>
                  <a:pt x="911" y="421"/>
                </a:cubicBezTo>
                <a:cubicBezTo>
                  <a:pt x="908" y="418"/>
                  <a:pt x="908" y="418"/>
                  <a:pt x="905" y="414"/>
                </a:cubicBezTo>
                <a:cubicBezTo>
                  <a:pt x="904" y="416"/>
                  <a:pt x="904" y="416"/>
                  <a:pt x="904" y="416"/>
                </a:cubicBezTo>
                <a:cubicBezTo>
                  <a:pt x="906" y="419"/>
                  <a:pt x="909" y="418"/>
                  <a:pt x="909" y="422"/>
                </a:cubicBezTo>
                <a:close/>
                <a:moveTo>
                  <a:pt x="756" y="185"/>
                </a:moveTo>
                <a:cubicBezTo>
                  <a:pt x="758" y="185"/>
                  <a:pt x="759" y="186"/>
                  <a:pt x="760" y="183"/>
                </a:cubicBezTo>
                <a:cubicBezTo>
                  <a:pt x="761" y="185"/>
                  <a:pt x="762" y="186"/>
                  <a:pt x="763" y="188"/>
                </a:cubicBezTo>
                <a:cubicBezTo>
                  <a:pt x="766" y="188"/>
                  <a:pt x="766" y="183"/>
                  <a:pt x="773" y="182"/>
                </a:cubicBezTo>
                <a:cubicBezTo>
                  <a:pt x="772" y="183"/>
                  <a:pt x="773" y="183"/>
                  <a:pt x="773" y="184"/>
                </a:cubicBezTo>
                <a:cubicBezTo>
                  <a:pt x="774" y="183"/>
                  <a:pt x="773" y="181"/>
                  <a:pt x="772" y="178"/>
                </a:cubicBezTo>
                <a:cubicBezTo>
                  <a:pt x="770" y="177"/>
                  <a:pt x="770" y="180"/>
                  <a:pt x="769" y="177"/>
                </a:cubicBezTo>
                <a:cubicBezTo>
                  <a:pt x="766" y="178"/>
                  <a:pt x="768" y="184"/>
                  <a:pt x="764" y="183"/>
                </a:cubicBezTo>
                <a:cubicBezTo>
                  <a:pt x="765" y="178"/>
                  <a:pt x="767" y="178"/>
                  <a:pt x="767" y="173"/>
                </a:cubicBezTo>
                <a:cubicBezTo>
                  <a:pt x="769" y="173"/>
                  <a:pt x="770" y="176"/>
                  <a:pt x="770" y="177"/>
                </a:cubicBezTo>
                <a:cubicBezTo>
                  <a:pt x="771" y="176"/>
                  <a:pt x="774" y="175"/>
                  <a:pt x="772" y="172"/>
                </a:cubicBezTo>
                <a:cubicBezTo>
                  <a:pt x="771" y="173"/>
                  <a:pt x="771" y="174"/>
                  <a:pt x="769" y="174"/>
                </a:cubicBezTo>
                <a:cubicBezTo>
                  <a:pt x="767" y="171"/>
                  <a:pt x="769" y="171"/>
                  <a:pt x="768" y="169"/>
                </a:cubicBezTo>
                <a:cubicBezTo>
                  <a:pt x="766" y="172"/>
                  <a:pt x="763" y="175"/>
                  <a:pt x="760" y="173"/>
                </a:cubicBezTo>
                <a:cubicBezTo>
                  <a:pt x="762" y="171"/>
                  <a:pt x="766" y="171"/>
                  <a:pt x="764" y="167"/>
                </a:cubicBezTo>
                <a:cubicBezTo>
                  <a:pt x="762" y="167"/>
                  <a:pt x="762" y="168"/>
                  <a:pt x="761" y="165"/>
                </a:cubicBezTo>
                <a:cubicBezTo>
                  <a:pt x="759" y="166"/>
                  <a:pt x="757" y="167"/>
                  <a:pt x="755" y="165"/>
                </a:cubicBezTo>
                <a:cubicBezTo>
                  <a:pt x="759" y="164"/>
                  <a:pt x="762" y="165"/>
                  <a:pt x="766" y="164"/>
                </a:cubicBezTo>
                <a:cubicBezTo>
                  <a:pt x="765" y="162"/>
                  <a:pt x="761" y="159"/>
                  <a:pt x="760" y="158"/>
                </a:cubicBezTo>
                <a:cubicBezTo>
                  <a:pt x="758" y="159"/>
                  <a:pt x="763" y="160"/>
                  <a:pt x="761" y="162"/>
                </a:cubicBezTo>
                <a:cubicBezTo>
                  <a:pt x="758" y="160"/>
                  <a:pt x="755" y="161"/>
                  <a:pt x="753" y="164"/>
                </a:cubicBezTo>
                <a:cubicBezTo>
                  <a:pt x="754" y="162"/>
                  <a:pt x="754" y="165"/>
                  <a:pt x="754" y="166"/>
                </a:cubicBezTo>
                <a:cubicBezTo>
                  <a:pt x="753" y="166"/>
                  <a:pt x="751" y="167"/>
                  <a:pt x="750" y="168"/>
                </a:cubicBezTo>
                <a:cubicBezTo>
                  <a:pt x="752" y="171"/>
                  <a:pt x="752" y="171"/>
                  <a:pt x="752" y="171"/>
                </a:cubicBezTo>
                <a:cubicBezTo>
                  <a:pt x="753" y="171"/>
                  <a:pt x="754" y="169"/>
                  <a:pt x="754" y="171"/>
                </a:cubicBezTo>
                <a:cubicBezTo>
                  <a:pt x="753" y="172"/>
                  <a:pt x="752" y="171"/>
                  <a:pt x="751" y="172"/>
                </a:cubicBezTo>
                <a:cubicBezTo>
                  <a:pt x="754" y="176"/>
                  <a:pt x="749" y="176"/>
                  <a:pt x="751" y="178"/>
                </a:cubicBezTo>
                <a:cubicBezTo>
                  <a:pt x="753" y="180"/>
                  <a:pt x="752" y="175"/>
                  <a:pt x="754" y="177"/>
                </a:cubicBezTo>
                <a:cubicBezTo>
                  <a:pt x="756" y="179"/>
                  <a:pt x="753" y="179"/>
                  <a:pt x="755" y="181"/>
                </a:cubicBezTo>
                <a:cubicBezTo>
                  <a:pt x="756" y="181"/>
                  <a:pt x="757" y="181"/>
                  <a:pt x="757" y="181"/>
                </a:cubicBezTo>
                <a:cubicBezTo>
                  <a:pt x="757" y="179"/>
                  <a:pt x="756" y="179"/>
                  <a:pt x="756" y="179"/>
                </a:cubicBezTo>
                <a:cubicBezTo>
                  <a:pt x="757" y="179"/>
                  <a:pt x="758" y="180"/>
                  <a:pt x="759" y="181"/>
                </a:cubicBezTo>
                <a:cubicBezTo>
                  <a:pt x="758" y="182"/>
                  <a:pt x="759" y="183"/>
                  <a:pt x="758" y="184"/>
                </a:cubicBezTo>
                <a:cubicBezTo>
                  <a:pt x="756" y="184"/>
                  <a:pt x="754" y="182"/>
                  <a:pt x="752" y="182"/>
                </a:cubicBezTo>
                <a:cubicBezTo>
                  <a:pt x="754" y="185"/>
                  <a:pt x="755" y="182"/>
                  <a:pt x="756" y="185"/>
                </a:cubicBezTo>
                <a:close/>
                <a:moveTo>
                  <a:pt x="751" y="165"/>
                </a:moveTo>
                <a:cubicBezTo>
                  <a:pt x="752" y="164"/>
                  <a:pt x="752" y="162"/>
                  <a:pt x="753" y="160"/>
                </a:cubicBezTo>
                <a:cubicBezTo>
                  <a:pt x="752" y="160"/>
                  <a:pt x="750" y="158"/>
                  <a:pt x="749" y="159"/>
                </a:cubicBezTo>
                <a:cubicBezTo>
                  <a:pt x="750" y="163"/>
                  <a:pt x="747" y="160"/>
                  <a:pt x="745" y="161"/>
                </a:cubicBezTo>
                <a:cubicBezTo>
                  <a:pt x="748" y="163"/>
                  <a:pt x="747" y="163"/>
                  <a:pt x="745" y="164"/>
                </a:cubicBezTo>
                <a:cubicBezTo>
                  <a:pt x="748" y="168"/>
                  <a:pt x="748" y="159"/>
                  <a:pt x="751" y="165"/>
                </a:cubicBezTo>
                <a:close/>
                <a:moveTo>
                  <a:pt x="764" y="192"/>
                </a:moveTo>
                <a:cubicBezTo>
                  <a:pt x="762" y="192"/>
                  <a:pt x="761" y="194"/>
                  <a:pt x="762" y="196"/>
                </a:cubicBezTo>
                <a:cubicBezTo>
                  <a:pt x="763" y="196"/>
                  <a:pt x="766" y="195"/>
                  <a:pt x="764" y="192"/>
                </a:cubicBezTo>
                <a:close/>
                <a:moveTo>
                  <a:pt x="757" y="153"/>
                </a:moveTo>
                <a:cubicBezTo>
                  <a:pt x="757" y="155"/>
                  <a:pt x="756" y="158"/>
                  <a:pt x="754" y="160"/>
                </a:cubicBezTo>
                <a:cubicBezTo>
                  <a:pt x="758" y="160"/>
                  <a:pt x="760" y="157"/>
                  <a:pt x="761" y="153"/>
                </a:cubicBezTo>
                <a:cubicBezTo>
                  <a:pt x="762" y="155"/>
                  <a:pt x="760" y="156"/>
                  <a:pt x="761" y="157"/>
                </a:cubicBezTo>
                <a:cubicBezTo>
                  <a:pt x="763" y="154"/>
                  <a:pt x="763" y="156"/>
                  <a:pt x="765" y="156"/>
                </a:cubicBezTo>
                <a:cubicBezTo>
                  <a:pt x="763" y="155"/>
                  <a:pt x="764" y="153"/>
                  <a:pt x="763" y="150"/>
                </a:cubicBezTo>
                <a:cubicBezTo>
                  <a:pt x="761" y="153"/>
                  <a:pt x="759" y="154"/>
                  <a:pt x="757" y="151"/>
                </a:cubicBezTo>
                <a:cubicBezTo>
                  <a:pt x="757" y="150"/>
                  <a:pt x="759" y="150"/>
                  <a:pt x="757" y="148"/>
                </a:cubicBezTo>
                <a:cubicBezTo>
                  <a:pt x="757" y="149"/>
                  <a:pt x="754" y="151"/>
                  <a:pt x="753" y="153"/>
                </a:cubicBezTo>
                <a:cubicBezTo>
                  <a:pt x="751" y="153"/>
                  <a:pt x="752" y="150"/>
                  <a:pt x="750" y="151"/>
                </a:cubicBezTo>
                <a:cubicBezTo>
                  <a:pt x="752" y="155"/>
                  <a:pt x="748" y="154"/>
                  <a:pt x="748" y="156"/>
                </a:cubicBezTo>
                <a:cubicBezTo>
                  <a:pt x="752" y="160"/>
                  <a:pt x="755" y="152"/>
                  <a:pt x="757" y="153"/>
                </a:cubicBezTo>
                <a:close/>
                <a:moveTo>
                  <a:pt x="720" y="101"/>
                </a:moveTo>
                <a:cubicBezTo>
                  <a:pt x="719" y="98"/>
                  <a:pt x="715" y="100"/>
                  <a:pt x="716" y="102"/>
                </a:cubicBezTo>
                <a:cubicBezTo>
                  <a:pt x="717" y="102"/>
                  <a:pt x="719" y="103"/>
                  <a:pt x="720" y="101"/>
                </a:cubicBezTo>
                <a:close/>
                <a:moveTo>
                  <a:pt x="910" y="387"/>
                </a:moveTo>
                <a:cubicBezTo>
                  <a:pt x="907" y="383"/>
                  <a:pt x="907" y="383"/>
                  <a:pt x="907" y="383"/>
                </a:cubicBezTo>
                <a:cubicBezTo>
                  <a:pt x="905" y="384"/>
                  <a:pt x="905" y="384"/>
                  <a:pt x="905" y="384"/>
                </a:cubicBezTo>
                <a:cubicBezTo>
                  <a:pt x="907" y="386"/>
                  <a:pt x="908" y="387"/>
                  <a:pt x="910" y="387"/>
                </a:cubicBezTo>
                <a:close/>
                <a:moveTo>
                  <a:pt x="724" y="104"/>
                </a:moveTo>
                <a:cubicBezTo>
                  <a:pt x="723" y="105"/>
                  <a:pt x="725" y="107"/>
                  <a:pt x="725" y="109"/>
                </a:cubicBezTo>
                <a:cubicBezTo>
                  <a:pt x="726" y="109"/>
                  <a:pt x="728" y="108"/>
                  <a:pt x="727" y="106"/>
                </a:cubicBezTo>
                <a:cubicBezTo>
                  <a:pt x="726" y="106"/>
                  <a:pt x="725" y="106"/>
                  <a:pt x="725" y="106"/>
                </a:cubicBezTo>
                <a:cubicBezTo>
                  <a:pt x="725" y="105"/>
                  <a:pt x="725" y="105"/>
                  <a:pt x="724" y="104"/>
                </a:cubicBezTo>
                <a:close/>
                <a:moveTo>
                  <a:pt x="766" y="160"/>
                </a:moveTo>
                <a:cubicBezTo>
                  <a:pt x="765" y="157"/>
                  <a:pt x="765" y="157"/>
                  <a:pt x="765" y="157"/>
                </a:cubicBezTo>
                <a:cubicBezTo>
                  <a:pt x="764" y="157"/>
                  <a:pt x="763" y="158"/>
                  <a:pt x="763" y="158"/>
                </a:cubicBezTo>
                <a:cubicBezTo>
                  <a:pt x="764" y="161"/>
                  <a:pt x="765" y="161"/>
                  <a:pt x="766" y="160"/>
                </a:cubicBezTo>
                <a:close/>
                <a:moveTo>
                  <a:pt x="730" y="103"/>
                </a:moveTo>
                <a:cubicBezTo>
                  <a:pt x="730" y="101"/>
                  <a:pt x="724" y="98"/>
                  <a:pt x="725" y="102"/>
                </a:cubicBezTo>
                <a:cubicBezTo>
                  <a:pt x="727" y="102"/>
                  <a:pt x="729" y="104"/>
                  <a:pt x="730" y="103"/>
                </a:cubicBezTo>
                <a:close/>
                <a:moveTo>
                  <a:pt x="782" y="176"/>
                </a:moveTo>
                <a:cubicBezTo>
                  <a:pt x="782" y="177"/>
                  <a:pt x="782" y="177"/>
                  <a:pt x="782" y="178"/>
                </a:cubicBezTo>
                <a:cubicBezTo>
                  <a:pt x="782" y="179"/>
                  <a:pt x="783" y="179"/>
                  <a:pt x="784" y="180"/>
                </a:cubicBezTo>
                <a:cubicBezTo>
                  <a:pt x="785" y="180"/>
                  <a:pt x="784" y="176"/>
                  <a:pt x="782" y="176"/>
                </a:cubicBezTo>
                <a:close/>
                <a:moveTo>
                  <a:pt x="759" y="133"/>
                </a:moveTo>
                <a:cubicBezTo>
                  <a:pt x="758" y="130"/>
                  <a:pt x="755" y="130"/>
                  <a:pt x="756" y="133"/>
                </a:cubicBezTo>
                <a:cubicBezTo>
                  <a:pt x="757" y="133"/>
                  <a:pt x="758" y="134"/>
                  <a:pt x="759" y="133"/>
                </a:cubicBezTo>
                <a:close/>
                <a:moveTo>
                  <a:pt x="761" y="129"/>
                </a:moveTo>
                <a:cubicBezTo>
                  <a:pt x="760" y="128"/>
                  <a:pt x="762" y="127"/>
                  <a:pt x="761" y="126"/>
                </a:cubicBezTo>
                <a:cubicBezTo>
                  <a:pt x="760" y="126"/>
                  <a:pt x="759" y="126"/>
                  <a:pt x="758" y="127"/>
                </a:cubicBezTo>
                <a:cubicBezTo>
                  <a:pt x="759" y="129"/>
                  <a:pt x="760" y="129"/>
                  <a:pt x="761" y="129"/>
                </a:cubicBezTo>
                <a:close/>
                <a:moveTo>
                  <a:pt x="892" y="278"/>
                </a:moveTo>
                <a:cubicBezTo>
                  <a:pt x="895" y="281"/>
                  <a:pt x="896" y="281"/>
                  <a:pt x="897" y="278"/>
                </a:cubicBezTo>
                <a:cubicBezTo>
                  <a:pt x="899" y="280"/>
                  <a:pt x="900" y="282"/>
                  <a:pt x="902" y="282"/>
                </a:cubicBezTo>
                <a:cubicBezTo>
                  <a:pt x="902" y="279"/>
                  <a:pt x="906" y="280"/>
                  <a:pt x="906" y="276"/>
                </a:cubicBezTo>
                <a:cubicBezTo>
                  <a:pt x="907" y="276"/>
                  <a:pt x="909" y="277"/>
                  <a:pt x="911" y="277"/>
                </a:cubicBezTo>
                <a:cubicBezTo>
                  <a:pt x="909" y="274"/>
                  <a:pt x="907" y="274"/>
                  <a:pt x="906" y="271"/>
                </a:cubicBezTo>
                <a:cubicBezTo>
                  <a:pt x="905" y="272"/>
                  <a:pt x="903" y="270"/>
                  <a:pt x="902" y="268"/>
                </a:cubicBezTo>
                <a:cubicBezTo>
                  <a:pt x="896" y="266"/>
                  <a:pt x="895" y="273"/>
                  <a:pt x="890" y="273"/>
                </a:cubicBezTo>
                <a:cubicBezTo>
                  <a:pt x="891" y="277"/>
                  <a:pt x="895" y="275"/>
                  <a:pt x="894" y="277"/>
                </a:cubicBezTo>
                <a:cubicBezTo>
                  <a:pt x="893" y="276"/>
                  <a:pt x="892" y="277"/>
                  <a:pt x="892" y="278"/>
                </a:cubicBezTo>
                <a:close/>
                <a:moveTo>
                  <a:pt x="894" y="282"/>
                </a:moveTo>
                <a:cubicBezTo>
                  <a:pt x="892" y="280"/>
                  <a:pt x="890" y="279"/>
                  <a:pt x="889" y="277"/>
                </a:cubicBezTo>
                <a:cubicBezTo>
                  <a:pt x="885" y="285"/>
                  <a:pt x="879" y="279"/>
                  <a:pt x="880" y="289"/>
                </a:cubicBezTo>
                <a:cubicBezTo>
                  <a:pt x="880" y="288"/>
                  <a:pt x="881" y="288"/>
                  <a:pt x="882" y="288"/>
                </a:cubicBezTo>
                <a:cubicBezTo>
                  <a:pt x="877" y="289"/>
                  <a:pt x="877" y="292"/>
                  <a:pt x="871" y="295"/>
                </a:cubicBezTo>
                <a:cubicBezTo>
                  <a:pt x="874" y="297"/>
                  <a:pt x="876" y="297"/>
                  <a:pt x="878" y="297"/>
                </a:cubicBezTo>
                <a:cubicBezTo>
                  <a:pt x="878" y="296"/>
                  <a:pt x="875" y="296"/>
                  <a:pt x="876" y="294"/>
                </a:cubicBezTo>
                <a:cubicBezTo>
                  <a:pt x="878" y="295"/>
                  <a:pt x="879" y="295"/>
                  <a:pt x="880" y="293"/>
                </a:cubicBezTo>
                <a:cubicBezTo>
                  <a:pt x="887" y="298"/>
                  <a:pt x="893" y="288"/>
                  <a:pt x="900" y="286"/>
                </a:cubicBezTo>
                <a:cubicBezTo>
                  <a:pt x="898" y="283"/>
                  <a:pt x="895" y="285"/>
                  <a:pt x="894" y="280"/>
                </a:cubicBezTo>
                <a:cubicBezTo>
                  <a:pt x="893" y="280"/>
                  <a:pt x="894" y="282"/>
                  <a:pt x="894" y="282"/>
                </a:cubicBezTo>
                <a:close/>
                <a:moveTo>
                  <a:pt x="921" y="339"/>
                </a:moveTo>
                <a:cubicBezTo>
                  <a:pt x="920" y="336"/>
                  <a:pt x="917" y="338"/>
                  <a:pt x="919" y="340"/>
                </a:cubicBezTo>
                <a:lnTo>
                  <a:pt x="921" y="339"/>
                </a:lnTo>
                <a:close/>
                <a:moveTo>
                  <a:pt x="803" y="165"/>
                </a:moveTo>
                <a:cubicBezTo>
                  <a:pt x="806" y="162"/>
                  <a:pt x="799" y="159"/>
                  <a:pt x="803" y="165"/>
                </a:cubicBezTo>
                <a:close/>
                <a:moveTo>
                  <a:pt x="808" y="166"/>
                </a:moveTo>
                <a:cubicBezTo>
                  <a:pt x="807" y="163"/>
                  <a:pt x="804" y="165"/>
                  <a:pt x="805" y="167"/>
                </a:cubicBezTo>
                <a:cubicBezTo>
                  <a:pt x="806" y="166"/>
                  <a:pt x="807" y="167"/>
                  <a:pt x="808" y="166"/>
                </a:cubicBezTo>
                <a:close/>
                <a:moveTo>
                  <a:pt x="927" y="347"/>
                </a:moveTo>
                <a:cubicBezTo>
                  <a:pt x="928" y="346"/>
                  <a:pt x="929" y="344"/>
                  <a:pt x="929" y="343"/>
                </a:cubicBezTo>
                <a:cubicBezTo>
                  <a:pt x="927" y="344"/>
                  <a:pt x="926" y="341"/>
                  <a:pt x="924" y="344"/>
                </a:cubicBezTo>
                <a:cubicBezTo>
                  <a:pt x="925" y="345"/>
                  <a:pt x="926" y="346"/>
                  <a:pt x="927" y="347"/>
                </a:cubicBezTo>
                <a:close/>
                <a:moveTo>
                  <a:pt x="937" y="332"/>
                </a:moveTo>
                <a:cubicBezTo>
                  <a:pt x="935" y="329"/>
                  <a:pt x="937" y="328"/>
                  <a:pt x="939" y="327"/>
                </a:cubicBezTo>
                <a:cubicBezTo>
                  <a:pt x="937" y="324"/>
                  <a:pt x="935" y="327"/>
                  <a:pt x="934" y="324"/>
                </a:cubicBezTo>
                <a:cubicBezTo>
                  <a:pt x="933" y="325"/>
                  <a:pt x="929" y="325"/>
                  <a:pt x="931" y="328"/>
                </a:cubicBezTo>
                <a:cubicBezTo>
                  <a:pt x="933" y="329"/>
                  <a:pt x="931" y="324"/>
                  <a:pt x="934" y="327"/>
                </a:cubicBezTo>
                <a:cubicBezTo>
                  <a:pt x="933" y="329"/>
                  <a:pt x="933" y="331"/>
                  <a:pt x="934" y="333"/>
                </a:cubicBezTo>
                <a:cubicBezTo>
                  <a:pt x="935" y="333"/>
                  <a:pt x="936" y="334"/>
                  <a:pt x="937" y="332"/>
                </a:cubicBezTo>
                <a:close/>
                <a:moveTo>
                  <a:pt x="830" y="159"/>
                </a:moveTo>
                <a:cubicBezTo>
                  <a:pt x="828" y="156"/>
                  <a:pt x="825" y="157"/>
                  <a:pt x="827" y="160"/>
                </a:cubicBezTo>
                <a:cubicBezTo>
                  <a:pt x="828" y="160"/>
                  <a:pt x="829" y="160"/>
                  <a:pt x="830" y="159"/>
                </a:cubicBezTo>
                <a:close/>
                <a:moveTo>
                  <a:pt x="838" y="169"/>
                </a:moveTo>
                <a:cubicBezTo>
                  <a:pt x="839" y="171"/>
                  <a:pt x="840" y="169"/>
                  <a:pt x="841" y="169"/>
                </a:cubicBezTo>
                <a:cubicBezTo>
                  <a:pt x="840" y="166"/>
                  <a:pt x="839" y="168"/>
                  <a:pt x="838" y="169"/>
                </a:cubicBezTo>
                <a:close/>
                <a:moveTo>
                  <a:pt x="845" y="159"/>
                </a:moveTo>
                <a:cubicBezTo>
                  <a:pt x="844" y="159"/>
                  <a:pt x="840" y="158"/>
                  <a:pt x="840" y="161"/>
                </a:cubicBezTo>
                <a:cubicBezTo>
                  <a:pt x="841" y="160"/>
                  <a:pt x="842" y="163"/>
                  <a:pt x="841" y="163"/>
                </a:cubicBezTo>
                <a:cubicBezTo>
                  <a:pt x="837" y="162"/>
                  <a:pt x="832" y="165"/>
                  <a:pt x="836" y="169"/>
                </a:cubicBezTo>
                <a:cubicBezTo>
                  <a:pt x="836" y="165"/>
                  <a:pt x="840" y="165"/>
                  <a:pt x="843" y="165"/>
                </a:cubicBezTo>
                <a:cubicBezTo>
                  <a:pt x="842" y="166"/>
                  <a:pt x="841" y="167"/>
                  <a:pt x="841" y="169"/>
                </a:cubicBezTo>
                <a:cubicBezTo>
                  <a:pt x="847" y="172"/>
                  <a:pt x="849" y="168"/>
                  <a:pt x="852" y="165"/>
                </a:cubicBezTo>
                <a:cubicBezTo>
                  <a:pt x="849" y="160"/>
                  <a:pt x="847" y="166"/>
                  <a:pt x="845" y="166"/>
                </a:cubicBezTo>
                <a:cubicBezTo>
                  <a:pt x="845" y="162"/>
                  <a:pt x="843" y="164"/>
                  <a:pt x="841" y="162"/>
                </a:cubicBezTo>
                <a:cubicBezTo>
                  <a:pt x="842" y="162"/>
                  <a:pt x="847" y="162"/>
                  <a:pt x="845" y="159"/>
                </a:cubicBezTo>
                <a:close/>
                <a:moveTo>
                  <a:pt x="917" y="280"/>
                </a:moveTo>
                <a:cubicBezTo>
                  <a:pt x="920" y="281"/>
                  <a:pt x="921" y="283"/>
                  <a:pt x="921" y="285"/>
                </a:cubicBezTo>
                <a:cubicBezTo>
                  <a:pt x="924" y="285"/>
                  <a:pt x="920" y="282"/>
                  <a:pt x="923" y="281"/>
                </a:cubicBezTo>
                <a:cubicBezTo>
                  <a:pt x="917" y="278"/>
                  <a:pt x="917" y="274"/>
                  <a:pt x="912" y="271"/>
                </a:cubicBezTo>
                <a:cubicBezTo>
                  <a:pt x="911" y="272"/>
                  <a:pt x="911" y="274"/>
                  <a:pt x="912" y="277"/>
                </a:cubicBezTo>
                <a:cubicBezTo>
                  <a:pt x="913" y="278"/>
                  <a:pt x="915" y="276"/>
                  <a:pt x="916" y="277"/>
                </a:cubicBezTo>
                <a:cubicBezTo>
                  <a:pt x="916" y="280"/>
                  <a:pt x="913" y="279"/>
                  <a:pt x="914" y="282"/>
                </a:cubicBezTo>
                <a:cubicBezTo>
                  <a:pt x="917" y="283"/>
                  <a:pt x="916" y="282"/>
                  <a:pt x="917" y="280"/>
                </a:cubicBezTo>
                <a:close/>
                <a:moveTo>
                  <a:pt x="851" y="154"/>
                </a:moveTo>
                <a:cubicBezTo>
                  <a:pt x="849" y="156"/>
                  <a:pt x="847" y="154"/>
                  <a:pt x="848" y="158"/>
                </a:cubicBezTo>
                <a:cubicBezTo>
                  <a:pt x="850" y="159"/>
                  <a:pt x="851" y="157"/>
                  <a:pt x="851" y="154"/>
                </a:cubicBezTo>
                <a:close/>
                <a:moveTo>
                  <a:pt x="227" y="491"/>
                </a:moveTo>
                <a:cubicBezTo>
                  <a:pt x="225" y="489"/>
                  <a:pt x="226" y="488"/>
                  <a:pt x="226" y="487"/>
                </a:cubicBezTo>
                <a:cubicBezTo>
                  <a:pt x="224" y="487"/>
                  <a:pt x="223" y="489"/>
                  <a:pt x="221" y="491"/>
                </a:cubicBezTo>
                <a:cubicBezTo>
                  <a:pt x="224" y="494"/>
                  <a:pt x="224" y="489"/>
                  <a:pt x="227" y="491"/>
                </a:cubicBezTo>
                <a:close/>
                <a:moveTo>
                  <a:pt x="237" y="498"/>
                </a:moveTo>
                <a:cubicBezTo>
                  <a:pt x="238" y="496"/>
                  <a:pt x="239" y="497"/>
                  <a:pt x="241" y="495"/>
                </a:cubicBezTo>
                <a:cubicBezTo>
                  <a:pt x="239" y="492"/>
                  <a:pt x="242" y="494"/>
                  <a:pt x="241" y="491"/>
                </a:cubicBezTo>
                <a:cubicBezTo>
                  <a:pt x="238" y="492"/>
                  <a:pt x="235" y="493"/>
                  <a:pt x="237" y="498"/>
                </a:cubicBezTo>
                <a:close/>
                <a:moveTo>
                  <a:pt x="233" y="493"/>
                </a:moveTo>
                <a:cubicBezTo>
                  <a:pt x="234" y="494"/>
                  <a:pt x="236" y="493"/>
                  <a:pt x="237" y="492"/>
                </a:cubicBezTo>
                <a:cubicBezTo>
                  <a:pt x="237" y="491"/>
                  <a:pt x="237" y="490"/>
                  <a:pt x="237" y="488"/>
                </a:cubicBezTo>
                <a:cubicBezTo>
                  <a:pt x="235" y="488"/>
                  <a:pt x="232" y="492"/>
                  <a:pt x="236" y="491"/>
                </a:cubicBezTo>
                <a:cubicBezTo>
                  <a:pt x="235" y="493"/>
                  <a:pt x="231" y="490"/>
                  <a:pt x="233" y="493"/>
                </a:cubicBezTo>
                <a:close/>
                <a:moveTo>
                  <a:pt x="847" y="510"/>
                </a:moveTo>
                <a:cubicBezTo>
                  <a:pt x="848" y="507"/>
                  <a:pt x="854" y="511"/>
                  <a:pt x="856" y="514"/>
                </a:cubicBezTo>
                <a:cubicBezTo>
                  <a:pt x="856" y="513"/>
                  <a:pt x="858" y="512"/>
                  <a:pt x="858" y="510"/>
                </a:cubicBezTo>
                <a:cubicBezTo>
                  <a:pt x="856" y="508"/>
                  <a:pt x="853" y="512"/>
                  <a:pt x="852" y="507"/>
                </a:cubicBezTo>
                <a:cubicBezTo>
                  <a:pt x="851" y="508"/>
                  <a:pt x="850" y="509"/>
                  <a:pt x="848" y="507"/>
                </a:cubicBezTo>
                <a:cubicBezTo>
                  <a:pt x="847" y="508"/>
                  <a:pt x="844" y="507"/>
                  <a:pt x="847" y="510"/>
                </a:cubicBezTo>
                <a:close/>
                <a:moveTo>
                  <a:pt x="969" y="369"/>
                </a:moveTo>
                <a:cubicBezTo>
                  <a:pt x="969" y="368"/>
                  <a:pt x="971" y="367"/>
                  <a:pt x="969" y="365"/>
                </a:cubicBezTo>
                <a:cubicBezTo>
                  <a:pt x="969" y="367"/>
                  <a:pt x="966" y="365"/>
                  <a:pt x="967" y="366"/>
                </a:cubicBezTo>
                <a:cubicBezTo>
                  <a:pt x="968" y="366"/>
                  <a:pt x="968" y="367"/>
                  <a:pt x="969" y="369"/>
                </a:cubicBezTo>
                <a:close/>
                <a:moveTo>
                  <a:pt x="679" y="94"/>
                </a:moveTo>
                <a:cubicBezTo>
                  <a:pt x="680" y="95"/>
                  <a:pt x="680" y="95"/>
                  <a:pt x="681" y="95"/>
                </a:cubicBezTo>
                <a:cubicBezTo>
                  <a:pt x="678" y="91"/>
                  <a:pt x="677" y="94"/>
                  <a:pt x="677" y="95"/>
                </a:cubicBezTo>
                <a:cubicBezTo>
                  <a:pt x="678" y="96"/>
                  <a:pt x="679" y="95"/>
                  <a:pt x="679" y="94"/>
                </a:cubicBezTo>
                <a:close/>
                <a:moveTo>
                  <a:pt x="239" y="528"/>
                </a:moveTo>
                <a:cubicBezTo>
                  <a:pt x="240" y="527"/>
                  <a:pt x="243" y="528"/>
                  <a:pt x="243" y="526"/>
                </a:cubicBezTo>
                <a:cubicBezTo>
                  <a:pt x="241" y="527"/>
                  <a:pt x="238" y="524"/>
                  <a:pt x="239" y="528"/>
                </a:cubicBezTo>
                <a:close/>
                <a:moveTo>
                  <a:pt x="378" y="540"/>
                </a:moveTo>
                <a:cubicBezTo>
                  <a:pt x="380" y="542"/>
                  <a:pt x="377" y="542"/>
                  <a:pt x="378" y="544"/>
                </a:cubicBezTo>
                <a:cubicBezTo>
                  <a:pt x="380" y="542"/>
                  <a:pt x="379" y="543"/>
                  <a:pt x="380" y="546"/>
                </a:cubicBezTo>
                <a:cubicBezTo>
                  <a:pt x="381" y="545"/>
                  <a:pt x="382" y="543"/>
                  <a:pt x="383" y="542"/>
                </a:cubicBezTo>
                <a:cubicBezTo>
                  <a:pt x="384" y="542"/>
                  <a:pt x="386" y="544"/>
                  <a:pt x="387" y="544"/>
                </a:cubicBezTo>
                <a:cubicBezTo>
                  <a:pt x="386" y="542"/>
                  <a:pt x="389" y="546"/>
                  <a:pt x="389" y="544"/>
                </a:cubicBezTo>
                <a:cubicBezTo>
                  <a:pt x="388" y="542"/>
                  <a:pt x="387" y="542"/>
                  <a:pt x="386" y="541"/>
                </a:cubicBezTo>
                <a:cubicBezTo>
                  <a:pt x="387" y="540"/>
                  <a:pt x="386" y="540"/>
                  <a:pt x="387" y="539"/>
                </a:cubicBezTo>
                <a:cubicBezTo>
                  <a:pt x="388" y="541"/>
                  <a:pt x="390" y="542"/>
                  <a:pt x="391" y="541"/>
                </a:cubicBezTo>
                <a:cubicBezTo>
                  <a:pt x="390" y="540"/>
                  <a:pt x="389" y="540"/>
                  <a:pt x="390" y="539"/>
                </a:cubicBezTo>
                <a:cubicBezTo>
                  <a:pt x="391" y="540"/>
                  <a:pt x="393" y="535"/>
                  <a:pt x="393" y="540"/>
                </a:cubicBezTo>
                <a:cubicBezTo>
                  <a:pt x="394" y="539"/>
                  <a:pt x="395" y="537"/>
                  <a:pt x="396" y="540"/>
                </a:cubicBezTo>
                <a:cubicBezTo>
                  <a:pt x="396" y="537"/>
                  <a:pt x="401" y="541"/>
                  <a:pt x="399" y="536"/>
                </a:cubicBezTo>
                <a:cubicBezTo>
                  <a:pt x="395" y="536"/>
                  <a:pt x="394" y="533"/>
                  <a:pt x="390" y="530"/>
                </a:cubicBezTo>
                <a:cubicBezTo>
                  <a:pt x="389" y="532"/>
                  <a:pt x="392" y="532"/>
                  <a:pt x="391" y="534"/>
                </a:cubicBezTo>
                <a:cubicBezTo>
                  <a:pt x="389" y="532"/>
                  <a:pt x="390" y="536"/>
                  <a:pt x="390" y="537"/>
                </a:cubicBezTo>
                <a:cubicBezTo>
                  <a:pt x="385" y="539"/>
                  <a:pt x="382" y="538"/>
                  <a:pt x="380" y="543"/>
                </a:cubicBezTo>
                <a:cubicBezTo>
                  <a:pt x="379" y="542"/>
                  <a:pt x="380" y="539"/>
                  <a:pt x="378" y="540"/>
                </a:cubicBezTo>
                <a:close/>
                <a:moveTo>
                  <a:pt x="264" y="669"/>
                </a:moveTo>
                <a:cubicBezTo>
                  <a:pt x="265" y="667"/>
                  <a:pt x="267" y="668"/>
                  <a:pt x="268" y="668"/>
                </a:cubicBezTo>
                <a:cubicBezTo>
                  <a:pt x="267" y="666"/>
                  <a:pt x="266" y="663"/>
                  <a:pt x="266" y="661"/>
                </a:cubicBezTo>
                <a:cubicBezTo>
                  <a:pt x="266" y="665"/>
                  <a:pt x="265" y="667"/>
                  <a:pt x="264" y="669"/>
                </a:cubicBezTo>
                <a:close/>
                <a:moveTo>
                  <a:pt x="125" y="722"/>
                </a:moveTo>
                <a:cubicBezTo>
                  <a:pt x="124" y="719"/>
                  <a:pt x="121" y="722"/>
                  <a:pt x="121" y="722"/>
                </a:cubicBezTo>
                <a:cubicBezTo>
                  <a:pt x="123" y="722"/>
                  <a:pt x="124" y="724"/>
                  <a:pt x="125" y="722"/>
                </a:cubicBezTo>
                <a:close/>
                <a:moveTo>
                  <a:pt x="106" y="690"/>
                </a:moveTo>
                <a:cubicBezTo>
                  <a:pt x="105" y="691"/>
                  <a:pt x="105" y="692"/>
                  <a:pt x="105" y="694"/>
                </a:cubicBezTo>
                <a:cubicBezTo>
                  <a:pt x="107" y="693"/>
                  <a:pt x="106" y="696"/>
                  <a:pt x="106" y="697"/>
                </a:cubicBezTo>
                <a:cubicBezTo>
                  <a:pt x="107" y="697"/>
                  <a:pt x="108" y="696"/>
                  <a:pt x="108" y="696"/>
                </a:cubicBezTo>
                <a:cubicBezTo>
                  <a:pt x="107" y="694"/>
                  <a:pt x="106" y="695"/>
                  <a:pt x="105" y="692"/>
                </a:cubicBezTo>
                <a:cubicBezTo>
                  <a:pt x="106" y="692"/>
                  <a:pt x="108" y="691"/>
                  <a:pt x="106" y="690"/>
                </a:cubicBezTo>
                <a:close/>
                <a:moveTo>
                  <a:pt x="175" y="793"/>
                </a:moveTo>
                <a:cubicBezTo>
                  <a:pt x="179" y="793"/>
                  <a:pt x="179" y="791"/>
                  <a:pt x="182" y="792"/>
                </a:cubicBezTo>
                <a:cubicBezTo>
                  <a:pt x="180" y="789"/>
                  <a:pt x="173" y="793"/>
                  <a:pt x="173" y="791"/>
                </a:cubicBezTo>
                <a:lnTo>
                  <a:pt x="175" y="793"/>
                </a:lnTo>
                <a:close/>
                <a:moveTo>
                  <a:pt x="265" y="900"/>
                </a:moveTo>
                <a:cubicBezTo>
                  <a:pt x="268" y="903"/>
                  <a:pt x="263" y="901"/>
                  <a:pt x="262" y="902"/>
                </a:cubicBezTo>
                <a:cubicBezTo>
                  <a:pt x="268" y="905"/>
                  <a:pt x="272" y="900"/>
                  <a:pt x="276" y="899"/>
                </a:cubicBezTo>
                <a:cubicBezTo>
                  <a:pt x="274" y="895"/>
                  <a:pt x="275" y="901"/>
                  <a:pt x="272" y="898"/>
                </a:cubicBezTo>
                <a:cubicBezTo>
                  <a:pt x="270" y="899"/>
                  <a:pt x="273" y="901"/>
                  <a:pt x="271" y="901"/>
                </a:cubicBezTo>
                <a:cubicBezTo>
                  <a:pt x="268" y="898"/>
                  <a:pt x="267" y="902"/>
                  <a:pt x="265" y="900"/>
                </a:cubicBezTo>
                <a:close/>
                <a:moveTo>
                  <a:pt x="200" y="795"/>
                </a:moveTo>
                <a:cubicBezTo>
                  <a:pt x="199" y="794"/>
                  <a:pt x="195" y="792"/>
                  <a:pt x="195" y="794"/>
                </a:cubicBezTo>
                <a:cubicBezTo>
                  <a:pt x="196" y="792"/>
                  <a:pt x="198" y="797"/>
                  <a:pt x="200" y="795"/>
                </a:cubicBezTo>
                <a:close/>
                <a:moveTo>
                  <a:pt x="152" y="712"/>
                </a:moveTo>
                <a:cubicBezTo>
                  <a:pt x="150" y="711"/>
                  <a:pt x="147" y="714"/>
                  <a:pt x="147" y="710"/>
                </a:cubicBezTo>
                <a:cubicBezTo>
                  <a:pt x="146" y="711"/>
                  <a:pt x="145" y="708"/>
                  <a:pt x="143" y="710"/>
                </a:cubicBezTo>
                <a:cubicBezTo>
                  <a:pt x="145" y="714"/>
                  <a:pt x="146" y="711"/>
                  <a:pt x="148" y="714"/>
                </a:cubicBezTo>
                <a:cubicBezTo>
                  <a:pt x="147" y="716"/>
                  <a:pt x="145" y="715"/>
                  <a:pt x="145" y="717"/>
                </a:cubicBezTo>
                <a:cubicBezTo>
                  <a:pt x="147" y="715"/>
                  <a:pt x="150" y="720"/>
                  <a:pt x="150" y="718"/>
                </a:cubicBezTo>
                <a:cubicBezTo>
                  <a:pt x="148" y="716"/>
                  <a:pt x="148" y="714"/>
                  <a:pt x="149" y="713"/>
                </a:cubicBezTo>
                <a:cubicBezTo>
                  <a:pt x="150" y="714"/>
                  <a:pt x="152" y="713"/>
                  <a:pt x="152" y="712"/>
                </a:cubicBezTo>
                <a:close/>
                <a:moveTo>
                  <a:pt x="70" y="588"/>
                </a:moveTo>
                <a:cubicBezTo>
                  <a:pt x="70" y="587"/>
                  <a:pt x="72" y="583"/>
                  <a:pt x="71" y="584"/>
                </a:cubicBezTo>
                <a:cubicBezTo>
                  <a:pt x="71" y="587"/>
                  <a:pt x="65" y="584"/>
                  <a:pt x="67" y="585"/>
                </a:cubicBezTo>
                <a:cubicBezTo>
                  <a:pt x="68" y="585"/>
                  <a:pt x="69" y="586"/>
                  <a:pt x="70" y="588"/>
                </a:cubicBezTo>
                <a:close/>
                <a:moveTo>
                  <a:pt x="186" y="705"/>
                </a:moveTo>
                <a:cubicBezTo>
                  <a:pt x="183" y="704"/>
                  <a:pt x="181" y="706"/>
                  <a:pt x="179" y="708"/>
                </a:cubicBezTo>
                <a:cubicBezTo>
                  <a:pt x="178" y="709"/>
                  <a:pt x="179" y="707"/>
                  <a:pt x="178" y="706"/>
                </a:cubicBezTo>
                <a:cubicBezTo>
                  <a:pt x="183" y="705"/>
                  <a:pt x="184" y="702"/>
                  <a:pt x="186" y="697"/>
                </a:cubicBezTo>
                <a:cubicBezTo>
                  <a:pt x="187" y="701"/>
                  <a:pt x="194" y="695"/>
                  <a:pt x="194" y="692"/>
                </a:cubicBezTo>
                <a:cubicBezTo>
                  <a:pt x="193" y="692"/>
                  <a:pt x="193" y="692"/>
                  <a:pt x="192" y="691"/>
                </a:cubicBezTo>
                <a:cubicBezTo>
                  <a:pt x="192" y="696"/>
                  <a:pt x="189" y="693"/>
                  <a:pt x="188" y="697"/>
                </a:cubicBezTo>
                <a:cubicBezTo>
                  <a:pt x="187" y="694"/>
                  <a:pt x="187" y="694"/>
                  <a:pt x="187" y="694"/>
                </a:cubicBezTo>
                <a:cubicBezTo>
                  <a:pt x="184" y="696"/>
                  <a:pt x="181" y="697"/>
                  <a:pt x="183" y="701"/>
                </a:cubicBezTo>
                <a:cubicBezTo>
                  <a:pt x="180" y="703"/>
                  <a:pt x="179" y="698"/>
                  <a:pt x="176" y="700"/>
                </a:cubicBezTo>
                <a:cubicBezTo>
                  <a:pt x="175" y="704"/>
                  <a:pt x="173" y="706"/>
                  <a:pt x="172" y="709"/>
                </a:cubicBezTo>
                <a:cubicBezTo>
                  <a:pt x="173" y="709"/>
                  <a:pt x="173" y="709"/>
                  <a:pt x="174" y="710"/>
                </a:cubicBezTo>
                <a:cubicBezTo>
                  <a:pt x="175" y="710"/>
                  <a:pt x="174" y="709"/>
                  <a:pt x="176" y="709"/>
                </a:cubicBezTo>
                <a:cubicBezTo>
                  <a:pt x="174" y="712"/>
                  <a:pt x="170" y="714"/>
                  <a:pt x="167" y="714"/>
                </a:cubicBezTo>
                <a:cubicBezTo>
                  <a:pt x="165" y="715"/>
                  <a:pt x="166" y="717"/>
                  <a:pt x="166" y="718"/>
                </a:cubicBezTo>
                <a:cubicBezTo>
                  <a:pt x="164" y="720"/>
                  <a:pt x="164" y="717"/>
                  <a:pt x="164" y="715"/>
                </a:cubicBezTo>
                <a:cubicBezTo>
                  <a:pt x="167" y="712"/>
                  <a:pt x="168" y="712"/>
                  <a:pt x="170" y="710"/>
                </a:cubicBezTo>
                <a:cubicBezTo>
                  <a:pt x="167" y="706"/>
                  <a:pt x="163" y="709"/>
                  <a:pt x="164" y="712"/>
                </a:cubicBezTo>
                <a:cubicBezTo>
                  <a:pt x="163" y="712"/>
                  <a:pt x="162" y="710"/>
                  <a:pt x="161" y="709"/>
                </a:cubicBezTo>
                <a:cubicBezTo>
                  <a:pt x="159" y="710"/>
                  <a:pt x="159" y="711"/>
                  <a:pt x="156" y="712"/>
                </a:cubicBezTo>
                <a:cubicBezTo>
                  <a:pt x="154" y="709"/>
                  <a:pt x="154" y="709"/>
                  <a:pt x="154" y="709"/>
                </a:cubicBezTo>
                <a:cubicBezTo>
                  <a:pt x="155" y="707"/>
                  <a:pt x="157" y="708"/>
                  <a:pt x="159" y="707"/>
                </a:cubicBezTo>
                <a:cubicBezTo>
                  <a:pt x="160" y="706"/>
                  <a:pt x="158" y="707"/>
                  <a:pt x="157" y="704"/>
                </a:cubicBezTo>
                <a:cubicBezTo>
                  <a:pt x="158" y="702"/>
                  <a:pt x="161" y="704"/>
                  <a:pt x="162" y="701"/>
                </a:cubicBezTo>
                <a:cubicBezTo>
                  <a:pt x="162" y="703"/>
                  <a:pt x="161" y="704"/>
                  <a:pt x="161" y="706"/>
                </a:cubicBezTo>
                <a:cubicBezTo>
                  <a:pt x="162" y="707"/>
                  <a:pt x="163" y="707"/>
                  <a:pt x="164" y="707"/>
                </a:cubicBezTo>
                <a:cubicBezTo>
                  <a:pt x="164" y="705"/>
                  <a:pt x="164" y="703"/>
                  <a:pt x="165" y="702"/>
                </a:cubicBezTo>
                <a:cubicBezTo>
                  <a:pt x="164" y="701"/>
                  <a:pt x="162" y="700"/>
                  <a:pt x="163" y="698"/>
                </a:cubicBezTo>
                <a:cubicBezTo>
                  <a:pt x="163" y="699"/>
                  <a:pt x="168" y="698"/>
                  <a:pt x="168" y="695"/>
                </a:cubicBezTo>
                <a:cubicBezTo>
                  <a:pt x="171" y="696"/>
                  <a:pt x="170" y="698"/>
                  <a:pt x="170" y="700"/>
                </a:cubicBezTo>
                <a:cubicBezTo>
                  <a:pt x="172" y="701"/>
                  <a:pt x="172" y="699"/>
                  <a:pt x="173" y="697"/>
                </a:cubicBezTo>
                <a:cubicBezTo>
                  <a:pt x="172" y="696"/>
                  <a:pt x="170" y="696"/>
                  <a:pt x="170" y="694"/>
                </a:cubicBezTo>
                <a:cubicBezTo>
                  <a:pt x="173" y="696"/>
                  <a:pt x="173" y="693"/>
                  <a:pt x="176" y="691"/>
                </a:cubicBezTo>
                <a:cubicBezTo>
                  <a:pt x="178" y="693"/>
                  <a:pt x="180" y="691"/>
                  <a:pt x="182" y="693"/>
                </a:cubicBezTo>
                <a:cubicBezTo>
                  <a:pt x="184" y="691"/>
                  <a:pt x="182" y="689"/>
                  <a:pt x="183" y="688"/>
                </a:cubicBezTo>
                <a:cubicBezTo>
                  <a:pt x="185" y="694"/>
                  <a:pt x="202" y="685"/>
                  <a:pt x="193" y="683"/>
                </a:cubicBezTo>
                <a:cubicBezTo>
                  <a:pt x="191" y="682"/>
                  <a:pt x="196" y="682"/>
                  <a:pt x="195" y="681"/>
                </a:cubicBezTo>
                <a:cubicBezTo>
                  <a:pt x="195" y="682"/>
                  <a:pt x="197" y="683"/>
                  <a:pt x="199" y="682"/>
                </a:cubicBezTo>
                <a:cubicBezTo>
                  <a:pt x="200" y="681"/>
                  <a:pt x="200" y="680"/>
                  <a:pt x="199" y="679"/>
                </a:cubicBezTo>
                <a:cubicBezTo>
                  <a:pt x="201" y="680"/>
                  <a:pt x="202" y="679"/>
                  <a:pt x="204" y="677"/>
                </a:cubicBezTo>
                <a:cubicBezTo>
                  <a:pt x="203" y="675"/>
                  <a:pt x="202" y="677"/>
                  <a:pt x="201" y="676"/>
                </a:cubicBezTo>
                <a:cubicBezTo>
                  <a:pt x="201" y="673"/>
                  <a:pt x="205" y="678"/>
                  <a:pt x="206" y="677"/>
                </a:cubicBezTo>
                <a:cubicBezTo>
                  <a:pt x="205" y="676"/>
                  <a:pt x="206" y="673"/>
                  <a:pt x="205" y="673"/>
                </a:cubicBezTo>
                <a:cubicBezTo>
                  <a:pt x="207" y="674"/>
                  <a:pt x="218" y="677"/>
                  <a:pt x="216" y="667"/>
                </a:cubicBezTo>
                <a:cubicBezTo>
                  <a:pt x="218" y="669"/>
                  <a:pt x="219" y="666"/>
                  <a:pt x="221" y="670"/>
                </a:cubicBezTo>
                <a:cubicBezTo>
                  <a:pt x="223" y="667"/>
                  <a:pt x="223" y="665"/>
                  <a:pt x="225" y="668"/>
                </a:cubicBezTo>
                <a:cubicBezTo>
                  <a:pt x="226" y="665"/>
                  <a:pt x="232" y="666"/>
                  <a:pt x="230" y="661"/>
                </a:cubicBezTo>
                <a:cubicBezTo>
                  <a:pt x="231" y="661"/>
                  <a:pt x="235" y="664"/>
                  <a:pt x="233" y="660"/>
                </a:cubicBezTo>
                <a:cubicBezTo>
                  <a:pt x="236" y="664"/>
                  <a:pt x="238" y="661"/>
                  <a:pt x="241" y="661"/>
                </a:cubicBezTo>
                <a:cubicBezTo>
                  <a:pt x="240" y="665"/>
                  <a:pt x="234" y="662"/>
                  <a:pt x="235" y="668"/>
                </a:cubicBezTo>
                <a:cubicBezTo>
                  <a:pt x="233" y="670"/>
                  <a:pt x="235" y="666"/>
                  <a:pt x="234" y="665"/>
                </a:cubicBezTo>
                <a:cubicBezTo>
                  <a:pt x="230" y="667"/>
                  <a:pt x="228" y="668"/>
                  <a:pt x="226" y="672"/>
                </a:cubicBezTo>
                <a:cubicBezTo>
                  <a:pt x="230" y="671"/>
                  <a:pt x="234" y="669"/>
                  <a:pt x="238" y="669"/>
                </a:cubicBezTo>
                <a:cubicBezTo>
                  <a:pt x="239" y="671"/>
                  <a:pt x="235" y="671"/>
                  <a:pt x="238" y="674"/>
                </a:cubicBezTo>
                <a:cubicBezTo>
                  <a:pt x="234" y="671"/>
                  <a:pt x="232" y="678"/>
                  <a:pt x="230" y="675"/>
                </a:cubicBezTo>
                <a:cubicBezTo>
                  <a:pt x="229" y="676"/>
                  <a:pt x="229" y="677"/>
                  <a:pt x="228" y="677"/>
                </a:cubicBezTo>
                <a:cubicBezTo>
                  <a:pt x="229" y="678"/>
                  <a:pt x="229" y="678"/>
                  <a:pt x="230" y="677"/>
                </a:cubicBezTo>
                <a:cubicBezTo>
                  <a:pt x="230" y="681"/>
                  <a:pt x="225" y="677"/>
                  <a:pt x="224" y="679"/>
                </a:cubicBezTo>
                <a:cubicBezTo>
                  <a:pt x="227" y="683"/>
                  <a:pt x="221" y="683"/>
                  <a:pt x="220" y="687"/>
                </a:cubicBezTo>
                <a:cubicBezTo>
                  <a:pt x="219" y="686"/>
                  <a:pt x="219" y="685"/>
                  <a:pt x="220" y="684"/>
                </a:cubicBezTo>
                <a:cubicBezTo>
                  <a:pt x="219" y="684"/>
                  <a:pt x="218" y="685"/>
                  <a:pt x="216" y="684"/>
                </a:cubicBezTo>
                <a:cubicBezTo>
                  <a:pt x="217" y="689"/>
                  <a:pt x="211" y="690"/>
                  <a:pt x="210" y="694"/>
                </a:cubicBezTo>
                <a:cubicBezTo>
                  <a:pt x="209" y="695"/>
                  <a:pt x="208" y="695"/>
                  <a:pt x="207" y="693"/>
                </a:cubicBezTo>
                <a:cubicBezTo>
                  <a:pt x="205" y="694"/>
                  <a:pt x="208" y="697"/>
                  <a:pt x="206" y="698"/>
                </a:cubicBezTo>
                <a:cubicBezTo>
                  <a:pt x="205" y="696"/>
                  <a:pt x="206" y="695"/>
                  <a:pt x="206" y="693"/>
                </a:cubicBezTo>
                <a:cubicBezTo>
                  <a:pt x="202" y="691"/>
                  <a:pt x="203" y="695"/>
                  <a:pt x="200" y="695"/>
                </a:cubicBezTo>
                <a:cubicBezTo>
                  <a:pt x="199" y="697"/>
                  <a:pt x="202" y="697"/>
                  <a:pt x="201" y="700"/>
                </a:cubicBezTo>
                <a:cubicBezTo>
                  <a:pt x="200" y="698"/>
                  <a:pt x="198" y="701"/>
                  <a:pt x="197" y="698"/>
                </a:cubicBezTo>
                <a:cubicBezTo>
                  <a:pt x="195" y="700"/>
                  <a:pt x="195" y="700"/>
                  <a:pt x="193" y="700"/>
                </a:cubicBezTo>
                <a:cubicBezTo>
                  <a:pt x="193" y="700"/>
                  <a:pt x="193" y="701"/>
                  <a:pt x="193" y="703"/>
                </a:cubicBezTo>
                <a:cubicBezTo>
                  <a:pt x="195" y="704"/>
                  <a:pt x="195" y="700"/>
                  <a:pt x="197" y="700"/>
                </a:cubicBezTo>
                <a:cubicBezTo>
                  <a:pt x="197" y="705"/>
                  <a:pt x="195" y="705"/>
                  <a:pt x="191" y="704"/>
                </a:cubicBezTo>
                <a:cubicBezTo>
                  <a:pt x="190" y="702"/>
                  <a:pt x="191" y="702"/>
                  <a:pt x="193" y="701"/>
                </a:cubicBezTo>
                <a:cubicBezTo>
                  <a:pt x="190" y="699"/>
                  <a:pt x="184" y="700"/>
                  <a:pt x="186" y="705"/>
                </a:cubicBezTo>
                <a:close/>
                <a:moveTo>
                  <a:pt x="177" y="694"/>
                </a:moveTo>
                <a:cubicBezTo>
                  <a:pt x="176" y="694"/>
                  <a:pt x="172" y="695"/>
                  <a:pt x="174" y="698"/>
                </a:cubicBezTo>
                <a:cubicBezTo>
                  <a:pt x="176" y="700"/>
                  <a:pt x="179" y="697"/>
                  <a:pt x="177" y="694"/>
                </a:cubicBezTo>
                <a:close/>
                <a:moveTo>
                  <a:pt x="200" y="685"/>
                </a:moveTo>
                <a:cubicBezTo>
                  <a:pt x="199" y="688"/>
                  <a:pt x="198" y="684"/>
                  <a:pt x="197" y="686"/>
                </a:cubicBezTo>
                <a:cubicBezTo>
                  <a:pt x="201" y="689"/>
                  <a:pt x="195" y="689"/>
                  <a:pt x="198" y="693"/>
                </a:cubicBezTo>
                <a:cubicBezTo>
                  <a:pt x="199" y="691"/>
                  <a:pt x="202" y="690"/>
                  <a:pt x="200" y="685"/>
                </a:cubicBezTo>
                <a:close/>
                <a:moveTo>
                  <a:pt x="216" y="680"/>
                </a:moveTo>
                <a:cubicBezTo>
                  <a:pt x="213" y="680"/>
                  <a:pt x="209" y="681"/>
                  <a:pt x="209" y="684"/>
                </a:cubicBezTo>
                <a:cubicBezTo>
                  <a:pt x="212" y="683"/>
                  <a:pt x="215" y="682"/>
                  <a:pt x="216" y="680"/>
                </a:cubicBezTo>
                <a:close/>
                <a:moveTo>
                  <a:pt x="222" y="675"/>
                </a:moveTo>
                <a:cubicBezTo>
                  <a:pt x="220" y="671"/>
                  <a:pt x="217" y="674"/>
                  <a:pt x="218" y="677"/>
                </a:cubicBezTo>
                <a:cubicBezTo>
                  <a:pt x="219" y="677"/>
                  <a:pt x="222" y="677"/>
                  <a:pt x="222" y="675"/>
                </a:cubicBezTo>
                <a:close/>
                <a:moveTo>
                  <a:pt x="227" y="673"/>
                </a:moveTo>
                <a:cubicBezTo>
                  <a:pt x="226" y="676"/>
                  <a:pt x="223" y="674"/>
                  <a:pt x="224" y="677"/>
                </a:cubicBezTo>
                <a:cubicBezTo>
                  <a:pt x="225" y="676"/>
                  <a:pt x="230" y="677"/>
                  <a:pt x="227" y="673"/>
                </a:cubicBezTo>
                <a:close/>
                <a:moveTo>
                  <a:pt x="205" y="767"/>
                </a:moveTo>
                <a:cubicBezTo>
                  <a:pt x="203" y="769"/>
                  <a:pt x="203" y="769"/>
                  <a:pt x="203" y="769"/>
                </a:cubicBezTo>
                <a:cubicBezTo>
                  <a:pt x="204" y="770"/>
                  <a:pt x="203" y="771"/>
                  <a:pt x="204" y="771"/>
                </a:cubicBezTo>
                <a:cubicBezTo>
                  <a:pt x="203" y="769"/>
                  <a:pt x="207" y="769"/>
                  <a:pt x="205" y="767"/>
                </a:cubicBezTo>
                <a:close/>
                <a:moveTo>
                  <a:pt x="115" y="615"/>
                </a:moveTo>
                <a:cubicBezTo>
                  <a:pt x="117" y="613"/>
                  <a:pt x="120" y="617"/>
                  <a:pt x="120" y="614"/>
                </a:cubicBezTo>
                <a:cubicBezTo>
                  <a:pt x="119" y="614"/>
                  <a:pt x="119" y="613"/>
                  <a:pt x="118" y="612"/>
                </a:cubicBezTo>
                <a:cubicBezTo>
                  <a:pt x="116" y="614"/>
                  <a:pt x="117" y="611"/>
                  <a:pt x="116" y="611"/>
                </a:cubicBezTo>
                <a:cubicBezTo>
                  <a:pt x="116" y="613"/>
                  <a:pt x="116" y="614"/>
                  <a:pt x="116" y="614"/>
                </a:cubicBezTo>
                <a:cubicBezTo>
                  <a:pt x="115" y="612"/>
                  <a:pt x="113" y="614"/>
                  <a:pt x="113" y="616"/>
                </a:cubicBezTo>
                <a:cubicBezTo>
                  <a:pt x="113" y="615"/>
                  <a:pt x="114" y="615"/>
                  <a:pt x="115" y="617"/>
                </a:cubicBezTo>
                <a:cubicBezTo>
                  <a:pt x="113" y="619"/>
                  <a:pt x="114" y="619"/>
                  <a:pt x="112" y="620"/>
                </a:cubicBezTo>
                <a:cubicBezTo>
                  <a:pt x="114" y="623"/>
                  <a:pt x="110" y="623"/>
                  <a:pt x="111" y="626"/>
                </a:cubicBezTo>
                <a:cubicBezTo>
                  <a:pt x="112" y="621"/>
                  <a:pt x="118" y="622"/>
                  <a:pt x="115" y="615"/>
                </a:cubicBezTo>
                <a:close/>
                <a:moveTo>
                  <a:pt x="231" y="780"/>
                </a:moveTo>
                <a:cubicBezTo>
                  <a:pt x="229" y="777"/>
                  <a:pt x="229" y="777"/>
                  <a:pt x="229" y="777"/>
                </a:cubicBezTo>
                <a:cubicBezTo>
                  <a:pt x="227" y="780"/>
                  <a:pt x="223" y="778"/>
                  <a:pt x="223" y="780"/>
                </a:cubicBezTo>
                <a:cubicBezTo>
                  <a:pt x="225" y="782"/>
                  <a:pt x="227" y="779"/>
                  <a:pt x="229" y="779"/>
                </a:cubicBezTo>
                <a:cubicBezTo>
                  <a:pt x="230" y="785"/>
                  <a:pt x="226" y="789"/>
                  <a:pt x="221" y="785"/>
                </a:cubicBezTo>
                <a:cubicBezTo>
                  <a:pt x="222" y="783"/>
                  <a:pt x="223" y="785"/>
                  <a:pt x="224" y="784"/>
                </a:cubicBezTo>
                <a:cubicBezTo>
                  <a:pt x="222" y="782"/>
                  <a:pt x="217" y="785"/>
                  <a:pt x="219" y="788"/>
                </a:cubicBezTo>
                <a:cubicBezTo>
                  <a:pt x="222" y="786"/>
                  <a:pt x="225" y="789"/>
                  <a:pt x="229" y="789"/>
                </a:cubicBezTo>
                <a:cubicBezTo>
                  <a:pt x="228" y="789"/>
                  <a:pt x="227" y="787"/>
                  <a:pt x="228" y="787"/>
                </a:cubicBezTo>
                <a:cubicBezTo>
                  <a:pt x="230" y="791"/>
                  <a:pt x="229" y="786"/>
                  <a:pt x="232" y="788"/>
                </a:cubicBezTo>
                <a:cubicBezTo>
                  <a:pt x="230" y="788"/>
                  <a:pt x="232" y="792"/>
                  <a:pt x="233" y="791"/>
                </a:cubicBezTo>
                <a:cubicBezTo>
                  <a:pt x="232" y="789"/>
                  <a:pt x="233" y="788"/>
                  <a:pt x="233" y="786"/>
                </a:cubicBezTo>
                <a:cubicBezTo>
                  <a:pt x="232" y="788"/>
                  <a:pt x="231" y="786"/>
                  <a:pt x="230" y="785"/>
                </a:cubicBezTo>
                <a:cubicBezTo>
                  <a:pt x="231" y="785"/>
                  <a:pt x="230" y="784"/>
                  <a:pt x="230" y="783"/>
                </a:cubicBezTo>
                <a:cubicBezTo>
                  <a:pt x="233" y="785"/>
                  <a:pt x="234" y="786"/>
                  <a:pt x="236" y="786"/>
                </a:cubicBezTo>
                <a:cubicBezTo>
                  <a:pt x="235" y="784"/>
                  <a:pt x="234" y="784"/>
                  <a:pt x="234" y="782"/>
                </a:cubicBezTo>
                <a:cubicBezTo>
                  <a:pt x="232" y="785"/>
                  <a:pt x="231" y="781"/>
                  <a:pt x="229" y="781"/>
                </a:cubicBezTo>
                <a:lnTo>
                  <a:pt x="231" y="780"/>
                </a:lnTo>
                <a:close/>
                <a:moveTo>
                  <a:pt x="226" y="791"/>
                </a:moveTo>
                <a:cubicBezTo>
                  <a:pt x="225" y="788"/>
                  <a:pt x="221" y="789"/>
                  <a:pt x="221" y="790"/>
                </a:cubicBezTo>
                <a:cubicBezTo>
                  <a:pt x="223" y="791"/>
                  <a:pt x="224" y="791"/>
                  <a:pt x="226" y="791"/>
                </a:cubicBezTo>
                <a:close/>
                <a:moveTo>
                  <a:pt x="292" y="887"/>
                </a:moveTo>
                <a:cubicBezTo>
                  <a:pt x="293" y="889"/>
                  <a:pt x="294" y="888"/>
                  <a:pt x="295" y="891"/>
                </a:cubicBezTo>
                <a:cubicBezTo>
                  <a:pt x="299" y="888"/>
                  <a:pt x="296" y="889"/>
                  <a:pt x="292" y="887"/>
                </a:cubicBezTo>
                <a:close/>
                <a:moveTo>
                  <a:pt x="187" y="707"/>
                </a:moveTo>
                <a:cubicBezTo>
                  <a:pt x="183" y="705"/>
                  <a:pt x="184" y="713"/>
                  <a:pt x="180" y="711"/>
                </a:cubicBezTo>
                <a:cubicBezTo>
                  <a:pt x="179" y="709"/>
                  <a:pt x="183" y="712"/>
                  <a:pt x="180" y="709"/>
                </a:cubicBezTo>
                <a:cubicBezTo>
                  <a:pt x="180" y="710"/>
                  <a:pt x="177" y="710"/>
                  <a:pt x="178" y="712"/>
                </a:cubicBezTo>
                <a:cubicBezTo>
                  <a:pt x="183" y="716"/>
                  <a:pt x="184" y="708"/>
                  <a:pt x="187" y="707"/>
                </a:cubicBezTo>
                <a:close/>
                <a:moveTo>
                  <a:pt x="157" y="679"/>
                </a:moveTo>
                <a:cubicBezTo>
                  <a:pt x="159" y="682"/>
                  <a:pt x="159" y="682"/>
                  <a:pt x="159" y="682"/>
                </a:cubicBezTo>
                <a:cubicBezTo>
                  <a:pt x="164" y="680"/>
                  <a:pt x="160" y="681"/>
                  <a:pt x="157" y="679"/>
                </a:cubicBezTo>
                <a:close/>
                <a:moveTo>
                  <a:pt x="190" y="717"/>
                </a:moveTo>
                <a:cubicBezTo>
                  <a:pt x="190" y="716"/>
                  <a:pt x="182" y="716"/>
                  <a:pt x="185" y="719"/>
                </a:cubicBezTo>
                <a:cubicBezTo>
                  <a:pt x="185" y="717"/>
                  <a:pt x="189" y="718"/>
                  <a:pt x="190" y="717"/>
                </a:cubicBezTo>
                <a:close/>
                <a:moveTo>
                  <a:pt x="199" y="737"/>
                </a:moveTo>
                <a:cubicBezTo>
                  <a:pt x="203" y="736"/>
                  <a:pt x="205" y="736"/>
                  <a:pt x="207" y="731"/>
                </a:cubicBezTo>
                <a:cubicBezTo>
                  <a:pt x="205" y="733"/>
                  <a:pt x="194" y="733"/>
                  <a:pt x="199" y="737"/>
                </a:cubicBezTo>
                <a:close/>
                <a:moveTo>
                  <a:pt x="129" y="614"/>
                </a:moveTo>
                <a:cubicBezTo>
                  <a:pt x="127" y="615"/>
                  <a:pt x="127" y="615"/>
                  <a:pt x="125" y="616"/>
                </a:cubicBezTo>
                <a:cubicBezTo>
                  <a:pt x="126" y="617"/>
                  <a:pt x="125" y="618"/>
                  <a:pt x="125" y="618"/>
                </a:cubicBezTo>
                <a:cubicBezTo>
                  <a:pt x="126" y="618"/>
                  <a:pt x="127" y="621"/>
                  <a:pt x="128" y="620"/>
                </a:cubicBezTo>
                <a:cubicBezTo>
                  <a:pt x="125" y="615"/>
                  <a:pt x="133" y="617"/>
                  <a:pt x="133" y="613"/>
                </a:cubicBezTo>
                <a:cubicBezTo>
                  <a:pt x="131" y="609"/>
                  <a:pt x="138" y="604"/>
                  <a:pt x="141" y="605"/>
                </a:cubicBezTo>
                <a:cubicBezTo>
                  <a:pt x="140" y="607"/>
                  <a:pt x="138" y="608"/>
                  <a:pt x="138" y="609"/>
                </a:cubicBezTo>
                <a:cubicBezTo>
                  <a:pt x="138" y="609"/>
                  <a:pt x="139" y="611"/>
                  <a:pt x="140" y="611"/>
                </a:cubicBezTo>
                <a:cubicBezTo>
                  <a:pt x="141" y="610"/>
                  <a:pt x="143" y="608"/>
                  <a:pt x="141" y="606"/>
                </a:cubicBezTo>
                <a:cubicBezTo>
                  <a:pt x="144" y="608"/>
                  <a:pt x="144" y="605"/>
                  <a:pt x="146" y="605"/>
                </a:cubicBezTo>
                <a:cubicBezTo>
                  <a:pt x="144" y="604"/>
                  <a:pt x="145" y="601"/>
                  <a:pt x="146" y="602"/>
                </a:cubicBezTo>
                <a:cubicBezTo>
                  <a:pt x="146" y="602"/>
                  <a:pt x="145" y="603"/>
                  <a:pt x="146" y="603"/>
                </a:cubicBezTo>
                <a:cubicBezTo>
                  <a:pt x="154" y="604"/>
                  <a:pt x="155" y="594"/>
                  <a:pt x="163" y="597"/>
                </a:cubicBezTo>
                <a:cubicBezTo>
                  <a:pt x="164" y="595"/>
                  <a:pt x="161" y="593"/>
                  <a:pt x="161" y="593"/>
                </a:cubicBezTo>
                <a:cubicBezTo>
                  <a:pt x="166" y="595"/>
                  <a:pt x="167" y="587"/>
                  <a:pt x="173" y="589"/>
                </a:cubicBezTo>
                <a:cubicBezTo>
                  <a:pt x="173" y="588"/>
                  <a:pt x="172" y="587"/>
                  <a:pt x="172" y="586"/>
                </a:cubicBezTo>
                <a:cubicBezTo>
                  <a:pt x="174" y="588"/>
                  <a:pt x="178" y="584"/>
                  <a:pt x="177" y="583"/>
                </a:cubicBezTo>
                <a:cubicBezTo>
                  <a:pt x="179" y="582"/>
                  <a:pt x="182" y="583"/>
                  <a:pt x="183" y="587"/>
                </a:cubicBezTo>
                <a:cubicBezTo>
                  <a:pt x="183" y="583"/>
                  <a:pt x="186" y="587"/>
                  <a:pt x="187" y="584"/>
                </a:cubicBezTo>
                <a:cubicBezTo>
                  <a:pt x="184" y="585"/>
                  <a:pt x="187" y="581"/>
                  <a:pt x="185" y="579"/>
                </a:cubicBezTo>
                <a:cubicBezTo>
                  <a:pt x="183" y="580"/>
                  <a:pt x="181" y="580"/>
                  <a:pt x="181" y="583"/>
                </a:cubicBezTo>
                <a:cubicBezTo>
                  <a:pt x="173" y="581"/>
                  <a:pt x="168" y="590"/>
                  <a:pt x="162" y="591"/>
                </a:cubicBezTo>
                <a:cubicBezTo>
                  <a:pt x="161" y="589"/>
                  <a:pt x="159" y="590"/>
                  <a:pt x="159" y="588"/>
                </a:cubicBezTo>
                <a:cubicBezTo>
                  <a:pt x="159" y="591"/>
                  <a:pt x="157" y="593"/>
                  <a:pt x="154" y="593"/>
                </a:cubicBezTo>
                <a:cubicBezTo>
                  <a:pt x="155" y="595"/>
                  <a:pt x="154" y="596"/>
                  <a:pt x="153" y="597"/>
                </a:cubicBezTo>
                <a:cubicBezTo>
                  <a:pt x="152" y="596"/>
                  <a:pt x="153" y="595"/>
                  <a:pt x="152" y="594"/>
                </a:cubicBezTo>
                <a:cubicBezTo>
                  <a:pt x="151" y="595"/>
                  <a:pt x="151" y="595"/>
                  <a:pt x="151" y="596"/>
                </a:cubicBezTo>
                <a:cubicBezTo>
                  <a:pt x="151" y="595"/>
                  <a:pt x="151" y="595"/>
                  <a:pt x="151" y="594"/>
                </a:cubicBezTo>
                <a:cubicBezTo>
                  <a:pt x="150" y="596"/>
                  <a:pt x="147" y="594"/>
                  <a:pt x="148" y="596"/>
                </a:cubicBezTo>
                <a:cubicBezTo>
                  <a:pt x="149" y="596"/>
                  <a:pt x="149" y="596"/>
                  <a:pt x="150" y="597"/>
                </a:cubicBezTo>
                <a:cubicBezTo>
                  <a:pt x="149" y="597"/>
                  <a:pt x="150" y="598"/>
                  <a:pt x="149" y="599"/>
                </a:cubicBezTo>
                <a:cubicBezTo>
                  <a:pt x="148" y="596"/>
                  <a:pt x="147" y="598"/>
                  <a:pt x="145" y="596"/>
                </a:cubicBezTo>
                <a:cubicBezTo>
                  <a:pt x="145" y="599"/>
                  <a:pt x="145" y="600"/>
                  <a:pt x="141" y="600"/>
                </a:cubicBezTo>
                <a:cubicBezTo>
                  <a:pt x="143" y="602"/>
                  <a:pt x="143" y="603"/>
                  <a:pt x="142" y="604"/>
                </a:cubicBezTo>
                <a:cubicBezTo>
                  <a:pt x="141" y="599"/>
                  <a:pt x="137" y="603"/>
                  <a:pt x="137" y="605"/>
                </a:cubicBezTo>
                <a:cubicBezTo>
                  <a:pt x="137" y="604"/>
                  <a:pt x="136" y="603"/>
                  <a:pt x="136" y="603"/>
                </a:cubicBezTo>
                <a:cubicBezTo>
                  <a:pt x="134" y="606"/>
                  <a:pt x="130" y="607"/>
                  <a:pt x="126" y="607"/>
                </a:cubicBezTo>
                <a:cubicBezTo>
                  <a:pt x="129" y="610"/>
                  <a:pt x="125" y="611"/>
                  <a:pt x="123" y="611"/>
                </a:cubicBezTo>
                <a:cubicBezTo>
                  <a:pt x="123" y="610"/>
                  <a:pt x="123" y="609"/>
                  <a:pt x="123" y="608"/>
                </a:cubicBezTo>
                <a:cubicBezTo>
                  <a:pt x="123" y="611"/>
                  <a:pt x="126" y="609"/>
                  <a:pt x="125" y="608"/>
                </a:cubicBezTo>
                <a:cubicBezTo>
                  <a:pt x="123" y="610"/>
                  <a:pt x="122" y="607"/>
                  <a:pt x="120" y="606"/>
                </a:cubicBezTo>
                <a:cubicBezTo>
                  <a:pt x="122" y="611"/>
                  <a:pt x="120" y="609"/>
                  <a:pt x="124" y="614"/>
                </a:cubicBezTo>
                <a:cubicBezTo>
                  <a:pt x="125" y="613"/>
                  <a:pt x="129" y="608"/>
                  <a:pt x="130" y="612"/>
                </a:cubicBezTo>
                <a:cubicBezTo>
                  <a:pt x="128" y="610"/>
                  <a:pt x="130" y="613"/>
                  <a:pt x="129" y="614"/>
                </a:cubicBezTo>
                <a:close/>
                <a:moveTo>
                  <a:pt x="206" y="723"/>
                </a:moveTo>
                <a:cubicBezTo>
                  <a:pt x="206" y="720"/>
                  <a:pt x="203" y="727"/>
                  <a:pt x="205" y="729"/>
                </a:cubicBezTo>
                <a:cubicBezTo>
                  <a:pt x="207" y="728"/>
                  <a:pt x="206" y="725"/>
                  <a:pt x="206" y="723"/>
                </a:cubicBezTo>
                <a:close/>
                <a:moveTo>
                  <a:pt x="172" y="662"/>
                </a:moveTo>
                <a:cubicBezTo>
                  <a:pt x="171" y="660"/>
                  <a:pt x="170" y="661"/>
                  <a:pt x="169" y="659"/>
                </a:cubicBezTo>
                <a:cubicBezTo>
                  <a:pt x="171" y="660"/>
                  <a:pt x="173" y="659"/>
                  <a:pt x="172" y="656"/>
                </a:cubicBezTo>
                <a:cubicBezTo>
                  <a:pt x="169" y="659"/>
                  <a:pt x="167" y="661"/>
                  <a:pt x="163" y="661"/>
                </a:cubicBezTo>
                <a:cubicBezTo>
                  <a:pt x="164" y="662"/>
                  <a:pt x="163" y="665"/>
                  <a:pt x="165" y="665"/>
                </a:cubicBezTo>
                <a:cubicBezTo>
                  <a:pt x="165" y="661"/>
                  <a:pt x="169" y="662"/>
                  <a:pt x="172" y="662"/>
                </a:cubicBezTo>
                <a:close/>
                <a:moveTo>
                  <a:pt x="245" y="761"/>
                </a:moveTo>
                <a:cubicBezTo>
                  <a:pt x="244" y="761"/>
                  <a:pt x="239" y="760"/>
                  <a:pt x="241" y="761"/>
                </a:cubicBezTo>
                <a:cubicBezTo>
                  <a:pt x="242" y="762"/>
                  <a:pt x="243" y="761"/>
                  <a:pt x="245" y="762"/>
                </a:cubicBezTo>
                <a:cubicBezTo>
                  <a:pt x="242" y="763"/>
                  <a:pt x="243" y="766"/>
                  <a:pt x="240" y="766"/>
                </a:cubicBezTo>
                <a:cubicBezTo>
                  <a:pt x="243" y="770"/>
                  <a:pt x="245" y="763"/>
                  <a:pt x="245" y="761"/>
                </a:cubicBezTo>
                <a:close/>
                <a:moveTo>
                  <a:pt x="134" y="585"/>
                </a:moveTo>
                <a:cubicBezTo>
                  <a:pt x="131" y="581"/>
                  <a:pt x="136" y="585"/>
                  <a:pt x="135" y="581"/>
                </a:cubicBezTo>
                <a:cubicBezTo>
                  <a:pt x="134" y="582"/>
                  <a:pt x="133" y="581"/>
                  <a:pt x="132" y="581"/>
                </a:cubicBezTo>
                <a:cubicBezTo>
                  <a:pt x="134" y="585"/>
                  <a:pt x="127" y="583"/>
                  <a:pt x="127" y="587"/>
                </a:cubicBezTo>
                <a:cubicBezTo>
                  <a:pt x="129" y="585"/>
                  <a:pt x="131" y="584"/>
                  <a:pt x="134" y="585"/>
                </a:cubicBezTo>
                <a:close/>
                <a:moveTo>
                  <a:pt x="132" y="586"/>
                </a:moveTo>
                <a:cubicBezTo>
                  <a:pt x="132" y="586"/>
                  <a:pt x="131" y="587"/>
                  <a:pt x="130" y="588"/>
                </a:cubicBezTo>
                <a:cubicBezTo>
                  <a:pt x="131" y="591"/>
                  <a:pt x="131" y="591"/>
                  <a:pt x="131" y="591"/>
                </a:cubicBezTo>
                <a:cubicBezTo>
                  <a:pt x="133" y="590"/>
                  <a:pt x="135" y="589"/>
                  <a:pt x="134" y="587"/>
                </a:cubicBezTo>
                <a:cubicBezTo>
                  <a:pt x="132" y="588"/>
                  <a:pt x="133" y="584"/>
                  <a:pt x="132" y="586"/>
                </a:cubicBezTo>
                <a:close/>
                <a:moveTo>
                  <a:pt x="182" y="659"/>
                </a:moveTo>
                <a:cubicBezTo>
                  <a:pt x="183" y="658"/>
                  <a:pt x="186" y="662"/>
                  <a:pt x="186" y="659"/>
                </a:cubicBezTo>
                <a:cubicBezTo>
                  <a:pt x="185" y="660"/>
                  <a:pt x="184" y="657"/>
                  <a:pt x="183" y="658"/>
                </a:cubicBezTo>
                <a:cubicBezTo>
                  <a:pt x="183" y="660"/>
                  <a:pt x="180" y="658"/>
                  <a:pt x="181" y="661"/>
                </a:cubicBezTo>
                <a:cubicBezTo>
                  <a:pt x="182" y="661"/>
                  <a:pt x="181" y="663"/>
                  <a:pt x="182" y="664"/>
                </a:cubicBezTo>
                <a:cubicBezTo>
                  <a:pt x="184" y="663"/>
                  <a:pt x="181" y="661"/>
                  <a:pt x="182" y="659"/>
                </a:cubicBezTo>
                <a:close/>
                <a:moveTo>
                  <a:pt x="240" y="743"/>
                </a:moveTo>
                <a:cubicBezTo>
                  <a:pt x="242" y="742"/>
                  <a:pt x="242" y="742"/>
                  <a:pt x="242" y="742"/>
                </a:cubicBezTo>
                <a:cubicBezTo>
                  <a:pt x="240" y="740"/>
                  <a:pt x="239" y="741"/>
                  <a:pt x="237" y="740"/>
                </a:cubicBezTo>
                <a:cubicBezTo>
                  <a:pt x="238" y="743"/>
                  <a:pt x="239" y="741"/>
                  <a:pt x="240" y="743"/>
                </a:cubicBezTo>
                <a:close/>
                <a:moveTo>
                  <a:pt x="193" y="659"/>
                </a:moveTo>
                <a:cubicBezTo>
                  <a:pt x="192" y="656"/>
                  <a:pt x="195" y="659"/>
                  <a:pt x="194" y="656"/>
                </a:cubicBezTo>
                <a:cubicBezTo>
                  <a:pt x="192" y="653"/>
                  <a:pt x="190" y="657"/>
                  <a:pt x="188" y="656"/>
                </a:cubicBezTo>
                <a:cubicBezTo>
                  <a:pt x="188" y="653"/>
                  <a:pt x="196" y="655"/>
                  <a:pt x="193" y="650"/>
                </a:cubicBezTo>
                <a:cubicBezTo>
                  <a:pt x="196" y="651"/>
                  <a:pt x="195" y="649"/>
                  <a:pt x="198" y="648"/>
                </a:cubicBezTo>
                <a:cubicBezTo>
                  <a:pt x="199" y="651"/>
                  <a:pt x="200" y="650"/>
                  <a:pt x="204" y="654"/>
                </a:cubicBezTo>
                <a:cubicBezTo>
                  <a:pt x="203" y="654"/>
                  <a:pt x="203" y="655"/>
                  <a:pt x="202" y="656"/>
                </a:cubicBezTo>
                <a:cubicBezTo>
                  <a:pt x="201" y="654"/>
                  <a:pt x="200" y="655"/>
                  <a:pt x="199" y="653"/>
                </a:cubicBezTo>
                <a:cubicBezTo>
                  <a:pt x="199" y="656"/>
                  <a:pt x="195" y="657"/>
                  <a:pt x="193" y="659"/>
                </a:cubicBezTo>
                <a:close/>
                <a:moveTo>
                  <a:pt x="197" y="650"/>
                </a:moveTo>
                <a:cubicBezTo>
                  <a:pt x="197" y="653"/>
                  <a:pt x="194" y="652"/>
                  <a:pt x="194" y="654"/>
                </a:cubicBezTo>
                <a:cubicBezTo>
                  <a:pt x="196" y="655"/>
                  <a:pt x="199" y="651"/>
                  <a:pt x="197" y="650"/>
                </a:cubicBezTo>
                <a:close/>
                <a:moveTo>
                  <a:pt x="302" y="814"/>
                </a:moveTo>
                <a:cubicBezTo>
                  <a:pt x="305" y="819"/>
                  <a:pt x="306" y="817"/>
                  <a:pt x="308" y="820"/>
                </a:cubicBezTo>
                <a:cubicBezTo>
                  <a:pt x="306" y="816"/>
                  <a:pt x="314" y="817"/>
                  <a:pt x="311" y="814"/>
                </a:cubicBezTo>
                <a:cubicBezTo>
                  <a:pt x="312" y="813"/>
                  <a:pt x="313" y="816"/>
                  <a:pt x="314" y="816"/>
                </a:cubicBezTo>
                <a:cubicBezTo>
                  <a:pt x="318" y="813"/>
                  <a:pt x="321" y="807"/>
                  <a:pt x="326" y="808"/>
                </a:cubicBezTo>
                <a:cubicBezTo>
                  <a:pt x="324" y="806"/>
                  <a:pt x="325" y="808"/>
                  <a:pt x="325" y="805"/>
                </a:cubicBezTo>
                <a:cubicBezTo>
                  <a:pt x="323" y="808"/>
                  <a:pt x="314" y="803"/>
                  <a:pt x="314" y="809"/>
                </a:cubicBezTo>
                <a:cubicBezTo>
                  <a:pt x="313" y="808"/>
                  <a:pt x="312" y="807"/>
                  <a:pt x="312" y="807"/>
                </a:cubicBezTo>
                <a:cubicBezTo>
                  <a:pt x="314" y="810"/>
                  <a:pt x="310" y="809"/>
                  <a:pt x="309" y="808"/>
                </a:cubicBezTo>
                <a:cubicBezTo>
                  <a:pt x="308" y="811"/>
                  <a:pt x="303" y="811"/>
                  <a:pt x="300" y="813"/>
                </a:cubicBezTo>
                <a:cubicBezTo>
                  <a:pt x="301" y="814"/>
                  <a:pt x="301" y="817"/>
                  <a:pt x="302" y="817"/>
                </a:cubicBezTo>
                <a:cubicBezTo>
                  <a:pt x="302" y="816"/>
                  <a:pt x="303" y="815"/>
                  <a:pt x="302" y="814"/>
                </a:cubicBezTo>
                <a:close/>
                <a:moveTo>
                  <a:pt x="159" y="572"/>
                </a:moveTo>
                <a:cubicBezTo>
                  <a:pt x="156" y="571"/>
                  <a:pt x="154" y="574"/>
                  <a:pt x="153" y="577"/>
                </a:cubicBezTo>
                <a:cubicBezTo>
                  <a:pt x="154" y="576"/>
                  <a:pt x="156" y="577"/>
                  <a:pt x="157" y="575"/>
                </a:cubicBezTo>
                <a:cubicBezTo>
                  <a:pt x="154" y="573"/>
                  <a:pt x="161" y="575"/>
                  <a:pt x="159" y="572"/>
                </a:cubicBezTo>
                <a:close/>
                <a:moveTo>
                  <a:pt x="213" y="637"/>
                </a:moveTo>
                <a:cubicBezTo>
                  <a:pt x="214" y="636"/>
                  <a:pt x="216" y="638"/>
                  <a:pt x="217" y="637"/>
                </a:cubicBezTo>
                <a:cubicBezTo>
                  <a:pt x="215" y="634"/>
                  <a:pt x="214" y="637"/>
                  <a:pt x="212" y="636"/>
                </a:cubicBezTo>
                <a:cubicBezTo>
                  <a:pt x="212" y="638"/>
                  <a:pt x="212" y="640"/>
                  <a:pt x="211" y="641"/>
                </a:cubicBezTo>
                <a:cubicBezTo>
                  <a:pt x="208" y="638"/>
                  <a:pt x="208" y="642"/>
                  <a:pt x="205" y="641"/>
                </a:cubicBezTo>
                <a:cubicBezTo>
                  <a:pt x="206" y="643"/>
                  <a:pt x="206" y="644"/>
                  <a:pt x="205" y="645"/>
                </a:cubicBezTo>
                <a:cubicBezTo>
                  <a:pt x="204" y="644"/>
                  <a:pt x="204" y="644"/>
                  <a:pt x="203" y="643"/>
                </a:cubicBezTo>
                <a:cubicBezTo>
                  <a:pt x="204" y="643"/>
                  <a:pt x="204" y="642"/>
                  <a:pt x="204" y="641"/>
                </a:cubicBezTo>
                <a:cubicBezTo>
                  <a:pt x="202" y="643"/>
                  <a:pt x="200" y="643"/>
                  <a:pt x="198" y="642"/>
                </a:cubicBezTo>
                <a:cubicBezTo>
                  <a:pt x="201" y="644"/>
                  <a:pt x="197" y="643"/>
                  <a:pt x="198" y="645"/>
                </a:cubicBezTo>
                <a:cubicBezTo>
                  <a:pt x="200" y="646"/>
                  <a:pt x="202" y="641"/>
                  <a:pt x="203" y="646"/>
                </a:cubicBezTo>
                <a:cubicBezTo>
                  <a:pt x="202" y="646"/>
                  <a:pt x="202" y="645"/>
                  <a:pt x="201" y="646"/>
                </a:cubicBezTo>
                <a:cubicBezTo>
                  <a:pt x="202" y="650"/>
                  <a:pt x="204" y="650"/>
                  <a:pt x="204" y="653"/>
                </a:cubicBezTo>
                <a:cubicBezTo>
                  <a:pt x="206" y="652"/>
                  <a:pt x="204" y="649"/>
                  <a:pt x="206" y="648"/>
                </a:cubicBezTo>
                <a:cubicBezTo>
                  <a:pt x="207" y="651"/>
                  <a:pt x="206" y="653"/>
                  <a:pt x="209" y="652"/>
                </a:cubicBezTo>
                <a:cubicBezTo>
                  <a:pt x="207" y="649"/>
                  <a:pt x="207" y="647"/>
                  <a:pt x="209" y="646"/>
                </a:cubicBezTo>
                <a:cubicBezTo>
                  <a:pt x="210" y="650"/>
                  <a:pt x="213" y="645"/>
                  <a:pt x="214" y="645"/>
                </a:cubicBezTo>
                <a:cubicBezTo>
                  <a:pt x="216" y="647"/>
                  <a:pt x="215" y="648"/>
                  <a:pt x="217" y="647"/>
                </a:cubicBezTo>
                <a:cubicBezTo>
                  <a:pt x="215" y="645"/>
                  <a:pt x="220" y="646"/>
                  <a:pt x="217" y="644"/>
                </a:cubicBezTo>
                <a:cubicBezTo>
                  <a:pt x="216" y="644"/>
                  <a:pt x="217" y="647"/>
                  <a:pt x="215" y="645"/>
                </a:cubicBezTo>
                <a:cubicBezTo>
                  <a:pt x="216" y="641"/>
                  <a:pt x="220" y="639"/>
                  <a:pt x="222" y="639"/>
                </a:cubicBezTo>
                <a:cubicBezTo>
                  <a:pt x="220" y="634"/>
                  <a:pt x="215" y="640"/>
                  <a:pt x="213" y="641"/>
                </a:cubicBezTo>
                <a:cubicBezTo>
                  <a:pt x="213" y="641"/>
                  <a:pt x="212" y="641"/>
                  <a:pt x="212" y="640"/>
                </a:cubicBezTo>
                <a:cubicBezTo>
                  <a:pt x="214" y="640"/>
                  <a:pt x="213" y="638"/>
                  <a:pt x="213" y="637"/>
                </a:cubicBezTo>
                <a:close/>
                <a:moveTo>
                  <a:pt x="152" y="541"/>
                </a:moveTo>
                <a:cubicBezTo>
                  <a:pt x="151" y="544"/>
                  <a:pt x="148" y="542"/>
                  <a:pt x="149" y="540"/>
                </a:cubicBezTo>
                <a:cubicBezTo>
                  <a:pt x="147" y="538"/>
                  <a:pt x="145" y="544"/>
                  <a:pt x="143" y="541"/>
                </a:cubicBezTo>
                <a:cubicBezTo>
                  <a:pt x="143" y="544"/>
                  <a:pt x="142" y="544"/>
                  <a:pt x="141" y="545"/>
                </a:cubicBezTo>
                <a:cubicBezTo>
                  <a:pt x="144" y="547"/>
                  <a:pt x="144" y="540"/>
                  <a:pt x="147" y="542"/>
                </a:cubicBezTo>
                <a:cubicBezTo>
                  <a:pt x="150" y="544"/>
                  <a:pt x="147" y="544"/>
                  <a:pt x="149" y="546"/>
                </a:cubicBezTo>
                <a:cubicBezTo>
                  <a:pt x="150" y="547"/>
                  <a:pt x="152" y="543"/>
                  <a:pt x="149" y="544"/>
                </a:cubicBezTo>
                <a:cubicBezTo>
                  <a:pt x="150" y="543"/>
                  <a:pt x="154" y="545"/>
                  <a:pt x="152" y="541"/>
                </a:cubicBezTo>
                <a:close/>
                <a:moveTo>
                  <a:pt x="204" y="616"/>
                </a:moveTo>
                <a:cubicBezTo>
                  <a:pt x="202" y="615"/>
                  <a:pt x="201" y="611"/>
                  <a:pt x="201" y="613"/>
                </a:cubicBezTo>
                <a:cubicBezTo>
                  <a:pt x="203" y="617"/>
                  <a:pt x="198" y="617"/>
                  <a:pt x="200" y="619"/>
                </a:cubicBezTo>
                <a:cubicBezTo>
                  <a:pt x="201" y="618"/>
                  <a:pt x="202" y="616"/>
                  <a:pt x="204" y="616"/>
                </a:cubicBezTo>
                <a:close/>
                <a:moveTo>
                  <a:pt x="94" y="424"/>
                </a:moveTo>
                <a:cubicBezTo>
                  <a:pt x="89" y="423"/>
                  <a:pt x="84" y="425"/>
                  <a:pt x="83" y="429"/>
                </a:cubicBezTo>
                <a:cubicBezTo>
                  <a:pt x="86" y="424"/>
                  <a:pt x="92" y="428"/>
                  <a:pt x="94" y="424"/>
                </a:cubicBezTo>
                <a:close/>
                <a:moveTo>
                  <a:pt x="153" y="524"/>
                </a:moveTo>
                <a:cubicBezTo>
                  <a:pt x="155" y="527"/>
                  <a:pt x="152" y="529"/>
                  <a:pt x="153" y="533"/>
                </a:cubicBezTo>
                <a:cubicBezTo>
                  <a:pt x="154" y="530"/>
                  <a:pt x="157" y="531"/>
                  <a:pt x="159" y="533"/>
                </a:cubicBezTo>
                <a:cubicBezTo>
                  <a:pt x="157" y="530"/>
                  <a:pt x="155" y="525"/>
                  <a:pt x="153" y="524"/>
                </a:cubicBezTo>
                <a:close/>
                <a:moveTo>
                  <a:pt x="242" y="626"/>
                </a:moveTo>
                <a:cubicBezTo>
                  <a:pt x="242" y="626"/>
                  <a:pt x="241" y="625"/>
                  <a:pt x="242" y="624"/>
                </a:cubicBezTo>
                <a:cubicBezTo>
                  <a:pt x="240" y="622"/>
                  <a:pt x="239" y="627"/>
                  <a:pt x="238" y="624"/>
                </a:cubicBezTo>
                <a:cubicBezTo>
                  <a:pt x="240" y="622"/>
                  <a:pt x="243" y="624"/>
                  <a:pt x="242" y="621"/>
                </a:cubicBezTo>
                <a:cubicBezTo>
                  <a:pt x="245" y="624"/>
                  <a:pt x="244" y="617"/>
                  <a:pt x="247" y="621"/>
                </a:cubicBezTo>
                <a:cubicBezTo>
                  <a:pt x="249" y="621"/>
                  <a:pt x="245" y="617"/>
                  <a:pt x="248" y="616"/>
                </a:cubicBezTo>
                <a:cubicBezTo>
                  <a:pt x="248" y="618"/>
                  <a:pt x="247" y="619"/>
                  <a:pt x="249" y="618"/>
                </a:cubicBezTo>
                <a:cubicBezTo>
                  <a:pt x="250" y="616"/>
                  <a:pt x="247" y="616"/>
                  <a:pt x="248" y="614"/>
                </a:cubicBezTo>
                <a:cubicBezTo>
                  <a:pt x="248" y="614"/>
                  <a:pt x="249" y="616"/>
                  <a:pt x="250" y="615"/>
                </a:cubicBezTo>
                <a:cubicBezTo>
                  <a:pt x="250" y="616"/>
                  <a:pt x="251" y="617"/>
                  <a:pt x="251" y="618"/>
                </a:cubicBezTo>
                <a:cubicBezTo>
                  <a:pt x="250" y="611"/>
                  <a:pt x="263" y="611"/>
                  <a:pt x="258" y="605"/>
                </a:cubicBezTo>
                <a:cubicBezTo>
                  <a:pt x="259" y="604"/>
                  <a:pt x="260" y="605"/>
                  <a:pt x="261" y="607"/>
                </a:cubicBezTo>
                <a:cubicBezTo>
                  <a:pt x="262" y="606"/>
                  <a:pt x="263" y="605"/>
                  <a:pt x="263" y="605"/>
                </a:cubicBezTo>
                <a:cubicBezTo>
                  <a:pt x="262" y="601"/>
                  <a:pt x="261" y="605"/>
                  <a:pt x="259" y="602"/>
                </a:cubicBezTo>
                <a:cubicBezTo>
                  <a:pt x="262" y="602"/>
                  <a:pt x="265" y="602"/>
                  <a:pt x="268" y="601"/>
                </a:cubicBezTo>
                <a:cubicBezTo>
                  <a:pt x="269" y="605"/>
                  <a:pt x="270" y="600"/>
                  <a:pt x="270" y="605"/>
                </a:cubicBezTo>
                <a:cubicBezTo>
                  <a:pt x="272" y="605"/>
                  <a:pt x="273" y="603"/>
                  <a:pt x="273" y="603"/>
                </a:cubicBezTo>
                <a:cubicBezTo>
                  <a:pt x="271" y="600"/>
                  <a:pt x="271" y="601"/>
                  <a:pt x="269" y="600"/>
                </a:cubicBezTo>
                <a:cubicBezTo>
                  <a:pt x="270" y="598"/>
                  <a:pt x="271" y="598"/>
                  <a:pt x="273" y="601"/>
                </a:cubicBezTo>
                <a:cubicBezTo>
                  <a:pt x="274" y="600"/>
                  <a:pt x="274" y="599"/>
                  <a:pt x="275" y="598"/>
                </a:cubicBezTo>
                <a:cubicBezTo>
                  <a:pt x="277" y="600"/>
                  <a:pt x="276" y="599"/>
                  <a:pt x="277" y="602"/>
                </a:cubicBezTo>
                <a:cubicBezTo>
                  <a:pt x="278" y="597"/>
                  <a:pt x="289" y="598"/>
                  <a:pt x="290" y="593"/>
                </a:cubicBezTo>
                <a:cubicBezTo>
                  <a:pt x="292" y="595"/>
                  <a:pt x="290" y="596"/>
                  <a:pt x="289" y="597"/>
                </a:cubicBezTo>
                <a:cubicBezTo>
                  <a:pt x="290" y="598"/>
                  <a:pt x="290" y="598"/>
                  <a:pt x="291" y="599"/>
                </a:cubicBezTo>
                <a:cubicBezTo>
                  <a:pt x="291" y="596"/>
                  <a:pt x="295" y="594"/>
                  <a:pt x="293" y="592"/>
                </a:cubicBezTo>
                <a:cubicBezTo>
                  <a:pt x="294" y="590"/>
                  <a:pt x="295" y="593"/>
                  <a:pt x="296" y="593"/>
                </a:cubicBezTo>
                <a:cubicBezTo>
                  <a:pt x="295" y="590"/>
                  <a:pt x="301" y="590"/>
                  <a:pt x="300" y="588"/>
                </a:cubicBezTo>
                <a:cubicBezTo>
                  <a:pt x="302" y="586"/>
                  <a:pt x="311" y="581"/>
                  <a:pt x="306" y="576"/>
                </a:cubicBezTo>
                <a:cubicBezTo>
                  <a:pt x="308" y="574"/>
                  <a:pt x="311" y="579"/>
                  <a:pt x="309" y="580"/>
                </a:cubicBezTo>
                <a:cubicBezTo>
                  <a:pt x="312" y="583"/>
                  <a:pt x="315" y="575"/>
                  <a:pt x="318" y="579"/>
                </a:cubicBezTo>
                <a:cubicBezTo>
                  <a:pt x="318" y="577"/>
                  <a:pt x="317" y="576"/>
                  <a:pt x="319" y="575"/>
                </a:cubicBezTo>
                <a:cubicBezTo>
                  <a:pt x="321" y="577"/>
                  <a:pt x="319" y="577"/>
                  <a:pt x="320" y="578"/>
                </a:cubicBezTo>
                <a:cubicBezTo>
                  <a:pt x="323" y="576"/>
                  <a:pt x="327" y="569"/>
                  <a:pt x="332" y="570"/>
                </a:cubicBezTo>
                <a:cubicBezTo>
                  <a:pt x="333" y="569"/>
                  <a:pt x="332" y="567"/>
                  <a:pt x="333" y="566"/>
                </a:cubicBezTo>
                <a:cubicBezTo>
                  <a:pt x="335" y="568"/>
                  <a:pt x="336" y="565"/>
                  <a:pt x="337" y="568"/>
                </a:cubicBezTo>
                <a:cubicBezTo>
                  <a:pt x="332" y="571"/>
                  <a:pt x="333" y="577"/>
                  <a:pt x="330" y="581"/>
                </a:cubicBezTo>
                <a:cubicBezTo>
                  <a:pt x="329" y="580"/>
                  <a:pt x="328" y="580"/>
                  <a:pt x="328" y="579"/>
                </a:cubicBezTo>
                <a:cubicBezTo>
                  <a:pt x="329" y="579"/>
                  <a:pt x="330" y="579"/>
                  <a:pt x="331" y="578"/>
                </a:cubicBezTo>
                <a:cubicBezTo>
                  <a:pt x="327" y="577"/>
                  <a:pt x="324" y="578"/>
                  <a:pt x="321" y="580"/>
                </a:cubicBezTo>
                <a:cubicBezTo>
                  <a:pt x="321" y="581"/>
                  <a:pt x="322" y="581"/>
                  <a:pt x="322" y="581"/>
                </a:cubicBezTo>
                <a:cubicBezTo>
                  <a:pt x="323" y="582"/>
                  <a:pt x="321" y="582"/>
                  <a:pt x="320" y="583"/>
                </a:cubicBezTo>
                <a:cubicBezTo>
                  <a:pt x="319" y="582"/>
                  <a:pt x="321" y="582"/>
                  <a:pt x="319" y="580"/>
                </a:cubicBezTo>
                <a:cubicBezTo>
                  <a:pt x="318" y="580"/>
                  <a:pt x="319" y="581"/>
                  <a:pt x="319" y="581"/>
                </a:cubicBezTo>
                <a:cubicBezTo>
                  <a:pt x="319" y="586"/>
                  <a:pt x="312" y="583"/>
                  <a:pt x="313" y="589"/>
                </a:cubicBezTo>
                <a:cubicBezTo>
                  <a:pt x="313" y="584"/>
                  <a:pt x="310" y="590"/>
                  <a:pt x="309" y="586"/>
                </a:cubicBezTo>
                <a:cubicBezTo>
                  <a:pt x="304" y="593"/>
                  <a:pt x="296" y="596"/>
                  <a:pt x="290" y="602"/>
                </a:cubicBezTo>
                <a:cubicBezTo>
                  <a:pt x="288" y="600"/>
                  <a:pt x="290" y="600"/>
                  <a:pt x="289" y="598"/>
                </a:cubicBezTo>
                <a:cubicBezTo>
                  <a:pt x="287" y="602"/>
                  <a:pt x="284" y="602"/>
                  <a:pt x="281" y="606"/>
                </a:cubicBezTo>
                <a:cubicBezTo>
                  <a:pt x="280" y="605"/>
                  <a:pt x="278" y="605"/>
                  <a:pt x="278" y="603"/>
                </a:cubicBezTo>
                <a:cubicBezTo>
                  <a:pt x="278" y="606"/>
                  <a:pt x="275" y="604"/>
                  <a:pt x="274" y="606"/>
                </a:cubicBezTo>
                <a:cubicBezTo>
                  <a:pt x="275" y="608"/>
                  <a:pt x="277" y="603"/>
                  <a:pt x="279" y="607"/>
                </a:cubicBezTo>
                <a:cubicBezTo>
                  <a:pt x="278" y="609"/>
                  <a:pt x="276" y="609"/>
                  <a:pt x="274" y="607"/>
                </a:cubicBezTo>
                <a:cubicBezTo>
                  <a:pt x="272" y="607"/>
                  <a:pt x="274" y="610"/>
                  <a:pt x="272" y="610"/>
                </a:cubicBezTo>
                <a:cubicBezTo>
                  <a:pt x="274" y="613"/>
                  <a:pt x="274" y="613"/>
                  <a:pt x="274" y="613"/>
                </a:cubicBezTo>
                <a:cubicBezTo>
                  <a:pt x="274" y="614"/>
                  <a:pt x="273" y="613"/>
                  <a:pt x="273" y="613"/>
                </a:cubicBezTo>
                <a:cubicBezTo>
                  <a:pt x="272" y="611"/>
                  <a:pt x="271" y="614"/>
                  <a:pt x="270" y="614"/>
                </a:cubicBezTo>
                <a:cubicBezTo>
                  <a:pt x="269" y="611"/>
                  <a:pt x="272" y="612"/>
                  <a:pt x="272" y="610"/>
                </a:cubicBezTo>
                <a:cubicBezTo>
                  <a:pt x="270" y="610"/>
                  <a:pt x="261" y="612"/>
                  <a:pt x="266" y="616"/>
                </a:cubicBezTo>
                <a:cubicBezTo>
                  <a:pt x="266" y="618"/>
                  <a:pt x="265" y="617"/>
                  <a:pt x="264" y="619"/>
                </a:cubicBezTo>
                <a:cubicBezTo>
                  <a:pt x="265" y="621"/>
                  <a:pt x="265" y="620"/>
                  <a:pt x="266" y="620"/>
                </a:cubicBezTo>
                <a:cubicBezTo>
                  <a:pt x="266" y="623"/>
                  <a:pt x="264" y="622"/>
                  <a:pt x="261" y="625"/>
                </a:cubicBezTo>
                <a:cubicBezTo>
                  <a:pt x="261" y="624"/>
                  <a:pt x="261" y="622"/>
                  <a:pt x="260" y="622"/>
                </a:cubicBezTo>
                <a:cubicBezTo>
                  <a:pt x="259" y="621"/>
                  <a:pt x="265" y="623"/>
                  <a:pt x="264" y="620"/>
                </a:cubicBezTo>
                <a:cubicBezTo>
                  <a:pt x="256" y="621"/>
                  <a:pt x="251" y="620"/>
                  <a:pt x="247" y="624"/>
                </a:cubicBezTo>
                <a:cubicBezTo>
                  <a:pt x="248" y="626"/>
                  <a:pt x="250" y="625"/>
                  <a:pt x="251" y="625"/>
                </a:cubicBezTo>
                <a:cubicBezTo>
                  <a:pt x="251" y="626"/>
                  <a:pt x="249" y="627"/>
                  <a:pt x="251" y="628"/>
                </a:cubicBezTo>
                <a:cubicBezTo>
                  <a:pt x="249" y="629"/>
                  <a:pt x="249" y="628"/>
                  <a:pt x="249" y="626"/>
                </a:cubicBezTo>
                <a:cubicBezTo>
                  <a:pt x="249" y="630"/>
                  <a:pt x="244" y="625"/>
                  <a:pt x="247" y="630"/>
                </a:cubicBezTo>
                <a:cubicBezTo>
                  <a:pt x="245" y="630"/>
                  <a:pt x="243" y="628"/>
                  <a:pt x="242" y="626"/>
                </a:cubicBezTo>
                <a:cubicBezTo>
                  <a:pt x="241" y="629"/>
                  <a:pt x="237" y="632"/>
                  <a:pt x="232" y="629"/>
                </a:cubicBezTo>
                <a:cubicBezTo>
                  <a:pt x="231" y="630"/>
                  <a:pt x="232" y="631"/>
                  <a:pt x="231" y="631"/>
                </a:cubicBezTo>
                <a:cubicBezTo>
                  <a:pt x="232" y="634"/>
                  <a:pt x="232" y="631"/>
                  <a:pt x="233" y="634"/>
                </a:cubicBezTo>
                <a:cubicBezTo>
                  <a:pt x="232" y="634"/>
                  <a:pt x="233" y="636"/>
                  <a:pt x="232" y="636"/>
                </a:cubicBezTo>
                <a:cubicBezTo>
                  <a:pt x="230" y="635"/>
                  <a:pt x="231" y="634"/>
                  <a:pt x="230" y="633"/>
                </a:cubicBezTo>
                <a:cubicBezTo>
                  <a:pt x="230" y="633"/>
                  <a:pt x="225" y="633"/>
                  <a:pt x="227" y="636"/>
                </a:cubicBezTo>
                <a:cubicBezTo>
                  <a:pt x="226" y="637"/>
                  <a:pt x="225" y="638"/>
                  <a:pt x="224" y="638"/>
                </a:cubicBezTo>
                <a:cubicBezTo>
                  <a:pt x="223" y="637"/>
                  <a:pt x="223" y="637"/>
                  <a:pt x="222" y="636"/>
                </a:cubicBezTo>
                <a:cubicBezTo>
                  <a:pt x="223" y="633"/>
                  <a:pt x="226" y="634"/>
                  <a:pt x="223" y="630"/>
                </a:cubicBezTo>
                <a:cubicBezTo>
                  <a:pt x="226" y="631"/>
                  <a:pt x="227" y="626"/>
                  <a:pt x="230" y="626"/>
                </a:cubicBezTo>
                <a:cubicBezTo>
                  <a:pt x="229" y="632"/>
                  <a:pt x="237" y="622"/>
                  <a:pt x="242" y="626"/>
                </a:cubicBezTo>
                <a:close/>
                <a:moveTo>
                  <a:pt x="244" y="624"/>
                </a:moveTo>
                <a:cubicBezTo>
                  <a:pt x="244" y="624"/>
                  <a:pt x="245" y="623"/>
                  <a:pt x="245" y="624"/>
                </a:cubicBezTo>
                <a:cubicBezTo>
                  <a:pt x="246" y="625"/>
                  <a:pt x="245" y="625"/>
                  <a:pt x="246" y="626"/>
                </a:cubicBezTo>
                <a:cubicBezTo>
                  <a:pt x="247" y="626"/>
                  <a:pt x="247" y="625"/>
                  <a:pt x="247" y="624"/>
                </a:cubicBezTo>
                <a:cubicBezTo>
                  <a:pt x="246" y="621"/>
                  <a:pt x="243" y="622"/>
                  <a:pt x="244" y="624"/>
                </a:cubicBezTo>
                <a:close/>
                <a:moveTo>
                  <a:pt x="261" y="612"/>
                </a:moveTo>
                <a:cubicBezTo>
                  <a:pt x="260" y="614"/>
                  <a:pt x="256" y="615"/>
                  <a:pt x="257" y="618"/>
                </a:cubicBezTo>
                <a:cubicBezTo>
                  <a:pt x="259" y="615"/>
                  <a:pt x="263" y="617"/>
                  <a:pt x="261" y="612"/>
                </a:cubicBezTo>
                <a:close/>
                <a:moveTo>
                  <a:pt x="268" y="608"/>
                </a:moveTo>
                <a:cubicBezTo>
                  <a:pt x="266" y="608"/>
                  <a:pt x="267" y="609"/>
                  <a:pt x="264" y="609"/>
                </a:cubicBezTo>
                <a:cubicBezTo>
                  <a:pt x="267" y="613"/>
                  <a:pt x="269" y="611"/>
                  <a:pt x="268" y="608"/>
                </a:cubicBezTo>
                <a:close/>
                <a:moveTo>
                  <a:pt x="237" y="632"/>
                </a:moveTo>
                <a:cubicBezTo>
                  <a:pt x="240" y="634"/>
                  <a:pt x="244" y="632"/>
                  <a:pt x="245" y="631"/>
                </a:cubicBezTo>
                <a:cubicBezTo>
                  <a:pt x="243" y="632"/>
                  <a:pt x="245" y="630"/>
                  <a:pt x="244" y="629"/>
                </a:cubicBezTo>
                <a:cubicBezTo>
                  <a:pt x="244" y="629"/>
                  <a:pt x="243" y="629"/>
                  <a:pt x="243" y="628"/>
                </a:cubicBezTo>
                <a:cubicBezTo>
                  <a:pt x="241" y="629"/>
                  <a:pt x="244" y="631"/>
                  <a:pt x="243" y="632"/>
                </a:cubicBezTo>
                <a:cubicBezTo>
                  <a:pt x="241" y="630"/>
                  <a:pt x="239" y="631"/>
                  <a:pt x="237" y="632"/>
                </a:cubicBezTo>
                <a:close/>
                <a:moveTo>
                  <a:pt x="152" y="521"/>
                </a:moveTo>
                <a:cubicBezTo>
                  <a:pt x="149" y="520"/>
                  <a:pt x="149" y="526"/>
                  <a:pt x="149" y="525"/>
                </a:cubicBezTo>
                <a:cubicBezTo>
                  <a:pt x="150" y="523"/>
                  <a:pt x="152" y="524"/>
                  <a:pt x="152" y="521"/>
                </a:cubicBezTo>
                <a:close/>
                <a:moveTo>
                  <a:pt x="202" y="598"/>
                </a:moveTo>
                <a:cubicBezTo>
                  <a:pt x="200" y="598"/>
                  <a:pt x="200" y="604"/>
                  <a:pt x="202" y="602"/>
                </a:cubicBezTo>
                <a:cubicBezTo>
                  <a:pt x="199" y="600"/>
                  <a:pt x="205" y="600"/>
                  <a:pt x="202" y="598"/>
                </a:cubicBezTo>
                <a:close/>
                <a:moveTo>
                  <a:pt x="199" y="598"/>
                </a:moveTo>
                <a:cubicBezTo>
                  <a:pt x="200" y="597"/>
                  <a:pt x="202" y="597"/>
                  <a:pt x="201" y="595"/>
                </a:cubicBezTo>
                <a:cubicBezTo>
                  <a:pt x="199" y="598"/>
                  <a:pt x="198" y="594"/>
                  <a:pt x="196" y="595"/>
                </a:cubicBezTo>
                <a:cubicBezTo>
                  <a:pt x="197" y="597"/>
                  <a:pt x="198" y="595"/>
                  <a:pt x="199" y="598"/>
                </a:cubicBezTo>
                <a:close/>
                <a:moveTo>
                  <a:pt x="169" y="551"/>
                </a:moveTo>
                <a:cubicBezTo>
                  <a:pt x="167" y="553"/>
                  <a:pt x="168" y="549"/>
                  <a:pt x="167" y="547"/>
                </a:cubicBezTo>
                <a:cubicBezTo>
                  <a:pt x="163" y="548"/>
                  <a:pt x="170" y="555"/>
                  <a:pt x="169" y="551"/>
                </a:cubicBezTo>
                <a:close/>
                <a:moveTo>
                  <a:pt x="162" y="538"/>
                </a:moveTo>
                <a:cubicBezTo>
                  <a:pt x="161" y="537"/>
                  <a:pt x="161" y="537"/>
                  <a:pt x="161" y="537"/>
                </a:cubicBezTo>
                <a:cubicBezTo>
                  <a:pt x="162" y="536"/>
                  <a:pt x="163" y="536"/>
                  <a:pt x="162" y="535"/>
                </a:cubicBezTo>
                <a:cubicBezTo>
                  <a:pt x="162" y="534"/>
                  <a:pt x="158" y="535"/>
                  <a:pt x="160" y="536"/>
                </a:cubicBezTo>
                <a:cubicBezTo>
                  <a:pt x="161" y="535"/>
                  <a:pt x="160" y="539"/>
                  <a:pt x="162" y="538"/>
                </a:cubicBezTo>
                <a:close/>
                <a:moveTo>
                  <a:pt x="101" y="443"/>
                </a:moveTo>
                <a:cubicBezTo>
                  <a:pt x="104" y="440"/>
                  <a:pt x="104" y="440"/>
                  <a:pt x="104" y="440"/>
                </a:cubicBezTo>
                <a:cubicBezTo>
                  <a:pt x="104" y="439"/>
                  <a:pt x="96" y="442"/>
                  <a:pt x="98" y="442"/>
                </a:cubicBezTo>
                <a:cubicBezTo>
                  <a:pt x="99" y="442"/>
                  <a:pt x="100" y="442"/>
                  <a:pt x="101" y="443"/>
                </a:cubicBezTo>
                <a:close/>
                <a:moveTo>
                  <a:pt x="170" y="535"/>
                </a:moveTo>
                <a:cubicBezTo>
                  <a:pt x="171" y="539"/>
                  <a:pt x="168" y="536"/>
                  <a:pt x="167" y="537"/>
                </a:cubicBezTo>
                <a:cubicBezTo>
                  <a:pt x="169" y="539"/>
                  <a:pt x="172" y="538"/>
                  <a:pt x="174" y="541"/>
                </a:cubicBezTo>
                <a:cubicBezTo>
                  <a:pt x="173" y="540"/>
                  <a:pt x="174" y="539"/>
                  <a:pt x="173" y="538"/>
                </a:cubicBezTo>
                <a:cubicBezTo>
                  <a:pt x="172" y="538"/>
                  <a:pt x="171" y="538"/>
                  <a:pt x="170" y="536"/>
                </a:cubicBezTo>
                <a:cubicBezTo>
                  <a:pt x="171" y="536"/>
                  <a:pt x="171" y="535"/>
                  <a:pt x="170" y="535"/>
                </a:cubicBezTo>
                <a:close/>
                <a:moveTo>
                  <a:pt x="183" y="542"/>
                </a:moveTo>
                <a:cubicBezTo>
                  <a:pt x="184" y="538"/>
                  <a:pt x="186" y="538"/>
                  <a:pt x="190" y="538"/>
                </a:cubicBezTo>
                <a:cubicBezTo>
                  <a:pt x="189" y="537"/>
                  <a:pt x="189" y="536"/>
                  <a:pt x="189" y="535"/>
                </a:cubicBezTo>
                <a:cubicBezTo>
                  <a:pt x="187" y="535"/>
                  <a:pt x="190" y="538"/>
                  <a:pt x="188" y="538"/>
                </a:cubicBezTo>
                <a:cubicBezTo>
                  <a:pt x="187" y="536"/>
                  <a:pt x="189" y="536"/>
                  <a:pt x="188" y="534"/>
                </a:cubicBezTo>
                <a:cubicBezTo>
                  <a:pt x="186" y="535"/>
                  <a:pt x="186" y="538"/>
                  <a:pt x="184" y="536"/>
                </a:cubicBezTo>
                <a:cubicBezTo>
                  <a:pt x="184" y="532"/>
                  <a:pt x="190" y="534"/>
                  <a:pt x="188" y="530"/>
                </a:cubicBezTo>
                <a:cubicBezTo>
                  <a:pt x="184" y="530"/>
                  <a:pt x="186" y="531"/>
                  <a:pt x="183" y="534"/>
                </a:cubicBezTo>
                <a:cubicBezTo>
                  <a:pt x="184" y="538"/>
                  <a:pt x="182" y="537"/>
                  <a:pt x="183" y="542"/>
                </a:cubicBezTo>
                <a:close/>
                <a:moveTo>
                  <a:pt x="247" y="632"/>
                </a:moveTo>
                <a:cubicBezTo>
                  <a:pt x="247" y="635"/>
                  <a:pt x="245" y="634"/>
                  <a:pt x="245" y="636"/>
                </a:cubicBezTo>
                <a:cubicBezTo>
                  <a:pt x="247" y="637"/>
                  <a:pt x="248" y="634"/>
                  <a:pt x="247" y="632"/>
                </a:cubicBezTo>
                <a:close/>
                <a:moveTo>
                  <a:pt x="301" y="719"/>
                </a:moveTo>
                <a:cubicBezTo>
                  <a:pt x="306" y="722"/>
                  <a:pt x="306" y="714"/>
                  <a:pt x="301" y="719"/>
                </a:cubicBezTo>
                <a:close/>
                <a:moveTo>
                  <a:pt x="177" y="514"/>
                </a:moveTo>
                <a:cubicBezTo>
                  <a:pt x="176" y="517"/>
                  <a:pt x="174" y="519"/>
                  <a:pt x="174" y="523"/>
                </a:cubicBezTo>
                <a:cubicBezTo>
                  <a:pt x="175" y="519"/>
                  <a:pt x="179" y="518"/>
                  <a:pt x="177" y="514"/>
                </a:cubicBezTo>
                <a:close/>
                <a:moveTo>
                  <a:pt x="303" y="699"/>
                </a:moveTo>
                <a:cubicBezTo>
                  <a:pt x="300" y="700"/>
                  <a:pt x="298" y="704"/>
                  <a:pt x="299" y="707"/>
                </a:cubicBezTo>
                <a:cubicBezTo>
                  <a:pt x="299" y="704"/>
                  <a:pt x="304" y="702"/>
                  <a:pt x="303" y="699"/>
                </a:cubicBezTo>
                <a:close/>
                <a:moveTo>
                  <a:pt x="197" y="530"/>
                </a:moveTo>
                <a:cubicBezTo>
                  <a:pt x="199" y="528"/>
                  <a:pt x="200" y="530"/>
                  <a:pt x="202" y="530"/>
                </a:cubicBezTo>
                <a:cubicBezTo>
                  <a:pt x="201" y="528"/>
                  <a:pt x="200" y="527"/>
                  <a:pt x="201" y="526"/>
                </a:cubicBezTo>
                <a:cubicBezTo>
                  <a:pt x="201" y="526"/>
                  <a:pt x="205" y="530"/>
                  <a:pt x="204" y="527"/>
                </a:cubicBezTo>
                <a:cubicBezTo>
                  <a:pt x="202" y="527"/>
                  <a:pt x="205" y="523"/>
                  <a:pt x="203" y="521"/>
                </a:cubicBezTo>
                <a:cubicBezTo>
                  <a:pt x="202" y="524"/>
                  <a:pt x="201" y="520"/>
                  <a:pt x="200" y="520"/>
                </a:cubicBezTo>
                <a:cubicBezTo>
                  <a:pt x="201" y="523"/>
                  <a:pt x="198" y="521"/>
                  <a:pt x="199" y="524"/>
                </a:cubicBezTo>
                <a:cubicBezTo>
                  <a:pt x="199" y="523"/>
                  <a:pt x="198" y="524"/>
                  <a:pt x="198" y="523"/>
                </a:cubicBezTo>
                <a:cubicBezTo>
                  <a:pt x="198" y="522"/>
                  <a:pt x="198" y="522"/>
                  <a:pt x="198" y="521"/>
                </a:cubicBezTo>
                <a:cubicBezTo>
                  <a:pt x="195" y="519"/>
                  <a:pt x="197" y="523"/>
                  <a:pt x="197" y="525"/>
                </a:cubicBezTo>
                <a:cubicBezTo>
                  <a:pt x="193" y="528"/>
                  <a:pt x="191" y="526"/>
                  <a:pt x="190" y="530"/>
                </a:cubicBezTo>
                <a:cubicBezTo>
                  <a:pt x="191" y="530"/>
                  <a:pt x="190" y="534"/>
                  <a:pt x="190" y="535"/>
                </a:cubicBezTo>
                <a:cubicBezTo>
                  <a:pt x="193" y="534"/>
                  <a:pt x="192" y="528"/>
                  <a:pt x="196" y="531"/>
                </a:cubicBezTo>
                <a:cubicBezTo>
                  <a:pt x="195" y="532"/>
                  <a:pt x="196" y="534"/>
                  <a:pt x="197" y="535"/>
                </a:cubicBezTo>
                <a:cubicBezTo>
                  <a:pt x="197" y="533"/>
                  <a:pt x="197" y="532"/>
                  <a:pt x="197" y="530"/>
                </a:cubicBezTo>
                <a:close/>
                <a:moveTo>
                  <a:pt x="278" y="660"/>
                </a:moveTo>
                <a:cubicBezTo>
                  <a:pt x="275" y="658"/>
                  <a:pt x="277" y="662"/>
                  <a:pt x="274" y="661"/>
                </a:cubicBezTo>
                <a:cubicBezTo>
                  <a:pt x="276" y="663"/>
                  <a:pt x="276" y="663"/>
                  <a:pt x="277" y="666"/>
                </a:cubicBezTo>
                <a:cubicBezTo>
                  <a:pt x="280" y="665"/>
                  <a:pt x="275" y="661"/>
                  <a:pt x="277" y="660"/>
                </a:cubicBezTo>
                <a:cubicBezTo>
                  <a:pt x="278" y="661"/>
                  <a:pt x="278" y="661"/>
                  <a:pt x="278" y="660"/>
                </a:cubicBezTo>
                <a:close/>
                <a:moveTo>
                  <a:pt x="231" y="584"/>
                </a:moveTo>
                <a:cubicBezTo>
                  <a:pt x="230" y="582"/>
                  <a:pt x="228" y="584"/>
                  <a:pt x="226" y="583"/>
                </a:cubicBezTo>
                <a:cubicBezTo>
                  <a:pt x="227" y="585"/>
                  <a:pt x="225" y="585"/>
                  <a:pt x="225" y="587"/>
                </a:cubicBezTo>
                <a:cubicBezTo>
                  <a:pt x="228" y="586"/>
                  <a:pt x="228" y="583"/>
                  <a:pt x="231" y="584"/>
                </a:cubicBezTo>
                <a:close/>
                <a:moveTo>
                  <a:pt x="182" y="510"/>
                </a:moveTo>
                <a:cubicBezTo>
                  <a:pt x="181" y="512"/>
                  <a:pt x="181" y="513"/>
                  <a:pt x="179" y="512"/>
                </a:cubicBezTo>
                <a:cubicBezTo>
                  <a:pt x="180" y="513"/>
                  <a:pt x="180" y="514"/>
                  <a:pt x="180" y="515"/>
                </a:cubicBezTo>
                <a:cubicBezTo>
                  <a:pt x="182" y="514"/>
                  <a:pt x="183" y="512"/>
                  <a:pt x="182" y="510"/>
                </a:cubicBezTo>
                <a:close/>
                <a:moveTo>
                  <a:pt x="177" y="508"/>
                </a:moveTo>
                <a:cubicBezTo>
                  <a:pt x="178" y="509"/>
                  <a:pt x="179" y="508"/>
                  <a:pt x="180" y="508"/>
                </a:cubicBezTo>
                <a:cubicBezTo>
                  <a:pt x="179" y="507"/>
                  <a:pt x="180" y="506"/>
                  <a:pt x="180" y="505"/>
                </a:cubicBezTo>
                <a:cubicBezTo>
                  <a:pt x="178" y="505"/>
                  <a:pt x="179" y="507"/>
                  <a:pt x="178" y="508"/>
                </a:cubicBezTo>
                <a:cubicBezTo>
                  <a:pt x="177" y="508"/>
                  <a:pt x="174" y="504"/>
                  <a:pt x="175" y="507"/>
                </a:cubicBezTo>
                <a:cubicBezTo>
                  <a:pt x="175" y="507"/>
                  <a:pt x="176" y="507"/>
                  <a:pt x="177" y="508"/>
                </a:cubicBezTo>
                <a:close/>
                <a:moveTo>
                  <a:pt x="282" y="659"/>
                </a:moveTo>
                <a:cubicBezTo>
                  <a:pt x="281" y="658"/>
                  <a:pt x="279" y="660"/>
                  <a:pt x="278" y="659"/>
                </a:cubicBezTo>
                <a:cubicBezTo>
                  <a:pt x="281" y="662"/>
                  <a:pt x="277" y="662"/>
                  <a:pt x="280" y="665"/>
                </a:cubicBezTo>
                <a:cubicBezTo>
                  <a:pt x="281" y="662"/>
                  <a:pt x="282" y="668"/>
                  <a:pt x="283" y="666"/>
                </a:cubicBezTo>
                <a:cubicBezTo>
                  <a:pt x="282" y="663"/>
                  <a:pt x="281" y="663"/>
                  <a:pt x="280" y="662"/>
                </a:cubicBezTo>
                <a:cubicBezTo>
                  <a:pt x="281" y="661"/>
                  <a:pt x="283" y="661"/>
                  <a:pt x="282" y="659"/>
                </a:cubicBezTo>
                <a:close/>
                <a:moveTo>
                  <a:pt x="296" y="679"/>
                </a:moveTo>
                <a:cubicBezTo>
                  <a:pt x="296" y="680"/>
                  <a:pt x="295" y="679"/>
                  <a:pt x="295" y="678"/>
                </a:cubicBezTo>
                <a:cubicBezTo>
                  <a:pt x="295" y="681"/>
                  <a:pt x="292" y="679"/>
                  <a:pt x="292" y="682"/>
                </a:cubicBezTo>
                <a:cubicBezTo>
                  <a:pt x="294" y="683"/>
                  <a:pt x="296" y="680"/>
                  <a:pt x="296" y="679"/>
                </a:cubicBezTo>
                <a:close/>
                <a:moveTo>
                  <a:pt x="247" y="596"/>
                </a:moveTo>
                <a:cubicBezTo>
                  <a:pt x="245" y="595"/>
                  <a:pt x="241" y="591"/>
                  <a:pt x="240" y="595"/>
                </a:cubicBezTo>
                <a:cubicBezTo>
                  <a:pt x="243" y="595"/>
                  <a:pt x="241" y="598"/>
                  <a:pt x="241" y="600"/>
                </a:cubicBezTo>
                <a:cubicBezTo>
                  <a:pt x="244" y="598"/>
                  <a:pt x="245" y="596"/>
                  <a:pt x="247" y="596"/>
                </a:cubicBezTo>
                <a:close/>
                <a:moveTo>
                  <a:pt x="219" y="558"/>
                </a:moveTo>
                <a:cubicBezTo>
                  <a:pt x="219" y="559"/>
                  <a:pt x="220" y="560"/>
                  <a:pt x="220" y="559"/>
                </a:cubicBezTo>
                <a:cubicBezTo>
                  <a:pt x="219" y="557"/>
                  <a:pt x="219" y="557"/>
                  <a:pt x="219" y="557"/>
                </a:cubicBezTo>
                <a:cubicBezTo>
                  <a:pt x="218" y="558"/>
                  <a:pt x="217" y="559"/>
                  <a:pt x="217" y="561"/>
                </a:cubicBezTo>
                <a:cubicBezTo>
                  <a:pt x="218" y="560"/>
                  <a:pt x="219" y="561"/>
                  <a:pt x="219" y="560"/>
                </a:cubicBezTo>
                <a:cubicBezTo>
                  <a:pt x="219" y="559"/>
                  <a:pt x="218" y="558"/>
                  <a:pt x="219" y="558"/>
                </a:cubicBezTo>
                <a:close/>
                <a:moveTo>
                  <a:pt x="187" y="510"/>
                </a:moveTo>
                <a:cubicBezTo>
                  <a:pt x="188" y="511"/>
                  <a:pt x="188" y="511"/>
                  <a:pt x="188" y="512"/>
                </a:cubicBezTo>
                <a:cubicBezTo>
                  <a:pt x="190" y="511"/>
                  <a:pt x="188" y="510"/>
                  <a:pt x="186" y="509"/>
                </a:cubicBezTo>
                <a:cubicBezTo>
                  <a:pt x="185" y="509"/>
                  <a:pt x="184" y="513"/>
                  <a:pt x="186" y="513"/>
                </a:cubicBezTo>
                <a:cubicBezTo>
                  <a:pt x="185" y="511"/>
                  <a:pt x="186" y="510"/>
                  <a:pt x="187" y="510"/>
                </a:cubicBezTo>
                <a:close/>
                <a:moveTo>
                  <a:pt x="358" y="762"/>
                </a:moveTo>
                <a:cubicBezTo>
                  <a:pt x="356" y="763"/>
                  <a:pt x="359" y="766"/>
                  <a:pt x="359" y="768"/>
                </a:cubicBezTo>
                <a:cubicBezTo>
                  <a:pt x="360" y="766"/>
                  <a:pt x="360" y="764"/>
                  <a:pt x="361" y="763"/>
                </a:cubicBezTo>
                <a:cubicBezTo>
                  <a:pt x="359" y="764"/>
                  <a:pt x="362" y="759"/>
                  <a:pt x="359" y="759"/>
                </a:cubicBezTo>
                <a:cubicBezTo>
                  <a:pt x="360" y="761"/>
                  <a:pt x="359" y="767"/>
                  <a:pt x="358" y="762"/>
                </a:cubicBezTo>
                <a:close/>
                <a:moveTo>
                  <a:pt x="173" y="469"/>
                </a:moveTo>
                <a:cubicBezTo>
                  <a:pt x="171" y="471"/>
                  <a:pt x="170" y="472"/>
                  <a:pt x="167" y="473"/>
                </a:cubicBezTo>
                <a:cubicBezTo>
                  <a:pt x="170" y="475"/>
                  <a:pt x="166" y="474"/>
                  <a:pt x="167" y="476"/>
                </a:cubicBezTo>
                <a:cubicBezTo>
                  <a:pt x="169" y="474"/>
                  <a:pt x="173" y="473"/>
                  <a:pt x="173" y="469"/>
                </a:cubicBezTo>
                <a:close/>
                <a:moveTo>
                  <a:pt x="203" y="514"/>
                </a:moveTo>
                <a:cubicBezTo>
                  <a:pt x="201" y="509"/>
                  <a:pt x="202" y="508"/>
                  <a:pt x="199" y="504"/>
                </a:cubicBezTo>
                <a:cubicBezTo>
                  <a:pt x="198" y="503"/>
                  <a:pt x="198" y="505"/>
                  <a:pt x="197" y="503"/>
                </a:cubicBezTo>
                <a:cubicBezTo>
                  <a:pt x="196" y="502"/>
                  <a:pt x="201" y="502"/>
                  <a:pt x="198" y="499"/>
                </a:cubicBezTo>
                <a:cubicBezTo>
                  <a:pt x="196" y="504"/>
                  <a:pt x="191" y="504"/>
                  <a:pt x="190" y="507"/>
                </a:cubicBezTo>
                <a:cubicBezTo>
                  <a:pt x="191" y="507"/>
                  <a:pt x="192" y="510"/>
                  <a:pt x="192" y="511"/>
                </a:cubicBezTo>
                <a:cubicBezTo>
                  <a:pt x="194" y="509"/>
                  <a:pt x="198" y="512"/>
                  <a:pt x="198" y="508"/>
                </a:cubicBezTo>
                <a:cubicBezTo>
                  <a:pt x="200" y="511"/>
                  <a:pt x="203" y="512"/>
                  <a:pt x="201" y="515"/>
                </a:cubicBezTo>
                <a:cubicBezTo>
                  <a:pt x="201" y="514"/>
                  <a:pt x="200" y="514"/>
                  <a:pt x="200" y="514"/>
                </a:cubicBezTo>
                <a:cubicBezTo>
                  <a:pt x="201" y="515"/>
                  <a:pt x="202" y="517"/>
                  <a:pt x="202" y="516"/>
                </a:cubicBezTo>
                <a:cubicBezTo>
                  <a:pt x="202" y="515"/>
                  <a:pt x="202" y="514"/>
                  <a:pt x="203" y="514"/>
                </a:cubicBezTo>
                <a:close/>
                <a:moveTo>
                  <a:pt x="281" y="631"/>
                </a:moveTo>
                <a:cubicBezTo>
                  <a:pt x="280" y="629"/>
                  <a:pt x="279" y="627"/>
                  <a:pt x="277" y="626"/>
                </a:cubicBezTo>
                <a:cubicBezTo>
                  <a:pt x="279" y="627"/>
                  <a:pt x="279" y="629"/>
                  <a:pt x="278" y="630"/>
                </a:cubicBezTo>
                <a:cubicBezTo>
                  <a:pt x="278" y="629"/>
                  <a:pt x="277" y="626"/>
                  <a:pt x="276" y="627"/>
                </a:cubicBezTo>
                <a:cubicBezTo>
                  <a:pt x="277" y="628"/>
                  <a:pt x="276" y="629"/>
                  <a:pt x="276" y="629"/>
                </a:cubicBezTo>
                <a:cubicBezTo>
                  <a:pt x="278" y="629"/>
                  <a:pt x="279" y="632"/>
                  <a:pt x="281" y="631"/>
                </a:cubicBezTo>
                <a:close/>
                <a:moveTo>
                  <a:pt x="207" y="514"/>
                </a:moveTo>
                <a:cubicBezTo>
                  <a:pt x="210" y="518"/>
                  <a:pt x="206" y="519"/>
                  <a:pt x="204" y="519"/>
                </a:cubicBezTo>
                <a:cubicBezTo>
                  <a:pt x="204" y="521"/>
                  <a:pt x="205" y="520"/>
                  <a:pt x="205" y="522"/>
                </a:cubicBezTo>
                <a:cubicBezTo>
                  <a:pt x="208" y="520"/>
                  <a:pt x="211" y="526"/>
                  <a:pt x="214" y="526"/>
                </a:cubicBezTo>
                <a:cubicBezTo>
                  <a:pt x="212" y="524"/>
                  <a:pt x="209" y="523"/>
                  <a:pt x="209" y="521"/>
                </a:cubicBezTo>
                <a:cubicBezTo>
                  <a:pt x="214" y="524"/>
                  <a:pt x="212" y="519"/>
                  <a:pt x="215" y="516"/>
                </a:cubicBezTo>
                <a:cubicBezTo>
                  <a:pt x="218" y="518"/>
                  <a:pt x="217" y="514"/>
                  <a:pt x="220" y="515"/>
                </a:cubicBezTo>
                <a:cubicBezTo>
                  <a:pt x="219" y="514"/>
                  <a:pt x="220" y="513"/>
                  <a:pt x="220" y="512"/>
                </a:cubicBezTo>
                <a:cubicBezTo>
                  <a:pt x="219" y="512"/>
                  <a:pt x="218" y="513"/>
                  <a:pt x="218" y="511"/>
                </a:cubicBezTo>
                <a:cubicBezTo>
                  <a:pt x="217" y="513"/>
                  <a:pt x="216" y="515"/>
                  <a:pt x="214" y="512"/>
                </a:cubicBezTo>
                <a:cubicBezTo>
                  <a:pt x="217" y="511"/>
                  <a:pt x="213" y="511"/>
                  <a:pt x="212" y="508"/>
                </a:cubicBezTo>
                <a:cubicBezTo>
                  <a:pt x="211" y="509"/>
                  <a:pt x="210" y="509"/>
                  <a:pt x="211" y="510"/>
                </a:cubicBezTo>
                <a:cubicBezTo>
                  <a:pt x="214" y="508"/>
                  <a:pt x="209" y="514"/>
                  <a:pt x="212" y="513"/>
                </a:cubicBezTo>
                <a:cubicBezTo>
                  <a:pt x="211" y="511"/>
                  <a:pt x="214" y="512"/>
                  <a:pt x="214" y="514"/>
                </a:cubicBezTo>
                <a:cubicBezTo>
                  <a:pt x="212" y="515"/>
                  <a:pt x="209" y="513"/>
                  <a:pt x="207" y="514"/>
                </a:cubicBezTo>
                <a:close/>
                <a:moveTo>
                  <a:pt x="272" y="617"/>
                </a:moveTo>
                <a:cubicBezTo>
                  <a:pt x="272" y="616"/>
                  <a:pt x="271" y="615"/>
                  <a:pt x="271" y="615"/>
                </a:cubicBezTo>
                <a:cubicBezTo>
                  <a:pt x="271" y="616"/>
                  <a:pt x="272" y="617"/>
                  <a:pt x="271" y="617"/>
                </a:cubicBezTo>
                <a:cubicBezTo>
                  <a:pt x="270" y="616"/>
                  <a:pt x="270" y="616"/>
                  <a:pt x="269" y="617"/>
                </a:cubicBezTo>
                <a:cubicBezTo>
                  <a:pt x="270" y="619"/>
                  <a:pt x="274" y="622"/>
                  <a:pt x="273" y="618"/>
                </a:cubicBezTo>
                <a:cubicBezTo>
                  <a:pt x="271" y="619"/>
                  <a:pt x="271" y="617"/>
                  <a:pt x="272" y="617"/>
                </a:cubicBezTo>
                <a:close/>
                <a:moveTo>
                  <a:pt x="248" y="576"/>
                </a:moveTo>
                <a:cubicBezTo>
                  <a:pt x="248" y="574"/>
                  <a:pt x="246" y="575"/>
                  <a:pt x="247" y="574"/>
                </a:cubicBezTo>
                <a:cubicBezTo>
                  <a:pt x="249" y="571"/>
                  <a:pt x="252" y="574"/>
                  <a:pt x="253" y="572"/>
                </a:cubicBezTo>
                <a:cubicBezTo>
                  <a:pt x="252" y="572"/>
                  <a:pt x="252" y="571"/>
                  <a:pt x="252" y="570"/>
                </a:cubicBezTo>
                <a:cubicBezTo>
                  <a:pt x="249" y="573"/>
                  <a:pt x="243" y="573"/>
                  <a:pt x="242" y="576"/>
                </a:cubicBezTo>
                <a:cubicBezTo>
                  <a:pt x="244" y="573"/>
                  <a:pt x="246" y="577"/>
                  <a:pt x="248" y="576"/>
                </a:cubicBezTo>
                <a:close/>
                <a:moveTo>
                  <a:pt x="181" y="473"/>
                </a:moveTo>
                <a:cubicBezTo>
                  <a:pt x="179" y="475"/>
                  <a:pt x="176" y="472"/>
                  <a:pt x="177" y="477"/>
                </a:cubicBezTo>
                <a:cubicBezTo>
                  <a:pt x="179" y="475"/>
                  <a:pt x="181" y="475"/>
                  <a:pt x="181" y="473"/>
                </a:cubicBezTo>
                <a:close/>
                <a:moveTo>
                  <a:pt x="181" y="471"/>
                </a:moveTo>
                <a:cubicBezTo>
                  <a:pt x="180" y="471"/>
                  <a:pt x="179" y="471"/>
                  <a:pt x="178" y="471"/>
                </a:cubicBezTo>
                <a:cubicBezTo>
                  <a:pt x="178" y="470"/>
                  <a:pt x="178" y="468"/>
                  <a:pt x="177" y="468"/>
                </a:cubicBezTo>
                <a:cubicBezTo>
                  <a:pt x="178" y="470"/>
                  <a:pt x="177" y="471"/>
                  <a:pt x="177" y="473"/>
                </a:cubicBezTo>
                <a:cubicBezTo>
                  <a:pt x="178" y="470"/>
                  <a:pt x="181" y="474"/>
                  <a:pt x="181" y="471"/>
                </a:cubicBezTo>
                <a:close/>
                <a:moveTo>
                  <a:pt x="276" y="616"/>
                </a:moveTo>
                <a:cubicBezTo>
                  <a:pt x="277" y="617"/>
                  <a:pt x="278" y="620"/>
                  <a:pt x="279" y="618"/>
                </a:cubicBezTo>
                <a:cubicBezTo>
                  <a:pt x="277" y="616"/>
                  <a:pt x="276" y="615"/>
                  <a:pt x="274" y="615"/>
                </a:cubicBezTo>
                <a:cubicBezTo>
                  <a:pt x="275" y="617"/>
                  <a:pt x="274" y="617"/>
                  <a:pt x="274" y="619"/>
                </a:cubicBezTo>
                <a:cubicBezTo>
                  <a:pt x="275" y="618"/>
                  <a:pt x="276" y="617"/>
                  <a:pt x="276" y="616"/>
                </a:cubicBezTo>
                <a:close/>
                <a:moveTo>
                  <a:pt x="209" y="510"/>
                </a:moveTo>
                <a:cubicBezTo>
                  <a:pt x="206" y="508"/>
                  <a:pt x="209" y="507"/>
                  <a:pt x="208" y="505"/>
                </a:cubicBezTo>
                <a:cubicBezTo>
                  <a:pt x="206" y="506"/>
                  <a:pt x="207" y="512"/>
                  <a:pt x="208" y="512"/>
                </a:cubicBezTo>
                <a:cubicBezTo>
                  <a:pt x="207" y="511"/>
                  <a:pt x="208" y="511"/>
                  <a:pt x="209" y="510"/>
                </a:cubicBezTo>
                <a:close/>
                <a:moveTo>
                  <a:pt x="287" y="625"/>
                </a:moveTo>
                <a:cubicBezTo>
                  <a:pt x="288" y="627"/>
                  <a:pt x="284" y="627"/>
                  <a:pt x="286" y="629"/>
                </a:cubicBezTo>
                <a:cubicBezTo>
                  <a:pt x="287" y="628"/>
                  <a:pt x="288" y="631"/>
                  <a:pt x="290" y="630"/>
                </a:cubicBezTo>
                <a:cubicBezTo>
                  <a:pt x="289" y="629"/>
                  <a:pt x="290" y="629"/>
                  <a:pt x="289" y="628"/>
                </a:cubicBezTo>
                <a:cubicBezTo>
                  <a:pt x="289" y="629"/>
                  <a:pt x="288" y="629"/>
                  <a:pt x="287" y="628"/>
                </a:cubicBezTo>
                <a:cubicBezTo>
                  <a:pt x="288" y="628"/>
                  <a:pt x="288" y="624"/>
                  <a:pt x="287" y="625"/>
                </a:cubicBezTo>
                <a:close/>
                <a:moveTo>
                  <a:pt x="286" y="623"/>
                </a:moveTo>
                <a:cubicBezTo>
                  <a:pt x="283" y="621"/>
                  <a:pt x="284" y="621"/>
                  <a:pt x="283" y="618"/>
                </a:cubicBezTo>
                <a:cubicBezTo>
                  <a:pt x="281" y="619"/>
                  <a:pt x="281" y="619"/>
                  <a:pt x="281" y="622"/>
                </a:cubicBezTo>
                <a:cubicBezTo>
                  <a:pt x="282" y="622"/>
                  <a:pt x="283" y="622"/>
                  <a:pt x="284" y="624"/>
                </a:cubicBezTo>
                <a:cubicBezTo>
                  <a:pt x="284" y="624"/>
                  <a:pt x="284" y="625"/>
                  <a:pt x="285" y="624"/>
                </a:cubicBezTo>
                <a:cubicBezTo>
                  <a:pt x="284" y="623"/>
                  <a:pt x="285" y="624"/>
                  <a:pt x="286" y="623"/>
                </a:cubicBezTo>
                <a:close/>
                <a:moveTo>
                  <a:pt x="193" y="481"/>
                </a:moveTo>
                <a:cubicBezTo>
                  <a:pt x="192" y="482"/>
                  <a:pt x="194" y="485"/>
                  <a:pt x="193" y="487"/>
                </a:cubicBezTo>
                <a:cubicBezTo>
                  <a:pt x="195" y="486"/>
                  <a:pt x="194" y="483"/>
                  <a:pt x="193" y="481"/>
                </a:cubicBezTo>
                <a:close/>
                <a:moveTo>
                  <a:pt x="200" y="469"/>
                </a:moveTo>
                <a:cubicBezTo>
                  <a:pt x="199" y="468"/>
                  <a:pt x="194" y="470"/>
                  <a:pt x="193" y="472"/>
                </a:cubicBezTo>
                <a:cubicBezTo>
                  <a:pt x="193" y="471"/>
                  <a:pt x="195" y="472"/>
                  <a:pt x="194" y="473"/>
                </a:cubicBezTo>
                <a:cubicBezTo>
                  <a:pt x="192" y="473"/>
                  <a:pt x="190" y="473"/>
                  <a:pt x="188" y="473"/>
                </a:cubicBezTo>
                <a:cubicBezTo>
                  <a:pt x="188" y="475"/>
                  <a:pt x="185" y="475"/>
                  <a:pt x="186" y="478"/>
                </a:cubicBezTo>
                <a:cubicBezTo>
                  <a:pt x="192" y="475"/>
                  <a:pt x="196" y="474"/>
                  <a:pt x="200" y="471"/>
                </a:cubicBezTo>
                <a:cubicBezTo>
                  <a:pt x="199" y="470"/>
                  <a:pt x="199" y="469"/>
                  <a:pt x="200" y="469"/>
                </a:cubicBezTo>
                <a:close/>
                <a:moveTo>
                  <a:pt x="168" y="439"/>
                </a:moveTo>
                <a:cubicBezTo>
                  <a:pt x="162" y="441"/>
                  <a:pt x="165" y="444"/>
                  <a:pt x="168" y="439"/>
                </a:cubicBezTo>
                <a:close/>
                <a:moveTo>
                  <a:pt x="202" y="491"/>
                </a:moveTo>
                <a:cubicBezTo>
                  <a:pt x="200" y="490"/>
                  <a:pt x="199" y="493"/>
                  <a:pt x="199" y="494"/>
                </a:cubicBezTo>
                <a:cubicBezTo>
                  <a:pt x="200" y="491"/>
                  <a:pt x="203" y="494"/>
                  <a:pt x="202" y="491"/>
                </a:cubicBezTo>
                <a:close/>
                <a:moveTo>
                  <a:pt x="206" y="495"/>
                </a:moveTo>
                <a:cubicBezTo>
                  <a:pt x="204" y="493"/>
                  <a:pt x="206" y="493"/>
                  <a:pt x="204" y="493"/>
                </a:cubicBezTo>
                <a:cubicBezTo>
                  <a:pt x="203" y="493"/>
                  <a:pt x="203" y="493"/>
                  <a:pt x="203" y="493"/>
                </a:cubicBezTo>
                <a:cubicBezTo>
                  <a:pt x="203" y="494"/>
                  <a:pt x="203" y="494"/>
                  <a:pt x="203" y="494"/>
                </a:cubicBezTo>
                <a:cubicBezTo>
                  <a:pt x="204" y="497"/>
                  <a:pt x="205" y="494"/>
                  <a:pt x="206" y="496"/>
                </a:cubicBezTo>
                <a:cubicBezTo>
                  <a:pt x="206" y="498"/>
                  <a:pt x="203" y="499"/>
                  <a:pt x="204" y="500"/>
                </a:cubicBezTo>
                <a:cubicBezTo>
                  <a:pt x="204" y="498"/>
                  <a:pt x="205" y="501"/>
                  <a:pt x="206" y="500"/>
                </a:cubicBezTo>
                <a:cubicBezTo>
                  <a:pt x="205" y="499"/>
                  <a:pt x="208" y="499"/>
                  <a:pt x="208" y="498"/>
                </a:cubicBezTo>
                <a:cubicBezTo>
                  <a:pt x="209" y="500"/>
                  <a:pt x="210" y="501"/>
                  <a:pt x="212" y="503"/>
                </a:cubicBezTo>
                <a:cubicBezTo>
                  <a:pt x="212" y="500"/>
                  <a:pt x="216" y="500"/>
                  <a:pt x="215" y="499"/>
                </a:cubicBezTo>
                <a:cubicBezTo>
                  <a:pt x="213" y="499"/>
                  <a:pt x="212" y="501"/>
                  <a:pt x="210" y="498"/>
                </a:cubicBezTo>
                <a:cubicBezTo>
                  <a:pt x="211" y="498"/>
                  <a:pt x="212" y="498"/>
                  <a:pt x="213" y="497"/>
                </a:cubicBezTo>
                <a:cubicBezTo>
                  <a:pt x="211" y="495"/>
                  <a:pt x="206" y="493"/>
                  <a:pt x="206" y="495"/>
                </a:cubicBezTo>
                <a:close/>
                <a:moveTo>
                  <a:pt x="282" y="613"/>
                </a:moveTo>
                <a:cubicBezTo>
                  <a:pt x="284" y="616"/>
                  <a:pt x="280" y="614"/>
                  <a:pt x="281" y="616"/>
                </a:cubicBezTo>
                <a:cubicBezTo>
                  <a:pt x="282" y="616"/>
                  <a:pt x="283" y="618"/>
                  <a:pt x="284" y="616"/>
                </a:cubicBezTo>
                <a:cubicBezTo>
                  <a:pt x="282" y="615"/>
                  <a:pt x="285" y="613"/>
                  <a:pt x="282" y="613"/>
                </a:cubicBezTo>
                <a:close/>
                <a:moveTo>
                  <a:pt x="216" y="502"/>
                </a:moveTo>
                <a:cubicBezTo>
                  <a:pt x="214" y="501"/>
                  <a:pt x="213" y="505"/>
                  <a:pt x="213" y="506"/>
                </a:cubicBezTo>
                <a:cubicBezTo>
                  <a:pt x="215" y="507"/>
                  <a:pt x="215" y="503"/>
                  <a:pt x="216" y="502"/>
                </a:cubicBezTo>
                <a:close/>
                <a:moveTo>
                  <a:pt x="284" y="606"/>
                </a:moveTo>
                <a:cubicBezTo>
                  <a:pt x="285" y="608"/>
                  <a:pt x="283" y="608"/>
                  <a:pt x="285" y="610"/>
                </a:cubicBezTo>
                <a:cubicBezTo>
                  <a:pt x="286" y="611"/>
                  <a:pt x="285" y="610"/>
                  <a:pt x="286" y="609"/>
                </a:cubicBezTo>
                <a:cubicBezTo>
                  <a:pt x="286" y="608"/>
                  <a:pt x="285" y="608"/>
                  <a:pt x="285" y="607"/>
                </a:cubicBezTo>
                <a:cubicBezTo>
                  <a:pt x="285" y="607"/>
                  <a:pt x="285" y="606"/>
                  <a:pt x="284" y="606"/>
                </a:cubicBezTo>
                <a:close/>
                <a:moveTo>
                  <a:pt x="276" y="583"/>
                </a:moveTo>
                <a:cubicBezTo>
                  <a:pt x="273" y="582"/>
                  <a:pt x="271" y="582"/>
                  <a:pt x="269" y="580"/>
                </a:cubicBezTo>
                <a:cubicBezTo>
                  <a:pt x="269" y="581"/>
                  <a:pt x="270" y="583"/>
                  <a:pt x="270" y="584"/>
                </a:cubicBezTo>
                <a:cubicBezTo>
                  <a:pt x="271" y="584"/>
                  <a:pt x="270" y="583"/>
                  <a:pt x="271" y="582"/>
                </a:cubicBezTo>
                <a:cubicBezTo>
                  <a:pt x="272" y="584"/>
                  <a:pt x="275" y="586"/>
                  <a:pt x="276" y="583"/>
                </a:cubicBezTo>
                <a:close/>
                <a:moveTo>
                  <a:pt x="213" y="489"/>
                </a:moveTo>
                <a:cubicBezTo>
                  <a:pt x="214" y="492"/>
                  <a:pt x="214" y="494"/>
                  <a:pt x="212" y="494"/>
                </a:cubicBezTo>
                <a:cubicBezTo>
                  <a:pt x="214" y="497"/>
                  <a:pt x="215" y="494"/>
                  <a:pt x="215" y="493"/>
                </a:cubicBezTo>
                <a:cubicBezTo>
                  <a:pt x="213" y="491"/>
                  <a:pt x="214" y="489"/>
                  <a:pt x="213" y="489"/>
                </a:cubicBezTo>
                <a:close/>
                <a:moveTo>
                  <a:pt x="396" y="732"/>
                </a:moveTo>
                <a:cubicBezTo>
                  <a:pt x="395" y="732"/>
                  <a:pt x="395" y="732"/>
                  <a:pt x="395" y="731"/>
                </a:cubicBezTo>
                <a:cubicBezTo>
                  <a:pt x="394" y="732"/>
                  <a:pt x="394" y="737"/>
                  <a:pt x="394" y="737"/>
                </a:cubicBezTo>
                <a:cubicBezTo>
                  <a:pt x="394" y="735"/>
                  <a:pt x="397" y="734"/>
                  <a:pt x="396" y="732"/>
                </a:cubicBezTo>
                <a:close/>
                <a:moveTo>
                  <a:pt x="224" y="469"/>
                </a:moveTo>
                <a:cubicBezTo>
                  <a:pt x="223" y="467"/>
                  <a:pt x="219" y="465"/>
                  <a:pt x="219" y="466"/>
                </a:cubicBezTo>
                <a:cubicBezTo>
                  <a:pt x="224" y="468"/>
                  <a:pt x="221" y="471"/>
                  <a:pt x="221" y="471"/>
                </a:cubicBezTo>
                <a:cubicBezTo>
                  <a:pt x="222" y="471"/>
                  <a:pt x="225" y="470"/>
                  <a:pt x="224" y="469"/>
                </a:cubicBezTo>
                <a:close/>
                <a:moveTo>
                  <a:pt x="397" y="731"/>
                </a:moveTo>
                <a:cubicBezTo>
                  <a:pt x="398" y="731"/>
                  <a:pt x="398" y="732"/>
                  <a:pt x="399" y="732"/>
                </a:cubicBezTo>
                <a:cubicBezTo>
                  <a:pt x="399" y="729"/>
                  <a:pt x="395" y="729"/>
                  <a:pt x="396" y="731"/>
                </a:cubicBezTo>
                <a:cubicBezTo>
                  <a:pt x="396" y="730"/>
                  <a:pt x="397" y="735"/>
                  <a:pt x="397" y="732"/>
                </a:cubicBezTo>
                <a:cubicBezTo>
                  <a:pt x="397" y="732"/>
                  <a:pt x="397" y="731"/>
                  <a:pt x="397" y="731"/>
                </a:cubicBezTo>
                <a:close/>
                <a:moveTo>
                  <a:pt x="310" y="594"/>
                </a:moveTo>
                <a:cubicBezTo>
                  <a:pt x="309" y="597"/>
                  <a:pt x="308" y="594"/>
                  <a:pt x="306" y="593"/>
                </a:cubicBezTo>
                <a:cubicBezTo>
                  <a:pt x="308" y="595"/>
                  <a:pt x="307" y="596"/>
                  <a:pt x="307" y="597"/>
                </a:cubicBezTo>
                <a:cubicBezTo>
                  <a:pt x="309" y="597"/>
                  <a:pt x="310" y="595"/>
                  <a:pt x="310" y="594"/>
                </a:cubicBezTo>
                <a:close/>
                <a:moveTo>
                  <a:pt x="263" y="524"/>
                </a:moveTo>
                <a:cubicBezTo>
                  <a:pt x="262" y="523"/>
                  <a:pt x="262" y="526"/>
                  <a:pt x="263" y="526"/>
                </a:cubicBezTo>
                <a:cubicBezTo>
                  <a:pt x="264" y="523"/>
                  <a:pt x="262" y="523"/>
                  <a:pt x="262" y="520"/>
                </a:cubicBezTo>
                <a:cubicBezTo>
                  <a:pt x="261" y="521"/>
                  <a:pt x="259" y="524"/>
                  <a:pt x="261" y="524"/>
                </a:cubicBezTo>
                <a:cubicBezTo>
                  <a:pt x="260" y="523"/>
                  <a:pt x="263" y="523"/>
                  <a:pt x="263" y="524"/>
                </a:cubicBezTo>
                <a:close/>
                <a:moveTo>
                  <a:pt x="234" y="476"/>
                </a:moveTo>
                <a:cubicBezTo>
                  <a:pt x="232" y="478"/>
                  <a:pt x="230" y="476"/>
                  <a:pt x="228" y="475"/>
                </a:cubicBezTo>
                <a:cubicBezTo>
                  <a:pt x="231" y="480"/>
                  <a:pt x="233" y="477"/>
                  <a:pt x="235" y="477"/>
                </a:cubicBezTo>
                <a:cubicBezTo>
                  <a:pt x="234" y="475"/>
                  <a:pt x="236" y="474"/>
                  <a:pt x="233" y="471"/>
                </a:cubicBezTo>
                <a:cubicBezTo>
                  <a:pt x="235" y="476"/>
                  <a:pt x="229" y="473"/>
                  <a:pt x="234" y="476"/>
                </a:cubicBezTo>
                <a:close/>
                <a:moveTo>
                  <a:pt x="214" y="437"/>
                </a:moveTo>
                <a:cubicBezTo>
                  <a:pt x="213" y="438"/>
                  <a:pt x="208" y="434"/>
                  <a:pt x="208" y="438"/>
                </a:cubicBezTo>
                <a:cubicBezTo>
                  <a:pt x="210" y="437"/>
                  <a:pt x="212" y="437"/>
                  <a:pt x="212" y="440"/>
                </a:cubicBezTo>
                <a:cubicBezTo>
                  <a:pt x="212" y="438"/>
                  <a:pt x="215" y="439"/>
                  <a:pt x="214" y="437"/>
                </a:cubicBezTo>
                <a:close/>
                <a:moveTo>
                  <a:pt x="197" y="412"/>
                </a:moveTo>
                <a:cubicBezTo>
                  <a:pt x="193" y="414"/>
                  <a:pt x="200" y="424"/>
                  <a:pt x="200" y="423"/>
                </a:cubicBezTo>
                <a:cubicBezTo>
                  <a:pt x="199" y="419"/>
                  <a:pt x="196" y="415"/>
                  <a:pt x="197" y="412"/>
                </a:cubicBezTo>
                <a:close/>
                <a:moveTo>
                  <a:pt x="411" y="721"/>
                </a:moveTo>
                <a:cubicBezTo>
                  <a:pt x="409" y="716"/>
                  <a:pt x="417" y="720"/>
                  <a:pt x="415" y="715"/>
                </a:cubicBezTo>
                <a:cubicBezTo>
                  <a:pt x="411" y="716"/>
                  <a:pt x="406" y="718"/>
                  <a:pt x="401" y="721"/>
                </a:cubicBezTo>
                <a:cubicBezTo>
                  <a:pt x="405" y="723"/>
                  <a:pt x="407" y="718"/>
                  <a:pt x="411" y="721"/>
                </a:cubicBezTo>
                <a:close/>
                <a:moveTo>
                  <a:pt x="207" y="413"/>
                </a:moveTo>
                <a:cubicBezTo>
                  <a:pt x="209" y="416"/>
                  <a:pt x="206" y="417"/>
                  <a:pt x="207" y="420"/>
                </a:cubicBezTo>
                <a:cubicBezTo>
                  <a:pt x="208" y="418"/>
                  <a:pt x="210" y="414"/>
                  <a:pt x="207" y="413"/>
                </a:cubicBezTo>
                <a:close/>
                <a:moveTo>
                  <a:pt x="317" y="570"/>
                </a:moveTo>
                <a:cubicBezTo>
                  <a:pt x="315" y="572"/>
                  <a:pt x="315" y="572"/>
                  <a:pt x="313" y="572"/>
                </a:cubicBezTo>
                <a:cubicBezTo>
                  <a:pt x="316" y="577"/>
                  <a:pt x="309" y="573"/>
                  <a:pt x="311" y="576"/>
                </a:cubicBezTo>
                <a:cubicBezTo>
                  <a:pt x="315" y="574"/>
                  <a:pt x="316" y="573"/>
                  <a:pt x="317" y="570"/>
                </a:cubicBezTo>
                <a:close/>
                <a:moveTo>
                  <a:pt x="308" y="546"/>
                </a:moveTo>
                <a:cubicBezTo>
                  <a:pt x="307" y="550"/>
                  <a:pt x="302" y="549"/>
                  <a:pt x="301" y="554"/>
                </a:cubicBezTo>
                <a:cubicBezTo>
                  <a:pt x="302" y="551"/>
                  <a:pt x="309" y="551"/>
                  <a:pt x="308" y="546"/>
                </a:cubicBezTo>
                <a:close/>
                <a:moveTo>
                  <a:pt x="278" y="517"/>
                </a:moveTo>
                <a:cubicBezTo>
                  <a:pt x="278" y="517"/>
                  <a:pt x="278" y="517"/>
                  <a:pt x="278" y="518"/>
                </a:cubicBezTo>
                <a:cubicBezTo>
                  <a:pt x="279" y="517"/>
                  <a:pt x="279" y="517"/>
                  <a:pt x="279" y="517"/>
                </a:cubicBezTo>
                <a:cubicBezTo>
                  <a:pt x="279" y="516"/>
                  <a:pt x="279" y="516"/>
                  <a:pt x="278" y="515"/>
                </a:cubicBezTo>
                <a:cubicBezTo>
                  <a:pt x="278" y="517"/>
                  <a:pt x="274" y="511"/>
                  <a:pt x="275" y="515"/>
                </a:cubicBezTo>
                <a:cubicBezTo>
                  <a:pt x="275" y="515"/>
                  <a:pt x="276" y="515"/>
                  <a:pt x="276" y="516"/>
                </a:cubicBezTo>
                <a:cubicBezTo>
                  <a:pt x="276" y="516"/>
                  <a:pt x="277" y="516"/>
                  <a:pt x="278" y="517"/>
                </a:cubicBezTo>
                <a:close/>
                <a:moveTo>
                  <a:pt x="342" y="590"/>
                </a:moveTo>
                <a:cubicBezTo>
                  <a:pt x="342" y="590"/>
                  <a:pt x="342" y="591"/>
                  <a:pt x="342" y="591"/>
                </a:cubicBezTo>
                <a:cubicBezTo>
                  <a:pt x="341" y="590"/>
                  <a:pt x="338" y="587"/>
                  <a:pt x="339" y="590"/>
                </a:cubicBezTo>
                <a:cubicBezTo>
                  <a:pt x="340" y="591"/>
                  <a:pt x="345" y="592"/>
                  <a:pt x="342" y="590"/>
                </a:cubicBezTo>
                <a:close/>
                <a:moveTo>
                  <a:pt x="338" y="579"/>
                </a:moveTo>
                <a:cubicBezTo>
                  <a:pt x="339" y="582"/>
                  <a:pt x="334" y="579"/>
                  <a:pt x="335" y="582"/>
                </a:cubicBezTo>
                <a:cubicBezTo>
                  <a:pt x="337" y="582"/>
                  <a:pt x="338" y="582"/>
                  <a:pt x="339" y="582"/>
                </a:cubicBezTo>
                <a:cubicBezTo>
                  <a:pt x="337" y="581"/>
                  <a:pt x="340" y="579"/>
                  <a:pt x="338" y="579"/>
                </a:cubicBezTo>
                <a:close/>
                <a:moveTo>
                  <a:pt x="485" y="784"/>
                </a:moveTo>
                <a:cubicBezTo>
                  <a:pt x="485" y="791"/>
                  <a:pt x="475" y="789"/>
                  <a:pt x="473" y="794"/>
                </a:cubicBezTo>
                <a:cubicBezTo>
                  <a:pt x="477" y="793"/>
                  <a:pt x="481" y="791"/>
                  <a:pt x="485" y="789"/>
                </a:cubicBezTo>
                <a:cubicBezTo>
                  <a:pt x="483" y="787"/>
                  <a:pt x="487" y="787"/>
                  <a:pt x="485" y="784"/>
                </a:cubicBezTo>
                <a:close/>
                <a:moveTo>
                  <a:pt x="324" y="552"/>
                </a:moveTo>
                <a:cubicBezTo>
                  <a:pt x="324" y="555"/>
                  <a:pt x="320" y="553"/>
                  <a:pt x="320" y="556"/>
                </a:cubicBezTo>
                <a:cubicBezTo>
                  <a:pt x="321" y="556"/>
                  <a:pt x="321" y="556"/>
                  <a:pt x="321" y="557"/>
                </a:cubicBezTo>
                <a:cubicBezTo>
                  <a:pt x="322" y="557"/>
                  <a:pt x="322" y="557"/>
                  <a:pt x="322" y="557"/>
                </a:cubicBezTo>
                <a:cubicBezTo>
                  <a:pt x="322" y="556"/>
                  <a:pt x="322" y="556"/>
                  <a:pt x="323" y="555"/>
                </a:cubicBezTo>
                <a:cubicBezTo>
                  <a:pt x="324" y="558"/>
                  <a:pt x="325" y="558"/>
                  <a:pt x="326" y="557"/>
                </a:cubicBezTo>
                <a:cubicBezTo>
                  <a:pt x="326" y="559"/>
                  <a:pt x="329" y="562"/>
                  <a:pt x="326" y="562"/>
                </a:cubicBezTo>
                <a:cubicBezTo>
                  <a:pt x="329" y="565"/>
                  <a:pt x="332" y="564"/>
                  <a:pt x="335" y="565"/>
                </a:cubicBezTo>
                <a:cubicBezTo>
                  <a:pt x="333" y="561"/>
                  <a:pt x="330" y="564"/>
                  <a:pt x="328" y="560"/>
                </a:cubicBezTo>
                <a:cubicBezTo>
                  <a:pt x="330" y="560"/>
                  <a:pt x="325" y="556"/>
                  <a:pt x="327" y="555"/>
                </a:cubicBezTo>
                <a:cubicBezTo>
                  <a:pt x="328" y="555"/>
                  <a:pt x="329" y="555"/>
                  <a:pt x="330" y="556"/>
                </a:cubicBezTo>
                <a:cubicBezTo>
                  <a:pt x="330" y="557"/>
                  <a:pt x="330" y="557"/>
                  <a:pt x="330" y="557"/>
                </a:cubicBezTo>
                <a:cubicBezTo>
                  <a:pt x="330" y="557"/>
                  <a:pt x="331" y="558"/>
                  <a:pt x="331" y="558"/>
                </a:cubicBezTo>
                <a:cubicBezTo>
                  <a:pt x="331" y="558"/>
                  <a:pt x="331" y="558"/>
                  <a:pt x="331" y="558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9"/>
                  <a:pt x="332" y="559"/>
                </a:cubicBezTo>
                <a:cubicBezTo>
                  <a:pt x="332" y="559"/>
                  <a:pt x="332" y="558"/>
                  <a:pt x="332" y="558"/>
                </a:cubicBezTo>
                <a:cubicBezTo>
                  <a:pt x="334" y="556"/>
                  <a:pt x="329" y="555"/>
                  <a:pt x="330" y="554"/>
                </a:cubicBezTo>
                <a:cubicBezTo>
                  <a:pt x="333" y="556"/>
                  <a:pt x="331" y="552"/>
                  <a:pt x="332" y="552"/>
                </a:cubicBezTo>
                <a:cubicBezTo>
                  <a:pt x="333" y="552"/>
                  <a:pt x="335" y="554"/>
                  <a:pt x="334" y="555"/>
                </a:cubicBezTo>
                <a:cubicBezTo>
                  <a:pt x="333" y="556"/>
                  <a:pt x="333" y="554"/>
                  <a:pt x="332" y="554"/>
                </a:cubicBezTo>
                <a:cubicBezTo>
                  <a:pt x="333" y="555"/>
                  <a:pt x="333" y="557"/>
                  <a:pt x="333" y="557"/>
                </a:cubicBezTo>
                <a:cubicBezTo>
                  <a:pt x="335" y="556"/>
                  <a:pt x="339" y="555"/>
                  <a:pt x="338" y="550"/>
                </a:cubicBezTo>
                <a:cubicBezTo>
                  <a:pt x="336" y="549"/>
                  <a:pt x="338" y="552"/>
                  <a:pt x="336" y="552"/>
                </a:cubicBezTo>
                <a:cubicBezTo>
                  <a:pt x="333" y="550"/>
                  <a:pt x="333" y="549"/>
                  <a:pt x="336" y="549"/>
                </a:cubicBezTo>
                <a:cubicBezTo>
                  <a:pt x="334" y="546"/>
                  <a:pt x="332" y="548"/>
                  <a:pt x="332" y="551"/>
                </a:cubicBezTo>
                <a:cubicBezTo>
                  <a:pt x="331" y="549"/>
                  <a:pt x="331" y="549"/>
                  <a:pt x="330" y="549"/>
                </a:cubicBezTo>
                <a:cubicBezTo>
                  <a:pt x="330" y="550"/>
                  <a:pt x="331" y="551"/>
                  <a:pt x="331" y="552"/>
                </a:cubicBezTo>
                <a:cubicBezTo>
                  <a:pt x="330" y="552"/>
                  <a:pt x="329" y="552"/>
                  <a:pt x="329" y="551"/>
                </a:cubicBezTo>
                <a:cubicBezTo>
                  <a:pt x="329" y="550"/>
                  <a:pt x="329" y="548"/>
                  <a:pt x="329" y="546"/>
                </a:cubicBezTo>
                <a:cubicBezTo>
                  <a:pt x="327" y="545"/>
                  <a:pt x="327" y="550"/>
                  <a:pt x="328" y="551"/>
                </a:cubicBezTo>
                <a:cubicBezTo>
                  <a:pt x="328" y="551"/>
                  <a:pt x="328" y="551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3"/>
                  <a:pt x="328" y="553"/>
                  <a:pt x="328" y="553"/>
                </a:cubicBezTo>
                <a:cubicBezTo>
                  <a:pt x="328" y="552"/>
                  <a:pt x="328" y="552"/>
                  <a:pt x="328" y="552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1"/>
                  <a:pt x="327" y="551"/>
                  <a:pt x="327" y="551"/>
                </a:cubicBezTo>
                <a:cubicBezTo>
                  <a:pt x="327" y="552"/>
                  <a:pt x="327" y="552"/>
                  <a:pt x="327" y="552"/>
                </a:cubicBezTo>
                <a:cubicBezTo>
                  <a:pt x="327" y="553"/>
                  <a:pt x="327" y="553"/>
                  <a:pt x="326" y="554"/>
                </a:cubicBezTo>
                <a:cubicBezTo>
                  <a:pt x="324" y="551"/>
                  <a:pt x="325" y="556"/>
                  <a:pt x="324" y="552"/>
                </a:cubicBezTo>
                <a:close/>
                <a:moveTo>
                  <a:pt x="323" y="550"/>
                </a:moveTo>
                <a:cubicBezTo>
                  <a:pt x="322" y="547"/>
                  <a:pt x="320" y="546"/>
                  <a:pt x="318" y="546"/>
                </a:cubicBezTo>
                <a:cubicBezTo>
                  <a:pt x="320" y="548"/>
                  <a:pt x="322" y="550"/>
                  <a:pt x="323" y="550"/>
                </a:cubicBezTo>
                <a:close/>
                <a:moveTo>
                  <a:pt x="341" y="577"/>
                </a:moveTo>
                <a:cubicBezTo>
                  <a:pt x="343" y="577"/>
                  <a:pt x="342" y="573"/>
                  <a:pt x="340" y="574"/>
                </a:cubicBezTo>
                <a:cubicBezTo>
                  <a:pt x="342" y="577"/>
                  <a:pt x="339" y="575"/>
                  <a:pt x="338" y="574"/>
                </a:cubicBezTo>
                <a:cubicBezTo>
                  <a:pt x="339" y="577"/>
                  <a:pt x="340" y="575"/>
                  <a:pt x="341" y="577"/>
                </a:cubicBezTo>
                <a:close/>
                <a:moveTo>
                  <a:pt x="356" y="538"/>
                </a:moveTo>
                <a:cubicBezTo>
                  <a:pt x="355" y="538"/>
                  <a:pt x="356" y="540"/>
                  <a:pt x="354" y="540"/>
                </a:cubicBezTo>
                <a:cubicBezTo>
                  <a:pt x="354" y="539"/>
                  <a:pt x="354" y="538"/>
                  <a:pt x="353" y="537"/>
                </a:cubicBezTo>
                <a:cubicBezTo>
                  <a:pt x="354" y="537"/>
                  <a:pt x="355" y="537"/>
                  <a:pt x="357" y="537"/>
                </a:cubicBezTo>
                <a:cubicBezTo>
                  <a:pt x="358" y="537"/>
                  <a:pt x="356" y="535"/>
                  <a:pt x="357" y="534"/>
                </a:cubicBezTo>
                <a:cubicBezTo>
                  <a:pt x="354" y="534"/>
                  <a:pt x="352" y="532"/>
                  <a:pt x="349" y="529"/>
                </a:cubicBezTo>
                <a:cubicBezTo>
                  <a:pt x="352" y="531"/>
                  <a:pt x="353" y="531"/>
                  <a:pt x="353" y="527"/>
                </a:cubicBezTo>
                <a:cubicBezTo>
                  <a:pt x="357" y="532"/>
                  <a:pt x="361" y="527"/>
                  <a:pt x="363" y="526"/>
                </a:cubicBezTo>
                <a:cubicBezTo>
                  <a:pt x="364" y="527"/>
                  <a:pt x="364" y="528"/>
                  <a:pt x="363" y="528"/>
                </a:cubicBezTo>
                <a:cubicBezTo>
                  <a:pt x="368" y="532"/>
                  <a:pt x="366" y="522"/>
                  <a:pt x="370" y="525"/>
                </a:cubicBezTo>
                <a:cubicBezTo>
                  <a:pt x="370" y="527"/>
                  <a:pt x="365" y="528"/>
                  <a:pt x="368" y="532"/>
                </a:cubicBezTo>
                <a:cubicBezTo>
                  <a:pt x="365" y="530"/>
                  <a:pt x="365" y="533"/>
                  <a:pt x="363" y="535"/>
                </a:cubicBezTo>
                <a:cubicBezTo>
                  <a:pt x="366" y="536"/>
                  <a:pt x="368" y="532"/>
                  <a:pt x="370" y="531"/>
                </a:cubicBezTo>
                <a:cubicBezTo>
                  <a:pt x="369" y="535"/>
                  <a:pt x="370" y="539"/>
                  <a:pt x="368" y="542"/>
                </a:cubicBezTo>
                <a:cubicBezTo>
                  <a:pt x="370" y="544"/>
                  <a:pt x="370" y="547"/>
                  <a:pt x="371" y="544"/>
                </a:cubicBezTo>
                <a:cubicBezTo>
                  <a:pt x="372" y="546"/>
                  <a:pt x="373" y="545"/>
                  <a:pt x="375" y="548"/>
                </a:cubicBezTo>
                <a:cubicBezTo>
                  <a:pt x="373" y="549"/>
                  <a:pt x="370" y="548"/>
                  <a:pt x="373" y="551"/>
                </a:cubicBezTo>
                <a:cubicBezTo>
                  <a:pt x="367" y="552"/>
                  <a:pt x="366" y="557"/>
                  <a:pt x="363" y="555"/>
                </a:cubicBezTo>
                <a:cubicBezTo>
                  <a:pt x="362" y="556"/>
                  <a:pt x="363" y="557"/>
                  <a:pt x="364" y="558"/>
                </a:cubicBezTo>
                <a:cubicBezTo>
                  <a:pt x="361" y="557"/>
                  <a:pt x="359" y="556"/>
                  <a:pt x="356" y="558"/>
                </a:cubicBezTo>
                <a:cubicBezTo>
                  <a:pt x="357" y="560"/>
                  <a:pt x="359" y="558"/>
                  <a:pt x="360" y="558"/>
                </a:cubicBezTo>
                <a:cubicBezTo>
                  <a:pt x="362" y="563"/>
                  <a:pt x="353" y="557"/>
                  <a:pt x="356" y="562"/>
                </a:cubicBezTo>
                <a:cubicBezTo>
                  <a:pt x="355" y="562"/>
                  <a:pt x="354" y="561"/>
                  <a:pt x="353" y="560"/>
                </a:cubicBezTo>
                <a:cubicBezTo>
                  <a:pt x="351" y="561"/>
                  <a:pt x="355" y="564"/>
                  <a:pt x="352" y="565"/>
                </a:cubicBezTo>
                <a:cubicBezTo>
                  <a:pt x="352" y="563"/>
                  <a:pt x="353" y="562"/>
                  <a:pt x="351" y="562"/>
                </a:cubicBezTo>
                <a:cubicBezTo>
                  <a:pt x="350" y="561"/>
                  <a:pt x="348" y="563"/>
                  <a:pt x="346" y="565"/>
                </a:cubicBezTo>
                <a:cubicBezTo>
                  <a:pt x="344" y="563"/>
                  <a:pt x="343" y="563"/>
                  <a:pt x="341" y="563"/>
                </a:cubicBezTo>
                <a:cubicBezTo>
                  <a:pt x="342" y="565"/>
                  <a:pt x="343" y="563"/>
                  <a:pt x="344" y="564"/>
                </a:cubicBezTo>
                <a:cubicBezTo>
                  <a:pt x="344" y="567"/>
                  <a:pt x="340" y="566"/>
                  <a:pt x="340" y="569"/>
                </a:cubicBezTo>
                <a:cubicBezTo>
                  <a:pt x="339" y="567"/>
                  <a:pt x="336" y="566"/>
                  <a:pt x="336" y="564"/>
                </a:cubicBezTo>
                <a:cubicBezTo>
                  <a:pt x="339" y="563"/>
                  <a:pt x="338" y="567"/>
                  <a:pt x="340" y="565"/>
                </a:cubicBezTo>
                <a:cubicBezTo>
                  <a:pt x="339" y="562"/>
                  <a:pt x="338" y="559"/>
                  <a:pt x="338" y="556"/>
                </a:cubicBezTo>
                <a:cubicBezTo>
                  <a:pt x="339" y="556"/>
                  <a:pt x="340" y="557"/>
                  <a:pt x="341" y="558"/>
                </a:cubicBezTo>
                <a:cubicBezTo>
                  <a:pt x="340" y="559"/>
                  <a:pt x="339" y="559"/>
                  <a:pt x="340" y="560"/>
                </a:cubicBezTo>
                <a:cubicBezTo>
                  <a:pt x="348" y="561"/>
                  <a:pt x="354" y="554"/>
                  <a:pt x="361" y="554"/>
                </a:cubicBezTo>
                <a:cubicBezTo>
                  <a:pt x="362" y="554"/>
                  <a:pt x="361" y="553"/>
                  <a:pt x="360" y="552"/>
                </a:cubicBezTo>
                <a:cubicBezTo>
                  <a:pt x="362" y="552"/>
                  <a:pt x="364" y="552"/>
                  <a:pt x="366" y="551"/>
                </a:cubicBezTo>
                <a:cubicBezTo>
                  <a:pt x="367" y="549"/>
                  <a:pt x="363" y="548"/>
                  <a:pt x="366" y="547"/>
                </a:cubicBezTo>
                <a:cubicBezTo>
                  <a:pt x="366" y="548"/>
                  <a:pt x="367" y="549"/>
                  <a:pt x="368" y="551"/>
                </a:cubicBezTo>
                <a:cubicBezTo>
                  <a:pt x="368" y="549"/>
                  <a:pt x="368" y="546"/>
                  <a:pt x="367" y="544"/>
                </a:cubicBezTo>
                <a:cubicBezTo>
                  <a:pt x="366" y="542"/>
                  <a:pt x="365" y="543"/>
                  <a:pt x="364" y="543"/>
                </a:cubicBezTo>
                <a:cubicBezTo>
                  <a:pt x="362" y="544"/>
                  <a:pt x="364" y="548"/>
                  <a:pt x="362" y="547"/>
                </a:cubicBezTo>
                <a:cubicBezTo>
                  <a:pt x="362" y="546"/>
                  <a:pt x="362" y="544"/>
                  <a:pt x="360" y="541"/>
                </a:cubicBezTo>
                <a:cubicBezTo>
                  <a:pt x="359" y="542"/>
                  <a:pt x="359" y="542"/>
                  <a:pt x="359" y="542"/>
                </a:cubicBezTo>
                <a:cubicBezTo>
                  <a:pt x="358" y="543"/>
                  <a:pt x="360" y="546"/>
                  <a:pt x="360" y="547"/>
                </a:cubicBezTo>
                <a:cubicBezTo>
                  <a:pt x="358" y="546"/>
                  <a:pt x="357" y="550"/>
                  <a:pt x="354" y="548"/>
                </a:cubicBezTo>
                <a:cubicBezTo>
                  <a:pt x="358" y="549"/>
                  <a:pt x="356" y="541"/>
                  <a:pt x="360" y="540"/>
                </a:cubicBezTo>
                <a:cubicBezTo>
                  <a:pt x="360" y="539"/>
                  <a:pt x="360" y="538"/>
                  <a:pt x="359" y="537"/>
                </a:cubicBezTo>
                <a:cubicBezTo>
                  <a:pt x="357" y="538"/>
                  <a:pt x="359" y="540"/>
                  <a:pt x="357" y="541"/>
                </a:cubicBezTo>
                <a:cubicBezTo>
                  <a:pt x="356" y="539"/>
                  <a:pt x="357" y="539"/>
                  <a:pt x="356" y="538"/>
                </a:cubicBezTo>
                <a:close/>
                <a:moveTo>
                  <a:pt x="364" y="531"/>
                </a:moveTo>
                <a:cubicBezTo>
                  <a:pt x="362" y="526"/>
                  <a:pt x="358" y="531"/>
                  <a:pt x="360" y="534"/>
                </a:cubicBezTo>
                <a:cubicBezTo>
                  <a:pt x="362" y="531"/>
                  <a:pt x="361" y="531"/>
                  <a:pt x="364" y="531"/>
                </a:cubicBezTo>
                <a:close/>
                <a:moveTo>
                  <a:pt x="346" y="574"/>
                </a:moveTo>
                <a:cubicBezTo>
                  <a:pt x="345" y="571"/>
                  <a:pt x="343" y="572"/>
                  <a:pt x="343" y="570"/>
                </a:cubicBezTo>
                <a:cubicBezTo>
                  <a:pt x="342" y="570"/>
                  <a:pt x="340" y="570"/>
                  <a:pt x="342" y="572"/>
                </a:cubicBezTo>
                <a:cubicBezTo>
                  <a:pt x="343" y="573"/>
                  <a:pt x="344" y="571"/>
                  <a:pt x="345" y="574"/>
                </a:cubicBezTo>
                <a:cubicBezTo>
                  <a:pt x="345" y="575"/>
                  <a:pt x="344" y="576"/>
                  <a:pt x="345" y="576"/>
                </a:cubicBezTo>
                <a:cubicBezTo>
                  <a:pt x="346" y="575"/>
                  <a:pt x="346" y="575"/>
                  <a:pt x="346" y="574"/>
                </a:cubicBezTo>
                <a:close/>
                <a:moveTo>
                  <a:pt x="438" y="709"/>
                </a:moveTo>
                <a:cubicBezTo>
                  <a:pt x="433" y="705"/>
                  <a:pt x="442" y="710"/>
                  <a:pt x="439" y="704"/>
                </a:cubicBezTo>
                <a:cubicBezTo>
                  <a:pt x="434" y="706"/>
                  <a:pt x="434" y="705"/>
                  <a:pt x="431" y="708"/>
                </a:cubicBezTo>
                <a:cubicBezTo>
                  <a:pt x="434" y="709"/>
                  <a:pt x="435" y="707"/>
                  <a:pt x="438" y="709"/>
                </a:cubicBezTo>
                <a:close/>
                <a:moveTo>
                  <a:pt x="309" y="498"/>
                </a:moveTo>
                <a:cubicBezTo>
                  <a:pt x="307" y="499"/>
                  <a:pt x="306" y="503"/>
                  <a:pt x="303" y="501"/>
                </a:cubicBezTo>
                <a:cubicBezTo>
                  <a:pt x="305" y="503"/>
                  <a:pt x="303" y="506"/>
                  <a:pt x="305" y="506"/>
                </a:cubicBezTo>
                <a:cubicBezTo>
                  <a:pt x="306" y="503"/>
                  <a:pt x="309" y="501"/>
                  <a:pt x="309" y="498"/>
                </a:cubicBezTo>
                <a:close/>
                <a:moveTo>
                  <a:pt x="361" y="585"/>
                </a:moveTo>
                <a:cubicBezTo>
                  <a:pt x="360" y="583"/>
                  <a:pt x="358" y="582"/>
                  <a:pt x="357" y="582"/>
                </a:cubicBezTo>
                <a:cubicBezTo>
                  <a:pt x="357" y="583"/>
                  <a:pt x="357" y="586"/>
                  <a:pt x="359" y="585"/>
                </a:cubicBezTo>
                <a:cubicBezTo>
                  <a:pt x="358" y="582"/>
                  <a:pt x="361" y="586"/>
                  <a:pt x="361" y="585"/>
                </a:cubicBezTo>
                <a:close/>
                <a:moveTo>
                  <a:pt x="411" y="640"/>
                </a:moveTo>
                <a:cubicBezTo>
                  <a:pt x="408" y="636"/>
                  <a:pt x="404" y="641"/>
                  <a:pt x="402" y="643"/>
                </a:cubicBezTo>
                <a:cubicBezTo>
                  <a:pt x="403" y="642"/>
                  <a:pt x="404" y="642"/>
                  <a:pt x="405" y="644"/>
                </a:cubicBezTo>
                <a:cubicBezTo>
                  <a:pt x="405" y="646"/>
                  <a:pt x="399" y="648"/>
                  <a:pt x="402" y="650"/>
                </a:cubicBezTo>
                <a:cubicBezTo>
                  <a:pt x="405" y="647"/>
                  <a:pt x="407" y="643"/>
                  <a:pt x="409" y="640"/>
                </a:cubicBezTo>
                <a:cubicBezTo>
                  <a:pt x="410" y="641"/>
                  <a:pt x="409" y="643"/>
                  <a:pt x="411" y="642"/>
                </a:cubicBezTo>
                <a:cubicBezTo>
                  <a:pt x="410" y="641"/>
                  <a:pt x="410" y="640"/>
                  <a:pt x="411" y="640"/>
                </a:cubicBezTo>
                <a:close/>
                <a:moveTo>
                  <a:pt x="335" y="541"/>
                </a:moveTo>
                <a:cubicBezTo>
                  <a:pt x="334" y="540"/>
                  <a:pt x="333" y="540"/>
                  <a:pt x="331" y="539"/>
                </a:cubicBezTo>
                <a:cubicBezTo>
                  <a:pt x="332" y="538"/>
                  <a:pt x="333" y="537"/>
                  <a:pt x="332" y="536"/>
                </a:cubicBezTo>
                <a:cubicBezTo>
                  <a:pt x="331" y="537"/>
                  <a:pt x="331" y="538"/>
                  <a:pt x="330" y="538"/>
                </a:cubicBezTo>
                <a:cubicBezTo>
                  <a:pt x="332" y="540"/>
                  <a:pt x="335" y="543"/>
                  <a:pt x="335" y="541"/>
                </a:cubicBezTo>
                <a:close/>
                <a:moveTo>
                  <a:pt x="450" y="703"/>
                </a:moveTo>
                <a:cubicBezTo>
                  <a:pt x="449" y="703"/>
                  <a:pt x="448" y="703"/>
                  <a:pt x="447" y="701"/>
                </a:cubicBezTo>
                <a:cubicBezTo>
                  <a:pt x="446" y="702"/>
                  <a:pt x="447" y="704"/>
                  <a:pt x="445" y="704"/>
                </a:cubicBezTo>
                <a:cubicBezTo>
                  <a:pt x="443" y="702"/>
                  <a:pt x="444" y="704"/>
                  <a:pt x="442" y="702"/>
                </a:cubicBezTo>
                <a:cubicBezTo>
                  <a:pt x="443" y="704"/>
                  <a:pt x="439" y="702"/>
                  <a:pt x="440" y="704"/>
                </a:cubicBezTo>
                <a:cubicBezTo>
                  <a:pt x="441" y="704"/>
                  <a:pt x="442" y="706"/>
                  <a:pt x="443" y="705"/>
                </a:cubicBezTo>
                <a:cubicBezTo>
                  <a:pt x="443" y="705"/>
                  <a:pt x="442" y="704"/>
                  <a:pt x="443" y="704"/>
                </a:cubicBezTo>
                <a:cubicBezTo>
                  <a:pt x="443" y="705"/>
                  <a:pt x="444" y="706"/>
                  <a:pt x="445" y="706"/>
                </a:cubicBezTo>
                <a:cubicBezTo>
                  <a:pt x="444" y="704"/>
                  <a:pt x="450" y="706"/>
                  <a:pt x="448" y="703"/>
                </a:cubicBezTo>
                <a:cubicBezTo>
                  <a:pt x="449" y="704"/>
                  <a:pt x="450" y="704"/>
                  <a:pt x="450" y="703"/>
                </a:cubicBezTo>
                <a:close/>
                <a:moveTo>
                  <a:pt x="346" y="550"/>
                </a:moveTo>
                <a:cubicBezTo>
                  <a:pt x="346" y="551"/>
                  <a:pt x="345" y="551"/>
                  <a:pt x="346" y="552"/>
                </a:cubicBezTo>
                <a:cubicBezTo>
                  <a:pt x="348" y="550"/>
                  <a:pt x="351" y="550"/>
                  <a:pt x="349" y="546"/>
                </a:cubicBezTo>
                <a:cubicBezTo>
                  <a:pt x="348" y="549"/>
                  <a:pt x="345" y="549"/>
                  <a:pt x="345" y="549"/>
                </a:cubicBezTo>
                <a:cubicBezTo>
                  <a:pt x="345" y="550"/>
                  <a:pt x="346" y="550"/>
                  <a:pt x="346" y="550"/>
                </a:cubicBezTo>
                <a:close/>
                <a:moveTo>
                  <a:pt x="345" y="536"/>
                </a:moveTo>
                <a:cubicBezTo>
                  <a:pt x="344" y="533"/>
                  <a:pt x="342" y="535"/>
                  <a:pt x="341" y="534"/>
                </a:cubicBezTo>
                <a:cubicBezTo>
                  <a:pt x="342" y="535"/>
                  <a:pt x="341" y="536"/>
                  <a:pt x="342" y="536"/>
                </a:cubicBezTo>
                <a:cubicBezTo>
                  <a:pt x="341" y="534"/>
                  <a:pt x="345" y="538"/>
                  <a:pt x="345" y="536"/>
                </a:cubicBezTo>
                <a:close/>
                <a:moveTo>
                  <a:pt x="377" y="574"/>
                </a:moveTo>
                <a:cubicBezTo>
                  <a:pt x="376" y="574"/>
                  <a:pt x="377" y="576"/>
                  <a:pt x="375" y="576"/>
                </a:cubicBezTo>
                <a:cubicBezTo>
                  <a:pt x="378" y="580"/>
                  <a:pt x="377" y="575"/>
                  <a:pt x="379" y="577"/>
                </a:cubicBezTo>
                <a:cubicBezTo>
                  <a:pt x="380" y="578"/>
                  <a:pt x="378" y="579"/>
                  <a:pt x="379" y="580"/>
                </a:cubicBezTo>
                <a:cubicBezTo>
                  <a:pt x="382" y="579"/>
                  <a:pt x="377" y="575"/>
                  <a:pt x="377" y="574"/>
                </a:cubicBezTo>
                <a:close/>
                <a:moveTo>
                  <a:pt x="464" y="692"/>
                </a:moveTo>
                <a:cubicBezTo>
                  <a:pt x="464" y="695"/>
                  <a:pt x="461" y="693"/>
                  <a:pt x="459" y="693"/>
                </a:cubicBezTo>
                <a:cubicBezTo>
                  <a:pt x="463" y="697"/>
                  <a:pt x="456" y="695"/>
                  <a:pt x="458" y="698"/>
                </a:cubicBezTo>
                <a:cubicBezTo>
                  <a:pt x="459" y="697"/>
                  <a:pt x="459" y="697"/>
                  <a:pt x="459" y="699"/>
                </a:cubicBezTo>
                <a:cubicBezTo>
                  <a:pt x="462" y="697"/>
                  <a:pt x="463" y="698"/>
                  <a:pt x="461" y="695"/>
                </a:cubicBezTo>
                <a:cubicBezTo>
                  <a:pt x="464" y="695"/>
                  <a:pt x="464" y="696"/>
                  <a:pt x="466" y="697"/>
                </a:cubicBezTo>
                <a:cubicBezTo>
                  <a:pt x="464" y="696"/>
                  <a:pt x="464" y="691"/>
                  <a:pt x="464" y="692"/>
                </a:cubicBezTo>
                <a:close/>
                <a:moveTo>
                  <a:pt x="263" y="378"/>
                </a:moveTo>
                <a:cubicBezTo>
                  <a:pt x="261" y="376"/>
                  <a:pt x="264" y="376"/>
                  <a:pt x="263" y="374"/>
                </a:cubicBezTo>
                <a:cubicBezTo>
                  <a:pt x="261" y="376"/>
                  <a:pt x="259" y="375"/>
                  <a:pt x="257" y="375"/>
                </a:cubicBezTo>
                <a:cubicBezTo>
                  <a:pt x="257" y="376"/>
                  <a:pt x="258" y="378"/>
                  <a:pt x="260" y="378"/>
                </a:cubicBezTo>
                <a:cubicBezTo>
                  <a:pt x="259" y="377"/>
                  <a:pt x="258" y="376"/>
                  <a:pt x="259" y="376"/>
                </a:cubicBezTo>
                <a:cubicBezTo>
                  <a:pt x="260" y="376"/>
                  <a:pt x="261" y="377"/>
                  <a:pt x="263" y="378"/>
                </a:cubicBezTo>
                <a:close/>
                <a:moveTo>
                  <a:pt x="283" y="385"/>
                </a:moveTo>
                <a:cubicBezTo>
                  <a:pt x="282" y="384"/>
                  <a:pt x="282" y="383"/>
                  <a:pt x="281" y="38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84" y="387"/>
                  <a:pt x="278" y="386"/>
                  <a:pt x="277" y="388"/>
                </a:cubicBezTo>
                <a:cubicBezTo>
                  <a:pt x="278" y="387"/>
                  <a:pt x="278" y="387"/>
                  <a:pt x="278" y="388"/>
                </a:cubicBezTo>
                <a:cubicBezTo>
                  <a:pt x="278" y="388"/>
                  <a:pt x="277" y="389"/>
                  <a:pt x="277" y="390"/>
                </a:cubicBezTo>
                <a:cubicBezTo>
                  <a:pt x="280" y="390"/>
                  <a:pt x="281" y="386"/>
                  <a:pt x="283" y="385"/>
                </a:cubicBezTo>
                <a:close/>
                <a:moveTo>
                  <a:pt x="389" y="550"/>
                </a:moveTo>
                <a:cubicBezTo>
                  <a:pt x="387" y="548"/>
                  <a:pt x="386" y="548"/>
                  <a:pt x="385" y="547"/>
                </a:cubicBezTo>
                <a:cubicBezTo>
                  <a:pt x="386" y="551"/>
                  <a:pt x="383" y="548"/>
                  <a:pt x="382" y="548"/>
                </a:cubicBezTo>
                <a:cubicBezTo>
                  <a:pt x="382" y="550"/>
                  <a:pt x="385" y="549"/>
                  <a:pt x="384" y="552"/>
                </a:cubicBezTo>
                <a:cubicBezTo>
                  <a:pt x="384" y="551"/>
                  <a:pt x="383" y="550"/>
                  <a:pt x="383" y="550"/>
                </a:cubicBezTo>
                <a:cubicBezTo>
                  <a:pt x="387" y="554"/>
                  <a:pt x="386" y="550"/>
                  <a:pt x="389" y="550"/>
                </a:cubicBezTo>
                <a:close/>
                <a:moveTo>
                  <a:pt x="367" y="517"/>
                </a:moveTo>
                <a:cubicBezTo>
                  <a:pt x="368" y="520"/>
                  <a:pt x="364" y="518"/>
                  <a:pt x="366" y="522"/>
                </a:cubicBezTo>
                <a:cubicBezTo>
                  <a:pt x="367" y="521"/>
                  <a:pt x="367" y="519"/>
                  <a:pt x="369" y="520"/>
                </a:cubicBezTo>
                <a:cubicBezTo>
                  <a:pt x="367" y="519"/>
                  <a:pt x="368" y="516"/>
                  <a:pt x="367" y="517"/>
                </a:cubicBezTo>
                <a:close/>
                <a:moveTo>
                  <a:pt x="371" y="520"/>
                </a:moveTo>
                <a:cubicBezTo>
                  <a:pt x="371" y="521"/>
                  <a:pt x="376" y="520"/>
                  <a:pt x="375" y="518"/>
                </a:cubicBezTo>
                <a:cubicBezTo>
                  <a:pt x="372" y="517"/>
                  <a:pt x="372" y="521"/>
                  <a:pt x="370" y="519"/>
                </a:cubicBezTo>
                <a:cubicBezTo>
                  <a:pt x="371" y="522"/>
                  <a:pt x="370" y="523"/>
                  <a:pt x="371" y="526"/>
                </a:cubicBezTo>
                <a:cubicBezTo>
                  <a:pt x="373" y="524"/>
                  <a:pt x="373" y="524"/>
                  <a:pt x="373" y="524"/>
                </a:cubicBezTo>
                <a:cubicBezTo>
                  <a:pt x="373" y="523"/>
                  <a:pt x="370" y="521"/>
                  <a:pt x="371" y="520"/>
                </a:cubicBezTo>
                <a:close/>
                <a:moveTo>
                  <a:pt x="398" y="551"/>
                </a:moveTo>
                <a:cubicBezTo>
                  <a:pt x="395" y="550"/>
                  <a:pt x="395" y="548"/>
                  <a:pt x="392" y="549"/>
                </a:cubicBezTo>
                <a:cubicBezTo>
                  <a:pt x="393" y="550"/>
                  <a:pt x="393" y="551"/>
                  <a:pt x="394" y="552"/>
                </a:cubicBezTo>
                <a:cubicBezTo>
                  <a:pt x="396" y="553"/>
                  <a:pt x="396" y="550"/>
                  <a:pt x="398" y="551"/>
                </a:cubicBezTo>
                <a:close/>
                <a:moveTo>
                  <a:pt x="383" y="521"/>
                </a:moveTo>
                <a:cubicBezTo>
                  <a:pt x="382" y="520"/>
                  <a:pt x="383" y="519"/>
                  <a:pt x="383" y="518"/>
                </a:cubicBezTo>
                <a:cubicBezTo>
                  <a:pt x="381" y="518"/>
                  <a:pt x="382" y="520"/>
                  <a:pt x="380" y="518"/>
                </a:cubicBezTo>
                <a:cubicBezTo>
                  <a:pt x="380" y="518"/>
                  <a:pt x="380" y="517"/>
                  <a:pt x="379" y="517"/>
                </a:cubicBezTo>
                <a:cubicBezTo>
                  <a:pt x="379" y="518"/>
                  <a:pt x="380" y="523"/>
                  <a:pt x="381" y="522"/>
                </a:cubicBezTo>
                <a:cubicBezTo>
                  <a:pt x="380" y="520"/>
                  <a:pt x="383" y="521"/>
                  <a:pt x="383" y="521"/>
                </a:cubicBezTo>
                <a:close/>
                <a:moveTo>
                  <a:pt x="405" y="538"/>
                </a:moveTo>
                <a:cubicBezTo>
                  <a:pt x="401" y="540"/>
                  <a:pt x="402" y="540"/>
                  <a:pt x="401" y="543"/>
                </a:cubicBezTo>
                <a:cubicBezTo>
                  <a:pt x="402" y="543"/>
                  <a:pt x="406" y="538"/>
                  <a:pt x="405" y="538"/>
                </a:cubicBezTo>
                <a:close/>
                <a:moveTo>
                  <a:pt x="409" y="550"/>
                </a:moveTo>
                <a:cubicBezTo>
                  <a:pt x="409" y="548"/>
                  <a:pt x="407" y="545"/>
                  <a:pt x="406" y="545"/>
                </a:cubicBezTo>
                <a:cubicBezTo>
                  <a:pt x="406" y="546"/>
                  <a:pt x="408" y="550"/>
                  <a:pt x="408" y="550"/>
                </a:cubicBezTo>
                <a:cubicBezTo>
                  <a:pt x="408" y="549"/>
                  <a:pt x="409" y="549"/>
                  <a:pt x="409" y="550"/>
                </a:cubicBezTo>
                <a:close/>
                <a:moveTo>
                  <a:pt x="415" y="535"/>
                </a:moveTo>
                <a:cubicBezTo>
                  <a:pt x="418" y="533"/>
                  <a:pt x="413" y="527"/>
                  <a:pt x="411" y="529"/>
                </a:cubicBezTo>
                <a:cubicBezTo>
                  <a:pt x="415" y="530"/>
                  <a:pt x="413" y="532"/>
                  <a:pt x="415" y="535"/>
                </a:cubicBezTo>
                <a:close/>
                <a:moveTo>
                  <a:pt x="271" y="293"/>
                </a:moveTo>
                <a:cubicBezTo>
                  <a:pt x="271" y="291"/>
                  <a:pt x="274" y="292"/>
                  <a:pt x="274" y="289"/>
                </a:cubicBezTo>
                <a:cubicBezTo>
                  <a:pt x="281" y="284"/>
                  <a:pt x="268" y="290"/>
                  <a:pt x="271" y="291"/>
                </a:cubicBezTo>
                <a:cubicBezTo>
                  <a:pt x="268" y="291"/>
                  <a:pt x="266" y="290"/>
                  <a:pt x="265" y="294"/>
                </a:cubicBezTo>
                <a:cubicBezTo>
                  <a:pt x="268" y="295"/>
                  <a:pt x="269" y="293"/>
                  <a:pt x="269" y="292"/>
                </a:cubicBezTo>
                <a:cubicBezTo>
                  <a:pt x="269" y="292"/>
                  <a:pt x="270" y="293"/>
                  <a:pt x="271" y="293"/>
                </a:cubicBezTo>
                <a:close/>
                <a:moveTo>
                  <a:pt x="427" y="531"/>
                </a:moveTo>
                <a:cubicBezTo>
                  <a:pt x="425" y="535"/>
                  <a:pt x="421" y="529"/>
                  <a:pt x="421" y="533"/>
                </a:cubicBezTo>
                <a:cubicBezTo>
                  <a:pt x="422" y="531"/>
                  <a:pt x="428" y="536"/>
                  <a:pt x="427" y="531"/>
                </a:cubicBezTo>
                <a:close/>
                <a:moveTo>
                  <a:pt x="532" y="675"/>
                </a:moveTo>
                <a:cubicBezTo>
                  <a:pt x="530" y="676"/>
                  <a:pt x="535" y="680"/>
                  <a:pt x="533" y="681"/>
                </a:cubicBezTo>
                <a:cubicBezTo>
                  <a:pt x="534" y="681"/>
                  <a:pt x="534" y="681"/>
                  <a:pt x="535" y="681"/>
                </a:cubicBezTo>
                <a:cubicBezTo>
                  <a:pt x="534" y="678"/>
                  <a:pt x="533" y="674"/>
                  <a:pt x="529" y="672"/>
                </a:cubicBezTo>
                <a:cubicBezTo>
                  <a:pt x="529" y="673"/>
                  <a:pt x="527" y="674"/>
                  <a:pt x="528" y="676"/>
                </a:cubicBezTo>
                <a:cubicBezTo>
                  <a:pt x="530" y="675"/>
                  <a:pt x="530" y="674"/>
                  <a:pt x="532" y="675"/>
                </a:cubicBezTo>
                <a:close/>
                <a:moveTo>
                  <a:pt x="603" y="671"/>
                </a:moveTo>
                <a:cubicBezTo>
                  <a:pt x="602" y="671"/>
                  <a:pt x="601" y="672"/>
                  <a:pt x="600" y="670"/>
                </a:cubicBezTo>
                <a:cubicBezTo>
                  <a:pt x="600" y="670"/>
                  <a:pt x="600" y="670"/>
                  <a:pt x="600" y="669"/>
                </a:cubicBezTo>
                <a:cubicBezTo>
                  <a:pt x="599" y="670"/>
                  <a:pt x="599" y="671"/>
                  <a:pt x="599" y="672"/>
                </a:cubicBezTo>
                <a:cubicBezTo>
                  <a:pt x="600" y="670"/>
                  <a:pt x="604" y="675"/>
                  <a:pt x="603" y="671"/>
                </a:cubicBezTo>
                <a:close/>
                <a:moveTo>
                  <a:pt x="652" y="694"/>
                </a:moveTo>
                <a:cubicBezTo>
                  <a:pt x="653" y="698"/>
                  <a:pt x="650" y="697"/>
                  <a:pt x="648" y="697"/>
                </a:cubicBezTo>
                <a:cubicBezTo>
                  <a:pt x="649" y="699"/>
                  <a:pt x="648" y="701"/>
                  <a:pt x="646" y="699"/>
                </a:cubicBezTo>
                <a:cubicBezTo>
                  <a:pt x="647" y="705"/>
                  <a:pt x="649" y="699"/>
                  <a:pt x="653" y="698"/>
                </a:cubicBezTo>
                <a:cubicBezTo>
                  <a:pt x="653" y="700"/>
                  <a:pt x="653" y="698"/>
                  <a:pt x="654" y="700"/>
                </a:cubicBezTo>
                <a:cubicBezTo>
                  <a:pt x="658" y="696"/>
                  <a:pt x="663" y="691"/>
                  <a:pt x="665" y="690"/>
                </a:cubicBezTo>
                <a:cubicBezTo>
                  <a:pt x="660" y="689"/>
                  <a:pt x="657" y="700"/>
                  <a:pt x="652" y="695"/>
                </a:cubicBezTo>
                <a:cubicBezTo>
                  <a:pt x="652" y="695"/>
                  <a:pt x="652" y="694"/>
                  <a:pt x="652" y="694"/>
                </a:cubicBezTo>
                <a:close/>
                <a:moveTo>
                  <a:pt x="367" y="240"/>
                </a:moveTo>
                <a:cubicBezTo>
                  <a:pt x="366" y="240"/>
                  <a:pt x="366" y="240"/>
                  <a:pt x="365" y="240"/>
                </a:cubicBezTo>
                <a:cubicBezTo>
                  <a:pt x="369" y="237"/>
                  <a:pt x="373" y="234"/>
                  <a:pt x="375" y="232"/>
                </a:cubicBezTo>
                <a:cubicBezTo>
                  <a:pt x="375" y="232"/>
                  <a:pt x="374" y="232"/>
                  <a:pt x="374" y="231"/>
                </a:cubicBezTo>
                <a:cubicBezTo>
                  <a:pt x="377" y="227"/>
                  <a:pt x="384" y="230"/>
                  <a:pt x="384" y="224"/>
                </a:cubicBezTo>
                <a:cubicBezTo>
                  <a:pt x="380" y="224"/>
                  <a:pt x="379" y="230"/>
                  <a:pt x="376" y="226"/>
                </a:cubicBezTo>
                <a:cubicBezTo>
                  <a:pt x="371" y="228"/>
                  <a:pt x="367" y="236"/>
                  <a:pt x="360" y="235"/>
                </a:cubicBezTo>
                <a:cubicBezTo>
                  <a:pt x="360" y="241"/>
                  <a:pt x="353" y="242"/>
                  <a:pt x="349" y="242"/>
                </a:cubicBezTo>
                <a:cubicBezTo>
                  <a:pt x="352" y="243"/>
                  <a:pt x="357" y="245"/>
                  <a:pt x="356" y="251"/>
                </a:cubicBezTo>
                <a:cubicBezTo>
                  <a:pt x="359" y="246"/>
                  <a:pt x="364" y="243"/>
                  <a:pt x="367" y="240"/>
                </a:cubicBezTo>
                <a:close/>
                <a:moveTo>
                  <a:pt x="385" y="224"/>
                </a:moveTo>
                <a:cubicBezTo>
                  <a:pt x="387" y="225"/>
                  <a:pt x="388" y="223"/>
                  <a:pt x="390" y="224"/>
                </a:cubicBezTo>
                <a:cubicBezTo>
                  <a:pt x="386" y="218"/>
                  <a:pt x="395" y="223"/>
                  <a:pt x="392" y="218"/>
                </a:cubicBezTo>
                <a:cubicBezTo>
                  <a:pt x="389" y="221"/>
                  <a:pt x="386" y="221"/>
                  <a:pt x="384" y="221"/>
                </a:cubicBezTo>
                <a:cubicBezTo>
                  <a:pt x="384" y="221"/>
                  <a:pt x="383" y="220"/>
                  <a:pt x="383" y="221"/>
                </a:cubicBezTo>
                <a:cubicBezTo>
                  <a:pt x="384" y="223"/>
                  <a:pt x="385" y="222"/>
                  <a:pt x="385" y="224"/>
                </a:cubicBezTo>
                <a:close/>
                <a:moveTo>
                  <a:pt x="783" y="685"/>
                </a:moveTo>
                <a:cubicBezTo>
                  <a:pt x="782" y="684"/>
                  <a:pt x="780" y="684"/>
                  <a:pt x="779" y="684"/>
                </a:cubicBezTo>
                <a:cubicBezTo>
                  <a:pt x="780" y="685"/>
                  <a:pt x="780" y="686"/>
                  <a:pt x="780" y="687"/>
                </a:cubicBezTo>
                <a:cubicBezTo>
                  <a:pt x="781" y="685"/>
                  <a:pt x="781" y="685"/>
                  <a:pt x="783" y="685"/>
                </a:cubicBezTo>
                <a:close/>
                <a:moveTo>
                  <a:pt x="784" y="685"/>
                </a:moveTo>
                <a:cubicBezTo>
                  <a:pt x="786" y="684"/>
                  <a:pt x="784" y="682"/>
                  <a:pt x="784" y="681"/>
                </a:cubicBezTo>
                <a:cubicBezTo>
                  <a:pt x="783" y="681"/>
                  <a:pt x="780" y="681"/>
                  <a:pt x="782" y="682"/>
                </a:cubicBezTo>
                <a:cubicBezTo>
                  <a:pt x="784" y="681"/>
                  <a:pt x="783" y="684"/>
                  <a:pt x="784" y="685"/>
                </a:cubicBezTo>
                <a:close/>
                <a:moveTo>
                  <a:pt x="463" y="170"/>
                </a:moveTo>
                <a:cubicBezTo>
                  <a:pt x="462" y="170"/>
                  <a:pt x="456" y="168"/>
                  <a:pt x="459" y="172"/>
                </a:cubicBezTo>
                <a:cubicBezTo>
                  <a:pt x="460" y="172"/>
                  <a:pt x="461" y="170"/>
                  <a:pt x="463" y="173"/>
                </a:cubicBezTo>
                <a:cubicBezTo>
                  <a:pt x="465" y="172"/>
                  <a:pt x="464" y="169"/>
                  <a:pt x="465" y="168"/>
                </a:cubicBezTo>
                <a:cubicBezTo>
                  <a:pt x="464" y="166"/>
                  <a:pt x="461" y="166"/>
                  <a:pt x="461" y="167"/>
                </a:cubicBezTo>
                <a:cubicBezTo>
                  <a:pt x="462" y="168"/>
                  <a:pt x="464" y="169"/>
                  <a:pt x="463" y="170"/>
                </a:cubicBezTo>
                <a:close/>
                <a:moveTo>
                  <a:pt x="788" y="657"/>
                </a:moveTo>
                <a:cubicBezTo>
                  <a:pt x="785" y="650"/>
                  <a:pt x="785" y="656"/>
                  <a:pt x="783" y="651"/>
                </a:cubicBezTo>
                <a:cubicBezTo>
                  <a:pt x="781" y="653"/>
                  <a:pt x="787" y="656"/>
                  <a:pt x="788" y="657"/>
                </a:cubicBezTo>
                <a:close/>
                <a:moveTo>
                  <a:pt x="474" y="159"/>
                </a:moveTo>
                <a:cubicBezTo>
                  <a:pt x="475" y="161"/>
                  <a:pt x="476" y="159"/>
                  <a:pt x="477" y="160"/>
                </a:cubicBezTo>
                <a:cubicBezTo>
                  <a:pt x="476" y="161"/>
                  <a:pt x="475" y="161"/>
                  <a:pt x="475" y="162"/>
                </a:cubicBezTo>
                <a:cubicBezTo>
                  <a:pt x="476" y="161"/>
                  <a:pt x="477" y="162"/>
                  <a:pt x="478" y="161"/>
                </a:cubicBezTo>
                <a:cubicBezTo>
                  <a:pt x="475" y="158"/>
                  <a:pt x="474" y="159"/>
                  <a:pt x="472" y="155"/>
                </a:cubicBezTo>
                <a:cubicBezTo>
                  <a:pt x="476" y="162"/>
                  <a:pt x="468" y="165"/>
                  <a:pt x="465" y="166"/>
                </a:cubicBezTo>
                <a:cubicBezTo>
                  <a:pt x="468" y="165"/>
                  <a:pt x="467" y="169"/>
                  <a:pt x="468" y="172"/>
                </a:cubicBezTo>
                <a:cubicBezTo>
                  <a:pt x="470" y="168"/>
                  <a:pt x="475" y="166"/>
                  <a:pt x="474" y="159"/>
                </a:cubicBezTo>
                <a:close/>
                <a:moveTo>
                  <a:pt x="498" y="143"/>
                </a:moveTo>
                <a:cubicBezTo>
                  <a:pt x="497" y="143"/>
                  <a:pt x="495" y="141"/>
                  <a:pt x="493" y="141"/>
                </a:cubicBezTo>
                <a:cubicBezTo>
                  <a:pt x="495" y="144"/>
                  <a:pt x="498" y="144"/>
                  <a:pt x="498" y="143"/>
                </a:cubicBezTo>
                <a:close/>
                <a:moveTo>
                  <a:pt x="826" y="575"/>
                </a:moveTo>
                <a:cubicBezTo>
                  <a:pt x="826" y="577"/>
                  <a:pt x="826" y="578"/>
                  <a:pt x="825" y="580"/>
                </a:cubicBezTo>
                <a:cubicBezTo>
                  <a:pt x="823" y="581"/>
                  <a:pt x="818" y="579"/>
                  <a:pt x="818" y="583"/>
                </a:cubicBezTo>
                <a:cubicBezTo>
                  <a:pt x="822" y="582"/>
                  <a:pt x="826" y="581"/>
                  <a:pt x="829" y="580"/>
                </a:cubicBezTo>
                <a:cubicBezTo>
                  <a:pt x="828" y="576"/>
                  <a:pt x="827" y="579"/>
                  <a:pt x="826" y="578"/>
                </a:cubicBezTo>
                <a:cubicBezTo>
                  <a:pt x="827" y="578"/>
                  <a:pt x="827" y="574"/>
                  <a:pt x="826" y="575"/>
                </a:cubicBezTo>
                <a:close/>
                <a:moveTo>
                  <a:pt x="830" y="571"/>
                </a:moveTo>
                <a:cubicBezTo>
                  <a:pt x="828" y="573"/>
                  <a:pt x="830" y="574"/>
                  <a:pt x="831" y="577"/>
                </a:cubicBezTo>
                <a:cubicBezTo>
                  <a:pt x="831" y="575"/>
                  <a:pt x="831" y="573"/>
                  <a:pt x="830" y="571"/>
                </a:cubicBezTo>
                <a:close/>
                <a:moveTo>
                  <a:pt x="828" y="522"/>
                </a:moveTo>
                <a:cubicBezTo>
                  <a:pt x="827" y="522"/>
                  <a:pt x="826" y="521"/>
                  <a:pt x="825" y="522"/>
                </a:cubicBezTo>
                <a:cubicBezTo>
                  <a:pt x="827" y="526"/>
                  <a:pt x="828" y="523"/>
                  <a:pt x="828" y="522"/>
                </a:cubicBezTo>
                <a:close/>
                <a:moveTo>
                  <a:pt x="874" y="541"/>
                </a:moveTo>
                <a:cubicBezTo>
                  <a:pt x="876" y="541"/>
                  <a:pt x="880" y="540"/>
                  <a:pt x="877" y="536"/>
                </a:cubicBezTo>
                <a:cubicBezTo>
                  <a:pt x="873" y="536"/>
                  <a:pt x="872" y="536"/>
                  <a:pt x="869" y="539"/>
                </a:cubicBezTo>
                <a:cubicBezTo>
                  <a:pt x="871" y="539"/>
                  <a:pt x="873" y="537"/>
                  <a:pt x="874" y="541"/>
                </a:cubicBezTo>
                <a:close/>
                <a:moveTo>
                  <a:pt x="903" y="531"/>
                </a:moveTo>
                <a:cubicBezTo>
                  <a:pt x="903" y="530"/>
                  <a:pt x="904" y="531"/>
                  <a:pt x="905" y="531"/>
                </a:cubicBezTo>
                <a:cubicBezTo>
                  <a:pt x="904" y="528"/>
                  <a:pt x="901" y="527"/>
                  <a:pt x="901" y="528"/>
                </a:cubicBezTo>
                <a:cubicBezTo>
                  <a:pt x="902" y="528"/>
                  <a:pt x="902" y="530"/>
                  <a:pt x="903" y="531"/>
                </a:cubicBezTo>
                <a:close/>
                <a:moveTo>
                  <a:pt x="877" y="453"/>
                </a:moveTo>
                <a:cubicBezTo>
                  <a:pt x="876" y="455"/>
                  <a:pt x="873" y="453"/>
                  <a:pt x="874" y="456"/>
                </a:cubicBezTo>
                <a:cubicBezTo>
                  <a:pt x="876" y="457"/>
                  <a:pt x="877" y="454"/>
                  <a:pt x="877" y="453"/>
                </a:cubicBezTo>
                <a:close/>
                <a:moveTo>
                  <a:pt x="679" y="131"/>
                </a:moveTo>
                <a:cubicBezTo>
                  <a:pt x="680" y="130"/>
                  <a:pt x="680" y="125"/>
                  <a:pt x="678" y="126"/>
                </a:cubicBezTo>
                <a:cubicBezTo>
                  <a:pt x="680" y="130"/>
                  <a:pt x="677" y="125"/>
                  <a:pt x="676" y="125"/>
                </a:cubicBezTo>
                <a:cubicBezTo>
                  <a:pt x="678" y="127"/>
                  <a:pt x="674" y="126"/>
                  <a:pt x="675" y="128"/>
                </a:cubicBezTo>
                <a:cubicBezTo>
                  <a:pt x="677" y="127"/>
                  <a:pt x="678" y="128"/>
                  <a:pt x="679" y="131"/>
                </a:cubicBezTo>
                <a:close/>
                <a:moveTo>
                  <a:pt x="679" y="116"/>
                </a:moveTo>
                <a:cubicBezTo>
                  <a:pt x="677" y="114"/>
                  <a:pt x="679" y="112"/>
                  <a:pt x="677" y="112"/>
                </a:cubicBezTo>
                <a:cubicBezTo>
                  <a:pt x="676" y="114"/>
                  <a:pt x="673" y="116"/>
                  <a:pt x="674" y="119"/>
                </a:cubicBezTo>
                <a:cubicBezTo>
                  <a:pt x="676" y="117"/>
                  <a:pt x="675" y="113"/>
                  <a:pt x="679" y="116"/>
                </a:cubicBezTo>
                <a:close/>
                <a:moveTo>
                  <a:pt x="895" y="443"/>
                </a:moveTo>
                <a:cubicBezTo>
                  <a:pt x="893" y="441"/>
                  <a:pt x="892" y="439"/>
                  <a:pt x="890" y="439"/>
                </a:cubicBezTo>
                <a:cubicBezTo>
                  <a:pt x="895" y="444"/>
                  <a:pt x="888" y="440"/>
                  <a:pt x="890" y="444"/>
                </a:cubicBezTo>
                <a:cubicBezTo>
                  <a:pt x="894" y="441"/>
                  <a:pt x="893" y="450"/>
                  <a:pt x="897" y="449"/>
                </a:cubicBezTo>
                <a:cubicBezTo>
                  <a:pt x="898" y="446"/>
                  <a:pt x="892" y="446"/>
                  <a:pt x="895" y="443"/>
                </a:cubicBezTo>
                <a:close/>
                <a:moveTo>
                  <a:pt x="631" y="43"/>
                </a:moveTo>
                <a:cubicBezTo>
                  <a:pt x="631" y="44"/>
                  <a:pt x="630" y="44"/>
                  <a:pt x="630" y="43"/>
                </a:cubicBezTo>
                <a:cubicBezTo>
                  <a:pt x="630" y="43"/>
                  <a:pt x="631" y="42"/>
                  <a:pt x="631" y="42"/>
                </a:cubicBezTo>
                <a:cubicBezTo>
                  <a:pt x="630" y="43"/>
                  <a:pt x="628" y="41"/>
                  <a:pt x="627" y="43"/>
                </a:cubicBezTo>
                <a:cubicBezTo>
                  <a:pt x="629" y="45"/>
                  <a:pt x="629" y="46"/>
                  <a:pt x="629" y="47"/>
                </a:cubicBezTo>
                <a:cubicBezTo>
                  <a:pt x="631" y="46"/>
                  <a:pt x="629" y="44"/>
                  <a:pt x="631" y="44"/>
                </a:cubicBezTo>
                <a:cubicBezTo>
                  <a:pt x="631" y="44"/>
                  <a:pt x="632" y="44"/>
                  <a:pt x="631" y="43"/>
                </a:cubicBezTo>
                <a:close/>
                <a:moveTo>
                  <a:pt x="694" y="109"/>
                </a:moveTo>
                <a:cubicBezTo>
                  <a:pt x="691" y="110"/>
                  <a:pt x="689" y="104"/>
                  <a:pt x="689" y="109"/>
                </a:cubicBezTo>
                <a:cubicBezTo>
                  <a:pt x="687" y="108"/>
                  <a:pt x="681" y="104"/>
                  <a:pt x="683" y="110"/>
                </a:cubicBezTo>
                <a:cubicBezTo>
                  <a:pt x="687" y="110"/>
                  <a:pt x="692" y="111"/>
                  <a:pt x="694" y="109"/>
                </a:cubicBezTo>
                <a:close/>
                <a:moveTo>
                  <a:pt x="699" y="111"/>
                </a:moveTo>
                <a:cubicBezTo>
                  <a:pt x="699" y="112"/>
                  <a:pt x="700" y="115"/>
                  <a:pt x="698" y="114"/>
                </a:cubicBezTo>
                <a:cubicBezTo>
                  <a:pt x="697" y="111"/>
                  <a:pt x="700" y="111"/>
                  <a:pt x="697" y="108"/>
                </a:cubicBezTo>
                <a:cubicBezTo>
                  <a:pt x="698" y="108"/>
                  <a:pt x="698" y="108"/>
                  <a:pt x="699" y="108"/>
                </a:cubicBezTo>
                <a:cubicBezTo>
                  <a:pt x="699" y="106"/>
                  <a:pt x="698" y="106"/>
                  <a:pt x="697" y="104"/>
                </a:cubicBezTo>
                <a:cubicBezTo>
                  <a:pt x="697" y="107"/>
                  <a:pt x="693" y="106"/>
                  <a:pt x="696" y="109"/>
                </a:cubicBezTo>
                <a:cubicBezTo>
                  <a:pt x="695" y="109"/>
                  <a:pt x="694" y="109"/>
                  <a:pt x="693" y="107"/>
                </a:cubicBezTo>
                <a:cubicBezTo>
                  <a:pt x="693" y="107"/>
                  <a:pt x="694" y="106"/>
                  <a:pt x="694" y="105"/>
                </a:cubicBezTo>
                <a:cubicBezTo>
                  <a:pt x="693" y="104"/>
                  <a:pt x="692" y="106"/>
                  <a:pt x="691" y="105"/>
                </a:cubicBezTo>
                <a:cubicBezTo>
                  <a:pt x="691" y="104"/>
                  <a:pt x="689" y="102"/>
                  <a:pt x="691" y="101"/>
                </a:cubicBezTo>
                <a:cubicBezTo>
                  <a:pt x="692" y="106"/>
                  <a:pt x="696" y="103"/>
                  <a:pt x="698" y="103"/>
                </a:cubicBezTo>
                <a:cubicBezTo>
                  <a:pt x="699" y="102"/>
                  <a:pt x="698" y="102"/>
                  <a:pt x="697" y="102"/>
                </a:cubicBezTo>
                <a:cubicBezTo>
                  <a:pt x="697" y="99"/>
                  <a:pt x="701" y="103"/>
                  <a:pt x="702" y="102"/>
                </a:cubicBezTo>
                <a:cubicBezTo>
                  <a:pt x="702" y="104"/>
                  <a:pt x="702" y="106"/>
                  <a:pt x="704" y="105"/>
                </a:cubicBezTo>
                <a:cubicBezTo>
                  <a:pt x="704" y="107"/>
                  <a:pt x="703" y="108"/>
                  <a:pt x="702" y="109"/>
                </a:cubicBezTo>
                <a:cubicBezTo>
                  <a:pt x="702" y="110"/>
                  <a:pt x="703" y="110"/>
                  <a:pt x="704" y="111"/>
                </a:cubicBezTo>
                <a:cubicBezTo>
                  <a:pt x="704" y="111"/>
                  <a:pt x="705" y="109"/>
                  <a:pt x="706" y="111"/>
                </a:cubicBezTo>
                <a:cubicBezTo>
                  <a:pt x="707" y="110"/>
                  <a:pt x="708" y="110"/>
                  <a:pt x="708" y="109"/>
                </a:cubicBezTo>
                <a:cubicBezTo>
                  <a:pt x="709" y="110"/>
                  <a:pt x="711" y="111"/>
                  <a:pt x="712" y="112"/>
                </a:cubicBezTo>
                <a:cubicBezTo>
                  <a:pt x="712" y="114"/>
                  <a:pt x="710" y="114"/>
                  <a:pt x="709" y="114"/>
                </a:cubicBezTo>
                <a:cubicBezTo>
                  <a:pt x="708" y="110"/>
                  <a:pt x="708" y="114"/>
                  <a:pt x="706" y="112"/>
                </a:cubicBezTo>
                <a:cubicBezTo>
                  <a:pt x="707" y="115"/>
                  <a:pt x="708" y="114"/>
                  <a:pt x="709" y="116"/>
                </a:cubicBezTo>
                <a:cubicBezTo>
                  <a:pt x="708" y="117"/>
                  <a:pt x="706" y="116"/>
                  <a:pt x="705" y="115"/>
                </a:cubicBezTo>
                <a:cubicBezTo>
                  <a:pt x="705" y="114"/>
                  <a:pt x="705" y="113"/>
                  <a:pt x="705" y="113"/>
                </a:cubicBezTo>
                <a:cubicBezTo>
                  <a:pt x="703" y="111"/>
                  <a:pt x="701" y="111"/>
                  <a:pt x="699" y="111"/>
                </a:cubicBezTo>
                <a:close/>
                <a:moveTo>
                  <a:pt x="701" y="110"/>
                </a:moveTo>
                <a:cubicBezTo>
                  <a:pt x="700" y="108"/>
                  <a:pt x="703" y="108"/>
                  <a:pt x="701" y="106"/>
                </a:cubicBezTo>
                <a:cubicBezTo>
                  <a:pt x="699" y="106"/>
                  <a:pt x="699" y="110"/>
                  <a:pt x="701" y="110"/>
                </a:cubicBezTo>
                <a:close/>
                <a:moveTo>
                  <a:pt x="647" y="45"/>
                </a:moveTo>
                <a:cubicBezTo>
                  <a:pt x="647" y="44"/>
                  <a:pt x="649" y="43"/>
                  <a:pt x="647" y="42"/>
                </a:cubicBezTo>
                <a:cubicBezTo>
                  <a:pt x="646" y="42"/>
                  <a:pt x="646" y="39"/>
                  <a:pt x="644" y="39"/>
                </a:cubicBezTo>
                <a:cubicBezTo>
                  <a:pt x="646" y="43"/>
                  <a:pt x="641" y="40"/>
                  <a:pt x="641" y="42"/>
                </a:cubicBezTo>
                <a:cubicBezTo>
                  <a:pt x="644" y="42"/>
                  <a:pt x="646" y="42"/>
                  <a:pt x="647" y="45"/>
                </a:cubicBezTo>
                <a:close/>
                <a:moveTo>
                  <a:pt x="917" y="454"/>
                </a:moveTo>
                <a:cubicBezTo>
                  <a:pt x="917" y="455"/>
                  <a:pt x="917" y="455"/>
                  <a:pt x="917" y="455"/>
                </a:cubicBezTo>
                <a:cubicBezTo>
                  <a:pt x="918" y="455"/>
                  <a:pt x="918" y="455"/>
                  <a:pt x="918" y="455"/>
                </a:cubicBezTo>
                <a:cubicBezTo>
                  <a:pt x="918" y="454"/>
                  <a:pt x="919" y="454"/>
                  <a:pt x="918" y="454"/>
                </a:cubicBezTo>
                <a:cubicBezTo>
                  <a:pt x="916" y="454"/>
                  <a:pt x="917" y="453"/>
                  <a:pt x="916" y="451"/>
                </a:cubicBezTo>
                <a:cubicBezTo>
                  <a:pt x="915" y="452"/>
                  <a:pt x="915" y="452"/>
                  <a:pt x="915" y="452"/>
                </a:cubicBezTo>
                <a:cubicBezTo>
                  <a:pt x="915" y="453"/>
                  <a:pt x="915" y="453"/>
                  <a:pt x="915" y="454"/>
                </a:cubicBezTo>
                <a:cubicBezTo>
                  <a:pt x="916" y="453"/>
                  <a:pt x="917" y="454"/>
                  <a:pt x="917" y="454"/>
                </a:cubicBezTo>
                <a:close/>
                <a:moveTo>
                  <a:pt x="764" y="177"/>
                </a:moveTo>
                <a:cubicBezTo>
                  <a:pt x="763" y="178"/>
                  <a:pt x="758" y="175"/>
                  <a:pt x="760" y="179"/>
                </a:cubicBezTo>
                <a:cubicBezTo>
                  <a:pt x="762" y="181"/>
                  <a:pt x="760" y="176"/>
                  <a:pt x="762" y="178"/>
                </a:cubicBezTo>
                <a:cubicBezTo>
                  <a:pt x="762" y="180"/>
                  <a:pt x="762" y="181"/>
                  <a:pt x="761" y="182"/>
                </a:cubicBezTo>
                <a:cubicBezTo>
                  <a:pt x="761" y="182"/>
                  <a:pt x="760" y="181"/>
                  <a:pt x="760" y="181"/>
                </a:cubicBezTo>
                <a:cubicBezTo>
                  <a:pt x="762" y="183"/>
                  <a:pt x="761" y="184"/>
                  <a:pt x="762" y="184"/>
                </a:cubicBezTo>
                <a:cubicBezTo>
                  <a:pt x="762" y="181"/>
                  <a:pt x="765" y="179"/>
                  <a:pt x="764" y="177"/>
                </a:cubicBezTo>
                <a:close/>
                <a:moveTo>
                  <a:pt x="925" y="429"/>
                </a:moveTo>
                <a:cubicBezTo>
                  <a:pt x="927" y="432"/>
                  <a:pt x="928" y="430"/>
                  <a:pt x="930" y="430"/>
                </a:cubicBezTo>
                <a:cubicBezTo>
                  <a:pt x="930" y="429"/>
                  <a:pt x="929" y="428"/>
                  <a:pt x="929" y="427"/>
                </a:cubicBezTo>
                <a:cubicBezTo>
                  <a:pt x="930" y="426"/>
                  <a:pt x="931" y="427"/>
                  <a:pt x="930" y="426"/>
                </a:cubicBezTo>
                <a:cubicBezTo>
                  <a:pt x="928" y="427"/>
                  <a:pt x="925" y="423"/>
                  <a:pt x="926" y="421"/>
                </a:cubicBezTo>
                <a:cubicBezTo>
                  <a:pt x="925" y="422"/>
                  <a:pt x="920" y="421"/>
                  <a:pt x="921" y="422"/>
                </a:cubicBezTo>
                <a:cubicBezTo>
                  <a:pt x="924" y="421"/>
                  <a:pt x="924" y="424"/>
                  <a:pt x="926" y="426"/>
                </a:cubicBezTo>
                <a:cubicBezTo>
                  <a:pt x="924" y="426"/>
                  <a:pt x="928" y="428"/>
                  <a:pt x="925" y="429"/>
                </a:cubicBezTo>
                <a:close/>
                <a:moveTo>
                  <a:pt x="755" y="115"/>
                </a:moveTo>
                <a:cubicBezTo>
                  <a:pt x="757" y="113"/>
                  <a:pt x="761" y="112"/>
                  <a:pt x="759" y="109"/>
                </a:cubicBezTo>
                <a:cubicBezTo>
                  <a:pt x="758" y="111"/>
                  <a:pt x="755" y="111"/>
                  <a:pt x="755" y="114"/>
                </a:cubicBezTo>
                <a:cubicBezTo>
                  <a:pt x="753" y="113"/>
                  <a:pt x="751" y="109"/>
                  <a:pt x="751" y="107"/>
                </a:cubicBezTo>
                <a:cubicBezTo>
                  <a:pt x="749" y="108"/>
                  <a:pt x="746" y="109"/>
                  <a:pt x="746" y="113"/>
                </a:cubicBezTo>
                <a:cubicBezTo>
                  <a:pt x="749" y="107"/>
                  <a:pt x="752" y="110"/>
                  <a:pt x="755" y="115"/>
                </a:cubicBezTo>
                <a:close/>
                <a:moveTo>
                  <a:pt x="793" y="151"/>
                </a:moveTo>
                <a:cubicBezTo>
                  <a:pt x="791" y="153"/>
                  <a:pt x="791" y="152"/>
                  <a:pt x="789" y="152"/>
                </a:cubicBezTo>
                <a:cubicBezTo>
                  <a:pt x="791" y="154"/>
                  <a:pt x="794" y="153"/>
                  <a:pt x="793" y="151"/>
                </a:cubicBezTo>
                <a:close/>
                <a:moveTo>
                  <a:pt x="801" y="151"/>
                </a:moveTo>
                <a:cubicBezTo>
                  <a:pt x="801" y="150"/>
                  <a:pt x="801" y="150"/>
                  <a:pt x="801" y="150"/>
                </a:cubicBezTo>
                <a:cubicBezTo>
                  <a:pt x="802" y="149"/>
                  <a:pt x="802" y="149"/>
                  <a:pt x="801" y="149"/>
                </a:cubicBezTo>
                <a:cubicBezTo>
                  <a:pt x="799" y="147"/>
                  <a:pt x="799" y="148"/>
                  <a:pt x="798" y="148"/>
                </a:cubicBezTo>
                <a:cubicBezTo>
                  <a:pt x="797" y="147"/>
                  <a:pt x="798" y="147"/>
                  <a:pt x="798" y="146"/>
                </a:cubicBezTo>
                <a:cubicBezTo>
                  <a:pt x="797" y="146"/>
                  <a:pt x="796" y="145"/>
                  <a:pt x="795" y="143"/>
                </a:cubicBezTo>
                <a:cubicBezTo>
                  <a:pt x="792" y="143"/>
                  <a:pt x="789" y="145"/>
                  <a:pt x="785" y="146"/>
                </a:cubicBezTo>
                <a:cubicBezTo>
                  <a:pt x="787" y="148"/>
                  <a:pt x="788" y="146"/>
                  <a:pt x="790" y="149"/>
                </a:cubicBezTo>
                <a:cubicBezTo>
                  <a:pt x="789" y="150"/>
                  <a:pt x="788" y="148"/>
                  <a:pt x="787" y="149"/>
                </a:cubicBezTo>
                <a:cubicBezTo>
                  <a:pt x="787" y="150"/>
                  <a:pt x="788" y="151"/>
                  <a:pt x="789" y="152"/>
                </a:cubicBezTo>
                <a:cubicBezTo>
                  <a:pt x="790" y="151"/>
                  <a:pt x="790" y="149"/>
                  <a:pt x="792" y="148"/>
                </a:cubicBezTo>
                <a:cubicBezTo>
                  <a:pt x="793" y="148"/>
                  <a:pt x="794" y="152"/>
                  <a:pt x="795" y="151"/>
                </a:cubicBezTo>
                <a:cubicBezTo>
                  <a:pt x="795" y="150"/>
                  <a:pt x="796" y="150"/>
                  <a:pt x="797" y="151"/>
                </a:cubicBezTo>
                <a:cubicBezTo>
                  <a:pt x="795" y="152"/>
                  <a:pt x="795" y="153"/>
                  <a:pt x="795" y="154"/>
                </a:cubicBezTo>
                <a:cubicBezTo>
                  <a:pt x="797" y="153"/>
                  <a:pt x="798" y="147"/>
                  <a:pt x="801" y="151"/>
                </a:cubicBezTo>
                <a:close/>
                <a:moveTo>
                  <a:pt x="764" y="92"/>
                </a:moveTo>
                <a:cubicBezTo>
                  <a:pt x="763" y="89"/>
                  <a:pt x="768" y="86"/>
                  <a:pt x="763" y="90"/>
                </a:cubicBezTo>
                <a:cubicBezTo>
                  <a:pt x="762" y="90"/>
                  <a:pt x="761" y="95"/>
                  <a:pt x="762" y="93"/>
                </a:cubicBezTo>
                <a:cubicBezTo>
                  <a:pt x="762" y="92"/>
                  <a:pt x="763" y="92"/>
                  <a:pt x="764" y="92"/>
                </a:cubicBezTo>
                <a:close/>
                <a:moveTo>
                  <a:pt x="812" y="148"/>
                </a:moveTo>
                <a:cubicBezTo>
                  <a:pt x="815" y="149"/>
                  <a:pt x="815" y="143"/>
                  <a:pt x="818" y="146"/>
                </a:cubicBezTo>
                <a:cubicBezTo>
                  <a:pt x="818" y="145"/>
                  <a:pt x="819" y="144"/>
                  <a:pt x="819" y="143"/>
                </a:cubicBezTo>
                <a:cubicBezTo>
                  <a:pt x="817" y="141"/>
                  <a:pt x="813" y="149"/>
                  <a:pt x="812" y="143"/>
                </a:cubicBezTo>
                <a:cubicBezTo>
                  <a:pt x="810" y="144"/>
                  <a:pt x="809" y="147"/>
                  <a:pt x="810" y="145"/>
                </a:cubicBezTo>
                <a:cubicBezTo>
                  <a:pt x="812" y="145"/>
                  <a:pt x="811" y="147"/>
                  <a:pt x="812" y="148"/>
                </a:cubicBezTo>
                <a:close/>
                <a:moveTo>
                  <a:pt x="928" y="242"/>
                </a:moveTo>
                <a:cubicBezTo>
                  <a:pt x="928" y="243"/>
                  <a:pt x="928" y="244"/>
                  <a:pt x="929" y="243"/>
                </a:cubicBezTo>
                <a:cubicBezTo>
                  <a:pt x="929" y="242"/>
                  <a:pt x="930" y="242"/>
                  <a:pt x="930" y="241"/>
                </a:cubicBezTo>
                <a:cubicBezTo>
                  <a:pt x="928" y="240"/>
                  <a:pt x="925" y="242"/>
                  <a:pt x="927" y="243"/>
                </a:cubicBezTo>
                <a:cubicBezTo>
                  <a:pt x="927" y="243"/>
                  <a:pt x="927" y="242"/>
                  <a:pt x="928" y="242"/>
                </a:cubicBezTo>
                <a:close/>
                <a:moveTo>
                  <a:pt x="849" y="100"/>
                </a:moveTo>
                <a:cubicBezTo>
                  <a:pt x="847" y="100"/>
                  <a:pt x="848" y="99"/>
                  <a:pt x="846" y="97"/>
                </a:cubicBezTo>
                <a:cubicBezTo>
                  <a:pt x="844" y="97"/>
                  <a:pt x="848" y="100"/>
                  <a:pt x="846" y="100"/>
                </a:cubicBezTo>
                <a:cubicBezTo>
                  <a:pt x="846" y="99"/>
                  <a:pt x="845" y="102"/>
                  <a:pt x="844" y="99"/>
                </a:cubicBezTo>
                <a:cubicBezTo>
                  <a:pt x="842" y="97"/>
                  <a:pt x="845" y="97"/>
                  <a:pt x="844" y="95"/>
                </a:cubicBezTo>
                <a:cubicBezTo>
                  <a:pt x="842" y="94"/>
                  <a:pt x="841" y="97"/>
                  <a:pt x="839" y="96"/>
                </a:cubicBezTo>
                <a:cubicBezTo>
                  <a:pt x="842" y="99"/>
                  <a:pt x="834" y="102"/>
                  <a:pt x="836" y="108"/>
                </a:cubicBezTo>
                <a:cubicBezTo>
                  <a:pt x="841" y="107"/>
                  <a:pt x="844" y="104"/>
                  <a:pt x="848" y="103"/>
                </a:cubicBezTo>
                <a:cubicBezTo>
                  <a:pt x="848" y="102"/>
                  <a:pt x="847" y="100"/>
                  <a:pt x="848" y="100"/>
                </a:cubicBezTo>
                <a:cubicBezTo>
                  <a:pt x="849" y="100"/>
                  <a:pt x="849" y="100"/>
                  <a:pt x="849" y="100"/>
                </a:cubicBezTo>
                <a:close/>
                <a:moveTo>
                  <a:pt x="855" y="105"/>
                </a:moveTo>
                <a:cubicBezTo>
                  <a:pt x="856" y="106"/>
                  <a:pt x="858" y="108"/>
                  <a:pt x="857" y="106"/>
                </a:cubicBezTo>
                <a:cubicBezTo>
                  <a:pt x="857" y="105"/>
                  <a:pt x="856" y="106"/>
                  <a:pt x="855" y="104"/>
                </a:cubicBezTo>
                <a:cubicBezTo>
                  <a:pt x="854" y="105"/>
                  <a:pt x="855" y="106"/>
                  <a:pt x="854" y="106"/>
                </a:cubicBezTo>
                <a:cubicBezTo>
                  <a:pt x="855" y="107"/>
                  <a:pt x="854" y="108"/>
                  <a:pt x="854" y="109"/>
                </a:cubicBezTo>
                <a:cubicBezTo>
                  <a:pt x="856" y="110"/>
                  <a:pt x="855" y="107"/>
                  <a:pt x="855" y="105"/>
                </a:cubicBezTo>
                <a:close/>
                <a:moveTo>
                  <a:pt x="921" y="15"/>
                </a:moveTo>
                <a:cubicBezTo>
                  <a:pt x="920" y="13"/>
                  <a:pt x="919" y="14"/>
                  <a:pt x="918" y="13"/>
                </a:cubicBezTo>
                <a:cubicBezTo>
                  <a:pt x="918" y="10"/>
                  <a:pt x="921" y="11"/>
                  <a:pt x="922" y="9"/>
                </a:cubicBezTo>
                <a:cubicBezTo>
                  <a:pt x="919" y="8"/>
                  <a:pt x="917" y="7"/>
                  <a:pt x="914" y="6"/>
                </a:cubicBezTo>
                <a:cubicBezTo>
                  <a:pt x="913" y="4"/>
                  <a:pt x="913" y="3"/>
                  <a:pt x="912" y="1"/>
                </a:cubicBezTo>
                <a:cubicBezTo>
                  <a:pt x="904" y="1"/>
                  <a:pt x="889" y="0"/>
                  <a:pt x="893" y="13"/>
                </a:cubicBezTo>
                <a:cubicBezTo>
                  <a:pt x="902" y="20"/>
                  <a:pt x="911" y="13"/>
                  <a:pt x="921" y="15"/>
                </a:cubicBezTo>
                <a:close/>
                <a:moveTo>
                  <a:pt x="928" y="17"/>
                </a:moveTo>
                <a:cubicBezTo>
                  <a:pt x="929" y="15"/>
                  <a:pt x="931" y="17"/>
                  <a:pt x="932" y="15"/>
                </a:cubicBezTo>
                <a:cubicBezTo>
                  <a:pt x="929" y="12"/>
                  <a:pt x="927" y="12"/>
                  <a:pt x="925" y="10"/>
                </a:cubicBezTo>
                <a:cubicBezTo>
                  <a:pt x="925" y="11"/>
                  <a:pt x="923" y="12"/>
                  <a:pt x="922" y="14"/>
                </a:cubicBezTo>
                <a:cubicBezTo>
                  <a:pt x="923" y="15"/>
                  <a:pt x="925" y="16"/>
                  <a:pt x="926" y="15"/>
                </a:cubicBezTo>
                <a:cubicBezTo>
                  <a:pt x="926" y="14"/>
                  <a:pt x="925" y="12"/>
                  <a:pt x="927" y="11"/>
                </a:cubicBezTo>
                <a:cubicBezTo>
                  <a:pt x="929" y="14"/>
                  <a:pt x="929" y="15"/>
                  <a:pt x="928" y="17"/>
                </a:cubicBezTo>
                <a:close/>
                <a:moveTo>
                  <a:pt x="242" y="891"/>
                </a:moveTo>
                <a:cubicBezTo>
                  <a:pt x="242" y="891"/>
                  <a:pt x="241" y="889"/>
                  <a:pt x="241" y="889"/>
                </a:cubicBezTo>
                <a:cubicBezTo>
                  <a:pt x="242" y="889"/>
                  <a:pt x="243" y="889"/>
                  <a:pt x="244" y="891"/>
                </a:cubicBezTo>
                <a:cubicBezTo>
                  <a:pt x="246" y="893"/>
                  <a:pt x="242" y="893"/>
                  <a:pt x="244" y="895"/>
                </a:cubicBezTo>
                <a:cubicBezTo>
                  <a:pt x="249" y="883"/>
                  <a:pt x="265" y="896"/>
                  <a:pt x="269" y="885"/>
                </a:cubicBezTo>
                <a:cubicBezTo>
                  <a:pt x="270" y="886"/>
                  <a:pt x="271" y="887"/>
                  <a:pt x="272" y="887"/>
                </a:cubicBezTo>
                <a:cubicBezTo>
                  <a:pt x="271" y="882"/>
                  <a:pt x="278" y="886"/>
                  <a:pt x="277" y="881"/>
                </a:cubicBezTo>
                <a:cubicBezTo>
                  <a:pt x="279" y="885"/>
                  <a:pt x="282" y="881"/>
                  <a:pt x="283" y="879"/>
                </a:cubicBezTo>
                <a:cubicBezTo>
                  <a:pt x="289" y="882"/>
                  <a:pt x="292" y="875"/>
                  <a:pt x="298" y="876"/>
                </a:cubicBezTo>
                <a:cubicBezTo>
                  <a:pt x="298" y="875"/>
                  <a:pt x="299" y="874"/>
                  <a:pt x="298" y="872"/>
                </a:cubicBezTo>
                <a:cubicBezTo>
                  <a:pt x="300" y="876"/>
                  <a:pt x="301" y="874"/>
                  <a:pt x="299" y="872"/>
                </a:cubicBezTo>
                <a:cubicBezTo>
                  <a:pt x="300" y="871"/>
                  <a:pt x="300" y="871"/>
                  <a:pt x="300" y="870"/>
                </a:cubicBezTo>
                <a:cubicBezTo>
                  <a:pt x="302" y="872"/>
                  <a:pt x="301" y="873"/>
                  <a:pt x="303" y="873"/>
                </a:cubicBezTo>
                <a:cubicBezTo>
                  <a:pt x="304" y="873"/>
                  <a:pt x="301" y="869"/>
                  <a:pt x="304" y="872"/>
                </a:cubicBezTo>
                <a:cubicBezTo>
                  <a:pt x="305" y="871"/>
                  <a:pt x="305" y="868"/>
                  <a:pt x="303" y="867"/>
                </a:cubicBezTo>
                <a:cubicBezTo>
                  <a:pt x="302" y="868"/>
                  <a:pt x="303" y="869"/>
                  <a:pt x="303" y="870"/>
                </a:cubicBezTo>
                <a:cubicBezTo>
                  <a:pt x="301" y="867"/>
                  <a:pt x="296" y="865"/>
                  <a:pt x="297" y="869"/>
                </a:cubicBezTo>
                <a:cubicBezTo>
                  <a:pt x="292" y="866"/>
                  <a:pt x="284" y="865"/>
                  <a:pt x="280" y="871"/>
                </a:cubicBezTo>
                <a:cubicBezTo>
                  <a:pt x="276" y="871"/>
                  <a:pt x="269" y="869"/>
                  <a:pt x="268" y="874"/>
                </a:cubicBezTo>
                <a:cubicBezTo>
                  <a:pt x="266" y="872"/>
                  <a:pt x="264" y="876"/>
                  <a:pt x="262" y="875"/>
                </a:cubicBezTo>
                <a:cubicBezTo>
                  <a:pt x="263" y="876"/>
                  <a:pt x="263" y="877"/>
                  <a:pt x="262" y="878"/>
                </a:cubicBezTo>
                <a:cubicBezTo>
                  <a:pt x="253" y="878"/>
                  <a:pt x="248" y="885"/>
                  <a:pt x="238" y="886"/>
                </a:cubicBezTo>
                <a:cubicBezTo>
                  <a:pt x="240" y="890"/>
                  <a:pt x="235" y="889"/>
                  <a:pt x="235" y="891"/>
                </a:cubicBezTo>
                <a:cubicBezTo>
                  <a:pt x="238" y="890"/>
                  <a:pt x="240" y="892"/>
                  <a:pt x="242" y="891"/>
                </a:cubicBezTo>
                <a:close/>
                <a:moveTo>
                  <a:pt x="133" y="564"/>
                </a:moveTo>
                <a:cubicBezTo>
                  <a:pt x="134" y="563"/>
                  <a:pt x="135" y="563"/>
                  <a:pt x="136" y="562"/>
                </a:cubicBezTo>
                <a:cubicBezTo>
                  <a:pt x="135" y="560"/>
                  <a:pt x="134" y="560"/>
                  <a:pt x="134" y="558"/>
                </a:cubicBezTo>
                <a:cubicBezTo>
                  <a:pt x="135" y="558"/>
                  <a:pt x="136" y="559"/>
                  <a:pt x="137" y="560"/>
                </a:cubicBezTo>
                <a:cubicBezTo>
                  <a:pt x="138" y="559"/>
                  <a:pt x="140" y="557"/>
                  <a:pt x="138" y="555"/>
                </a:cubicBezTo>
                <a:cubicBezTo>
                  <a:pt x="136" y="557"/>
                  <a:pt x="132" y="555"/>
                  <a:pt x="131" y="559"/>
                </a:cubicBezTo>
                <a:cubicBezTo>
                  <a:pt x="132" y="561"/>
                  <a:pt x="132" y="561"/>
                  <a:pt x="133" y="564"/>
                </a:cubicBezTo>
                <a:close/>
                <a:moveTo>
                  <a:pt x="180" y="597"/>
                </a:moveTo>
                <a:cubicBezTo>
                  <a:pt x="178" y="594"/>
                  <a:pt x="176" y="594"/>
                  <a:pt x="175" y="592"/>
                </a:cubicBezTo>
                <a:cubicBezTo>
                  <a:pt x="174" y="593"/>
                  <a:pt x="172" y="593"/>
                  <a:pt x="173" y="595"/>
                </a:cubicBezTo>
                <a:cubicBezTo>
                  <a:pt x="173" y="594"/>
                  <a:pt x="174" y="595"/>
                  <a:pt x="174" y="595"/>
                </a:cubicBezTo>
                <a:cubicBezTo>
                  <a:pt x="173" y="596"/>
                  <a:pt x="173" y="596"/>
                  <a:pt x="173" y="597"/>
                </a:cubicBezTo>
                <a:cubicBezTo>
                  <a:pt x="176" y="595"/>
                  <a:pt x="177" y="598"/>
                  <a:pt x="180" y="597"/>
                </a:cubicBezTo>
                <a:close/>
                <a:moveTo>
                  <a:pt x="193" y="583"/>
                </a:moveTo>
                <a:cubicBezTo>
                  <a:pt x="192" y="582"/>
                  <a:pt x="193" y="578"/>
                  <a:pt x="196" y="579"/>
                </a:cubicBezTo>
                <a:cubicBezTo>
                  <a:pt x="196" y="577"/>
                  <a:pt x="193" y="576"/>
                  <a:pt x="194" y="575"/>
                </a:cubicBezTo>
                <a:cubicBezTo>
                  <a:pt x="196" y="573"/>
                  <a:pt x="198" y="575"/>
                  <a:pt x="198" y="577"/>
                </a:cubicBezTo>
                <a:cubicBezTo>
                  <a:pt x="198" y="575"/>
                  <a:pt x="199" y="573"/>
                  <a:pt x="197" y="569"/>
                </a:cubicBezTo>
                <a:cubicBezTo>
                  <a:pt x="195" y="570"/>
                  <a:pt x="198" y="573"/>
                  <a:pt x="197" y="574"/>
                </a:cubicBezTo>
                <a:cubicBezTo>
                  <a:pt x="193" y="572"/>
                  <a:pt x="193" y="576"/>
                  <a:pt x="193" y="578"/>
                </a:cubicBezTo>
                <a:cubicBezTo>
                  <a:pt x="192" y="578"/>
                  <a:pt x="192" y="577"/>
                  <a:pt x="191" y="577"/>
                </a:cubicBezTo>
                <a:cubicBezTo>
                  <a:pt x="191" y="575"/>
                  <a:pt x="193" y="575"/>
                  <a:pt x="191" y="573"/>
                </a:cubicBezTo>
                <a:cubicBezTo>
                  <a:pt x="189" y="576"/>
                  <a:pt x="188" y="576"/>
                  <a:pt x="185" y="577"/>
                </a:cubicBezTo>
                <a:cubicBezTo>
                  <a:pt x="189" y="579"/>
                  <a:pt x="187" y="582"/>
                  <a:pt x="189" y="584"/>
                </a:cubicBezTo>
                <a:cubicBezTo>
                  <a:pt x="189" y="581"/>
                  <a:pt x="194" y="586"/>
                  <a:pt x="193" y="583"/>
                </a:cubicBezTo>
                <a:close/>
                <a:moveTo>
                  <a:pt x="178" y="561"/>
                </a:moveTo>
                <a:cubicBezTo>
                  <a:pt x="180" y="562"/>
                  <a:pt x="180" y="561"/>
                  <a:pt x="181" y="559"/>
                </a:cubicBezTo>
                <a:cubicBezTo>
                  <a:pt x="182" y="561"/>
                  <a:pt x="182" y="562"/>
                  <a:pt x="182" y="563"/>
                </a:cubicBezTo>
                <a:cubicBezTo>
                  <a:pt x="183" y="560"/>
                  <a:pt x="186" y="558"/>
                  <a:pt x="184" y="554"/>
                </a:cubicBezTo>
                <a:cubicBezTo>
                  <a:pt x="185" y="555"/>
                  <a:pt x="186" y="556"/>
                  <a:pt x="187" y="555"/>
                </a:cubicBezTo>
                <a:cubicBezTo>
                  <a:pt x="182" y="550"/>
                  <a:pt x="179" y="557"/>
                  <a:pt x="175" y="559"/>
                </a:cubicBezTo>
                <a:cubicBezTo>
                  <a:pt x="175" y="558"/>
                  <a:pt x="178" y="560"/>
                  <a:pt x="177" y="560"/>
                </a:cubicBezTo>
                <a:cubicBezTo>
                  <a:pt x="173" y="559"/>
                  <a:pt x="172" y="566"/>
                  <a:pt x="170" y="567"/>
                </a:cubicBezTo>
                <a:cubicBezTo>
                  <a:pt x="173" y="566"/>
                  <a:pt x="177" y="564"/>
                  <a:pt x="178" y="561"/>
                </a:cubicBezTo>
                <a:close/>
                <a:moveTo>
                  <a:pt x="786" y="675"/>
                </a:moveTo>
                <a:cubicBezTo>
                  <a:pt x="789" y="675"/>
                  <a:pt x="789" y="677"/>
                  <a:pt x="793" y="676"/>
                </a:cubicBezTo>
                <a:cubicBezTo>
                  <a:pt x="795" y="678"/>
                  <a:pt x="791" y="680"/>
                  <a:pt x="795" y="681"/>
                </a:cubicBezTo>
                <a:cubicBezTo>
                  <a:pt x="794" y="678"/>
                  <a:pt x="798" y="674"/>
                  <a:pt x="794" y="675"/>
                </a:cubicBezTo>
                <a:cubicBezTo>
                  <a:pt x="800" y="673"/>
                  <a:pt x="797" y="669"/>
                  <a:pt x="798" y="664"/>
                </a:cubicBezTo>
                <a:cubicBezTo>
                  <a:pt x="797" y="666"/>
                  <a:pt x="795" y="666"/>
                  <a:pt x="794" y="666"/>
                </a:cubicBezTo>
                <a:cubicBezTo>
                  <a:pt x="791" y="661"/>
                  <a:pt x="797" y="663"/>
                  <a:pt x="797" y="661"/>
                </a:cubicBezTo>
                <a:cubicBezTo>
                  <a:pt x="797" y="661"/>
                  <a:pt x="794" y="657"/>
                  <a:pt x="796" y="656"/>
                </a:cubicBezTo>
                <a:cubicBezTo>
                  <a:pt x="794" y="656"/>
                  <a:pt x="791" y="649"/>
                  <a:pt x="789" y="654"/>
                </a:cubicBezTo>
                <a:cubicBezTo>
                  <a:pt x="790" y="654"/>
                  <a:pt x="791" y="654"/>
                  <a:pt x="792" y="655"/>
                </a:cubicBezTo>
                <a:cubicBezTo>
                  <a:pt x="793" y="660"/>
                  <a:pt x="788" y="657"/>
                  <a:pt x="788" y="662"/>
                </a:cubicBezTo>
                <a:cubicBezTo>
                  <a:pt x="787" y="661"/>
                  <a:pt x="788" y="659"/>
                  <a:pt x="786" y="661"/>
                </a:cubicBezTo>
                <a:cubicBezTo>
                  <a:pt x="786" y="662"/>
                  <a:pt x="787" y="662"/>
                  <a:pt x="788" y="664"/>
                </a:cubicBezTo>
                <a:cubicBezTo>
                  <a:pt x="785" y="664"/>
                  <a:pt x="788" y="667"/>
                  <a:pt x="789" y="666"/>
                </a:cubicBezTo>
                <a:cubicBezTo>
                  <a:pt x="788" y="670"/>
                  <a:pt x="786" y="671"/>
                  <a:pt x="786" y="675"/>
                </a:cubicBezTo>
                <a:close/>
                <a:moveTo>
                  <a:pt x="807" y="580"/>
                </a:moveTo>
                <a:cubicBezTo>
                  <a:pt x="804" y="582"/>
                  <a:pt x="804" y="582"/>
                  <a:pt x="804" y="582"/>
                </a:cubicBezTo>
                <a:cubicBezTo>
                  <a:pt x="806" y="586"/>
                  <a:pt x="806" y="586"/>
                  <a:pt x="806" y="586"/>
                </a:cubicBezTo>
                <a:cubicBezTo>
                  <a:pt x="807" y="584"/>
                  <a:pt x="808" y="583"/>
                  <a:pt x="807" y="580"/>
                </a:cubicBezTo>
                <a:close/>
                <a:moveTo>
                  <a:pt x="899" y="212"/>
                </a:moveTo>
                <a:cubicBezTo>
                  <a:pt x="898" y="213"/>
                  <a:pt x="894" y="211"/>
                  <a:pt x="894" y="214"/>
                </a:cubicBezTo>
                <a:cubicBezTo>
                  <a:pt x="896" y="215"/>
                  <a:pt x="894" y="219"/>
                  <a:pt x="892" y="221"/>
                </a:cubicBezTo>
                <a:cubicBezTo>
                  <a:pt x="891" y="220"/>
                  <a:pt x="890" y="218"/>
                  <a:pt x="889" y="218"/>
                </a:cubicBezTo>
                <a:cubicBezTo>
                  <a:pt x="893" y="224"/>
                  <a:pt x="884" y="226"/>
                  <a:pt x="885" y="229"/>
                </a:cubicBezTo>
                <a:cubicBezTo>
                  <a:pt x="893" y="224"/>
                  <a:pt x="896" y="214"/>
                  <a:pt x="905" y="211"/>
                </a:cubicBezTo>
                <a:cubicBezTo>
                  <a:pt x="904" y="208"/>
                  <a:pt x="903" y="212"/>
                  <a:pt x="902" y="210"/>
                </a:cubicBezTo>
                <a:cubicBezTo>
                  <a:pt x="906" y="209"/>
                  <a:pt x="901" y="207"/>
                  <a:pt x="905" y="207"/>
                </a:cubicBezTo>
                <a:cubicBezTo>
                  <a:pt x="901" y="203"/>
                  <a:pt x="897" y="208"/>
                  <a:pt x="899" y="212"/>
                </a:cubicBezTo>
                <a:close/>
                <a:moveTo>
                  <a:pt x="896" y="130"/>
                </a:moveTo>
                <a:cubicBezTo>
                  <a:pt x="896" y="132"/>
                  <a:pt x="897" y="133"/>
                  <a:pt x="898" y="133"/>
                </a:cubicBezTo>
                <a:cubicBezTo>
                  <a:pt x="898" y="132"/>
                  <a:pt x="896" y="130"/>
                  <a:pt x="898" y="129"/>
                </a:cubicBezTo>
                <a:cubicBezTo>
                  <a:pt x="906" y="137"/>
                  <a:pt x="912" y="123"/>
                  <a:pt x="913" y="118"/>
                </a:cubicBezTo>
                <a:cubicBezTo>
                  <a:pt x="914" y="119"/>
                  <a:pt x="914" y="120"/>
                  <a:pt x="915" y="120"/>
                </a:cubicBezTo>
                <a:cubicBezTo>
                  <a:pt x="914" y="117"/>
                  <a:pt x="916" y="114"/>
                  <a:pt x="915" y="111"/>
                </a:cubicBezTo>
                <a:cubicBezTo>
                  <a:pt x="913" y="111"/>
                  <a:pt x="913" y="111"/>
                  <a:pt x="912" y="113"/>
                </a:cubicBezTo>
                <a:cubicBezTo>
                  <a:pt x="909" y="109"/>
                  <a:pt x="909" y="109"/>
                  <a:pt x="909" y="109"/>
                </a:cubicBezTo>
                <a:cubicBezTo>
                  <a:pt x="904" y="107"/>
                  <a:pt x="903" y="116"/>
                  <a:pt x="900" y="113"/>
                </a:cubicBezTo>
                <a:cubicBezTo>
                  <a:pt x="903" y="118"/>
                  <a:pt x="897" y="118"/>
                  <a:pt x="898" y="122"/>
                </a:cubicBezTo>
                <a:cubicBezTo>
                  <a:pt x="896" y="121"/>
                  <a:pt x="897" y="118"/>
                  <a:pt x="894" y="118"/>
                </a:cubicBezTo>
                <a:cubicBezTo>
                  <a:pt x="893" y="121"/>
                  <a:pt x="896" y="125"/>
                  <a:pt x="893" y="127"/>
                </a:cubicBezTo>
                <a:cubicBezTo>
                  <a:pt x="892" y="125"/>
                  <a:pt x="891" y="127"/>
                  <a:pt x="890" y="125"/>
                </a:cubicBezTo>
                <a:cubicBezTo>
                  <a:pt x="889" y="127"/>
                  <a:pt x="888" y="126"/>
                  <a:pt x="886" y="127"/>
                </a:cubicBezTo>
                <a:cubicBezTo>
                  <a:pt x="888" y="132"/>
                  <a:pt x="878" y="132"/>
                  <a:pt x="880" y="139"/>
                </a:cubicBezTo>
                <a:cubicBezTo>
                  <a:pt x="883" y="135"/>
                  <a:pt x="890" y="125"/>
                  <a:pt x="896" y="130"/>
                </a:cubicBezTo>
                <a:close/>
                <a:moveTo>
                  <a:pt x="863" y="19"/>
                </a:moveTo>
                <a:cubicBezTo>
                  <a:pt x="864" y="21"/>
                  <a:pt x="863" y="21"/>
                  <a:pt x="864" y="23"/>
                </a:cubicBezTo>
                <a:cubicBezTo>
                  <a:pt x="865" y="21"/>
                  <a:pt x="866" y="24"/>
                  <a:pt x="867" y="24"/>
                </a:cubicBezTo>
                <a:cubicBezTo>
                  <a:pt x="869" y="20"/>
                  <a:pt x="870" y="22"/>
                  <a:pt x="873" y="23"/>
                </a:cubicBezTo>
                <a:cubicBezTo>
                  <a:pt x="874" y="22"/>
                  <a:pt x="873" y="20"/>
                  <a:pt x="874" y="19"/>
                </a:cubicBezTo>
                <a:cubicBezTo>
                  <a:pt x="877" y="19"/>
                  <a:pt x="880" y="22"/>
                  <a:pt x="882" y="21"/>
                </a:cubicBezTo>
                <a:cubicBezTo>
                  <a:pt x="880" y="16"/>
                  <a:pt x="879" y="18"/>
                  <a:pt x="876" y="14"/>
                </a:cubicBezTo>
                <a:cubicBezTo>
                  <a:pt x="874" y="15"/>
                  <a:pt x="872" y="16"/>
                  <a:pt x="871" y="15"/>
                </a:cubicBezTo>
                <a:cubicBezTo>
                  <a:pt x="873" y="14"/>
                  <a:pt x="872" y="13"/>
                  <a:pt x="872" y="11"/>
                </a:cubicBezTo>
                <a:cubicBezTo>
                  <a:pt x="870" y="12"/>
                  <a:pt x="868" y="13"/>
                  <a:pt x="867" y="11"/>
                </a:cubicBezTo>
                <a:cubicBezTo>
                  <a:pt x="863" y="14"/>
                  <a:pt x="861" y="16"/>
                  <a:pt x="860" y="20"/>
                </a:cubicBezTo>
                <a:cubicBezTo>
                  <a:pt x="861" y="21"/>
                  <a:pt x="862" y="18"/>
                  <a:pt x="863" y="19"/>
                </a:cubicBezTo>
                <a:close/>
              </a:path>
            </a:pathLst>
          </a:custGeom>
          <a:solidFill>
            <a:srgbClr val="4A9D9A">
              <a:alpha val="50000"/>
            </a:srgb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6F8F8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307262" y="2154181"/>
            <a:ext cx="1395368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800" b="0" i="0" u="none" strike="noStrike" kern="1200" cap="none" spc="0" normalizeH="0" baseline="0" noProof="0" dirty="0">
                <a:ln>
                  <a:noFill/>
                </a:ln>
                <a:solidFill>
                  <a:srgbClr val="F6F8F8"/>
                </a:solidFill>
                <a:effectLst/>
                <a:uLnTx/>
                <a:uFillTx/>
                <a:latin typeface="ChickenScratch AOE" panose="00000400000000000000" pitchFamily="2" charset="0"/>
                <a:ea typeface="微软雅黑"/>
                <a:cs typeface="+mn-cs"/>
              </a:rPr>
              <a:t>2</a:t>
            </a:r>
            <a:endParaRPr kumimoji="0" lang="zh-CN" altLang="en-US" sz="13800" b="0" i="0" u="none" strike="noStrike" kern="1200" cap="none" spc="0" normalizeH="0" baseline="0" noProof="0" dirty="0">
              <a:ln>
                <a:noFill/>
              </a:ln>
              <a:solidFill>
                <a:srgbClr val="F6F8F8"/>
              </a:solidFill>
              <a:effectLst/>
              <a:uLnTx/>
              <a:uFillTx/>
              <a:latin typeface="ChickenScratch AOE" panose="00000400000000000000" pitchFamily="2" charset="0"/>
              <a:ea typeface="微软雅黑"/>
              <a:cs typeface="+mn-cs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254315" y="3127694"/>
            <a:ext cx="3818599" cy="1103570"/>
            <a:chOff x="1689561" y="1826843"/>
            <a:chExt cx="3818599" cy="1103570"/>
          </a:xfrm>
        </p:grpSpPr>
        <p:sp>
          <p:nvSpPr>
            <p:cNvPr id="46" name="文本框 45"/>
            <p:cNvSpPr txBox="1"/>
            <p:nvPr/>
          </p:nvSpPr>
          <p:spPr>
            <a:xfrm>
              <a:off x="1689562" y="1826843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4A9D9A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标题添加此处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689561" y="2407193"/>
              <a:ext cx="38185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gency FB" panose="020B0503020202020204" pitchFamily="34" charset="0"/>
                  <a:ea typeface="时尚中黑简体" panose="01010104010101010101" pitchFamily="2" charset="-122"/>
                  <a:cs typeface="+mn-cs"/>
                </a:rPr>
                <a:t>The user can demonstrate on a projector or computer, or print the presentation and make it into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48717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23456"/>
</p:tagLst>
</file>

<file path=ppt/theme/theme1.xml><?xml version="1.0" encoding="utf-8"?>
<a:theme xmlns:a="http://schemas.openxmlformats.org/drawingml/2006/main" name="第一PPT，www.1ppt.com">
  <a:themeElements>
    <a:clrScheme name="Mark Zegulberg team">
      <a:dk1>
        <a:srgbClr val="2B2B2B"/>
      </a:dk1>
      <a:lt1>
        <a:srgbClr val="F6F8F8"/>
      </a:lt1>
      <a:dk2>
        <a:srgbClr val="2B2B2B"/>
      </a:dk2>
      <a:lt2>
        <a:srgbClr val="FFFFFF"/>
      </a:lt2>
      <a:accent1>
        <a:srgbClr val="41B7D0"/>
      </a:accent1>
      <a:accent2>
        <a:srgbClr val="3FACD0"/>
      </a:accent2>
      <a:accent3>
        <a:srgbClr val="3DA1D2"/>
      </a:accent3>
      <a:accent4>
        <a:srgbClr val="3B96D3"/>
      </a:accent4>
      <a:accent5>
        <a:srgbClr val="398BD5"/>
      </a:accent5>
      <a:accent6>
        <a:srgbClr val="3780D7"/>
      </a:accent6>
      <a:hlink>
        <a:srgbClr val="5B9BD5"/>
      </a:hlink>
      <a:folHlink>
        <a:srgbClr val="70AD47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2070</Words>
  <Application>Microsoft Office PowerPoint</Application>
  <PresentationFormat>自定义</PresentationFormat>
  <Paragraphs>175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绿色创意</dc:title>
  <dc:creator/>
  <cp:keywords>www.1ppt.com</cp:keywords>
  <dc:description>www.1ppt.com</dc:description>
  <cp:lastModifiedBy/>
  <cp:revision>1</cp:revision>
  <dcterms:created xsi:type="dcterms:W3CDTF">2017-06-08T13:55:43Z</dcterms:created>
  <dcterms:modified xsi:type="dcterms:W3CDTF">2018-03-22T14:21:47Z</dcterms:modified>
</cp:coreProperties>
</file>