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0" autoAdjust="0"/>
    <p:restoredTop sz="95672" autoAdjust="0"/>
  </p:normalViewPr>
  <p:slideViewPr>
    <p:cSldViewPr>
      <p:cViewPr>
        <p:scale>
          <a:sx n="50" d="100"/>
          <a:sy n="50" d="100"/>
        </p:scale>
        <p:origin x="-41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1296541" y="2793665"/>
            <a:ext cx="1751176" cy="1848108"/>
            <a:chOff x="1553225" y="1447801"/>
            <a:chExt cx="3754574" cy="3962400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76" name="椭圆 75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7" name="文本框 3"/>
            <p:cNvSpPr txBox="1"/>
            <p:nvPr/>
          </p:nvSpPr>
          <p:spPr>
            <a:xfrm>
              <a:off x="2351010" y="2767282"/>
              <a:ext cx="2159004" cy="13857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01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725199" y="2793665"/>
            <a:ext cx="1751176" cy="1848108"/>
            <a:chOff x="1553225" y="1447801"/>
            <a:chExt cx="3754574" cy="3962400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81" name="椭圆 80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2" name="文本框 9"/>
            <p:cNvSpPr txBox="1"/>
            <p:nvPr/>
          </p:nvSpPr>
          <p:spPr>
            <a:xfrm>
              <a:off x="2351010" y="2767282"/>
              <a:ext cx="2159004" cy="13857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02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153857" y="2793665"/>
            <a:ext cx="1751176" cy="1848108"/>
            <a:chOff x="1553225" y="1447801"/>
            <a:chExt cx="3754574" cy="3962400"/>
          </a:xfrm>
        </p:grpSpPr>
        <p:pic>
          <p:nvPicPr>
            <p:cNvPr id="85" name="图片 8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86" name="椭圆 85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7" name="文本框 14"/>
            <p:cNvSpPr txBox="1"/>
            <p:nvPr/>
          </p:nvSpPr>
          <p:spPr>
            <a:xfrm>
              <a:off x="2351010" y="2767282"/>
              <a:ext cx="2159004" cy="13857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03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582516" y="2793665"/>
            <a:ext cx="1751176" cy="1848108"/>
            <a:chOff x="1553225" y="1447801"/>
            <a:chExt cx="3754574" cy="3962400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91" name="椭圆 90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2" name="文本框 19"/>
            <p:cNvSpPr txBox="1"/>
            <p:nvPr/>
          </p:nvSpPr>
          <p:spPr>
            <a:xfrm>
              <a:off x="2351010" y="2767282"/>
              <a:ext cx="2159004" cy="13857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04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94" name="文本框 21"/>
          <p:cNvSpPr txBox="1"/>
          <p:nvPr/>
        </p:nvSpPr>
        <p:spPr>
          <a:xfrm>
            <a:off x="1566833" y="483663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</a:t>
            </a:r>
            <a:endParaRPr lang="en-US" altLang="zh-CN" sz="2000" b="1" dirty="0">
              <a:gradFill>
                <a:gsLst>
                  <a:gs pos="0">
                    <a:srgbClr val="427A9D"/>
                  </a:gs>
                  <a:gs pos="100000">
                    <a:srgbClr val="274A6D"/>
                  </a:gs>
                </a:gsLst>
                <a:lin ang="5400000" scaled="1"/>
              </a:gradFill>
              <a:latin typeface="Arial"/>
              <a:ea typeface="微软雅黑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添加此处</a:t>
            </a:r>
          </a:p>
        </p:txBody>
      </p:sp>
      <p:sp>
        <p:nvSpPr>
          <p:cNvPr id="95" name="文本框 22"/>
          <p:cNvSpPr txBox="1"/>
          <p:nvPr/>
        </p:nvSpPr>
        <p:spPr>
          <a:xfrm>
            <a:off x="3995492" y="483663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</a:t>
            </a:r>
            <a:endParaRPr lang="en-US" altLang="zh-CN" sz="2000" b="1" dirty="0">
              <a:gradFill>
                <a:gsLst>
                  <a:gs pos="0">
                    <a:srgbClr val="427A9D"/>
                  </a:gs>
                  <a:gs pos="100000">
                    <a:srgbClr val="274A6D"/>
                  </a:gs>
                </a:gsLst>
                <a:lin ang="5400000" scaled="1"/>
              </a:gradFill>
              <a:latin typeface="Arial"/>
              <a:ea typeface="微软雅黑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添加此处</a:t>
            </a:r>
          </a:p>
        </p:txBody>
      </p:sp>
      <p:sp>
        <p:nvSpPr>
          <p:cNvPr id="96" name="文本框 23"/>
          <p:cNvSpPr txBox="1"/>
          <p:nvPr/>
        </p:nvSpPr>
        <p:spPr>
          <a:xfrm>
            <a:off x="6424150" y="483663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</a:t>
            </a:r>
            <a:endParaRPr lang="en-US" altLang="zh-CN" sz="2000" b="1" dirty="0">
              <a:gradFill>
                <a:gsLst>
                  <a:gs pos="0">
                    <a:srgbClr val="427A9D"/>
                  </a:gs>
                  <a:gs pos="100000">
                    <a:srgbClr val="274A6D"/>
                  </a:gs>
                </a:gsLst>
                <a:lin ang="5400000" scaled="1"/>
              </a:gradFill>
              <a:latin typeface="Arial"/>
              <a:ea typeface="微软雅黑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添加此处</a:t>
            </a:r>
          </a:p>
        </p:txBody>
      </p:sp>
      <p:sp>
        <p:nvSpPr>
          <p:cNvPr id="97" name="文本框 24"/>
          <p:cNvSpPr txBox="1"/>
          <p:nvPr/>
        </p:nvSpPr>
        <p:spPr>
          <a:xfrm>
            <a:off x="8852808" y="483663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</a:t>
            </a:r>
            <a:endParaRPr lang="en-US" altLang="zh-CN" sz="2000" b="1" dirty="0">
              <a:gradFill>
                <a:gsLst>
                  <a:gs pos="0">
                    <a:srgbClr val="427A9D"/>
                  </a:gs>
                  <a:gs pos="100000">
                    <a:srgbClr val="274A6D"/>
                  </a:gs>
                </a:gsLst>
                <a:lin ang="5400000" scaled="1"/>
              </a:gradFill>
              <a:latin typeface="Arial"/>
              <a:ea typeface="微软雅黑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添加此处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5" grpId="0"/>
      <p:bldP spid="96" grpId="0"/>
      <p:bldP spid="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7678163" y="3157083"/>
            <a:ext cx="3007561" cy="878719"/>
            <a:chOff x="2291702" y="1996460"/>
            <a:chExt cx="3007561" cy="878719"/>
          </a:xfrm>
        </p:grpSpPr>
        <p:sp>
          <p:nvSpPr>
            <p:cNvPr id="25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6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78163" y="4750433"/>
            <a:ext cx="3007561" cy="878719"/>
            <a:chOff x="2291702" y="1996460"/>
            <a:chExt cx="3007561" cy="878719"/>
          </a:xfrm>
        </p:grpSpPr>
        <p:sp>
          <p:nvSpPr>
            <p:cNvPr id="28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9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08509" y="3157083"/>
            <a:ext cx="3007561" cy="878719"/>
            <a:chOff x="2291702" y="1996460"/>
            <a:chExt cx="3007561" cy="878719"/>
          </a:xfrm>
        </p:grpSpPr>
        <p:sp>
          <p:nvSpPr>
            <p:cNvPr id="31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2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08509" y="4750433"/>
            <a:ext cx="3007561" cy="878719"/>
            <a:chOff x="2291702" y="1996460"/>
            <a:chExt cx="3007561" cy="878719"/>
          </a:xfrm>
        </p:grpSpPr>
        <p:sp>
          <p:nvSpPr>
            <p:cNvPr id="34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5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293527" y="2880558"/>
            <a:ext cx="3023284" cy="3023999"/>
            <a:chOff x="4584358" y="2213332"/>
            <a:chExt cx="3023284" cy="3023999"/>
          </a:xfrm>
        </p:grpSpPr>
        <p:sp>
          <p:nvSpPr>
            <p:cNvPr id="37" name="Freeform: Shape 41"/>
            <p:cNvSpPr>
              <a:spLocks/>
            </p:cNvSpPr>
            <p:nvPr/>
          </p:nvSpPr>
          <p:spPr bwMode="auto">
            <a:xfrm>
              <a:off x="6175619" y="2215576"/>
              <a:ext cx="1432023" cy="1732488"/>
            </a:xfrm>
            <a:custGeom>
              <a:avLst/>
              <a:gdLst>
                <a:gd name="T0" fmla="*/ 0 w 539"/>
                <a:gd name="T1" fmla="*/ 322 h 652"/>
                <a:gd name="T2" fmla="*/ 218 w 539"/>
                <a:gd name="T3" fmla="*/ 564 h 652"/>
                <a:gd name="T4" fmla="*/ 379 w 539"/>
                <a:gd name="T5" fmla="*/ 652 h 652"/>
                <a:gd name="T6" fmla="*/ 539 w 539"/>
                <a:gd name="T7" fmla="*/ 564 h 652"/>
                <a:gd name="T8" fmla="*/ 2 w 539"/>
                <a:gd name="T9" fmla="*/ 0 h 652"/>
                <a:gd name="T10" fmla="*/ 89 w 539"/>
                <a:gd name="T11" fmla="*/ 158 h 652"/>
                <a:gd name="T12" fmla="*/ 0 w 539"/>
                <a:gd name="T13" fmla="*/ 32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652">
                  <a:moveTo>
                    <a:pt x="0" y="322"/>
                  </a:moveTo>
                  <a:cubicBezTo>
                    <a:pt x="122" y="337"/>
                    <a:pt x="216" y="439"/>
                    <a:pt x="218" y="564"/>
                  </a:cubicBezTo>
                  <a:cubicBezTo>
                    <a:pt x="379" y="652"/>
                    <a:pt x="379" y="652"/>
                    <a:pt x="379" y="652"/>
                  </a:cubicBezTo>
                  <a:cubicBezTo>
                    <a:pt x="539" y="564"/>
                    <a:pt x="539" y="564"/>
                    <a:pt x="539" y="564"/>
                  </a:cubicBezTo>
                  <a:cubicBezTo>
                    <a:pt x="536" y="263"/>
                    <a:pt x="300" y="17"/>
                    <a:pt x="2" y="0"/>
                  </a:cubicBezTo>
                  <a:cubicBezTo>
                    <a:pt x="89" y="158"/>
                    <a:pt x="89" y="158"/>
                    <a:pt x="89" y="158"/>
                  </a:cubicBezTo>
                  <a:lnTo>
                    <a:pt x="0" y="322"/>
                  </a:lnTo>
                  <a:close/>
                </a:path>
              </a:pathLst>
            </a:cu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8" name="Freeform: Shape 42"/>
            <p:cNvSpPr>
              <a:spLocks/>
            </p:cNvSpPr>
            <p:nvPr/>
          </p:nvSpPr>
          <p:spPr bwMode="auto">
            <a:xfrm>
              <a:off x="4584358" y="2213332"/>
              <a:ext cx="1732557" cy="1431771"/>
            </a:xfrm>
            <a:custGeom>
              <a:avLst/>
              <a:gdLst>
                <a:gd name="T0" fmla="*/ 322 w 652"/>
                <a:gd name="T1" fmla="*/ 539 h 539"/>
                <a:gd name="T2" fmla="*/ 564 w 652"/>
                <a:gd name="T3" fmla="*/ 321 h 539"/>
                <a:gd name="T4" fmla="*/ 652 w 652"/>
                <a:gd name="T5" fmla="*/ 160 h 539"/>
                <a:gd name="T6" fmla="*/ 564 w 652"/>
                <a:gd name="T7" fmla="*/ 0 h 539"/>
                <a:gd name="T8" fmla="*/ 0 w 652"/>
                <a:gd name="T9" fmla="*/ 537 h 539"/>
                <a:gd name="T10" fmla="*/ 159 w 652"/>
                <a:gd name="T11" fmla="*/ 450 h 539"/>
                <a:gd name="T12" fmla="*/ 322 w 652"/>
                <a:gd name="T13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539">
                  <a:moveTo>
                    <a:pt x="322" y="539"/>
                  </a:moveTo>
                  <a:cubicBezTo>
                    <a:pt x="337" y="417"/>
                    <a:pt x="439" y="323"/>
                    <a:pt x="564" y="321"/>
                  </a:cubicBezTo>
                  <a:cubicBezTo>
                    <a:pt x="652" y="160"/>
                    <a:pt x="652" y="160"/>
                    <a:pt x="652" y="16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263" y="3"/>
                    <a:pt x="17" y="239"/>
                    <a:pt x="0" y="537"/>
                  </a:cubicBezTo>
                  <a:cubicBezTo>
                    <a:pt x="159" y="450"/>
                    <a:pt x="159" y="450"/>
                    <a:pt x="159" y="450"/>
                  </a:cubicBezTo>
                  <a:lnTo>
                    <a:pt x="322" y="539"/>
                  </a:lnTo>
                  <a:close/>
                </a:path>
              </a:pathLst>
            </a:cu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Freeform: Shape 43"/>
            <p:cNvSpPr>
              <a:spLocks/>
            </p:cNvSpPr>
            <p:nvPr/>
          </p:nvSpPr>
          <p:spPr bwMode="auto">
            <a:xfrm>
              <a:off x="5872842" y="3807804"/>
              <a:ext cx="1731436" cy="1429527"/>
            </a:xfrm>
            <a:custGeom>
              <a:avLst/>
              <a:gdLst>
                <a:gd name="T0" fmla="*/ 652 w 652"/>
                <a:gd name="T1" fmla="*/ 2 h 538"/>
                <a:gd name="T2" fmla="*/ 494 w 652"/>
                <a:gd name="T3" fmla="*/ 89 h 538"/>
                <a:gd name="T4" fmla="*/ 330 w 652"/>
                <a:gd name="T5" fmla="*/ 0 h 538"/>
                <a:gd name="T6" fmla="*/ 88 w 652"/>
                <a:gd name="T7" fmla="*/ 218 h 538"/>
                <a:gd name="T8" fmla="*/ 0 w 652"/>
                <a:gd name="T9" fmla="*/ 379 h 538"/>
                <a:gd name="T10" fmla="*/ 88 w 652"/>
                <a:gd name="T11" fmla="*/ 538 h 538"/>
                <a:gd name="T12" fmla="*/ 652 w 652"/>
                <a:gd name="T13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538">
                  <a:moveTo>
                    <a:pt x="652" y="2"/>
                  </a:moveTo>
                  <a:cubicBezTo>
                    <a:pt x="494" y="89"/>
                    <a:pt x="494" y="89"/>
                    <a:pt x="494" y="89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315" y="122"/>
                    <a:pt x="213" y="216"/>
                    <a:pt x="88" y="218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88" y="538"/>
                    <a:pt x="88" y="538"/>
                    <a:pt x="88" y="538"/>
                  </a:cubicBezTo>
                  <a:cubicBezTo>
                    <a:pt x="389" y="536"/>
                    <a:pt x="635" y="300"/>
                    <a:pt x="652" y="2"/>
                  </a:cubicBezTo>
                  <a:close/>
                </a:path>
              </a:pathLst>
            </a:cu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Freeform: Shape 44"/>
            <p:cNvSpPr>
              <a:spLocks/>
            </p:cNvSpPr>
            <p:nvPr/>
          </p:nvSpPr>
          <p:spPr bwMode="auto">
            <a:xfrm>
              <a:off x="4584358" y="3504843"/>
              <a:ext cx="1429780" cy="1732488"/>
            </a:xfrm>
            <a:custGeom>
              <a:avLst/>
              <a:gdLst>
                <a:gd name="T0" fmla="*/ 538 w 538"/>
                <a:gd name="T1" fmla="*/ 330 h 652"/>
                <a:gd name="T2" fmla="*/ 320 w 538"/>
                <a:gd name="T3" fmla="*/ 88 h 652"/>
                <a:gd name="T4" fmla="*/ 159 w 538"/>
                <a:gd name="T5" fmla="*/ 0 h 652"/>
                <a:gd name="T6" fmla="*/ 0 w 538"/>
                <a:gd name="T7" fmla="*/ 88 h 652"/>
                <a:gd name="T8" fmla="*/ 536 w 538"/>
                <a:gd name="T9" fmla="*/ 652 h 652"/>
                <a:gd name="T10" fmla="*/ 449 w 538"/>
                <a:gd name="T11" fmla="*/ 493 h 652"/>
                <a:gd name="T12" fmla="*/ 538 w 538"/>
                <a:gd name="T13" fmla="*/ 33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652">
                  <a:moveTo>
                    <a:pt x="538" y="330"/>
                  </a:moveTo>
                  <a:cubicBezTo>
                    <a:pt x="416" y="315"/>
                    <a:pt x="322" y="213"/>
                    <a:pt x="320" y="88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" y="389"/>
                    <a:pt x="238" y="635"/>
                    <a:pt x="536" y="652"/>
                  </a:cubicBezTo>
                  <a:cubicBezTo>
                    <a:pt x="449" y="493"/>
                    <a:pt x="449" y="493"/>
                    <a:pt x="449" y="493"/>
                  </a:cubicBezTo>
                  <a:lnTo>
                    <a:pt x="538" y="330"/>
                  </a:lnTo>
                  <a:close/>
                </a:path>
              </a:pathLst>
            </a:cu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Oval 14"/>
            <p:cNvSpPr>
              <a:spLocks noChangeAspect="1"/>
            </p:cNvSpPr>
            <p:nvPr/>
          </p:nvSpPr>
          <p:spPr bwMode="auto">
            <a:xfrm flipV="1">
              <a:off x="5608979" y="3242960"/>
              <a:ext cx="966343" cy="96693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2" name="椭圆 55"/>
            <p:cNvSpPr/>
            <p:nvPr/>
          </p:nvSpPr>
          <p:spPr>
            <a:xfrm>
              <a:off x="5242332" y="2690619"/>
              <a:ext cx="416608" cy="382448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椭圆 56"/>
            <p:cNvSpPr/>
            <p:nvPr/>
          </p:nvSpPr>
          <p:spPr>
            <a:xfrm>
              <a:off x="6783626" y="2929218"/>
              <a:ext cx="416608" cy="41660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椭圆 57"/>
            <p:cNvSpPr/>
            <p:nvPr/>
          </p:nvSpPr>
          <p:spPr>
            <a:xfrm>
              <a:off x="5000578" y="4083207"/>
              <a:ext cx="402636" cy="416608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椭圆 58"/>
            <p:cNvSpPr/>
            <p:nvPr/>
          </p:nvSpPr>
          <p:spPr>
            <a:xfrm>
              <a:off x="6567859" y="4389842"/>
              <a:ext cx="416608" cy="386660"/>
            </a:xfrm>
            <a:custGeom>
              <a:avLst/>
              <a:gdLst>
                <a:gd name="connsiteX0" fmla="*/ 288132 w 338138"/>
                <a:gd name="connsiteY0" fmla="*/ 223343 h 313831"/>
                <a:gd name="connsiteX1" fmla="*/ 279400 w 338138"/>
                <a:gd name="connsiteY1" fmla="*/ 231281 h 313831"/>
                <a:gd name="connsiteX2" fmla="*/ 288132 w 338138"/>
                <a:gd name="connsiteY2" fmla="*/ 239219 h 313831"/>
                <a:gd name="connsiteX3" fmla="*/ 296864 w 338138"/>
                <a:gd name="connsiteY3" fmla="*/ 231281 h 313831"/>
                <a:gd name="connsiteX4" fmla="*/ 288132 w 338138"/>
                <a:gd name="connsiteY4" fmla="*/ 223343 h 313831"/>
                <a:gd name="connsiteX5" fmla="*/ 261938 w 338138"/>
                <a:gd name="connsiteY5" fmla="*/ 223343 h 313831"/>
                <a:gd name="connsiteX6" fmla="*/ 254000 w 338138"/>
                <a:gd name="connsiteY6" fmla="*/ 231281 h 313831"/>
                <a:gd name="connsiteX7" fmla="*/ 261938 w 338138"/>
                <a:gd name="connsiteY7" fmla="*/ 239219 h 313831"/>
                <a:gd name="connsiteX8" fmla="*/ 269876 w 338138"/>
                <a:gd name="connsiteY8" fmla="*/ 231281 h 313831"/>
                <a:gd name="connsiteX9" fmla="*/ 261938 w 338138"/>
                <a:gd name="connsiteY9" fmla="*/ 223343 h 313831"/>
                <a:gd name="connsiteX10" fmla="*/ 116535 w 338138"/>
                <a:gd name="connsiteY10" fmla="*/ 45543 h 313831"/>
                <a:gd name="connsiteX11" fmla="*/ 141773 w 338138"/>
                <a:gd name="connsiteY11" fmla="*/ 88073 h 313831"/>
                <a:gd name="connsiteX12" fmla="*/ 108565 w 338138"/>
                <a:gd name="connsiteY12" fmla="*/ 102693 h 313831"/>
                <a:gd name="connsiteX13" fmla="*/ 87312 w 338138"/>
                <a:gd name="connsiteY13" fmla="*/ 74783 h 313831"/>
                <a:gd name="connsiteX14" fmla="*/ 116535 w 338138"/>
                <a:gd name="connsiteY14" fmla="*/ 45543 h 313831"/>
                <a:gd name="connsiteX15" fmla="*/ 254349 w 338138"/>
                <a:gd name="connsiteY15" fmla="*/ 30428 h 313831"/>
                <a:gd name="connsiteX16" fmla="*/ 275361 w 338138"/>
                <a:gd name="connsiteY16" fmla="*/ 48787 h 313831"/>
                <a:gd name="connsiteX17" fmla="*/ 255662 w 338138"/>
                <a:gd name="connsiteY17" fmla="*/ 85507 h 313831"/>
                <a:gd name="connsiteX18" fmla="*/ 266168 w 338138"/>
                <a:gd name="connsiteY18" fmla="*/ 89441 h 313831"/>
                <a:gd name="connsiteX19" fmla="*/ 289806 w 338138"/>
                <a:gd name="connsiteY19" fmla="*/ 80261 h 313831"/>
                <a:gd name="connsiteX20" fmla="*/ 287180 w 338138"/>
                <a:gd name="connsiteY20" fmla="*/ 109113 h 313831"/>
                <a:gd name="connsiteX21" fmla="*/ 225458 w 338138"/>
                <a:gd name="connsiteY21" fmla="*/ 111735 h 313831"/>
                <a:gd name="connsiteX22" fmla="*/ 92823 w 338138"/>
                <a:gd name="connsiteY22" fmla="*/ 166815 h 313831"/>
                <a:gd name="connsiteX23" fmla="*/ 75751 w 338138"/>
                <a:gd name="connsiteY23" fmla="*/ 127472 h 313831"/>
                <a:gd name="connsiteX24" fmla="*/ 208386 w 338138"/>
                <a:gd name="connsiteY24" fmla="*/ 72393 h 313831"/>
                <a:gd name="connsiteX25" fmla="*/ 242530 w 338138"/>
                <a:gd name="connsiteY25" fmla="*/ 33050 h 313831"/>
                <a:gd name="connsiteX26" fmla="*/ 254349 w 338138"/>
                <a:gd name="connsiteY26" fmla="*/ 30428 h 313831"/>
                <a:gd name="connsiteX27" fmla="*/ 186871 w 338138"/>
                <a:gd name="connsiteY27" fmla="*/ 24906 h 313831"/>
                <a:gd name="connsiteX28" fmla="*/ 231775 w 338138"/>
                <a:gd name="connsiteY28" fmla="*/ 24906 h 313831"/>
                <a:gd name="connsiteX29" fmla="*/ 207282 w 338138"/>
                <a:gd name="connsiteY29" fmla="*/ 48190 h 313831"/>
                <a:gd name="connsiteX30" fmla="*/ 201839 w 338138"/>
                <a:gd name="connsiteY30" fmla="*/ 59831 h 313831"/>
                <a:gd name="connsiteX31" fmla="*/ 184150 w 338138"/>
                <a:gd name="connsiteY31" fmla="*/ 45603 h 313831"/>
                <a:gd name="connsiteX32" fmla="*/ 186871 w 338138"/>
                <a:gd name="connsiteY32" fmla="*/ 24906 h 313831"/>
                <a:gd name="connsiteX33" fmla="*/ 18492 w 338138"/>
                <a:gd name="connsiteY33" fmla="*/ 24906 h 313831"/>
                <a:gd name="connsiteX34" fmla="*/ 43588 w 338138"/>
                <a:gd name="connsiteY34" fmla="*/ 24906 h 313831"/>
                <a:gd name="connsiteX35" fmla="*/ 46230 w 338138"/>
                <a:gd name="connsiteY35" fmla="*/ 46015 h 313831"/>
                <a:gd name="connsiteX36" fmla="*/ 29059 w 338138"/>
                <a:gd name="connsiteY36" fmla="*/ 63166 h 313831"/>
                <a:gd name="connsiteX37" fmla="*/ 31700 w 338138"/>
                <a:gd name="connsiteY37" fmla="*/ 96148 h 313831"/>
                <a:gd name="connsiteX38" fmla="*/ 31700 w 338138"/>
                <a:gd name="connsiteY38" fmla="*/ 206969 h 313831"/>
                <a:gd name="connsiteX39" fmla="*/ 39626 w 338138"/>
                <a:gd name="connsiteY39" fmla="*/ 214884 h 313831"/>
                <a:gd name="connsiteX40" fmla="*/ 298512 w 338138"/>
                <a:gd name="connsiteY40" fmla="*/ 214884 h 313831"/>
                <a:gd name="connsiteX41" fmla="*/ 306438 w 338138"/>
                <a:gd name="connsiteY41" fmla="*/ 206969 h 313831"/>
                <a:gd name="connsiteX42" fmla="*/ 306438 w 338138"/>
                <a:gd name="connsiteY42" fmla="*/ 104064 h 313831"/>
                <a:gd name="connsiteX43" fmla="*/ 306438 w 338138"/>
                <a:gd name="connsiteY43" fmla="*/ 77678 h 313831"/>
                <a:gd name="connsiteX44" fmla="*/ 274737 w 338138"/>
                <a:gd name="connsiteY44" fmla="*/ 61846 h 313831"/>
                <a:gd name="connsiteX45" fmla="*/ 281341 w 338138"/>
                <a:gd name="connsiteY45" fmla="*/ 59208 h 313831"/>
                <a:gd name="connsiteX46" fmla="*/ 280021 w 338138"/>
                <a:gd name="connsiteY46" fmla="*/ 24906 h 313831"/>
                <a:gd name="connsiteX47" fmla="*/ 319646 w 338138"/>
                <a:gd name="connsiteY47" fmla="*/ 24906 h 313831"/>
                <a:gd name="connsiteX48" fmla="*/ 338138 w 338138"/>
                <a:gd name="connsiteY48" fmla="*/ 43376 h 313831"/>
                <a:gd name="connsiteX49" fmla="*/ 338138 w 338138"/>
                <a:gd name="connsiteY49" fmla="*/ 234674 h 313831"/>
                <a:gd name="connsiteX50" fmla="*/ 319646 w 338138"/>
                <a:gd name="connsiteY50" fmla="*/ 251825 h 313831"/>
                <a:gd name="connsiteX51" fmla="*/ 200769 w 338138"/>
                <a:gd name="connsiteY51" fmla="*/ 251825 h 313831"/>
                <a:gd name="connsiteX52" fmla="*/ 216620 w 338138"/>
                <a:gd name="connsiteY52" fmla="*/ 290084 h 313831"/>
                <a:gd name="connsiteX53" fmla="*/ 224545 w 338138"/>
                <a:gd name="connsiteY53" fmla="*/ 290084 h 313831"/>
                <a:gd name="connsiteX54" fmla="*/ 235112 w 338138"/>
                <a:gd name="connsiteY54" fmla="*/ 301958 h 313831"/>
                <a:gd name="connsiteX55" fmla="*/ 224545 w 338138"/>
                <a:gd name="connsiteY55" fmla="*/ 313831 h 313831"/>
                <a:gd name="connsiteX56" fmla="*/ 113593 w 338138"/>
                <a:gd name="connsiteY56" fmla="*/ 313831 h 313831"/>
                <a:gd name="connsiteX57" fmla="*/ 103026 w 338138"/>
                <a:gd name="connsiteY57" fmla="*/ 301958 h 313831"/>
                <a:gd name="connsiteX58" fmla="*/ 113593 w 338138"/>
                <a:gd name="connsiteY58" fmla="*/ 290084 h 313831"/>
                <a:gd name="connsiteX59" fmla="*/ 121518 w 338138"/>
                <a:gd name="connsiteY59" fmla="*/ 290084 h 313831"/>
                <a:gd name="connsiteX60" fmla="*/ 137369 w 338138"/>
                <a:gd name="connsiteY60" fmla="*/ 251825 h 313831"/>
                <a:gd name="connsiteX61" fmla="*/ 18492 w 338138"/>
                <a:gd name="connsiteY61" fmla="*/ 251825 h 313831"/>
                <a:gd name="connsiteX62" fmla="*/ 0 w 338138"/>
                <a:gd name="connsiteY62" fmla="*/ 234674 h 313831"/>
                <a:gd name="connsiteX63" fmla="*/ 0 w 338138"/>
                <a:gd name="connsiteY63" fmla="*/ 43376 h 313831"/>
                <a:gd name="connsiteX64" fmla="*/ 18492 w 338138"/>
                <a:gd name="connsiteY64" fmla="*/ 24906 h 313831"/>
                <a:gd name="connsiteX65" fmla="*/ 109666 w 338138"/>
                <a:gd name="connsiteY65" fmla="*/ 1 h 313831"/>
                <a:gd name="connsiteX66" fmla="*/ 126932 w 338138"/>
                <a:gd name="connsiteY66" fmla="*/ 267 h 313831"/>
                <a:gd name="connsiteX67" fmla="*/ 133580 w 338138"/>
                <a:gd name="connsiteY67" fmla="*/ 18637 h 313831"/>
                <a:gd name="connsiteX68" fmla="*/ 144218 w 338138"/>
                <a:gd name="connsiteY68" fmla="*/ 22573 h 313831"/>
                <a:gd name="connsiteX69" fmla="*/ 177460 w 338138"/>
                <a:gd name="connsiteY69" fmla="*/ 29134 h 313831"/>
                <a:gd name="connsiteX70" fmla="*/ 168152 w 338138"/>
                <a:gd name="connsiteY70" fmla="*/ 47504 h 313831"/>
                <a:gd name="connsiteX71" fmla="*/ 173471 w 338138"/>
                <a:gd name="connsiteY71" fmla="*/ 58001 h 313831"/>
                <a:gd name="connsiteX72" fmla="*/ 192087 w 338138"/>
                <a:gd name="connsiteY72" fmla="*/ 67186 h 313831"/>
                <a:gd name="connsiteX73" fmla="*/ 154855 w 338138"/>
                <a:gd name="connsiteY73" fmla="*/ 82931 h 313831"/>
                <a:gd name="connsiteX74" fmla="*/ 116294 w 338138"/>
                <a:gd name="connsiteY74" fmla="*/ 35695 h 313831"/>
                <a:gd name="connsiteX75" fmla="*/ 76403 w 338138"/>
                <a:gd name="connsiteY75" fmla="*/ 75059 h 313831"/>
                <a:gd name="connsiteX76" fmla="*/ 93689 w 338138"/>
                <a:gd name="connsiteY76" fmla="*/ 107862 h 313831"/>
                <a:gd name="connsiteX77" fmla="*/ 59117 w 338138"/>
                <a:gd name="connsiteY77" fmla="*/ 124919 h 313831"/>
                <a:gd name="connsiteX78" fmla="*/ 63106 w 338138"/>
                <a:gd name="connsiteY78" fmla="*/ 102613 h 313831"/>
                <a:gd name="connsiteX79" fmla="*/ 59117 w 338138"/>
                <a:gd name="connsiteY79" fmla="*/ 92116 h 313831"/>
                <a:gd name="connsiteX80" fmla="*/ 40501 w 338138"/>
                <a:gd name="connsiteY80" fmla="*/ 63249 h 313831"/>
                <a:gd name="connsiteX81" fmla="*/ 59117 w 338138"/>
                <a:gd name="connsiteY81" fmla="*/ 58001 h 313831"/>
                <a:gd name="connsiteX82" fmla="*/ 63106 w 338138"/>
                <a:gd name="connsiteY82" fmla="*/ 47504 h 313831"/>
                <a:gd name="connsiteX83" fmla="*/ 69755 w 338138"/>
                <a:gd name="connsiteY83" fmla="*/ 14700 h 313831"/>
                <a:gd name="connsiteX84" fmla="*/ 88370 w 338138"/>
                <a:gd name="connsiteY84" fmla="*/ 22573 h 313831"/>
                <a:gd name="connsiteX85" fmla="*/ 99008 w 338138"/>
                <a:gd name="connsiteY85" fmla="*/ 18637 h 313831"/>
                <a:gd name="connsiteX86" fmla="*/ 109666 w 338138"/>
                <a:gd name="connsiteY86" fmla="*/ 1 h 31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3831">
                  <a:moveTo>
                    <a:pt x="288132" y="223343"/>
                  </a:moveTo>
                  <a:cubicBezTo>
                    <a:pt x="283309" y="223343"/>
                    <a:pt x="279400" y="226897"/>
                    <a:pt x="279400" y="231281"/>
                  </a:cubicBezTo>
                  <a:cubicBezTo>
                    <a:pt x="279400" y="235665"/>
                    <a:pt x="283309" y="239219"/>
                    <a:pt x="288132" y="239219"/>
                  </a:cubicBezTo>
                  <a:cubicBezTo>
                    <a:pt x="292955" y="239219"/>
                    <a:pt x="296864" y="235665"/>
                    <a:pt x="296864" y="231281"/>
                  </a:cubicBezTo>
                  <a:cubicBezTo>
                    <a:pt x="296864" y="226897"/>
                    <a:pt x="292955" y="223343"/>
                    <a:pt x="288132" y="223343"/>
                  </a:cubicBezTo>
                  <a:close/>
                  <a:moveTo>
                    <a:pt x="261938" y="223343"/>
                  </a:moveTo>
                  <a:cubicBezTo>
                    <a:pt x="257554" y="223343"/>
                    <a:pt x="254000" y="226897"/>
                    <a:pt x="254000" y="231281"/>
                  </a:cubicBezTo>
                  <a:cubicBezTo>
                    <a:pt x="254000" y="235665"/>
                    <a:pt x="257554" y="239219"/>
                    <a:pt x="261938" y="239219"/>
                  </a:cubicBezTo>
                  <a:cubicBezTo>
                    <a:pt x="266322" y="239219"/>
                    <a:pt x="269876" y="235665"/>
                    <a:pt x="269876" y="231281"/>
                  </a:cubicBezTo>
                  <a:cubicBezTo>
                    <a:pt x="269876" y="226897"/>
                    <a:pt x="266322" y="223343"/>
                    <a:pt x="261938" y="223343"/>
                  </a:cubicBezTo>
                  <a:close/>
                  <a:moveTo>
                    <a:pt x="116535" y="45543"/>
                  </a:moveTo>
                  <a:cubicBezTo>
                    <a:pt x="137788" y="45543"/>
                    <a:pt x="152400" y="68137"/>
                    <a:pt x="141773" y="88073"/>
                  </a:cubicBezTo>
                  <a:cubicBezTo>
                    <a:pt x="141773" y="88073"/>
                    <a:pt x="141773" y="88073"/>
                    <a:pt x="108565" y="102693"/>
                  </a:cubicBezTo>
                  <a:cubicBezTo>
                    <a:pt x="96610" y="98706"/>
                    <a:pt x="87312" y="88073"/>
                    <a:pt x="87312" y="74783"/>
                  </a:cubicBezTo>
                  <a:cubicBezTo>
                    <a:pt x="87312" y="58834"/>
                    <a:pt x="100595" y="45543"/>
                    <a:pt x="116535" y="45543"/>
                  </a:cubicBezTo>
                  <a:close/>
                  <a:moveTo>
                    <a:pt x="254349" y="30428"/>
                  </a:moveTo>
                  <a:cubicBezTo>
                    <a:pt x="271421" y="26493"/>
                    <a:pt x="284553" y="44853"/>
                    <a:pt x="275361" y="48787"/>
                  </a:cubicBezTo>
                  <a:cubicBezTo>
                    <a:pt x="242530" y="63213"/>
                    <a:pt x="243843" y="57967"/>
                    <a:pt x="255662" y="85507"/>
                  </a:cubicBezTo>
                  <a:cubicBezTo>
                    <a:pt x="256976" y="89441"/>
                    <a:pt x="262228" y="92064"/>
                    <a:pt x="266168" y="89441"/>
                  </a:cubicBezTo>
                  <a:cubicBezTo>
                    <a:pt x="266168" y="89441"/>
                    <a:pt x="266168" y="89441"/>
                    <a:pt x="289806" y="80261"/>
                  </a:cubicBezTo>
                  <a:cubicBezTo>
                    <a:pt x="297685" y="76327"/>
                    <a:pt x="301625" y="99933"/>
                    <a:pt x="287180" y="109113"/>
                  </a:cubicBezTo>
                  <a:cubicBezTo>
                    <a:pt x="260915" y="124850"/>
                    <a:pt x="259602" y="123538"/>
                    <a:pt x="225458" y="111735"/>
                  </a:cubicBezTo>
                  <a:cubicBezTo>
                    <a:pt x="225458" y="111735"/>
                    <a:pt x="225458" y="111735"/>
                    <a:pt x="92823" y="166815"/>
                  </a:cubicBezTo>
                  <a:cubicBezTo>
                    <a:pt x="66559" y="177306"/>
                    <a:pt x="50800" y="137964"/>
                    <a:pt x="75751" y="127472"/>
                  </a:cubicBezTo>
                  <a:cubicBezTo>
                    <a:pt x="75751" y="127472"/>
                    <a:pt x="75751" y="127472"/>
                    <a:pt x="208386" y="72393"/>
                  </a:cubicBezTo>
                  <a:cubicBezTo>
                    <a:pt x="217579" y="54033"/>
                    <a:pt x="222832" y="38296"/>
                    <a:pt x="242530" y="33050"/>
                  </a:cubicBezTo>
                  <a:cubicBezTo>
                    <a:pt x="242530" y="33050"/>
                    <a:pt x="242530" y="33050"/>
                    <a:pt x="254349" y="30428"/>
                  </a:cubicBezTo>
                  <a:close/>
                  <a:moveTo>
                    <a:pt x="186871" y="24906"/>
                  </a:moveTo>
                  <a:cubicBezTo>
                    <a:pt x="186871" y="24906"/>
                    <a:pt x="186871" y="24906"/>
                    <a:pt x="231775" y="24906"/>
                  </a:cubicBezTo>
                  <a:cubicBezTo>
                    <a:pt x="220889" y="30080"/>
                    <a:pt x="212725" y="37841"/>
                    <a:pt x="207282" y="48190"/>
                  </a:cubicBezTo>
                  <a:cubicBezTo>
                    <a:pt x="207282" y="48190"/>
                    <a:pt x="207282" y="48190"/>
                    <a:pt x="201839" y="59831"/>
                  </a:cubicBezTo>
                  <a:cubicBezTo>
                    <a:pt x="200479" y="52070"/>
                    <a:pt x="193675" y="45603"/>
                    <a:pt x="184150" y="45603"/>
                  </a:cubicBezTo>
                  <a:cubicBezTo>
                    <a:pt x="190954" y="39135"/>
                    <a:pt x="190954" y="31374"/>
                    <a:pt x="186871" y="24906"/>
                  </a:cubicBezTo>
                  <a:close/>
                  <a:moveTo>
                    <a:pt x="18492" y="24906"/>
                  </a:moveTo>
                  <a:cubicBezTo>
                    <a:pt x="18492" y="24906"/>
                    <a:pt x="18492" y="24906"/>
                    <a:pt x="43588" y="24906"/>
                  </a:cubicBezTo>
                  <a:cubicBezTo>
                    <a:pt x="39626" y="32822"/>
                    <a:pt x="40946" y="40738"/>
                    <a:pt x="46230" y="46015"/>
                  </a:cubicBezTo>
                  <a:cubicBezTo>
                    <a:pt x="36984" y="46015"/>
                    <a:pt x="29059" y="53931"/>
                    <a:pt x="29059" y="63166"/>
                  </a:cubicBezTo>
                  <a:cubicBezTo>
                    <a:pt x="29059" y="82955"/>
                    <a:pt x="27738" y="89552"/>
                    <a:pt x="31700" y="96148"/>
                  </a:cubicBezTo>
                  <a:cubicBezTo>
                    <a:pt x="31700" y="96148"/>
                    <a:pt x="31700" y="96148"/>
                    <a:pt x="31700" y="206969"/>
                  </a:cubicBezTo>
                  <a:cubicBezTo>
                    <a:pt x="31700" y="210926"/>
                    <a:pt x="35663" y="214884"/>
                    <a:pt x="39626" y="214884"/>
                  </a:cubicBezTo>
                  <a:cubicBezTo>
                    <a:pt x="39626" y="214884"/>
                    <a:pt x="39626" y="214884"/>
                    <a:pt x="298512" y="214884"/>
                  </a:cubicBezTo>
                  <a:cubicBezTo>
                    <a:pt x="302475" y="214884"/>
                    <a:pt x="306438" y="210926"/>
                    <a:pt x="306438" y="206969"/>
                  </a:cubicBezTo>
                  <a:cubicBezTo>
                    <a:pt x="306438" y="206969"/>
                    <a:pt x="306438" y="206969"/>
                    <a:pt x="306438" y="104064"/>
                  </a:cubicBezTo>
                  <a:cubicBezTo>
                    <a:pt x="309079" y="96148"/>
                    <a:pt x="310400" y="86913"/>
                    <a:pt x="306438" y="77678"/>
                  </a:cubicBezTo>
                  <a:cubicBezTo>
                    <a:pt x="306438" y="59208"/>
                    <a:pt x="306438" y="61846"/>
                    <a:pt x="274737" y="61846"/>
                  </a:cubicBezTo>
                  <a:cubicBezTo>
                    <a:pt x="274737" y="61846"/>
                    <a:pt x="274737" y="61846"/>
                    <a:pt x="281341" y="59208"/>
                  </a:cubicBezTo>
                  <a:cubicBezTo>
                    <a:pt x="293229" y="53931"/>
                    <a:pt x="294550" y="38099"/>
                    <a:pt x="280021" y="24906"/>
                  </a:cubicBezTo>
                  <a:cubicBezTo>
                    <a:pt x="280021" y="24906"/>
                    <a:pt x="280021" y="24906"/>
                    <a:pt x="319646" y="24906"/>
                  </a:cubicBezTo>
                  <a:cubicBezTo>
                    <a:pt x="330213" y="24906"/>
                    <a:pt x="338138" y="34141"/>
                    <a:pt x="338138" y="43376"/>
                  </a:cubicBezTo>
                  <a:cubicBezTo>
                    <a:pt x="338138" y="43376"/>
                    <a:pt x="338138" y="43376"/>
                    <a:pt x="338138" y="234674"/>
                  </a:cubicBezTo>
                  <a:cubicBezTo>
                    <a:pt x="338138" y="243909"/>
                    <a:pt x="330213" y="251825"/>
                    <a:pt x="319646" y="251825"/>
                  </a:cubicBezTo>
                  <a:cubicBezTo>
                    <a:pt x="319646" y="251825"/>
                    <a:pt x="319646" y="251825"/>
                    <a:pt x="200769" y="251825"/>
                  </a:cubicBezTo>
                  <a:cubicBezTo>
                    <a:pt x="200769" y="251825"/>
                    <a:pt x="200769" y="251825"/>
                    <a:pt x="216620" y="290084"/>
                  </a:cubicBezTo>
                  <a:cubicBezTo>
                    <a:pt x="216620" y="290084"/>
                    <a:pt x="216620" y="290084"/>
                    <a:pt x="224545" y="290084"/>
                  </a:cubicBezTo>
                  <a:cubicBezTo>
                    <a:pt x="229828" y="290084"/>
                    <a:pt x="235112" y="295361"/>
                    <a:pt x="235112" y="301958"/>
                  </a:cubicBezTo>
                  <a:cubicBezTo>
                    <a:pt x="235112" y="308554"/>
                    <a:pt x="229828" y="313831"/>
                    <a:pt x="224545" y="313831"/>
                  </a:cubicBezTo>
                  <a:cubicBezTo>
                    <a:pt x="224545" y="313831"/>
                    <a:pt x="224545" y="313831"/>
                    <a:pt x="113593" y="313831"/>
                  </a:cubicBezTo>
                  <a:cubicBezTo>
                    <a:pt x="108310" y="313831"/>
                    <a:pt x="103026" y="308554"/>
                    <a:pt x="103026" y="301958"/>
                  </a:cubicBezTo>
                  <a:cubicBezTo>
                    <a:pt x="103026" y="295361"/>
                    <a:pt x="108310" y="290084"/>
                    <a:pt x="113593" y="290084"/>
                  </a:cubicBezTo>
                  <a:cubicBezTo>
                    <a:pt x="113593" y="290084"/>
                    <a:pt x="113593" y="290084"/>
                    <a:pt x="121518" y="290084"/>
                  </a:cubicBezTo>
                  <a:cubicBezTo>
                    <a:pt x="121518" y="290084"/>
                    <a:pt x="121518" y="290084"/>
                    <a:pt x="137369" y="251825"/>
                  </a:cubicBezTo>
                  <a:cubicBezTo>
                    <a:pt x="137369" y="251825"/>
                    <a:pt x="137369" y="251825"/>
                    <a:pt x="18492" y="251825"/>
                  </a:cubicBezTo>
                  <a:cubicBezTo>
                    <a:pt x="7925" y="251825"/>
                    <a:pt x="0" y="243909"/>
                    <a:pt x="0" y="234674"/>
                  </a:cubicBezTo>
                  <a:cubicBezTo>
                    <a:pt x="0" y="234674"/>
                    <a:pt x="0" y="234674"/>
                    <a:pt x="0" y="43376"/>
                  </a:cubicBezTo>
                  <a:cubicBezTo>
                    <a:pt x="0" y="34141"/>
                    <a:pt x="7925" y="24906"/>
                    <a:pt x="18492" y="24906"/>
                  </a:cubicBezTo>
                  <a:close/>
                  <a:moveTo>
                    <a:pt x="109666" y="1"/>
                  </a:moveTo>
                  <a:cubicBezTo>
                    <a:pt x="113718" y="21"/>
                    <a:pt x="119286" y="267"/>
                    <a:pt x="126932" y="267"/>
                  </a:cubicBezTo>
                  <a:cubicBezTo>
                    <a:pt x="134910" y="267"/>
                    <a:pt x="133580" y="10764"/>
                    <a:pt x="133580" y="18637"/>
                  </a:cubicBezTo>
                  <a:cubicBezTo>
                    <a:pt x="137569" y="19949"/>
                    <a:pt x="140229" y="21261"/>
                    <a:pt x="144218" y="22573"/>
                  </a:cubicBezTo>
                  <a:cubicBezTo>
                    <a:pt x="158845" y="6828"/>
                    <a:pt x="154855" y="8140"/>
                    <a:pt x="177460" y="29134"/>
                  </a:cubicBezTo>
                  <a:cubicBezTo>
                    <a:pt x="182779" y="35695"/>
                    <a:pt x="174801" y="40943"/>
                    <a:pt x="168152" y="47504"/>
                  </a:cubicBezTo>
                  <a:cubicBezTo>
                    <a:pt x="170812" y="50128"/>
                    <a:pt x="172142" y="54065"/>
                    <a:pt x="173471" y="58001"/>
                  </a:cubicBezTo>
                  <a:cubicBezTo>
                    <a:pt x="188098" y="58001"/>
                    <a:pt x="192087" y="55377"/>
                    <a:pt x="192087" y="67186"/>
                  </a:cubicBezTo>
                  <a:cubicBezTo>
                    <a:pt x="192087" y="67186"/>
                    <a:pt x="192087" y="67186"/>
                    <a:pt x="154855" y="82931"/>
                  </a:cubicBezTo>
                  <a:cubicBezTo>
                    <a:pt x="160174" y="58001"/>
                    <a:pt x="140229" y="35695"/>
                    <a:pt x="116294" y="35695"/>
                  </a:cubicBezTo>
                  <a:cubicBezTo>
                    <a:pt x="93689" y="35695"/>
                    <a:pt x="76403" y="52753"/>
                    <a:pt x="76403" y="75059"/>
                  </a:cubicBezTo>
                  <a:cubicBezTo>
                    <a:pt x="76403" y="88180"/>
                    <a:pt x="83052" y="101301"/>
                    <a:pt x="93689" y="107862"/>
                  </a:cubicBezTo>
                  <a:cubicBezTo>
                    <a:pt x="73744" y="117047"/>
                    <a:pt x="67095" y="118359"/>
                    <a:pt x="59117" y="124919"/>
                  </a:cubicBezTo>
                  <a:cubicBezTo>
                    <a:pt x="48479" y="114422"/>
                    <a:pt x="49809" y="115734"/>
                    <a:pt x="63106" y="102613"/>
                  </a:cubicBezTo>
                  <a:cubicBezTo>
                    <a:pt x="61776" y="98677"/>
                    <a:pt x="60447" y="96053"/>
                    <a:pt x="59117" y="92116"/>
                  </a:cubicBezTo>
                  <a:cubicBezTo>
                    <a:pt x="36512" y="92116"/>
                    <a:pt x="40501" y="94740"/>
                    <a:pt x="40501" y="63249"/>
                  </a:cubicBezTo>
                  <a:cubicBezTo>
                    <a:pt x="40501" y="55377"/>
                    <a:pt x="51139" y="58001"/>
                    <a:pt x="59117" y="58001"/>
                  </a:cubicBezTo>
                  <a:cubicBezTo>
                    <a:pt x="60447" y="54065"/>
                    <a:pt x="61776" y="50128"/>
                    <a:pt x="63106" y="47504"/>
                  </a:cubicBezTo>
                  <a:cubicBezTo>
                    <a:pt x="47150" y="31759"/>
                    <a:pt x="48479" y="35695"/>
                    <a:pt x="69755" y="14700"/>
                  </a:cubicBezTo>
                  <a:cubicBezTo>
                    <a:pt x="76403" y="8140"/>
                    <a:pt x="81722" y="17325"/>
                    <a:pt x="88370" y="22573"/>
                  </a:cubicBezTo>
                  <a:cubicBezTo>
                    <a:pt x="91030" y="21261"/>
                    <a:pt x="95019" y="19949"/>
                    <a:pt x="99008" y="18637"/>
                  </a:cubicBezTo>
                  <a:cubicBezTo>
                    <a:pt x="99008" y="1907"/>
                    <a:pt x="97512" y="-61"/>
                    <a:pt x="109666" y="1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279376" y="2219905"/>
            <a:ext cx="0" cy="42607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5836669" y="2219905"/>
            <a:ext cx="0" cy="42607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8393962" y="2219905"/>
            <a:ext cx="0" cy="42607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占位符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8509" y="2219906"/>
            <a:ext cx="1984443" cy="1933991"/>
          </a:xfrm>
          <a:custGeom>
            <a:avLst/>
            <a:gdLst>
              <a:gd name="connsiteX0" fmla="*/ 0 w 1984443"/>
              <a:gd name="connsiteY0" fmla="*/ 0 h 1933991"/>
              <a:gd name="connsiteX1" fmla="*/ 1984443 w 1984443"/>
              <a:gd name="connsiteY1" fmla="*/ 0 h 1933991"/>
              <a:gd name="connsiteX2" fmla="*/ 1984443 w 1984443"/>
              <a:gd name="connsiteY2" fmla="*/ 1933991 h 1933991"/>
              <a:gd name="connsiteX3" fmla="*/ 0 w 1984443"/>
              <a:gd name="connsiteY3" fmla="*/ 1933991 h 193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443" h="1933991">
                <a:moveTo>
                  <a:pt x="0" y="0"/>
                </a:moveTo>
                <a:lnTo>
                  <a:pt x="1984443" y="0"/>
                </a:lnTo>
                <a:lnTo>
                  <a:pt x="1984443" y="1933991"/>
                </a:lnTo>
                <a:lnTo>
                  <a:pt x="0" y="1933991"/>
                </a:lnTo>
                <a:close/>
              </a:path>
            </a:pathLst>
          </a:custGeom>
        </p:spPr>
      </p:pic>
      <p:pic>
        <p:nvPicPr>
          <p:cNvPr id="6" name="图片占位符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5802" y="2219906"/>
            <a:ext cx="1984443" cy="1933991"/>
          </a:xfrm>
          <a:custGeom>
            <a:avLst/>
            <a:gdLst>
              <a:gd name="connsiteX0" fmla="*/ 0 w 1984443"/>
              <a:gd name="connsiteY0" fmla="*/ 0 h 1933991"/>
              <a:gd name="connsiteX1" fmla="*/ 1984443 w 1984443"/>
              <a:gd name="connsiteY1" fmla="*/ 0 h 1933991"/>
              <a:gd name="connsiteX2" fmla="*/ 1984443 w 1984443"/>
              <a:gd name="connsiteY2" fmla="*/ 1933991 h 1933991"/>
              <a:gd name="connsiteX3" fmla="*/ 0 w 1984443"/>
              <a:gd name="connsiteY3" fmla="*/ 1933991 h 193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443" h="1933991">
                <a:moveTo>
                  <a:pt x="0" y="0"/>
                </a:moveTo>
                <a:lnTo>
                  <a:pt x="1984443" y="0"/>
                </a:lnTo>
                <a:lnTo>
                  <a:pt x="1984443" y="1933991"/>
                </a:lnTo>
                <a:lnTo>
                  <a:pt x="0" y="1933991"/>
                </a:lnTo>
                <a:close/>
              </a:path>
            </a:pathLst>
          </a:custGeom>
        </p:spPr>
      </p:pic>
      <p:pic>
        <p:nvPicPr>
          <p:cNvPr id="7" name="图片占位符 3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3095" y="2219906"/>
            <a:ext cx="1984443" cy="1933991"/>
          </a:xfrm>
          <a:custGeom>
            <a:avLst/>
            <a:gdLst>
              <a:gd name="connsiteX0" fmla="*/ 0 w 1984443"/>
              <a:gd name="connsiteY0" fmla="*/ 0 h 1933991"/>
              <a:gd name="connsiteX1" fmla="*/ 1984443 w 1984443"/>
              <a:gd name="connsiteY1" fmla="*/ 0 h 1933991"/>
              <a:gd name="connsiteX2" fmla="*/ 1984443 w 1984443"/>
              <a:gd name="connsiteY2" fmla="*/ 1933991 h 1933991"/>
              <a:gd name="connsiteX3" fmla="*/ 0 w 1984443"/>
              <a:gd name="connsiteY3" fmla="*/ 1933991 h 193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443" h="1933991">
                <a:moveTo>
                  <a:pt x="0" y="0"/>
                </a:moveTo>
                <a:lnTo>
                  <a:pt x="1984443" y="0"/>
                </a:lnTo>
                <a:lnTo>
                  <a:pt x="1984443" y="1933991"/>
                </a:lnTo>
                <a:lnTo>
                  <a:pt x="0" y="1933991"/>
                </a:lnTo>
                <a:close/>
              </a:path>
            </a:pathLst>
          </a:custGeom>
        </p:spPr>
      </p:pic>
      <p:pic>
        <p:nvPicPr>
          <p:cNvPr id="8" name="图片占位符 3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80388" y="2219906"/>
            <a:ext cx="1984443" cy="1933991"/>
          </a:xfrm>
          <a:custGeom>
            <a:avLst/>
            <a:gdLst>
              <a:gd name="connsiteX0" fmla="*/ 0 w 1984443"/>
              <a:gd name="connsiteY0" fmla="*/ 0 h 1933991"/>
              <a:gd name="connsiteX1" fmla="*/ 1984443 w 1984443"/>
              <a:gd name="connsiteY1" fmla="*/ 0 h 1933991"/>
              <a:gd name="connsiteX2" fmla="*/ 1984443 w 1984443"/>
              <a:gd name="connsiteY2" fmla="*/ 1933991 h 1933991"/>
              <a:gd name="connsiteX3" fmla="*/ 0 w 1984443"/>
              <a:gd name="connsiteY3" fmla="*/ 1933991 h 193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443" h="1933991">
                <a:moveTo>
                  <a:pt x="0" y="0"/>
                </a:moveTo>
                <a:lnTo>
                  <a:pt x="1984443" y="0"/>
                </a:lnTo>
                <a:lnTo>
                  <a:pt x="1984443" y="1933991"/>
                </a:lnTo>
                <a:lnTo>
                  <a:pt x="0" y="1933991"/>
                </a:lnTo>
                <a:close/>
              </a:path>
            </a:pathLst>
          </a:custGeom>
        </p:spPr>
      </p:pic>
      <p:grpSp>
        <p:nvGrpSpPr>
          <p:cNvPr id="9" name="组合 8"/>
          <p:cNvGrpSpPr/>
          <p:nvPr/>
        </p:nvGrpSpPr>
        <p:grpSpPr>
          <a:xfrm>
            <a:off x="1008510" y="4622646"/>
            <a:ext cx="1984442" cy="1237792"/>
            <a:chOff x="2291703" y="1996460"/>
            <a:chExt cx="1984442" cy="1237792"/>
          </a:xfrm>
        </p:grpSpPr>
        <p:sp>
          <p:nvSpPr>
            <p:cNvPr id="10" name="TextBox 11"/>
            <p:cNvSpPr txBox="1"/>
            <p:nvPr/>
          </p:nvSpPr>
          <p:spPr>
            <a:xfrm>
              <a:off x="2291703" y="2336570"/>
              <a:ext cx="1984442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away, behind the word mountains, far from the countries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Vokalia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and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Consonantia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, there live the blind texts.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2291703" y="1996460"/>
              <a:ext cx="17374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65802" y="4622646"/>
            <a:ext cx="1984442" cy="1237792"/>
            <a:chOff x="2291703" y="1996460"/>
            <a:chExt cx="1984442" cy="1237792"/>
          </a:xfrm>
        </p:grpSpPr>
        <p:sp>
          <p:nvSpPr>
            <p:cNvPr id="13" name="TextBox 11"/>
            <p:cNvSpPr txBox="1"/>
            <p:nvPr/>
          </p:nvSpPr>
          <p:spPr>
            <a:xfrm>
              <a:off x="2291703" y="2336570"/>
              <a:ext cx="1984442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away, behind the word mountains, far from the countries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Vokalia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and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Consonantia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, there live the blind texts.</a:t>
              </a:r>
            </a:p>
          </p:txBody>
        </p:sp>
        <p:sp>
          <p:nvSpPr>
            <p:cNvPr id="14" name="TextBox 11"/>
            <p:cNvSpPr txBox="1"/>
            <p:nvPr/>
          </p:nvSpPr>
          <p:spPr>
            <a:xfrm>
              <a:off x="2291703" y="1996460"/>
              <a:ext cx="17374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23095" y="4622646"/>
            <a:ext cx="1984442" cy="1237792"/>
            <a:chOff x="2291703" y="1996460"/>
            <a:chExt cx="1984442" cy="1237792"/>
          </a:xfrm>
        </p:grpSpPr>
        <p:sp>
          <p:nvSpPr>
            <p:cNvPr id="16" name="TextBox 11"/>
            <p:cNvSpPr txBox="1"/>
            <p:nvPr/>
          </p:nvSpPr>
          <p:spPr>
            <a:xfrm>
              <a:off x="2291703" y="2336570"/>
              <a:ext cx="1984442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away, behind the word mountains, far from the countries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Vokalia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and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Consonantia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, there live the blind texts.</a:t>
              </a:r>
            </a:p>
          </p:txBody>
        </p:sp>
        <p:sp>
          <p:nvSpPr>
            <p:cNvPr id="17" name="TextBox 11"/>
            <p:cNvSpPr txBox="1"/>
            <p:nvPr/>
          </p:nvSpPr>
          <p:spPr>
            <a:xfrm>
              <a:off x="2291703" y="1996460"/>
              <a:ext cx="17374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680389" y="4622646"/>
            <a:ext cx="1984442" cy="1237792"/>
            <a:chOff x="2291703" y="1996460"/>
            <a:chExt cx="1984442" cy="1237792"/>
          </a:xfrm>
        </p:grpSpPr>
        <p:sp>
          <p:nvSpPr>
            <p:cNvPr id="19" name="TextBox 11"/>
            <p:cNvSpPr txBox="1"/>
            <p:nvPr/>
          </p:nvSpPr>
          <p:spPr>
            <a:xfrm>
              <a:off x="2291703" y="2336570"/>
              <a:ext cx="1984442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4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away, behind the word mountains, far from the countries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Vokalia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 and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</a:rPr>
                <a:t>Consonantia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, there live the blind texts.</a:t>
              </a:r>
            </a:p>
          </p:txBody>
        </p:sp>
        <p:sp>
          <p:nvSpPr>
            <p:cNvPr id="20" name="TextBox 11"/>
            <p:cNvSpPr txBox="1"/>
            <p:nvPr/>
          </p:nvSpPr>
          <p:spPr>
            <a:xfrm>
              <a:off x="2291703" y="1996460"/>
              <a:ext cx="173746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720477" y="2474043"/>
            <a:ext cx="866443" cy="866443"/>
          </a:xfrm>
          <a:prstGeom prst="ellipse">
            <a:avLst/>
          </a:prstGeom>
          <a:gradFill>
            <a:gsLst>
              <a:gs pos="0">
                <a:srgbClr val="5193BF"/>
              </a:gs>
              <a:gs pos="100000">
                <a:srgbClr val="427A9D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椭圆 2"/>
          <p:cNvSpPr/>
          <p:nvPr/>
        </p:nvSpPr>
        <p:spPr>
          <a:xfrm>
            <a:off x="912138" y="2687224"/>
            <a:ext cx="483121" cy="440081"/>
          </a:xfrm>
          <a:custGeom>
            <a:avLst/>
            <a:gdLst>
              <a:gd name="connsiteX0" fmla="*/ 182569 w 338094"/>
              <a:gd name="connsiteY0" fmla="*/ 192088 h 307975"/>
              <a:gd name="connsiteX1" fmla="*/ 191830 w 338094"/>
              <a:gd name="connsiteY1" fmla="*/ 202620 h 307975"/>
              <a:gd name="connsiteX2" fmla="*/ 206382 w 338094"/>
              <a:gd name="connsiteY2" fmla="*/ 203936 h 307975"/>
              <a:gd name="connsiteX3" fmla="*/ 205059 w 338094"/>
              <a:gd name="connsiteY3" fmla="*/ 209202 h 307975"/>
              <a:gd name="connsiteX4" fmla="*/ 206382 w 338094"/>
              <a:gd name="connsiteY4" fmla="*/ 221050 h 307975"/>
              <a:gd name="connsiteX5" fmla="*/ 206382 w 338094"/>
              <a:gd name="connsiteY5" fmla="*/ 234215 h 307975"/>
              <a:gd name="connsiteX6" fmla="*/ 194476 w 338094"/>
              <a:gd name="connsiteY6" fmla="*/ 246063 h 307975"/>
              <a:gd name="connsiteX7" fmla="*/ 182569 w 338094"/>
              <a:gd name="connsiteY7" fmla="*/ 234215 h 307975"/>
              <a:gd name="connsiteX8" fmla="*/ 182569 w 338094"/>
              <a:gd name="connsiteY8" fmla="*/ 192088 h 307975"/>
              <a:gd name="connsiteX9" fmla="*/ 149231 w 338094"/>
              <a:gd name="connsiteY9" fmla="*/ 183859 h 307975"/>
              <a:gd name="connsiteX10" fmla="*/ 173044 w 338094"/>
              <a:gd name="connsiteY10" fmla="*/ 194226 h 307975"/>
              <a:gd name="connsiteX11" fmla="*/ 173044 w 338094"/>
              <a:gd name="connsiteY11" fmla="*/ 234400 h 307975"/>
              <a:gd name="connsiteX12" fmla="*/ 159815 w 338094"/>
              <a:gd name="connsiteY12" fmla="*/ 246063 h 307975"/>
              <a:gd name="connsiteX13" fmla="*/ 149231 w 338094"/>
              <a:gd name="connsiteY13" fmla="*/ 234400 h 307975"/>
              <a:gd name="connsiteX14" fmla="*/ 149231 w 338094"/>
              <a:gd name="connsiteY14" fmla="*/ 183859 h 307975"/>
              <a:gd name="connsiteX15" fmla="*/ 74619 w 338094"/>
              <a:gd name="connsiteY15" fmla="*/ 182563 h 307975"/>
              <a:gd name="connsiteX16" fmla="*/ 74619 w 338094"/>
              <a:gd name="connsiteY16" fmla="*/ 238126 h 307975"/>
              <a:gd name="connsiteX17" fmla="*/ 63506 w 338094"/>
              <a:gd name="connsiteY17" fmla="*/ 227789 h 307975"/>
              <a:gd name="connsiteX18" fmla="*/ 63506 w 338094"/>
              <a:gd name="connsiteY18" fmla="*/ 192900 h 307975"/>
              <a:gd name="connsiteX19" fmla="*/ 73230 w 338094"/>
              <a:gd name="connsiteY19" fmla="*/ 183855 h 307975"/>
              <a:gd name="connsiteX20" fmla="*/ 74619 w 338094"/>
              <a:gd name="connsiteY20" fmla="*/ 182563 h 307975"/>
              <a:gd name="connsiteX21" fmla="*/ 90666 w 338094"/>
              <a:gd name="connsiteY21" fmla="*/ 92075 h 307975"/>
              <a:gd name="connsiteX22" fmla="*/ 130275 w 338094"/>
              <a:gd name="connsiteY22" fmla="*/ 92075 h 307975"/>
              <a:gd name="connsiteX23" fmla="*/ 140838 w 338094"/>
              <a:gd name="connsiteY23" fmla="*/ 97302 h 307975"/>
              <a:gd name="connsiteX24" fmla="*/ 175165 w 338094"/>
              <a:gd name="connsiteY24" fmla="*/ 171785 h 307975"/>
              <a:gd name="connsiteX25" fmla="*/ 169884 w 338094"/>
              <a:gd name="connsiteY25" fmla="*/ 186159 h 307975"/>
              <a:gd name="connsiteX26" fmla="*/ 156681 w 338094"/>
              <a:gd name="connsiteY26" fmla="*/ 180932 h 307975"/>
              <a:gd name="connsiteX27" fmla="*/ 139517 w 338094"/>
              <a:gd name="connsiteY27" fmla="*/ 144344 h 307975"/>
              <a:gd name="connsiteX28" fmla="*/ 139517 w 338094"/>
              <a:gd name="connsiteY28" fmla="*/ 271096 h 307975"/>
              <a:gd name="connsiteX29" fmla="*/ 127635 w 338094"/>
              <a:gd name="connsiteY29" fmla="*/ 284163 h 307975"/>
              <a:gd name="connsiteX30" fmla="*/ 115752 w 338094"/>
              <a:gd name="connsiteY30" fmla="*/ 271096 h 307975"/>
              <a:gd name="connsiteX31" fmla="*/ 115752 w 338094"/>
              <a:gd name="connsiteY31" fmla="*/ 197919 h 307975"/>
              <a:gd name="connsiteX32" fmla="*/ 106510 w 338094"/>
              <a:gd name="connsiteY32" fmla="*/ 197919 h 307975"/>
              <a:gd name="connsiteX33" fmla="*/ 106510 w 338094"/>
              <a:gd name="connsiteY33" fmla="*/ 271096 h 307975"/>
              <a:gd name="connsiteX34" fmla="*/ 94627 w 338094"/>
              <a:gd name="connsiteY34" fmla="*/ 284163 h 307975"/>
              <a:gd name="connsiteX35" fmla="*/ 81424 w 338094"/>
              <a:gd name="connsiteY35" fmla="*/ 271096 h 307975"/>
              <a:gd name="connsiteX36" fmla="*/ 81424 w 338094"/>
              <a:gd name="connsiteY36" fmla="*/ 144344 h 307975"/>
              <a:gd name="connsiteX37" fmla="*/ 65581 w 338094"/>
              <a:gd name="connsiteY37" fmla="*/ 180932 h 307975"/>
              <a:gd name="connsiteX38" fmla="*/ 51058 w 338094"/>
              <a:gd name="connsiteY38" fmla="*/ 186159 h 307975"/>
              <a:gd name="connsiteX39" fmla="*/ 45776 w 338094"/>
              <a:gd name="connsiteY39" fmla="*/ 171785 h 307975"/>
              <a:gd name="connsiteX40" fmla="*/ 80104 w 338094"/>
              <a:gd name="connsiteY40" fmla="*/ 97302 h 307975"/>
              <a:gd name="connsiteX41" fmla="*/ 90666 w 338094"/>
              <a:gd name="connsiteY41" fmla="*/ 92075 h 307975"/>
              <a:gd name="connsiteX42" fmla="*/ 238843 w 338094"/>
              <a:gd name="connsiteY42" fmla="*/ 88900 h 307975"/>
              <a:gd name="connsiteX43" fmla="*/ 286633 w 338094"/>
              <a:gd name="connsiteY43" fmla="*/ 88900 h 307975"/>
              <a:gd name="connsiteX44" fmla="*/ 297253 w 338094"/>
              <a:gd name="connsiteY44" fmla="*/ 95459 h 307975"/>
              <a:gd name="connsiteX45" fmla="*/ 337077 w 338094"/>
              <a:gd name="connsiteY45" fmla="*/ 180728 h 307975"/>
              <a:gd name="connsiteX46" fmla="*/ 330440 w 338094"/>
              <a:gd name="connsiteY46" fmla="*/ 195158 h 307975"/>
              <a:gd name="connsiteX47" fmla="*/ 315837 w 338094"/>
              <a:gd name="connsiteY47" fmla="*/ 189911 h 307975"/>
              <a:gd name="connsiteX48" fmla="*/ 302563 w 338094"/>
              <a:gd name="connsiteY48" fmla="*/ 163674 h 307975"/>
              <a:gd name="connsiteX49" fmla="*/ 313182 w 338094"/>
              <a:gd name="connsiteY49" fmla="*/ 212212 h 307975"/>
              <a:gd name="connsiteX50" fmla="*/ 306545 w 338094"/>
              <a:gd name="connsiteY50" fmla="*/ 220083 h 307975"/>
              <a:gd name="connsiteX51" fmla="*/ 295925 w 338094"/>
              <a:gd name="connsiteY51" fmla="*/ 220083 h 307975"/>
              <a:gd name="connsiteX52" fmla="*/ 295925 w 338094"/>
              <a:gd name="connsiteY52" fmla="*/ 293545 h 307975"/>
              <a:gd name="connsiteX53" fmla="*/ 282650 w 338094"/>
              <a:gd name="connsiteY53" fmla="*/ 307975 h 307975"/>
              <a:gd name="connsiteX54" fmla="*/ 268048 w 338094"/>
              <a:gd name="connsiteY54" fmla="*/ 293545 h 307975"/>
              <a:gd name="connsiteX55" fmla="*/ 268048 w 338094"/>
              <a:gd name="connsiteY55" fmla="*/ 220083 h 307975"/>
              <a:gd name="connsiteX56" fmla="*/ 257428 w 338094"/>
              <a:gd name="connsiteY56" fmla="*/ 220083 h 307975"/>
              <a:gd name="connsiteX57" fmla="*/ 257428 w 338094"/>
              <a:gd name="connsiteY57" fmla="*/ 293545 h 307975"/>
              <a:gd name="connsiteX58" fmla="*/ 244153 w 338094"/>
              <a:gd name="connsiteY58" fmla="*/ 307975 h 307975"/>
              <a:gd name="connsiteX59" fmla="*/ 229551 w 338094"/>
              <a:gd name="connsiteY59" fmla="*/ 293545 h 307975"/>
              <a:gd name="connsiteX60" fmla="*/ 229551 w 338094"/>
              <a:gd name="connsiteY60" fmla="*/ 220083 h 307975"/>
              <a:gd name="connsiteX61" fmla="*/ 218931 w 338094"/>
              <a:gd name="connsiteY61" fmla="*/ 220083 h 307975"/>
              <a:gd name="connsiteX62" fmla="*/ 212294 w 338094"/>
              <a:gd name="connsiteY62" fmla="*/ 212212 h 307975"/>
              <a:gd name="connsiteX63" fmla="*/ 222914 w 338094"/>
              <a:gd name="connsiteY63" fmla="*/ 163674 h 307975"/>
              <a:gd name="connsiteX64" fmla="*/ 210966 w 338094"/>
              <a:gd name="connsiteY64" fmla="*/ 189911 h 307975"/>
              <a:gd name="connsiteX65" fmla="*/ 195036 w 338094"/>
              <a:gd name="connsiteY65" fmla="*/ 195158 h 307975"/>
              <a:gd name="connsiteX66" fmla="*/ 188399 w 338094"/>
              <a:gd name="connsiteY66" fmla="*/ 180728 h 307975"/>
              <a:gd name="connsiteX67" fmla="*/ 228223 w 338094"/>
              <a:gd name="connsiteY67" fmla="*/ 95459 h 307975"/>
              <a:gd name="connsiteX68" fmla="*/ 238843 w 338094"/>
              <a:gd name="connsiteY68" fmla="*/ 88900 h 307975"/>
              <a:gd name="connsiteX69" fmla="*/ 40753 w 338094"/>
              <a:gd name="connsiteY69" fmla="*/ 63500 h 307975"/>
              <a:gd name="connsiteX70" fmla="*/ 79117 w 338094"/>
              <a:gd name="connsiteY70" fmla="*/ 63500 h 307975"/>
              <a:gd name="connsiteX71" fmla="*/ 85732 w 338094"/>
              <a:gd name="connsiteY71" fmla="*/ 81882 h 307975"/>
              <a:gd name="connsiteX72" fmla="*/ 85732 w 338094"/>
              <a:gd name="connsiteY72" fmla="*/ 83195 h 307975"/>
              <a:gd name="connsiteX73" fmla="*/ 73826 w 338094"/>
              <a:gd name="connsiteY73" fmla="*/ 92385 h 307975"/>
              <a:gd name="connsiteX74" fmla="*/ 51336 w 338094"/>
              <a:gd name="connsiteY74" fmla="*/ 139652 h 307975"/>
              <a:gd name="connsiteX75" fmla="*/ 39430 w 338094"/>
              <a:gd name="connsiteY75" fmla="*/ 168538 h 307975"/>
              <a:gd name="connsiteX76" fmla="*/ 48690 w 338094"/>
              <a:gd name="connsiteY76" fmla="*/ 192171 h 307975"/>
              <a:gd name="connsiteX77" fmla="*/ 55305 w 338094"/>
              <a:gd name="connsiteY77" fmla="*/ 194797 h 307975"/>
              <a:gd name="connsiteX78" fmla="*/ 55305 w 338094"/>
              <a:gd name="connsiteY78" fmla="*/ 227621 h 307975"/>
              <a:gd name="connsiteX79" fmla="*/ 43398 w 338094"/>
              <a:gd name="connsiteY79" fmla="*/ 238125 h 307975"/>
              <a:gd name="connsiteX80" fmla="*/ 32815 w 338094"/>
              <a:gd name="connsiteY80" fmla="*/ 227621 h 307975"/>
              <a:gd name="connsiteX81" fmla="*/ 32815 w 338094"/>
              <a:gd name="connsiteY81" fmla="*/ 112080 h 307975"/>
              <a:gd name="connsiteX82" fmla="*/ 18263 w 338094"/>
              <a:gd name="connsiteY82" fmla="*/ 144904 h 307975"/>
              <a:gd name="connsiteX83" fmla="*/ 5034 w 338094"/>
              <a:gd name="connsiteY83" fmla="*/ 148843 h 307975"/>
              <a:gd name="connsiteX84" fmla="*/ 1065 w 338094"/>
              <a:gd name="connsiteY84" fmla="*/ 137026 h 307975"/>
              <a:gd name="connsiteX85" fmla="*/ 31492 w 338094"/>
              <a:gd name="connsiteY85" fmla="*/ 68752 h 307975"/>
              <a:gd name="connsiteX86" fmla="*/ 40753 w 338094"/>
              <a:gd name="connsiteY86" fmla="*/ 63500 h 307975"/>
              <a:gd name="connsiteX87" fmla="*/ 157633 w 338094"/>
              <a:gd name="connsiteY87" fmla="*/ 53975 h 307975"/>
              <a:gd name="connsiteX88" fmla="*/ 197198 w 338094"/>
              <a:gd name="connsiteY88" fmla="*/ 53975 h 307975"/>
              <a:gd name="connsiteX89" fmla="*/ 207749 w 338094"/>
              <a:gd name="connsiteY89" fmla="*/ 59183 h 307975"/>
              <a:gd name="connsiteX90" fmla="*/ 222256 w 338094"/>
              <a:gd name="connsiteY90" fmla="*/ 90434 h 307975"/>
              <a:gd name="connsiteX91" fmla="*/ 220937 w 338094"/>
              <a:gd name="connsiteY91" fmla="*/ 91736 h 307975"/>
              <a:gd name="connsiteX92" fmla="*/ 210386 w 338094"/>
              <a:gd name="connsiteY92" fmla="*/ 115174 h 307975"/>
              <a:gd name="connsiteX93" fmla="*/ 206430 w 338094"/>
              <a:gd name="connsiteY93" fmla="*/ 106060 h 307975"/>
              <a:gd name="connsiteX94" fmla="*/ 206430 w 338094"/>
              <a:gd name="connsiteY94" fmla="*/ 122987 h 307975"/>
              <a:gd name="connsiteX95" fmla="*/ 185328 w 338094"/>
              <a:gd name="connsiteY95" fmla="*/ 169863 h 307975"/>
              <a:gd name="connsiteX96" fmla="*/ 169502 w 338094"/>
              <a:gd name="connsiteY96" fmla="*/ 137310 h 307975"/>
              <a:gd name="connsiteX97" fmla="*/ 149719 w 338094"/>
              <a:gd name="connsiteY97" fmla="*/ 93038 h 307975"/>
              <a:gd name="connsiteX98" fmla="*/ 136531 w 338094"/>
              <a:gd name="connsiteY98" fmla="*/ 83924 h 307975"/>
              <a:gd name="connsiteX99" fmla="*/ 136531 w 338094"/>
              <a:gd name="connsiteY99" fmla="*/ 82621 h 307975"/>
              <a:gd name="connsiteX100" fmla="*/ 144444 w 338094"/>
              <a:gd name="connsiteY100" fmla="*/ 66996 h 307975"/>
              <a:gd name="connsiteX101" fmla="*/ 147082 w 338094"/>
              <a:gd name="connsiteY101" fmla="*/ 59183 h 307975"/>
              <a:gd name="connsiteX102" fmla="*/ 157633 w 338094"/>
              <a:gd name="connsiteY102" fmla="*/ 53975 h 307975"/>
              <a:gd name="connsiteX103" fmla="*/ 111926 w 338094"/>
              <a:gd name="connsiteY103" fmla="*/ 38100 h 307975"/>
              <a:gd name="connsiteX104" fmla="*/ 136533 w 338094"/>
              <a:gd name="connsiteY104" fmla="*/ 61913 h 307975"/>
              <a:gd name="connsiteX105" fmla="*/ 111926 w 338094"/>
              <a:gd name="connsiteY105" fmla="*/ 85726 h 307975"/>
              <a:gd name="connsiteX106" fmla="*/ 87319 w 338094"/>
              <a:gd name="connsiteY106" fmla="*/ 61913 h 307975"/>
              <a:gd name="connsiteX107" fmla="*/ 111926 w 338094"/>
              <a:gd name="connsiteY107" fmla="*/ 38100 h 307975"/>
              <a:gd name="connsiteX108" fmla="*/ 262738 w 338094"/>
              <a:gd name="connsiteY108" fmla="*/ 28575 h 307975"/>
              <a:gd name="connsiteX109" fmla="*/ 290519 w 338094"/>
              <a:gd name="connsiteY109" fmla="*/ 56221 h 307975"/>
              <a:gd name="connsiteX110" fmla="*/ 262738 w 338094"/>
              <a:gd name="connsiteY110" fmla="*/ 82550 h 307975"/>
              <a:gd name="connsiteX111" fmla="*/ 234956 w 338094"/>
              <a:gd name="connsiteY111" fmla="*/ 56221 h 307975"/>
              <a:gd name="connsiteX112" fmla="*/ 262738 w 338094"/>
              <a:gd name="connsiteY112" fmla="*/ 28575 h 307975"/>
              <a:gd name="connsiteX113" fmla="*/ 58744 w 338094"/>
              <a:gd name="connsiteY113" fmla="*/ 15875 h 307975"/>
              <a:gd name="connsiteX114" fmla="*/ 80969 w 338094"/>
              <a:gd name="connsiteY114" fmla="*/ 38100 h 307975"/>
              <a:gd name="connsiteX115" fmla="*/ 58744 w 338094"/>
              <a:gd name="connsiteY115" fmla="*/ 60325 h 307975"/>
              <a:gd name="connsiteX116" fmla="*/ 36519 w 338094"/>
              <a:gd name="connsiteY116" fmla="*/ 38100 h 307975"/>
              <a:gd name="connsiteX117" fmla="*/ 58744 w 338094"/>
              <a:gd name="connsiteY117" fmla="*/ 15875 h 307975"/>
              <a:gd name="connsiteX118" fmla="*/ 177013 w 338094"/>
              <a:gd name="connsiteY118" fmla="*/ 0 h 307975"/>
              <a:gd name="connsiteX119" fmla="*/ 200032 w 338094"/>
              <a:gd name="connsiteY119" fmla="*/ 23813 h 307975"/>
              <a:gd name="connsiteX120" fmla="*/ 177013 w 338094"/>
              <a:gd name="connsiteY120" fmla="*/ 47626 h 307975"/>
              <a:gd name="connsiteX121" fmla="*/ 153994 w 338094"/>
              <a:gd name="connsiteY121" fmla="*/ 23813 h 307975"/>
              <a:gd name="connsiteX122" fmla="*/ 177013 w 338094"/>
              <a:gd name="connsiteY122" fmla="*/ 0 h 30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338094" h="307975">
                <a:moveTo>
                  <a:pt x="182569" y="192088"/>
                </a:moveTo>
                <a:cubicBezTo>
                  <a:pt x="183892" y="197354"/>
                  <a:pt x="187861" y="201303"/>
                  <a:pt x="191830" y="202620"/>
                </a:cubicBezTo>
                <a:cubicBezTo>
                  <a:pt x="195798" y="205253"/>
                  <a:pt x="201090" y="205253"/>
                  <a:pt x="206382" y="203936"/>
                </a:cubicBezTo>
                <a:cubicBezTo>
                  <a:pt x="206382" y="203936"/>
                  <a:pt x="206382" y="203936"/>
                  <a:pt x="205059" y="209202"/>
                </a:cubicBezTo>
                <a:cubicBezTo>
                  <a:pt x="203736" y="213151"/>
                  <a:pt x="205059" y="217101"/>
                  <a:pt x="206382" y="221050"/>
                </a:cubicBezTo>
                <a:cubicBezTo>
                  <a:pt x="206382" y="221050"/>
                  <a:pt x="206382" y="221050"/>
                  <a:pt x="206382" y="234215"/>
                </a:cubicBezTo>
                <a:cubicBezTo>
                  <a:pt x="206382" y="240797"/>
                  <a:pt x="201090" y="246063"/>
                  <a:pt x="194476" y="246063"/>
                </a:cubicBezTo>
                <a:cubicBezTo>
                  <a:pt x="187861" y="246063"/>
                  <a:pt x="182569" y="240797"/>
                  <a:pt x="182569" y="234215"/>
                </a:cubicBezTo>
                <a:cubicBezTo>
                  <a:pt x="182569" y="234215"/>
                  <a:pt x="182569" y="234215"/>
                  <a:pt x="182569" y="192088"/>
                </a:cubicBezTo>
                <a:close/>
                <a:moveTo>
                  <a:pt x="149231" y="183859"/>
                </a:moveTo>
                <a:cubicBezTo>
                  <a:pt x="153200" y="192930"/>
                  <a:pt x="163783" y="196818"/>
                  <a:pt x="173044" y="194226"/>
                </a:cubicBezTo>
                <a:cubicBezTo>
                  <a:pt x="173044" y="194226"/>
                  <a:pt x="173044" y="194226"/>
                  <a:pt x="173044" y="234400"/>
                </a:cubicBezTo>
                <a:cubicBezTo>
                  <a:pt x="173044" y="240879"/>
                  <a:pt x="167752" y="246063"/>
                  <a:pt x="159815" y="246063"/>
                </a:cubicBezTo>
                <a:cubicBezTo>
                  <a:pt x="155846" y="246063"/>
                  <a:pt x="149231" y="242175"/>
                  <a:pt x="149231" y="234400"/>
                </a:cubicBezTo>
                <a:cubicBezTo>
                  <a:pt x="149231" y="234400"/>
                  <a:pt x="149231" y="234400"/>
                  <a:pt x="149231" y="183859"/>
                </a:cubicBezTo>
                <a:close/>
                <a:moveTo>
                  <a:pt x="74619" y="182563"/>
                </a:moveTo>
                <a:cubicBezTo>
                  <a:pt x="74619" y="182563"/>
                  <a:pt x="74619" y="182563"/>
                  <a:pt x="74619" y="238126"/>
                </a:cubicBezTo>
                <a:cubicBezTo>
                  <a:pt x="67673" y="238126"/>
                  <a:pt x="63506" y="232957"/>
                  <a:pt x="63506" y="227789"/>
                </a:cubicBezTo>
                <a:cubicBezTo>
                  <a:pt x="63506" y="227789"/>
                  <a:pt x="63506" y="227789"/>
                  <a:pt x="63506" y="192900"/>
                </a:cubicBezTo>
                <a:cubicBezTo>
                  <a:pt x="67673" y="191608"/>
                  <a:pt x="71841" y="189024"/>
                  <a:pt x="73230" y="183855"/>
                </a:cubicBezTo>
                <a:cubicBezTo>
                  <a:pt x="73230" y="183855"/>
                  <a:pt x="73230" y="183855"/>
                  <a:pt x="74619" y="182563"/>
                </a:cubicBezTo>
                <a:close/>
                <a:moveTo>
                  <a:pt x="90666" y="92075"/>
                </a:moveTo>
                <a:cubicBezTo>
                  <a:pt x="90666" y="92075"/>
                  <a:pt x="90666" y="92075"/>
                  <a:pt x="130275" y="92075"/>
                </a:cubicBezTo>
                <a:cubicBezTo>
                  <a:pt x="135557" y="92075"/>
                  <a:pt x="139517" y="93382"/>
                  <a:pt x="140838" y="97302"/>
                </a:cubicBezTo>
                <a:lnTo>
                  <a:pt x="175165" y="171785"/>
                </a:lnTo>
                <a:cubicBezTo>
                  <a:pt x="177806" y="177012"/>
                  <a:pt x="175165" y="183546"/>
                  <a:pt x="169884" y="186159"/>
                </a:cubicBezTo>
                <a:cubicBezTo>
                  <a:pt x="165923" y="187466"/>
                  <a:pt x="159322" y="186159"/>
                  <a:pt x="156681" y="180932"/>
                </a:cubicBezTo>
                <a:cubicBezTo>
                  <a:pt x="156681" y="180932"/>
                  <a:pt x="156681" y="180932"/>
                  <a:pt x="139517" y="144344"/>
                </a:cubicBezTo>
                <a:cubicBezTo>
                  <a:pt x="139517" y="144344"/>
                  <a:pt x="139517" y="144344"/>
                  <a:pt x="139517" y="271096"/>
                </a:cubicBezTo>
                <a:cubicBezTo>
                  <a:pt x="139517" y="278936"/>
                  <a:pt x="134236" y="284163"/>
                  <a:pt x="127635" y="284163"/>
                </a:cubicBezTo>
                <a:cubicBezTo>
                  <a:pt x="121033" y="284163"/>
                  <a:pt x="115752" y="278936"/>
                  <a:pt x="115752" y="271096"/>
                </a:cubicBezTo>
                <a:cubicBezTo>
                  <a:pt x="115752" y="271096"/>
                  <a:pt x="115752" y="271096"/>
                  <a:pt x="115752" y="197919"/>
                </a:cubicBezTo>
                <a:cubicBezTo>
                  <a:pt x="115752" y="197919"/>
                  <a:pt x="115752" y="197919"/>
                  <a:pt x="106510" y="197919"/>
                </a:cubicBezTo>
                <a:cubicBezTo>
                  <a:pt x="106510" y="197919"/>
                  <a:pt x="106510" y="197919"/>
                  <a:pt x="106510" y="271096"/>
                </a:cubicBezTo>
                <a:cubicBezTo>
                  <a:pt x="106510" y="278936"/>
                  <a:pt x="101229" y="284163"/>
                  <a:pt x="94627" y="284163"/>
                </a:cubicBezTo>
                <a:cubicBezTo>
                  <a:pt x="86706" y="284163"/>
                  <a:pt x="81424" y="278936"/>
                  <a:pt x="81424" y="271096"/>
                </a:cubicBezTo>
                <a:cubicBezTo>
                  <a:pt x="81424" y="271096"/>
                  <a:pt x="81424" y="271096"/>
                  <a:pt x="81424" y="144344"/>
                </a:cubicBezTo>
                <a:cubicBezTo>
                  <a:pt x="81424" y="144344"/>
                  <a:pt x="81424" y="144344"/>
                  <a:pt x="65581" y="180932"/>
                </a:cubicBezTo>
                <a:cubicBezTo>
                  <a:pt x="62940" y="186159"/>
                  <a:pt x="56339" y="187466"/>
                  <a:pt x="51058" y="186159"/>
                </a:cubicBezTo>
                <a:cubicBezTo>
                  <a:pt x="45776" y="183546"/>
                  <a:pt x="44456" y="177012"/>
                  <a:pt x="45776" y="171785"/>
                </a:cubicBezTo>
                <a:cubicBezTo>
                  <a:pt x="45776" y="171785"/>
                  <a:pt x="45776" y="171785"/>
                  <a:pt x="80104" y="97302"/>
                </a:cubicBezTo>
                <a:cubicBezTo>
                  <a:pt x="82745" y="93382"/>
                  <a:pt x="86706" y="92075"/>
                  <a:pt x="90666" y="92075"/>
                </a:cubicBezTo>
                <a:close/>
                <a:moveTo>
                  <a:pt x="238843" y="88900"/>
                </a:moveTo>
                <a:cubicBezTo>
                  <a:pt x="238843" y="88900"/>
                  <a:pt x="238843" y="88900"/>
                  <a:pt x="286633" y="88900"/>
                </a:cubicBezTo>
                <a:cubicBezTo>
                  <a:pt x="291943" y="88900"/>
                  <a:pt x="295925" y="91524"/>
                  <a:pt x="297253" y="95459"/>
                </a:cubicBezTo>
                <a:cubicBezTo>
                  <a:pt x="297253" y="95459"/>
                  <a:pt x="297253" y="95459"/>
                  <a:pt x="337077" y="180728"/>
                </a:cubicBezTo>
                <a:cubicBezTo>
                  <a:pt x="339732" y="185975"/>
                  <a:pt x="337077" y="192534"/>
                  <a:pt x="330440" y="195158"/>
                </a:cubicBezTo>
                <a:cubicBezTo>
                  <a:pt x="325130" y="197782"/>
                  <a:pt x="318492" y="196470"/>
                  <a:pt x="315837" y="189911"/>
                </a:cubicBezTo>
                <a:cubicBezTo>
                  <a:pt x="315837" y="189911"/>
                  <a:pt x="315837" y="189911"/>
                  <a:pt x="302563" y="163674"/>
                </a:cubicBezTo>
                <a:cubicBezTo>
                  <a:pt x="302563" y="163674"/>
                  <a:pt x="302563" y="163674"/>
                  <a:pt x="313182" y="212212"/>
                </a:cubicBezTo>
                <a:cubicBezTo>
                  <a:pt x="314510" y="216147"/>
                  <a:pt x="310527" y="220083"/>
                  <a:pt x="306545" y="220083"/>
                </a:cubicBezTo>
                <a:cubicBezTo>
                  <a:pt x="306545" y="220083"/>
                  <a:pt x="306545" y="220083"/>
                  <a:pt x="295925" y="220083"/>
                </a:cubicBezTo>
                <a:cubicBezTo>
                  <a:pt x="295925" y="220083"/>
                  <a:pt x="295925" y="220083"/>
                  <a:pt x="295925" y="293545"/>
                </a:cubicBezTo>
                <a:cubicBezTo>
                  <a:pt x="295925" y="301416"/>
                  <a:pt x="290615" y="307975"/>
                  <a:pt x="282650" y="307975"/>
                </a:cubicBezTo>
                <a:cubicBezTo>
                  <a:pt x="274685" y="307975"/>
                  <a:pt x="268048" y="301416"/>
                  <a:pt x="268048" y="293545"/>
                </a:cubicBezTo>
                <a:cubicBezTo>
                  <a:pt x="268048" y="293545"/>
                  <a:pt x="268048" y="293545"/>
                  <a:pt x="268048" y="220083"/>
                </a:cubicBezTo>
                <a:cubicBezTo>
                  <a:pt x="268048" y="220083"/>
                  <a:pt x="268048" y="220083"/>
                  <a:pt x="257428" y="220083"/>
                </a:cubicBezTo>
                <a:cubicBezTo>
                  <a:pt x="257428" y="220083"/>
                  <a:pt x="257428" y="220083"/>
                  <a:pt x="257428" y="293545"/>
                </a:cubicBezTo>
                <a:cubicBezTo>
                  <a:pt x="257428" y="301416"/>
                  <a:pt x="250791" y="307975"/>
                  <a:pt x="244153" y="307975"/>
                </a:cubicBezTo>
                <a:cubicBezTo>
                  <a:pt x="236188" y="307975"/>
                  <a:pt x="229551" y="301416"/>
                  <a:pt x="229551" y="293545"/>
                </a:cubicBezTo>
                <a:cubicBezTo>
                  <a:pt x="229551" y="293545"/>
                  <a:pt x="229551" y="293545"/>
                  <a:pt x="229551" y="220083"/>
                </a:cubicBezTo>
                <a:cubicBezTo>
                  <a:pt x="229551" y="220083"/>
                  <a:pt x="229551" y="220083"/>
                  <a:pt x="218931" y="220083"/>
                </a:cubicBezTo>
                <a:cubicBezTo>
                  <a:pt x="214949" y="220083"/>
                  <a:pt x="210966" y="216147"/>
                  <a:pt x="212294" y="212212"/>
                </a:cubicBezTo>
                <a:cubicBezTo>
                  <a:pt x="212294" y="212212"/>
                  <a:pt x="212294" y="212212"/>
                  <a:pt x="222914" y="163674"/>
                </a:cubicBezTo>
                <a:cubicBezTo>
                  <a:pt x="222914" y="163674"/>
                  <a:pt x="222914" y="163674"/>
                  <a:pt x="210966" y="189911"/>
                </a:cubicBezTo>
                <a:cubicBezTo>
                  <a:pt x="208311" y="196470"/>
                  <a:pt x="200346" y="197782"/>
                  <a:pt x="195036" y="195158"/>
                </a:cubicBezTo>
                <a:cubicBezTo>
                  <a:pt x="188399" y="192534"/>
                  <a:pt x="185744" y="185975"/>
                  <a:pt x="188399" y="180728"/>
                </a:cubicBezTo>
                <a:cubicBezTo>
                  <a:pt x="188399" y="180728"/>
                  <a:pt x="188399" y="180728"/>
                  <a:pt x="228223" y="95459"/>
                </a:cubicBezTo>
                <a:cubicBezTo>
                  <a:pt x="230878" y="91524"/>
                  <a:pt x="234861" y="88900"/>
                  <a:pt x="238843" y="88900"/>
                </a:cubicBezTo>
                <a:close/>
                <a:moveTo>
                  <a:pt x="40753" y="63500"/>
                </a:moveTo>
                <a:cubicBezTo>
                  <a:pt x="40753" y="63500"/>
                  <a:pt x="40753" y="63500"/>
                  <a:pt x="79117" y="63500"/>
                </a:cubicBezTo>
                <a:cubicBezTo>
                  <a:pt x="79117" y="70065"/>
                  <a:pt x="81763" y="76630"/>
                  <a:pt x="85732" y="81882"/>
                </a:cubicBezTo>
                <a:cubicBezTo>
                  <a:pt x="85732" y="81882"/>
                  <a:pt x="85732" y="81882"/>
                  <a:pt x="85732" y="83195"/>
                </a:cubicBezTo>
                <a:cubicBezTo>
                  <a:pt x="80440" y="84507"/>
                  <a:pt x="75149" y="88446"/>
                  <a:pt x="73826" y="92385"/>
                </a:cubicBezTo>
                <a:cubicBezTo>
                  <a:pt x="73826" y="92385"/>
                  <a:pt x="73826" y="92385"/>
                  <a:pt x="51336" y="139652"/>
                </a:cubicBezTo>
                <a:cubicBezTo>
                  <a:pt x="51336" y="139652"/>
                  <a:pt x="51336" y="139652"/>
                  <a:pt x="39430" y="168538"/>
                </a:cubicBezTo>
                <a:cubicBezTo>
                  <a:pt x="34138" y="177728"/>
                  <a:pt x="39430" y="188232"/>
                  <a:pt x="48690" y="192171"/>
                </a:cubicBezTo>
                <a:cubicBezTo>
                  <a:pt x="50013" y="193484"/>
                  <a:pt x="52659" y="193484"/>
                  <a:pt x="55305" y="194797"/>
                </a:cubicBezTo>
                <a:cubicBezTo>
                  <a:pt x="55305" y="194797"/>
                  <a:pt x="55305" y="194797"/>
                  <a:pt x="55305" y="227621"/>
                </a:cubicBezTo>
                <a:cubicBezTo>
                  <a:pt x="55305" y="232873"/>
                  <a:pt x="50013" y="238125"/>
                  <a:pt x="43398" y="238125"/>
                </a:cubicBezTo>
                <a:cubicBezTo>
                  <a:pt x="38107" y="238125"/>
                  <a:pt x="32815" y="232873"/>
                  <a:pt x="32815" y="227621"/>
                </a:cubicBezTo>
                <a:cubicBezTo>
                  <a:pt x="32815" y="155408"/>
                  <a:pt x="32815" y="114706"/>
                  <a:pt x="32815" y="112080"/>
                </a:cubicBezTo>
                <a:cubicBezTo>
                  <a:pt x="32815" y="112080"/>
                  <a:pt x="32815" y="112080"/>
                  <a:pt x="18263" y="144904"/>
                </a:cubicBezTo>
                <a:cubicBezTo>
                  <a:pt x="15617" y="148843"/>
                  <a:pt x="10325" y="151469"/>
                  <a:pt x="5034" y="148843"/>
                </a:cubicBezTo>
                <a:cubicBezTo>
                  <a:pt x="1065" y="146217"/>
                  <a:pt x="-1581" y="140965"/>
                  <a:pt x="1065" y="137026"/>
                </a:cubicBezTo>
                <a:cubicBezTo>
                  <a:pt x="1065" y="137026"/>
                  <a:pt x="1065" y="137026"/>
                  <a:pt x="31492" y="68752"/>
                </a:cubicBezTo>
                <a:cubicBezTo>
                  <a:pt x="34138" y="64813"/>
                  <a:pt x="36784" y="63500"/>
                  <a:pt x="40753" y="63500"/>
                </a:cubicBezTo>
                <a:close/>
                <a:moveTo>
                  <a:pt x="157633" y="53975"/>
                </a:moveTo>
                <a:cubicBezTo>
                  <a:pt x="157633" y="53975"/>
                  <a:pt x="157633" y="53975"/>
                  <a:pt x="197198" y="53975"/>
                </a:cubicBezTo>
                <a:cubicBezTo>
                  <a:pt x="202473" y="53975"/>
                  <a:pt x="206430" y="55277"/>
                  <a:pt x="207749" y="59183"/>
                </a:cubicBezTo>
                <a:cubicBezTo>
                  <a:pt x="207749" y="59183"/>
                  <a:pt x="207749" y="59183"/>
                  <a:pt x="222256" y="90434"/>
                </a:cubicBezTo>
                <a:cubicBezTo>
                  <a:pt x="222256" y="90434"/>
                  <a:pt x="220937" y="91736"/>
                  <a:pt x="220937" y="91736"/>
                </a:cubicBezTo>
                <a:cubicBezTo>
                  <a:pt x="220937" y="91736"/>
                  <a:pt x="220937" y="91736"/>
                  <a:pt x="210386" y="115174"/>
                </a:cubicBezTo>
                <a:cubicBezTo>
                  <a:pt x="210386" y="115174"/>
                  <a:pt x="210386" y="115174"/>
                  <a:pt x="206430" y="106060"/>
                </a:cubicBezTo>
                <a:cubicBezTo>
                  <a:pt x="206430" y="106060"/>
                  <a:pt x="206430" y="106060"/>
                  <a:pt x="206430" y="122987"/>
                </a:cubicBezTo>
                <a:cubicBezTo>
                  <a:pt x="199836" y="138612"/>
                  <a:pt x="205111" y="126893"/>
                  <a:pt x="185328" y="169863"/>
                </a:cubicBezTo>
                <a:cubicBezTo>
                  <a:pt x="184009" y="168561"/>
                  <a:pt x="170821" y="138612"/>
                  <a:pt x="169502" y="137310"/>
                </a:cubicBezTo>
                <a:cubicBezTo>
                  <a:pt x="169502" y="137310"/>
                  <a:pt x="169502" y="137310"/>
                  <a:pt x="149719" y="93038"/>
                </a:cubicBezTo>
                <a:cubicBezTo>
                  <a:pt x="147082" y="89132"/>
                  <a:pt x="143125" y="85226"/>
                  <a:pt x="136531" y="83924"/>
                </a:cubicBezTo>
                <a:cubicBezTo>
                  <a:pt x="136531" y="83924"/>
                  <a:pt x="136531" y="83924"/>
                  <a:pt x="136531" y="82621"/>
                </a:cubicBezTo>
                <a:cubicBezTo>
                  <a:pt x="140488" y="78715"/>
                  <a:pt x="143125" y="73507"/>
                  <a:pt x="144444" y="66996"/>
                </a:cubicBezTo>
                <a:cubicBezTo>
                  <a:pt x="144444" y="66996"/>
                  <a:pt x="144444" y="66996"/>
                  <a:pt x="147082" y="59183"/>
                </a:cubicBezTo>
                <a:cubicBezTo>
                  <a:pt x="149719" y="55277"/>
                  <a:pt x="153676" y="53975"/>
                  <a:pt x="157633" y="53975"/>
                </a:cubicBezTo>
                <a:close/>
                <a:moveTo>
                  <a:pt x="111926" y="38100"/>
                </a:moveTo>
                <a:cubicBezTo>
                  <a:pt x="125516" y="38100"/>
                  <a:pt x="136533" y="48761"/>
                  <a:pt x="136533" y="61913"/>
                </a:cubicBezTo>
                <a:cubicBezTo>
                  <a:pt x="136533" y="75065"/>
                  <a:pt x="125516" y="85726"/>
                  <a:pt x="111926" y="85726"/>
                </a:cubicBezTo>
                <a:cubicBezTo>
                  <a:pt x="98336" y="85726"/>
                  <a:pt x="87319" y="75065"/>
                  <a:pt x="87319" y="61913"/>
                </a:cubicBezTo>
                <a:cubicBezTo>
                  <a:pt x="87319" y="48761"/>
                  <a:pt x="98336" y="38100"/>
                  <a:pt x="111926" y="38100"/>
                </a:cubicBezTo>
                <a:close/>
                <a:moveTo>
                  <a:pt x="262738" y="28575"/>
                </a:moveTo>
                <a:cubicBezTo>
                  <a:pt x="278613" y="28575"/>
                  <a:pt x="290519" y="40423"/>
                  <a:pt x="290519" y="56221"/>
                </a:cubicBezTo>
                <a:cubicBezTo>
                  <a:pt x="290519" y="72018"/>
                  <a:pt x="277290" y="82550"/>
                  <a:pt x="262738" y="82550"/>
                </a:cubicBezTo>
                <a:cubicBezTo>
                  <a:pt x="248185" y="82550"/>
                  <a:pt x="234956" y="72018"/>
                  <a:pt x="234956" y="56221"/>
                </a:cubicBezTo>
                <a:cubicBezTo>
                  <a:pt x="234956" y="40423"/>
                  <a:pt x="248185" y="28575"/>
                  <a:pt x="262738" y="28575"/>
                </a:cubicBezTo>
                <a:close/>
                <a:moveTo>
                  <a:pt x="58744" y="15875"/>
                </a:moveTo>
                <a:cubicBezTo>
                  <a:pt x="71019" y="15875"/>
                  <a:pt x="80969" y="25825"/>
                  <a:pt x="80969" y="38100"/>
                </a:cubicBezTo>
                <a:cubicBezTo>
                  <a:pt x="80969" y="50375"/>
                  <a:pt x="71019" y="60325"/>
                  <a:pt x="58744" y="60325"/>
                </a:cubicBezTo>
                <a:cubicBezTo>
                  <a:pt x="46469" y="60325"/>
                  <a:pt x="36519" y="50375"/>
                  <a:pt x="36519" y="38100"/>
                </a:cubicBezTo>
                <a:cubicBezTo>
                  <a:pt x="36519" y="25825"/>
                  <a:pt x="46469" y="15875"/>
                  <a:pt x="58744" y="15875"/>
                </a:cubicBezTo>
                <a:close/>
                <a:moveTo>
                  <a:pt x="177013" y="0"/>
                </a:moveTo>
                <a:cubicBezTo>
                  <a:pt x="189726" y="0"/>
                  <a:pt x="200032" y="10661"/>
                  <a:pt x="200032" y="23813"/>
                </a:cubicBezTo>
                <a:cubicBezTo>
                  <a:pt x="200032" y="36965"/>
                  <a:pt x="189726" y="47626"/>
                  <a:pt x="177013" y="47626"/>
                </a:cubicBezTo>
                <a:cubicBezTo>
                  <a:pt x="164300" y="47626"/>
                  <a:pt x="153994" y="36965"/>
                  <a:pt x="153994" y="23813"/>
                </a:cubicBezTo>
                <a:cubicBezTo>
                  <a:pt x="153994" y="10661"/>
                  <a:pt x="164300" y="0"/>
                  <a:pt x="17701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20477" y="3972102"/>
            <a:ext cx="866443" cy="866443"/>
          </a:xfrm>
          <a:prstGeom prst="ellipse">
            <a:avLst/>
          </a:prstGeom>
          <a:gradFill>
            <a:gsLst>
              <a:gs pos="0">
                <a:srgbClr val="60C4DA"/>
              </a:gs>
              <a:gs pos="100000">
                <a:srgbClr val="418E9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椭圆 6"/>
          <p:cNvSpPr/>
          <p:nvPr/>
        </p:nvSpPr>
        <p:spPr>
          <a:xfrm>
            <a:off x="912138" y="4163764"/>
            <a:ext cx="483121" cy="483119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20477" y="5470162"/>
            <a:ext cx="866443" cy="866443"/>
          </a:xfrm>
          <a:prstGeom prst="ellipse">
            <a:avLst/>
          </a:prstGeom>
          <a:gradFill>
            <a:gsLst>
              <a:gs pos="0">
                <a:srgbClr val="DB84B5"/>
              </a:gs>
              <a:gs pos="100000">
                <a:srgbClr val="E8406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椭圆 9"/>
          <p:cNvSpPr/>
          <p:nvPr/>
        </p:nvSpPr>
        <p:spPr>
          <a:xfrm>
            <a:off x="912138" y="5724198"/>
            <a:ext cx="483121" cy="358370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006517" y="2474043"/>
            <a:ext cx="866443" cy="866443"/>
          </a:xfrm>
          <a:prstGeom prst="ellipse">
            <a:avLst/>
          </a:prstGeom>
          <a:gradFill>
            <a:gsLst>
              <a:gs pos="0">
                <a:srgbClr val="E95487"/>
              </a:gs>
              <a:gs pos="100000">
                <a:srgbClr val="AD3C91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椭圆 12"/>
          <p:cNvSpPr/>
          <p:nvPr/>
        </p:nvSpPr>
        <p:spPr>
          <a:xfrm>
            <a:off x="6229960" y="2665704"/>
            <a:ext cx="419556" cy="483121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006517" y="3972102"/>
            <a:ext cx="866443" cy="866443"/>
          </a:xfrm>
          <a:prstGeom prst="ellipse">
            <a:avLst/>
          </a:prstGeom>
          <a:gradFill>
            <a:gsLst>
              <a:gs pos="0">
                <a:srgbClr val="5193BF"/>
              </a:gs>
              <a:gs pos="100000">
                <a:srgbClr val="427A9D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椭圆 15"/>
          <p:cNvSpPr/>
          <p:nvPr/>
        </p:nvSpPr>
        <p:spPr>
          <a:xfrm>
            <a:off x="6198178" y="4209995"/>
            <a:ext cx="483121" cy="390656"/>
          </a:xfrm>
          <a:custGeom>
            <a:avLst/>
            <a:gdLst>
              <a:gd name="connsiteX0" fmla="*/ 0 w 331788"/>
              <a:gd name="connsiteY0" fmla="*/ 255587 h 268287"/>
              <a:gd name="connsiteX1" fmla="*/ 331788 w 331788"/>
              <a:gd name="connsiteY1" fmla="*/ 255587 h 268287"/>
              <a:gd name="connsiteX2" fmla="*/ 331788 w 331788"/>
              <a:gd name="connsiteY2" fmla="*/ 268287 h 268287"/>
              <a:gd name="connsiteX3" fmla="*/ 0 w 331788"/>
              <a:gd name="connsiteY3" fmla="*/ 268287 h 268287"/>
              <a:gd name="connsiteX4" fmla="*/ 76201 w 331788"/>
              <a:gd name="connsiteY4" fmla="*/ 207962 h 268287"/>
              <a:gd name="connsiteX5" fmla="*/ 82551 w 331788"/>
              <a:gd name="connsiteY5" fmla="*/ 207962 h 268287"/>
              <a:gd name="connsiteX6" fmla="*/ 82551 w 331788"/>
              <a:gd name="connsiteY6" fmla="*/ 247650 h 268287"/>
              <a:gd name="connsiteX7" fmla="*/ 55563 w 331788"/>
              <a:gd name="connsiteY7" fmla="*/ 247650 h 268287"/>
              <a:gd name="connsiteX8" fmla="*/ 55563 w 331788"/>
              <a:gd name="connsiteY8" fmla="*/ 227012 h 268287"/>
              <a:gd name="connsiteX9" fmla="*/ 115888 w 331788"/>
              <a:gd name="connsiteY9" fmla="*/ 168275 h 268287"/>
              <a:gd name="connsiteX10" fmla="*/ 127168 w 331788"/>
              <a:gd name="connsiteY10" fmla="*/ 168275 h 268287"/>
              <a:gd name="connsiteX11" fmla="*/ 139701 w 331788"/>
              <a:gd name="connsiteY11" fmla="*/ 170835 h 268287"/>
              <a:gd name="connsiteX12" fmla="*/ 139701 w 331788"/>
              <a:gd name="connsiteY12" fmla="*/ 247650 h 268287"/>
              <a:gd name="connsiteX13" fmla="*/ 115888 w 331788"/>
              <a:gd name="connsiteY13" fmla="*/ 247650 h 268287"/>
              <a:gd name="connsiteX14" fmla="*/ 198438 w 331788"/>
              <a:gd name="connsiteY14" fmla="*/ 155575 h 268287"/>
              <a:gd name="connsiteX15" fmla="*/ 198438 w 331788"/>
              <a:gd name="connsiteY15" fmla="*/ 247650 h 268287"/>
              <a:gd name="connsiteX16" fmla="*/ 173038 w 331788"/>
              <a:gd name="connsiteY16" fmla="*/ 247650 h 268287"/>
              <a:gd name="connsiteX17" fmla="*/ 173038 w 331788"/>
              <a:gd name="connsiteY17" fmla="*/ 168363 h 268287"/>
              <a:gd name="connsiteX18" fmla="*/ 198438 w 331788"/>
              <a:gd name="connsiteY18" fmla="*/ 155575 h 268287"/>
              <a:gd name="connsiteX19" fmla="*/ 149226 w 331788"/>
              <a:gd name="connsiteY19" fmla="*/ 41376 h 268287"/>
              <a:gd name="connsiteX20" fmla="*/ 114947 w 331788"/>
              <a:gd name="connsiteY20" fmla="*/ 55968 h 268287"/>
              <a:gd name="connsiteX21" fmla="*/ 114947 w 331788"/>
              <a:gd name="connsiteY21" fmla="*/ 123418 h 268287"/>
              <a:gd name="connsiteX22" fmla="*/ 183504 w 331788"/>
              <a:gd name="connsiteY22" fmla="*/ 123418 h 268287"/>
              <a:gd name="connsiteX23" fmla="*/ 183504 w 331788"/>
              <a:gd name="connsiteY23" fmla="*/ 55968 h 268287"/>
              <a:gd name="connsiteX24" fmla="*/ 149226 w 331788"/>
              <a:gd name="connsiteY24" fmla="*/ 41376 h 268287"/>
              <a:gd name="connsiteX25" fmla="*/ 228600 w 331788"/>
              <a:gd name="connsiteY25" fmla="*/ 39687 h 268287"/>
              <a:gd name="connsiteX26" fmla="*/ 254000 w 331788"/>
              <a:gd name="connsiteY26" fmla="*/ 39687 h 268287"/>
              <a:gd name="connsiteX27" fmla="*/ 254000 w 331788"/>
              <a:gd name="connsiteY27" fmla="*/ 247650 h 268287"/>
              <a:gd name="connsiteX28" fmla="*/ 228600 w 331788"/>
              <a:gd name="connsiteY28" fmla="*/ 247650 h 268287"/>
              <a:gd name="connsiteX29" fmla="*/ 228600 w 331788"/>
              <a:gd name="connsiteY29" fmla="*/ 110730 h 268287"/>
              <a:gd name="connsiteX30" fmla="*/ 231140 w 331788"/>
              <a:gd name="connsiteY30" fmla="*/ 90063 h 268287"/>
              <a:gd name="connsiteX31" fmla="*/ 228600 w 331788"/>
              <a:gd name="connsiteY31" fmla="*/ 69396 h 268287"/>
              <a:gd name="connsiteX32" fmla="*/ 228600 w 331788"/>
              <a:gd name="connsiteY32" fmla="*/ 39687 h 268287"/>
              <a:gd name="connsiteX33" fmla="*/ 149707 w 331788"/>
              <a:gd name="connsiteY33" fmla="*/ 22312 h 268287"/>
              <a:gd name="connsiteX34" fmla="*/ 196764 w 331788"/>
              <a:gd name="connsiteY34" fmla="*/ 41623 h 268287"/>
              <a:gd name="connsiteX35" fmla="*/ 196764 w 331788"/>
              <a:gd name="connsiteY35" fmla="*/ 136893 h 268287"/>
              <a:gd name="connsiteX36" fmla="*/ 109096 w 331788"/>
              <a:gd name="connsiteY36" fmla="*/ 143330 h 268287"/>
              <a:gd name="connsiteX37" fmla="*/ 97492 w 331788"/>
              <a:gd name="connsiteY37" fmla="*/ 154917 h 268287"/>
              <a:gd name="connsiteX38" fmla="*/ 93625 w 331788"/>
              <a:gd name="connsiteY38" fmla="*/ 170366 h 268287"/>
              <a:gd name="connsiteX39" fmla="*/ 43344 w 331788"/>
              <a:gd name="connsiteY39" fmla="*/ 220576 h 268287"/>
              <a:gd name="connsiteX40" fmla="*/ 18848 w 331788"/>
              <a:gd name="connsiteY40" fmla="*/ 220576 h 268287"/>
              <a:gd name="connsiteX41" fmla="*/ 18848 w 331788"/>
              <a:gd name="connsiteY41" fmla="*/ 196115 h 268287"/>
              <a:gd name="connsiteX42" fmla="*/ 67840 w 331788"/>
              <a:gd name="connsiteY42" fmla="*/ 145905 h 268287"/>
              <a:gd name="connsiteX43" fmla="*/ 84600 w 331788"/>
              <a:gd name="connsiteY43" fmla="*/ 140755 h 268287"/>
              <a:gd name="connsiteX44" fmla="*/ 96203 w 331788"/>
              <a:gd name="connsiteY44" fmla="*/ 129168 h 268287"/>
              <a:gd name="connsiteX45" fmla="*/ 102649 w 331788"/>
              <a:gd name="connsiteY45" fmla="*/ 41623 h 268287"/>
              <a:gd name="connsiteX46" fmla="*/ 149707 w 331788"/>
              <a:gd name="connsiteY46" fmla="*/ 22312 h 268287"/>
              <a:gd name="connsiteX47" fmla="*/ 280988 w 331788"/>
              <a:gd name="connsiteY47" fmla="*/ 0 h 268287"/>
              <a:gd name="connsiteX48" fmla="*/ 306388 w 331788"/>
              <a:gd name="connsiteY48" fmla="*/ 0 h 268287"/>
              <a:gd name="connsiteX49" fmla="*/ 306388 w 331788"/>
              <a:gd name="connsiteY49" fmla="*/ 247650 h 268287"/>
              <a:gd name="connsiteX50" fmla="*/ 280988 w 331788"/>
              <a:gd name="connsiteY50" fmla="*/ 247650 h 2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31788" h="268287">
                <a:moveTo>
                  <a:pt x="0" y="255587"/>
                </a:moveTo>
                <a:lnTo>
                  <a:pt x="331788" y="255587"/>
                </a:lnTo>
                <a:lnTo>
                  <a:pt x="331788" y="268287"/>
                </a:lnTo>
                <a:lnTo>
                  <a:pt x="0" y="268287"/>
                </a:lnTo>
                <a:close/>
                <a:moveTo>
                  <a:pt x="76201" y="207962"/>
                </a:moveTo>
                <a:lnTo>
                  <a:pt x="82551" y="207962"/>
                </a:lnTo>
                <a:lnTo>
                  <a:pt x="82551" y="247650"/>
                </a:lnTo>
                <a:lnTo>
                  <a:pt x="55563" y="247650"/>
                </a:lnTo>
                <a:lnTo>
                  <a:pt x="55563" y="227012"/>
                </a:lnTo>
                <a:close/>
                <a:moveTo>
                  <a:pt x="115888" y="168275"/>
                </a:moveTo>
                <a:cubicBezTo>
                  <a:pt x="115888" y="168275"/>
                  <a:pt x="115888" y="168275"/>
                  <a:pt x="127168" y="168275"/>
                </a:cubicBezTo>
                <a:cubicBezTo>
                  <a:pt x="130928" y="169555"/>
                  <a:pt x="135941" y="170835"/>
                  <a:pt x="139701" y="170835"/>
                </a:cubicBezTo>
                <a:cubicBezTo>
                  <a:pt x="139701" y="170835"/>
                  <a:pt x="139701" y="170835"/>
                  <a:pt x="139701" y="247650"/>
                </a:cubicBezTo>
                <a:cubicBezTo>
                  <a:pt x="139701" y="247650"/>
                  <a:pt x="139701" y="247650"/>
                  <a:pt x="115888" y="247650"/>
                </a:cubicBezTo>
                <a:close/>
                <a:moveTo>
                  <a:pt x="198438" y="155575"/>
                </a:moveTo>
                <a:cubicBezTo>
                  <a:pt x="198438" y="155575"/>
                  <a:pt x="198438" y="155575"/>
                  <a:pt x="198438" y="247650"/>
                </a:cubicBezTo>
                <a:cubicBezTo>
                  <a:pt x="198438" y="247650"/>
                  <a:pt x="198438" y="247650"/>
                  <a:pt x="173038" y="247650"/>
                </a:cubicBezTo>
                <a:lnTo>
                  <a:pt x="173038" y="168363"/>
                </a:lnTo>
                <a:cubicBezTo>
                  <a:pt x="181928" y="165805"/>
                  <a:pt x="190818" y="161969"/>
                  <a:pt x="198438" y="155575"/>
                </a:cubicBezTo>
                <a:close/>
                <a:moveTo>
                  <a:pt x="149226" y="41376"/>
                </a:moveTo>
                <a:cubicBezTo>
                  <a:pt x="136937" y="41376"/>
                  <a:pt x="124649" y="46240"/>
                  <a:pt x="114947" y="55968"/>
                </a:cubicBezTo>
                <a:cubicBezTo>
                  <a:pt x="96838" y="74128"/>
                  <a:pt x="96838" y="105259"/>
                  <a:pt x="114947" y="123418"/>
                </a:cubicBezTo>
                <a:cubicBezTo>
                  <a:pt x="134350" y="142875"/>
                  <a:pt x="164101" y="142875"/>
                  <a:pt x="183504" y="123418"/>
                </a:cubicBezTo>
                <a:cubicBezTo>
                  <a:pt x="201613" y="105259"/>
                  <a:pt x="201613" y="74128"/>
                  <a:pt x="183504" y="55968"/>
                </a:cubicBezTo>
                <a:cubicBezTo>
                  <a:pt x="173803" y="46240"/>
                  <a:pt x="161514" y="41376"/>
                  <a:pt x="149226" y="41376"/>
                </a:cubicBezTo>
                <a:close/>
                <a:moveTo>
                  <a:pt x="228600" y="39687"/>
                </a:moveTo>
                <a:cubicBezTo>
                  <a:pt x="228600" y="39687"/>
                  <a:pt x="228600" y="39687"/>
                  <a:pt x="254000" y="39687"/>
                </a:cubicBezTo>
                <a:lnTo>
                  <a:pt x="254000" y="247650"/>
                </a:lnTo>
                <a:cubicBezTo>
                  <a:pt x="254000" y="247650"/>
                  <a:pt x="254000" y="247650"/>
                  <a:pt x="228600" y="247650"/>
                </a:cubicBezTo>
                <a:cubicBezTo>
                  <a:pt x="228600" y="247650"/>
                  <a:pt x="228600" y="247650"/>
                  <a:pt x="228600" y="110730"/>
                </a:cubicBezTo>
                <a:cubicBezTo>
                  <a:pt x="231140" y="104272"/>
                  <a:pt x="231140" y="96521"/>
                  <a:pt x="231140" y="90063"/>
                </a:cubicBezTo>
                <a:cubicBezTo>
                  <a:pt x="231140" y="83604"/>
                  <a:pt x="231140" y="75854"/>
                  <a:pt x="228600" y="69396"/>
                </a:cubicBezTo>
                <a:cubicBezTo>
                  <a:pt x="228600" y="69396"/>
                  <a:pt x="228600" y="69396"/>
                  <a:pt x="228600" y="39687"/>
                </a:cubicBezTo>
                <a:close/>
                <a:moveTo>
                  <a:pt x="149707" y="22312"/>
                </a:moveTo>
                <a:cubicBezTo>
                  <a:pt x="166789" y="22312"/>
                  <a:pt x="183872" y="28749"/>
                  <a:pt x="196764" y="41623"/>
                </a:cubicBezTo>
                <a:cubicBezTo>
                  <a:pt x="223838" y="68659"/>
                  <a:pt x="223838" y="111144"/>
                  <a:pt x="196764" y="136893"/>
                </a:cubicBezTo>
                <a:cubicBezTo>
                  <a:pt x="173558" y="161354"/>
                  <a:pt x="136170" y="162641"/>
                  <a:pt x="109096" y="143330"/>
                </a:cubicBezTo>
                <a:cubicBezTo>
                  <a:pt x="109096" y="143330"/>
                  <a:pt x="109096" y="143330"/>
                  <a:pt x="97492" y="154917"/>
                </a:cubicBezTo>
                <a:cubicBezTo>
                  <a:pt x="98782" y="160067"/>
                  <a:pt x="97492" y="166504"/>
                  <a:pt x="93625" y="170366"/>
                </a:cubicBezTo>
                <a:cubicBezTo>
                  <a:pt x="93625" y="170366"/>
                  <a:pt x="93625" y="170366"/>
                  <a:pt x="43344" y="220576"/>
                </a:cubicBezTo>
                <a:cubicBezTo>
                  <a:pt x="35608" y="227013"/>
                  <a:pt x="25295" y="227013"/>
                  <a:pt x="18848" y="220576"/>
                </a:cubicBezTo>
                <a:cubicBezTo>
                  <a:pt x="11113" y="214139"/>
                  <a:pt x="11113" y="202552"/>
                  <a:pt x="18848" y="196115"/>
                </a:cubicBezTo>
                <a:cubicBezTo>
                  <a:pt x="18848" y="196115"/>
                  <a:pt x="18848" y="196115"/>
                  <a:pt x="67840" y="145905"/>
                </a:cubicBezTo>
                <a:cubicBezTo>
                  <a:pt x="72997" y="142043"/>
                  <a:pt x="78154" y="140755"/>
                  <a:pt x="84600" y="140755"/>
                </a:cubicBezTo>
                <a:cubicBezTo>
                  <a:pt x="84600" y="140755"/>
                  <a:pt x="84600" y="140755"/>
                  <a:pt x="96203" y="129168"/>
                </a:cubicBezTo>
                <a:cubicBezTo>
                  <a:pt x="75575" y="103420"/>
                  <a:pt x="78154" y="66084"/>
                  <a:pt x="102649" y="41623"/>
                </a:cubicBezTo>
                <a:cubicBezTo>
                  <a:pt x="115542" y="28749"/>
                  <a:pt x="132624" y="22312"/>
                  <a:pt x="149707" y="22312"/>
                </a:cubicBezTo>
                <a:close/>
                <a:moveTo>
                  <a:pt x="280988" y="0"/>
                </a:moveTo>
                <a:lnTo>
                  <a:pt x="306388" y="0"/>
                </a:lnTo>
                <a:lnTo>
                  <a:pt x="306388" y="247650"/>
                </a:lnTo>
                <a:lnTo>
                  <a:pt x="280988" y="247650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006517" y="5470162"/>
            <a:ext cx="866443" cy="866443"/>
          </a:xfrm>
          <a:prstGeom prst="ellipse">
            <a:avLst/>
          </a:prstGeom>
          <a:gradFill>
            <a:gsLst>
              <a:gs pos="0">
                <a:srgbClr val="60C4DA"/>
              </a:gs>
              <a:gs pos="100000">
                <a:srgbClr val="418E9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椭圆 18"/>
          <p:cNvSpPr/>
          <p:nvPr/>
        </p:nvSpPr>
        <p:spPr>
          <a:xfrm>
            <a:off x="6198178" y="5665291"/>
            <a:ext cx="483121" cy="476185"/>
          </a:xfrm>
          <a:custGeom>
            <a:avLst/>
            <a:gdLst>
              <a:gd name="connsiteX0" fmla="*/ 155534 w 331788"/>
              <a:gd name="connsiteY0" fmla="*/ 53107 h 327025"/>
              <a:gd name="connsiteX1" fmla="*/ 176255 w 331788"/>
              <a:gd name="connsiteY1" fmla="*/ 53107 h 327025"/>
              <a:gd name="connsiteX2" fmla="*/ 283746 w 331788"/>
              <a:gd name="connsiteY2" fmla="*/ 141384 h 327025"/>
              <a:gd name="connsiteX3" fmla="*/ 288926 w 331788"/>
              <a:gd name="connsiteY3" fmla="*/ 154366 h 327025"/>
              <a:gd name="connsiteX4" fmla="*/ 288926 w 331788"/>
              <a:gd name="connsiteY4" fmla="*/ 310149 h 327025"/>
              <a:gd name="connsiteX5" fmla="*/ 273385 w 331788"/>
              <a:gd name="connsiteY5" fmla="*/ 327025 h 327025"/>
              <a:gd name="connsiteX6" fmla="*/ 207337 w 331788"/>
              <a:gd name="connsiteY6" fmla="*/ 327025 h 327025"/>
              <a:gd name="connsiteX7" fmla="*/ 207337 w 331788"/>
              <a:gd name="connsiteY7" fmla="*/ 234854 h 327025"/>
              <a:gd name="connsiteX8" fmla="*/ 195681 w 331788"/>
              <a:gd name="connsiteY8" fmla="*/ 223170 h 327025"/>
              <a:gd name="connsiteX9" fmla="*/ 136108 w 331788"/>
              <a:gd name="connsiteY9" fmla="*/ 223170 h 327025"/>
              <a:gd name="connsiteX10" fmla="*/ 124452 w 331788"/>
              <a:gd name="connsiteY10" fmla="*/ 234854 h 327025"/>
              <a:gd name="connsiteX11" fmla="*/ 124452 w 331788"/>
              <a:gd name="connsiteY11" fmla="*/ 327025 h 327025"/>
              <a:gd name="connsiteX12" fmla="*/ 58404 w 331788"/>
              <a:gd name="connsiteY12" fmla="*/ 327025 h 327025"/>
              <a:gd name="connsiteX13" fmla="*/ 42863 w 331788"/>
              <a:gd name="connsiteY13" fmla="*/ 310149 h 327025"/>
              <a:gd name="connsiteX14" fmla="*/ 42863 w 331788"/>
              <a:gd name="connsiteY14" fmla="*/ 154366 h 327025"/>
              <a:gd name="connsiteX15" fmla="*/ 48043 w 331788"/>
              <a:gd name="connsiteY15" fmla="*/ 141384 h 327025"/>
              <a:gd name="connsiteX16" fmla="*/ 155534 w 331788"/>
              <a:gd name="connsiteY16" fmla="*/ 53107 h 327025"/>
              <a:gd name="connsiteX17" fmla="*/ 165894 w 331788"/>
              <a:gd name="connsiteY17" fmla="*/ 0 h 327025"/>
              <a:gd name="connsiteX18" fmla="*/ 189223 w 331788"/>
              <a:gd name="connsiteY18" fmla="*/ 9125 h 327025"/>
              <a:gd name="connsiteX19" fmla="*/ 325308 w 331788"/>
              <a:gd name="connsiteY19" fmla="*/ 117321 h 327025"/>
              <a:gd name="connsiteX20" fmla="*/ 331788 w 331788"/>
              <a:gd name="connsiteY20" fmla="*/ 130356 h 327025"/>
              <a:gd name="connsiteX21" fmla="*/ 331788 w 331788"/>
              <a:gd name="connsiteY21" fmla="*/ 143392 h 327025"/>
              <a:gd name="connsiteX22" fmla="*/ 314940 w 331788"/>
              <a:gd name="connsiteY22" fmla="*/ 160338 h 327025"/>
              <a:gd name="connsiteX23" fmla="*/ 298091 w 331788"/>
              <a:gd name="connsiteY23" fmla="*/ 143392 h 327025"/>
              <a:gd name="connsiteX24" fmla="*/ 298091 w 331788"/>
              <a:gd name="connsiteY24" fmla="*/ 139481 h 327025"/>
              <a:gd name="connsiteX25" fmla="*/ 176263 w 331788"/>
              <a:gd name="connsiteY25" fmla="*/ 41714 h 327025"/>
              <a:gd name="connsiteX26" fmla="*/ 165894 w 331788"/>
              <a:gd name="connsiteY26" fmla="*/ 37804 h 327025"/>
              <a:gd name="connsiteX27" fmla="*/ 155526 w 331788"/>
              <a:gd name="connsiteY27" fmla="*/ 41714 h 327025"/>
              <a:gd name="connsiteX28" fmla="*/ 33697 w 331788"/>
              <a:gd name="connsiteY28" fmla="*/ 139481 h 327025"/>
              <a:gd name="connsiteX29" fmla="*/ 33697 w 331788"/>
              <a:gd name="connsiteY29" fmla="*/ 143392 h 327025"/>
              <a:gd name="connsiteX30" fmla="*/ 16849 w 331788"/>
              <a:gd name="connsiteY30" fmla="*/ 160338 h 327025"/>
              <a:gd name="connsiteX31" fmla="*/ 0 w 331788"/>
              <a:gd name="connsiteY31" fmla="*/ 143392 h 327025"/>
              <a:gd name="connsiteX32" fmla="*/ 0 w 331788"/>
              <a:gd name="connsiteY32" fmla="*/ 130356 h 327025"/>
              <a:gd name="connsiteX33" fmla="*/ 6480 w 331788"/>
              <a:gd name="connsiteY33" fmla="*/ 117321 h 327025"/>
              <a:gd name="connsiteX34" fmla="*/ 142565 w 331788"/>
              <a:gd name="connsiteY34" fmla="*/ 9125 h 327025"/>
              <a:gd name="connsiteX35" fmla="*/ 165894 w 331788"/>
              <a:gd name="connsiteY35" fmla="*/ 0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31788" h="327025">
                <a:moveTo>
                  <a:pt x="155534" y="53107"/>
                </a:moveTo>
                <a:cubicBezTo>
                  <a:pt x="162009" y="49212"/>
                  <a:pt x="169780" y="49212"/>
                  <a:pt x="176255" y="53107"/>
                </a:cubicBezTo>
                <a:cubicBezTo>
                  <a:pt x="176255" y="53107"/>
                  <a:pt x="176255" y="53107"/>
                  <a:pt x="283746" y="141384"/>
                </a:cubicBezTo>
                <a:cubicBezTo>
                  <a:pt x="286336" y="143980"/>
                  <a:pt x="288926" y="149173"/>
                  <a:pt x="288926" y="154366"/>
                </a:cubicBezTo>
                <a:cubicBezTo>
                  <a:pt x="288926" y="154366"/>
                  <a:pt x="288926" y="154366"/>
                  <a:pt x="288926" y="310149"/>
                </a:cubicBezTo>
                <a:cubicBezTo>
                  <a:pt x="288926" y="319236"/>
                  <a:pt x="282451" y="327025"/>
                  <a:pt x="273385" y="327025"/>
                </a:cubicBezTo>
                <a:cubicBezTo>
                  <a:pt x="273385" y="327025"/>
                  <a:pt x="273385" y="327025"/>
                  <a:pt x="207337" y="327025"/>
                </a:cubicBezTo>
                <a:cubicBezTo>
                  <a:pt x="207337" y="327025"/>
                  <a:pt x="207337" y="327025"/>
                  <a:pt x="207337" y="234854"/>
                </a:cubicBezTo>
                <a:cubicBezTo>
                  <a:pt x="207337" y="228363"/>
                  <a:pt x="202157" y="223170"/>
                  <a:pt x="195681" y="223170"/>
                </a:cubicBezTo>
                <a:cubicBezTo>
                  <a:pt x="195681" y="223170"/>
                  <a:pt x="195681" y="223170"/>
                  <a:pt x="136108" y="223170"/>
                </a:cubicBezTo>
                <a:cubicBezTo>
                  <a:pt x="129633" y="223170"/>
                  <a:pt x="124452" y="228363"/>
                  <a:pt x="124452" y="234854"/>
                </a:cubicBezTo>
                <a:cubicBezTo>
                  <a:pt x="124452" y="234854"/>
                  <a:pt x="124452" y="234854"/>
                  <a:pt x="124452" y="327025"/>
                </a:cubicBezTo>
                <a:cubicBezTo>
                  <a:pt x="124452" y="327025"/>
                  <a:pt x="124452" y="327025"/>
                  <a:pt x="58404" y="327025"/>
                </a:cubicBezTo>
                <a:cubicBezTo>
                  <a:pt x="49338" y="327025"/>
                  <a:pt x="42863" y="319236"/>
                  <a:pt x="42863" y="310149"/>
                </a:cubicBezTo>
                <a:cubicBezTo>
                  <a:pt x="42863" y="310149"/>
                  <a:pt x="42863" y="310149"/>
                  <a:pt x="42863" y="154366"/>
                </a:cubicBezTo>
                <a:cubicBezTo>
                  <a:pt x="42863" y="149173"/>
                  <a:pt x="45453" y="143980"/>
                  <a:pt x="48043" y="141384"/>
                </a:cubicBezTo>
                <a:cubicBezTo>
                  <a:pt x="48043" y="141384"/>
                  <a:pt x="48043" y="141384"/>
                  <a:pt x="155534" y="53107"/>
                </a:cubicBezTo>
                <a:close/>
                <a:moveTo>
                  <a:pt x="165894" y="0"/>
                </a:moveTo>
                <a:cubicBezTo>
                  <a:pt x="173670" y="0"/>
                  <a:pt x="182743" y="2607"/>
                  <a:pt x="189223" y="9125"/>
                </a:cubicBezTo>
                <a:cubicBezTo>
                  <a:pt x="189223" y="9125"/>
                  <a:pt x="189223" y="9125"/>
                  <a:pt x="325308" y="117321"/>
                </a:cubicBezTo>
                <a:cubicBezTo>
                  <a:pt x="329196" y="121231"/>
                  <a:pt x="331788" y="126446"/>
                  <a:pt x="331788" y="130356"/>
                </a:cubicBezTo>
                <a:cubicBezTo>
                  <a:pt x="331788" y="130356"/>
                  <a:pt x="331788" y="138178"/>
                  <a:pt x="331788" y="143392"/>
                </a:cubicBezTo>
                <a:cubicBezTo>
                  <a:pt x="331788" y="152517"/>
                  <a:pt x="324012" y="160338"/>
                  <a:pt x="314940" y="160338"/>
                </a:cubicBezTo>
                <a:cubicBezTo>
                  <a:pt x="305867" y="160338"/>
                  <a:pt x="298091" y="152517"/>
                  <a:pt x="298091" y="143392"/>
                </a:cubicBezTo>
                <a:cubicBezTo>
                  <a:pt x="298091" y="142088"/>
                  <a:pt x="298091" y="140785"/>
                  <a:pt x="298091" y="139481"/>
                </a:cubicBezTo>
                <a:cubicBezTo>
                  <a:pt x="298091" y="139481"/>
                  <a:pt x="298091" y="139481"/>
                  <a:pt x="176263" y="41714"/>
                </a:cubicBezTo>
                <a:cubicBezTo>
                  <a:pt x="176263" y="41714"/>
                  <a:pt x="171078" y="37804"/>
                  <a:pt x="165894" y="37804"/>
                </a:cubicBezTo>
                <a:cubicBezTo>
                  <a:pt x="160710" y="37804"/>
                  <a:pt x="155526" y="41714"/>
                  <a:pt x="155526" y="41714"/>
                </a:cubicBezTo>
                <a:cubicBezTo>
                  <a:pt x="155526" y="41714"/>
                  <a:pt x="155526" y="41714"/>
                  <a:pt x="33697" y="139481"/>
                </a:cubicBezTo>
                <a:cubicBezTo>
                  <a:pt x="33697" y="140785"/>
                  <a:pt x="33697" y="142088"/>
                  <a:pt x="33697" y="143392"/>
                </a:cubicBezTo>
                <a:cubicBezTo>
                  <a:pt x="33697" y="152517"/>
                  <a:pt x="25921" y="160338"/>
                  <a:pt x="16849" y="160338"/>
                </a:cubicBezTo>
                <a:cubicBezTo>
                  <a:pt x="7776" y="160338"/>
                  <a:pt x="0" y="152517"/>
                  <a:pt x="0" y="143392"/>
                </a:cubicBezTo>
                <a:cubicBezTo>
                  <a:pt x="0" y="138178"/>
                  <a:pt x="0" y="130356"/>
                  <a:pt x="0" y="130356"/>
                </a:cubicBezTo>
                <a:cubicBezTo>
                  <a:pt x="0" y="126446"/>
                  <a:pt x="2592" y="121231"/>
                  <a:pt x="6480" y="117321"/>
                </a:cubicBezTo>
                <a:cubicBezTo>
                  <a:pt x="6480" y="117321"/>
                  <a:pt x="6480" y="117321"/>
                  <a:pt x="142565" y="9125"/>
                </a:cubicBezTo>
                <a:cubicBezTo>
                  <a:pt x="149046" y="2607"/>
                  <a:pt x="158118" y="0"/>
                  <a:pt x="165894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778581" y="2557672"/>
            <a:ext cx="4118702" cy="699183"/>
            <a:chOff x="2291702" y="1996460"/>
            <a:chExt cx="4118702" cy="699183"/>
          </a:xfrm>
        </p:grpSpPr>
        <p:sp>
          <p:nvSpPr>
            <p:cNvPr id="45" name="TextBox 11"/>
            <p:cNvSpPr txBox="1"/>
            <p:nvPr/>
          </p:nvSpPr>
          <p:spPr>
            <a:xfrm>
              <a:off x="2291702" y="2336570"/>
              <a:ext cx="411870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46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78581" y="4061307"/>
            <a:ext cx="4118702" cy="699183"/>
            <a:chOff x="2291702" y="1996460"/>
            <a:chExt cx="4118702" cy="699183"/>
          </a:xfrm>
        </p:grpSpPr>
        <p:sp>
          <p:nvSpPr>
            <p:cNvPr id="48" name="TextBox 11"/>
            <p:cNvSpPr txBox="1"/>
            <p:nvPr/>
          </p:nvSpPr>
          <p:spPr>
            <a:xfrm>
              <a:off x="2291702" y="2336570"/>
              <a:ext cx="411870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49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778581" y="5553791"/>
            <a:ext cx="4118702" cy="699183"/>
            <a:chOff x="2291702" y="1996460"/>
            <a:chExt cx="4118702" cy="699183"/>
          </a:xfrm>
        </p:grpSpPr>
        <p:sp>
          <p:nvSpPr>
            <p:cNvPr id="51" name="TextBox 11"/>
            <p:cNvSpPr txBox="1"/>
            <p:nvPr/>
          </p:nvSpPr>
          <p:spPr>
            <a:xfrm>
              <a:off x="2291702" y="2336570"/>
              <a:ext cx="411870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52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064621" y="2557672"/>
            <a:ext cx="4118702" cy="699183"/>
            <a:chOff x="2291702" y="1996460"/>
            <a:chExt cx="4118702" cy="699183"/>
          </a:xfrm>
        </p:grpSpPr>
        <p:sp>
          <p:nvSpPr>
            <p:cNvPr id="54" name="TextBox 11"/>
            <p:cNvSpPr txBox="1"/>
            <p:nvPr/>
          </p:nvSpPr>
          <p:spPr>
            <a:xfrm>
              <a:off x="2291702" y="2336570"/>
              <a:ext cx="411870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55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064621" y="4061307"/>
            <a:ext cx="4118702" cy="699183"/>
            <a:chOff x="2291702" y="1996460"/>
            <a:chExt cx="4118702" cy="699183"/>
          </a:xfrm>
        </p:grpSpPr>
        <p:sp>
          <p:nvSpPr>
            <p:cNvPr id="57" name="TextBox 11"/>
            <p:cNvSpPr txBox="1"/>
            <p:nvPr/>
          </p:nvSpPr>
          <p:spPr>
            <a:xfrm>
              <a:off x="2291702" y="2336570"/>
              <a:ext cx="411870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58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064621" y="5553791"/>
            <a:ext cx="4118702" cy="699183"/>
            <a:chOff x="2291702" y="1996460"/>
            <a:chExt cx="4118702" cy="699183"/>
          </a:xfrm>
        </p:grpSpPr>
        <p:sp>
          <p:nvSpPr>
            <p:cNvPr id="60" name="TextBox 11"/>
            <p:cNvSpPr txBox="1"/>
            <p:nvPr/>
          </p:nvSpPr>
          <p:spPr>
            <a:xfrm>
              <a:off x="2291702" y="2336570"/>
              <a:ext cx="411870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61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53225" y="2014165"/>
            <a:ext cx="3754574" cy="3962400"/>
            <a:chOff x="1553225" y="1447801"/>
            <a:chExt cx="3754574" cy="39624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11" name="椭圆 10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文本框 4"/>
            <p:cNvSpPr txBox="1"/>
            <p:nvPr/>
          </p:nvSpPr>
          <p:spPr>
            <a:xfrm>
              <a:off x="2767511" y="2767281"/>
              <a:ext cx="132600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03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4" name="文本框 6"/>
          <p:cNvSpPr txBox="1"/>
          <p:nvPr/>
        </p:nvSpPr>
        <p:spPr>
          <a:xfrm>
            <a:off x="5523698" y="357034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标题文字添加此处</a:t>
            </a:r>
          </a:p>
        </p:txBody>
      </p:sp>
      <p:sp>
        <p:nvSpPr>
          <p:cNvPr id="15" name="文本框 7"/>
          <p:cNvSpPr txBox="1"/>
          <p:nvPr/>
        </p:nvSpPr>
        <p:spPr>
          <a:xfrm>
            <a:off x="5536398" y="4143738"/>
            <a:ext cx="4191802" cy="6860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224533" y="3121496"/>
            <a:ext cx="4186602" cy="659307"/>
            <a:chOff x="1604468" y="2360811"/>
            <a:chExt cx="4186602" cy="659307"/>
          </a:xfrm>
        </p:grpSpPr>
        <p:sp>
          <p:nvSpPr>
            <p:cNvPr id="27" name="Freeform: Shape 26"/>
            <p:cNvSpPr/>
            <p:nvPr/>
          </p:nvSpPr>
          <p:spPr bwMode="auto">
            <a:xfrm>
              <a:off x="1604468" y="2360811"/>
              <a:ext cx="725238" cy="659307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01</a:t>
              </a:r>
            </a:p>
          </p:txBody>
        </p:sp>
        <p:sp>
          <p:nvSpPr>
            <p:cNvPr id="28" name="Freeform: Shape 25"/>
            <p:cNvSpPr/>
            <p:nvPr/>
          </p:nvSpPr>
          <p:spPr bwMode="auto">
            <a:xfrm>
              <a:off x="2428602" y="2360811"/>
              <a:ext cx="3362468" cy="659307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TextBox 11"/>
            <p:cNvSpPr txBox="1"/>
            <p:nvPr/>
          </p:nvSpPr>
          <p:spPr>
            <a:xfrm>
              <a:off x="2548905" y="2518471"/>
              <a:ext cx="300756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24533" y="4147369"/>
            <a:ext cx="4186602" cy="659307"/>
            <a:chOff x="1604468" y="3386684"/>
            <a:chExt cx="4186602" cy="659307"/>
          </a:xfrm>
        </p:grpSpPr>
        <p:sp>
          <p:nvSpPr>
            <p:cNvPr id="31" name="Freeform: Shape 20"/>
            <p:cNvSpPr/>
            <p:nvPr/>
          </p:nvSpPr>
          <p:spPr bwMode="auto">
            <a:xfrm>
              <a:off x="1604468" y="3386684"/>
              <a:ext cx="725238" cy="659307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03</a:t>
              </a:r>
            </a:p>
          </p:txBody>
        </p:sp>
        <p:sp>
          <p:nvSpPr>
            <p:cNvPr id="32" name="Freeform: Shape 19"/>
            <p:cNvSpPr/>
            <p:nvPr/>
          </p:nvSpPr>
          <p:spPr bwMode="auto">
            <a:xfrm>
              <a:off x="2428602" y="3386684"/>
              <a:ext cx="3362468" cy="659307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TextBox 11"/>
            <p:cNvSpPr txBox="1"/>
            <p:nvPr/>
          </p:nvSpPr>
          <p:spPr>
            <a:xfrm>
              <a:off x="2548905" y="3536801"/>
              <a:ext cx="300756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4533" y="5173242"/>
            <a:ext cx="4186602" cy="659307"/>
            <a:chOff x="1604468" y="4412557"/>
            <a:chExt cx="4186602" cy="659307"/>
          </a:xfrm>
        </p:grpSpPr>
        <p:sp>
          <p:nvSpPr>
            <p:cNvPr id="35" name="Freeform: Shape 32"/>
            <p:cNvSpPr/>
            <p:nvPr/>
          </p:nvSpPr>
          <p:spPr bwMode="auto">
            <a:xfrm>
              <a:off x="1604468" y="4412557"/>
              <a:ext cx="725238" cy="659307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05</a:t>
              </a:r>
            </a:p>
          </p:txBody>
        </p:sp>
        <p:sp>
          <p:nvSpPr>
            <p:cNvPr id="36" name="Freeform: Shape 33"/>
            <p:cNvSpPr/>
            <p:nvPr/>
          </p:nvSpPr>
          <p:spPr bwMode="auto">
            <a:xfrm>
              <a:off x="2428602" y="4412557"/>
              <a:ext cx="3362468" cy="659307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TextBox 11"/>
            <p:cNvSpPr txBox="1"/>
            <p:nvPr/>
          </p:nvSpPr>
          <p:spPr>
            <a:xfrm>
              <a:off x="2548905" y="4562673"/>
              <a:ext cx="300756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20995" y="3129883"/>
            <a:ext cx="4186602" cy="659307"/>
            <a:chOff x="6400930" y="2369198"/>
            <a:chExt cx="4186602" cy="659307"/>
          </a:xfrm>
        </p:grpSpPr>
        <p:sp>
          <p:nvSpPr>
            <p:cNvPr id="39" name="Freeform: Shape 23"/>
            <p:cNvSpPr/>
            <p:nvPr/>
          </p:nvSpPr>
          <p:spPr bwMode="auto">
            <a:xfrm>
              <a:off x="6400930" y="2369198"/>
              <a:ext cx="725238" cy="659307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02</a:t>
              </a:r>
            </a:p>
          </p:txBody>
        </p:sp>
        <p:sp>
          <p:nvSpPr>
            <p:cNvPr id="40" name="Freeform: Shape 22"/>
            <p:cNvSpPr/>
            <p:nvPr/>
          </p:nvSpPr>
          <p:spPr bwMode="auto">
            <a:xfrm>
              <a:off x="7225064" y="2369198"/>
              <a:ext cx="3362468" cy="659307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TextBox 11"/>
            <p:cNvSpPr txBox="1"/>
            <p:nvPr/>
          </p:nvSpPr>
          <p:spPr>
            <a:xfrm>
              <a:off x="7349505" y="2518471"/>
              <a:ext cx="300756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16109" y="4151562"/>
            <a:ext cx="4186602" cy="659307"/>
            <a:chOff x="6396044" y="3390877"/>
            <a:chExt cx="4186602" cy="659307"/>
          </a:xfrm>
        </p:grpSpPr>
        <p:sp>
          <p:nvSpPr>
            <p:cNvPr id="43" name="Freeform: Shape 17"/>
            <p:cNvSpPr/>
            <p:nvPr/>
          </p:nvSpPr>
          <p:spPr bwMode="auto">
            <a:xfrm>
              <a:off x="6396044" y="3390877"/>
              <a:ext cx="725238" cy="659307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04</a:t>
              </a:r>
            </a:p>
          </p:txBody>
        </p:sp>
        <p:sp>
          <p:nvSpPr>
            <p:cNvPr id="44" name="Freeform: Shape 16"/>
            <p:cNvSpPr/>
            <p:nvPr/>
          </p:nvSpPr>
          <p:spPr bwMode="auto">
            <a:xfrm>
              <a:off x="7220178" y="3390877"/>
              <a:ext cx="3362468" cy="659307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TextBox 11"/>
            <p:cNvSpPr txBox="1"/>
            <p:nvPr/>
          </p:nvSpPr>
          <p:spPr>
            <a:xfrm>
              <a:off x="7349505" y="3536801"/>
              <a:ext cx="300756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14380" y="5173242"/>
            <a:ext cx="4186602" cy="659307"/>
            <a:chOff x="6394315" y="4412557"/>
            <a:chExt cx="4186602" cy="659307"/>
          </a:xfrm>
        </p:grpSpPr>
        <p:sp>
          <p:nvSpPr>
            <p:cNvPr id="47" name="Freeform: Shape 41"/>
            <p:cNvSpPr/>
            <p:nvPr/>
          </p:nvSpPr>
          <p:spPr bwMode="auto">
            <a:xfrm>
              <a:off x="6394315" y="4412557"/>
              <a:ext cx="725238" cy="659307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06</a:t>
              </a:r>
            </a:p>
          </p:txBody>
        </p:sp>
        <p:sp>
          <p:nvSpPr>
            <p:cNvPr id="48" name="Freeform: Shape 42"/>
            <p:cNvSpPr/>
            <p:nvPr/>
          </p:nvSpPr>
          <p:spPr bwMode="auto">
            <a:xfrm>
              <a:off x="7218449" y="4412557"/>
              <a:ext cx="3362468" cy="659307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TextBox 11"/>
            <p:cNvSpPr txBox="1"/>
            <p:nvPr/>
          </p:nvSpPr>
          <p:spPr>
            <a:xfrm>
              <a:off x="7349505" y="4562673"/>
              <a:ext cx="300756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endPara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397125" y="5170821"/>
            <a:ext cx="2449035" cy="1237792"/>
            <a:chOff x="2291702" y="1996460"/>
            <a:chExt cx="2449035" cy="1237792"/>
          </a:xfrm>
        </p:grpSpPr>
        <p:sp>
          <p:nvSpPr>
            <p:cNvPr id="28" name="TextBox 11"/>
            <p:cNvSpPr txBox="1"/>
            <p:nvPr/>
          </p:nvSpPr>
          <p:spPr>
            <a:xfrm>
              <a:off x="2291702" y="2336570"/>
              <a:ext cx="205739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9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801452" y="5170821"/>
            <a:ext cx="2449035" cy="1237792"/>
            <a:chOff x="2291702" y="1996460"/>
            <a:chExt cx="2449035" cy="1237792"/>
          </a:xfrm>
        </p:grpSpPr>
        <p:sp>
          <p:nvSpPr>
            <p:cNvPr id="31" name="TextBox 11"/>
            <p:cNvSpPr txBox="1"/>
            <p:nvPr/>
          </p:nvSpPr>
          <p:spPr>
            <a:xfrm>
              <a:off x="2291702" y="2336570"/>
              <a:ext cx="205739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2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5779" y="5170821"/>
            <a:ext cx="2449035" cy="1237792"/>
            <a:chOff x="2291702" y="1996460"/>
            <a:chExt cx="2449035" cy="1237792"/>
          </a:xfrm>
        </p:grpSpPr>
        <p:sp>
          <p:nvSpPr>
            <p:cNvPr id="34" name="TextBox 11"/>
            <p:cNvSpPr txBox="1"/>
            <p:nvPr/>
          </p:nvSpPr>
          <p:spPr>
            <a:xfrm>
              <a:off x="2291702" y="2336570"/>
              <a:ext cx="205739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5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610107" y="5170821"/>
            <a:ext cx="2449035" cy="1237792"/>
            <a:chOff x="2291702" y="1996460"/>
            <a:chExt cx="2449035" cy="1237792"/>
          </a:xfrm>
        </p:grpSpPr>
        <p:sp>
          <p:nvSpPr>
            <p:cNvPr id="37" name="TextBox 11"/>
            <p:cNvSpPr txBox="1"/>
            <p:nvPr/>
          </p:nvSpPr>
          <p:spPr>
            <a:xfrm>
              <a:off x="2291702" y="2336570"/>
              <a:ext cx="205739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8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368549" y="2364297"/>
            <a:ext cx="9252001" cy="2236259"/>
            <a:chOff x="1466850" y="1514591"/>
            <a:chExt cx="9252001" cy="2236259"/>
          </a:xfrm>
        </p:grpSpPr>
        <p:sp>
          <p:nvSpPr>
            <p:cNvPr id="40" name="矩形 39"/>
            <p:cNvSpPr/>
            <p:nvPr/>
          </p:nvSpPr>
          <p:spPr>
            <a:xfrm>
              <a:off x="1466851" y="1771650"/>
              <a:ext cx="9252000" cy="252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466851" y="1771650"/>
              <a:ext cx="5465991" cy="252000"/>
            </a:xfrm>
            <a:prstGeom prst="rect">
              <a:avLst/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466851" y="2347383"/>
              <a:ext cx="9252000" cy="252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466851" y="2347383"/>
              <a:ext cx="7253110" cy="252000"/>
            </a:xfrm>
            <a:prstGeom prst="rect">
              <a:avLst/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466851" y="2923116"/>
              <a:ext cx="9252000" cy="252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466851" y="2923116"/>
              <a:ext cx="6305549" cy="252000"/>
            </a:xfrm>
            <a:prstGeom prst="rect">
              <a:avLst/>
            </a:pr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66851" y="3498850"/>
              <a:ext cx="9252000" cy="2520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466851" y="3498850"/>
              <a:ext cx="8181974" cy="252000"/>
            </a:xfrm>
            <a:prstGeom prst="rect">
              <a:avLst/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8" name="TextBox 11"/>
            <p:cNvSpPr txBox="1"/>
            <p:nvPr/>
          </p:nvSpPr>
          <p:spPr>
            <a:xfrm>
              <a:off x="1466850" y="1514591"/>
              <a:ext cx="15716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9" name="TextBox 11"/>
            <p:cNvSpPr txBox="1"/>
            <p:nvPr/>
          </p:nvSpPr>
          <p:spPr>
            <a:xfrm>
              <a:off x="1466850" y="2088162"/>
              <a:ext cx="15716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0" name="TextBox 11"/>
            <p:cNvSpPr txBox="1"/>
            <p:nvPr/>
          </p:nvSpPr>
          <p:spPr>
            <a:xfrm>
              <a:off x="1466850" y="2667641"/>
              <a:ext cx="15716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1" name="TextBox 11"/>
            <p:cNvSpPr txBox="1"/>
            <p:nvPr/>
          </p:nvSpPr>
          <p:spPr>
            <a:xfrm>
              <a:off x="1466850" y="3249303"/>
              <a:ext cx="15716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290380" y="2785149"/>
            <a:ext cx="3191416" cy="3191416"/>
            <a:chOff x="4500292" y="2120630"/>
            <a:chExt cx="3191416" cy="3191416"/>
          </a:xfrm>
        </p:grpSpPr>
        <p:sp>
          <p:nvSpPr>
            <p:cNvPr id="24" name="Block Arc 2"/>
            <p:cNvSpPr/>
            <p:nvPr/>
          </p:nvSpPr>
          <p:spPr>
            <a:xfrm flipH="1">
              <a:off x="5171080" y="2791418"/>
              <a:ext cx="1849838" cy="1849838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Oval 3"/>
            <p:cNvSpPr/>
            <p:nvPr/>
          </p:nvSpPr>
          <p:spPr>
            <a:xfrm>
              <a:off x="5942212" y="2789554"/>
              <a:ext cx="311227" cy="31122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03</a:t>
              </a:r>
            </a:p>
          </p:txBody>
        </p:sp>
        <p:sp>
          <p:nvSpPr>
            <p:cNvPr id="26" name="Block Arc 5"/>
            <p:cNvSpPr/>
            <p:nvPr/>
          </p:nvSpPr>
          <p:spPr>
            <a:xfrm flipH="1">
              <a:off x="5506008" y="3126346"/>
              <a:ext cx="1179984" cy="1179984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Oval 6"/>
            <p:cNvSpPr/>
            <p:nvPr/>
          </p:nvSpPr>
          <p:spPr>
            <a:xfrm>
              <a:off x="5942213" y="3126346"/>
              <a:ext cx="311227" cy="31122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04</a:t>
              </a:r>
            </a:p>
          </p:txBody>
        </p:sp>
        <p:sp>
          <p:nvSpPr>
            <p:cNvPr id="28" name="Block Arc 8"/>
            <p:cNvSpPr/>
            <p:nvPr/>
          </p:nvSpPr>
          <p:spPr>
            <a:xfrm flipH="1">
              <a:off x="4834290" y="2454628"/>
              <a:ext cx="2523421" cy="2523422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Oval 9"/>
            <p:cNvSpPr/>
            <p:nvPr/>
          </p:nvSpPr>
          <p:spPr>
            <a:xfrm>
              <a:off x="5942212" y="2452762"/>
              <a:ext cx="311227" cy="31122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02</a:t>
              </a:r>
            </a:p>
          </p:txBody>
        </p:sp>
        <p:sp>
          <p:nvSpPr>
            <p:cNvPr id="30" name="Block Arc 11"/>
            <p:cNvSpPr/>
            <p:nvPr/>
          </p:nvSpPr>
          <p:spPr>
            <a:xfrm flipH="1">
              <a:off x="4500292" y="2120630"/>
              <a:ext cx="3191416" cy="319141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Oval 12"/>
            <p:cNvSpPr/>
            <p:nvPr/>
          </p:nvSpPr>
          <p:spPr>
            <a:xfrm>
              <a:off x="5942213" y="2120630"/>
              <a:ext cx="311227" cy="311227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+mn-cs"/>
                </a:rPr>
                <a:t>01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759082" y="2930681"/>
            <a:ext cx="3007561" cy="878719"/>
            <a:chOff x="2291702" y="1996460"/>
            <a:chExt cx="3007561" cy="878719"/>
          </a:xfrm>
        </p:grpSpPr>
        <p:sp>
          <p:nvSpPr>
            <p:cNvPr id="33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4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59082" y="4788056"/>
            <a:ext cx="3007561" cy="878719"/>
            <a:chOff x="2291702" y="1996460"/>
            <a:chExt cx="3007561" cy="878719"/>
          </a:xfrm>
        </p:grpSpPr>
        <p:sp>
          <p:nvSpPr>
            <p:cNvPr id="36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7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36501" y="2930681"/>
            <a:ext cx="3007561" cy="878719"/>
            <a:chOff x="2291702" y="1996460"/>
            <a:chExt cx="3007561" cy="878719"/>
          </a:xfrm>
        </p:grpSpPr>
        <p:sp>
          <p:nvSpPr>
            <p:cNvPr id="39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36501" y="4788056"/>
            <a:ext cx="3007561" cy="878719"/>
            <a:chOff x="2291702" y="1996460"/>
            <a:chExt cx="3007561" cy="878719"/>
          </a:xfrm>
        </p:grpSpPr>
        <p:sp>
          <p:nvSpPr>
            <p:cNvPr id="42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43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440557" y="2997600"/>
            <a:ext cx="2721270" cy="2474909"/>
            <a:chOff x="1636713" y="2374790"/>
            <a:chExt cx="2721270" cy="2474909"/>
          </a:xfrm>
        </p:grpSpPr>
        <p:sp>
          <p:nvSpPr>
            <p:cNvPr id="27" name="Arrow: Pentagon 78"/>
            <p:cNvSpPr/>
            <p:nvPr/>
          </p:nvSpPr>
          <p:spPr>
            <a:xfrm>
              <a:off x="1939017" y="2487969"/>
              <a:ext cx="2302367" cy="823643"/>
            </a:xfrm>
            <a:prstGeom prst="roundRect">
              <a:avLst>
                <a:gd name="adj" fmla="val 50000"/>
              </a:avLst>
            </a:prstGeom>
            <a:solidFill>
              <a:srgbClr val="44546A">
                <a:lumMod val="20000"/>
                <a:lumOff val="80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" name="Oval 79"/>
            <p:cNvSpPr/>
            <p:nvPr/>
          </p:nvSpPr>
          <p:spPr>
            <a:xfrm>
              <a:off x="1636713" y="2374790"/>
              <a:ext cx="1050001" cy="1050002"/>
            </a:xfrm>
            <a:prstGeom prst="ellipse">
              <a:avLst/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9" name="Freeform: Shape 80" title="HBOw5gySgy"/>
            <p:cNvSpPr>
              <a:spLocks/>
            </p:cNvSpPr>
            <p:nvPr/>
          </p:nvSpPr>
          <p:spPr bwMode="auto">
            <a:xfrm>
              <a:off x="1919967" y="2583235"/>
              <a:ext cx="481328" cy="606645"/>
            </a:xfrm>
            <a:custGeom>
              <a:avLst/>
              <a:gdLst>
                <a:gd name="connsiteX0" fmla="*/ 179388 w 268288"/>
                <a:gd name="connsiteY0" fmla="*/ 166688 h 338138"/>
                <a:gd name="connsiteX1" fmla="*/ 203200 w 268288"/>
                <a:gd name="connsiteY1" fmla="*/ 190443 h 338138"/>
                <a:gd name="connsiteX2" fmla="*/ 203200 w 268288"/>
                <a:gd name="connsiteY2" fmla="*/ 252471 h 338138"/>
                <a:gd name="connsiteX3" fmla="*/ 179388 w 268288"/>
                <a:gd name="connsiteY3" fmla="*/ 276226 h 338138"/>
                <a:gd name="connsiteX4" fmla="*/ 155575 w 268288"/>
                <a:gd name="connsiteY4" fmla="*/ 252471 h 338138"/>
                <a:gd name="connsiteX5" fmla="*/ 155575 w 268288"/>
                <a:gd name="connsiteY5" fmla="*/ 190443 h 338138"/>
                <a:gd name="connsiteX6" fmla="*/ 179388 w 268288"/>
                <a:gd name="connsiteY6" fmla="*/ 166688 h 338138"/>
                <a:gd name="connsiteX7" fmla="*/ 179388 w 268288"/>
                <a:gd name="connsiteY7" fmla="*/ 150813 h 338138"/>
                <a:gd name="connsiteX8" fmla="*/ 139700 w 268288"/>
                <a:gd name="connsiteY8" fmla="*/ 190427 h 338138"/>
                <a:gd name="connsiteX9" fmla="*/ 139700 w 268288"/>
                <a:gd name="connsiteY9" fmla="*/ 252488 h 338138"/>
                <a:gd name="connsiteX10" fmla="*/ 179388 w 268288"/>
                <a:gd name="connsiteY10" fmla="*/ 292101 h 338138"/>
                <a:gd name="connsiteX11" fmla="*/ 219075 w 268288"/>
                <a:gd name="connsiteY11" fmla="*/ 252488 h 338138"/>
                <a:gd name="connsiteX12" fmla="*/ 219075 w 268288"/>
                <a:gd name="connsiteY12" fmla="*/ 190427 h 338138"/>
                <a:gd name="connsiteX13" fmla="*/ 179388 w 268288"/>
                <a:gd name="connsiteY13" fmla="*/ 150813 h 338138"/>
                <a:gd name="connsiteX14" fmla="*/ 57120 w 268288"/>
                <a:gd name="connsiteY14" fmla="*/ 150813 h 338138"/>
                <a:gd name="connsiteX15" fmla="*/ 49212 w 268288"/>
                <a:gd name="connsiteY15" fmla="*/ 158705 h 338138"/>
                <a:gd name="connsiteX16" fmla="*/ 57120 w 268288"/>
                <a:gd name="connsiteY16" fmla="*/ 166597 h 338138"/>
                <a:gd name="connsiteX17" fmla="*/ 80842 w 268288"/>
                <a:gd name="connsiteY17" fmla="*/ 166597 h 338138"/>
                <a:gd name="connsiteX18" fmla="*/ 103247 w 268288"/>
                <a:gd name="connsiteY18" fmla="*/ 188959 h 338138"/>
                <a:gd name="connsiteX19" fmla="*/ 103247 w 268288"/>
                <a:gd name="connsiteY19" fmla="*/ 190274 h 338138"/>
                <a:gd name="connsiteX20" fmla="*/ 80842 w 268288"/>
                <a:gd name="connsiteY20" fmla="*/ 212635 h 338138"/>
                <a:gd name="connsiteX21" fmla="*/ 57120 w 268288"/>
                <a:gd name="connsiteY21" fmla="*/ 212635 h 338138"/>
                <a:gd name="connsiteX22" fmla="*/ 49212 w 268288"/>
                <a:gd name="connsiteY22" fmla="*/ 220527 h 338138"/>
                <a:gd name="connsiteX23" fmla="*/ 57120 w 268288"/>
                <a:gd name="connsiteY23" fmla="*/ 228419 h 338138"/>
                <a:gd name="connsiteX24" fmla="*/ 80842 w 268288"/>
                <a:gd name="connsiteY24" fmla="*/ 228419 h 338138"/>
                <a:gd name="connsiteX25" fmla="*/ 103247 w 268288"/>
                <a:gd name="connsiteY25" fmla="*/ 250781 h 338138"/>
                <a:gd name="connsiteX26" fmla="*/ 80842 w 268288"/>
                <a:gd name="connsiteY26" fmla="*/ 273142 h 338138"/>
                <a:gd name="connsiteX27" fmla="*/ 57120 w 268288"/>
                <a:gd name="connsiteY27" fmla="*/ 273142 h 338138"/>
                <a:gd name="connsiteX28" fmla="*/ 49212 w 268288"/>
                <a:gd name="connsiteY28" fmla="*/ 281034 h 338138"/>
                <a:gd name="connsiteX29" fmla="*/ 57120 w 268288"/>
                <a:gd name="connsiteY29" fmla="*/ 288926 h 338138"/>
                <a:gd name="connsiteX30" fmla="*/ 80842 w 268288"/>
                <a:gd name="connsiteY30" fmla="*/ 288926 h 338138"/>
                <a:gd name="connsiteX31" fmla="*/ 119062 w 268288"/>
                <a:gd name="connsiteY31" fmla="*/ 250781 h 338138"/>
                <a:gd name="connsiteX32" fmla="*/ 103247 w 268288"/>
                <a:gd name="connsiteY32" fmla="*/ 220527 h 338138"/>
                <a:gd name="connsiteX33" fmla="*/ 119062 w 268288"/>
                <a:gd name="connsiteY33" fmla="*/ 190274 h 338138"/>
                <a:gd name="connsiteX34" fmla="*/ 119062 w 268288"/>
                <a:gd name="connsiteY34" fmla="*/ 188959 h 338138"/>
                <a:gd name="connsiteX35" fmla="*/ 80842 w 268288"/>
                <a:gd name="connsiteY35" fmla="*/ 150813 h 338138"/>
                <a:gd name="connsiteX36" fmla="*/ 57120 w 268288"/>
                <a:gd name="connsiteY36" fmla="*/ 150813 h 338138"/>
                <a:gd name="connsiteX37" fmla="*/ 46099 w 268288"/>
                <a:gd name="connsiteY37" fmla="*/ 47625 h 338138"/>
                <a:gd name="connsiteX38" fmla="*/ 15875 w 268288"/>
                <a:gd name="connsiteY38" fmla="*/ 79629 h 338138"/>
                <a:gd name="connsiteX39" fmla="*/ 15875 w 268288"/>
                <a:gd name="connsiteY39" fmla="*/ 114300 h 338138"/>
                <a:gd name="connsiteX40" fmla="*/ 252413 w 268288"/>
                <a:gd name="connsiteY40" fmla="*/ 114300 h 338138"/>
                <a:gd name="connsiteX41" fmla="*/ 252413 w 268288"/>
                <a:gd name="connsiteY41" fmla="*/ 79629 h 338138"/>
                <a:gd name="connsiteX42" fmla="*/ 222189 w 268288"/>
                <a:gd name="connsiteY42" fmla="*/ 47625 h 338138"/>
                <a:gd name="connsiteX43" fmla="*/ 210362 w 268288"/>
                <a:gd name="connsiteY43" fmla="*/ 47625 h 338138"/>
                <a:gd name="connsiteX44" fmla="*/ 210362 w 268288"/>
                <a:gd name="connsiteY44" fmla="*/ 71628 h 338138"/>
                <a:gd name="connsiteX45" fmla="*/ 202477 w 268288"/>
                <a:gd name="connsiteY45" fmla="*/ 79629 h 338138"/>
                <a:gd name="connsiteX46" fmla="*/ 194593 w 268288"/>
                <a:gd name="connsiteY46" fmla="*/ 71628 h 338138"/>
                <a:gd name="connsiteX47" fmla="*/ 194593 w 268288"/>
                <a:gd name="connsiteY47" fmla="*/ 47625 h 338138"/>
                <a:gd name="connsiteX48" fmla="*/ 73696 w 268288"/>
                <a:gd name="connsiteY48" fmla="*/ 47625 h 338138"/>
                <a:gd name="connsiteX49" fmla="*/ 73696 w 268288"/>
                <a:gd name="connsiteY49" fmla="*/ 71628 h 338138"/>
                <a:gd name="connsiteX50" fmla="*/ 65811 w 268288"/>
                <a:gd name="connsiteY50" fmla="*/ 79629 h 338138"/>
                <a:gd name="connsiteX51" fmla="*/ 57926 w 268288"/>
                <a:gd name="connsiteY51" fmla="*/ 71628 h 338138"/>
                <a:gd name="connsiteX52" fmla="*/ 57926 w 268288"/>
                <a:gd name="connsiteY52" fmla="*/ 47625 h 338138"/>
                <a:gd name="connsiteX53" fmla="*/ 46099 w 268288"/>
                <a:gd name="connsiteY53" fmla="*/ 47625 h 338138"/>
                <a:gd name="connsiteX54" fmla="*/ 65757 w 268288"/>
                <a:gd name="connsiteY54" fmla="*/ 0 h 338138"/>
                <a:gd name="connsiteX55" fmla="*/ 73648 w 268288"/>
                <a:gd name="connsiteY55" fmla="*/ 7925 h 338138"/>
                <a:gd name="connsiteX56" fmla="*/ 73648 w 268288"/>
                <a:gd name="connsiteY56" fmla="*/ 31700 h 338138"/>
                <a:gd name="connsiteX57" fmla="*/ 194640 w 268288"/>
                <a:gd name="connsiteY57" fmla="*/ 31700 h 338138"/>
                <a:gd name="connsiteX58" fmla="*/ 194640 w 268288"/>
                <a:gd name="connsiteY58" fmla="*/ 7925 h 338138"/>
                <a:gd name="connsiteX59" fmla="*/ 202531 w 268288"/>
                <a:gd name="connsiteY59" fmla="*/ 0 h 338138"/>
                <a:gd name="connsiteX60" fmla="*/ 210422 w 268288"/>
                <a:gd name="connsiteY60" fmla="*/ 7925 h 338138"/>
                <a:gd name="connsiteX61" fmla="*/ 210422 w 268288"/>
                <a:gd name="connsiteY61" fmla="*/ 31700 h 338138"/>
                <a:gd name="connsiteX62" fmla="*/ 222258 w 268288"/>
                <a:gd name="connsiteY62" fmla="*/ 31700 h 338138"/>
                <a:gd name="connsiteX63" fmla="*/ 268288 w 268288"/>
                <a:gd name="connsiteY63" fmla="*/ 79251 h 338138"/>
                <a:gd name="connsiteX64" fmla="*/ 268288 w 268288"/>
                <a:gd name="connsiteY64" fmla="*/ 290587 h 338138"/>
                <a:gd name="connsiteX65" fmla="*/ 222258 w 268288"/>
                <a:gd name="connsiteY65" fmla="*/ 338138 h 338138"/>
                <a:gd name="connsiteX66" fmla="*/ 46030 w 268288"/>
                <a:gd name="connsiteY66" fmla="*/ 338138 h 338138"/>
                <a:gd name="connsiteX67" fmla="*/ 0 w 268288"/>
                <a:gd name="connsiteY67" fmla="*/ 290587 h 338138"/>
                <a:gd name="connsiteX68" fmla="*/ 0 w 268288"/>
                <a:gd name="connsiteY68" fmla="*/ 79251 h 338138"/>
                <a:gd name="connsiteX69" fmla="*/ 46030 w 268288"/>
                <a:gd name="connsiteY69" fmla="*/ 31700 h 338138"/>
                <a:gd name="connsiteX70" fmla="*/ 57866 w 268288"/>
                <a:gd name="connsiteY70" fmla="*/ 31700 h 338138"/>
                <a:gd name="connsiteX71" fmla="*/ 57866 w 268288"/>
                <a:gd name="connsiteY71" fmla="*/ 7925 h 338138"/>
                <a:gd name="connsiteX72" fmla="*/ 65757 w 268288"/>
                <a:gd name="connsiteY7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68288" h="338138">
                  <a:moveTo>
                    <a:pt x="179388" y="166688"/>
                  </a:moveTo>
                  <a:cubicBezTo>
                    <a:pt x="192617" y="166688"/>
                    <a:pt x="203200" y="177246"/>
                    <a:pt x="203200" y="190443"/>
                  </a:cubicBezTo>
                  <a:cubicBezTo>
                    <a:pt x="203200" y="252471"/>
                    <a:pt x="203200" y="252471"/>
                    <a:pt x="203200" y="252471"/>
                  </a:cubicBezTo>
                  <a:cubicBezTo>
                    <a:pt x="203200" y="265668"/>
                    <a:pt x="192617" y="276226"/>
                    <a:pt x="179388" y="276226"/>
                  </a:cubicBezTo>
                  <a:cubicBezTo>
                    <a:pt x="166158" y="276226"/>
                    <a:pt x="155575" y="265668"/>
                    <a:pt x="155575" y="252471"/>
                  </a:cubicBezTo>
                  <a:cubicBezTo>
                    <a:pt x="155575" y="190443"/>
                    <a:pt x="155575" y="190443"/>
                    <a:pt x="155575" y="190443"/>
                  </a:cubicBezTo>
                  <a:cubicBezTo>
                    <a:pt x="155575" y="177246"/>
                    <a:pt x="166158" y="166688"/>
                    <a:pt x="179388" y="166688"/>
                  </a:cubicBezTo>
                  <a:close/>
                  <a:moveTo>
                    <a:pt x="179388" y="150813"/>
                  </a:moveTo>
                  <a:cubicBezTo>
                    <a:pt x="158221" y="150813"/>
                    <a:pt x="139700" y="169299"/>
                    <a:pt x="139700" y="190427"/>
                  </a:cubicBezTo>
                  <a:cubicBezTo>
                    <a:pt x="139700" y="252488"/>
                    <a:pt x="139700" y="252488"/>
                    <a:pt x="139700" y="252488"/>
                  </a:cubicBezTo>
                  <a:cubicBezTo>
                    <a:pt x="139700" y="273615"/>
                    <a:pt x="158221" y="292101"/>
                    <a:pt x="179388" y="292101"/>
                  </a:cubicBezTo>
                  <a:cubicBezTo>
                    <a:pt x="201877" y="292101"/>
                    <a:pt x="219075" y="273615"/>
                    <a:pt x="219075" y="252488"/>
                  </a:cubicBezTo>
                  <a:lnTo>
                    <a:pt x="219075" y="190427"/>
                  </a:lnTo>
                  <a:cubicBezTo>
                    <a:pt x="219075" y="169299"/>
                    <a:pt x="201877" y="150813"/>
                    <a:pt x="179388" y="150813"/>
                  </a:cubicBezTo>
                  <a:close/>
                  <a:moveTo>
                    <a:pt x="57120" y="150813"/>
                  </a:moveTo>
                  <a:cubicBezTo>
                    <a:pt x="51848" y="150813"/>
                    <a:pt x="49212" y="154759"/>
                    <a:pt x="49212" y="158705"/>
                  </a:cubicBezTo>
                  <a:cubicBezTo>
                    <a:pt x="49212" y="163967"/>
                    <a:pt x="51848" y="166597"/>
                    <a:pt x="57120" y="166597"/>
                  </a:cubicBezTo>
                  <a:cubicBezTo>
                    <a:pt x="80842" y="166597"/>
                    <a:pt x="80842" y="166597"/>
                    <a:pt x="80842" y="166597"/>
                  </a:cubicBezTo>
                  <a:cubicBezTo>
                    <a:pt x="92704" y="166597"/>
                    <a:pt x="103247" y="177120"/>
                    <a:pt x="103247" y="188959"/>
                  </a:cubicBezTo>
                  <a:cubicBezTo>
                    <a:pt x="103247" y="190274"/>
                    <a:pt x="103247" y="190274"/>
                    <a:pt x="103247" y="190274"/>
                  </a:cubicBezTo>
                  <a:cubicBezTo>
                    <a:pt x="103247" y="202112"/>
                    <a:pt x="92704" y="212635"/>
                    <a:pt x="80842" y="212635"/>
                  </a:cubicBezTo>
                  <a:cubicBezTo>
                    <a:pt x="57120" y="212635"/>
                    <a:pt x="57120" y="212635"/>
                    <a:pt x="57120" y="212635"/>
                  </a:cubicBezTo>
                  <a:cubicBezTo>
                    <a:pt x="51848" y="212635"/>
                    <a:pt x="49212" y="215266"/>
                    <a:pt x="49212" y="220527"/>
                  </a:cubicBezTo>
                  <a:cubicBezTo>
                    <a:pt x="49212" y="224473"/>
                    <a:pt x="51848" y="228419"/>
                    <a:pt x="57120" y="228419"/>
                  </a:cubicBezTo>
                  <a:cubicBezTo>
                    <a:pt x="80842" y="228419"/>
                    <a:pt x="80842" y="228419"/>
                    <a:pt x="80842" y="228419"/>
                  </a:cubicBezTo>
                  <a:cubicBezTo>
                    <a:pt x="92704" y="228419"/>
                    <a:pt x="103247" y="237627"/>
                    <a:pt x="103247" y="250781"/>
                  </a:cubicBezTo>
                  <a:cubicBezTo>
                    <a:pt x="103247" y="263934"/>
                    <a:pt x="92704" y="273142"/>
                    <a:pt x="80842" y="273142"/>
                  </a:cubicBezTo>
                  <a:cubicBezTo>
                    <a:pt x="57120" y="273142"/>
                    <a:pt x="57120" y="273142"/>
                    <a:pt x="57120" y="273142"/>
                  </a:cubicBezTo>
                  <a:cubicBezTo>
                    <a:pt x="51848" y="273142"/>
                    <a:pt x="49212" y="277088"/>
                    <a:pt x="49212" y="281034"/>
                  </a:cubicBezTo>
                  <a:cubicBezTo>
                    <a:pt x="49212" y="284980"/>
                    <a:pt x="51848" y="288926"/>
                    <a:pt x="57120" y="288926"/>
                  </a:cubicBezTo>
                  <a:cubicBezTo>
                    <a:pt x="80842" y="288926"/>
                    <a:pt x="80842" y="288926"/>
                    <a:pt x="80842" y="288926"/>
                  </a:cubicBezTo>
                  <a:cubicBezTo>
                    <a:pt x="101929" y="288926"/>
                    <a:pt x="119062" y="271826"/>
                    <a:pt x="119062" y="250781"/>
                  </a:cubicBezTo>
                  <a:cubicBezTo>
                    <a:pt x="119062" y="237627"/>
                    <a:pt x="112473" y="227104"/>
                    <a:pt x="103247" y="220527"/>
                  </a:cubicBezTo>
                  <a:cubicBezTo>
                    <a:pt x="112473" y="212635"/>
                    <a:pt x="119062" y="202112"/>
                    <a:pt x="119062" y="190274"/>
                  </a:cubicBezTo>
                  <a:lnTo>
                    <a:pt x="119062" y="188959"/>
                  </a:lnTo>
                  <a:cubicBezTo>
                    <a:pt x="119062" y="167913"/>
                    <a:pt x="101929" y="150813"/>
                    <a:pt x="80842" y="150813"/>
                  </a:cubicBezTo>
                  <a:cubicBezTo>
                    <a:pt x="57120" y="150813"/>
                    <a:pt x="57120" y="150813"/>
                    <a:pt x="57120" y="150813"/>
                  </a:cubicBezTo>
                  <a:close/>
                  <a:moveTo>
                    <a:pt x="46099" y="47625"/>
                  </a:moveTo>
                  <a:cubicBezTo>
                    <a:pt x="29016" y="47625"/>
                    <a:pt x="15875" y="62294"/>
                    <a:pt x="15875" y="79629"/>
                  </a:cubicBezTo>
                  <a:cubicBezTo>
                    <a:pt x="15875" y="114300"/>
                    <a:pt x="15875" y="114300"/>
                    <a:pt x="15875" y="114300"/>
                  </a:cubicBezTo>
                  <a:cubicBezTo>
                    <a:pt x="252413" y="114300"/>
                    <a:pt x="252413" y="114300"/>
                    <a:pt x="252413" y="114300"/>
                  </a:cubicBezTo>
                  <a:lnTo>
                    <a:pt x="252413" y="79629"/>
                  </a:lnTo>
                  <a:cubicBezTo>
                    <a:pt x="252413" y="62294"/>
                    <a:pt x="239272" y="47625"/>
                    <a:pt x="222189" y="47625"/>
                  </a:cubicBezTo>
                  <a:cubicBezTo>
                    <a:pt x="210362" y="47625"/>
                    <a:pt x="210362" y="47625"/>
                    <a:pt x="210362" y="47625"/>
                  </a:cubicBezTo>
                  <a:cubicBezTo>
                    <a:pt x="210362" y="71628"/>
                    <a:pt x="210362" y="71628"/>
                    <a:pt x="210362" y="71628"/>
                  </a:cubicBezTo>
                  <a:cubicBezTo>
                    <a:pt x="210362" y="75629"/>
                    <a:pt x="206420" y="79629"/>
                    <a:pt x="202477" y="79629"/>
                  </a:cubicBezTo>
                  <a:cubicBezTo>
                    <a:pt x="197221" y="79629"/>
                    <a:pt x="194593" y="75629"/>
                    <a:pt x="194593" y="71628"/>
                  </a:cubicBezTo>
                  <a:cubicBezTo>
                    <a:pt x="194593" y="47625"/>
                    <a:pt x="194593" y="47625"/>
                    <a:pt x="194593" y="47625"/>
                  </a:cubicBezTo>
                  <a:cubicBezTo>
                    <a:pt x="73696" y="47625"/>
                    <a:pt x="73696" y="47625"/>
                    <a:pt x="73696" y="47625"/>
                  </a:cubicBezTo>
                  <a:cubicBezTo>
                    <a:pt x="73696" y="71628"/>
                    <a:pt x="73696" y="71628"/>
                    <a:pt x="73696" y="71628"/>
                  </a:cubicBezTo>
                  <a:cubicBezTo>
                    <a:pt x="73696" y="75629"/>
                    <a:pt x="71067" y="79629"/>
                    <a:pt x="65811" y="79629"/>
                  </a:cubicBezTo>
                  <a:cubicBezTo>
                    <a:pt x="61869" y="79629"/>
                    <a:pt x="57926" y="75629"/>
                    <a:pt x="57926" y="71628"/>
                  </a:cubicBezTo>
                  <a:cubicBezTo>
                    <a:pt x="57926" y="47625"/>
                    <a:pt x="57926" y="47625"/>
                    <a:pt x="57926" y="47625"/>
                  </a:cubicBezTo>
                  <a:cubicBezTo>
                    <a:pt x="46099" y="47625"/>
                    <a:pt x="46099" y="47625"/>
                    <a:pt x="46099" y="47625"/>
                  </a:cubicBezTo>
                  <a:close/>
                  <a:moveTo>
                    <a:pt x="65757" y="0"/>
                  </a:moveTo>
                  <a:cubicBezTo>
                    <a:pt x="71018" y="0"/>
                    <a:pt x="73648" y="3962"/>
                    <a:pt x="73648" y="7925"/>
                  </a:cubicBezTo>
                  <a:cubicBezTo>
                    <a:pt x="73648" y="31700"/>
                    <a:pt x="73648" y="31700"/>
                    <a:pt x="73648" y="31700"/>
                  </a:cubicBezTo>
                  <a:cubicBezTo>
                    <a:pt x="194640" y="31700"/>
                    <a:pt x="194640" y="31700"/>
                    <a:pt x="194640" y="31700"/>
                  </a:cubicBezTo>
                  <a:cubicBezTo>
                    <a:pt x="194640" y="7925"/>
                    <a:pt x="194640" y="7925"/>
                    <a:pt x="194640" y="7925"/>
                  </a:cubicBezTo>
                  <a:cubicBezTo>
                    <a:pt x="194640" y="3962"/>
                    <a:pt x="197271" y="0"/>
                    <a:pt x="202531" y="0"/>
                  </a:cubicBezTo>
                  <a:cubicBezTo>
                    <a:pt x="206477" y="0"/>
                    <a:pt x="210422" y="3962"/>
                    <a:pt x="210422" y="7925"/>
                  </a:cubicBezTo>
                  <a:cubicBezTo>
                    <a:pt x="210422" y="31700"/>
                    <a:pt x="210422" y="31700"/>
                    <a:pt x="210422" y="31700"/>
                  </a:cubicBezTo>
                  <a:cubicBezTo>
                    <a:pt x="222258" y="31700"/>
                    <a:pt x="222258" y="31700"/>
                    <a:pt x="222258" y="31700"/>
                  </a:cubicBezTo>
                  <a:cubicBezTo>
                    <a:pt x="247246" y="31700"/>
                    <a:pt x="268288" y="52834"/>
                    <a:pt x="268288" y="79251"/>
                  </a:cubicBezTo>
                  <a:cubicBezTo>
                    <a:pt x="268288" y="290587"/>
                    <a:pt x="268288" y="290587"/>
                    <a:pt x="268288" y="290587"/>
                  </a:cubicBezTo>
                  <a:cubicBezTo>
                    <a:pt x="268288" y="317005"/>
                    <a:pt x="247246" y="338138"/>
                    <a:pt x="222258" y="338138"/>
                  </a:cubicBezTo>
                  <a:cubicBezTo>
                    <a:pt x="46030" y="338138"/>
                    <a:pt x="46030" y="338138"/>
                    <a:pt x="46030" y="338138"/>
                  </a:cubicBezTo>
                  <a:cubicBezTo>
                    <a:pt x="21042" y="338138"/>
                    <a:pt x="0" y="317005"/>
                    <a:pt x="0" y="290587"/>
                  </a:cubicBezTo>
                  <a:cubicBezTo>
                    <a:pt x="0" y="79251"/>
                    <a:pt x="0" y="79251"/>
                    <a:pt x="0" y="79251"/>
                  </a:cubicBezTo>
                  <a:cubicBezTo>
                    <a:pt x="0" y="52834"/>
                    <a:pt x="21042" y="31700"/>
                    <a:pt x="46030" y="31700"/>
                  </a:cubicBezTo>
                  <a:cubicBezTo>
                    <a:pt x="57866" y="31700"/>
                    <a:pt x="57866" y="31700"/>
                    <a:pt x="57866" y="31700"/>
                  </a:cubicBezTo>
                  <a:cubicBezTo>
                    <a:pt x="57866" y="7925"/>
                    <a:pt x="57866" y="7925"/>
                    <a:pt x="57866" y="7925"/>
                  </a:cubicBezTo>
                  <a:cubicBezTo>
                    <a:pt x="57866" y="3962"/>
                    <a:pt x="61812" y="0"/>
                    <a:pt x="65757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800428" y="3791444"/>
              <a:ext cx="2557555" cy="1058255"/>
              <a:chOff x="2291702" y="1996460"/>
              <a:chExt cx="2557555" cy="1058255"/>
            </a:xfrm>
          </p:grpSpPr>
          <p:sp>
            <p:nvSpPr>
              <p:cNvPr id="32" name="TextBox 11"/>
              <p:cNvSpPr txBox="1"/>
              <p:nvPr/>
            </p:nvSpPr>
            <p:spPr>
              <a:xfrm>
                <a:off x="2291702" y="2336570"/>
                <a:ext cx="2557555" cy="7181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away, behind the word mountains, far from the countries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Vokalia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and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Consonantia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, there live the blind texts.</a:t>
                </a:r>
              </a:p>
            </p:txBody>
          </p:sp>
          <p:sp>
            <p:nvSpPr>
              <p:cNvPr id="33" name="TextBox 11"/>
              <p:cNvSpPr txBox="1"/>
              <p:nvPr/>
            </p:nvSpPr>
            <p:spPr>
              <a:xfrm>
                <a:off x="2291702" y="1996460"/>
                <a:ext cx="244903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标题文字添加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31" name="TextBox 11"/>
            <p:cNvSpPr txBox="1"/>
            <p:nvPr/>
          </p:nvSpPr>
          <p:spPr>
            <a:xfrm>
              <a:off x="2969968" y="2696837"/>
              <a:ext cx="79459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$589</a:t>
              </a:r>
              <a:endPara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43144" y="2997600"/>
            <a:ext cx="2732264" cy="2474909"/>
            <a:chOff x="4739300" y="2374790"/>
            <a:chExt cx="2732264" cy="2474909"/>
          </a:xfrm>
        </p:grpSpPr>
        <p:sp>
          <p:nvSpPr>
            <p:cNvPr id="35" name="Arrow: Pentagon 81"/>
            <p:cNvSpPr/>
            <p:nvPr/>
          </p:nvSpPr>
          <p:spPr>
            <a:xfrm>
              <a:off x="5041604" y="2487969"/>
              <a:ext cx="2302367" cy="823643"/>
            </a:xfrm>
            <a:prstGeom prst="roundRect">
              <a:avLst>
                <a:gd name="adj" fmla="val 50000"/>
              </a:avLst>
            </a:prstGeom>
            <a:solidFill>
              <a:srgbClr val="44546A">
                <a:lumMod val="20000"/>
                <a:lumOff val="80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6" name="Oval 82"/>
            <p:cNvSpPr/>
            <p:nvPr/>
          </p:nvSpPr>
          <p:spPr>
            <a:xfrm>
              <a:off x="4739300" y="2374790"/>
              <a:ext cx="1050001" cy="1050002"/>
            </a:xfrm>
            <a:prstGeom prst="ellipse">
              <a:avLst/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Freeform: Shape 83"/>
            <p:cNvSpPr>
              <a:spLocks noChangeAspect="1"/>
            </p:cNvSpPr>
            <p:nvPr/>
          </p:nvSpPr>
          <p:spPr bwMode="auto">
            <a:xfrm>
              <a:off x="4951034" y="2582845"/>
              <a:ext cx="634556" cy="63389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914009" y="3791444"/>
              <a:ext cx="2557555" cy="1058255"/>
              <a:chOff x="2291702" y="1996460"/>
              <a:chExt cx="2557555" cy="1058255"/>
            </a:xfrm>
          </p:grpSpPr>
          <p:sp>
            <p:nvSpPr>
              <p:cNvPr id="40" name="TextBox 11"/>
              <p:cNvSpPr txBox="1"/>
              <p:nvPr/>
            </p:nvSpPr>
            <p:spPr>
              <a:xfrm>
                <a:off x="2291702" y="2336570"/>
                <a:ext cx="2557555" cy="7181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away, behind the word mountains, far from the countries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Vokalia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and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Consonantia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, there live the blind texts.</a:t>
                </a:r>
              </a:p>
            </p:txBody>
          </p:sp>
          <p:sp>
            <p:nvSpPr>
              <p:cNvPr id="41" name="TextBox 11"/>
              <p:cNvSpPr txBox="1"/>
              <p:nvPr/>
            </p:nvSpPr>
            <p:spPr>
              <a:xfrm>
                <a:off x="2291702" y="1996460"/>
                <a:ext cx="244903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标题文字添加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6091605" y="2696837"/>
              <a:ext cx="79459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$589</a:t>
              </a:r>
              <a:endPara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754459" y="2997600"/>
            <a:ext cx="2732264" cy="2474909"/>
            <a:chOff x="7950615" y="2374790"/>
            <a:chExt cx="2732264" cy="2474909"/>
          </a:xfrm>
        </p:grpSpPr>
        <p:sp>
          <p:nvSpPr>
            <p:cNvPr id="43" name="Arrow: Pentagon 74"/>
            <p:cNvSpPr/>
            <p:nvPr/>
          </p:nvSpPr>
          <p:spPr>
            <a:xfrm>
              <a:off x="8252919" y="2487969"/>
              <a:ext cx="2302367" cy="823643"/>
            </a:xfrm>
            <a:prstGeom prst="roundRect">
              <a:avLst>
                <a:gd name="adj" fmla="val 50000"/>
              </a:avLst>
            </a:prstGeom>
            <a:solidFill>
              <a:srgbClr val="44546A">
                <a:lumMod val="20000"/>
                <a:lumOff val="80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Oval 75"/>
            <p:cNvSpPr/>
            <p:nvPr/>
          </p:nvSpPr>
          <p:spPr>
            <a:xfrm>
              <a:off x="7950615" y="2374790"/>
              <a:ext cx="1050001" cy="1050002"/>
            </a:xfrm>
            <a:prstGeom prst="ellipse">
              <a:avLst/>
            </a:pr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Freeform: Shape 77"/>
            <p:cNvSpPr>
              <a:spLocks/>
            </p:cNvSpPr>
            <p:nvPr/>
          </p:nvSpPr>
          <p:spPr bwMode="auto">
            <a:xfrm>
              <a:off x="8205041" y="2619878"/>
              <a:ext cx="545571" cy="544559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8125324" y="3791444"/>
              <a:ext cx="2557555" cy="1058255"/>
              <a:chOff x="2291702" y="1996460"/>
              <a:chExt cx="2557555" cy="1058255"/>
            </a:xfrm>
          </p:grpSpPr>
          <p:sp>
            <p:nvSpPr>
              <p:cNvPr id="48" name="TextBox 11"/>
              <p:cNvSpPr txBox="1"/>
              <p:nvPr/>
            </p:nvSpPr>
            <p:spPr>
              <a:xfrm>
                <a:off x="2291702" y="2336570"/>
                <a:ext cx="2557555" cy="7181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away, behind the word mountains, far from the countries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Vokalia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and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Consonantia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, there live the blind texts.</a:t>
                </a:r>
              </a:p>
            </p:txBody>
          </p:sp>
          <p:sp>
            <p:nvSpPr>
              <p:cNvPr id="49" name="TextBox 11"/>
              <p:cNvSpPr txBox="1"/>
              <p:nvPr/>
            </p:nvSpPr>
            <p:spPr>
              <a:xfrm>
                <a:off x="2291702" y="1996460"/>
                <a:ext cx="244903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标题文字添加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47" name="TextBox 11"/>
            <p:cNvSpPr txBox="1"/>
            <p:nvPr/>
          </p:nvSpPr>
          <p:spPr>
            <a:xfrm>
              <a:off x="9289057" y="2696837"/>
              <a:ext cx="79459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$589</a:t>
              </a:r>
              <a:endPara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53225" y="2230189"/>
            <a:ext cx="3754574" cy="3962400"/>
            <a:chOff x="1553225" y="1447801"/>
            <a:chExt cx="3754574" cy="39624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11" name="椭圆 10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文本框 4"/>
            <p:cNvSpPr txBox="1"/>
            <p:nvPr/>
          </p:nvSpPr>
          <p:spPr>
            <a:xfrm>
              <a:off x="2767511" y="2767281"/>
              <a:ext cx="132600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04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4" name="文本框 6"/>
          <p:cNvSpPr txBox="1"/>
          <p:nvPr/>
        </p:nvSpPr>
        <p:spPr>
          <a:xfrm>
            <a:off x="5523698" y="3786368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标题文字添加此处</a:t>
            </a:r>
          </a:p>
        </p:txBody>
      </p:sp>
      <p:sp>
        <p:nvSpPr>
          <p:cNvPr id="15" name="文本框 7"/>
          <p:cNvSpPr txBox="1"/>
          <p:nvPr/>
        </p:nvSpPr>
        <p:spPr>
          <a:xfrm>
            <a:off x="5536398" y="4359762"/>
            <a:ext cx="4191802" cy="6860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396" y="2141756"/>
            <a:ext cx="5012987" cy="4698905"/>
          </a:xfrm>
          <a:prstGeom prst="rect">
            <a:avLst/>
          </a:prstGeom>
        </p:spPr>
      </p:pic>
      <p:pic>
        <p:nvPicPr>
          <p:cNvPr id="8" name="图片占位符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7367" y="2749586"/>
            <a:ext cx="4066162" cy="2208178"/>
          </a:xfrm>
          <a:custGeom>
            <a:avLst/>
            <a:gdLst>
              <a:gd name="connsiteX0" fmla="*/ 0 w 4066162"/>
              <a:gd name="connsiteY0" fmla="*/ 0 h 2208178"/>
              <a:gd name="connsiteX1" fmla="*/ 4066162 w 4066162"/>
              <a:gd name="connsiteY1" fmla="*/ 0 h 2208178"/>
              <a:gd name="connsiteX2" fmla="*/ 4066162 w 4066162"/>
              <a:gd name="connsiteY2" fmla="*/ 2208178 h 2208178"/>
              <a:gd name="connsiteX3" fmla="*/ 0 w 4066162"/>
              <a:gd name="connsiteY3" fmla="*/ 2208178 h 2208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6162" h="2208178">
                <a:moveTo>
                  <a:pt x="0" y="0"/>
                </a:moveTo>
                <a:lnTo>
                  <a:pt x="4066162" y="0"/>
                </a:lnTo>
                <a:lnTo>
                  <a:pt x="4066162" y="2208178"/>
                </a:lnTo>
                <a:lnTo>
                  <a:pt x="0" y="2208178"/>
                </a:lnTo>
                <a:close/>
              </a:path>
            </a:pathLst>
          </a:custGeom>
        </p:spPr>
      </p:pic>
      <p:grpSp>
        <p:nvGrpSpPr>
          <p:cNvPr id="9" name="组合 8"/>
          <p:cNvGrpSpPr/>
          <p:nvPr/>
        </p:nvGrpSpPr>
        <p:grpSpPr>
          <a:xfrm>
            <a:off x="864493" y="2984481"/>
            <a:ext cx="4445802" cy="2186769"/>
            <a:chOff x="2291702" y="1996460"/>
            <a:chExt cx="4445802" cy="2186769"/>
          </a:xfrm>
        </p:grpSpPr>
        <p:sp>
          <p:nvSpPr>
            <p:cNvPr id="10" name="TextBox 11"/>
            <p:cNvSpPr txBox="1"/>
            <p:nvPr/>
          </p:nvSpPr>
          <p:spPr>
            <a:xfrm>
              <a:off x="2291702" y="2336570"/>
              <a:ext cx="4445802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53225" y="2158181"/>
            <a:ext cx="3754574" cy="3962400"/>
            <a:chOff x="1553225" y="1447801"/>
            <a:chExt cx="3754574" cy="39624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11" name="椭圆 10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文本框 4"/>
            <p:cNvSpPr txBox="1"/>
            <p:nvPr/>
          </p:nvSpPr>
          <p:spPr>
            <a:xfrm>
              <a:off x="2767511" y="2767281"/>
              <a:ext cx="132600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01</a:t>
              </a:r>
              <a:endParaRPr kumimoji="0" lang="zh-CN" alt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4" name="文本框 6"/>
          <p:cNvSpPr txBox="1"/>
          <p:nvPr/>
        </p:nvSpPr>
        <p:spPr>
          <a:xfrm>
            <a:off x="5523698" y="371436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标题文字添加此处</a:t>
            </a:r>
          </a:p>
        </p:txBody>
      </p:sp>
      <p:sp>
        <p:nvSpPr>
          <p:cNvPr id="15" name="文本框 7"/>
          <p:cNvSpPr txBox="1"/>
          <p:nvPr/>
        </p:nvSpPr>
        <p:spPr>
          <a:xfrm>
            <a:off x="5536398" y="4287754"/>
            <a:ext cx="4191802" cy="6860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695" y="2636181"/>
            <a:ext cx="5812444" cy="3628416"/>
          </a:xfrm>
          <a:prstGeom prst="rect">
            <a:avLst/>
          </a:prstGeom>
        </p:spPr>
      </p:pic>
      <p:pic>
        <p:nvPicPr>
          <p:cNvPr id="17" name="图片占位符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39919" y="3097871"/>
            <a:ext cx="3564000" cy="2232000"/>
          </a:xfrm>
          <a:custGeom>
            <a:avLst/>
            <a:gdLst>
              <a:gd name="connsiteX0" fmla="*/ 0 w 3564000"/>
              <a:gd name="connsiteY0" fmla="*/ 0 h 2232000"/>
              <a:gd name="connsiteX1" fmla="*/ 3564000 w 3564000"/>
              <a:gd name="connsiteY1" fmla="*/ 0 h 2232000"/>
              <a:gd name="connsiteX2" fmla="*/ 3564000 w 3564000"/>
              <a:gd name="connsiteY2" fmla="*/ 2232000 h 2232000"/>
              <a:gd name="connsiteX3" fmla="*/ 0 w 3564000"/>
              <a:gd name="connsiteY3" fmla="*/ 2232000 h 22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2232000">
                <a:moveTo>
                  <a:pt x="0" y="0"/>
                </a:moveTo>
                <a:lnTo>
                  <a:pt x="3564000" y="0"/>
                </a:lnTo>
                <a:lnTo>
                  <a:pt x="3564000" y="2232000"/>
                </a:lnTo>
                <a:lnTo>
                  <a:pt x="0" y="2232000"/>
                </a:lnTo>
                <a:close/>
              </a:path>
            </a:pathLst>
          </a:custGeom>
        </p:spPr>
      </p:pic>
      <p:grpSp>
        <p:nvGrpSpPr>
          <p:cNvPr id="18" name="组合 17"/>
          <p:cNvGrpSpPr/>
          <p:nvPr/>
        </p:nvGrpSpPr>
        <p:grpSpPr>
          <a:xfrm>
            <a:off x="8110736" y="3097871"/>
            <a:ext cx="2843469" cy="878719"/>
            <a:chOff x="2291702" y="1996460"/>
            <a:chExt cx="2843469" cy="878719"/>
          </a:xfrm>
        </p:grpSpPr>
        <p:sp>
          <p:nvSpPr>
            <p:cNvPr id="19" name="TextBox 11"/>
            <p:cNvSpPr txBox="1"/>
            <p:nvPr/>
          </p:nvSpPr>
          <p:spPr>
            <a:xfrm>
              <a:off x="2291702" y="2336570"/>
              <a:ext cx="2843469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0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110736" y="4355171"/>
            <a:ext cx="2843469" cy="878719"/>
            <a:chOff x="2291702" y="1996460"/>
            <a:chExt cx="2843469" cy="878719"/>
          </a:xfrm>
        </p:grpSpPr>
        <p:sp>
          <p:nvSpPr>
            <p:cNvPr id="22" name="TextBox 11"/>
            <p:cNvSpPr txBox="1"/>
            <p:nvPr/>
          </p:nvSpPr>
          <p:spPr>
            <a:xfrm>
              <a:off x="2291702" y="2336570"/>
              <a:ext cx="2843469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3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76461" y="3097871"/>
            <a:ext cx="2843469" cy="878719"/>
            <a:chOff x="2291702" y="1996460"/>
            <a:chExt cx="2843469" cy="878719"/>
          </a:xfrm>
        </p:grpSpPr>
        <p:sp>
          <p:nvSpPr>
            <p:cNvPr id="25" name="TextBox 11"/>
            <p:cNvSpPr txBox="1"/>
            <p:nvPr/>
          </p:nvSpPr>
          <p:spPr>
            <a:xfrm>
              <a:off x="2291702" y="2336570"/>
              <a:ext cx="2843469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6" name="TextBox 11"/>
            <p:cNvSpPr txBox="1"/>
            <p:nvPr/>
          </p:nvSpPr>
          <p:spPr>
            <a:xfrm>
              <a:off x="2686136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6461" y="4355171"/>
            <a:ext cx="2843469" cy="878719"/>
            <a:chOff x="2291702" y="1996460"/>
            <a:chExt cx="2843469" cy="878719"/>
          </a:xfrm>
        </p:grpSpPr>
        <p:sp>
          <p:nvSpPr>
            <p:cNvPr id="28" name="TextBox 11"/>
            <p:cNvSpPr txBox="1"/>
            <p:nvPr/>
          </p:nvSpPr>
          <p:spPr>
            <a:xfrm>
              <a:off x="2291702" y="2336570"/>
              <a:ext cx="2843469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9" name="TextBox 11"/>
            <p:cNvSpPr txBox="1"/>
            <p:nvPr/>
          </p:nvSpPr>
          <p:spPr>
            <a:xfrm>
              <a:off x="2686136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7868286" y="59502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7" name="图片占位符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485" y="2240104"/>
            <a:ext cx="3103325" cy="4240517"/>
          </a:xfrm>
          <a:custGeom>
            <a:avLst/>
            <a:gdLst>
              <a:gd name="connsiteX0" fmla="*/ 0 w 3103325"/>
              <a:gd name="connsiteY0" fmla="*/ 0 h 4240517"/>
              <a:gd name="connsiteX1" fmla="*/ 3103325 w 3103325"/>
              <a:gd name="connsiteY1" fmla="*/ 0 h 4240517"/>
              <a:gd name="connsiteX2" fmla="*/ 3103325 w 3103325"/>
              <a:gd name="connsiteY2" fmla="*/ 4240517 h 4240517"/>
              <a:gd name="connsiteX3" fmla="*/ 0 w 3103325"/>
              <a:gd name="connsiteY3" fmla="*/ 4240517 h 4240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3325" h="4240517">
                <a:moveTo>
                  <a:pt x="0" y="0"/>
                </a:moveTo>
                <a:lnTo>
                  <a:pt x="3103325" y="0"/>
                </a:lnTo>
                <a:lnTo>
                  <a:pt x="3103325" y="4240517"/>
                </a:lnTo>
                <a:lnTo>
                  <a:pt x="0" y="4240517"/>
                </a:lnTo>
                <a:close/>
              </a:path>
            </a:pathLst>
          </a:custGeom>
        </p:spPr>
      </p:pic>
      <p:pic>
        <p:nvPicPr>
          <p:cNvPr id="18" name="图片占位符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5357" y="2240103"/>
            <a:ext cx="4194190" cy="2052412"/>
          </a:xfrm>
          <a:custGeom>
            <a:avLst/>
            <a:gdLst>
              <a:gd name="connsiteX0" fmla="*/ 0 w 4194190"/>
              <a:gd name="connsiteY0" fmla="*/ 0 h 2052412"/>
              <a:gd name="connsiteX1" fmla="*/ 4194190 w 4194190"/>
              <a:gd name="connsiteY1" fmla="*/ 0 h 2052412"/>
              <a:gd name="connsiteX2" fmla="*/ 4194190 w 4194190"/>
              <a:gd name="connsiteY2" fmla="*/ 2052412 h 2052412"/>
              <a:gd name="connsiteX3" fmla="*/ 0 w 4194190"/>
              <a:gd name="connsiteY3" fmla="*/ 2052412 h 20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190" h="2052412">
                <a:moveTo>
                  <a:pt x="0" y="0"/>
                </a:moveTo>
                <a:lnTo>
                  <a:pt x="4194190" y="0"/>
                </a:lnTo>
                <a:lnTo>
                  <a:pt x="4194190" y="2052412"/>
                </a:lnTo>
                <a:lnTo>
                  <a:pt x="0" y="2052412"/>
                </a:lnTo>
                <a:close/>
              </a:path>
            </a:pathLst>
          </a:custGeom>
        </p:spPr>
      </p:pic>
      <p:pic>
        <p:nvPicPr>
          <p:cNvPr id="19" name="图片占位符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5357" y="4428209"/>
            <a:ext cx="4194190" cy="2052412"/>
          </a:xfrm>
          <a:custGeom>
            <a:avLst/>
            <a:gdLst>
              <a:gd name="connsiteX0" fmla="*/ 0 w 4194190"/>
              <a:gd name="connsiteY0" fmla="*/ 0 h 2052412"/>
              <a:gd name="connsiteX1" fmla="*/ 4194190 w 4194190"/>
              <a:gd name="connsiteY1" fmla="*/ 0 h 2052412"/>
              <a:gd name="connsiteX2" fmla="*/ 4194190 w 4194190"/>
              <a:gd name="connsiteY2" fmla="*/ 2052412 h 2052412"/>
              <a:gd name="connsiteX3" fmla="*/ 0 w 4194190"/>
              <a:gd name="connsiteY3" fmla="*/ 2052412 h 20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4190" h="2052412">
                <a:moveTo>
                  <a:pt x="0" y="0"/>
                </a:moveTo>
                <a:lnTo>
                  <a:pt x="4194190" y="0"/>
                </a:lnTo>
                <a:lnTo>
                  <a:pt x="4194190" y="2052412"/>
                </a:lnTo>
                <a:lnTo>
                  <a:pt x="0" y="2052412"/>
                </a:lnTo>
                <a:close/>
              </a:path>
            </a:pathLst>
          </a:custGeom>
        </p:spPr>
      </p:pic>
      <p:grpSp>
        <p:nvGrpSpPr>
          <p:cNvPr id="20" name="组合 19"/>
          <p:cNvGrpSpPr/>
          <p:nvPr/>
        </p:nvGrpSpPr>
        <p:grpSpPr>
          <a:xfrm>
            <a:off x="4102697" y="2240104"/>
            <a:ext cx="2275771" cy="2052411"/>
            <a:chOff x="4412682" y="1596080"/>
            <a:chExt cx="2275771" cy="2052411"/>
          </a:xfrm>
        </p:grpSpPr>
        <p:sp>
          <p:nvSpPr>
            <p:cNvPr id="21" name="矩形 20"/>
            <p:cNvSpPr/>
            <p:nvPr/>
          </p:nvSpPr>
          <p:spPr>
            <a:xfrm>
              <a:off x="4412682" y="1596080"/>
              <a:ext cx="2275771" cy="2052411"/>
            </a:xfrm>
            <a:prstGeom prst="rect">
              <a:avLst/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599513" y="2003389"/>
              <a:ext cx="1902111" cy="1237792"/>
              <a:chOff x="2291702" y="1996460"/>
              <a:chExt cx="1902111" cy="1237792"/>
            </a:xfrm>
          </p:grpSpPr>
          <p:sp>
            <p:nvSpPr>
              <p:cNvPr id="23" name="TextBox 11"/>
              <p:cNvSpPr txBox="1"/>
              <p:nvPr/>
            </p:nvSpPr>
            <p:spPr>
              <a:xfrm>
                <a:off x="2291702" y="2336570"/>
                <a:ext cx="1902111" cy="8976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away, behind the word mountains, far from the countries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Vokalia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and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Consonantia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, there live the blind texts.</a:t>
                </a:r>
              </a:p>
            </p:txBody>
          </p:sp>
          <p:sp>
            <p:nvSpPr>
              <p:cNvPr id="24" name="TextBox 11"/>
              <p:cNvSpPr txBox="1"/>
              <p:nvPr/>
            </p:nvSpPr>
            <p:spPr>
              <a:xfrm>
                <a:off x="2291703" y="1996460"/>
                <a:ext cx="177828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标题文字添加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102697" y="4428210"/>
            <a:ext cx="2275771" cy="2052411"/>
            <a:chOff x="4412682" y="3784186"/>
            <a:chExt cx="2275771" cy="2052411"/>
          </a:xfrm>
        </p:grpSpPr>
        <p:sp>
          <p:nvSpPr>
            <p:cNvPr id="26" name="矩形 25"/>
            <p:cNvSpPr/>
            <p:nvPr/>
          </p:nvSpPr>
          <p:spPr>
            <a:xfrm>
              <a:off x="4412682" y="3784186"/>
              <a:ext cx="2275771" cy="2052411"/>
            </a:xfrm>
            <a:prstGeom prst="rect">
              <a:avLst/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599513" y="4191495"/>
              <a:ext cx="1902111" cy="1237792"/>
              <a:chOff x="2291702" y="1996460"/>
              <a:chExt cx="1902111" cy="1237792"/>
            </a:xfrm>
          </p:grpSpPr>
          <p:sp>
            <p:nvSpPr>
              <p:cNvPr id="28" name="TextBox 11"/>
              <p:cNvSpPr txBox="1"/>
              <p:nvPr/>
            </p:nvSpPr>
            <p:spPr>
              <a:xfrm>
                <a:off x="2291702" y="2336570"/>
                <a:ext cx="1902111" cy="8976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far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away, behind the word mountains, far from the countries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Vokalia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 and </a:t>
                </a:r>
                <a:r>
                  <a:rPr kumimoji="0" lang="en-U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Consonantia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, there live the blind texts.</a:t>
                </a:r>
              </a:p>
            </p:txBody>
          </p:sp>
          <p:sp>
            <p:nvSpPr>
              <p:cNvPr id="29" name="TextBox 11"/>
              <p:cNvSpPr txBox="1"/>
              <p:nvPr/>
            </p:nvSpPr>
            <p:spPr>
              <a:xfrm>
                <a:off x="2291703" y="1996460"/>
                <a:ext cx="177828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标题文字添加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0517" y="2467311"/>
            <a:ext cx="3718417" cy="3437246"/>
          </a:xfrm>
          <a:custGeom>
            <a:avLst/>
            <a:gdLst>
              <a:gd name="connsiteX0" fmla="*/ 202523 w 3718417"/>
              <a:gd name="connsiteY0" fmla="*/ 0 h 3437246"/>
              <a:gd name="connsiteX1" fmla="*/ 3515894 w 3718417"/>
              <a:gd name="connsiteY1" fmla="*/ 0 h 3437246"/>
              <a:gd name="connsiteX2" fmla="*/ 3718417 w 3718417"/>
              <a:gd name="connsiteY2" fmla="*/ 202523 h 3437246"/>
              <a:gd name="connsiteX3" fmla="*/ 3718417 w 3718417"/>
              <a:gd name="connsiteY3" fmla="*/ 3234723 h 3437246"/>
              <a:gd name="connsiteX4" fmla="*/ 3515894 w 3718417"/>
              <a:gd name="connsiteY4" fmla="*/ 3437246 h 3437246"/>
              <a:gd name="connsiteX5" fmla="*/ 202523 w 3718417"/>
              <a:gd name="connsiteY5" fmla="*/ 3437246 h 3437246"/>
              <a:gd name="connsiteX6" fmla="*/ 0 w 3718417"/>
              <a:gd name="connsiteY6" fmla="*/ 3234723 h 3437246"/>
              <a:gd name="connsiteX7" fmla="*/ 0 w 3718417"/>
              <a:gd name="connsiteY7" fmla="*/ 202523 h 3437246"/>
              <a:gd name="connsiteX8" fmla="*/ 202523 w 3718417"/>
              <a:gd name="connsiteY8" fmla="*/ 0 h 343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8417" h="3437246">
                <a:moveTo>
                  <a:pt x="202523" y="0"/>
                </a:moveTo>
                <a:lnTo>
                  <a:pt x="3515894" y="0"/>
                </a:lnTo>
                <a:cubicBezTo>
                  <a:pt x="3627744" y="0"/>
                  <a:pt x="3718417" y="90673"/>
                  <a:pt x="3718417" y="202523"/>
                </a:cubicBezTo>
                <a:lnTo>
                  <a:pt x="3718417" y="3234723"/>
                </a:lnTo>
                <a:cubicBezTo>
                  <a:pt x="3718417" y="3346573"/>
                  <a:pt x="3627744" y="3437246"/>
                  <a:pt x="3515894" y="3437246"/>
                </a:cubicBezTo>
                <a:lnTo>
                  <a:pt x="202523" y="3437246"/>
                </a:lnTo>
                <a:cubicBezTo>
                  <a:pt x="90673" y="3437246"/>
                  <a:pt x="0" y="3346573"/>
                  <a:pt x="0" y="3234723"/>
                </a:cubicBezTo>
                <a:lnTo>
                  <a:pt x="0" y="202523"/>
                </a:lnTo>
                <a:cubicBezTo>
                  <a:pt x="0" y="90673"/>
                  <a:pt x="90673" y="0"/>
                  <a:pt x="202523" y="0"/>
                </a:cubicBezTo>
                <a:close/>
              </a:path>
            </a:pathLst>
          </a:custGeom>
        </p:spPr>
      </p:pic>
      <p:pic>
        <p:nvPicPr>
          <p:cNvPr id="16" name="图片占位符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7939" y="2467311"/>
            <a:ext cx="1738059" cy="1606634"/>
          </a:xfrm>
          <a:custGeom>
            <a:avLst/>
            <a:gdLst>
              <a:gd name="connsiteX0" fmla="*/ 161965 w 1738059"/>
              <a:gd name="connsiteY0" fmla="*/ 0 h 1606634"/>
              <a:gd name="connsiteX1" fmla="*/ 1576094 w 1738059"/>
              <a:gd name="connsiteY1" fmla="*/ 0 h 1606634"/>
              <a:gd name="connsiteX2" fmla="*/ 1738059 w 1738059"/>
              <a:gd name="connsiteY2" fmla="*/ 161965 h 1606634"/>
              <a:gd name="connsiteX3" fmla="*/ 1738059 w 1738059"/>
              <a:gd name="connsiteY3" fmla="*/ 1444669 h 1606634"/>
              <a:gd name="connsiteX4" fmla="*/ 1576094 w 1738059"/>
              <a:gd name="connsiteY4" fmla="*/ 1606634 h 1606634"/>
              <a:gd name="connsiteX5" fmla="*/ 161965 w 1738059"/>
              <a:gd name="connsiteY5" fmla="*/ 1606634 h 1606634"/>
              <a:gd name="connsiteX6" fmla="*/ 0 w 1738059"/>
              <a:gd name="connsiteY6" fmla="*/ 1444669 h 1606634"/>
              <a:gd name="connsiteX7" fmla="*/ 0 w 1738059"/>
              <a:gd name="connsiteY7" fmla="*/ 161965 h 1606634"/>
              <a:gd name="connsiteX8" fmla="*/ 161965 w 1738059"/>
              <a:gd name="connsiteY8" fmla="*/ 0 h 160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8059" h="1606634">
                <a:moveTo>
                  <a:pt x="161965" y="0"/>
                </a:moveTo>
                <a:lnTo>
                  <a:pt x="1576094" y="0"/>
                </a:lnTo>
                <a:cubicBezTo>
                  <a:pt x="1665545" y="0"/>
                  <a:pt x="1738059" y="72514"/>
                  <a:pt x="1738059" y="161965"/>
                </a:cubicBezTo>
                <a:lnTo>
                  <a:pt x="1738059" y="1444669"/>
                </a:lnTo>
                <a:cubicBezTo>
                  <a:pt x="1738059" y="1534120"/>
                  <a:pt x="1665545" y="1606634"/>
                  <a:pt x="1576094" y="1606634"/>
                </a:cubicBezTo>
                <a:lnTo>
                  <a:pt x="161965" y="1606634"/>
                </a:lnTo>
                <a:cubicBezTo>
                  <a:pt x="72514" y="1606634"/>
                  <a:pt x="0" y="1534120"/>
                  <a:pt x="0" y="1444669"/>
                </a:cubicBezTo>
                <a:lnTo>
                  <a:pt x="0" y="161965"/>
                </a:lnTo>
                <a:cubicBezTo>
                  <a:pt x="0" y="72514"/>
                  <a:pt x="72514" y="0"/>
                  <a:pt x="161965" y="0"/>
                </a:cubicBezTo>
                <a:close/>
              </a:path>
            </a:pathLst>
          </a:custGeom>
        </p:spPr>
      </p:pic>
      <p:pic>
        <p:nvPicPr>
          <p:cNvPr id="17" name="图片占位符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5003" y="4297923"/>
            <a:ext cx="1738059" cy="1606634"/>
          </a:xfrm>
          <a:custGeom>
            <a:avLst/>
            <a:gdLst>
              <a:gd name="connsiteX0" fmla="*/ 161965 w 1738059"/>
              <a:gd name="connsiteY0" fmla="*/ 0 h 1606634"/>
              <a:gd name="connsiteX1" fmla="*/ 1576094 w 1738059"/>
              <a:gd name="connsiteY1" fmla="*/ 0 h 1606634"/>
              <a:gd name="connsiteX2" fmla="*/ 1738059 w 1738059"/>
              <a:gd name="connsiteY2" fmla="*/ 161965 h 1606634"/>
              <a:gd name="connsiteX3" fmla="*/ 1738059 w 1738059"/>
              <a:gd name="connsiteY3" fmla="*/ 1444669 h 1606634"/>
              <a:gd name="connsiteX4" fmla="*/ 1576094 w 1738059"/>
              <a:gd name="connsiteY4" fmla="*/ 1606634 h 1606634"/>
              <a:gd name="connsiteX5" fmla="*/ 161965 w 1738059"/>
              <a:gd name="connsiteY5" fmla="*/ 1606634 h 1606634"/>
              <a:gd name="connsiteX6" fmla="*/ 0 w 1738059"/>
              <a:gd name="connsiteY6" fmla="*/ 1444669 h 1606634"/>
              <a:gd name="connsiteX7" fmla="*/ 0 w 1738059"/>
              <a:gd name="connsiteY7" fmla="*/ 161965 h 1606634"/>
              <a:gd name="connsiteX8" fmla="*/ 161965 w 1738059"/>
              <a:gd name="connsiteY8" fmla="*/ 0 h 160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8059" h="1606634">
                <a:moveTo>
                  <a:pt x="161965" y="0"/>
                </a:moveTo>
                <a:lnTo>
                  <a:pt x="1576094" y="0"/>
                </a:lnTo>
                <a:cubicBezTo>
                  <a:pt x="1665545" y="0"/>
                  <a:pt x="1738059" y="72514"/>
                  <a:pt x="1738059" y="161965"/>
                </a:cubicBezTo>
                <a:lnTo>
                  <a:pt x="1738059" y="1444669"/>
                </a:lnTo>
                <a:cubicBezTo>
                  <a:pt x="1738059" y="1534120"/>
                  <a:pt x="1665545" y="1606634"/>
                  <a:pt x="1576094" y="1606634"/>
                </a:cubicBezTo>
                <a:lnTo>
                  <a:pt x="161965" y="1606634"/>
                </a:lnTo>
                <a:cubicBezTo>
                  <a:pt x="72514" y="1606634"/>
                  <a:pt x="0" y="1534120"/>
                  <a:pt x="0" y="1444669"/>
                </a:cubicBezTo>
                <a:lnTo>
                  <a:pt x="0" y="161965"/>
                </a:lnTo>
                <a:cubicBezTo>
                  <a:pt x="0" y="72514"/>
                  <a:pt x="72514" y="0"/>
                  <a:pt x="161965" y="0"/>
                </a:cubicBezTo>
                <a:close/>
              </a:path>
            </a:pathLst>
          </a:custGeom>
        </p:spPr>
      </p:pic>
      <p:pic>
        <p:nvPicPr>
          <p:cNvPr id="18" name="图片占位符 2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2066" y="2467311"/>
            <a:ext cx="1738059" cy="1606634"/>
          </a:xfrm>
          <a:custGeom>
            <a:avLst/>
            <a:gdLst>
              <a:gd name="connsiteX0" fmla="*/ 161965 w 1738059"/>
              <a:gd name="connsiteY0" fmla="*/ 0 h 1606634"/>
              <a:gd name="connsiteX1" fmla="*/ 1576094 w 1738059"/>
              <a:gd name="connsiteY1" fmla="*/ 0 h 1606634"/>
              <a:gd name="connsiteX2" fmla="*/ 1738059 w 1738059"/>
              <a:gd name="connsiteY2" fmla="*/ 161965 h 1606634"/>
              <a:gd name="connsiteX3" fmla="*/ 1738059 w 1738059"/>
              <a:gd name="connsiteY3" fmla="*/ 1444669 h 1606634"/>
              <a:gd name="connsiteX4" fmla="*/ 1576094 w 1738059"/>
              <a:gd name="connsiteY4" fmla="*/ 1606634 h 1606634"/>
              <a:gd name="connsiteX5" fmla="*/ 161965 w 1738059"/>
              <a:gd name="connsiteY5" fmla="*/ 1606634 h 1606634"/>
              <a:gd name="connsiteX6" fmla="*/ 0 w 1738059"/>
              <a:gd name="connsiteY6" fmla="*/ 1444669 h 1606634"/>
              <a:gd name="connsiteX7" fmla="*/ 0 w 1738059"/>
              <a:gd name="connsiteY7" fmla="*/ 161965 h 1606634"/>
              <a:gd name="connsiteX8" fmla="*/ 161965 w 1738059"/>
              <a:gd name="connsiteY8" fmla="*/ 0 h 160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8059" h="1606634">
                <a:moveTo>
                  <a:pt x="161965" y="0"/>
                </a:moveTo>
                <a:lnTo>
                  <a:pt x="1576094" y="0"/>
                </a:lnTo>
                <a:cubicBezTo>
                  <a:pt x="1665545" y="0"/>
                  <a:pt x="1738059" y="72514"/>
                  <a:pt x="1738059" y="161965"/>
                </a:cubicBezTo>
                <a:lnTo>
                  <a:pt x="1738059" y="1444669"/>
                </a:lnTo>
                <a:cubicBezTo>
                  <a:pt x="1738059" y="1534120"/>
                  <a:pt x="1665545" y="1606634"/>
                  <a:pt x="1576094" y="1606634"/>
                </a:cubicBezTo>
                <a:lnTo>
                  <a:pt x="161965" y="1606634"/>
                </a:lnTo>
                <a:cubicBezTo>
                  <a:pt x="72514" y="1606634"/>
                  <a:pt x="0" y="1534120"/>
                  <a:pt x="0" y="1444669"/>
                </a:cubicBezTo>
                <a:lnTo>
                  <a:pt x="0" y="161965"/>
                </a:lnTo>
                <a:cubicBezTo>
                  <a:pt x="0" y="72514"/>
                  <a:pt x="72514" y="0"/>
                  <a:pt x="161965" y="0"/>
                </a:cubicBezTo>
                <a:close/>
              </a:path>
            </a:pathLst>
          </a:custGeom>
        </p:spPr>
      </p:pic>
      <p:grpSp>
        <p:nvGrpSpPr>
          <p:cNvPr id="19" name="组合 18"/>
          <p:cNvGrpSpPr/>
          <p:nvPr/>
        </p:nvGrpSpPr>
        <p:grpSpPr>
          <a:xfrm>
            <a:off x="5017939" y="4297923"/>
            <a:ext cx="1738059" cy="1606634"/>
            <a:chOff x="5238618" y="3828327"/>
            <a:chExt cx="1738059" cy="1606634"/>
          </a:xfrm>
        </p:grpSpPr>
        <p:sp>
          <p:nvSpPr>
            <p:cNvPr id="20" name="矩形: 圆角 7"/>
            <p:cNvSpPr/>
            <p:nvPr/>
          </p:nvSpPr>
          <p:spPr>
            <a:xfrm>
              <a:off x="5238618" y="3828327"/>
              <a:ext cx="1738059" cy="1606634"/>
            </a:xfrm>
            <a:prstGeom prst="roundRect">
              <a:avLst>
                <a:gd name="adj" fmla="val 10081"/>
              </a:avLst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1" name="TextBox 11"/>
            <p:cNvSpPr txBox="1"/>
            <p:nvPr/>
          </p:nvSpPr>
          <p:spPr>
            <a:xfrm>
              <a:off x="5344109" y="4093035"/>
              <a:ext cx="1503781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32066" y="4297923"/>
            <a:ext cx="1738059" cy="1606634"/>
            <a:chOff x="9152745" y="3828327"/>
            <a:chExt cx="1738059" cy="1606634"/>
          </a:xfrm>
        </p:grpSpPr>
        <p:sp>
          <p:nvSpPr>
            <p:cNvPr id="23" name="矩形: 圆角 11"/>
            <p:cNvSpPr/>
            <p:nvPr/>
          </p:nvSpPr>
          <p:spPr>
            <a:xfrm>
              <a:off x="9152745" y="3828327"/>
              <a:ext cx="1738059" cy="1606634"/>
            </a:xfrm>
            <a:prstGeom prst="roundRect">
              <a:avLst>
                <a:gd name="adj" fmla="val 10081"/>
              </a:avLst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4" name="TextBox 11"/>
            <p:cNvSpPr txBox="1"/>
            <p:nvPr/>
          </p:nvSpPr>
          <p:spPr>
            <a:xfrm>
              <a:off x="9269883" y="4093035"/>
              <a:ext cx="1503781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75003" y="2467311"/>
            <a:ext cx="1738059" cy="1606634"/>
            <a:chOff x="7195682" y="1997715"/>
            <a:chExt cx="1738059" cy="1606634"/>
          </a:xfrm>
        </p:grpSpPr>
        <p:sp>
          <p:nvSpPr>
            <p:cNvPr id="26" name="矩形: 圆角 8"/>
            <p:cNvSpPr/>
            <p:nvPr/>
          </p:nvSpPr>
          <p:spPr>
            <a:xfrm>
              <a:off x="7195682" y="1997715"/>
              <a:ext cx="1738059" cy="1606634"/>
            </a:xfrm>
            <a:prstGeom prst="roundRect">
              <a:avLst>
                <a:gd name="adj" fmla="val 10081"/>
              </a:avLst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TextBox 11"/>
            <p:cNvSpPr txBox="1"/>
            <p:nvPr/>
          </p:nvSpPr>
          <p:spPr>
            <a:xfrm>
              <a:off x="7312820" y="2262423"/>
              <a:ext cx="1503781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2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4493" y="3279399"/>
            <a:ext cx="9578451" cy="3057206"/>
          </a:xfrm>
          <a:custGeom>
            <a:avLst/>
            <a:gdLst>
              <a:gd name="connsiteX0" fmla="*/ 8335647 w 9578451"/>
              <a:gd name="connsiteY0" fmla="*/ 1566935 h 3057206"/>
              <a:gd name="connsiteX1" fmla="*/ 9330068 w 9578451"/>
              <a:gd name="connsiteY1" fmla="*/ 1566935 h 3057206"/>
              <a:gd name="connsiteX2" fmla="*/ 9578451 w 9578451"/>
              <a:gd name="connsiteY2" fmla="*/ 1815318 h 3057206"/>
              <a:gd name="connsiteX3" fmla="*/ 9578451 w 9578451"/>
              <a:gd name="connsiteY3" fmla="*/ 2808823 h 3057206"/>
              <a:gd name="connsiteX4" fmla="*/ 9330068 w 9578451"/>
              <a:gd name="connsiteY4" fmla="*/ 3057206 h 3057206"/>
              <a:gd name="connsiteX5" fmla="*/ 8335647 w 9578451"/>
              <a:gd name="connsiteY5" fmla="*/ 3057206 h 3057206"/>
              <a:gd name="connsiteX6" fmla="*/ 8087264 w 9578451"/>
              <a:gd name="connsiteY6" fmla="*/ 2808823 h 3057206"/>
              <a:gd name="connsiteX7" fmla="*/ 8087264 w 9578451"/>
              <a:gd name="connsiteY7" fmla="*/ 1815318 h 3057206"/>
              <a:gd name="connsiteX8" fmla="*/ 8335647 w 9578451"/>
              <a:gd name="connsiteY8" fmla="*/ 1566935 h 3057206"/>
              <a:gd name="connsiteX9" fmla="*/ 6718193 w 9578451"/>
              <a:gd name="connsiteY9" fmla="*/ 1566935 h 3057206"/>
              <a:gd name="connsiteX10" fmla="*/ 7712614 w 9578451"/>
              <a:gd name="connsiteY10" fmla="*/ 1566935 h 3057206"/>
              <a:gd name="connsiteX11" fmla="*/ 7960997 w 9578451"/>
              <a:gd name="connsiteY11" fmla="*/ 1815318 h 3057206"/>
              <a:gd name="connsiteX12" fmla="*/ 7960997 w 9578451"/>
              <a:gd name="connsiteY12" fmla="*/ 2808823 h 3057206"/>
              <a:gd name="connsiteX13" fmla="*/ 7712614 w 9578451"/>
              <a:gd name="connsiteY13" fmla="*/ 3057206 h 3057206"/>
              <a:gd name="connsiteX14" fmla="*/ 6718193 w 9578451"/>
              <a:gd name="connsiteY14" fmla="*/ 3057206 h 3057206"/>
              <a:gd name="connsiteX15" fmla="*/ 6469810 w 9578451"/>
              <a:gd name="connsiteY15" fmla="*/ 2808823 h 3057206"/>
              <a:gd name="connsiteX16" fmla="*/ 6469810 w 9578451"/>
              <a:gd name="connsiteY16" fmla="*/ 1815318 h 3057206"/>
              <a:gd name="connsiteX17" fmla="*/ 6718193 w 9578451"/>
              <a:gd name="connsiteY17" fmla="*/ 1566935 h 3057206"/>
              <a:gd name="connsiteX18" fmla="*/ 5100740 w 9578451"/>
              <a:gd name="connsiteY18" fmla="*/ 1566935 h 3057206"/>
              <a:gd name="connsiteX19" fmla="*/ 6095161 w 9578451"/>
              <a:gd name="connsiteY19" fmla="*/ 1566935 h 3057206"/>
              <a:gd name="connsiteX20" fmla="*/ 6343544 w 9578451"/>
              <a:gd name="connsiteY20" fmla="*/ 1815318 h 3057206"/>
              <a:gd name="connsiteX21" fmla="*/ 6343544 w 9578451"/>
              <a:gd name="connsiteY21" fmla="*/ 2808823 h 3057206"/>
              <a:gd name="connsiteX22" fmla="*/ 6095161 w 9578451"/>
              <a:gd name="connsiteY22" fmla="*/ 3057206 h 3057206"/>
              <a:gd name="connsiteX23" fmla="*/ 5100740 w 9578451"/>
              <a:gd name="connsiteY23" fmla="*/ 3057206 h 3057206"/>
              <a:gd name="connsiteX24" fmla="*/ 4852357 w 9578451"/>
              <a:gd name="connsiteY24" fmla="*/ 2808823 h 3057206"/>
              <a:gd name="connsiteX25" fmla="*/ 4852357 w 9578451"/>
              <a:gd name="connsiteY25" fmla="*/ 1815318 h 3057206"/>
              <a:gd name="connsiteX26" fmla="*/ 5100740 w 9578451"/>
              <a:gd name="connsiteY26" fmla="*/ 1566935 h 3057206"/>
              <a:gd name="connsiteX27" fmla="*/ 3483288 w 9578451"/>
              <a:gd name="connsiteY27" fmla="*/ 1566935 h 3057206"/>
              <a:gd name="connsiteX28" fmla="*/ 4477709 w 9578451"/>
              <a:gd name="connsiteY28" fmla="*/ 1566935 h 3057206"/>
              <a:gd name="connsiteX29" fmla="*/ 4726092 w 9578451"/>
              <a:gd name="connsiteY29" fmla="*/ 1815318 h 3057206"/>
              <a:gd name="connsiteX30" fmla="*/ 4726092 w 9578451"/>
              <a:gd name="connsiteY30" fmla="*/ 2808823 h 3057206"/>
              <a:gd name="connsiteX31" fmla="*/ 4477709 w 9578451"/>
              <a:gd name="connsiteY31" fmla="*/ 3057206 h 3057206"/>
              <a:gd name="connsiteX32" fmla="*/ 3483288 w 9578451"/>
              <a:gd name="connsiteY32" fmla="*/ 3057206 h 3057206"/>
              <a:gd name="connsiteX33" fmla="*/ 3234905 w 9578451"/>
              <a:gd name="connsiteY33" fmla="*/ 2808823 h 3057206"/>
              <a:gd name="connsiteX34" fmla="*/ 3234905 w 9578451"/>
              <a:gd name="connsiteY34" fmla="*/ 1815318 h 3057206"/>
              <a:gd name="connsiteX35" fmla="*/ 3483288 w 9578451"/>
              <a:gd name="connsiteY35" fmla="*/ 1566935 h 3057206"/>
              <a:gd name="connsiteX36" fmla="*/ 1865835 w 9578451"/>
              <a:gd name="connsiteY36" fmla="*/ 1566935 h 3057206"/>
              <a:gd name="connsiteX37" fmla="*/ 2860257 w 9578451"/>
              <a:gd name="connsiteY37" fmla="*/ 1566935 h 3057206"/>
              <a:gd name="connsiteX38" fmla="*/ 3108639 w 9578451"/>
              <a:gd name="connsiteY38" fmla="*/ 1815318 h 3057206"/>
              <a:gd name="connsiteX39" fmla="*/ 3108639 w 9578451"/>
              <a:gd name="connsiteY39" fmla="*/ 2808823 h 3057206"/>
              <a:gd name="connsiteX40" fmla="*/ 2860257 w 9578451"/>
              <a:gd name="connsiteY40" fmla="*/ 3057206 h 3057206"/>
              <a:gd name="connsiteX41" fmla="*/ 1865835 w 9578451"/>
              <a:gd name="connsiteY41" fmla="*/ 3057206 h 3057206"/>
              <a:gd name="connsiteX42" fmla="*/ 1617452 w 9578451"/>
              <a:gd name="connsiteY42" fmla="*/ 2808823 h 3057206"/>
              <a:gd name="connsiteX43" fmla="*/ 1617452 w 9578451"/>
              <a:gd name="connsiteY43" fmla="*/ 1815318 h 3057206"/>
              <a:gd name="connsiteX44" fmla="*/ 1865835 w 9578451"/>
              <a:gd name="connsiteY44" fmla="*/ 1566935 h 3057206"/>
              <a:gd name="connsiteX45" fmla="*/ 248383 w 9578451"/>
              <a:gd name="connsiteY45" fmla="*/ 1566935 h 3057206"/>
              <a:gd name="connsiteX46" fmla="*/ 1242804 w 9578451"/>
              <a:gd name="connsiteY46" fmla="*/ 1566935 h 3057206"/>
              <a:gd name="connsiteX47" fmla="*/ 1491187 w 9578451"/>
              <a:gd name="connsiteY47" fmla="*/ 1815318 h 3057206"/>
              <a:gd name="connsiteX48" fmla="*/ 1491187 w 9578451"/>
              <a:gd name="connsiteY48" fmla="*/ 2808823 h 3057206"/>
              <a:gd name="connsiteX49" fmla="*/ 1242804 w 9578451"/>
              <a:gd name="connsiteY49" fmla="*/ 3057206 h 3057206"/>
              <a:gd name="connsiteX50" fmla="*/ 248383 w 9578451"/>
              <a:gd name="connsiteY50" fmla="*/ 3057206 h 3057206"/>
              <a:gd name="connsiteX51" fmla="*/ 0 w 9578451"/>
              <a:gd name="connsiteY51" fmla="*/ 2808823 h 3057206"/>
              <a:gd name="connsiteX52" fmla="*/ 0 w 9578451"/>
              <a:gd name="connsiteY52" fmla="*/ 1815318 h 3057206"/>
              <a:gd name="connsiteX53" fmla="*/ 248383 w 9578451"/>
              <a:gd name="connsiteY53" fmla="*/ 1566935 h 3057206"/>
              <a:gd name="connsiteX54" fmla="*/ 8335647 w 9578451"/>
              <a:gd name="connsiteY54" fmla="*/ 0 h 3057206"/>
              <a:gd name="connsiteX55" fmla="*/ 9330068 w 9578451"/>
              <a:gd name="connsiteY55" fmla="*/ 0 h 3057206"/>
              <a:gd name="connsiteX56" fmla="*/ 9578451 w 9578451"/>
              <a:gd name="connsiteY56" fmla="*/ 248383 h 3057206"/>
              <a:gd name="connsiteX57" fmla="*/ 9578451 w 9578451"/>
              <a:gd name="connsiteY57" fmla="*/ 1241888 h 3057206"/>
              <a:gd name="connsiteX58" fmla="*/ 9330068 w 9578451"/>
              <a:gd name="connsiteY58" fmla="*/ 1490271 h 3057206"/>
              <a:gd name="connsiteX59" fmla="*/ 8335647 w 9578451"/>
              <a:gd name="connsiteY59" fmla="*/ 1490271 h 3057206"/>
              <a:gd name="connsiteX60" fmla="*/ 8087264 w 9578451"/>
              <a:gd name="connsiteY60" fmla="*/ 1241888 h 3057206"/>
              <a:gd name="connsiteX61" fmla="*/ 8087264 w 9578451"/>
              <a:gd name="connsiteY61" fmla="*/ 248383 h 3057206"/>
              <a:gd name="connsiteX62" fmla="*/ 8335647 w 9578451"/>
              <a:gd name="connsiteY62" fmla="*/ 0 h 3057206"/>
              <a:gd name="connsiteX63" fmla="*/ 6718193 w 9578451"/>
              <a:gd name="connsiteY63" fmla="*/ 0 h 3057206"/>
              <a:gd name="connsiteX64" fmla="*/ 7712614 w 9578451"/>
              <a:gd name="connsiteY64" fmla="*/ 0 h 3057206"/>
              <a:gd name="connsiteX65" fmla="*/ 7960997 w 9578451"/>
              <a:gd name="connsiteY65" fmla="*/ 248383 h 3057206"/>
              <a:gd name="connsiteX66" fmla="*/ 7960997 w 9578451"/>
              <a:gd name="connsiteY66" fmla="*/ 1241888 h 3057206"/>
              <a:gd name="connsiteX67" fmla="*/ 7712614 w 9578451"/>
              <a:gd name="connsiteY67" fmla="*/ 1490271 h 3057206"/>
              <a:gd name="connsiteX68" fmla="*/ 6718193 w 9578451"/>
              <a:gd name="connsiteY68" fmla="*/ 1490271 h 3057206"/>
              <a:gd name="connsiteX69" fmla="*/ 6469810 w 9578451"/>
              <a:gd name="connsiteY69" fmla="*/ 1241888 h 3057206"/>
              <a:gd name="connsiteX70" fmla="*/ 6469810 w 9578451"/>
              <a:gd name="connsiteY70" fmla="*/ 248383 h 3057206"/>
              <a:gd name="connsiteX71" fmla="*/ 6718193 w 9578451"/>
              <a:gd name="connsiteY71" fmla="*/ 0 h 3057206"/>
              <a:gd name="connsiteX72" fmla="*/ 5100740 w 9578451"/>
              <a:gd name="connsiteY72" fmla="*/ 0 h 3057206"/>
              <a:gd name="connsiteX73" fmla="*/ 6095161 w 9578451"/>
              <a:gd name="connsiteY73" fmla="*/ 0 h 3057206"/>
              <a:gd name="connsiteX74" fmla="*/ 6343544 w 9578451"/>
              <a:gd name="connsiteY74" fmla="*/ 248383 h 3057206"/>
              <a:gd name="connsiteX75" fmla="*/ 6343544 w 9578451"/>
              <a:gd name="connsiteY75" fmla="*/ 1241888 h 3057206"/>
              <a:gd name="connsiteX76" fmla="*/ 6095161 w 9578451"/>
              <a:gd name="connsiteY76" fmla="*/ 1490271 h 3057206"/>
              <a:gd name="connsiteX77" fmla="*/ 5100740 w 9578451"/>
              <a:gd name="connsiteY77" fmla="*/ 1490271 h 3057206"/>
              <a:gd name="connsiteX78" fmla="*/ 4852357 w 9578451"/>
              <a:gd name="connsiteY78" fmla="*/ 1241888 h 3057206"/>
              <a:gd name="connsiteX79" fmla="*/ 4852357 w 9578451"/>
              <a:gd name="connsiteY79" fmla="*/ 248383 h 3057206"/>
              <a:gd name="connsiteX80" fmla="*/ 5100740 w 9578451"/>
              <a:gd name="connsiteY80" fmla="*/ 0 h 3057206"/>
              <a:gd name="connsiteX81" fmla="*/ 3483288 w 9578451"/>
              <a:gd name="connsiteY81" fmla="*/ 0 h 3057206"/>
              <a:gd name="connsiteX82" fmla="*/ 4477709 w 9578451"/>
              <a:gd name="connsiteY82" fmla="*/ 0 h 3057206"/>
              <a:gd name="connsiteX83" fmla="*/ 4726092 w 9578451"/>
              <a:gd name="connsiteY83" fmla="*/ 248383 h 3057206"/>
              <a:gd name="connsiteX84" fmla="*/ 4726092 w 9578451"/>
              <a:gd name="connsiteY84" fmla="*/ 1241888 h 3057206"/>
              <a:gd name="connsiteX85" fmla="*/ 4477709 w 9578451"/>
              <a:gd name="connsiteY85" fmla="*/ 1490271 h 3057206"/>
              <a:gd name="connsiteX86" fmla="*/ 3483288 w 9578451"/>
              <a:gd name="connsiteY86" fmla="*/ 1490271 h 3057206"/>
              <a:gd name="connsiteX87" fmla="*/ 3234905 w 9578451"/>
              <a:gd name="connsiteY87" fmla="*/ 1241888 h 3057206"/>
              <a:gd name="connsiteX88" fmla="*/ 3234905 w 9578451"/>
              <a:gd name="connsiteY88" fmla="*/ 248383 h 3057206"/>
              <a:gd name="connsiteX89" fmla="*/ 3483288 w 9578451"/>
              <a:gd name="connsiteY89" fmla="*/ 0 h 3057206"/>
              <a:gd name="connsiteX90" fmla="*/ 1865836 w 9578451"/>
              <a:gd name="connsiteY90" fmla="*/ 0 h 3057206"/>
              <a:gd name="connsiteX91" fmla="*/ 2860258 w 9578451"/>
              <a:gd name="connsiteY91" fmla="*/ 0 h 3057206"/>
              <a:gd name="connsiteX92" fmla="*/ 3108639 w 9578451"/>
              <a:gd name="connsiteY92" fmla="*/ 248383 h 3057206"/>
              <a:gd name="connsiteX93" fmla="*/ 3108639 w 9578451"/>
              <a:gd name="connsiteY93" fmla="*/ 1241888 h 3057206"/>
              <a:gd name="connsiteX94" fmla="*/ 2860258 w 9578451"/>
              <a:gd name="connsiteY94" fmla="*/ 1490271 h 3057206"/>
              <a:gd name="connsiteX95" fmla="*/ 1865836 w 9578451"/>
              <a:gd name="connsiteY95" fmla="*/ 1490271 h 3057206"/>
              <a:gd name="connsiteX96" fmla="*/ 1617453 w 9578451"/>
              <a:gd name="connsiteY96" fmla="*/ 1241888 h 3057206"/>
              <a:gd name="connsiteX97" fmla="*/ 1617453 w 9578451"/>
              <a:gd name="connsiteY97" fmla="*/ 248383 h 3057206"/>
              <a:gd name="connsiteX98" fmla="*/ 1865836 w 9578451"/>
              <a:gd name="connsiteY98" fmla="*/ 0 h 3057206"/>
              <a:gd name="connsiteX99" fmla="*/ 248383 w 9578451"/>
              <a:gd name="connsiteY99" fmla="*/ 0 h 3057206"/>
              <a:gd name="connsiteX100" fmla="*/ 1242805 w 9578451"/>
              <a:gd name="connsiteY100" fmla="*/ 0 h 3057206"/>
              <a:gd name="connsiteX101" fmla="*/ 1491188 w 9578451"/>
              <a:gd name="connsiteY101" fmla="*/ 248383 h 3057206"/>
              <a:gd name="connsiteX102" fmla="*/ 1491188 w 9578451"/>
              <a:gd name="connsiteY102" fmla="*/ 1241888 h 3057206"/>
              <a:gd name="connsiteX103" fmla="*/ 1242805 w 9578451"/>
              <a:gd name="connsiteY103" fmla="*/ 1490271 h 3057206"/>
              <a:gd name="connsiteX104" fmla="*/ 248383 w 9578451"/>
              <a:gd name="connsiteY104" fmla="*/ 1490271 h 3057206"/>
              <a:gd name="connsiteX105" fmla="*/ 1 w 9578451"/>
              <a:gd name="connsiteY105" fmla="*/ 1241888 h 3057206"/>
              <a:gd name="connsiteX106" fmla="*/ 1 w 9578451"/>
              <a:gd name="connsiteY106" fmla="*/ 248383 h 3057206"/>
              <a:gd name="connsiteX107" fmla="*/ 248383 w 9578451"/>
              <a:gd name="connsiteY107" fmla="*/ 0 h 30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9578451" h="3057206">
                <a:moveTo>
                  <a:pt x="8335647" y="1566935"/>
                </a:moveTo>
                <a:lnTo>
                  <a:pt x="9330068" y="1566935"/>
                </a:lnTo>
                <a:cubicBezTo>
                  <a:pt x="9467246" y="1566935"/>
                  <a:pt x="9578451" y="1678140"/>
                  <a:pt x="9578451" y="1815318"/>
                </a:cubicBezTo>
                <a:lnTo>
                  <a:pt x="9578451" y="2808823"/>
                </a:lnTo>
                <a:cubicBezTo>
                  <a:pt x="9578451" y="2946001"/>
                  <a:pt x="9467246" y="3057206"/>
                  <a:pt x="9330068" y="3057206"/>
                </a:cubicBezTo>
                <a:lnTo>
                  <a:pt x="8335647" y="3057206"/>
                </a:lnTo>
                <a:cubicBezTo>
                  <a:pt x="8198469" y="3057206"/>
                  <a:pt x="8087264" y="2946001"/>
                  <a:pt x="8087264" y="2808823"/>
                </a:cubicBezTo>
                <a:lnTo>
                  <a:pt x="8087264" y="1815318"/>
                </a:lnTo>
                <a:cubicBezTo>
                  <a:pt x="8087264" y="1678140"/>
                  <a:pt x="8198469" y="1566935"/>
                  <a:pt x="8335647" y="1566935"/>
                </a:cubicBezTo>
                <a:close/>
                <a:moveTo>
                  <a:pt x="6718193" y="1566935"/>
                </a:moveTo>
                <a:lnTo>
                  <a:pt x="7712614" y="1566935"/>
                </a:lnTo>
                <a:cubicBezTo>
                  <a:pt x="7849792" y="1566935"/>
                  <a:pt x="7960997" y="1678140"/>
                  <a:pt x="7960997" y="1815318"/>
                </a:cubicBezTo>
                <a:lnTo>
                  <a:pt x="7960997" y="2808823"/>
                </a:lnTo>
                <a:cubicBezTo>
                  <a:pt x="7960997" y="2946001"/>
                  <a:pt x="7849792" y="3057206"/>
                  <a:pt x="7712614" y="3057206"/>
                </a:cubicBezTo>
                <a:lnTo>
                  <a:pt x="6718193" y="3057206"/>
                </a:lnTo>
                <a:cubicBezTo>
                  <a:pt x="6581015" y="3057206"/>
                  <a:pt x="6469810" y="2946001"/>
                  <a:pt x="6469810" y="2808823"/>
                </a:cubicBezTo>
                <a:lnTo>
                  <a:pt x="6469810" y="1815318"/>
                </a:lnTo>
                <a:cubicBezTo>
                  <a:pt x="6469810" y="1678140"/>
                  <a:pt x="6581015" y="1566935"/>
                  <a:pt x="6718193" y="1566935"/>
                </a:cubicBezTo>
                <a:close/>
                <a:moveTo>
                  <a:pt x="5100740" y="1566935"/>
                </a:moveTo>
                <a:lnTo>
                  <a:pt x="6095161" y="1566935"/>
                </a:lnTo>
                <a:cubicBezTo>
                  <a:pt x="6232339" y="1566935"/>
                  <a:pt x="6343544" y="1678140"/>
                  <a:pt x="6343544" y="1815318"/>
                </a:cubicBezTo>
                <a:lnTo>
                  <a:pt x="6343544" y="2808823"/>
                </a:lnTo>
                <a:cubicBezTo>
                  <a:pt x="6343544" y="2946001"/>
                  <a:pt x="6232339" y="3057206"/>
                  <a:pt x="6095161" y="3057206"/>
                </a:cubicBezTo>
                <a:lnTo>
                  <a:pt x="5100740" y="3057206"/>
                </a:lnTo>
                <a:cubicBezTo>
                  <a:pt x="4963562" y="3057206"/>
                  <a:pt x="4852357" y="2946001"/>
                  <a:pt x="4852357" y="2808823"/>
                </a:cubicBezTo>
                <a:lnTo>
                  <a:pt x="4852357" y="1815318"/>
                </a:lnTo>
                <a:cubicBezTo>
                  <a:pt x="4852357" y="1678140"/>
                  <a:pt x="4963562" y="1566935"/>
                  <a:pt x="5100740" y="1566935"/>
                </a:cubicBezTo>
                <a:close/>
                <a:moveTo>
                  <a:pt x="3483288" y="1566935"/>
                </a:moveTo>
                <a:lnTo>
                  <a:pt x="4477709" y="1566935"/>
                </a:lnTo>
                <a:cubicBezTo>
                  <a:pt x="4614887" y="1566935"/>
                  <a:pt x="4726092" y="1678140"/>
                  <a:pt x="4726092" y="1815318"/>
                </a:cubicBezTo>
                <a:lnTo>
                  <a:pt x="4726092" y="2808823"/>
                </a:lnTo>
                <a:cubicBezTo>
                  <a:pt x="4726092" y="2946001"/>
                  <a:pt x="4614887" y="3057206"/>
                  <a:pt x="4477709" y="3057206"/>
                </a:cubicBezTo>
                <a:lnTo>
                  <a:pt x="3483288" y="3057206"/>
                </a:lnTo>
                <a:cubicBezTo>
                  <a:pt x="3346110" y="3057206"/>
                  <a:pt x="3234905" y="2946001"/>
                  <a:pt x="3234905" y="2808823"/>
                </a:cubicBezTo>
                <a:lnTo>
                  <a:pt x="3234905" y="1815318"/>
                </a:lnTo>
                <a:cubicBezTo>
                  <a:pt x="3234905" y="1678140"/>
                  <a:pt x="3346110" y="1566935"/>
                  <a:pt x="3483288" y="1566935"/>
                </a:cubicBezTo>
                <a:close/>
                <a:moveTo>
                  <a:pt x="1865835" y="1566935"/>
                </a:moveTo>
                <a:lnTo>
                  <a:pt x="2860257" y="1566935"/>
                </a:lnTo>
                <a:cubicBezTo>
                  <a:pt x="2997434" y="1566935"/>
                  <a:pt x="3108639" y="1678140"/>
                  <a:pt x="3108639" y="1815318"/>
                </a:cubicBezTo>
                <a:lnTo>
                  <a:pt x="3108639" y="2808823"/>
                </a:lnTo>
                <a:cubicBezTo>
                  <a:pt x="3108639" y="2946001"/>
                  <a:pt x="2997434" y="3057206"/>
                  <a:pt x="2860257" y="3057206"/>
                </a:cubicBezTo>
                <a:lnTo>
                  <a:pt x="1865835" y="3057206"/>
                </a:lnTo>
                <a:cubicBezTo>
                  <a:pt x="1728657" y="3057206"/>
                  <a:pt x="1617452" y="2946001"/>
                  <a:pt x="1617452" y="2808823"/>
                </a:cubicBezTo>
                <a:lnTo>
                  <a:pt x="1617452" y="1815318"/>
                </a:lnTo>
                <a:cubicBezTo>
                  <a:pt x="1617452" y="1678140"/>
                  <a:pt x="1728657" y="1566935"/>
                  <a:pt x="1865835" y="1566935"/>
                </a:cubicBezTo>
                <a:close/>
                <a:moveTo>
                  <a:pt x="248383" y="1566935"/>
                </a:moveTo>
                <a:lnTo>
                  <a:pt x="1242804" y="1566935"/>
                </a:lnTo>
                <a:cubicBezTo>
                  <a:pt x="1379982" y="1566935"/>
                  <a:pt x="1491187" y="1678140"/>
                  <a:pt x="1491187" y="1815318"/>
                </a:cubicBezTo>
                <a:lnTo>
                  <a:pt x="1491187" y="2808823"/>
                </a:lnTo>
                <a:cubicBezTo>
                  <a:pt x="1491187" y="2946001"/>
                  <a:pt x="1379982" y="3057206"/>
                  <a:pt x="1242804" y="3057206"/>
                </a:cubicBezTo>
                <a:lnTo>
                  <a:pt x="248383" y="3057206"/>
                </a:lnTo>
                <a:cubicBezTo>
                  <a:pt x="111205" y="3057206"/>
                  <a:pt x="0" y="2946001"/>
                  <a:pt x="0" y="2808823"/>
                </a:cubicBezTo>
                <a:lnTo>
                  <a:pt x="0" y="1815318"/>
                </a:lnTo>
                <a:cubicBezTo>
                  <a:pt x="0" y="1678140"/>
                  <a:pt x="111205" y="1566935"/>
                  <a:pt x="248383" y="1566935"/>
                </a:cubicBezTo>
                <a:close/>
                <a:moveTo>
                  <a:pt x="8335647" y="0"/>
                </a:moveTo>
                <a:lnTo>
                  <a:pt x="9330068" y="0"/>
                </a:lnTo>
                <a:cubicBezTo>
                  <a:pt x="9467246" y="0"/>
                  <a:pt x="9578451" y="111205"/>
                  <a:pt x="9578451" y="248383"/>
                </a:cubicBezTo>
                <a:lnTo>
                  <a:pt x="9578451" y="1241888"/>
                </a:lnTo>
                <a:cubicBezTo>
                  <a:pt x="9578451" y="1379066"/>
                  <a:pt x="9467246" y="1490271"/>
                  <a:pt x="9330068" y="1490271"/>
                </a:cubicBezTo>
                <a:lnTo>
                  <a:pt x="8335647" y="1490271"/>
                </a:lnTo>
                <a:cubicBezTo>
                  <a:pt x="8198469" y="1490271"/>
                  <a:pt x="8087264" y="1379066"/>
                  <a:pt x="8087264" y="1241888"/>
                </a:cubicBezTo>
                <a:lnTo>
                  <a:pt x="8087264" y="248383"/>
                </a:lnTo>
                <a:cubicBezTo>
                  <a:pt x="8087264" y="111205"/>
                  <a:pt x="8198469" y="0"/>
                  <a:pt x="8335647" y="0"/>
                </a:cubicBezTo>
                <a:close/>
                <a:moveTo>
                  <a:pt x="6718193" y="0"/>
                </a:moveTo>
                <a:lnTo>
                  <a:pt x="7712614" y="0"/>
                </a:lnTo>
                <a:cubicBezTo>
                  <a:pt x="7849792" y="0"/>
                  <a:pt x="7960997" y="111205"/>
                  <a:pt x="7960997" y="248383"/>
                </a:cubicBezTo>
                <a:lnTo>
                  <a:pt x="7960997" y="1241888"/>
                </a:lnTo>
                <a:cubicBezTo>
                  <a:pt x="7960997" y="1379066"/>
                  <a:pt x="7849792" y="1490271"/>
                  <a:pt x="7712614" y="1490271"/>
                </a:cubicBezTo>
                <a:lnTo>
                  <a:pt x="6718193" y="1490271"/>
                </a:lnTo>
                <a:cubicBezTo>
                  <a:pt x="6581015" y="1490271"/>
                  <a:pt x="6469810" y="1379066"/>
                  <a:pt x="6469810" y="1241888"/>
                </a:cubicBezTo>
                <a:lnTo>
                  <a:pt x="6469810" y="248383"/>
                </a:lnTo>
                <a:cubicBezTo>
                  <a:pt x="6469810" y="111205"/>
                  <a:pt x="6581015" y="0"/>
                  <a:pt x="6718193" y="0"/>
                </a:cubicBezTo>
                <a:close/>
                <a:moveTo>
                  <a:pt x="5100740" y="0"/>
                </a:moveTo>
                <a:lnTo>
                  <a:pt x="6095161" y="0"/>
                </a:lnTo>
                <a:cubicBezTo>
                  <a:pt x="6232339" y="0"/>
                  <a:pt x="6343544" y="111205"/>
                  <a:pt x="6343544" y="248383"/>
                </a:cubicBezTo>
                <a:lnTo>
                  <a:pt x="6343544" y="1241888"/>
                </a:lnTo>
                <a:cubicBezTo>
                  <a:pt x="6343544" y="1379066"/>
                  <a:pt x="6232339" y="1490271"/>
                  <a:pt x="6095161" y="1490271"/>
                </a:cubicBezTo>
                <a:lnTo>
                  <a:pt x="5100740" y="1490271"/>
                </a:lnTo>
                <a:cubicBezTo>
                  <a:pt x="4963562" y="1490271"/>
                  <a:pt x="4852357" y="1379066"/>
                  <a:pt x="4852357" y="1241888"/>
                </a:cubicBezTo>
                <a:lnTo>
                  <a:pt x="4852357" y="248383"/>
                </a:lnTo>
                <a:cubicBezTo>
                  <a:pt x="4852357" y="111205"/>
                  <a:pt x="4963562" y="0"/>
                  <a:pt x="5100740" y="0"/>
                </a:cubicBezTo>
                <a:close/>
                <a:moveTo>
                  <a:pt x="3483288" y="0"/>
                </a:moveTo>
                <a:lnTo>
                  <a:pt x="4477709" y="0"/>
                </a:lnTo>
                <a:cubicBezTo>
                  <a:pt x="4614887" y="0"/>
                  <a:pt x="4726092" y="111205"/>
                  <a:pt x="4726092" y="248383"/>
                </a:cubicBezTo>
                <a:lnTo>
                  <a:pt x="4726092" y="1241888"/>
                </a:lnTo>
                <a:cubicBezTo>
                  <a:pt x="4726092" y="1379066"/>
                  <a:pt x="4614887" y="1490271"/>
                  <a:pt x="4477709" y="1490271"/>
                </a:cubicBezTo>
                <a:lnTo>
                  <a:pt x="3483288" y="1490271"/>
                </a:lnTo>
                <a:cubicBezTo>
                  <a:pt x="3346110" y="1490271"/>
                  <a:pt x="3234905" y="1379066"/>
                  <a:pt x="3234905" y="1241888"/>
                </a:cubicBezTo>
                <a:lnTo>
                  <a:pt x="3234905" y="248383"/>
                </a:lnTo>
                <a:cubicBezTo>
                  <a:pt x="3234905" y="111205"/>
                  <a:pt x="3346110" y="0"/>
                  <a:pt x="3483288" y="0"/>
                </a:cubicBezTo>
                <a:close/>
                <a:moveTo>
                  <a:pt x="1865836" y="0"/>
                </a:moveTo>
                <a:lnTo>
                  <a:pt x="2860258" y="0"/>
                </a:lnTo>
                <a:cubicBezTo>
                  <a:pt x="2997434" y="0"/>
                  <a:pt x="3108639" y="111205"/>
                  <a:pt x="3108639" y="248383"/>
                </a:cubicBezTo>
                <a:lnTo>
                  <a:pt x="3108639" y="1241888"/>
                </a:lnTo>
                <a:cubicBezTo>
                  <a:pt x="3108639" y="1379066"/>
                  <a:pt x="2997434" y="1490271"/>
                  <a:pt x="2860258" y="1490271"/>
                </a:cubicBezTo>
                <a:lnTo>
                  <a:pt x="1865836" y="1490271"/>
                </a:lnTo>
                <a:cubicBezTo>
                  <a:pt x="1728658" y="1490271"/>
                  <a:pt x="1617453" y="1379066"/>
                  <a:pt x="1617453" y="1241888"/>
                </a:cubicBezTo>
                <a:lnTo>
                  <a:pt x="1617453" y="248383"/>
                </a:lnTo>
                <a:cubicBezTo>
                  <a:pt x="1617453" y="111205"/>
                  <a:pt x="1728658" y="0"/>
                  <a:pt x="1865836" y="0"/>
                </a:cubicBezTo>
                <a:close/>
                <a:moveTo>
                  <a:pt x="248383" y="0"/>
                </a:moveTo>
                <a:lnTo>
                  <a:pt x="1242805" y="0"/>
                </a:lnTo>
                <a:cubicBezTo>
                  <a:pt x="1379983" y="0"/>
                  <a:pt x="1491188" y="111205"/>
                  <a:pt x="1491188" y="248383"/>
                </a:cubicBezTo>
                <a:lnTo>
                  <a:pt x="1491188" y="1241888"/>
                </a:lnTo>
                <a:cubicBezTo>
                  <a:pt x="1491188" y="1379066"/>
                  <a:pt x="1379983" y="1490271"/>
                  <a:pt x="1242805" y="1490271"/>
                </a:cubicBezTo>
                <a:lnTo>
                  <a:pt x="248383" y="1490271"/>
                </a:lnTo>
                <a:cubicBezTo>
                  <a:pt x="111205" y="1490271"/>
                  <a:pt x="1" y="1379066"/>
                  <a:pt x="1" y="1241888"/>
                </a:cubicBezTo>
                <a:lnTo>
                  <a:pt x="1" y="248383"/>
                </a:lnTo>
                <a:cubicBezTo>
                  <a:pt x="1" y="111205"/>
                  <a:pt x="111205" y="0"/>
                  <a:pt x="248383" y="0"/>
                </a:cubicBezTo>
                <a:close/>
              </a:path>
            </a:pathLst>
          </a:custGeom>
        </p:spPr>
      </p:pic>
      <p:grpSp>
        <p:nvGrpSpPr>
          <p:cNvPr id="7" name="组合 6"/>
          <p:cNvGrpSpPr/>
          <p:nvPr/>
        </p:nvGrpSpPr>
        <p:grpSpPr>
          <a:xfrm>
            <a:off x="906063" y="2136032"/>
            <a:ext cx="9536881" cy="699183"/>
            <a:chOff x="2291702" y="1996460"/>
            <a:chExt cx="9536881" cy="699183"/>
          </a:xfrm>
        </p:grpSpPr>
        <p:sp>
          <p:nvSpPr>
            <p:cNvPr id="8" name="TextBox 11"/>
            <p:cNvSpPr txBox="1"/>
            <p:nvPr/>
          </p:nvSpPr>
          <p:spPr>
            <a:xfrm>
              <a:off x="2291702" y="2336570"/>
              <a:ext cx="953688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9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477" y="990773"/>
            <a:ext cx="10442574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534" y="2663545"/>
            <a:ext cx="3512458" cy="3512456"/>
          </a:xfrm>
          <a:prstGeom prst="rect">
            <a:avLst/>
          </a:prstGeom>
          <a:effectLst>
            <a:outerShdw blurRad="889000" dist="647700" dir="8100000" algn="tr" rotWithShape="0">
              <a:prstClr val="black">
                <a:alpha val="35000"/>
              </a:prstClr>
            </a:outerShdw>
          </a:effectLst>
        </p:spPr>
      </p:pic>
      <p:sp>
        <p:nvSpPr>
          <p:cNvPr id="7" name="文本框 5"/>
          <p:cNvSpPr txBox="1"/>
          <p:nvPr/>
        </p:nvSpPr>
        <p:spPr>
          <a:xfrm>
            <a:off x="4406729" y="3783781"/>
            <a:ext cx="307007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微软雅黑"/>
              </a:rPr>
              <a:t>THANKS</a:t>
            </a:r>
            <a:endParaRPr lang="zh-CN" altLang="en-US" sz="5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6582241" y="4656461"/>
            <a:ext cx="513404" cy="513404"/>
          </a:xfrm>
          <a:prstGeom prst="ellipse">
            <a:avLst/>
          </a:prstGeom>
          <a:gradFill>
            <a:gsLst>
              <a:gs pos="0">
                <a:srgbClr val="5193BF"/>
              </a:gs>
              <a:gs pos="100000">
                <a:srgbClr val="427A9D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427202" y="4656461"/>
            <a:ext cx="513404" cy="513404"/>
          </a:xfrm>
          <a:prstGeom prst="ellipse">
            <a:avLst/>
          </a:prstGeom>
          <a:gradFill>
            <a:gsLst>
              <a:gs pos="0">
                <a:srgbClr val="60C4DA"/>
              </a:gs>
              <a:gs pos="100000">
                <a:srgbClr val="418E9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272163" y="4656461"/>
            <a:ext cx="513404" cy="513404"/>
          </a:xfrm>
          <a:prstGeom prst="ellipse">
            <a:avLst/>
          </a:prstGeom>
          <a:gradFill>
            <a:gsLst>
              <a:gs pos="0">
                <a:srgbClr val="DB84B5"/>
              </a:gs>
              <a:gs pos="100000">
                <a:srgbClr val="E8406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117125" y="4656461"/>
            <a:ext cx="513404" cy="513404"/>
          </a:xfrm>
          <a:prstGeom prst="ellipse">
            <a:avLst/>
          </a:prstGeom>
          <a:gradFill>
            <a:gsLst>
              <a:gs pos="0">
                <a:srgbClr val="E95487"/>
              </a:gs>
              <a:gs pos="100000">
                <a:srgbClr val="AD3C91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椭圆 12"/>
          <p:cNvSpPr/>
          <p:nvPr/>
        </p:nvSpPr>
        <p:spPr>
          <a:xfrm>
            <a:off x="6708540" y="4766891"/>
            <a:ext cx="260805" cy="292544"/>
          </a:xfrm>
          <a:custGeom>
            <a:avLst/>
            <a:gdLst>
              <a:gd name="connsiteX0" fmla="*/ 199932 w 300038"/>
              <a:gd name="connsiteY0" fmla="*/ 273051 h 336551"/>
              <a:gd name="connsiteX1" fmla="*/ 192088 w 300038"/>
              <a:gd name="connsiteY1" fmla="*/ 280989 h 336551"/>
              <a:gd name="connsiteX2" fmla="*/ 192088 w 300038"/>
              <a:gd name="connsiteY2" fmla="*/ 306124 h 336551"/>
              <a:gd name="connsiteX3" fmla="*/ 199932 w 300038"/>
              <a:gd name="connsiteY3" fmla="*/ 312739 h 336551"/>
              <a:gd name="connsiteX4" fmla="*/ 250919 w 300038"/>
              <a:gd name="connsiteY4" fmla="*/ 312739 h 336551"/>
              <a:gd name="connsiteX5" fmla="*/ 258763 w 300038"/>
              <a:gd name="connsiteY5" fmla="*/ 306124 h 336551"/>
              <a:gd name="connsiteX6" fmla="*/ 258763 w 300038"/>
              <a:gd name="connsiteY6" fmla="*/ 280989 h 336551"/>
              <a:gd name="connsiteX7" fmla="*/ 250919 w 300038"/>
              <a:gd name="connsiteY7" fmla="*/ 273051 h 336551"/>
              <a:gd name="connsiteX8" fmla="*/ 199932 w 300038"/>
              <a:gd name="connsiteY8" fmla="*/ 273051 h 336551"/>
              <a:gd name="connsiteX9" fmla="*/ 101328 w 300038"/>
              <a:gd name="connsiteY9" fmla="*/ 196851 h 336551"/>
              <a:gd name="connsiteX10" fmla="*/ 107908 w 300038"/>
              <a:gd name="connsiteY10" fmla="*/ 196851 h 336551"/>
              <a:gd name="connsiteX11" fmla="*/ 111856 w 300038"/>
              <a:gd name="connsiteY11" fmla="*/ 202123 h 336551"/>
              <a:gd name="connsiteX12" fmla="*/ 128964 w 300038"/>
              <a:gd name="connsiteY12" fmla="*/ 248250 h 336551"/>
              <a:gd name="connsiteX13" fmla="*/ 131595 w 300038"/>
              <a:gd name="connsiteY13" fmla="*/ 239025 h 336551"/>
              <a:gd name="connsiteX14" fmla="*/ 126332 w 300038"/>
              <a:gd name="connsiteY14" fmla="*/ 225845 h 336551"/>
              <a:gd name="connsiteX15" fmla="*/ 127648 w 300038"/>
              <a:gd name="connsiteY15" fmla="*/ 217938 h 336551"/>
              <a:gd name="connsiteX16" fmla="*/ 132911 w 300038"/>
              <a:gd name="connsiteY16" fmla="*/ 215302 h 336551"/>
              <a:gd name="connsiteX17" fmla="*/ 167126 w 300038"/>
              <a:gd name="connsiteY17" fmla="*/ 215302 h 336551"/>
              <a:gd name="connsiteX18" fmla="*/ 172390 w 300038"/>
              <a:gd name="connsiteY18" fmla="*/ 217938 h 336551"/>
              <a:gd name="connsiteX19" fmla="*/ 173706 w 300038"/>
              <a:gd name="connsiteY19" fmla="*/ 225845 h 336551"/>
              <a:gd name="connsiteX20" fmla="*/ 168442 w 300038"/>
              <a:gd name="connsiteY20" fmla="*/ 239025 h 336551"/>
              <a:gd name="connsiteX21" fmla="*/ 171074 w 300038"/>
              <a:gd name="connsiteY21" fmla="*/ 248250 h 336551"/>
              <a:gd name="connsiteX22" fmla="*/ 188182 w 300038"/>
              <a:gd name="connsiteY22" fmla="*/ 202123 h 336551"/>
              <a:gd name="connsiteX23" fmla="*/ 192130 w 300038"/>
              <a:gd name="connsiteY23" fmla="*/ 196851 h 336551"/>
              <a:gd name="connsiteX24" fmla="*/ 198710 w 300038"/>
              <a:gd name="connsiteY24" fmla="*/ 196851 h 336551"/>
              <a:gd name="connsiteX25" fmla="*/ 265823 w 300038"/>
              <a:gd name="connsiteY25" fmla="*/ 224527 h 336551"/>
              <a:gd name="connsiteX26" fmla="*/ 300038 w 300038"/>
              <a:gd name="connsiteY26" fmla="*/ 274609 h 336551"/>
              <a:gd name="connsiteX27" fmla="*/ 300038 w 300038"/>
              <a:gd name="connsiteY27" fmla="*/ 328643 h 336551"/>
              <a:gd name="connsiteX28" fmla="*/ 292142 w 300038"/>
              <a:gd name="connsiteY28" fmla="*/ 336551 h 336551"/>
              <a:gd name="connsiteX29" fmla="*/ 7896 w 300038"/>
              <a:gd name="connsiteY29" fmla="*/ 336551 h 336551"/>
              <a:gd name="connsiteX30" fmla="*/ 0 w 300038"/>
              <a:gd name="connsiteY30" fmla="*/ 328643 h 336551"/>
              <a:gd name="connsiteX31" fmla="*/ 0 w 300038"/>
              <a:gd name="connsiteY31" fmla="*/ 274609 h 336551"/>
              <a:gd name="connsiteX32" fmla="*/ 34215 w 300038"/>
              <a:gd name="connsiteY32" fmla="*/ 224527 h 336551"/>
              <a:gd name="connsiteX33" fmla="*/ 101328 w 300038"/>
              <a:gd name="connsiteY33" fmla="*/ 196851 h 336551"/>
              <a:gd name="connsiteX34" fmla="*/ 155328 w 300038"/>
              <a:gd name="connsiteY34" fmla="*/ 0 h 336551"/>
              <a:gd name="connsiteX35" fmla="*/ 201775 w 300038"/>
              <a:gd name="connsiteY35" fmla="*/ 15854 h 336551"/>
              <a:gd name="connsiteX36" fmla="*/ 223008 w 300038"/>
              <a:gd name="connsiteY36" fmla="*/ 79268 h 336551"/>
              <a:gd name="connsiteX37" fmla="*/ 224335 w 300038"/>
              <a:gd name="connsiteY37" fmla="*/ 93801 h 336551"/>
              <a:gd name="connsiteX38" fmla="*/ 229643 w 300038"/>
              <a:gd name="connsiteY38" fmla="*/ 100407 h 336551"/>
              <a:gd name="connsiteX39" fmla="*/ 232297 w 300038"/>
              <a:gd name="connsiteY39" fmla="*/ 125508 h 336551"/>
              <a:gd name="connsiteX40" fmla="*/ 208410 w 300038"/>
              <a:gd name="connsiteY40" fmla="*/ 151931 h 336551"/>
              <a:gd name="connsiteX41" fmla="*/ 185850 w 300038"/>
              <a:gd name="connsiteY41" fmla="*/ 183639 h 336551"/>
              <a:gd name="connsiteX42" fmla="*/ 172579 w 300038"/>
              <a:gd name="connsiteY42" fmla="*/ 192887 h 336551"/>
              <a:gd name="connsiteX43" fmla="*/ 150019 w 300038"/>
              <a:gd name="connsiteY43" fmla="*/ 196850 h 336551"/>
              <a:gd name="connsiteX44" fmla="*/ 127459 w 300038"/>
              <a:gd name="connsiteY44" fmla="*/ 192887 h 336551"/>
              <a:gd name="connsiteX45" fmla="*/ 114189 w 300038"/>
              <a:gd name="connsiteY45" fmla="*/ 183639 h 336551"/>
              <a:gd name="connsiteX46" fmla="*/ 91629 w 300038"/>
              <a:gd name="connsiteY46" fmla="*/ 151931 h 336551"/>
              <a:gd name="connsiteX47" fmla="*/ 67742 w 300038"/>
              <a:gd name="connsiteY47" fmla="*/ 125508 h 336551"/>
              <a:gd name="connsiteX48" fmla="*/ 70396 w 300038"/>
              <a:gd name="connsiteY48" fmla="*/ 100407 h 336551"/>
              <a:gd name="connsiteX49" fmla="*/ 75704 w 300038"/>
              <a:gd name="connsiteY49" fmla="*/ 93801 h 336551"/>
              <a:gd name="connsiteX50" fmla="*/ 77031 w 300038"/>
              <a:gd name="connsiteY50" fmla="*/ 85874 h 336551"/>
              <a:gd name="connsiteX51" fmla="*/ 74377 w 300038"/>
              <a:gd name="connsiteY51" fmla="*/ 50203 h 336551"/>
              <a:gd name="connsiteX52" fmla="*/ 103572 w 300038"/>
              <a:gd name="connsiteY52" fmla="*/ 27744 h 336551"/>
              <a:gd name="connsiteX53" fmla="*/ 119497 w 300038"/>
              <a:gd name="connsiteY53" fmla="*/ 10569 h 336551"/>
              <a:gd name="connsiteX54" fmla="*/ 155328 w 300038"/>
              <a:gd name="connsiteY54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0038" h="336551">
                <a:moveTo>
                  <a:pt x="199932" y="273051"/>
                </a:moveTo>
                <a:cubicBezTo>
                  <a:pt x="194703" y="273051"/>
                  <a:pt x="192088" y="277020"/>
                  <a:pt x="192088" y="280989"/>
                </a:cubicBezTo>
                <a:cubicBezTo>
                  <a:pt x="192088" y="306124"/>
                  <a:pt x="192088" y="306124"/>
                  <a:pt x="192088" y="306124"/>
                </a:cubicBezTo>
                <a:cubicBezTo>
                  <a:pt x="192088" y="310093"/>
                  <a:pt x="194703" y="312739"/>
                  <a:pt x="199932" y="312739"/>
                </a:cubicBezTo>
                <a:cubicBezTo>
                  <a:pt x="250919" y="312739"/>
                  <a:pt x="250919" y="312739"/>
                  <a:pt x="250919" y="312739"/>
                </a:cubicBezTo>
                <a:cubicBezTo>
                  <a:pt x="254841" y="312739"/>
                  <a:pt x="258763" y="310093"/>
                  <a:pt x="258763" y="306124"/>
                </a:cubicBezTo>
                <a:lnTo>
                  <a:pt x="258763" y="280989"/>
                </a:lnTo>
                <a:cubicBezTo>
                  <a:pt x="258763" y="277020"/>
                  <a:pt x="254841" y="273051"/>
                  <a:pt x="250919" y="273051"/>
                </a:cubicBezTo>
                <a:cubicBezTo>
                  <a:pt x="199932" y="273051"/>
                  <a:pt x="199932" y="273051"/>
                  <a:pt x="199932" y="273051"/>
                </a:cubicBezTo>
                <a:close/>
                <a:moveTo>
                  <a:pt x="101328" y="196851"/>
                </a:moveTo>
                <a:cubicBezTo>
                  <a:pt x="103960" y="196851"/>
                  <a:pt x="105276" y="196851"/>
                  <a:pt x="107908" y="196851"/>
                </a:cubicBezTo>
                <a:cubicBezTo>
                  <a:pt x="109224" y="198169"/>
                  <a:pt x="110540" y="199487"/>
                  <a:pt x="111856" y="202123"/>
                </a:cubicBezTo>
                <a:cubicBezTo>
                  <a:pt x="128964" y="248250"/>
                  <a:pt x="128964" y="248250"/>
                  <a:pt x="128964" y="248250"/>
                </a:cubicBezTo>
                <a:cubicBezTo>
                  <a:pt x="131595" y="239025"/>
                  <a:pt x="131595" y="239025"/>
                  <a:pt x="131595" y="239025"/>
                </a:cubicBezTo>
                <a:cubicBezTo>
                  <a:pt x="126332" y="225845"/>
                  <a:pt x="126332" y="225845"/>
                  <a:pt x="126332" y="225845"/>
                </a:cubicBezTo>
                <a:cubicBezTo>
                  <a:pt x="125016" y="223209"/>
                  <a:pt x="126332" y="220574"/>
                  <a:pt x="127648" y="217938"/>
                </a:cubicBezTo>
                <a:cubicBezTo>
                  <a:pt x="128964" y="216620"/>
                  <a:pt x="131595" y="215302"/>
                  <a:pt x="132911" y="215302"/>
                </a:cubicBezTo>
                <a:cubicBezTo>
                  <a:pt x="167126" y="215302"/>
                  <a:pt x="167126" y="215302"/>
                  <a:pt x="167126" y="215302"/>
                </a:cubicBezTo>
                <a:cubicBezTo>
                  <a:pt x="168442" y="215302"/>
                  <a:pt x="171074" y="216620"/>
                  <a:pt x="172390" y="217938"/>
                </a:cubicBezTo>
                <a:cubicBezTo>
                  <a:pt x="173706" y="220574"/>
                  <a:pt x="175022" y="223209"/>
                  <a:pt x="173706" y="225845"/>
                </a:cubicBezTo>
                <a:cubicBezTo>
                  <a:pt x="168442" y="239025"/>
                  <a:pt x="168442" y="239025"/>
                  <a:pt x="168442" y="239025"/>
                </a:cubicBezTo>
                <a:cubicBezTo>
                  <a:pt x="171074" y="248250"/>
                  <a:pt x="171074" y="248250"/>
                  <a:pt x="171074" y="248250"/>
                </a:cubicBezTo>
                <a:cubicBezTo>
                  <a:pt x="188182" y="202123"/>
                  <a:pt x="188182" y="202123"/>
                  <a:pt x="188182" y="202123"/>
                </a:cubicBezTo>
                <a:cubicBezTo>
                  <a:pt x="189498" y="199487"/>
                  <a:pt x="190814" y="198169"/>
                  <a:pt x="192130" y="196851"/>
                </a:cubicBezTo>
                <a:cubicBezTo>
                  <a:pt x="194762" y="196851"/>
                  <a:pt x="196078" y="196851"/>
                  <a:pt x="198710" y="196851"/>
                </a:cubicBezTo>
                <a:cubicBezTo>
                  <a:pt x="265823" y="224527"/>
                  <a:pt x="265823" y="224527"/>
                  <a:pt x="265823" y="224527"/>
                </a:cubicBezTo>
                <a:cubicBezTo>
                  <a:pt x="286879" y="232435"/>
                  <a:pt x="300038" y="252204"/>
                  <a:pt x="300038" y="274609"/>
                </a:cubicBezTo>
                <a:cubicBezTo>
                  <a:pt x="300038" y="328643"/>
                  <a:pt x="300038" y="328643"/>
                  <a:pt x="300038" y="328643"/>
                </a:cubicBezTo>
                <a:cubicBezTo>
                  <a:pt x="300038" y="332597"/>
                  <a:pt x="296090" y="336551"/>
                  <a:pt x="292142" y="336551"/>
                </a:cubicBezTo>
                <a:cubicBezTo>
                  <a:pt x="7896" y="336551"/>
                  <a:pt x="7896" y="336551"/>
                  <a:pt x="7896" y="336551"/>
                </a:cubicBezTo>
                <a:cubicBezTo>
                  <a:pt x="3948" y="336551"/>
                  <a:pt x="0" y="332597"/>
                  <a:pt x="0" y="328643"/>
                </a:cubicBezTo>
                <a:cubicBezTo>
                  <a:pt x="0" y="274609"/>
                  <a:pt x="0" y="274609"/>
                  <a:pt x="0" y="274609"/>
                </a:cubicBezTo>
                <a:cubicBezTo>
                  <a:pt x="0" y="252204"/>
                  <a:pt x="13159" y="232435"/>
                  <a:pt x="34215" y="224527"/>
                </a:cubicBezTo>
                <a:cubicBezTo>
                  <a:pt x="101328" y="196851"/>
                  <a:pt x="101328" y="196851"/>
                  <a:pt x="101328" y="196851"/>
                </a:cubicBezTo>
                <a:close/>
                <a:moveTo>
                  <a:pt x="155328" y="0"/>
                </a:moveTo>
                <a:cubicBezTo>
                  <a:pt x="171252" y="0"/>
                  <a:pt x="187177" y="5285"/>
                  <a:pt x="201775" y="15854"/>
                </a:cubicBezTo>
                <a:cubicBezTo>
                  <a:pt x="225662" y="34350"/>
                  <a:pt x="223008" y="72663"/>
                  <a:pt x="223008" y="79268"/>
                </a:cubicBezTo>
                <a:cubicBezTo>
                  <a:pt x="223008" y="84553"/>
                  <a:pt x="224335" y="89838"/>
                  <a:pt x="224335" y="93801"/>
                </a:cubicBezTo>
                <a:cubicBezTo>
                  <a:pt x="225662" y="95122"/>
                  <a:pt x="228316" y="96443"/>
                  <a:pt x="229643" y="100407"/>
                </a:cubicBezTo>
                <a:cubicBezTo>
                  <a:pt x="234951" y="107012"/>
                  <a:pt x="234951" y="114939"/>
                  <a:pt x="232297" y="125508"/>
                </a:cubicBezTo>
                <a:cubicBezTo>
                  <a:pt x="226989" y="146647"/>
                  <a:pt x="215045" y="150610"/>
                  <a:pt x="208410" y="151931"/>
                </a:cubicBezTo>
                <a:cubicBezTo>
                  <a:pt x="204429" y="159858"/>
                  <a:pt x="195139" y="175712"/>
                  <a:pt x="185850" y="183639"/>
                </a:cubicBezTo>
                <a:cubicBezTo>
                  <a:pt x="183196" y="187602"/>
                  <a:pt x="177888" y="190244"/>
                  <a:pt x="172579" y="192887"/>
                </a:cubicBezTo>
                <a:cubicBezTo>
                  <a:pt x="164617" y="195529"/>
                  <a:pt x="157982" y="196850"/>
                  <a:pt x="150019" y="196850"/>
                </a:cubicBezTo>
                <a:cubicBezTo>
                  <a:pt x="142057" y="196850"/>
                  <a:pt x="135422" y="195529"/>
                  <a:pt x="127459" y="192887"/>
                </a:cubicBezTo>
                <a:cubicBezTo>
                  <a:pt x="122151" y="190244"/>
                  <a:pt x="116843" y="187602"/>
                  <a:pt x="114189" y="183639"/>
                </a:cubicBezTo>
                <a:cubicBezTo>
                  <a:pt x="104900" y="175712"/>
                  <a:pt x="95610" y="159858"/>
                  <a:pt x="91629" y="151931"/>
                </a:cubicBezTo>
                <a:cubicBezTo>
                  <a:pt x="84994" y="150610"/>
                  <a:pt x="73050" y="146647"/>
                  <a:pt x="67742" y="125508"/>
                </a:cubicBezTo>
                <a:cubicBezTo>
                  <a:pt x="65088" y="114939"/>
                  <a:pt x="65088" y="107012"/>
                  <a:pt x="70396" y="100407"/>
                </a:cubicBezTo>
                <a:cubicBezTo>
                  <a:pt x="71723" y="96443"/>
                  <a:pt x="74377" y="95122"/>
                  <a:pt x="75704" y="93801"/>
                </a:cubicBezTo>
                <a:cubicBezTo>
                  <a:pt x="75704" y="91159"/>
                  <a:pt x="75704" y="88516"/>
                  <a:pt x="77031" y="85874"/>
                </a:cubicBezTo>
                <a:cubicBezTo>
                  <a:pt x="73050" y="80590"/>
                  <a:pt x="67742" y="68699"/>
                  <a:pt x="74377" y="50203"/>
                </a:cubicBezTo>
                <a:cubicBezTo>
                  <a:pt x="81013" y="30386"/>
                  <a:pt x="95610" y="27744"/>
                  <a:pt x="103572" y="27744"/>
                </a:cubicBezTo>
                <a:cubicBezTo>
                  <a:pt x="106227" y="22459"/>
                  <a:pt x="111535" y="17175"/>
                  <a:pt x="119497" y="10569"/>
                </a:cubicBezTo>
                <a:cubicBezTo>
                  <a:pt x="128786" y="3963"/>
                  <a:pt x="142057" y="0"/>
                  <a:pt x="155328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椭圆 13"/>
          <p:cNvSpPr/>
          <p:nvPr/>
        </p:nvSpPr>
        <p:spPr>
          <a:xfrm>
            <a:off x="7537632" y="4804661"/>
            <a:ext cx="292544" cy="217004"/>
          </a:xfrm>
          <a:custGeom>
            <a:avLst/>
            <a:gdLst>
              <a:gd name="connsiteX0" fmla="*/ 9246 w 338138"/>
              <a:gd name="connsiteY0" fmla="*/ 217487 h 250825"/>
              <a:gd name="connsiteX1" fmla="*/ 328892 w 338138"/>
              <a:gd name="connsiteY1" fmla="*/ 217487 h 250825"/>
              <a:gd name="connsiteX2" fmla="*/ 338138 w 338138"/>
              <a:gd name="connsiteY2" fmla="*/ 226822 h 250825"/>
              <a:gd name="connsiteX3" fmla="*/ 314363 w 338138"/>
              <a:gd name="connsiteY3" fmla="*/ 250825 h 250825"/>
              <a:gd name="connsiteX4" fmla="*/ 23775 w 338138"/>
              <a:gd name="connsiteY4" fmla="*/ 250825 h 250825"/>
              <a:gd name="connsiteX5" fmla="*/ 0 w 338138"/>
              <a:gd name="connsiteY5" fmla="*/ 226822 h 250825"/>
              <a:gd name="connsiteX6" fmla="*/ 9246 w 338138"/>
              <a:gd name="connsiteY6" fmla="*/ 217487 h 250825"/>
              <a:gd name="connsiteX7" fmla="*/ 100182 w 338138"/>
              <a:gd name="connsiteY7" fmla="*/ 100012 h 250825"/>
              <a:gd name="connsiteX8" fmla="*/ 123655 w 338138"/>
              <a:gd name="connsiteY8" fmla="*/ 100012 h 250825"/>
              <a:gd name="connsiteX9" fmla="*/ 130175 w 338138"/>
              <a:gd name="connsiteY9" fmla="*/ 106705 h 250825"/>
              <a:gd name="connsiteX10" fmla="*/ 130175 w 338138"/>
              <a:gd name="connsiteY10" fmla="*/ 161583 h 250825"/>
              <a:gd name="connsiteX11" fmla="*/ 123655 w 338138"/>
              <a:gd name="connsiteY11" fmla="*/ 168275 h 250825"/>
              <a:gd name="connsiteX12" fmla="*/ 100182 w 338138"/>
              <a:gd name="connsiteY12" fmla="*/ 168275 h 250825"/>
              <a:gd name="connsiteX13" fmla="*/ 93662 w 338138"/>
              <a:gd name="connsiteY13" fmla="*/ 161583 h 250825"/>
              <a:gd name="connsiteX14" fmla="*/ 93662 w 338138"/>
              <a:gd name="connsiteY14" fmla="*/ 106705 h 250825"/>
              <a:gd name="connsiteX15" fmla="*/ 100182 w 338138"/>
              <a:gd name="connsiteY15" fmla="*/ 100012 h 250825"/>
              <a:gd name="connsiteX16" fmla="*/ 157332 w 338138"/>
              <a:gd name="connsiteY16" fmla="*/ 77787 h 250825"/>
              <a:gd name="connsiteX17" fmla="*/ 180805 w 338138"/>
              <a:gd name="connsiteY17" fmla="*/ 77787 h 250825"/>
              <a:gd name="connsiteX18" fmla="*/ 187325 w 338138"/>
              <a:gd name="connsiteY18" fmla="*/ 84441 h 250825"/>
              <a:gd name="connsiteX19" fmla="*/ 187325 w 338138"/>
              <a:gd name="connsiteY19" fmla="*/ 161622 h 250825"/>
              <a:gd name="connsiteX20" fmla="*/ 180805 w 338138"/>
              <a:gd name="connsiteY20" fmla="*/ 168275 h 250825"/>
              <a:gd name="connsiteX21" fmla="*/ 157332 w 338138"/>
              <a:gd name="connsiteY21" fmla="*/ 168275 h 250825"/>
              <a:gd name="connsiteX22" fmla="*/ 150812 w 338138"/>
              <a:gd name="connsiteY22" fmla="*/ 161622 h 250825"/>
              <a:gd name="connsiteX23" fmla="*/ 150812 w 338138"/>
              <a:gd name="connsiteY23" fmla="*/ 84441 h 250825"/>
              <a:gd name="connsiteX24" fmla="*/ 157332 w 338138"/>
              <a:gd name="connsiteY24" fmla="*/ 77787 h 250825"/>
              <a:gd name="connsiteX25" fmla="*/ 216070 w 338138"/>
              <a:gd name="connsiteY25" fmla="*/ 49212 h 250825"/>
              <a:gd name="connsiteX26" fmla="*/ 239543 w 338138"/>
              <a:gd name="connsiteY26" fmla="*/ 49212 h 250825"/>
              <a:gd name="connsiteX27" fmla="*/ 246063 w 338138"/>
              <a:gd name="connsiteY27" fmla="*/ 55827 h 250825"/>
              <a:gd name="connsiteX28" fmla="*/ 246063 w 338138"/>
              <a:gd name="connsiteY28" fmla="*/ 161661 h 250825"/>
              <a:gd name="connsiteX29" fmla="*/ 239543 w 338138"/>
              <a:gd name="connsiteY29" fmla="*/ 168275 h 250825"/>
              <a:gd name="connsiteX30" fmla="*/ 216070 w 338138"/>
              <a:gd name="connsiteY30" fmla="*/ 168275 h 250825"/>
              <a:gd name="connsiteX31" fmla="*/ 209550 w 338138"/>
              <a:gd name="connsiteY31" fmla="*/ 161661 h 250825"/>
              <a:gd name="connsiteX32" fmla="*/ 209550 w 338138"/>
              <a:gd name="connsiteY32" fmla="*/ 55827 h 250825"/>
              <a:gd name="connsiteX33" fmla="*/ 216070 w 338138"/>
              <a:gd name="connsiteY33" fmla="*/ 49212 h 250825"/>
              <a:gd name="connsiteX34" fmla="*/ 53428 w 338138"/>
              <a:gd name="connsiteY34" fmla="*/ 22225 h 250825"/>
              <a:gd name="connsiteX35" fmla="*/ 50800 w 338138"/>
              <a:gd name="connsiteY35" fmla="*/ 24858 h 250825"/>
              <a:gd name="connsiteX36" fmla="*/ 50800 w 338138"/>
              <a:gd name="connsiteY36" fmla="*/ 182834 h 250825"/>
              <a:gd name="connsiteX37" fmla="*/ 53428 w 338138"/>
              <a:gd name="connsiteY37" fmla="*/ 184150 h 250825"/>
              <a:gd name="connsiteX38" fmla="*/ 284710 w 338138"/>
              <a:gd name="connsiteY38" fmla="*/ 184150 h 250825"/>
              <a:gd name="connsiteX39" fmla="*/ 287338 w 338138"/>
              <a:gd name="connsiteY39" fmla="*/ 182834 h 250825"/>
              <a:gd name="connsiteX40" fmla="*/ 287338 w 338138"/>
              <a:gd name="connsiteY40" fmla="*/ 24858 h 250825"/>
              <a:gd name="connsiteX41" fmla="*/ 284710 w 338138"/>
              <a:gd name="connsiteY41" fmla="*/ 22225 h 250825"/>
              <a:gd name="connsiteX42" fmla="*/ 53428 w 338138"/>
              <a:gd name="connsiteY42" fmla="*/ 22225 h 250825"/>
              <a:gd name="connsiteX43" fmla="*/ 53663 w 338138"/>
              <a:gd name="connsiteY43" fmla="*/ 0 h 250825"/>
              <a:gd name="connsiteX44" fmla="*/ 286062 w 338138"/>
              <a:gd name="connsiteY44" fmla="*/ 0 h 250825"/>
              <a:gd name="connsiteX45" fmla="*/ 311150 w 338138"/>
              <a:gd name="connsiteY45" fmla="*/ 25008 h 250825"/>
              <a:gd name="connsiteX46" fmla="*/ 311150 w 338138"/>
              <a:gd name="connsiteY46" fmla="*/ 182955 h 250825"/>
              <a:gd name="connsiteX47" fmla="*/ 286062 w 338138"/>
              <a:gd name="connsiteY47" fmla="*/ 207963 h 250825"/>
              <a:gd name="connsiteX48" fmla="*/ 53663 w 338138"/>
              <a:gd name="connsiteY48" fmla="*/ 207963 h 250825"/>
              <a:gd name="connsiteX49" fmla="*/ 28575 w 338138"/>
              <a:gd name="connsiteY49" fmla="*/ 182955 h 250825"/>
              <a:gd name="connsiteX50" fmla="*/ 28575 w 338138"/>
              <a:gd name="connsiteY50" fmla="*/ 25008 h 250825"/>
              <a:gd name="connsiteX51" fmla="*/ 53663 w 338138"/>
              <a:gd name="connsiteY51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250825">
                <a:moveTo>
                  <a:pt x="9246" y="217487"/>
                </a:moveTo>
                <a:cubicBezTo>
                  <a:pt x="9246" y="217487"/>
                  <a:pt x="9246" y="217487"/>
                  <a:pt x="328892" y="217487"/>
                </a:cubicBezTo>
                <a:cubicBezTo>
                  <a:pt x="334176" y="217487"/>
                  <a:pt x="338138" y="221488"/>
                  <a:pt x="338138" y="226822"/>
                </a:cubicBezTo>
                <a:cubicBezTo>
                  <a:pt x="338138" y="240157"/>
                  <a:pt x="327571" y="250825"/>
                  <a:pt x="314363" y="250825"/>
                </a:cubicBezTo>
                <a:cubicBezTo>
                  <a:pt x="314363" y="250825"/>
                  <a:pt x="314363" y="250825"/>
                  <a:pt x="23775" y="250825"/>
                </a:cubicBezTo>
                <a:cubicBezTo>
                  <a:pt x="10567" y="250825"/>
                  <a:pt x="0" y="240157"/>
                  <a:pt x="0" y="226822"/>
                </a:cubicBezTo>
                <a:cubicBezTo>
                  <a:pt x="0" y="221488"/>
                  <a:pt x="3962" y="217487"/>
                  <a:pt x="9246" y="217487"/>
                </a:cubicBezTo>
                <a:close/>
                <a:moveTo>
                  <a:pt x="100182" y="100012"/>
                </a:moveTo>
                <a:cubicBezTo>
                  <a:pt x="100182" y="100012"/>
                  <a:pt x="100182" y="100012"/>
                  <a:pt x="123655" y="100012"/>
                </a:cubicBezTo>
                <a:cubicBezTo>
                  <a:pt x="127567" y="100012"/>
                  <a:pt x="130175" y="102689"/>
                  <a:pt x="130175" y="106705"/>
                </a:cubicBezTo>
                <a:cubicBezTo>
                  <a:pt x="130175" y="106705"/>
                  <a:pt x="130175" y="106705"/>
                  <a:pt x="130175" y="161583"/>
                </a:cubicBezTo>
                <a:cubicBezTo>
                  <a:pt x="130175" y="165598"/>
                  <a:pt x="127567" y="168275"/>
                  <a:pt x="123655" y="168275"/>
                </a:cubicBezTo>
                <a:cubicBezTo>
                  <a:pt x="123655" y="168275"/>
                  <a:pt x="123655" y="168275"/>
                  <a:pt x="100182" y="168275"/>
                </a:cubicBezTo>
                <a:cubicBezTo>
                  <a:pt x="96270" y="168275"/>
                  <a:pt x="93662" y="165598"/>
                  <a:pt x="93662" y="161583"/>
                </a:cubicBezTo>
                <a:cubicBezTo>
                  <a:pt x="93662" y="161583"/>
                  <a:pt x="93662" y="161583"/>
                  <a:pt x="93662" y="106705"/>
                </a:cubicBezTo>
                <a:cubicBezTo>
                  <a:pt x="93662" y="102689"/>
                  <a:pt x="96270" y="100012"/>
                  <a:pt x="100182" y="100012"/>
                </a:cubicBezTo>
                <a:close/>
                <a:moveTo>
                  <a:pt x="157332" y="77787"/>
                </a:moveTo>
                <a:cubicBezTo>
                  <a:pt x="157332" y="77787"/>
                  <a:pt x="157332" y="77787"/>
                  <a:pt x="180805" y="77787"/>
                </a:cubicBezTo>
                <a:cubicBezTo>
                  <a:pt x="184717" y="77787"/>
                  <a:pt x="187325" y="81779"/>
                  <a:pt x="187325" y="84441"/>
                </a:cubicBezTo>
                <a:cubicBezTo>
                  <a:pt x="187325" y="84441"/>
                  <a:pt x="187325" y="84441"/>
                  <a:pt x="187325" y="161622"/>
                </a:cubicBezTo>
                <a:cubicBezTo>
                  <a:pt x="187325" y="165614"/>
                  <a:pt x="184717" y="168275"/>
                  <a:pt x="180805" y="168275"/>
                </a:cubicBezTo>
                <a:cubicBezTo>
                  <a:pt x="180805" y="168275"/>
                  <a:pt x="180805" y="168275"/>
                  <a:pt x="157332" y="168275"/>
                </a:cubicBezTo>
                <a:cubicBezTo>
                  <a:pt x="153420" y="168275"/>
                  <a:pt x="150812" y="165614"/>
                  <a:pt x="150812" y="161622"/>
                </a:cubicBezTo>
                <a:cubicBezTo>
                  <a:pt x="150812" y="161622"/>
                  <a:pt x="150812" y="161622"/>
                  <a:pt x="150812" y="84441"/>
                </a:cubicBezTo>
                <a:cubicBezTo>
                  <a:pt x="150812" y="81779"/>
                  <a:pt x="153420" y="77787"/>
                  <a:pt x="157332" y="77787"/>
                </a:cubicBezTo>
                <a:close/>
                <a:moveTo>
                  <a:pt x="216070" y="49212"/>
                </a:moveTo>
                <a:cubicBezTo>
                  <a:pt x="216070" y="49212"/>
                  <a:pt x="216070" y="49212"/>
                  <a:pt x="239543" y="49212"/>
                </a:cubicBezTo>
                <a:cubicBezTo>
                  <a:pt x="243455" y="49212"/>
                  <a:pt x="246063" y="51858"/>
                  <a:pt x="246063" y="55827"/>
                </a:cubicBezTo>
                <a:cubicBezTo>
                  <a:pt x="246063" y="55827"/>
                  <a:pt x="246063" y="55827"/>
                  <a:pt x="246063" y="161661"/>
                </a:cubicBezTo>
                <a:cubicBezTo>
                  <a:pt x="246063" y="165629"/>
                  <a:pt x="243455" y="168275"/>
                  <a:pt x="239543" y="168275"/>
                </a:cubicBezTo>
                <a:cubicBezTo>
                  <a:pt x="239543" y="168275"/>
                  <a:pt x="239543" y="168275"/>
                  <a:pt x="216070" y="168275"/>
                </a:cubicBezTo>
                <a:cubicBezTo>
                  <a:pt x="212158" y="168275"/>
                  <a:pt x="209550" y="165629"/>
                  <a:pt x="209550" y="161661"/>
                </a:cubicBezTo>
                <a:cubicBezTo>
                  <a:pt x="209550" y="161661"/>
                  <a:pt x="209550" y="161661"/>
                  <a:pt x="209550" y="55827"/>
                </a:cubicBezTo>
                <a:cubicBezTo>
                  <a:pt x="209550" y="51858"/>
                  <a:pt x="212158" y="49212"/>
                  <a:pt x="216070" y="49212"/>
                </a:cubicBezTo>
                <a:close/>
                <a:moveTo>
                  <a:pt x="53428" y="22225"/>
                </a:moveTo>
                <a:cubicBezTo>
                  <a:pt x="52114" y="22225"/>
                  <a:pt x="50800" y="23541"/>
                  <a:pt x="50800" y="24858"/>
                </a:cubicBezTo>
                <a:lnTo>
                  <a:pt x="50800" y="182834"/>
                </a:lnTo>
                <a:cubicBezTo>
                  <a:pt x="50800" y="184150"/>
                  <a:pt x="52114" y="184150"/>
                  <a:pt x="53428" y="184150"/>
                </a:cubicBezTo>
                <a:cubicBezTo>
                  <a:pt x="53428" y="184150"/>
                  <a:pt x="53428" y="184150"/>
                  <a:pt x="284710" y="184150"/>
                </a:cubicBezTo>
                <a:cubicBezTo>
                  <a:pt x="286024" y="184150"/>
                  <a:pt x="287338" y="184150"/>
                  <a:pt x="287338" y="182834"/>
                </a:cubicBezTo>
                <a:cubicBezTo>
                  <a:pt x="287338" y="182834"/>
                  <a:pt x="287338" y="182834"/>
                  <a:pt x="287338" y="24858"/>
                </a:cubicBezTo>
                <a:cubicBezTo>
                  <a:pt x="287338" y="23541"/>
                  <a:pt x="286024" y="22225"/>
                  <a:pt x="284710" y="22225"/>
                </a:cubicBezTo>
                <a:cubicBezTo>
                  <a:pt x="284710" y="22225"/>
                  <a:pt x="284710" y="22225"/>
                  <a:pt x="53428" y="22225"/>
                </a:cubicBezTo>
                <a:close/>
                <a:moveTo>
                  <a:pt x="53663" y="0"/>
                </a:moveTo>
                <a:cubicBezTo>
                  <a:pt x="53663" y="0"/>
                  <a:pt x="53663" y="0"/>
                  <a:pt x="286062" y="0"/>
                </a:cubicBezTo>
                <a:cubicBezTo>
                  <a:pt x="300587" y="0"/>
                  <a:pt x="311150" y="10530"/>
                  <a:pt x="311150" y="25008"/>
                </a:cubicBezTo>
                <a:cubicBezTo>
                  <a:pt x="311150" y="25008"/>
                  <a:pt x="311150" y="25008"/>
                  <a:pt x="311150" y="182955"/>
                </a:cubicBezTo>
                <a:cubicBezTo>
                  <a:pt x="311150" y="196117"/>
                  <a:pt x="300587" y="207963"/>
                  <a:pt x="286062" y="207963"/>
                </a:cubicBezTo>
                <a:cubicBezTo>
                  <a:pt x="286062" y="207963"/>
                  <a:pt x="286062" y="207963"/>
                  <a:pt x="53663" y="207963"/>
                </a:cubicBezTo>
                <a:cubicBezTo>
                  <a:pt x="39138" y="207963"/>
                  <a:pt x="28575" y="196117"/>
                  <a:pt x="28575" y="182955"/>
                </a:cubicBezTo>
                <a:cubicBezTo>
                  <a:pt x="28575" y="182955"/>
                  <a:pt x="28575" y="182955"/>
                  <a:pt x="28575" y="25008"/>
                </a:cubicBezTo>
                <a:cubicBezTo>
                  <a:pt x="28575" y="10530"/>
                  <a:pt x="39138" y="0"/>
                  <a:pt x="5366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椭圆 14"/>
          <p:cNvSpPr/>
          <p:nvPr/>
        </p:nvSpPr>
        <p:spPr>
          <a:xfrm>
            <a:off x="8439879" y="4766891"/>
            <a:ext cx="177971" cy="292544"/>
          </a:xfrm>
          <a:custGeom>
            <a:avLst/>
            <a:gdLst>
              <a:gd name="connsiteX0" fmla="*/ 77917 w 205125"/>
              <a:gd name="connsiteY0" fmla="*/ 23813 h 337179"/>
              <a:gd name="connsiteX1" fmla="*/ 46037 w 205125"/>
              <a:gd name="connsiteY1" fmla="*/ 57327 h 337179"/>
              <a:gd name="connsiteX2" fmla="*/ 59321 w 205125"/>
              <a:gd name="connsiteY2" fmla="*/ 82798 h 337179"/>
              <a:gd name="connsiteX3" fmla="*/ 59321 w 205125"/>
              <a:gd name="connsiteY3" fmla="*/ 60008 h 337179"/>
              <a:gd name="connsiteX4" fmla="*/ 77917 w 205125"/>
              <a:gd name="connsiteY4" fmla="*/ 41240 h 337179"/>
              <a:gd name="connsiteX5" fmla="*/ 95185 w 205125"/>
              <a:gd name="connsiteY5" fmla="*/ 64030 h 337179"/>
              <a:gd name="connsiteX6" fmla="*/ 95185 w 205125"/>
              <a:gd name="connsiteY6" fmla="*/ 84138 h 337179"/>
              <a:gd name="connsiteX7" fmla="*/ 111125 w 205125"/>
              <a:gd name="connsiteY7" fmla="*/ 57327 h 337179"/>
              <a:gd name="connsiteX8" fmla="*/ 77917 w 205125"/>
              <a:gd name="connsiteY8" fmla="*/ 23813 h 337179"/>
              <a:gd name="connsiteX9" fmla="*/ 77555 w 205125"/>
              <a:gd name="connsiteY9" fmla="*/ 0 h 337179"/>
              <a:gd name="connsiteX10" fmla="*/ 134078 w 205125"/>
              <a:gd name="connsiteY10" fmla="*/ 56621 h 337179"/>
              <a:gd name="connsiteX11" fmla="*/ 94644 w 205125"/>
              <a:gd name="connsiteY11" fmla="*/ 109292 h 337179"/>
              <a:gd name="connsiteX12" fmla="*/ 94644 w 205125"/>
              <a:gd name="connsiteY12" fmla="*/ 168546 h 337179"/>
              <a:gd name="connsiteX13" fmla="*/ 101216 w 205125"/>
              <a:gd name="connsiteY13" fmla="*/ 168546 h 337179"/>
              <a:gd name="connsiteX14" fmla="*/ 102531 w 205125"/>
              <a:gd name="connsiteY14" fmla="*/ 135627 h 337179"/>
              <a:gd name="connsiteX15" fmla="*/ 115675 w 205125"/>
              <a:gd name="connsiteY15" fmla="*/ 131677 h 337179"/>
              <a:gd name="connsiteX16" fmla="*/ 132764 w 205125"/>
              <a:gd name="connsiteY16" fmla="*/ 140894 h 337179"/>
              <a:gd name="connsiteX17" fmla="*/ 132764 w 205125"/>
              <a:gd name="connsiteY17" fmla="*/ 177763 h 337179"/>
              <a:gd name="connsiteX18" fmla="*/ 140651 w 205125"/>
              <a:gd name="connsiteY18" fmla="*/ 177763 h 337179"/>
              <a:gd name="connsiteX19" fmla="*/ 140651 w 205125"/>
              <a:gd name="connsiteY19" fmla="*/ 144844 h 337179"/>
              <a:gd name="connsiteX20" fmla="*/ 157739 w 205125"/>
              <a:gd name="connsiteY20" fmla="*/ 146161 h 337179"/>
              <a:gd name="connsiteX21" fmla="*/ 170884 w 205125"/>
              <a:gd name="connsiteY21" fmla="*/ 159329 h 337179"/>
              <a:gd name="connsiteX22" fmla="*/ 170884 w 205125"/>
              <a:gd name="connsiteY22" fmla="*/ 192248 h 337179"/>
              <a:gd name="connsiteX23" fmla="*/ 177456 w 205125"/>
              <a:gd name="connsiteY23" fmla="*/ 192248 h 337179"/>
              <a:gd name="connsiteX24" fmla="*/ 177456 w 205125"/>
              <a:gd name="connsiteY24" fmla="*/ 163279 h 337179"/>
              <a:gd name="connsiteX25" fmla="*/ 193230 w 205125"/>
              <a:gd name="connsiteY25" fmla="*/ 168546 h 337179"/>
              <a:gd name="connsiteX26" fmla="*/ 205061 w 205125"/>
              <a:gd name="connsiteY26" fmla="*/ 192248 h 337179"/>
              <a:gd name="connsiteX27" fmla="*/ 197174 w 205125"/>
              <a:gd name="connsiteY27" fmla="*/ 316023 h 337179"/>
              <a:gd name="connsiteX28" fmla="*/ 119619 w 205125"/>
              <a:gd name="connsiteY28" fmla="*/ 337092 h 337179"/>
              <a:gd name="connsiteX29" fmla="*/ 48636 w 205125"/>
              <a:gd name="connsiteY29" fmla="*/ 298906 h 337179"/>
              <a:gd name="connsiteX30" fmla="*/ 30233 w 205125"/>
              <a:gd name="connsiteY30" fmla="*/ 235701 h 337179"/>
              <a:gd name="connsiteX31" fmla="*/ 0 w 205125"/>
              <a:gd name="connsiteY31" fmla="*/ 167229 h 337179"/>
              <a:gd name="connsiteX32" fmla="*/ 24975 w 205125"/>
              <a:gd name="connsiteY32" fmla="*/ 163279 h 337179"/>
              <a:gd name="connsiteX33" fmla="*/ 59152 w 205125"/>
              <a:gd name="connsiteY33" fmla="*/ 208049 h 337179"/>
              <a:gd name="connsiteX34" fmla="*/ 59152 w 205125"/>
              <a:gd name="connsiteY34" fmla="*/ 109292 h 337179"/>
              <a:gd name="connsiteX35" fmla="*/ 22346 w 205125"/>
              <a:gd name="connsiteY35" fmla="*/ 56621 h 337179"/>
              <a:gd name="connsiteX36" fmla="*/ 77555 w 205125"/>
              <a:gd name="connsiteY36" fmla="*/ 0 h 337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05125" h="337179">
                <a:moveTo>
                  <a:pt x="77917" y="23813"/>
                </a:moveTo>
                <a:cubicBezTo>
                  <a:pt x="60649" y="23813"/>
                  <a:pt x="46037" y="38559"/>
                  <a:pt x="46037" y="57327"/>
                </a:cubicBezTo>
                <a:cubicBezTo>
                  <a:pt x="46037" y="68052"/>
                  <a:pt x="51351" y="77435"/>
                  <a:pt x="59321" y="82798"/>
                </a:cubicBezTo>
                <a:cubicBezTo>
                  <a:pt x="59321" y="82798"/>
                  <a:pt x="59321" y="82798"/>
                  <a:pt x="59321" y="60008"/>
                </a:cubicBezTo>
                <a:cubicBezTo>
                  <a:pt x="59321" y="60008"/>
                  <a:pt x="64634" y="41240"/>
                  <a:pt x="77917" y="41240"/>
                </a:cubicBezTo>
                <a:cubicBezTo>
                  <a:pt x="91200" y="41240"/>
                  <a:pt x="95185" y="64030"/>
                  <a:pt x="95185" y="64030"/>
                </a:cubicBezTo>
                <a:cubicBezTo>
                  <a:pt x="95185" y="64030"/>
                  <a:pt x="95185" y="64030"/>
                  <a:pt x="95185" y="84138"/>
                </a:cubicBezTo>
                <a:cubicBezTo>
                  <a:pt x="104484" y="78776"/>
                  <a:pt x="111125" y="68052"/>
                  <a:pt x="111125" y="57327"/>
                </a:cubicBezTo>
                <a:cubicBezTo>
                  <a:pt x="111125" y="38559"/>
                  <a:pt x="96514" y="23813"/>
                  <a:pt x="77917" y="23813"/>
                </a:cubicBezTo>
                <a:close/>
                <a:moveTo>
                  <a:pt x="77555" y="0"/>
                </a:moveTo>
                <a:cubicBezTo>
                  <a:pt x="109103" y="0"/>
                  <a:pt x="134078" y="25019"/>
                  <a:pt x="134078" y="56621"/>
                </a:cubicBezTo>
                <a:cubicBezTo>
                  <a:pt x="134078" y="81640"/>
                  <a:pt x="116990" y="102708"/>
                  <a:pt x="94644" y="109292"/>
                </a:cubicBezTo>
                <a:cubicBezTo>
                  <a:pt x="94644" y="109292"/>
                  <a:pt x="94644" y="109292"/>
                  <a:pt x="94644" y="168546"/>
                </a:cubicBezTo>
                <a:cubicBezTo>
                  <a:pt x="94644" y="168546"/>
                  <a:pt x="94644" y="168546"/>
                  <a:pt x="101216" y="168546"/>
                </a:cubicBezTo>
                <a:cubicBezTo>
                  <a:pt x="101216" y="168546"/>
                  <a:pt x="101216" y="168546"/>
                  <a:pt x="102531" y="135627"/>
                </a:cubicBezTo>
                <a:cubicBezTo>
                  <a:pt x="105159" y="132993"/>
                  <a:pt x="110417" y="131677"/>
                  <a:pt x="115675" y="131677"/>
                </a:cubicBezTo>
                <a:cubicBezTo>
                  <a:pt x="124877" y="132993"/>
                  <a:pt x="130135" y="136944"/>
                  <a:pt x="132764" y="140894"/>
                </a:cubicBezTo>
                <a:cubicBezTo>
                  <a:pt x="132764" y="140894"/>
                  <a:pt x="132764" y="140894"/>
                  <a:pt x="132764" y="177763"/>
                </a:cubicBezTo>
                <a:cubicBezTo>
                  <a:pt x="132764" y="177763"/>
                  <a:pt x="132764" y="177763"/>
                  <a:pt x="140651" y="177763"/>
                </a:cubicBezTo>
                <a:cubicBezTo>
                  <a:pt x="140651" y="177763"/>
                  <a:pt x="140651" y="177763"/>
                  <a:pt x="140651" y="144844"/>
                </a:cubicBezTo>
                <a:cubicBezTo>
                  <a:pt x="144594" y="143527"/>
                  <a:pt x="151167" y="143527"/>
                  <a:pt x="157739" y="146161"/>
                </a:cubicBezTo>
                <a:cubicBezTo>
                  <a:pt x="164312" y="148795"/>
                  <a:pt x="168255" y="155378"/>
                  <a:pt x="170884" y="159329"/>
                </a:cubicBezTo>
                <a:cubicBezTo>
                  <a:pt x="170884" y="159329"/>
                  <a:pt x="170884" y="159329"/>
                  <a:pt x="170884" y="192248"/>
                </a:cubicBezTo>
                <a:cubicBezTo>
                  <a:pt x="170884" y="192248"/>
                  <a:pt x="170884" y="192248"/>
                  <a:pt x="177456" y="192248"/>
                </a:cubicBezTo>
                <a:cubicBezTo>
                  <a:pt x="177456" y="192248"/>
                  <a:pt x="177456" y="192248"/>
                  <a:pt x="177456" y="163279"/>
                </a:cubicBezTo>
                <a:cubicBezTo>
                  <a:pt x="181400" y="161962"/>
                  <a:pt x="187972" y="163279"/>
                  <a:pt x="193230" y="168546"/>
                </a:cubicBezTo>
                <a:cubicBezTo>
                  <a:pt x="203746" y="176447"/>
                  <a:pt x="205061" y="192248"/>
                  <a:pt x="205061" y="192248"/>
                </a:cubicBezTo>
                <a:cubicBezTo>
                  <a:pt x="205061" y="192248"/>
                  <a:pt x="206375" y="292322"/>
                  <a:pt x="197174" y="316023"/>
                </a:cubicBezTo>
                <a:cubicBezTo>
                  <a:pt x="186658" y="339725"/>
                  <a:pt x="147223" y="337092"/>
                  <a:pt x="119619" y="337092"/>
                </a:cubicBezTo>
                <a:cubicBezTo>
                  <a:pt x="90700" y="337092"/>
                  <a:pt x="67039" y="333141"/>
                  <a:pt x="48636" y="298906"/>
                </a:cubicBezTo>
                <a:cubicBezTo>
                  <a:pt x="40749" y="285738"/>
                  <a:pt x="38120" y="259403"/>
                  <a:pt x="30233" y="235701"/>
                </a:cubicBezTo>
                <a:cubicBezTo>
                  <a:pt x="17088" y="200148"/>
                  <a:pt x="0" y="167229"/>
                  <a:pt x="0" y="167229"/>
                </a:cubicBezTo>
                <a:cubicBezTo>
                  <a:pt x="0" y="167229"/>
                  <a:pt x="9201" y="158012"/>
                  <a:pt x="24975" y="163279"/>
                </a:cubicBezTo>
                <a:cubicBezTo>
                  <a:pt x="40749" y="168546"/>
                  <a:pt x="59152" y="208049"/>
                  <a:pt x="59152" y="208049"/>
                </a:cubicBezTo>
                <a:cubicBezTo>
                  <a:pt x="59152" y="208049"/>
                  <a:pt x="59152" y="208049"/>
                  <a:pt x="59152" y="109292"/>
                </a:cubicBezTo>
                <a:cubicBezTo>
                  <a:pt x="36805" y="101391"/>
                  <a:pt x="22346" y="80323"/>
                  <a:pt x="22346" y="56621"/>
                </a:cubicBezTo>
                <a:cubicBezTo>
                  <a:pt x="22346" y="25019"/>
                  <a:pt x="47322" y="0"/>
                  <a:pt x="77555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椭圆 15"/>
          <p:cNvSpPr/>
          <p:nvPr/>
        </p:nvSpPr>
        <p:spPr>
          <a:xfrm>
            <a:off x="9227555" y="4766892"/>
            <a:ext cx="292544" cy="292543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56581" y="2445426"/>
            <a:ext cx="3531139" cy="3531139"/>
          </a:xfrm>
          <a:prstGeom prst="ellipse">
            <a:avLst/>
          </a:prstGeom>
          <a:gradFill>
            <a:gsLst>
              <a:gs pos="0">
                <a:srgbClr val="5193BF"/>
              </a:gs>
              <a:gs pos="100000">
                <a:srgbClr val="427A9D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pic>
        <p:nvPicPr>
          <p:cNvPr id="24" name="图片占位符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8647" y="2717493"/>
            <a:ext cx="2987008" cy="2987006"/>
          </a:xfrm>
          <a:custGeom>
            <a:avLst/>
            <a:gdLst>
              <a:gd name="connsiteX0" fmla="*/ 1493504 w 2987008"/>
              <a:gd name="connsiteY0" fmla="*/ 0 h 2987006"/>
              <a:gd name="connsiteX1" fmla="*/ 2987008 w 2987008"/>
              <a:gd name="connsiteY1" fmla="*/ 1493503 h 2987006"/>
              <a:gd name="connsiteX2" fmla="*/ 1493504 w 2987008"/>
              <a:gd name="connsiteY2" fmla="*/ 2987006 h 2987006"/>
              <a:gd name="connsiteX3" fmla="*/ 0 w 2987008"/>
              <a:gd name="connsiteY3" fmla="*/ 1493503 h 2987006"/>
              <a:gd name="connsiteX4" fmla="*/ 1493504 w 2987008"/>
              <a:gd name="connsiteY4" fmla="*/ 0 h 298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08" h="2987006">
                <a:moveTo>
                  <a:pt x="1493504" y="0"/>
                </a:moveTo>
                <a:cubicBezTo>
                  <a:pt x="2318343" y="0"/>
                  <a:pt x="2987008" y="668664"/>
                  <a:pt x="2987008" y="1493503"/>
                </a:cubicBezTo>
                <a:cubicBezTo>
                  <a:pt x="2987008" y="2318342"/>
                  <a:pt x="2318343" y="2987006"/>
                  <a:pt x="1493504" y="2987006"/>
                </a:cubicBezTo>
                <a:cubicBezTo>
                  <a:pt x="668665" y="2987006"/>
                  <a:pt x="0" y="2318342"/>
                  <a:pt x="0" y="1493503"/>
                </a:cubicBezTo>
                <a:cubicBezTo>
                  <a:pt x="0" y="668664"/>
                  <a:pt x="668665" y="0"/>
                  <a:pt x="1493504" y="0"/>
                </a:cubicBezTo>
                <a:close/>
              </a:path>
            </a:pathLst>
          </a:custGeom>
        </p:spPr>
      </p:pic>
      <p:grpSp>
        <p:nvGrpSpPr>
          <p:cNvPr id="25" name="组合 24"/>
          <p:cNvGrpSpPr/>
          <p:nvPr/>
        </p:nvGrpSpPr>
        <p:grpSpPr>
          <a:xfrm>
            <a:off x="5923421" y="3162265"/>
            <a:ext cx="4411958" cy="1058255"/>
            <a:chOff x="2291702" y="1996460"/>
            <a:chExt cx="4411958" cy="1058255"/>
          </a:xfrm>
        </p:grpSpPr>
        <p:sp>
          <p:nvSpPr>
            <p:cNvPr id="26" name="TextBox 11"/>
            <p:cNvSpPr txBox="1"/>
            <p:nvPr/>
          </p:nvSpPr>
          <p:spPr>
            <a:xfrm>
              <a:off x="2291702" y="2336570"/>
              <a:ext cx="4411958" cy="7181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7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3087475" y="2269010"/>
            <a:ext cx="5376367" cy="3932080"/>
            <a:chOff x="3407817" y="1774745"/>
            <a:chExt cx="5376367" cy="3932080"/>
          </a:xfrm>
        </p:grpSpPr>
        <p:cxnSp>
          <p:nvCxnSpPr>
            <p:cNvPr id="33" name="Straight Connector 54"/>
            <p:cNvCxnSpPr/>
            <p:nvPr/>
          </p:nvCxnSpPr>
          <p:spPr>
            <a:xfrm>
              <a:off x="4026188" y="4366818"/>
              <a:ext cx="533102" cy="664119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</a:ln>
            <a:effectLst/>
          </p:spPr>
        </p:cxnSp>
        <p:cxnSp>
          <p:nvCxnSpPr>
            <p:cNvPr id="34" name="Straight Connector 55"/>
            <p:cNvCxnSpPr/>
            <p:nvPr/>
          </p:nvCxnSpPr>
          <p:spPr>
            <a:xfrm flipH="1">
              <a:off x="5112162" y="4784271"/>
              <a:ext cx="867577" cy="43379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</a:ln>
            <a:effectLst/>
          </p:spPr>
        </p:cxnSp>
        <p:cxnSp>
          <p:nvCxnSpPr>
            <p:cNvPr id="35" name="Straight Connector 56"/>
            <p:cNvCxnSpPr/>
            <p:nvPr/>
          </p:nvCxnSpPr>
          <p:spPr>
            <a:xfrm flipH="1">
              <a:off x="6498587" y="3346813"/>
              <a:ext cx="229654" cy="952634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</a:ln>
            <a:effectLst/>
          </p:spPr>
        </p:cxnSp>
        <p:cxnSp>
          <p:nvCxnSpPr>
            <p:cNvPr id="36" name="Straight Connector 57"/>
            <p:cNvCxnSpPr/>
            <p:nvPr/>
          </p:nvCxnSpPr>
          <p:spPr>
            <a:xfrm flipV="1">
              <a:off x="7154620" y="2306327"/>
              <a:ext cx="938298" cy="483994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</a:ln>
            <a:effectLst/>
          </p:spPr>
        </p:cxnSp>
        <p:sp>
          <p:nvSpPr>
            <p:cNvPr id="37" name="Oval 78"/>
            <p:cNvSpPr/>
            <p:nvPr/>
          </p:nvSpPr>
          <p:spPr>
            <a:xfrm>
              <a:off x="6464724" y="2624096"/>
              <a:ext cx="731798" cy="731798"/>
            </a:xfrm>
            <a:prstGeom prst="ellipse">
              <a:avLst/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8" name="Freeform: Shape 108"/>
            <p:cNvSpPr>
              <a:spLocks/>
            </p:cNvSpPr>
            <p:nvPr/>
          </p:nvSpPr>
          <p:spPr bwMode="auto">
            <a:xfrm>
              <a:off x="6591862" y="2751234"/>
              <a:ext cx="477523" cy="477523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9" name="Oval 86"/>
            <p:cNvSpPr/>
            <p:nvPr/>
          </p:nvSpPr>
          <p:spPr>
            <a:xfrm>
              <a:off x="5937943" y="4249719"/>
              <a:ext cx="731798" cy="731798"/>
            </a:xfrm>
            <a:prstGeom prst="ellipse">
              <a:avLst/>
            </a:pr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Freeform: Shape 109"/>
            <p:cNvSpPr>
              <a:spLocks/>
            </p:cNvSpPr>
            <p:nvPr/>
          </p:nvSpPr>
          <p:spPr bwMode="auto">
            <a:xfrm>
              <a:off x="6065081" y="4376857"/>
              <a:ext cx="477523" cy="477523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1" name="Oval 62"/>
            <p:cNvSpPr/>
            <p:nvPr/>
          </p:nvSpPr>
          <p:spPr>
            <a:xfrm>
              <a:off x="3407817" y="3719644"/>
              <a:ext cx="731798" cy="731798"/>
            </a:xfrm>
            <a:prstGeom prst="ellipse">
              <a:avLst/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2" name="Freeform: Shape 110"/>
            <p:cNvSpPr>
              <a:spLocks/>
            </p:cNvSpPr>
            <p:nvPr/>
          </p:nvSpPr>
          <p:spPr bwMode="auto">
            <a:xfrm>
              <a:off x="3534955" y="3843130"/>
              <a:ext cx="477523" cy="477523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3" name="Oval 83"/>
            <p:cNvSpPr/>
            <p:nvPr/>
          </p:nvSpPr>
          <p:spPr>
            <a:xfrm>
              <a:off x="4396824" y="4975027"/>
              <a:ext cx="731798" cy="731798"/>
            </a:xfrm>
            <a:prstGeom prst="ellipse">
              <a:avLst/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Freeform: Shape 111"/>
            <p:cNvSpPr>
              <a:spLocks/>
            </p:cNvSpPr>
            <p:nvPr/>
          </p:nvSpPr>
          <p:spPr bwMode="auto">
            <a:xfrm>
              <a:off x="4523962" y="5102165"/>
              <a:ext cx="477523" cy="477523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5" name="Oval 75"/>
            <p:cNvSpPr/>
            <p:nvPr/>
          </p:nvSpPr>
          <p:spPr>
            <a:xfrm>
              <a:off x="8052386" y="1774745"/>
              <a:ext cx="731798" cy="731798"/>
            </a:xfrm>
            <a:prstGeom prst="ellipse">
              <a:avLst/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6" name="Freeform: Shape 112"/>
            <p:cNvSpPr>
              <a:spLocks/>
            </p:cNvSpPr>
            <p:nvPr/>
          </p:nvSpPr>
          <p:spPr bwMode="auto">
            <a:xfrm>
              <a:off x="8179524" y="1901883"/>
              <a:ext cx="477523" cy="477523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772576" y="3118361"/>
            <a:ext cx="3007561" cy="878719"/>
            <a:chOff x="2291702" y="1996460"/>
            <a:chExt cx="3007561" cy="878719"/>
          </a:xfrm>
        </p:grpSpPr>
        <p:sp>
          <p:nvSpPr>
            <p:cNvPr id="48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49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834278" y="4670523"/>
            <a:ext cx="3007561" cy="878719"/>
            <a:chOff x="2291702" y="1996460"/>
            <a:chExt cx="3007561" cy="878719"/>
          </a:xfrm>
        </p:grpSpPr>
        <p:sp>
          <p:nvSpPr>
            <p:cNvPr id="51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52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2485" y="5634593"/>
            <a:ext cx="3007561" cy="878719"/>
            <a:chOff x="2291702" y="1996460"/>
            <a:chExt cx="3007561" cy="878719"/>
          </a:xfrm>
        </p:grpSpPr>
        <p:sp>
          <p:nvSpPr>
            <p:cNvPr id="54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55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01517" y="2016125"/>
            <a:ext cx="3007561" cy="878719"/>
            <a:chOff x="2291702" y="1996460"/>
            <a:chExt cx="3007561" cy="878719"/>
          </a:xfrm>
        </p:grpSpPr>
        <p:sp>
          <p:nvSpPr>
            <p:cNvPr id="57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58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77840" y="3198562"/>
            <a:ext cx="3007561" cy="878719"/>
            <a:chOff x="2291702" y="1996460"/>
            <a:chExt cx="3007561" cy="878719"/>
          </a:xfrm>
        </p:grpSpPr>
        <p:sp>
          <p:nvSpPr>
            <p:cNvPr id="60" name="TextBox 11"/>
            <p:cNvSpPr txBox="1"/>
            <p:nvPr/>
          </p:nvSpPr>
          <p:spPr>
            <a:xfrm>
              <a:off x="2291702" y="2336570"/>
              <a:ext cx="3007561" cy="538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61" name="TextBox 11"/>
            <p:cNvSpPr txBox="1"/>
            <p:nvPr/>
          </p:nvSpPr>
          <p:spPr>
            <a:xfrm>
              <a:off x="2850228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1298909" y="2493723"/>
            <a:ext cx="1378242" cy="1378242"/>
          </a:xfrm>
          <a:prstGeom prst="ellipse">
            <a:avLst/>
          </a:prstGeom>
          <a:gradFill>
            <a:gsLst>
              <a:gs pos="0">
                <a:srgbClr val="5193BF"/>
              </a:gs>
              <a:gs pos="100000">
                <a:srgbClr val="427A9D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856202" y="2493723"/>
            <a:ext cx="1378242" cy="1378242"/>
          </a:xfrm>
          <a:prstGeom prst="ellipse">
            <a:avLst/>
          </a:prstGeom>
          <a:gradFill>
            <a:gsLst>
              <a:gs pos="0">
                <a:srgbClr val="60C4DA"/>
              </a:gs>
              <a:gs pos="100000">
                <a:srgbClr val="418E9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413495" y="2493723"/>
            <a:ext cx="1378242" cy="1378242"/>
          </a:xfrm>
          <a:prstGeom prst="ellipse">
            <a:avLst/>
          </a:prstGeom>
          <a:gradFill>
            <a:gsLst>
              <a:gs pos="0">
                <a:srgbClr val="DB84B5"/>
              </a:gs>
              <a:gs pos="100000">
                <a:srgbClr val="E8406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970788" y="2493723"/>
            <a:ext cx="1378242" cy="1378242"/>
          </a:xfrm>
          <a:prstGeom prst="ellipse">
            <a:avLst/>
          </a:prstGeom>
          <a:gradFill>
            <a:gsLst>
              <a:gs pos="0">
                <a:srgbClr val="E95487"/>
              </a:gs>
              <a:gs pos="100000">
                <a:srgbClr val="AD3C91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椭圆 6"/>
          <p:cNvSpPr/>
          <p:nvPr/>
        </p:nvSpPr>
        <p:spPr>
          <a:xfrm>
            <a:off x="1603782" y="2798596"/>
            <a:ext cx="768496" cy="768496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椭圆 7"/>
          <p:cNvSpPr/>
          <p:nvPr/>
        </p:nvSpPr>
        <p:spPr>
          <a:xfrm>
            <a:off x="4173962" y="2798596"/>
            <a:ext cx="742722" cy="768496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8" name="椭圆 8"/>
          <p:cNvSpPr/>
          <p:nvPr/>
        </p:nvSpPr>
        <p:spPr>
          <a:xfrm>
            <a:off x="6718368" y="2830102"/>
            <a:ext cx="768496" cy="705484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9" name="椭圆 9"/>
          <p:cNvSpPr/>
          <p:nvPr/>
        </p:nvSpPr>
        <p:spPr>
          <a:xfrm>
            <a:off x="9338170" y="2798596"/>
            <a:ext cx="643477" cy="768496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990357" y="4239496"/>
            <a:ext cx="199534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away, behind the word mountains, far from the countries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Vokalia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and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Consonantia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, there live the blind texts.</a:t>
            </a:r>
          </a:p>
        </p:txBody>
      </p:sp>
      <p:sp>
        <p:nvSpPr>
          <p:cNvPr id="31" name="TextBox 11"/>
          <p:cNvSpPr txBox="1"/>
          <p:nvPr/>
        </p:nvSpPr>
        <p:spPr>
          <a:xfrm>
            <a:off x="3545532" y="4239496"/>
            <a:ext cx="199534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away, behind the word mountains, far from the countries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Vokalia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and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Consonantia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, there live the blind texts.</a:t>
            </a:r>
          </a:p>
        </p:txBody>
      </p:sp>
      <p:sp>
        <p:nvSpPr>
          <p:cNvPr id="32" name="TextBox 11"/>
          <p:cNvSpPr txBox="1"/>
          <p:nvPr/>
        </p:nvSpPr>
        <p:spPr>
          <a:xfrm>
            <a:off x="6104943" y="4239496"/>
            <a:ext cx="199534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away, behind the word mountains, far from the countries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Vokalia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and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Consonantia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, there live the blind texts.</a:t>
            </a:r>
          </a:p>
        </p:txBody>
      </p:sp>
      <p:sp>
        <p:nvSpPr>
          <p:cNvPr id="33" name="TextBox 11"/>
          <p:cNvSpPr txBox="1"/>
          <p:nvPr/>
        </p:nvSpPr>
        <p:spPr>
          <a:xfrm>
            <a:off x="8662235" y="4239496"/>
            <a:ext cx="199534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far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away, behind the word mountains, far from the countries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Vokalia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 and </a:t>
            </a:r>
            <a:r>
              <a:rPr lang="en-US" sz="1200" dirty="0" err="1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Consonantia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, there live the blind texts.</a:t>
            </a:r>
          </a:p>
        </p:txBody>
      </p:sp>
      <p:sp>
        <p:nvSpPr>
          <p:cNvPr id="34" name="矩形: 圆角 10"/>
          <p:cNvSpPr/>
          <p:nvPr/>
        </p:nvSpPr>
        <p:spPr>
          <a:xfrm>
            <a:off x="1144664" y="5457084"/>
            <a:ext cx="1686732" cy="447473"/>
          </a:xfrm>
          <a:prstGeom prst="roundRect">
            <a:avLst/>
          </a:prstGeom>
          <a:gradFill>
            <a:gsLst>
              <a:gs pos="0">
                <a:srgbClr val="5193BF"/>
              </a:gs>
              <a:gs pos="100000">
                <a:srgbClr val="427A9D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矩形: 圆角 11"/>
          <p:cNvSpPr/>
          <p:nvPr/>
        </p:nvSpPr>
        <p:spPr>
          <a:xfrm>
            <a:off x="3701957" y="5457084"/>
            <a:ext cx="1686732" cy="447473"/>
          </a:xfrm>
          <a:prstGeom prst="roundRect">
            <a:avLst/>
          </a:prstGeom>
          <a:gradFill>
            <a:gsLst>
              <a:gs pos="0">
                <a:srgbClr val="60C4DA"/>
              </a:gs>
              <a:gs pos="100000">
                <a:srgbClr val="418E9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矩形: 圆角 12"/>
          <p:cNvSpPr/>
          <p:nvPr/>
        </p:nvSpPr>
        <p:spPr>
          <a:xfrm>
            <a:off x="6259250" y="5457084"/>
            <a:ext cx="1686732" cy="447473"/>
          </a:xfrm>
          <a:prstGeom prst="roundRect">
            <a:avLst/>
          </a:prstGeom>
          <a:gradFill>
            <a:gsLst>
              <a:gs pos="0">
                <a:srgbClr val="DB84B5"/>
              </a:gs>
              <a:gs pos="100000">
                <a:srgbClr val="E8406E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矩形: 圆角 13"/>
          <p:cNvSpPr/>
          <p:nvPr/>
        </p:nvSpPr>
        <p:spPr>
          <a:xfrm>
            <a:off x="8816543" y="5457084"/>
            <a:ext cx="1686732" cy="447473"/>
          </a:xfrm>
          <a:prstGeom prst="roundRect">
            <a:avLst/>
          </a:prstGeom>
          <a:gradFill>
            <a:gsLst>
              <a:gs pos="0">
                <a:srgbClr val="E95487"/>
              </a:gs>
              <a:gs pos="100000">
                <a:srgbClr val="AD3C91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TextBox 11"/>
          <p:cNvSpPr txBox="1"/>
          <p:nvPr/>
        </p:nvSpPr>
        <p:spPr>
          <a:xfrm>
            <a:off x="1144663" y="5542320"/>
            <a:ext cx="16867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标题文字添加</a:t>
            </a:r>
            <a:endParaRPr lang="en-US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TextBox 11"/>
          <p:cNvSpPr txBox="1"/>
          <p:nvPr/>
        </p:nvSpPr>
        <p:spPr>
          <a:xfrm>
            <a:off x="3699838" y="5542320"/>
            <a:ext cx="16867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标题文字添加</a:t>
            </a:r>
            <a:endParaRPr lang="en-US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0" name="TextBox 11"/>
          <p:cNvSpPr txBox="1"/>
          <p:nvPr/>
        </p:nvSpPr>
        <p:spPr>
          <a:xfrm>
            <a:off x="6259249" y="5542320"/>
            <a:ext cx="16867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标题文字添加</a:t>
            </a:r>
            <a:endParaRPr lang="en-US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1" name="TextBox 11"/>
          <p:cNvSpPr txBox="1"/>
          <p:nvPr/>
        </p:nvSpPr>
        <p:spPr>
          <a:xfrm>
            <a:off x="8816541" y="5542320"/>
            <a:ext cx="16867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标题文字添加</a:t>
            </a:r>
            <a:endParaRPr lang="en-US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5577538" y="2723047"/>
            <a:ext cx="2077279" cy="1487159"/>
            <a:chOff x="5962650" y="2468401"/>
            <a:chExt cx="2077279" cy="1487159"/>
          </a:xfrm>
        </p:grpSpPr>
        <p:sp>
          <p:nvSpPr>
            <p:cNvPr id="32" name="矩形: 圆角 7"/>
            <p:cNvSpPr/>
            <p:nvPr/>
          </p:nvSpPr>
          <p:spPr>
            <a:xfrm>
              <a:off x="5962650" y="2468401"/>
              <a:ext cx="2076450" cy="50505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TextBox 11"/>
            <p:cNvSpPr txBox="1"/>
            <p:nvPr/>
          </p:nvSpPr>
          <p:spPr>
            <a:xfrm>
              <a:off x="5963480" y="3057878"/>
              <a:ext cx="207644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4" name="TextBox 11"/>
            <p:cNvSpPr txBox="1"/>
            <p:nvPr/>
          </p:nvSpPr>
          <p:spPr>
            <a:xfrm>
              <a:off x="5962650" y="2582428"/>
              <a:ext cx="207645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标题文字添加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339787" y="2723047"/>
            <a:ext cx="2076451" cy="1487159"/>
            <a:chOff x="8724899" y="2468401"/>
            <a:chExt cx="2076451" cy="1487159"/>
          </a:xfrm>
        </p:grpSpPr>
        <p:sp>
          <p:nvSpPr>
            <p:cNvPr id="36" name="矩形: 圆角 8"/>
            <p:cNvSpPr/>
            <p:nvPr/>
          </p:nvSpPr>
          <p:spPr>
            <a:xfrm>
              <a:off x="8724900" y="2468401"/>
              <a:ext cx="2076450" cy="50505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TextBox 11"/>
            <p:cNvSpPr txBox="1"/>
            <p:nvPr/>
          </p:nvSpPr>
          <p:spPr>
            <a:xfrm>
              <a:off x="8724899" y="2582428"/>
              <a:ext cx="207645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标题文字添加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8" name="TextBox 11"/>
            <p:cNvSpPr txBox="1"/>
            <p:nvPr/>
          </p:nvSpPr>
          <p:spPr>
            <a:xfrm>
              <a:off x="8724901" y="3057878"/>
              <a:ext cx="207644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77538" y="4513747"/>
            <a:ext cx="2077279" cy="1534826"/>
            <a:chOff x="5962650" y="4259101"/>
            <a:chExt cx="2077279" cy="1534826"/>
          </a:xfrm>
        </p:grpSpPr>
        <p:sp>
          <p:nvSpPr>
            <p:cNvPr id="40" name="矩形: 圆角 9"/>
            <p:cNvSpPr/>
            <p:nvPr/>
          </p:nvSpPr>
          <p:spPr>
            <a:xfrm>
              <a:off x="5962650" y="4259101"/>
              <a:ext cx="2076450" cy="50505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TextBox 11"/>
            <p:cNvSpPr txBox="1"/>
            <p:nvPr/>
          </p:nvSpPr>
          <p:spPr>
            <a:xfrm>
              <a:off x="5962650" y="4373128"/>
              <a:ext cx="207645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标题文字添加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2" name="TextBox 11"/>
            <p:cNvSpPr txBox="1"/>
            <p:nvPr/>
          </p:nvSpPr>
          <p:spPr>
            <a:xfrm>
              <a:off x="5963480" y="4896245"/>
              <a:ext cx="207644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339787" y="4513747"/>
            <a:ext cx="2076451" cy="1534826"/>
            <a:chOff x="8724899" y="4259101"/>
            <a:chExt cx="2076451" cy="1534826"/>
          </a:xfrm>
        </p:grpSpPr>
        <p:sp>
          <p:nvSpPr>
            <p:cNvPr id="44" name="矩形: 圆角 10"/>
            <p:cNvSpPr/>
            <p:nvPr/>
          </p:nvSpPr>
          <p:spPr>
            <a:xfrm>
              <a:off x="8724900" y="4259101"/>
              <a:ext cx="2076450" cy="50505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5" name="TextBox 11"/>
            <p:cNvSpPr txBox="1"/>
            <p:nvPr/>
          </p:nvSpPr>
          <p:spPr>
            <a:xfrm>
              <a:off x="8724899" y="4373128"/>
              <a:ext cx="207645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标题文字添加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6" name="TextBox 11"/>
            <p:cNvSpPr txBox="1"/>
            <p:nvPr/>
          </p:nvSpPr>
          <p:spPr>
            <a:xfrm>
              <a:off x="8724901" y="4896245"/>
              <a:ext cx="2076449" cy="8976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far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away, behind the word mountains, far from the countries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Vokalia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 and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Consonantia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/>
                  <a:ea typeface="微软雅黑"/>
                </a:rPr>
                <a:t>, there live the blind texts.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008509" y="2251754"/>
            <a:ext cx="3509120" cy="3548030"/>
            <a:chOff x="1393621" y="1997108"/>
            <a:chExt cx="3509120" cy="3548030"/>
          </a:xfrm>
        </p:grpSpPr>
        <p:sp>
          <p:nvSpPr>
            <p:cNvPr id="48" name="椭圆 47"/>
            <p:cNvSpPr/>
            <p:nvPr/>
          </p:nvSpPr>
          <p:spPr>
            <a:xfrm>
              <a:off x="1393621" y="1997108"/>
              <a:ext cx="1952694" cy="1952694"/>
            </a:xfrm>
            <a:prstGeom prst="ellipse">
              <a:avLst/>
            </a:pr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1393621" y="3592444"/>
              <a:ext cx="1952694" cy="1952694"/>
            </a:xfrm>
            <a:prstGeom prst="ellipse">
              <a:avLst/>
            </a:prstGeom>
            <a:gradFill>
              <a:gsLst>
                <a:gs pos="0">
                  <a:srgbClr val="DB84B5"/>
                </a:gs>
                <a:gs pos="100000">
                  <a:srgbClr val="E8406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2950047" y="1997108"/>
              <a:ext cx="1952694" cy="1952694"/>
            </a:xfrm>
            <a:prstGeom prst="ellipse">
              <a:avLst/>
            </a:prstGeom>
            <a:gradFill>
              <a:gsLst>
                <a:gs pos="0">
                  <a:srgbClr val="60C4DA"/>
                </a:gs>
                <a:gs pos="100000">
                  <a:srgbClr val="418E9E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2950047" y="3592444"/>
              <a:ext cx="1952694" cy="1952694"/>
            </a:xfrm>
            <a:prstGeom prst="ellipse">
              <a:avLst/>
            </a:pr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2" name="椭圆 23"/>
            <p:cNvSpPr/>
            <p:nvPr/>
          </p:nvSpPr>
          <p:spPr>
            <a:xfrm>
              <a:off x="2188285" y="2470328"/>
              <a:ext cx="363365" cy="433962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3" name="椭圆 24"/>
            <p:cNvSpPr/>
            <p:nvPr/>
          </p:nvSpPr>
          <p:spPr>
            <a:xfrm>
              <a:off x="3709413" y="2511857"/>
              <a:ext cx="433962" cy="350905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4" name="椭圆 25"/>
            <p:cNvSpPr/>
            <p:nvPr/>
          </p:nvSpPr>
          <p:spPr>
            <a:xfrm>
              <a:off x="3709413" y="4061293"/>
              <a:ext cx="433962" cy="433962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5" name="椭圆 26"/>
            <p:cNvSpPr/>
            <p:nvPr/>
          </p:nvSpPr>
          <p:spPr>
            <a:xfrm>
              <a:off x="2152987" y="4073518"/>
              <a:ext cx="433962" cy="409513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6" name="TextBox 11"/>
            <p:cNvSpPr txBox="1"/>
            <p:nvPr/>
          </p:nvSpPr>
          <p:spPr>
            <a:xfrm>
              <a:off x="1769486" y="3039181"/>
              <a:ext cx="120096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7" name="TextBox 11"/>
            <p:cNvSpPr txBox="1"/>
            <p:nvPr/>
          </p:nvSpPr>
          <p:spPr>
            <a:xfrm>
              <a:off x="3325912" y="3039181"/>
              <a:ext cx="120096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8" name="TextBox 11"/>
            <p:cNvSpPr txBox="1"/>
            <p:nvPr/>
          </p:nvSpPr>
          <p:spPr>
            <a:xfrm>
              <a:off x="1769486" y="4661059"/>
              <a:ext cx="120096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9" name="TextBox 11"/>
            <p:cNvSpPr txBox="1"/>
            <p:nvPr/>
          </p:nvSpPr>
          <p:spPr>
            <a:xfrm>
              <a:off x="3325912" y="4661059"/>
              <a:ext cx="120096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</a:rPr>
                <a:t>文字添加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592427" y="2880221"/>
            <a:ext cx="4547257" cy="3029908"/>
            <a:chOff x="3818530" y="2184629"/>
            <a:chExt cx="4547257" cy="3029908"/>
          </a:xfrm>
        </p:grpSpPr>
        <p:sp>
          <p:nvSpPr>
            <p:cNvPr id="22" name="Freeform: Shape 2"/>
            <p:cNvSpPr/>
            <p:nvPr/>
          </p:nvSpPr>
          <p:spPr>
            <a:xfrm>
              <a:off x="4582632" y="2184629"/>
              <a:ext cx="2654419" cy="151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4"/>
                    <a:pt x="5515" y="0"/>
                    <a:pt x="12314" y="0"/>
                  </a:cubicBezTo>
                  <a:cubicBezTo>
                    <a:pt x="16025" y="0"/>
                    <a:pt x="19354" y="2885"/>
                    <a:pt x="21600" y="742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85000"/>
                  <a:alpha val="41673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" name="Freeform: Shape 3"/>
            <p:cNvSpPr/>
            <p:nvPr/>
          </p:nvSpPr>
          <p:spPr>
            <a:xfrm>
              <a:off x="7162969" y="2635354"/>
              <a:ext cx="155468" cy="160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96" y="0"/>
                  </a:moveTo>
                  <a:lnTo>
                    <a:pt x="0" y="14306"/>
                  </a:lnTo>
                  <a:lnTo>
                    <a:pt x="21600" y="21600"/>
                  </a:lnTo>
                  <a:lnTo>
                    <a:pt x="17396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9525" cap="flat">
              <a:noFill/>
              <a:prstDash val="solid"/>
              <a:rou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" name="Freeform: Shape 4"/>
            <p:cNvSpPr/>
            <p:nvPr/>
          </p:nvSpPr>
          <p:spPr>
            <a:xfrm>
              <a:off x="4952360" y="3609659"/>
              <a:ext cx="1938729" cy="1212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7" h="19790" extrusionOk="0">
                  <a:moveTo>
                    <a:pt x="21407" y="14360"/>
                  </a:moveTo>
                  <a:cubicBezTo>
                    <a:pt x="16510" y="21600"/>
                    <a:pt x="8567" y="21600"/>
                    <a:pt x="3670" y="14360"/>
                  </a:cubicBezTo>
                  <a:cubicBezTo>
                    <a:pt x="1004" y="10418"/>
                    <a:pt x="-193" y="5149"/>
                    <a:pt x="25" y="0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85000"/>
                  <a:alpha val="41673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" name="Freeform: Shape 5"/>
            <p:cNvSpPr/>
            <p:nvPr/>
          </p:nvSpPr>
          <p:spPr>
            <a:xfrm>
              <a:off x="6809712" y="4413561"/>
              <a:ext cx="160667" cy="155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494"/>
                  </a:moveTo>
                  <a:lnTo>
                    <a:pt x="14306" y="21600"/>
                  </a:lnTo>
                  <a:lnTo>
                    <a:pt x="21600" y="0"/>
                  </a:lnTo>
                  <a:lnTo>
                    <a:pt x="0" y="449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9525" cap="flat">
              <a:noFill/>
              <a:prstDash val="solid"/>
              <a:rou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" name="Freeform: Shape 7"/>
            <p:cNvSpPr/>
            <p:nvPr/>
          </p:nvSpPr>
          <p:spPr>
            <a:xfrm>
              <a:off x="5284280" y="2552541"/>
              <a:ext cx="1940518" cy="1157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19713" extrusionOk="0">
                  <a:moveTo>
                    <a:pt x="0" y="5663"/>
                  </a:moveTo>
                  <a:cubicBezTo>
                    <a:pt x="4928" y="-1887"/>
                    <a:pt x="12922" y="-1887"/>
                    <a:pt x="17849" y="5663"/>
                  </a:cubicBezTo>
                  <a:cubicBezTo>
                    <a:pt x="20368" y="9521"/>
                    <a:pt x="21600" y="14638"/>
                    <a:pt x="21545" y="1971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85000"/>
                  <a:alpha val="41673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" name="Freeform: Shape 8"/>
            <p:cNvSpPr/>
            <p:nvPr/>
          </p:nvSpPr>
          <p:spPr>
            <a:xfrm>
              <a:off x="5224795" y="2798242"/>
              <a:ext cx="157586" cy="157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878"/>
                  </a:moveTo>
                  <a:lnTo>
                    <a:pt x="5722" y="0"/>
                  </a:lnTo>
                  <a:lnTo>
                    <a:pt x="0" y="21600"/>
                  </a:lnTo>
                  <a:lnTo>
                    <a:pt x="21600" y="1587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9525" cap="flat">
              <a:noFill/>
              <a:prstDash val="solid"/>
              <a:rou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" name="Freeform: Shape 9"/>
            <p:cNvSpPr/>
            <p:nvPr/>
          </p:nvSpPr>
          <p:spPr>
            <a:xfrm>
              <a:off x="5003877" y="3698525"/>
              <a:ext cx="2607607" cy="1516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11941"/>
                    <a:pt x="15986" y="21600"/>
                    <a:pt x="9044" y="21600"/>
                  </a:cubicBezTo>
                  <a:cubicBezTo>
                    <a:pt x="5492" y="21600"/>
                    <a:pt x="2266" y="19036"/>
                    <a:pt x="0" y="14927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85000"/>
                  <a:alpha val="41673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" name="Freeform: Shape 10"/>
            <p:cNvSpPr/>
            <p:nvPr/>
          </p:nvSpPr>
          <p:spPr>
            <a:xfrm>
              <a:off x="4957139" y="4704331"/>
              <a:ext cx="158607" cy="157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6" y="21600"/>
                  </a:moveTo>
                  <a:lnTo>
                    <a:pt x="21600" y="5722"/>
                  </a:lnTo>
                  <a:lnTo>
                    <a:pt x="0" y="0"/>
                  </a:lnTo>
                  <a:lnTo>
                    <a:pt x="5826" y="2160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9525" cap="flat">
              <a:noFill/>
              <a:prstDash val="solid"/>
              <a:rou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" name="Freeform: Shape 11"/>
            <p:cNvSpPr/>
            <p:nvPr/>
          </p:nvSpPr>
          <p:spPr>
            <a:xfrm>
              <a:off x="6855064" y="2944222"/>
              <a:ext cx="1510723" cy="1510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E95487"/>
                </a:gs>
                <a:gs pos="100000">
                  <a:srgbClr val="AD3C91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Freeform: Shape 17"/>
            <p:cNvSpPr>
              <a:spLocks noChangeAspect="1"/>
            </p:cNvSpPr>
            <p:nvPr/>
          </p:nvSpPr>
          <p:spPr bwMode="auto">
            <a:xfrm>
              <a:off x="7355468" y="3342926"/>
              <a:ext cx="562923" cy="709481"/>
            </a:xfrm>
            <a:custGeom>
              <a:avLst/>
              <a:gdLst>
                <a:gd name="connsiteX0" fmla="*/ 179388 w 268288"/>
                <a:gd name="connsiteY0" fmla="*/ 166688 h 338138"/>
                <a:gd name="connsiteX1" fmla="*/ 203200 w 268288"/>
                <a:gd name="connsiteY1" fmla="*/ 190443 h 338138"/>
                <a:gd name="connsiteX2" fmla="*/ 203200 w 268288"/>
                <a:gd name="connsiteY2" fmla="*/ 252471 h 338138"/>
                <a:gd name="connsiteX3" fmla="*/ 179388 w 268288"/>
                <a:gd name="connsiteY3" fmla="*/ 276226 h 338138"/>
                <a:gd name="connsiteX4" fmla="*/ 155575 w 268288"/>
                <a:gd name="connsiteY4" fmla="*/ 252471 h 338138"/>
                <a:gd name="connsiteX5" fmla="*/ 155575 w 268288"/>
                <a:gd name="connsiteY5" fmla="*/ 190443 h 338138"/>
                <a:gd name="connsiteX6" fmla="*/ 179388 w 268288"/>
                <a:gd name="connsiteY6" fmla="*/ 166688 h 338138"/>
                <a:gd name="connsiteX7" fmla="*/ 179388 w 268288"/>
                <a:gd name="connsiteY7" fmla="*/ 150813 h 338138"/>
                <a:gd name="connsiteX8" fmla="*/ 139700 w 268288"/>
                <a:gd name="connsiteY8" fmla="*/ 190427 h 338138"/>
                <a:gd name="connsiteX9" fmla="*/ 139700 w 268288"/>
                <a:gd name="connsiteY9" fmla="*/ 252488 h 338138"/>
                <a:gd name="connsiteX10" fmla="*/ 179388 w 268288"/>
                <a:gd name="connsiteY10" fmla="*/ 292101 h 338138"/>
                <a:gd name="connsiteX11" fmla="*/ 219075 w 268288"/>
                <a:gd name="connsiteY11" fmla="*/ 252488 h 338138"/>
                <a:gd name="connsiteX12" fmla="*/ 219075 w 268288"/>
                <a:gd name="connsiteY12" fmla="*/ 190427 h 338138"/>
                <a:gd name="connsiteX13" fmla="*/ 179388 w 268288"/>
                <a:gd name="connsiteY13" fmla="*/ 150813 h 338138"/>
                <a:gd name="connsiteX14" fmla="*/ 57120 w 268288"/>
                <a:gd name="connsiteY14" fmla="*/ 150813 h 338138"/>
                <a:gd name="connsiteX15" fmla="*/ 49212 w 268288"/>
                <a:gd name="connsiteY15" fmla="*/ 158705 h 338138"/>
                <a:gd name="connsiteX16" fmla="*/ 57120 w 268288"/>
                <a:gd name="connsiteY16" fmla="*/ 166597 h 338138"/>
                <a:gd name="connsiteX17" fmla="*/ 80842 w 268288"/>
                <a:gd name="connsiteY17" fmla="*/ 166597 h 338138"/>
                <a:gd name="connsiteX18" fmla="*/ 103247 w 268288"/>
                <a:gd name="connsiteY18" fmla="*/ 188959 h 338138"/>
                <a:gd name="connsiteX19" fmla="*/ 103247 w 268288"/>
                <a:gd name="connsiteY19" fmla="*/ 190274 h 338138"/>
                <a:gd name="connsiteX20" fmla="*/ 80842 w 268288"/>
                <a:gd name="connsiteY20" fmla="*/ 212635 h 338138"/>
                <a:gd name="connsiteX21" fmla="*/ 57120 w 268288"/>
                <a:gd name="connsiteY21" fmla="*/ 212635 h 338138"/>
                <a:gd name="connsiteX22" fmla="*/ 49212 w 268288"/>
                <a:gd name="connsiteY22" fmla="*/ 220527 h 338138"/>
                <a:gd name="connsiteX23" fmla="*/ 57120 w 268288"/>
                <a:gd name="connsiteY23" fmla="*/ 228419 h 338138"/>
                <a:gd name="connsiteX24" fmla="*/ 80842 w 268288"/>
                <a:gd name="connsiteY24" fmla="*/ 228419 h 338138"/>
                <a:gd name="connsiteX25" fmla="*/ 103247 w 268288"/>
                <a:gd name="connsiteY25" fmla="*/ 250781 h 338138"/>
                <a:gd name="connsiteX26" fmla="*/ 80842 w 268288"/>
                <a:gd name="connsiteY26" fmla="*/ 273142 h 338138"/>
                <a:gd name="connsiteX27" fmla="*/ 57120 w 268288"/>
                <a:gd name="connsiteY27" fmla="*/ 273142 h 338138"/>
                <a:gd name="connsiteX28" fmla="*/ 49212 w 268288"/>
                <a:gd name="connsiteY28" fmla="*/ 281034 h 338138"/>
                <a:gd name="connsiteX29" fmla="*/ 57120 w 268288"/>
                <a:gd name="connsiteY29" fmla="*/ 288926 h 338138"/>
                <a:gd name="connsiteX30" fmla="*/ 80842 w 268288"/>
                <a:gd name="connsiteY30" fmla="*/ 288926 h 338138"/>
                <a:gd name="connsiteX31" fmla="*/ 119062 w 268288"/>
                <a:gd name="connsiteY31" fmla="*/ 250781 h 338138"/>
                <a:gd name="connsiteX32" fmla="*/ 103247 w 268288"/>
                <a:gd name="connsiteY32" fmla="*/ 220527 h 338138"/>
                <a:gd name="connsiteX33" fmla="*/ 119062 w 268288"/>
                <a:gd name="connsiteY33" fmla="*/ 190274 h 338138"/>
                <a:gd name="connsiteX34" fmla="*/ 119062 w 268288"/>
                <a:gd name="connsiteY34" fmla="*/ 188959 h 338138"/>
                <a:gd name="connsiteX35" fmla="*/ 80842 w 268288"/>
                <a:gd name="connsiteY35" fmla="*/ 150813 h 338138"/>
                <a:gd name="connsiteX36" fmla="*/ 57120 w 268288"/>
                <a:gd name="connsiteY36" fmla="*/ 150813 h 338138"/>
                <a:gd name="connsiteX37" fmla="*/ 46099 w 268288"/>
                <a:gd name="connsiteY37" fmla="*/ 47625 h 338138"/>
                <a:gd name="connsiteX38" fmla="*/ 15875 w 268288"/>
                <a:gd name="connsiteY38" fmla="*/ 79629 h 338138"/>
                <a:gd name="connsiteX39" fmla="*/ 15875 w 268288"/>
                <a:gd name="connsiteY39" fmla="*/ 114300 h 338138"/>
                <a:gd name="connsiteX40" fmla="*/ 252413 w 268288"/>
                <a:gd name="connsiteY40" fmla="*/ 114300 h 338138"/>
                <a:gd name="connsiteX41" fmla="*/ 252413 w 268288"/>
                <a:gd name="connsiteY41" fmla="*/ 79629 h 338138"/>
                <a:gd name="connsiteX42" fmla="*/ 222189 w 268288"/>
                <a:gd name="connsiteY42" fmla="*/ 47625 h 338138"/>
                <a:gd name="connsiteX43" fmla="*/ 210362 w 268288"/>
                <a:gd name="connsiteY43" fmla="*/ 47625 h 338138"/>
                <a:gd name="connsiteX44" fmla="*/ 210362 w 268288"/>
                <a:gd name="connsiteY44" fmla="*/ 71628 h 338138"/>
                <a:gd name="connsiteX45" fmla="*/ 202477 w 268288"/>
                <a:gd name="connsiteY45" fmla="*/ 79629 h 338138"/>
                <a:gd name="connsiteX46" fmla="*/ 194593 w 268288"/>
                <a:gd name="connsiteY46" fmla="*/ 71628 h 338138"/>
                <a:gd name="connsiteX47" fmla="*/ 194593 w 268288"/>
                <a:gd name="connsiteY47" fmla="*/ 47625 h 338138"/>
                <a:gd name="connsiteX48" fmla="*/ 73696 w 268288"/>
                <a:gd name="connsiteY48" fmla="*/ 47625 h 338138"/>
                <a:gd name="connsiteX49" fmla="*/ 73696 w 268288"/>
                <a:gd name="connsiteY49" fmla="*/ 71628 h 338138"/>
                <a:gd name="connsiteX50" fmla="*/ 65811 w 268288"/>
                <a:gd name="connsiteY50" fmla="*/ 79629 h 338138"/>
                <a:gd name="connsiteX51" fmla="*/ 57926 w 268288"/>
                <a:gd name="connsiteY51" fmla="*/ 71628 h 338138"/>
                <a:gd name="connsiteX52" fmla="*/ 57926 w 268288"/>
                <a:gd name="connsiteY52" fmla="*/ 47625 h 338138"/>
                <a:gd name="connsiteX53" fmla="*/ 46099 w 268288"/>
                <a:gd name="connsiteY53" fmla="*/ 47625 h 338138"/>
                <a:gd name="connsiteX54" fmla="*/ 65757 w 268288"/>
                <a:gd name="connsiteY54" fmla="*/ 0 h 338138"/>
                <a:gd name="connsiteX55" fmla="*/ 73648 w 268288"/>
                <a:gd name="connsiteY55" fmla="*/ 7925 h 338138"/>
                <a:gd name="connsiteX56" fmla="*/ 73648 w 268288"/>
                <a:gd name="connsiteY56" fmla="*/ 31700 h 338138"/>
                <a:gd name="connsiteX57" fmla="*/ 194640 w 268288"/>
                <a:gd name="connsiteY57" fmla="*/ 31700 h 338138"/>
                <a:gd name="connsiteX58" fmla="*/ 194640 w 268288"/>
                <a:gd name="connsiteY58" fmla="*/ 7925 h 338138"/>
                <a:gd name="connsiteX59" fmla="*/ 202531 w 268288"/>
                <a:gd name="connsiteY59" fmla="*/ 0 h 338138"/>
                <a:gd name="connsiteX60" fmla="*/ 210422 w 268288"/>
                <a:gd name="connsiteY60" fmla="*/ 7925 h 338138"/>
                <a:gd name="connsiteX61" fmla="*/ 210422 w 268288"/>
                <a:gd name="connsiteY61" fmla="*/ 31700 h 338138"/>
                <a:gd name="connsiteX62" fmla="*/ 222258 w 268288"/>
                <a:gd name="connsiteY62" fmla="*/ 31700 h 338138"/>
                <a:gd name="connsiteX63" fmla="*/ 268288 w 268288"/>
                <a:gd name="connsiteY63" fmla="*/ 79251 h 338138"/>
                <a:gd name="connsiteX64" fmla="*/ 268288 w 268288"/>
                <a:gd name="connsiteY64" fmla="*/ 290587 h 338138"/>
                <a:gd name="connsiteX65" fmla="*/ 222258 w 268288"/>
                <a:gd name="connsiteY65" fmla="*/ 338138 h 338138"/>
                <a:gd name="connsiteX66" fmla="*/ 46030 w 268288"/>
                <a:gd name="connsiteY66" fmla="*/ 338138 h 338138"/>
                <a:gd name="connsiteX67" fmla="*/ 0 w 268288"/>
                <a:gd name="connsiteY67" fmla="*/ 290587 h 338138"/>
                <a:gd name="connsiteX68" fmla="*/ 0 w 268288"/>
                <a:gd name="connsiteY68" fmla="*/ 79251 h 338138"/>
                <a:gd name="connsiteX69" fmla="*/ 46030 w 268288"/>
                <a:gd name="connsiteY69" fmla="*/ 31700 h 338138"/>
                <a:gd name="connsiteX70" fmla="*/ 57866 w 268288"/>
                <a:gd name="connsiteY70" fmla="*/ 31700 h 338138"/>
                <a:gd name="connsiteX71" fmla="*/ 57866 w 268288"/>
                <a:gd name="connsiteY71" fmla="*/ 7925 h 338138"/>
                <a:gd name="connsiteX72" fmla="*/ 65757 w 268288"/>
                <a:gd name="connsiteY7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68288" h="338138">
                  <a:moveTo>
                    <a:pt x="179388" y="166688"/>
                  </a:moveTo>
                  <a:cubicBezTo>
                    <a:pt x="192617" y="166688"/>
                    <a:pt x="203200" y="177246"/>
                    <a:pt x="203200" y="190443"/>
                  </a:cubicBezTo>
                  <a:cubicBezTo>
                    <a:pt x="203200" y="252471"/>
                    <a:pt x="203200" y="252471"/>
                    <a:pt x="203200" y="252471"/>
                  </a:cubicBezTo>
                  <a:cubicBezTo>
                    <a:pt x="203200" y="265668"/>
                    <a:pt x="192617" y="276226"/>
                    <a:pt x="179388" y="276226"/>
                  </a:cubicBezTo>
                  <a:cubicBezTo>
                    <a:pt x="166158" y="276226"/>
                    <a:pt x="155575" y="265668"/>
                    <a:pt x="155575" y="252471"/>
                  </a:cubicBezTo>
                  <a:cubicBezTo>
                    <a:pt x="155575" y="190443"/>
                    <a:pt x="155575" y="190443"/>
                    <a:pt x="155575" y="190443"/>
                  </a:cubicBezTo>
                  <a:cubicBezTo>
                    <a:pt x="155575" y="177246"/>
                    <a:pt x="166158" y="166688"/>
                    <a:pt x="179388" y="166688"/>
                  </a:cubicBezTo>
                  <a:close/>
                  <a:moveTo>
                    <a:pt x="179388" y="150813"/>
                  </a:moveTo>
                  <a:cubicBezTo>
                    <a:pt x="158221" y="150813"/>
                    <a:pt x="139700" y="169299"/>
                    <a:pt x="139700" y="190427"/>
                  </a:cubicBezTo>
                  <a:cubicBezTo>
                    <a:pt x="139700" y="252488"/>
                    <a:pt x="139700" y="252488"/>
                    <a:pt x="139700" y="252488"/>
                  </a:cubicBezTo>
                  <a:cubicBezTo>
                    <a:pt x="139700" y="273615"/>
                    <a:pt x="158221" y="292101"/>
                    <a:pt x="179388" y="292101"/>
                  </a:cubicBezTo>
                  <a:cubicBezTo>
                    <a:pt x="201877" y="292101"/>
                    <a:pt x="219075" y="273615"/>
                    <a:pt x="219075" y="252488"/>
                  </a:cubicBezTo>
                  <a:lnTo>
                    <a:pt x="219075" y="190427"/>
                  </a:lnTo>
                  <a:cubicBezTo>
                    <a:pt x="219075" y="169299"/>
                    <a:pt x="201877" y="150813"/>
                    <a:pt x="179388" y="150813"/>
                  </a:cubicBezTo>
                  <a:close/>
                  <a:moveTo>
                    <a:pt x="57120" y="150813"/>
                  </a:moveTo>
                  <a:cubicBezTo>
                    <a:pt x="51848" y="150813"/>
                    <a:pt x="49212" y="154759"/>
                    <a:pt x="49212" y="158705"/>
                  </a:cubicBezTo>
                  <a:cubicBezTo>
                    <a:pt x="49212" y="163967"/>
                    <a:pt x="51848" y="166597"/>
                    <a:pt x="57120" y="166597"/>
                  </a:cubicBezTo>
                  <a:cubicBezTo>
                    <a:pt x="80842" y="166597"/>
                    <a:pt x="80842" y="166597"/>
                    <a:pt x="80842" y="166597"/>
                  </a:cubicBezTo>
                  <a:cubicBezTo>
                    <a:pt x="92704" y="166597"/>
                    <a:pt x="103247" y="177120"/>
                    <a:pt x="103247" y="188959"/>
                  </a:cubicBezTo>
                  <a:cubicBezTo>
                    <a:pt x="103247" y="190274"/>
                    <a:pt x="103247" y="190274"/>
                    <a:pt x="103247" y="190274"/>
                  </a:cubicBezTo>
                  <a:cubicBezTo>
                    <a:pt x="103247" y="202112"/>
                    <a:pt x="92704" y="212635"/>
                    <a:pt x="80842" y="212635"/>
                  </a:cubicBezTo>
                  <a:cubicBezTo>
                    <a:pt x="57120" y="212635"/>
                    <a:pt x="57120" y="212635"/>
                    <a:pt x="57120" y="212635"/>
                  </a:cubicBezTo>
                  <a:cubicBezTo>
                    <a:pt x="51848" y="212635"/>
                    <a:pt x="49212" y="215266"/>
                    <a:pt x="49212" y="220527"/>
                  </a:cubicBezTo>
                  <a:cubicBezTo>
                    <a:pt x="49212" y="224473"/>
                    <a:pt x="51848" y="228419"/>
                    <a:pt x="57120" y="228419"/>
                  </a:cubicBezTo>
                  <a:cubicBezTo>
                    <a:pt x="80842" y="228419"/>
                    <a:pt x="80842" y="228419"/>
                    <a:pt x="80842" y="228419"/>
                  </a:cubicBezTo>
                  <a:cubicBezTo>
                    <a:pt x="92704" y="228419"/>
                    <a:pt x="103247" y="237627"/>
                    <a:pt x="103247" y="250781"/>
                  </a:cubicBezTo>
                  <a:cubicBezTo>
                    <a:pt x="103247" y="263934"/>
                    <a:pt x="92704" y="273142"/>
                    <a:pt x="80842" y="273142"/>
                  </a:cubicBezTo>
                  <a:cubicBezTo>
                    <a:pt x="57120" y="273142"/>
                    <a:pt x="57120" y="273142"/>
                    <a:pt x="57120" y="273142"/>
                  </a:cubicBezTo>
                  <a:cubicBezTo>
                    <a:pt x="51848" y="273142"/>
                    <a:pt x="49212" y="277088"/>
                    <a:pt x="49212" y="281034"/>
                  </a:cubicBezTo>
                  <a:cubicBezTo>
                    <a:pt x="49212" y="284980"/>
                    <a:pt x="51848" y="288926"/>
                    <a:pt x="57120" y="288926"/>
                  </a:cubicBezTo>
                  <a:cubicBezTo>
                    <a:pt x="80842" y="288926"/>
                    <a:pt x="80842" y="288926"/>
                    <a:pt x="80842" y="288926"/>
                  </a:cubicBezTo>
                  <a:cubicBezTo>
                    <a:pt x="101929" y="288926"/>
                    <a:pt x="119062" y="271826"/>
                    <a:pt x="119062" y="250781"/>
                  </a:cubicBezTo>
                  <a:cubicBezTo>
                    <a:pt x="119062" y="237627"/>
                    <a:pt x="112473" y="227104"/>
                    <a:pt x="103247" y="220527"/>
                  </a:cubicBezTo>
                  <a:cubicBezTo>
                    <a:pt x="112473" y="212635"/>
                    <a:pt x="119062" y="202112"/>
                    <a:pt x="119062" y="190274"/>
                  </a:cubicBezTo>
                  <a:lnTo>
                    <a:pt x="119062" y="188959"/>
                  </a:lnTo>
                  <a:cubicBezTo>
                    <a:pt x="119062" y="167913"/>
                    <a:pt x="101929" y="150813"/>
                    <a:pt x="80842" y="150813"/>
                  </a:cubicBezTo>
                  <a:cubicBezTo>
                    <a:pt x="57120" y="150813"/>
                    <a:pt x="57120" y="150813"/>
                    <a:pt x="57120" y="150813"/>
                  </a:cubicBezTo>
                  <a:close/>
                  <a:moveTo>
                    <a:pt x="46099" y="47625"/>
                  </a:moveTo>
                  <a:cubicBezTo>
                    <a:pt x="29016" y="47625"/>
                    <a:pt x="15875" y="62294"/>
                    <a:pt x="15875" y="79629"/>
                  </a:cubicBezTo>
                  <a:cubicBezTo>
                    <a:pt x="15875" y="114300"/>
                    <a:pt x="15875" y="114300"/>
                    <a:pt x="15875" y="114300"/>
                  </a:cubicBezTo>
                  <a:cubicBezTo>
                    <a:pt x="252413" y="114300"/>
                    <a:pt x="252413" y="114300"/>
                    <a:pt x="252413" y="114300"/>
                  </a:cubicBezTo>
                  <a:lnTo>
                    <a:pt x="252413" y="79629"/>
                  </a:lnTo>
                  <a:cubicBezTo>
                    <a:pt x="252413" y="62294"/>
                    <a:pt x="239272" y="47625"/>
                    <a:pt x="222189" y="47625"/>
                  </a:cubicBezTo>
                  <a:cubicBezTo>
                    <a:pt x="210362" y="47625"/>
                    <a:pt x="210362" y="47625"/>
                    <a:pt x="210362" y="47625"/>
                  </a:cubicBezTo>
                  <a:cubicBezTo>
                    <a:pt x="210362" y="71628"/>
                    <a:pt x="210362" y="71628"/>
                    <a:pt x="210362" y="71628"/>
                  </a:cubicBezTo>
                  <a:cubicBezTo>
                    <a:pt x="210362" y="75629"/>
                    <a:pt x="206420" y="79629"/>
                    <a:pt x="202477" y="79629"/>
                  </a:cubicBezTo>
                  <a:cubicBezTo>
                    <a:pt x="197221" y="79629"/>
                    <a:pt x="194593" y="75629"/>
                    <a:pt x="194593" y="71628"/>
                  </a:cubicBezTo>
                  <a:cubicBezTo>
                    <a:pt x="194593" y="47625"/>
                    <a:pt x="194593" y="47625"/>
                    <a:pt x="194593" y="47625"/>
                  </a:cubicBezTo>
                  <a:cubicBezTo>
                    <a:pt x="73696" y="47625"/>
                    <a:pt x="73696" y="47625"/>
                    <a:pt x="73696" y="47625"/>
                  </a:cubicBezTo>
                  <a:cubicBezTo>
                    <a:pt x="73696" y="71628"/>
                    <a:pt x="73696" y="71628"/>
                    <a:pt x="73696" y="71628"/>
                  </a:cubicBezTo>
                  <a:cubicBezTo>
                    <a:pt x="73696" y="75629"/>
                    <a:pt x="71067" y="79629"/>
                    <a:pt x="65811" y="79629"/>
                  </a:cubicBezTo>
                  <a:cubicBezTo>
                    <a:pt x="61869" y="79629"/>
                    <a:pt x="57926" y="75629"/>
                    <a:pt x="57926" y="71628"/>
                  </a:cubicBezTo>
                  <a:cubicBezTo>
                    <a:pt x="57926" y="47625"/>
                    <a:pt x="57926" y="47625"/>
                    <a:pt x="57926" y="47625"/>
                  </a:cubicBezTo>
                  <a:cubicBezTo>
                    <a:pt x="46099" y="47625"/>
                    <a:pt x="46099" y="47625"/>
                    <a:pt x="46099" y="47625"/>
                  </a:cubicBezTo>
                  <a:close/>
                  <a:moveTo>
                    <a:pt x="65757" y="0"/>
                  </a:moveTo>
                  <a:cubicBezTo>
                    <a:pt x="71018" y="0"/>
                    <a:pt x="73648" y="3962"/>
                    <a:pt x="73648" y="7925"/>
                  </a:cubicBezTo>
                  <a:cubicBezTo>
                    <a:pt x="73648" y="31700"/>
                    <a:pt x="73648" y="31700"/>
                    <a:pt x="73648" y="31700"/>
                  </a:cubicBezTo>
                  <a:cubicBezTo>
                    <a:pt x="194640" y="31700"/>
                    <a:pt x="194640" y="31700"/>
                    <a:pt x="194640" y="31700"/>
                  </a:cubicBezTo>
                  <a:cubicBezTo>
                    <a:pt x="194640" y="7925"/>
                    <a:pt x="194640" y="7925"/>
                    <a:pt x="194640" y="7925"/>
                  </a:cubicBezTo>
                  <a:cubicBezTo>
                    <a:pt x="194640" y="3962"/>
                    <a:pt x="197271" y="0"/>
                    <a:pt x="202531" y="0"/>
                  </a:cubicBezTo>
                  <a:cubicBezTo>
                    <a:pt x="206477" y="0"/>
                    <a:pt x="210422" y="3962"/>
                    <a:pt x="210422" y="7925"/>
                  </a:cubicBezTo>
                  <a:cubicBezTo>
                    <a:pt x="210422" y="31700"/>
                    <a:pt x="210422" y="31700"/>
                    <a:pt x="210422" y="31700"/>
                  </a:cubicBezTo>
                  <a:cubicBezTo>
                    <a:pt x="222258" y="31700"/>
                    <a:pt x="222258" y="31700"/>
                    <a:pt x="222258" y="31700"/>
                  </a:cubicBezTo>
                  <a:cubicBezTo>
                    <a:pt x="247246" y="31700"/>
                    <a:pt x="268288" y="52834"/>
                    <a:pt x="268288" y="79251"/>
                  </a:cubicBezTo>
                  <a:cubicBezTo>
                    <a:pt x="268288" y="290587"/>
                    <a:pt x="268288" y="290587"/>
                    <a:pt x="268288" y="290587"/>
                  </a:cubicBezTo>
                  <a:cubicBezTo>
                    <a:pt x="268288" y="317005"/>
                    <a:pt x="247246" y="338138"/>
                    <a:pt x="222258" y="338138"/>
                  </a:cubicBezTo>
                  <a:cubicBezTo>
                    <a:pt x="46030" y="338138"/>
                    <a:pt x="46030" y="338138"/>
                    <a:pt x="46030" y="338138"/>
                  </a:cubicBezTo>
                  <a:cubicBezTo>
                    <a:pt x="21042" y="338138"/>
                    <a:pt x="0" y="317005"/>
                    <a:pt x="0" y="290587"/>
                  </a:cubicBezTo>
                  <a:cubicBezTo>
                    <a:pt x="0" y="79251"/>
                    <a:pt x="0" y="79251"/>
                    <a:pt x="0" y="79251"/>
                  </a:cubicBezTo>
                  <a:cubicBezTo>
                    <a:pt x="0" y="52834"/>
                    <a:pt x="21042" y="31700"/>
                    <a:pt x="46030" y="31700"/>
                  </a:cubicBezTo>
                  <a:cubicBezTo>
                    <a:pt x="57866" y="31700"/>
                    <a:pt x="57866" y="31700"/>
                    <a:pt x="57866" y="31700"/>
                  </a:cubicBezTo>
                  <a:cubicBezTo>
                    <a:pt x="57866" y="7925"/>
                    <a:pt x="57866" y="7925"/>
                    <a:pt x="57866" y="7925"/>
                  </a:cubicBezTo>
                  <a:cubicBezTo>
                    <a:pt x="57866" y="3962"/>
                    <a:pt x="61812" y="0"/>
                    <a:pt x="65757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" name="Freeform: Shape 11"/>
            <p:cNvSpPr/>
            <p:nvPr/>
          </p:nvSpPr>
          <p:spPr>
            <a:xfrm>
              <a:off x="3818530" y="2944222"/>
              <a:ext cx="1510723" cy="1510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>
              <a:gsLst>
                <a:gs pos="0">
                  <a:srgbClr val="5193BF"/>
                </a:gs>
                <a:gs pos="100000">
                  <a:srgbClr val="427A9D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Freeform: Shape 16"/>
            <p:cNvSpPr>
              <a:spLocks noChangeAspect="1"/>
            </p:cNvSpPr>
            <p:nvPr/>
          </p:nvSpPr>
          <p:spPr bwMode="auto">
            <a:xfrm>
              <a:off x="4277466" y="3342927"/>
              <a:ext cx="610333" cy="709479"/>
            </a:xfrm>
            <a:custGeom>
              <a:avLst/>
              <a:gdLst>
                <a:gd name="connsiteX0" fmla="*/ 144647 w 290884"/>
                <a:gd name="connsiteY0" fmla="*/ 246063 h 338138"/>
                <a:gd name="connsiteX1" fmla="*/ 110656 w 290884"/>
                <a:gd name="connsiteY1" fmla="*/ 261816 h 338138"/>
                <a:gd name="connsiteX2" fmla="*/ 144647 w 290884"/>
                <a:gd name="connsiteY2" fmla="*/ 314326 h 338138"/>
                <a:gd name="connsiteX3" fmla="*/ 177331 w 290884"/>
                <a:gd name="connsiteY3" fmla="*/ 261816 h 338138"/>
                <a:gd name="connsiteX4" fmla="*/ 144647 w 290884"/>
                <a:gd name="connsiteY4" fmla="*/ 246063 h 338138"/>
                <a:gd name="connsiteX5" fmla="*/ 186856 w 290884"/>
                <a:gd name="connsiteY5" fmla="*/ 222250 h 338138"/>
                <a:gd name="connsiteX6" fmla="*/ 181776 w 290884"/>
                <a:gd name="connsiteY6" fmla="*/ 224790 h 338138"/>
                <a:gd name="connsiteX7" fmla="*/ 167806 w 290884"/>
                <a:gd name="connsiteY7" fmla="*/ 233680 h 338138"/>
                <a:gd name="connsiteX8" fmla="*/ 183046 w 290884"/>
                <a:gd name="connsiteY8" fmla="*/ 241300 h 338138"/>
                <a:gd name="connsiteX9" fmla="*/ 186856 w 290884"/>
                <a:gd name="connsiteY9" fmla="*/ 222250 h 338138"/>
                <a:gd name="connsiteX10" fmla="*/ 102719 w 290884"/>
                <a:gd name="connsiteY10" fmla="*/ 222250 h 338138"/>
                <a:gd name="connsiteX11" fmla="*/ 105470 w 290884"/>
                <a:gd name="connsiteY11" fmla="*/ 241300 h 338138"/>
                <a:gd name="connsiteX12" fmla="*/ 123357 w 290884"/>
                <a:gd name="connsiteY12" fmla="*/ 233680 h 338138"/>
                <a:gd name="connsiteX13" fmla="*/ 106846 w 290884"/>
                <a:gd name="connsiteY13" fmla="*/ 224790 h 338138"/>
                <a:gd name="connsiteX14" fmla="*/ 102719 w 290884"/>
                <a:gd name="connsiteY14" fmla="*/ 222250 h 338138"/>
                <a:gd name="connsiteX15" fmla="*/ 233044 w 290884"/>
                <a:gd name="connsiteY15" fmla="*/ 184150 h 338138"/>
                <a:gd name="connsiteX16" fmla="*/ 209321 w 290884"/>
                <a:gd name="connsiteY16" fmla="*/ 203710 h 338138"/>
                <a:gd name="connsiteX17" fmla="*/ 202731 w 290884"/>
                <a:gd name="connsiteY17" fmla="*/ 249351 h 338138"/>
                <a:gd name="connsiteX18" fmla="*/ 246223 w 290884"/>
                <a:gd name="connsiteY18" fmla="*/ 257175 h 338138"/>
                <a:gd name="connsiteX19" fmla="*/ 265992 w 290884"/>
                <a:gd name="connsiteY19" fmla="*/ 250655 h 338138"/>
                <a:gd name="connsiteX20" fmla="*/ 233044 w 290884"/>
                <a:gd name="connsiteY20" fmla="*/ 184150 h 338138"/>
                <a:gd name="connsiteX21" fmla="*/ 56261 w 290884"/>
                <a:gd name="connsiteY21" fmla="*/ 184150 h 338138"/>
                <a:gd name="connsiteX22" fmla="*/ 21995 w 290884"/>
                <a:gd name="connsiteY22" fmla="*/ 250655 h 338138"/>
                <a:gd name="connsiteX23" fmla="*/ 43082 w 290884"/>
                <a:gd name="connsiteY23" fmla="*/ 257175 h 338138"/>
                <a:gd name="connsiteX24" fmla="*/ 85256 w 290884"/>
                <a:gd name="connsiteY24" fmla="*/ 249351 h 338138"/>
                <a:gd name="connsiteX25" fmla="*/ 78666 w 290884"/>
                <a:gd name="connsiteY25" fmla="*/ 203710 h 338138"/>
                <a:gd name="connsiteX26" fmla="*/ 56261 w 290884"/>
                <a:gd name="connsiteY26" fmla="*/ 184150 h 338138"/>
                <a:gd name="connsiteX27" fmla="*/ 210669 w 290884"/>
                <a:gd name="connsiteY27" fmla="*/ 163513 h 338138"/>
                <a:gd name="connsiteX28" fmla="*/ 210669 w 290884"/>
                <a:gd name="connsiteY28" fmla="*/ 169070 h 338138"/>
                <a:gd name="connsiteX29" fmla="*/ 210669 w 290884"/>
                <a:gd name="connsiteY29" fmla="*/ 174626 h 338138"/>
                <a:gd name="connsiteX30" fmla="*/ 217019 w 290884"/>
                <a:gd name="connsiteY30" fmla="*/ 169070 h 338138"/>
                <a:gd name="connsiteX31" fmla="*/ 210669 w 290884"/>
                <a:gd name="connsiteY31" fmla="*/ 163513 h 338138"/>
                <a:gd name="connsiteX32" fmla="*/ 77319 w 290884"/>
                <a:gd name="connsiteY32" fmla="*/ 163513 h 338138"/>
                <a:gd name="connsiteX33" fmla="*/ 70969 w 290884"/>
                <a:gd name="connsiteY33" fmla="*/ 169070 h 338138"/>
                <a:gd name="connsiteX34" fmla="*/ 77319 w 290884"/>
                <a:gd name="connsiteY34" fmla="*/ 174626 h 338138"/>
                <a:gd name="connsiteX35" fmla="*/ 77319 w 290884"/>
                <a:gd name="connsiteY35" fmla="*/ 169070 h 338138"/>
                <a:gd name="connsiteX36" fmla="*/ 77319 w 290884"/>
                <a:gd name="connsiteY36" fmla="*/ 163513 h 338138"/>
                <a:gd name="connsiteX37" fmla="*/ 144788 w 290884"/>
                <a:gd name="connsiteY37" fmla="*/ 150813 h 338138"/>
                <a:gd name="connsiteX38" fmla="*/ 163045 w 290884"/>
                <a:gd name="connsiteY38" fmla="*/ 169070 h 338138"/>
                <a:gd name="connsiteX39" fmla="*/ 144788 w 290884"/>
                <a:gd name="connsiteY39" fmla="*/ 187327 h 338138"/>
                <a:gd name="connsiteX40" fmla="*/ 126531 w 290884"/>
                <a:gd name="connsiteY40" fmla="*/ 169070 h 338138"/>
                <a:gd name="connsiteX41" fmla="*/ 144788 w 290884"/>
                <a:gd name="connsiteY41" fmla="*/ 150813 h 338138"/>
                <a:gd name="connsiteX42" fmla="*/ 145444 w 290884"/>
                <a:gd name="connsiteY42" fmla="*/ 114300 h 338138"/>
                <a:gd name="connsiteX43" fmla="*/ 119215 w 290884"/>
                <a:gd name="connsiteY43" fmla="*/ 130293 h 338138"/>
                <a:gd name="connsiteX44" fmla="*/ 100855 w 290884"/>
                <a:gd name="connsiteY44" fmla="*/ 144952 h 338138"/>
                <a:gd name="connsiteX45" fmla="*/ 99544 w 290884"/>
                <a:gd name="connsiteY45" fmla="*/ 168941 h 338138"/>
                <a:gd name="connsiteX46" fmla="*/ 100855 w 290884"/>
                <a:gd name="connsiteY46" fmla="*/ 192930 h 338138"/>
                <a:gd name="connsiteX47" fmla="*/ 119215 w 290884"/>
                <a:gd name="connsiteY47" fmla="*/ 206257 h 338138"/>
                <a:gd name="connsiteX48" fmla="*/ 145444 w 290884"/>
                <a:gd name="connsiteY48" fmla="*/ 222250 h 338138"/>
                <a:gd name="connsiteX49" fmla="*/ 170361 w 290884"/>
                <a:gd name="connsiteY49" fmla="*/ 206257 h 338138"/>
                <a:gd name="connsiteX50" fmla="*/ 190032 w 290884"/>
                <a:gd name="connsiteY50" fmla="*/ 192930 h 338138"/>
                <a:gd name="connsiteX51" fmla="*/ 190032 w 290884"/>
                <a:gd name="connsiteY51" fmla="*/ 168941 h 338138"/>
                <a:gd name="connsiteX52" fmla="*/ 190032 w 290884"/>
                <a:gd name="connsiteY52" fmla="*/ 144952 h 338138"/>
                <a:gd name="connsiteX53" fmla="*/ 170361 w 290884"/>
                <a:gd name="connsiteY53" fmla="*/ 130293 h 338138"/>
                <a:gd name="connsiteX54" fmla="*/ 145444 w 290884"/>
                <a:gd name="connsiteY54" fmla="*/ 114300 h 338138"/>
                <a:gd name="connsiteX55" fmla="*/ 183046 w 290884"/>
                <a:gd name="connsiteY55" fmla="*/ 96838 h 338138"/>
                <a:gd name="connsiteX56" fmla="*/ 167806 w 290884"/>
                <a:gd name="connsiteY56" fmla="*/ 103188 h 338138"/>
                <a:gd name="connsiteX57" fmla="*/ 181776 w 290884"/>
                <a:gd name="connsiteY57" fmla="*/ 113348 h 338138"/>
                <a:gd name="connsiteX58" fmla="*/ 186856 w 290884"/>
                <a:gd name="connsiteY58" fmla="*/ 115888 h 338138"/>
                <a:gd name="connsiteX59" fmla="*/ 183046 w 290884"/>
                <a:gd name="connsiteY59" fmla="*/ 96838 h 338138"/>
                <a:gd name="connsiteX60" fmla="*/ 105470 w 290884"/>
                <a:gd name="connsiteY60" fmla="*/ 96838 h 338138"/>
                <a:gd name="connsiteX61" fmla="*/ 102719 w 290884"/>
                <a:gd name="connsiteY61" fmla="*/ 115888 h 338138"/>
                <a:gd name="connsiteX62" fmla="*/ 106846 w 290884"/>
                <a:gd name="connsiteY62" fmla="*/ 113348 h 338138"/>
                <a:gd name="connsiteX63" fmla="*/ 123357 w 290884"/>
                <a:gd name="connsiteY63" fmla="*/ 103188 h 338138"/>
                <a:gd name="connsiteX64" fmla="*/ 105470 w 290884"/>
                <a:gd name="connsiteY64" fmla="*/ 96838 h 338138"/>
                <a:gd name="connsiteX65" fmla="*/ 246901 w 290884"/>
                <a:gd name="connsiteY65" fmla="*/ 79375 h 338138"/>
                <a:gd name="connsiteX66" fmla="*/ 202731 w 290884"/>
                <a:gd name="connsiteY66" fmla="*/ 88503 h 338138"/>
                <a:gd name="connsiteX67" fmla="*/ 209424 w 290884"/>
                <a:gd name="connsiteY67" fmla="*/ 134144 h 338138"/>
                <a:gd name="connsiteX68" fmla="*/ 233517 w 290884"/>
                <a:gd name="connsiteY68" fmla="*/ 152400 h 338138"/>
                <a:gd name="connsiteX69" fmla="*/ 250917 w 290884"/>
                <a:gd name="connsiteY69" fmla="*/ 132840 h 338138"/>
                <a:gd name="connsiteX70" fmla="*/ 266979 w 290884"/>
                <a:gd name="connsiteY70" fmla="*/ 85895 h 338138"/>
                <a:gd name="connsiteX71" fmla="*/ 246901 w 290884"/>
                <a:gd name="connsiteY71" fmla="*/ 79375 h 338138"/>
                <a:gd name="connsiteX72" fmla="*/ 43420 w 290884"/>
                <a:gd name="connsiteY72" fmla="*/ 79375 h 338138"/>
                <a:gd name="connsiteX73" fmla="*/ 22503 w 290884"/>
                <a:gd name="connsiteY73" fmla="*/ 85895 h 338138"/>
                <a:gd name="connsiteX74" fmla="*/ 38191 w 290884"/>
                <a:gd name="connsiteY74" fmla="*/ 132840 h 338138"/>
                <a:gd name="connsiteX75" fmla="*/ 56494 w 290884"/>
                <a:gd name="connsiteY75" fmla="*/ 152400 h 338138"/>
                <a:gd name="connsiteX76" fmla="*/ 78719 w 290884"/>
                <a:gd name="connsiteY76" fmla="*/ 134144 h 338138"/>
                <a:gd name="connsiteX77" fmla="*/ 85256 w 290884"/>
                <a:gd name="connsiteY77" fmla="*/ 88503 h 338138"/>
                <a:gd name="connsiteX78" fmla="*/ 43420 w 290884"/>
                <a:gd name="connsiteY78" fmla="*/ 79375 h 338138"/>
                <a:gd name="connsiteX79" fmla="*/ 144647 w 290884"/>
                <a:gd name="connsiteY79" fmla="*/ 22225 h 338138"/>
                <a:gd name="connsiteX80" fmla="*/ 110656 w 290884"/>
                <a:gd name="connsiteY80" fmla="*/ 74942 h 338138"/>
                <a:gd name="connsiteX81" fmla="*/ 144647 w 290884"/>
                <a:gd name="connsiteY81" fmla="*/ 92075 h 338138"/>
                <a:gd name="connsiteX82" fmla="*/ 177331 w 290884"/>
                <a:gd name="connsiteY82" fmla="*/ 74942 h 338138"/>
                <a:gd name="connsiteX83" fmla="*/ 144647 w 290884"/>
                <a:gd name="connsiteY83" fmla="*/ 22225 h 338138"/>
                <a:gd name="connsiteX84" fmla="*/ 145581 w 290884"/>
                <a:gd name="connsiteY84" fmla="*/ 0 h 338138"/>
                <a:gd name="connsiteX85" fmla="*/ 199637 w 290884"/>
                <a:gd name="connsiteY85" fmla="*/ 67363 h 338138"/>
                <a:gd name="connsiteX86" fmla="*/ 247101 w 290884"/>
                <a:gd name="connsiteY86" fmla="*/ 58117 h 338138"/>
                <a:gd name="connsiteX87" fmla="*/ 285335 w 290884"/>
                <a:gd name="connsiteY87" fmla="*/ 73968 h 338138"/>
                <a:gd name="connsiteX88" fmla="*/ 268195 w 290884"/>
                <a:gd name="connsiteY88" fmla="*/ 145294 h 338138"/>
                <a:gd name="connsiteX89" fmla="*/ 248419 w 290884"/>
                <a:gd name="connsiteY89" fmla="*/ 169069 h 338138"/>
                <a:gd name="connsiteX90" fmla="*/ 285335 w 290884"/>
                <a:gd name="connsiteY90" fmla="*/ 264170 h 338138"/>
                <a:gd name="connsiteX91" fmla="*/ 247101 w 290884"/>
                <a:gd name="connsiteY91" fmla="*/ 280021 h 338138"/>
                <a:gd name="connsiteX92" fmla="*/ 199637 w 290884"/>
                <a:gd name="connsiteY92" fmla="*/ 270775 h 338138"/>
                <a:gd name="connsiteX93" fmla="*/ 145581 w 290884"/>
                <a:gd name="connsiteY93" fmla="*/ 338138 h 338138"/>
                <a:gd name="connsiteX94" fmla="*/ 91525 w 290884"/>
                <a:gd name="connsiteY94" fmla="*/ 270775 h 338138"/>
                <a:gd name="connsiteX95" fmla="*/ 44061 w 290884"/>
                <a:gd name="connsiteY95" fmla="*/ 280021 h 338138"/>
                <a:gd name="connsiteX96" fmla="*/ 5827 w 290884"/>
                <a:gd name="connsiteY96" fmla="*/ 264170 h 338138"/>
                <a:gd name="connsiteX97" fmla="*/ 41425 w 290884"/>
                <a:gd name="connsiteY97" fmla="*/ 169069 h 338138"/>
                <a:gd name="connsiteX98" fmla="*/ 21648 w 290884"/>
                <a:gd name="connsiteY98" fmla="*/ 145294 h 338138"/>
                <a:gd name="connsiteX99" fmla="*/ 5827 w 290884"/>
                <a:gd name="connsiteY99" fmla="*/ 73968 h 338138"/>
                <a:gd name="connsiteX100" fmla="*/ 44061 w 290884"/>
                <a:gd name="connsiteY100" fmla="*/ 58117 h 338138"/>
                <a:gd name="connsiteX101" fmla="*/ 91525 w 290884"/>
                <a:gd name="connsiteY101" fmla="*/ 67363 h 338138"/>
                <a:gd name="connsiteX102" fmla="*/ 145581 w 290884"/>
                <a:gd name="connsiteY10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90884" h="338138">
                  <a:moveTo>
                    <a:pt x="144647" y="246063"/>
                  </a:moveTo>
                  <a:cubicBezTo>
                    <a:pt x="132881" y="252627"/>
                    <a:pt x="121115" y="257878"/>
                    <a:pt x="110656" y="261816"/>
                  </a:cubicBezTo>
                  <a:cubicBezTo>
                    <a:pt x="119807" y="295948"/>
                    <a:pt x="132881" y="314326"/>
                    <a:pt x="144647" y="314326"/>
                  </a:cubicBezTo>
                  <a:cubicBezTo>
                    <a:pt x="155106" y="314326"/>
                    <a:pt x="168180" y="295948"/>
                    <a:pt x="177331" y="261816"/>
                  </a:cubicBezTo>
                  <a:cubicBezTo>
                    <a:pt x="166872" y="257878"/>
                    <a:pt x="155106" y="252627"/>
                    <a:pt x="144647" y="246063"/>
                  </a:cubicBezTo>
                  <a:close/>
                  <a:moveTo>
                    <a:pt x="186856" y="222250"/>
                  </a:moveTo>
                  <a:cubicBezTo>
                    <a:pt x="184316" y="222250"/>
                    <a:pt x="183046" y="223520"/>
                    <a:pt x="181776" y="224790"/>
                  </a:cubicBezTo>
                  <a:cubicBezTo>
                    <a:pt x="176696" y="228600"/>
                    <a:pt x="171616" y="231140"/>
                    <a:pt x="167806" y="233680"/>
                  </a:cubicBezTo>
                  <a:cubicBezTo>
                    <a:pt x="172886" y="237490"/>
                    <a:pt x="177966" y="238760"/>
                    <a:pt x="183046" y="241300"/>
                  </a:cubicBezTo>
                  <a:cubicBezTo>
                    <a:pt x="184316" y="234950"/>
                    <a:pt x="185586" y="228600"/>
                    <a:pt x="186856" y="222250"/>
                  </a:cubicBezTo>
                  <a:close/>
                  <a:moveTo>
                    <a:pt x="102719" y="222250"/>
                  </a:moveTo>
                  <a:cubicBezTo>
                    <a:pt x="102719" y="228600"/>
                    <a:pt x="104095" y="234950"/>
                    <a:pt x="105470" y="241300"/>
                  </a:cubicBezTo>
                  <a:cubicBezTo>
                    <a:pt x="110974" y="238760"/>
                    <a:pt x="117853" y="237490"/>
                    <a:pt x="123357" y="233680"/>
                  </a:cubicBezTo>
                  <a:cubicBezTo>
                    <a:pt x="117853" y="231140"/>
                    <a:pt x="112350" y="228600"/>
                    <a:pt x="106846" y="224790"/>
                  </a:cubicBezTo>
                  <a:cubicBezTo>
                    <a:pt x="105470" y="223520"/>
                    <a:pt x="104095" y="222250"/>
                    <a:pt x="102719" y="222250"/>
                  </a:cubicBezTo>
                  <a:close/>
                  <a:moveTo>
                    <a:pt x="233044" y="184150"/>
                  </a:moveTo>
                  <a:cubicBezTo>
                    <a:pt x="225136" y="190670"/>
                    <a:pt x="218546" y="197190"/>
                    <a:pt x="209321" y="203710"/>
                  </a:cubicBezTo>
                  <a:cubicBezTo>
                    <a:pt x="208003" y="219359"/>
                    <a:pt x="206685" y="235007"/>
                    <a:pt x="202731" y="249351"/>
                  </a:cubicBezTo>
                  <a:cubicBezTo>
                    <a:pt x="219864" y="254567"/>
                    <a:pt x="234361" y="257175"/>
                    <a:pt x="246223" y="257175"/>
                  </a:cubicBezTo>
                  <a:cubicBezTo>
                    <a:pt x="251494" y="257175"/>
                    <a:pt x="262038" y="257175"/>
                    <a:pt x="265992" y="250655"/>
                  </a:cubicBezTo>
                  <a:cubicBezTo>
                    <a:pt x="272581" y="241527"/>
                    <a:pt x="262038" y="215446"/>
                    <a:pt x="233044" y="184150"/>
                  </a:cubicBezTo>
                  <a:close/>
                  <a:moveTo>
                    <a:pt x="56261" y="184150"/>
                  </a:moveTo>
                  <a:cubicBezTo>
                    <a:pt x="25949" y="215446"/>
                    <a:pt x="15406" y="241527"/>
                    <a:pt x="21995" y="250655"/>
                  </a:cubicBezTo>
                  <a:cubicBezTo>
                    <a:pt x="25949" y="257175"/>
                    <a:pt x="36493" y="257175"/>
                    <a:pt x="43082" y="257175"/>
                  </a:cubicBezTo>
                  <a:cubicBezTo>
                    <a:pt x="54943" y="257175"/>
                    <a:pt x="69441" y="254567"/>
                    <a:pt x="85256" y="249351"/>
                  </a:cubicBezTo>
                  <a:cubicBezTo>
                    <a:pt x="82620" y="235007"/>
                    <a:pt x="79984" y="219359"/>
                    <a:pt x="78666" y="203710"/>
                  </a:cubicBezTo>
                  <a:cubicBezTo>
                    <a:pt x="70759" y="197190"/>
                    <a:pt x="62851" y="190670"/>
                    <a:pt x="56261" y="184150"/>
                  </a:cubicBezTo>
                  <a:close/>
                  <a:moveTo>
                    <a:pt x="210669" y="163513"/>
                  </a:moveTo>
                  <a:cubicBezTo>
                    <a:pt x="210669" y="164902"/>
                    <a:pt x="210669" y="166291"/>
                    <a:pt x="210669" y="169070"/>
                  </a:cubicBezTo>
                  <a:cubicBezTo>
                    <a:pt x="210669" y="170459"/>
                    <a:pt x="210669" y="173237"/>
                    <a:pt x="210669" y="174626"/>
                  </a:cubicBezTo>
                  <a:cubicBezTo>
                    <a:pt x="213209" y="173237"/>
                    <a:pt x="215749" y="170459"/>
                    <a:pt x="217019" y="169070"/>
                  </a:cubicBezTo>
                  <a:cubicBezTo>
                    <a:pt x="215749" y="166291"/>
                    <a:pt x="213209" y="164902"/>
                    <a:pt x="210669" y="163513"/>
                  </a:cubicBezTo>
                  <a:close/>
                  <a:moveTo>
                    <a:pt x="77319" y="163513"/>
                  </a:moveTo>
                  <a:cubicBezTo>
                    <a:pt x="74779" y="164902"/>
                    <a:pt x="73509" y="166291"/>
                    <a:pt x="70969" y="169070"/>
                  </a:cubicBezTo>
                  <a:cubicBezTo>
                    <a:pt x="73509" y="170459"/>
                    <a:pt x="74779" y="173237"/>
                    <a:pt x="77319" y="174626"/>
                  </a:cubicBezTo>
                  <a:cubicBezTo>
                    <a:pt x="77319" y="173237"/>
                    <a:pt x="77319" y="170459"/>
                    <a:pt x="77319" y="169070"/>
                  </a:cubicBezTo>
                  <a:cubicBezTo>
                    <a:pt x="77319" y="166291"/>
                    <a:pt x="77319" y="164902"/>
                    <a:pt x="77319" y="163513"/>
                  </a:cubicBezTo>
                  <a:close/>
                  <a:moveTo>
                    <a:pt x="144788" y="150813"/>
                  </a:moveTo>
                  <a:cubicBezTo>
                    <a:pt x="154871" y="150813"/>
                    <a:pt x="163045" y="158987"/>
                    <a:pt x="163045" y="169070"/>
                  </a:cubicBezTo>
                  <a:cubicBezTo>
                    <a:pt x="163045" y="179153"/>
                    <a:pt x="154871" y="187327"/>
                    <a:pt x="144788" y="187327"/>
                  </a:cubicBezTo>
                  <a:cubicBezTo>
                    <a:pt x="134705" y="187327"/>
                    <a:pt x="126531" y="179153"/>
                    <a:pt x="126531" y="169070"/>
                  </a:cubicBezTo>
                  <a:cubicBezTo>
                    <a:pt x="126531" y="158987"/>
                    <a:pt x="134705" y="150813"/>
                    <a:pt x="144788" y="150813"/>
                  </a:cubicBezTo>
                  <a:close/>
                  <a:moveTo>
                    <a:pt x="145444" y="114300"/>
                  </a:moveTo>
                  <a:cubicBezTo>
                    <a:pt x="136264" y="119631"/>
                    <a:pt x="128395" y="124962"/>
                    <a:pt x="119215" y="130293"/>
                  </a:cubicBezTo>
                  <a:cubicBezTo>
                    <a:pt x="112658" y="135623"/>
                    <a:pt x="106101" y="139622"/>
                    <a:pt x="100855" y="144952"/>
                  </a:cubicBezTo>
                  <a:cubicBezTo>
                    <a:pt x="100855" y="152949"/>
                    <a:pt x="99544" y="160945"/>
                    <a:pt x="99544" y="168941"/>
                  </a:cubicBezTo>
                  <a:cubicBezTo>
                    <a:pt x="99544" y="176938"/>
                    <a:pt x="100855" y="184934"/>
                    <a:pt x="100855" y="192930"/>
                  </a:cubicBezTo>
                  <a:cubicBezTo>
                    <a:pt x="107412" y="196928"/>
                    <a:pt x="112658" y="202259"/>
                    <a:pt x="119215" y="206257"/>
                  </a:cubicBezTo>
                  <a:cubicBezTo>
                    <a:pt x="128395" y="212921"/>
                    <a:pt x="136264" y="218252"/>
                    <a:pt x="145444" y="222250"/>
                  </a:cubicBezTo>
                  <a:cubicBezTo>
                    <a:pt x="153312" y="218252"/>
                    <a:pt x="162492" y="212921"/>
                    <a:pt x="170361" y="206257"/>
                  </a:cubicBezTo>
                  <a:cubicBezTo>
                    <a:pt x="176918" y="202259"/>
                    <a:pt x="183475" y="196928"/>
                    <a:pt x="190032" y="192930"/>
                  </a:cubicBezTo>
                  <a:cubicBezTo>
                    <a:pt x="190032" y="184934"/>
                    <a:pt x="190032" y="176938"/>
                    <a:pt x="190032" y="168941"/>
                  </a:cubicBezTo>
                  <a:cubicBezTo>
                    <a:pt x="190032" y="160945"/>
                    <a:pt x="190032" y="152949"/>
                    <a:pt x="190032" y="144952"/>
                  </a:cubicBezTo>
                  <a:cubicBezTo>
                    <a:pt x="183475" y="139622"/>
                    <a:pt x="176918" y="135623"/>
                    <a:pt x="170361" y="130293"/>
                  </a:cubicBezTo>
                  <a:cubicBezTo>
                    <a:pt x="162492" y="124962"/>
                    <a:pt x="153312" y="119631"/>
                    <a:pt x="145444" y="114300"/>
                  </a:cubicBezTo>
                  <a:close/>
                  <a:moveTo>
                    <a:pt x="183046" y="96838"/>
                  </a:moveTo>
                  <a:cubicBezTo>
                    <a:pt x="177966" y="98108"/>
                    <a:pt x="172886" y="100648"/>
                    <a:pt x="167806" y="103188"/>
                  </a:cubicBezTo>
                  <a:cubicBezTo>
                    <a:pt x="171616" y="106998"/>
                    <a:pt x="176696" y="109538"/>
                    <a:pt x="181776" y="113348"/>
                  </a:cubicBezTo>
                  <a:cubicBezTo>
                    <a:pt x="183046" y="114618"/>
                    <a:pt x="184316" y="115888"/>
                    <a:pt x="186856" y="115888"/>
                  </a:cubicBezTo>
                  <a:cubicBezTo>
                    <a:pt x="185586" y="109538"/>
                    <a:pt x="184316" y="103188"/>
                    <a:pt x="183046" y="96838"/>
                  </a:cubicBezTo>
                  <a:close/>
                  <a:moveTo>
                    <a:pt x="105470" y="96838"/>
                  </a:moveTo>
                  <a:cubicBezTo>
                    <a:pt x="104095" y="103188"/>
                    <a:pt x="102719" y="109538"/>
                    <a:pt x="102719" y="115888"/>
                  </a:cubicBezTo>
                  <a:cubicBezTo>
                    <a:pt x="104095" y="115888"/>
                    <a:pt x="105470" y="114618"/>
                    <a:pt x="106846" y="113348"/>
                  </a:cubicBezTo>
                  <a:cubicBezTo>
                    <a:pt x="112350" y="109538"/>
                    <a:pt x="117853" y="106998"/>
                    <a:pt x="123357" y="103188"/>
                  </a:cubicBezTo>
                  <a:cubicBezTo>
                    <a:pt x="117853" y="100648"/>
                    <a:pt x="110974" y="98108"/>
                    <a:pt x="105470" y="96838"/>
                  </a:cubicBezTo>
                  <a:close/>
                  <a:moveTo>
                    <a:pt x="246901" y="79375"/>
                  </a:moveTo>
                  <a:cubicBezTo>
                    <a:pt x="234855" y="79375"/>
                    <a:pt x="220132" y="83287"/>
                    <a:pt x="202731" y="88503"/>
                  </a:cubicBezTo>
                  <a:cubicBezTo>
                    <a:pt x="206747" y="102847"/>
                    <a:pt x="208085" y="118496"/>
                    <a:pt x="209424" y="134144"/>
                  </a:cubicBezTo>
                  <a:cubicBezTo>
                    <a:pt x="217455" y="139360"/>
                    <a:pt x="225486" y="145880"/>
                    <a:pt x="233517" y="152400"/>
                  </a:cubicBezTo>
                  <a:cubicBezTo>
                    <a:pt x="240209" y="145880"/>
                    <a:pt x="245563" y="139360"/>
                    <a:pt x="250917" y="132840"/>
                  </a:cubicBezTo>
                  <a:cubicBezTo>
                    <a:pt x="269656" y="108063"/>
                    <a:pt x="270994" y="92415"/>
                    <a:pt x="266979" y="85895"/>
                  </a:cubicBezTo>
                  <a:cubicBezTo>
                    <a:pt x="262963" y="80679"/>
                    <a:pt x="252255" y="79375"/>
                    <a:pt x="246901" y="79375"/>
                  </a:cubicBezTo>
                  <a:close/>
                  <a:moveTo>
                    <a:pt x="43420" y="79375"/>
                  </a:moveTo>
                  <a:cubicBezTo>
                    <a:pt x="36884" y="79375"/>
                    <a:pt x="26425" y="80679"/>
                    <a:pt x="22503" y="85895"/>
                  </a:cubicBezTo>
                  <a:cubicBezTo>
                    <a:pt x="18581" y="92415"/>
                    <a:pt x="21195" y="108063"/>
                    <a:pt x="38191" y="132840"/>
                  </a:cubicBezTo>
                  <a:cubicBezTo>
                    <a:pt x="43420" y="139360"/>
                    <a:pt x="49957" y="145880"/>
                    <a:pt x="56494" y="152400"/>
                  </a:cubicBezTo>
                  <a:cubicBezTo>
                    <a:pt x="63031" y="145880"/>
                    <a:pt x="70875" y="139360"/>
                    <a:pt x="78719" y="134144"/>
                  </a:cubicBezTo>
                  <a:cubicBezTo>
                    <a:pt x="80026" y="118496"/>
                    <a:pt x="82641" y="102847"/>
                    <a:pt x="85256" y="88503"/>
                  </a:cubicBezTo>
                  <a:cubicBezTo>
                    <a:pt x="69568" y="83287"/>
                    <a:pt x="55187" y="79375"/>
                    <a:pt x="43420" y="79375"/>
                  </a:cubicBezTo>
                  <a:close/>
                  <a:moveTo>
                    <a:pt x="144647" y="22225"/>
                  </a:moveTo>
                  <a:cubicBezTo>
                    <a:pt x="132881" y="22225"/>
                    <a:pt x="119807" y="41994"/>
                    <a:pt x="110656" y="74942"/>
                  </a:cubicBezTo>
                  <a:cubicBezTo>
                    <a:pt x="121115" y="80214"/>
                    <a:pt x="132881" y="85485"/>
                    <a:pt x="144647" y="92075"/>
                  </a:cubicBezTo>
                  <a:cubicBezTo>
                    <a:pt x="155106" y="85485"/>
                    <a:pt x="166872" y="80214"/>
                    <a:pt x="177331" y="74942"/>
                  </a:cubicBezTo>
                  <a:cubicBezTo>
                    <a:pt x="168180" y="41994"/>
                    <a:pt x="155106" y="22225"/>
                    <a:pt x="144647" y="22225"/>
                  </a:cubicBezTo>
                  <a:close/>
                  <a:moveTo>
                    <a:pt x="145581" y="0"/>
                  </a:moveTo>
                  <a:cubicBezTo>
                    <a:pt x="169313" y="0"/>
                    <a:pt x="187771" y="27738"/>
                    <a:pt x="199637" y="67363"/>
                  </a:cubicBezTo>
                  <a:cubicBezTo>
                    <a:pt x="216777" y="60759"/>
                    <a:pt x="232598" y="58117"/>
                    <a:pt x="247101" y="58117"/>
                  </a:cubicBezTo>
                  <a:cubicBezTo>
                    <a:pt x="269514" y="58117"/>
                    <a:pt x="280061" y="67363"/>
                    <a:pt x="285335" y="73968"/>
                  </a:cubicBezTo>
                  <a:cubicBezTo>
                    <a:pt x="293246" y="85855"/>
                    <a:pt x="295883" y="108310"/>
                    <a:pt x="268195" y="145294"/>
                  </a:cubicBezTo>
                  <a:cubicBezTo>
                    <a:pt x="262922" y="153219"/>
                    <a:pt x="256330" y="161144"/>
                    <a:pt x="248419" y="169069"/>
                  </a:cubicBezTo>
                  <a:cubicBezTo>
                    <a:pt x="281380" y="204732"/>
                    <a:pt x="301156" y="240395"/>
                    <a:pt x="285335" y="264170"/>
                  </a:cubicBezTo>
                  <a:cubicBezTo>
                    <a:pt x="280061" y="270775"/>
                    <a:pt x="269514" y="280021"/>
                    <a:pt x="247101" y="280021"/>
                  </a:cubicBezTo>
                  <a:cubicBezTo>
                    <a:pt x="232598" y="280021"/>
                    <a:pt x="216777" y="276058"/>
                    <a:pt x="199637" y="270775"/>
                  </a:cubicBezTo>
                  <a:cubicBezTo>
                    <a:pt x="187771" y="310400"/>
                    <a:pt x="169313" y="338138"/>
                    <a:pt x="145581" y="338138"/>
                  </a:cubicBezTo>
                  <a:cubicBezTo>
                    <a:pt x="120531" y="338138"/>
                    <a:pt x="102072" y="310400"/>
                    <a:pt x="91525" y="270775"/>
                  </a:cubicBezTo>
                  <a:cubicBezTo>
                    <a:pt x="73067" y="276058"/>
                    <a:pt x="57246" y="280021"/>
                    <a:pt x="44061" y="280021"/>
                  </a:cubicBezTo>
                  <a:cubicBezTo>
                    <a:pt x="21648" y="280021"/>
                    <a:pt x="9782" y="270775"/>
                    <a:pt x="5827" y="264170"/>
                  </a:cubicBezTo>
                  <a:cubicBezTo>
                    <a:pt x="-9994" y="240395"/>
                    <a:pt x="8464" y="204732"/>
                    <a:pt x="41425" y="169069"/>
                  </a:cubicBezTo>
                  <a:cubicBezTo>
                    <a:pt x="33514" y="161144"/>
                    <a:pt x="26922" y="153219"/>
                    <a:pt x="21648" y="145294"/>
                  </a:cubicBezTo>
                  <a:cubicBezTo>
                    <a:pt x="-6039" y="108310"/>
                    <a:pt x="-2084" y="85855"/>
                    <a:pt x="5827" y="73968"/>
                  </a:cubicBezTo>
                  <a:cubicBezTo>
                    <a:pt x="9782" y="67363"/>
                    <a:pt x="21648" y="58117"/>
                    <a:pt x="44061" y="58117"/>
                  </a:cubicBezTo>
                  <a:cubicBezTo>
                    <a:pt x="57246" y="58117"/>
                    <a:pt x="73067" y="60759"/>
                    <a:pt x="91525" y="67363"/>
                  </a:cubicBezTo>
                  <a:cubicBezTo>
                    <a:pt x="102072" y="27738"/>
                    <a:pt x="120531" y="0"/>
                    <a:pt x="145581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98275" y="3411284"/>
            <a:ext cx="2449035" cy="1776401"/>
            <a:chOff x="2291702" y="1996460"/>
            <a:chExt cx="2449035" cy="1776401"/>
          </a:xfrm>
        </p:grpSpPr>
        <p:sp>
          <p:nvSpPr>
            <p:cNvPr id="35" name="TextBox 11"/>
            <p:cNvSpPr txBox="1"/>
            <p:nvPr/>
          </p:nvSpPr>
          <p:spPr>
            <a:xfrm>
              <a:off x="2291703" y="2336570"/>
              <a:ext cx="2263066" cy="14362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6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2485" y="3411284"/>
            <a:ext cx="2449035" cy="1776401"/>
            <a:chOff x="2291702" y="1996460"/>
            <a:chExt cx="2449035" cy="1776401"/>
          </a:xfrm>
        </p:grpSpPr>
        <p:sp>
          <p:nvSpPr>
            <p:cNvPr id="38" name="TextBox 11"/>
            <p:cNvSpPr txBox="1"/>
            <p:nvPr/>
          </p:nvSpPr>
          <p:spPr>
            <a:xfrm>
              <a:off x="2477671" y="2336570"/>
              <a:ext cx="2263066" cy="14362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 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39" name="TextBox 11"/>
            <p:cNvSpPr txBox="1"/>
            <p:nvPr/>
          </p:nvSpPr>
          <p:spPr>
            <a:xfrm>
              <a:off x="2291702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53225" y="2014165"/>
            <a:ext cx="3754574" cy="3962400"/>
            <a:chOff x="1553225" y="1447801"/>
            <a:chExt cx="3754574" cy="39624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3225" y="1447801"/>
              <a:ext cx="3754574" cy="3962400"/>
            </a:xfrm>
            <a:prstGeom prst="rect">
              <a:avLst/>
            </a:prstGeom>
          </p:spPr>
        </p:pic>
        <p:sp>
          <p:nvSpPr>
            <p:cNvPr id="11" name="椭圆 10"/>
            <p:cNvSpPr/>
            <p:nvPr/>
          </p:nvSpPr>
          <p:spPr>
            <a:xfrm>
              <a:off x="2122412" y="2120901"/>
              <a:ext cx="2616200" cy="26162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文本框 4"/>
            <p:cNvSpPr txBox="1"/>
            <p:nvPr/>
          </p:nvSpPr>
          <p:spPr>
            <a:xfrm>
              <a:off x="2767511" y="2767281"/>
              <a:ext cx="132600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>
                  <a:ln>
                    <a:noFill/>
                  </a:ln>
                  <a:solidFill>
                    <a:srgbClr val="427A9D"/>
                  </a:solidFill>
                  <a:effectLst/>
                  <a:uLnTx/>
                  <a:uFillTx/>
                  <a:latin typeface="Arial"/>
                  <a:ea typeface="微软雅黑"/>
                </a:rPr>
                <a:t>02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427A9D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351011" y="2349500"/>
              <a:ext cx="2159002" cy="2159002"/>
            </a:xfrm>
            <a:prstGeom prst="ellipse">
              <a:avLst/>
            </a:prstGeom>
            <a:noFill/>
            <a:ln w="19050" cap="flat" cmpd="sng" algn="ctr">
              <a:solidFill>
                <a:srgbClr val="427A9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4" name="文本框 6"/>
          <p:cNvSpPr txBox="1"/>
          <p:nvPr/>
        </p:nvSpPr>
        <p:spPr>
          <a:xfrm>
            <a:off x="5523698" y="357034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gradFill>
                  <a:gsLst>
                    <a:gs pos="0">
                      <a:srgbClr val="427A9D"/>
                    </a:gs>
                    <a:gs pos="100000">
                      <a:srgbClr val="274A6D"/>
                    </a:gs>
                  </a:gsLst>
                  <a:lin ang="5400000" scaled="1"/>
                </a:gradFill>
                <a:latin typeface="Arial"/>
                <a:ea typeface="微软雅黑"/>
              </a:rPr>
              <a:t>标题文字添加此处</a:t>
            </a:r>
          </a:p>
        </p:txBody>
      </p:sp>
      <p:sp>
        <p:nvSpPr>
          <p:cNvPr id="15" name="文本框 7"/>
          <p:cNvSpPr txBox="1"/>
          <p:nvPr/>
        </p:nvSpPr>
        <p:spPr>
          <a:xfrm>
            <a:off x="5536398" y="4143738"/>
            <a:ext cx="4191802" cy="6860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prstClr val="white">
                    <a:lumMod val="65000"/>
                  </a:prstClr>
                </a:solidFill>
                <a:latin typeface="Arial"/>
                <a:ea typeface="微软雅黑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占位符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0203" y="2401497"/>
            <a:ext cx="1933840" cy="1928630"/>
          </a:xfrm>
          <a:custGeom>
            <a:avLst/>
            <a:gdLst>
              <a:gd name="connsiteX0" fmla="*/ 966920 w 1933840"/>
              <a:gd name="connsiteY0" fmla="*/ 0 h 1928630"/>
              <a:gd name="connsiteX1" fmla="*/ 1933840 w 1933840"/>
              <a:gd name="connsiteY1" fmla="*/ 964315 h 1928630"/>
              <a:gd name="connsiteX2" fmla="*/ 966920 w 1933840"/>
              <a:gd name="connsiteY2" fmla="*/ 1928630 h 1928630"/>
              <a:gd name="connsiteX3" fmla="*/ 0 w 1933840"/>
              <a:gd name="connsiteY3" fmla="*/ 964315 h 1928630"/>
              <a:gd name="connsiteX4" fmla="*/ 966920 w 1933840"/>
              <a:gd name="connsiteY4" fmla="*/ 0 h 192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3840" h="1928630">
                <a:moveTo>
                  <a:pt x="966920" y="0"/>
                </a:moveTo>
                <a:cubicBezTo>
                  <a:pt x="1500935" y="0"/>
                  <a:pt x="1933840" y="431739"/>
                  <a:pt x="1933840" y="964315"/>
                </a:cubicBezTo>
                <a:cubicBezTo>
                  <a:pt x="1933840" y="1496891"/>
                  <a:pt x="1500935" y="1928630"/>
                  <a:pt x="966920" y="1928630"/>
                </a:cubicBezTo>
                <a:cubicBezTo>
                  <a:pt x="432905" y="1928630"/>
                  <a:pt x="0" y="1496891"/>
                  <a:pt x="0" y="964315"/>
                </a:cubicBezTo>
                <a:cubicBezTo>
                  <a:pt x="0" y="431739"/>
                  <a:pt x="432905" y="0"/>
                  <a:pt x="966920" y="0"/>
                </a:cubicBezTo>
                <a:close/>
              </a:path>
            </a:pathLst>
          </a:custGeom>
        </p:spPr>
      </p:pic>
      <p:pic>
        <p:nvPicPr>
          <p:cNvPr id="15" name="图片占位符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8032" y="2401497"/>
            <a:ext cx="1933840" cy="1928630"/>
          </a:xfrm>
          <a:custGeom>
            <a:avLst/>
            <a:gdLst>
              <a:gd name="connsiteX0" fmla="*/ 966920 w 1933840"/>
              <a:gd name="connsiteY0" fmla="*/ 0 h 1928630"/>
              <a:gd name="connsiteX1" fmla="*/ 1933840 w 1933840"/>
              <a:gd name="connsiteY1" fmla="*/ 964315 h 1928630"/>
              <a:gd name="connsiteX2" fmla="*/ 966920 w 1933840"/>
              <a:gd name="connsiteY2" fmla="*/ 1928630 h 1928630"/>
              <a:gd name="connsiteX3" fmla="*/ 0 w 1933840"/>
              <a:gd name="connsiteY3" fmla="*/ 964315 h 1928630"/>
              <a:gd name="connsiteX4" fmla="*/ 966920 w 1933840"/>
              <a:gd name="connsiteY4" fmla="*/ 0 h 192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3840" h="1928630">
                <a:moveTo>
                  <a:pt x="966920" y="0"/>
                </a:moveTo>
                <a:cubicBezTo>
                  <a:pt x="1500935" y="0"/>
                  <a:pt x="1933840" y="431739"/>
                  <a:pt x="1933840" y="964315"/>
                </a:cubicBezTo>
                <a:cubicBezTo>
                  <a:pt x="1933840" y="1496891"/>
                  <a:pt x="1500935" y="1928630"/>
                  <a:pt x="966920" y="1928630"/>
                </a:cubicBezTo>
                <a:cubicBezTo>
                  <a:pt x="432905" y="1928630"/>
                  <a:pt x="0" y="1496891"/>
                  <a:pt x="0" y="964315"/>
                </a:cubicBezTo>
                <a:cubicBezTo>
                  <a:pt x="0" y="431739"/>
                  <a:pt x="432905" y="0"/>
                  <a:pt x="966920" y="0"/>
                </a:cubicBezTo>
                <a:close/>
              </a:path>
            </a:pathLst>
          </a:custGeom>
        </p:spPr>
      </p:pic>
      <p:pic>
        <p:nvPicPr>
          <p:cNvPr id="16" name="图片占位符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5860" y="2401497"/>
            <a:ext cx="1933840" cy="1928630"/>
          </a:xfrm>
          <a:custGeom>
            <a:avLst/>
            <a:gdLst>
              <a:gd name="connsiteX0" fmla="*/ 966920 w 1933840"/>
              <a:gd name="connsiteY0" fmla="*/ 0 h 1928630"/>
              <a:gd name="connsiteX1" fmla="*/ 1933840 w 1933840"/>
              <a:gd name="connsiteY1" fmla="*/ 964315 h 1928630"/>
              <a:gd name="connsiteX2" fmla="*/ 966920 w 1933840"/>
              <a:gd name="connsiteY2" fmla="*/ 1928630 h 1928630"/>
              <a:gd name="connsiteX3" fmla="*/ 0 w 1933840"/>
              <a:gd name="connsiteY3" fmla="*/ 964315 h 1928630"/>
              <a:gd name="connsiteX4" fmla="*/ 966920 w 1933840"/>
              <a:gd name="connsiteY4" fmla="*/ 0 h 192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3840" h="1928630">
                <a:moveTo>
                  <a:pt x="966920" y="0"/>
                </a:moveTo>
                <a:cubicBezTo>
                  <a:pt x="1500935" y="0"/>
                  <a:pt x="1933840" y="431739"/>
                  <a:pt x="1933840" y="964315"/>
                </a:cubicBezTo>
                <a:cubicBezTo>
                  <a:pt x="1933840" y="1496891"/>
                  <a:pt x="1500935" y="1928630"/>
                  <a:pt x="966920" y="1928630"/>
                </a:cubicBezTo>
                <a:cubicBezTo>
                  <a:pt x="432905" y="1928630"/>
                  <a:pt x="0" y="1496891"/>
                  <a:pt x="0" y="964315"/>
                </a:cubicBezTo>
                <a:cubicBezTo>
                  <a:pt x="0" y="431739"/>
                  <a:pt x="432905" y="0"/>
                  <a:pt x="966920" y="0"/>
                </a:cubicBezTo>
                <a:close/>
              </a:path>
            </a:pathLst>
          </a:custGeom>
        </p:spPr>
      </p:pic>
      <p:grpSp>
        <p:nvGrpSpPr>
          <p:cNvPr id="17" name="组合 16"/>
          <p:cNvGrpSpPr/>
          <p:nvPr/>
        </p:nvGrpSpPr>
        <p:grpSpPr>
          <a:xfrm>
            <a:off x="1872605" y="4558270"/>
            <a:ext cx="2449035" cy="1058255"/>
            <a:chOff x="2570965" y="1996460"/>
            <a:chExt cx="2449035" cy="1058255"/>
          </a:xfrm>
        </p:grpSpPr>
        <p:sp>
          <p:nvSpPr>
            <p:cNvPr id="18" name="TextBox 11"/>
            <p:cNvSpPr txBox="1"/>
            <p:nvPr/>
          </p:nvSpPr>
          <p:spPr>
            <a:xfrm>
              <a:off x="2570966" y="2336570"/>
              <a:ext cx="2449034" cy="7181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19" name="TextBox 11"/>
            <p:cNvSpPr txBox="1"/>
            <p:nvPr/>
          </p:nvSpPr>
          <p:spPr>
            <a:xfrm>
              <a:off x="2570965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20434" y="4558270"/>
            <a:ext cx="2449035" cy="1058255"/>
            <a:chOff x="2570965" y="1996460"/>
            <a:chExt cx="2449035" cy="1058255"/>
          </a:xfrm>
        </p:grpSpPr>
        <p:sp>
          <p:nvSpPr>
            <p:cNvPr id="21" name="TextBox 11"/>
            <p:cNvSpPr txBox="1"/>
            <p:nvPr/>
          </p:nvSpPr>
          <p:spPr>
            <a:xfrm>
              <a:off x="2570966" y="2336570"/>
              <a:ext cx="2449034" cy="7181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2" name="TextBox 11"/>
            <p:cNvSpPr txBox="1"/>
            <p:nvPr/>
          </p:nvSpPr>
          <p:spPr>
            <a:xfrm>
              <a:off x="2570965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68262" y="4558270"/>
            <a:ext cx="2449035" cy="1058255"/>
            <a:chOff x="2570965" y="1996460"/>
            <a:chExt cx="2449035" cy="1058255"/>
          </a:xfrm>
        </p:grpSpPr>
        <p:sp>
          <p:nvSpPr>
            <p:cNvPr id="24" name="TextBox 11"/>
            <p:cNvSpPr txBox="1"/>
            <p:nvPr/>
          </p:nvSpPr>
          <p:spPr>
            <a:xfrm>
              <a:off x="2570966" y="2336570"/>
              <a:ext cx="2449034" cy="7181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auto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far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away, behind the word mountains, far from the countries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Vokalia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 and </a:t>
              </a:r>
              <a:r>
                <a:rPr lang="en-US" sz="1200" dirty="0" err="1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Consonantia</a:t>
              </a:r>
              <a:r>
                <a:rPr lang="en-US" sz="1200" dirty="0">
                  <a:solidFill>
                    <a:prstClr val="white">
                      <a:lumMod val="65000"/>
                    </a:prstClr>
                  </a:solidFill>
                  <a:latin typeface="Arial"/>
                  <a:ea typeface="微软雅黑"/>
                </a:rPr>
                <a:t>, there live the blind texts.</a:t>
              </a:r>
            </a:p>
          </p:txBody>
        </p:sp>
        <p:sp>
          <p:nvSpPr>
            <p:cNvPr id="25" name="TextBox 11"/>
            <p:cNvSpPr txBox="1"/>
            <p:nvPr/>
          </p:nvSpPr>
          <p:spPr>
            <a:xfrm>
              <a:off x="2570965" y="1996460"/>
              <a:ext cx="244903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</a:rPr>
                <a:t>标题文字添加</a:t>
              </a:r>
              <a:endPara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2399</Words>
  <Application>Microsoft Office PowerPoint</Application>
  <PresentationFormat>自定义</PresentationFormat>
  <Paragraphs>186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2018-03-22T05:30:50Z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