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tags/tag4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5.xml" ContentType="application/vnd.openxmlformats-officedocument.presentationml.tags+xml"/>
  <Override PartName="/ppt/notesSlides/notesSlide9.xml" ContentType="application/vnd.openxmlformats-officedocument.presentationml.notesSlide+xml"/>
  <Override PartName="/ppt/tags/tag6.xml" ContentType="application/vnd.openxmlformats-officedocument.presentationml.tags+xml"/>
  <Override PartName="/ppt/notesSlides/notesSlide10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1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12.xml" ContentType="application/vnd.openxmlformats-officedocument.presentationml.notesSlide+xml"/>
  <Override PartName="/ppt/tags/tag11.xml" ContentType="application/vnd.openxmlformats-officedocument.presentationml.tags+xml"/>
  <Override PartName="/ppt/notesSlides/notesSlide13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notesSlides/notesSlide15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6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7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8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24"/>
  </p:notesMasterIdLst>
  <p:sldIdLst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8" r:id="rId19"/>
    <p:sldId id="275" r:id="rId20"/>
    <p:sldId id="276" r:id="rId21"/>
    <p:sldId id="257" r:id="rId22"/>
    <p:sldId id="279" r:id="rId23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5C5C"/>
    <a:srgbClr val="8A3C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102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BEE68A-5D64-450C-9B22-05F44D2B7896}" type="datetimeFigureOut">
              <a:rPr lang="zh-CN" altLang="en-US" smtClean="0"/>
              <a:t>2018/3/21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9FB9C1-29A6-4A1F-AC7D-980D95B0B1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7667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29668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24746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03216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57132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61051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83240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01984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12851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26767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7045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9071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41114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05869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7616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47645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48282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66704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92174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53700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7032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16205-F89F-419C-8816-0D1A0C91A544}" type="datetimeFigureOut">
              <a:rPr lang="zh-CN" altLang="en-US" smtClean="0"/>
              <a:t>2018/3/21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26414-1A92-4F11-AA8D-74668997A6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4870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393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080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65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582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342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452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917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737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191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963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12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16205-F89F-419C-8816-0D1A0C91A544}" type="datetimeFigureOut">
              <a:rPr lang="zh-CN" altLang="en-US" smtClean="0"/>
              <a:t>2018/3/21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26414-1A92-4F11-AA8D-74668997A6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2694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58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4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8.jpe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20.jpeg"/><Relationship Id="rId5" Type="http://schemas.openxmlformats.org/officeDocument/2006/relationships/image" Target="../media/image19.jp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5" Type="http://schemas.openxmlformats.org/officeDocument/2006/relationships/image" Target="../media/image22.jpeg"/><Relationship Id="rId4" Type="http://schemas.openxmlformats.org/officeDocument/2006/relationships/image" Target="../media/image21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tags" Target="../tags/tag14.xml"/><Relationship Id="rId7" Type="http://schemas.openxmlformats.org/officeDocument/2006/relationships/image" Target="../media/image23.jpeg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notesSlide" Target="../notesSlides/notesSlide14.xml"/><Relationship Id="rId11" Type="http://schemas.openxmlformats.org/officeDocument/2006/relationships/image" Target="../media/image27.jpe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26.jpeg"/><Relationship Id="rId4" Type="http://schemas.openxmlformats.org/officeDocument/2006/relationships/tags" Target="../tags/tag15.xml"/><Relationship Id="rId9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3.jpe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35.jpeg"/><Relationship Id="rId5" Type="http://schemas.openxmlformats.org/officeDocument/2006/relationships/image" Target="../media/image34.jpg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tags" Target="../tags/tag23.xml"/><Relationship Id="rId7" Type="http://schemas.openxmlformats.org/officeDocument/2006/relationships/image" Target="../media/image37.jpe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36.jpeg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5" Type="http://schemas.openxmlformats.org/officeDocument/2006/relationships/image" Target="../media/image39.jpg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2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5" Type="http://schemas.openxmlformats.org/officeDocument/2006/relationships/image" Target="../media/image14.jpeg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9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2818109" y="1615765"/>
            <a:ext cx="6555783" cy="2940737"/>
            <a:chOff x="2818109" y="1615765"/>
            <a:chExt cx="6555783" cy="2940737"/>
          </a:xfrm>
        </p:grpSpPr>
        <p:sp>
          <p:nvSpPr>
            <p:cNvPr id="3" name="矩形 2"/>
            <p:cNvSpPr/>
            <p:nvPr/>
          </p:nvSpPr>
          <p:spPr>
            <a:xfrm>
              <a:off x="2818109" y="2169763"/>
              <a:ext cx="6555783" cy="2386739"/>
            </a:xfrm>
            <a:prstGeom prst="rect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2" name="文本框 1"/>
            <p:cNvSpPr txBox="1"/>
            <p:nvPr/>
          </p:nvSpPr>
          <p:spPr>
            <a:xfrm>
              <a:off x="3755756" y="1615765"/>
              <a:ext cx="4680488" cy="1107996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2872353" y="2599940"/>
            <a:ext cx="64472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>
                <a:solidFill>
                  <a:schemeClr val="bg1"/>
                </a:solidFill>
                <a:latin typeface="Baskerville Old Face" panose="02020602080505020303" pitchFamily="18" charset="0"/>
              </a:rPr>
              <a:t>TRAVEL ALBUM</a:t>
            </a:r>
            <a:endParaRPr lang="zh-CN" altLang="en-US" sz="6000" b="1" dirty="0">
              <a:solidFill>
                <a:schemeClr val="bg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872353" y="3604603"/>
            <a:ext cx="6447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Baskerville Old Face" panose="02020602080505020303" pitchFamily="18" charset="0"/>
              </a:rPr>
              <a:t>旅行相册 赏春</a:t>
            </a:r>
            <a:r>
              <a:rPr lang="en-US" altLang="zh-CN" sz="3600" b="1" dirty="0">
                <a:solidFill>
                  <a:schemeClr val="bg1"/>
                </a:solidFill>
                <a:latin typeface="Baskerville Old Face" panose="02020602080505020303" pitchFamily="18" charset="0"/>
              </a:rPr>
              <a:t>/</a:t>
            </a:r>
            <a:r>
              <a:rPr lang="zh-CN" altLang="en-US" sz="3600" b="1" dirty="0">
                <a:solidFill>
                  <a:schemeClr val="bg1"/>
                </a:solidFill>
                <a:latin typeface="Baskerville Old Face" panose="02020602080505020303" pitchFamily="18" charset="0"/>
              </a:rPr>
              <a:t>出游</a:t>
            </a:r>
            <a:r>
              <a:rPr lang="en-US" altLang="zh-CN" sz="3600" b="1" dirty="0">
                <a:solidFill>
                  <a:schemeClr val="bg1"/>
                </a:solidFill>
                <a:latin typeface="Baskerville Old Face" panose="02020602080505020303" pitchFamily="18" charset="0"/>
              </a:rPr>
              <a:t>/</a:t>
            </a:r>
            <a:r>
              <a:rPr lang="zh-CN" altLang="en-US" sz="3600" b="1" dirty="0">
                <a:solidFill>
                  <a:schemeClr val="bg1"/>
                </a:solidFill>
                <a:latin typeface="Baskerville Old Face" panose="02020602080505020303" pitchFamily="18" charset="0"/>
              </a:rPr>
              <a:t>踏青</a:t>
            </a:r>
          </a:p>
        </p:txBody>
      </p:sp>
      <p:sp>
        <p:nvSpPr>
          <p:cNvPr id="8" name="矩形: 圆角 7"/>
          <p:cNvSpPr/>
          <p:nvPr/>
        </p:nvSpPr>
        <p:spPr>
          <a:xfrm>
            <a:off x="5145437" y="4974956"/>
            <a:ext cx="2014780" cy="418454"/>
          </a:xfrm>
          <a:prstGeom prst="roundRect">
            <a:avLst>
              <a:gd name="adj" fmla="val 38889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254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7030A0"/>
                </a:solidFill>
              </a:rPr>
              <a:t>点击开始吧</a:t>
            </a:r>
          </a:p>
        </p:txBody>
      </p:sp>
      <p:sp useBgFill="1">
        <p:nvSpPr>
          <p:cNvPr id="10" name="文本框 9"/>
          <p:cNvSpPr txBox="1"/>
          <p:nvPr/>
        </p:nvSpPr>
        <p:spPr>
          <a:xfrm>
            <a:off x="3755756" y="1594621"/>
            <a:ext cx="4680488" cy="1107996"/>
          </a:xfrm>
          <a:prstGeom prst="rect">
            <a:avLst/>
          </a:prstGeom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一起去旅行</a:t>
            </a:r>
          </a:p>
        </p:txBody>
      </p:sp>
    </p:spTree>
    <p:extLst>
      <p:ext uri="{BB962C8B-B14F-4D97-AF65-F5344CB8AC3E}">
        <p14:creationId xmlns:p14="http://schemas.microsoft.com/office/powerpoint/2010/main" val="3005816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 animBg="1"/>
      <p:bldP spid="8" grpId="1" animBg="1"/>
      <p:bldP spid="10" grpId="0" animBg="1"/>
    </p:bldLst>
  </p:timing>
  <p:extLst mod="1">
    <p:ext uri="{E180D4A7-C9FB-4DFB-919C-405C955672EB}">
      <p14:showEvtLst xmlns:p14="http://schemas.microsoft.com/office/powerpoint/2010/main">
        <p14:playEvt time="56" objId="12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alphaModFix amt="61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16671" cy="681667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026685" y="0"/>
            <a:ext cx="165315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7180158" y="4415519"/>
            <a:ext cx="4794247" cy="769441"/>
          </a:xfrm>
          <a:prstGeom prst="rect">
            <a:avLst/>
          </a:prstGeom>
          <a:solidFill>
            <a:srgbClr val="605C5C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</a:rPr>
              <a:t>点击添加标题</a:t>
            </a:r>
          </a:p>
        </p:txBody>
      </p:sp>
      <p:sp>
        <p:nvSpPr>
          <p:cNvPr id="9" name="PA_矩形 9"/>
          <p:cNvSpPr/>
          <p:nvPr>
            <p:custDataLst>
              <p:tags r:id="rId1"/>
            </p:custDataLst>
          </p:nvPr>
        </p:nvSpPr>
        <p:spPr>
          <a:xfrm>
            <a:off x="7783352" y="869971"/>
            <a:ext cx="36486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bg1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bg1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 investor. 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bg1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bg1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 investor. In this part you should describe your business to the investor. </a:t>
            </a:r>
            <a:endParaRPr lang="zh-CN" altLang="en-US" dirty="0">
              <a:solidFill>
                <a:schemeClr val="bg1"/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171640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87045" y="10"/>
            <a:ext cx="4661488" cy="310419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9264" y="3265080"/>
            <a:ext cx="6129269" cy="35929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3467" y="-5"/>
            <a:ext cx="6082711" cy="3920044"/>
          </a:xfrm>
          <a:custGeom>
            <a:avLst/>
            <a:gdLst>
              <a:gd name="connsiteX0" fmla="*/ 0 w 6082711"/>
              <a:gd name="connsiteY0" fmla="*/ 0 h 3920044"/>
              <a:gd name="connsiteX1" fmla="*/ 6082711 w 6082711"/>
              <a:gd name="connsiteY1" fmla="*/ 0 h 3920044"/>
              <a:gd name="connsiteX2" fmla="*/ 6082711 w 6082711"/>
              <a:gd name="connsiteY2" fmla="*/ 3103225 h 3920044"/>
              <a:gd name="connsiteX3" fmla="*/ 4614930 w 6082711"/>
              <a:gd name="connsiteY3" fmla="*/ 3103225 h 3920044"/>
              <a:gd name="connsiteX4" fmla="*/ 4614930 w 6082711"/>
              <a:gd name="connsiteY4" fmla="*/ 3920044 h 3920044"/>
              <a:gd name="connsiteX5" fmla="*/ 0 w 6082711"/>
              <a:gd name="connsiteY5" fmla="*/ 3920044 h 3920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82711" h="3920044">
                <a:moveTo>
                  <a:pt x="0" y="0"/>
                </a:moveTo>
                <a:lnTo>
                  <a:pt x="6082711" y="0"/>
                </a:lnTo>
                <a:lnTo>
                  <a:pt x="6082711" y="3103225"/>
                </a:lnTo>
                <a:lnTo>
                  <a:pt x="4614930" y="3103225"/>
                </a:lnTo>
                <a:lnTo>
                  <a:pt x="4614930" y="3920044"/>
                </a:lnTo>
                <a:lnTo>
                  <a:pt x="0" y="3920044"/>
                </a:lnTo>
                <a:close/>
              </a:path>
            </a:pathLst>
          </a:custGeom>
        </p:spPr>
      </p:pic>
      <p:sp>
        <p:nvSpPr>
          <p:cNvPr id="11" name="Rectangle 1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43468" y="4080063"/>
            <a:ext cx="4614930" cy="215614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A_文本框 8"/>
          <p:cNvSpPr txBox="1"/>
          <p:nvPr>
            <p:custDataLst>
              <p:tags r:id="rId1"/>
            </p:custDataLst>
          </p:nvPr>
        </p:nvSpPr>
        <p:spPr>
          <a:xfrm>
            <a:off x="409721" y="4080063"/>
            <a:ext cx="52432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2">
                    <a:lumMod val="50000"/>
                  </a:schemeClr>
                </a:solidFill>
              </a:rPr>
              <a:t>添加标题</a:t>
            </a:r>
          </a:p>
        </p:txBody>
      </p:sp>
      <p:sp>
        <p:nvSpPr>
          <p:cNvPr id="9" name="PA_矩形 9"/>
          <p:cNvSpPr/>
          <p:nvPr>
            <p:custDataLst>
              <p:tags r:id="rId2"/>
            </p:custDataLst>
          </p:nvPr>
        </p:nvSpPr>
        <p:spPr>
          <a:xfrm>
            <a:off x="1143951" y="4849504"/>
            <a:ext cx="38271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rgbClr val="17324D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rgbClr val="17324D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rgbClr val="17324D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</a:t>
            </a:r>
            <a:endParaRPr lang="zh-CN" altLang="en-US" dirty="0">
              <a:solidFill>
                <a:srgbClr val="17324D"/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511085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accel="2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accel="2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603715"/>
            <a:ext cx="12192000" cy="413804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2960" y="2782979"/>
            <a:ext cx="7559040" cy="377952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5" name="文本框 4"/>
          <p:cNvSpPr txBox="1"/>
          <p:nvPr/>
        </p:nvSpPr>
        <p:spPr>
          <a:xfrm>
            <a:off x="418454" y="3044279"/>
            <a:ext cx="4794247" cy="769441"/>
          </a:xfrm>
          <a:prstGeom prst="rect">
            <a:avLst/>
          </a:prstGeom>
          <a:solidFill>
            <a:srgbClr val="605C5C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</a:rPr>
              <a:t>点击添加标题</a:t>
            </a:r>
          </a:p>
        </p:txBody>
      </p:sp>
      <p:sp>
        <p:nvSpPr>
          <p:cNvPr id="6" name="PA_矩形 9"/>
          <p:cNvSpPr/>
          <p:nvPr>
            <p:custDataLst>
              <p:tags r:id="rId1"/>
            </p:custDataLst>
          </p:nvPr>
        </p:nvSpPr>
        <p:spPr>
          <a:xfrm>
            <a:off x="423724" y="3992984"/>
            <a:ext cx="408628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 investor. In this part you should describe your business to the investor. You have to make sure he can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  <p:sp>
        <p:nvSpPr>
          <p:cNvPr id="8" name="PA_矩形 9"/>
          <p:cNvSpPr/>
          <p:nvPr>
            <p:custDataLst>
              <p:tags r:id="rId2"/>
            </p:custDataLst>
          </p:nvPr>
        </p:nvSpPr>
        <p:spPr>
          <a:xfrm>
            <a:off x="4632960" y="627136"/>
            <a:ext cx="69897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 investor. 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905" y="375477"/>
            <a:ext cx="3953101" cy="204243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3728184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629" y="245631"/>
            <a:ext cx="9709907" cy="541125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9417" y="3429000"/>
            <a:ext cx="5060473" cy="31996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文本框 5"/>
          <p:cNvSpPr txBox="1"/>
          <p:nvPr/>
        </p:nvSpPr>
        <p:spPr>
          <a:xfrm>
            <a:off x="330629" y="5710074"/>
            <a:ext cx="6302646" cy="769441"/>
          </a:xfrm>
          <a:prstGeom prst="rect">
            <a:avLst/>
          </a:prstGeom>
          <a:solidFill>
            <a:srgbClr val="605C5C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</a:rPr>
              <a:t>点击添加标题</a:t>
            </a:r>
          </a:p>
        </p:txBody>
      </p:sp>
      <p:sp>
        <p:nvSpPr>
          <p:cNvPr id="7" name="PA_矩形 9"/>
          <p:cNvSpPr/>
          <p:nvPr>
            <p:custDataLst>
              <p:tags r:id="rId1"/>
            </p:custDataLst>
          </p:nvPr>
        </p:nvSpPr>
        <p:spPr>
          <a:xfrm>
            <a:off x="10156678" y="245631"/>
            <a:ext cx="1978617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 investor.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2188347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903" y="407865"/>
            <a:ext cx="2926080" cy="195072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903" y="2455164"/>
            <a:ext cx="2926080" cy="1947672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1070" y="2455164"/>
            <a:ext cx="2926080" cy="195072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1070" y="4510083"/>
            <a:ext cx="2926080" cy="193548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5233" y="4510083"/>
            <a:ext cx="2926080" cy="20457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grpSp>
        <p:nvGrpSpPr>
          <p:cNvPr id="16" name="组合 15"/>
          <p:cNvGrpSpPr/>
          <p:nvPr/>
        </p:nvGrpSpPr>
        <p:grpSpPr>
          <a:xfrm>
            <a:off x="-570702" y="4507036"/>
            <a:ext cx="5243289" cy="1938528"/>
            <a:chOff x="-570702" y="4507036"/>
            <a:chExt cx="5243289" cy="1938528"/>
          </a:xfrm>
        </p:grpSpPr>
        <p:sp>
          <p:nvSpPr>
            <p:cNvPr id="12" name="矩形 11"/>
            <p:cNvSpPr/>
            <p:nvPr/>
          </p:nvSpPr>
          <p:spPr>
            <a:xfrm>
              <a:off x="587903" y="4507036"/>
              <a:ext cx="2895084" cy="19385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PA_文本框 8"/>
            <p:cNvSpPr txBox="1"/>
            <p:nvPr>
              <p:custDataLst>
                <p:tags r:id="rId3"/>
              </p:custDataLst>
            </p:nvPr>
          </p:nvSpPr>
          <p:spPr>
            <a:xfrm>
              <a:off x="-570702" y="4566678"/>
              <a:ext cx="524328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b="1" dirty="0">
                  <a:solidFill>
                    <a:schemeClr val="bg2">
                      <a:lumMod val="50000"/>
                    </a:schemeClr>
                  </a:solidFill>
                </a:rPr>
                <a:t>添加标题</a:t>
              </a:r>
            </a:p>
          </p:txBody>
        </p:sp>
        <p:sp>
          <p:nvSpPr>
            <p:cNvPr id="11" name="PA_矩形 9"/>
            <p:cNvSpPr/>
            <p:nvPr>
              <p:custDataLst>
                <p:tags r:id="rId4"/>
              </p:custDataLst>
            </p:nvPr>
          </p:nvSpPr>
          <p:spPr>
            <a:xfrm>
              <a:off x="628375" y="5336119"/>
              <a:ext cx="285461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>
                  <a:solidFill>
                    <a:srgbClr val="17324D"/>
                  </a:solidFill>
                  <a:latin typeface="Calibri" pitchFamily="34" charset="0"/>
                  <a:ea typeface="华文细黑" pitchFamily="2" charset="-122"/>
                  <a:cs typeface="Aharoni" pitchFamily="2" charset="-79"/>
                  <a:sym typeface="Nixie One" charset="-122"/>
                </a:rPr>
                <a:t>In this part you should describe your business to the investor. You have to</a:t>
              </a:r>
              <a:endParaRPr lang="zh-CN" altLang="en-US" dirty="0">
                <a:solidFill>
                  <a:srgbClr val="17324D"/>
                </a:solidFill>
                <a:latin typeface="Calibri" pitchFamily="34" charset="0"/>
                <a:ea typeface="华文细黑" pitchFamily="2" charset="-122"/>
                <a:cs typeface="Aharoni" pitchFamily="2" charset="-79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10585343" y="542441"/>
            <a:ext cx="1022888" cy="601334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PA_矩形 9"/>
          <p:cNvSpPr/>
          <p:nvPr>
            <p:custDataLst>
              <p:tags r:id="rId1"/>
            </p:custDataLst>
          </p:nvPr>
        </p:nvSpPr>
        <p:spPr>
          <a:xfrm>
            <a:off x="3641070" y="644561"/>
            <a:ext cx="666530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 investor. 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  <p:sp>
        <p:nvSpPr>
          <p:cNvPr id="15" name="PA_矩形 9"/>
          <p:cNvSpPr/>
          <p:nvPr>
            <p:custDataLst>
              <p:tags r:id="rId2"/>
            </p:custDataLst>
          </p:nvPr>
        </p:nvSpPr>
        <p:spPr>
          <a:xfrm>
            <a:off x="6690106" y="2413337"/>
            <a:ext cx="361626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 investor. In this part you should describe your business to the investor. 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63800070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6096001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2755109"/>
            <a:ext cx="5870592" cy="388315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9920" y="4696685"/>
            <a:ext cx="2926080" cy="193548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0" y="2742917"/>
            <a:ext cx="2926080" cy="194767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0" y="4690589"/>
            <a:ext cx="2926080" cy="194767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9920" y="2742917"/>
            <a:ext cx="2926080" cy="194767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</p:pic>
      <p:sp>
        <p:nvSpPr>
          <p:cNvPr id="10" name="文本框 9"/>
          <p:cNvSpPr txBox="1"/>
          <p:nvPr/>
        </p:nvSpPr>
        <p:spPr>
          <a:xfrm>
            <a:off x="752185" y="480413"/>
            <a:ext cx="4794247" cy="769441"/>
          </a:xfrm>
          <a:prstGeom prst="rect">
            <a:avLst/>
          </a:prstGeom>
          <a:solidFill>
            <a:srgbClr val="605C5C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</a:rPr>
              <a:t>点击添加标题</a:t>
            </a:r>
          </a:p>
        </p:txBody>
      </p:sp>
      <p:sp>
        <p:nvSpPr>
          <p:cNvPr id="11" name="PA_矩形 9"/>
          <p:cNvSpPr/>
          <p:nvPr>
            <p:custDataLst>
              <p:tags r:id="rId1"/>
            </p:custDataLst>
          </p:nvPr>
        </p:nvSpPr>
        <p:spPr>
          <a:xfrm>
            <a:off x="202616" y="1382623"/>
            <a:ext cx="117174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 investor. In this part you should describe your business to the investor. You have to make sure he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canIn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 investor. You have to make sure he can make it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 investor. In this part you should describe your business to the investor. 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811892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44913" y="700461"/>
            <a:ext cx="9593450" cy="4850969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33953" y="433953"/>
            <a:ext cx="9593450" cy="485096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792" y="890356"/>
            <a:ext cx="5312504" cy="35416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1638" y="2927699"/>
            <a:ext cx="2926080" cy="21640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8671" y="838720"/>
            <a:ext cx="2926080" cy="19507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文本框 10"/>
          <p:cNvSpPr txBox="1"/>
          <p:nvPr/>
        </p:nvSpPr>
        <p:spPr>
          <a:xfrm>
            <a:off x="644913" y="5741325"/>
            <a:ext cx="4794247" cy="769441"/>
          </a:xfrm>
          <a:prstGeom prst="rect">
            <a:avLst/>
          </a:prstGeom>
          <a:solidFill>
            <a:srgbClr val="605C5C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</a:rPr>
              <a:t>点击添加标题</a:t>
            </a:r>
          </a:p>
        </p:txBody>
      </p:sp>
      <p:sp>
        <p:nvSpPr>
          <p:cNvPr id="12" name="PA_矩形 9"/>
          <p:cNvSpPr/>
          <p:nvPr>
            <p:custDataLst>
              <p:tags r:id="rId1"/>
            </p:custDataLst>
          </p:nvPr>
        </p:nvSpPr>
        <p:spPr>
          <a:xfrm>
            <a:off x="6001643" y="5817938"/>
            <a:ext cx="45885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17324D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</a:t>
            </a:r>
            <a:r>
              <a:rPr lang="en-US" altLang="zh-CN" dirty="0" err="1">
                <a:solidFill>
                  <a:srgbClr val="17324D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sould</a:t>
            </a:r>
            <a:r>
              <a:rPr lang="en-US" altLang="zh-CN" dirty="0">
                <a:solidFill>
                  <a:srgbClr val="17324D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describe your business to the investor. You have to</a:t>
            </a:r>
            <a:endParaRPr lang="zh-CN" altLang="en-US" dirty="0">
              <a:solidFill>
                <a:srgbClr val="17324D"/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  <p:sp>
        <p:nvSpPr>
          <p:cNvPr id="14" name="PA_矩形 9"/>
          <p:cNvSpPr/>
          <p:nvPr>
            <p:custDataLst>
              <p:tags r:id="rId2"/>
            </p:custDataLst>
          </p:nvPr>
        </p:nvSpPr>
        <p:spPr>
          <a:xfrm>
            <a:off x="10430163" y="838720"/>
            <a:ext cx="16890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 investor. In this part you should describe your business to the investor. 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494000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11" grpId="0" animBg="1"/>
      <p:bldP spid="12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915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916" y="772340"/>
            <a:ext cx="9037806" cy="4518903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774916" y="5449871"/>
            <a:ext cx="4794247" cy="769441"/>
          </a:xfrm>
          <a:prstGeom prst="rect">
            <a:avLst/>
          </a:prstGeom>
          <a:solidFill>
            <a:srgbClr val="605C5C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</a:rPr>
              <a:t>点击添加标题</a:t>
            </a:r>
          </a:p>
        </p:txBody>
      </p:sp>
      <p:sp>
        <p:nvSpPr>
          <p:cNvPr id="13" name="PA_矩形 9"/>
          <p:cNvSpPr/>
          <p:nvPr>
            <p:custDataLst>
              <p:tags r:id="rId1"/>
            </p:custDataLst>
          </p:nvPr>
        </p:nvSpPr>
        <p:spPr>
          <a:xfrm>
            <a:off x="9835421" y="661937"/>
            <a:ext cx="16890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business to the investor. 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8188" y="3340523"/>
            <a:ext cx="2926080" cy="19507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4" name="PA_矩形 9"/>
          <p:cNvSpPr/>
          <p:nvPr>
            <p:custDataLst>
              <p:tags r:id="rId2"/>
            </p:custDataLst>
          </p:nvPr>
        </p:nvSpPr>
        <p:spPr>
          <a:xfrm>
            <a:off x="5569163" y="5511426"/>
            <a:ext cx="61312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business to the investor. 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209557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71959" y="1162373"/>
            <a:ext cx="10709329" cy="4990454"/>
          </a:xfrm>
          <a:prstGeom prst="rect">
            <a:avLst/>
          </a:prstGeom>
          <a:solidFill>
            <a:schemeClr val="bg1"/>
          </a:solidFill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9308" y="751149"/>
            <a:ext cx="2765932" cy="184395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4388" y="1673126"/>
            <a:ext cx="4191775" cy="2794517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3273583"/>
            <a:ext cx="5292134" cy="3103616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9" name="PA_矩形 9"/>
          <p:cNvSpPr/>
          <p:nvPr>
            <p:custDataLst>
              <p:tags r:id="rId1"/>
            </p:custDataLst>
          </p:nvPr>
        </p:nvSpPr>
        <p:spPr>
          <a:xfrm>
            <a:off x="782814" y="2780437"/>
            <a:ext cx="245116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business to the investor. 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  <p:sp>
        <p:nvSpPr>
          <p:cNvPr id="10" name="PA_矩形 9"/>
          <p:cNvSpPr/>
          <p:nvPr>
            <p:custDataLst>
              <p:tags r:id="rId2"/>
            </p:custDataLst>
          </p:nvPr>
        </p:nvSpPr>
        <p:spPr>
          <a:xfrm>
            <a:off x="782814" y="4784629"/>
            <a:ext cx="51847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business to the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investorIn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 investor. You have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  <p:sp>
        <p:nvSpPr>
          <p:cNvPr id="11" name="PA_矩形 9"/>
          <p:cNvSpPr/>
          <p:nvPr>
            <p:custDataLst>
              <p:tags r:id="rId3"/>
            </p:custDataLst>
          </p:nvPr>
        </p:nvSpPr>
        <p:spPr>
          <a:xfrm>
            <a:off x="8021832" y="1796255"/>
            <a:ext cx="291489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business to the investor. 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096001" y="436482"/>
            <a:ext cx="5292134" cy="769441"/>
          </a:xfrm>
          <a:prstGeom prst="rect">
            <a:avLst/>
          </a:prstGeom>
          <a:solidFill>
            <a:srgbClr val="605C5C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</a:rPr>
              <a:t>点击添加标题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2940324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8" name="矩形 7"/>
          <p:cNvSpPr/>
          <p:nvPr/>
        </p:nvSpPr>
        <p:spPr>
          <a:xfrm>
            <a:off x="7408190" y="240224"/>
            <a:ext cx="4479010" cy="197319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250571" y="457379"/>
            <a:ext cx="4794247" cy="769441"/>
          </a:xfrm>
          <a:prstGeom prst="rect">
            <a:avLst/>
          </a:prstGeom>
          <a:solidFill>
            <a:srgbClr val="605C5C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</a:rPr>
              <a:t>点击添加标题</a:t>
            </a:r>
          </a:p>
        </p:txBody>
      </p:sp>
      <p:sp>
        <p:nvSpPr>
          <p:cNvPr id="10" name="PA_矩形 9"/>
          <p:cNvSpPr/>
          <p:nvPr>
            <p:custDataLst>
              <p:tags r:id="rId1"/>
            </p:custDataLst>
          </p:nvPr>
        </p:nvSpPr>
        <p:spPr>
          <a:xfrm>
            <a:off x="9391874" y="2557700"/>
            <a:ext cx="2247451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 investor. In this part you should describe your business to the investor. 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  <p:sp>
        <p:nvSpPr>
          <p:cNvPr id="11" name="PA_矩形 9"/>
          <p:cNvSpPr/>
          <p:nvPr>
            <p:custDataLst>
              <p:tags r:id="rId2"/>
            </p:custDataLst>
          </p:nvPr>
        </p:nvSpPr>
        <p:spPr>
          <a:xfrm>
            <a:off x="7804320" y="1337414"/>
            <a:ext cx="36867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</a:t>
            </a:r>
            <a:r>
              <a:rPr lang="en-US" altLang="zh-CN" dirty="0" err="1">
                <a:solidFill>
                  <a:schemeClr val="bg1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sould</a:t>
            </a:r>
            <a:r>
              <a:rPr lang="en-US" altLang="zh-CN" dirty="0">
                <a:solidFill>
                  <a:schemeClr val="bg1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describe your business to the investor. You have to</a:t>
            </a:r>
            <a:endParaRPr lang="zh-CN" altLang="en-US" dirty="0">
              <a:solidFill>
                <a:schemeClr val="bg1"/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3263282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82686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0" y="0"/>
            <a:ext cx="9144000" cy="6858000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8" name="文本框 7"/>
          <p:cNvSpPr txBox="1"/>
          <p:nvPr/>
        </p:nvSpPr>
        <p:spPr>
          <a:xfrm>
            <a:off x="2006543" y="273099"/>
            <a:ext cx="861774" cy="44693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点击添加标题</a:t>
            </a:r>
          </a:p>
        </p:txBody>
      </p:sp>
      <p:sp>
        <p:nvSpPr>
          <p:cNvPr id="10" name="矩形 9"/>
          <p:cNvSpPr/>
          <p:nvPr/>
        </p:nvSpPr>
        <p:spPr>
          <a:xfrm>
            <a:off x="3200400" y="273099"/>
            <a:ext cx="72009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bg1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bg1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 investor. You have to make sure he can make it clear</a:t>
            </a:r>
            <a:endParaRPr lang="zh-CN" altLang="en-US" dirty="0">
              <a:solidFill>
                <a:schemeClr val="bg1"/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clear</a:t>
            </a:r>
            <a:endParaRPr lang="zh-CN" altLang="en-US" dirty="0">
              <a:solidFill>
                <a:schemeClr val="bg1"/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965046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1" accel="2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9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818109" y="2169763"/>
            <a:ext cx="6555783" cy="2386739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2" name="文本框 1"/>
          <p:cNvSpPr txBox="1"/>
          <p:nvPr/>
        </p:nvSpPr>
        <p:spPr>
          <a:xfrm>
            <a:off x="3755756" y="1615765"/>
            <a:ext cx="4680488" cy="1107996"/>
          </a:xfrm>
          <a:prstGeom prst="rect">
            <a:avLst/>
          </a:prstGeom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一起去旅行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872353" y="2599940"/>
            <a:ext cx="64472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>
                <a:solidFill>
                  <a:schemeClr val="bg1"/>
                </a:solidFill>
                <a:latin typeface="Baskerville Old Face" panose="02020602080505020303" pitchFamily="18" charset="0"/>
              </a:rPr>
              <a:t>TRAVEL ALBUM</a:t>
            </a:r>
            <a:endParaRPr lang="zh-CN" altLang="en-US" sz="6000" b="1" dirty="0">
              <a:solidFill>
                <a:schemeClr val="bg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872353" y="3604603"/>
            <a:ext cx="6447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Baskerville Old Face" panose="02020602080505020303" pitchFamily="18" charset="0"/>
              </a:rPr>
              <a:t>谢谢观赏</a:t>
            </a:r>
          </a:p>
        </p:txBody>
      </p:sp>
      <p:sp>
        <p:nvSpPr>
          <p:cNvPr id="8" name="矩形: 圆角 7"/>
          <p:cNvSpPr/>
          <p:nvPr/>
        </p:nvSpPr>
        <p:spPr>
          <a:xfrm>
            <a:off x="5145437" y="4974956"/>
            <a:ext cx="2014780" cy="418454"/>
          </a:xfrm>
          <a:prstGeom prst="roundRect">
            <a:avLst>
              <a:gd name="adj" fmla="val 38889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254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rgbClr val="7030A0"/>
                </a:solidFill>
              </a:rPr>
              <a:t>THANKS</a:t>
            </a:r>
            <a:endParaRPr lang="zh-CN" altLang="en-US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866000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3624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chemeClr val="bg1"/>
          </a:solidFill>
          <a:ln>
            <a:solidFill>
              <a:srgbClr val="B191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3467" y="643467"/>
            <a:ext cx="10905066" cy="557106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910166" y="5014204"/>
            <a:ext cx="45762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clear</a:t>
            </a:r>
            <a:endParaRPr lang="zh-CN" altLang="en-US" dirty="0">
              <a:solidFill>
                <a:schemeClr val="bg1"/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72067" y="4244763"/>
            <a:ext cx="34718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3113928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72017" y="489079"/>
            <a:ext cx="2423584" cy="5879842"/>
          </a:xfrm>
          <a:prstGeom prst="rect">
            <a:avLst/>
          </a:prstGeom>
          <a:blipFill dpi="0" rotWithShape="1">
            <a:blip r:embed="rId3">
              <a:alphaModFix amt="24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effectLst>
            <a:outerShdw dist="508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3750" y="489079"/>
            <a:ext cx="8591550" cy="5879842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9" name="矩形 8"/>
          <p:cNvSpPr/>
          <p:nvPr/>
        </p:nvSpPr>
        <p:spPr>
          <a:xfrm>
            <a:off x="510117" y="1844606"/>
            <a:ext cx="23854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 investor. You have to make sure he can make it clear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  <a:p>
            <a:pPr algn="ctr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clear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  <a:p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72017" y="1075165"/>
            <a:ext cx="34718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8862804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3467" y="643467"/>
            <a:ext cx="2709334" cy="280968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3409950" y="643467"/>
            <a:ext cx="5372099" cy="557106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grpSp>
        <p:nvGrpSpPr>
          <p:cNvPr id="15" name="组合 14"/>
          <p:cNvGrpSpPr/>
          <p:nvPr/>
        </p:nvGrpSpPr>
        <p:grpSpPr>
          <a:xfrm>
            <a:off x="643467" y="3423862"/>
            <a:ext cx="2709334" cy="2728382"/>
            <a:chOff x="643467" y="3423862"/>
            <a:chExt cx="2709334" cy="2728382"/>
          </a:xfrm>
        </p:grpSpPr>
        <p:sp>
          <p:nvSpPr>
            <p:cNvPr id="6" name="矩形 5"/>
            <p:cNvSpPr/>
            <p:nvPr/>
          </p:nvSpPr>
          <p:spPr>
            <a:xfrm>
              <a:off x="643467" y="3423862"/>
              <a:ext cx="2709334" cy="2728382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643467" y="3905250"/>
              <a:ext cx="270933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643467" y="3784903"/>
              <a:ext cx="270933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643467" y="3664556"/>
              <a:ext cx="270933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643467" y="3544209"/>
              <a:ext cx="270933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43467" y="6031897"/>
              <a:ext cx="270933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643467" y="5911550"/>
              <a:ext cx="270933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643467" y="5791200"/>
              <a:ext cx="270933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矩形 15"/>
          <p:cNvSpPr/>
          <p:nvPr/>
        </p:nvSpPr>
        <p:spPr>
          <a:xfrm>
            <a:off x="9120717" y="1627929"/>
            <a:ext cx="23854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 investor. You have to make sure he can make it clear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  <a:p>
            <a:pPr algn="ctr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clear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  <a:p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082617" y="858488"/>
            <a:ext cx="34718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1390486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2" accel="2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2" accel="2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15E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256866" y="480060"/>
            <a:ext cx="5458122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77012" y="480060"/>
            <a:ext cx="5458121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21035" y="3804834"/>
            <a:ext cx="5129784" cy="240969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641180" y="643467"/>
            <a:ext cx="5129784" cy="5571066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6412145" y="1157562"/>
            <a:ext cx="5243289" cy="1969770"/>
            <a:chOff x="409721" y="4080063"/>
            <a:chExt cx="5243289" cy="1969770"/>
          </a:xfrm>
        </p:grpSpPr>
        <p:sp>
          <p:nvSpPr>
            <p:cNvPr id="16" name="PA_文本框 8"/>
            <p:cNvSpPr txBox="1"/>
            <p:nvPr>
              <p:custDataLst>
                <p:tags r:id="rId1"/>
              </p:custDataLst>
            </p:nvPr>
          </p:nvSpPr>
          <p:spPr>
            <a:xfrm>
              <a:off x="409721" y="4080063"/>
              <a:ext cx="524328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b="1" dirty="0">
                  <a:solidFill>
                    <a:schemeClr val="bg2">
                      <a:lumMod val="50000"/>
                    </a:schemeClr>
                  </a:solidFill>
                </a:rPr>
                <a:t>添加标题</a:t>
              </a:r>
            </a:p>
          </p:txBody>
        </p:sp>
        <p:sp>
          <p:nvSpPr>
            <p:cNvPr id="17" name="PA_矩形 9"/>
            <p:cNvSpPr/>
            <p:nvPr>
              <p:custDataLst>
                <p:tags r:id="rId2"/>
              </p:custDataLst>
            </p:nvPr>
          </p:nvSpPr>
          <p:spPr>
            <a:xfrm>
              <a:off x="1143951" y="4849504"/>
              <a:ext cx="3827111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>
                  <a:solidFill>
                    <a:srgbClr val="17324D"/>
                  </a:solidFill>
                  <a:latin typeface="Calibri" pitchFamily="34" charset="0"/>
                  <a:ea typeface="华文细黑" pitchFamily="2" charset="-122"/>
                  <a:cs typeface="Aharoni" pitchFamily="2" charset="-79"/>
                  <a:sym typeface="Nixie One" charset="-122"/>
                </a:rPr>
                <a:t>In this part you should describe your business to the investor. You have to make sure he can make it </a:t>
              </a:r>
              <a:r>
                <a:rPr lang="en-US" altLang="zh-CN" dirty="0" err="1">
                  <a:solidFill>
                    <a:srgbClr val="17324D"/>
                  </a:solidFill>
                  <a:latin typeface="Calibri" pitchFamily="34" charset="0"/>
                  <a:ea typeface="华文细黑" pitchFamily="2" charset="-122"/>
                  <a:cs typeface="Aharoni" pitchFamily="2" charset="-79"/>
                  <a:sym typeface="Nixie One" charset="-122"/>
                </a:rPr>
                <a:t>clearIn</a:t>
              </a:r>
              <a:r>
                <a:rPr lang="en-US" altLang="zh-CN" dirty="0">
                  <a:solidFill>
                    <a:srgbClr val="17324D"/>
                  </a:solidFill>
                  <a:latin typeface="Calibri" pitchFamily="34" charset="0"/>
                  <a:ea typeface="华文细黑" pitchFamily="2" charset="-122"/>
                  <a:cs typeface="Aharoni" pitchFamily="2" charset="-79"/>
                  <a:sym typeface="Nixie One" charset="-122"/>
                </a:rPr>
                <a:t> this part you should describe your business</a:t>
              </a:r>
              <a:endParaRPr lang="zh-CN" altLang="en-US" dirty="0">
                <a:solidFill>
                  <a:srgbClr val="17324D"/>
                </a:solidFill>
                <a:latin typeface="Calibri" pitchFamily="34" charset="0"/>
                <a:ea typeface="华文细黑" pitchFamily="2" charset="-122"/>
                <a:cs typeface="Aharoni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3340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518" y="3068664"/>
            <a:ext cx="4748843" cy="31658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9040" y="2521707"/>
            <a:ext cx="3835728" cy="27369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5072679"/>
            <a:ext cx="2926080" cy="16459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14" name="组合 13"/>
          <p:cNvGrpSpPr/>
          <p:nvPr/>
        </p:nvGrpSpPr>
        <p:grpSpPr>
          <a:xfrm>
            <a:off x="-87824" y="299767"/>
            <a:ext cx="11727051" cy="1246040"/>
            <a:chOff x="1028700" y="971550"/>
            <a:chExt cx="10737581" cy="1524000"/>
          </a:xfrm>
        </p:grpSpPr>
        <p:sp>
          <p:nvSpPr>
            <p:cNvPr id="15" name="矩形 14"/>
            <p:cNvSpPr/>
            <p:nvPr/>
          </p:nvSpPr>
          <p:spPr>
            <a:xfrm>
              <a:off x="1028700" y="971550"/>
              <a:ext cx="10737581" cy="1524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362932" y="1348829"/>
              <a:ext cx="420052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b="1" dirty="0">
                  <a:solidFill>
                    <a:schemeClr val="bg2">
                      <a:lumMod val="50000"/>
                    </a:schemeClr>
                  </a:solidFill>
                </a:rPr>
                <a:t>点击添加标题</a:t>
              </a:r>
            </a:p>
          </p:txBody>
        </p:sp>
      </p:grpSp>
      <p:sp>
        <p:nvSpPr>
          <p:cNvPr id="17" name="PA_矩形 9"/>
          <p:cNvSpPr/>
          <p:nvPr>
            <p:custDataLst>
              <p:tags r:id="rId1"/>
            </p:custDataLst>
          </p:nvPr>
        </p:nvSpPr>
        <p:spPr>
          <a:xfrm>
            <a:off x="803998" y="1836866"/>
            <a:ext cx="672238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17324D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rgbClr val="17324D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rgbClr val="17324D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 investor. </a:t>
            </a:r>
            <a:endParaRPr lang="zh-CN" altLang="en-US" dirty="0">
              <a:solidFill>
                <a:srgbClr val="17324D"/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617613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239864" y="0"/>
            <a:ext cx="3053167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915" y="851115"/>
            <a:ext cx="7733654" cy="515576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矩形 3"/>
          <p:cNvSpPr/>
          <p:nvPr/>
        </p:nvSpPr>
        <p:spPr>
          <a:xfrm>
            <a:off x="8918513" y="1620556"/>
            <a:ext cx="23854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 investor. You have to make sure he can make it clear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  <a:p>
            <a:pPr algn="ctr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clear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  <a:p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880413" y="851115"/>
            <a:ext cx="34718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372068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accel="20000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-242807" y="4355024"/>
            <a:ext cx="11727051" cy="1246040"/>
            <a:chOff x="1028700" y="971550"/>
            <a:chExt cx="10737581" cy="1524000"/>
          </a:xfrm>
        </p:grpSpPr>
        <p:sp>
          <p:nvSpPr>
            <p:cNvPr id="8" name="矩形 7"/>
            <p:cNvSpPr/>
            <p:nvPr/>
          </p:nvSpPr>
          <p:spPr>
            <a:xfrm>
              <a:off x="1028700" y="971550"/>
              <a:ext cx="10737581" cy="1524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362932" y="1348829"/>
              <a:ext cx="420052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b="1" dirty="0">
                  <a:solidFill>
                    <a:schemeClr val="bg2">
                      <a:lumMod val="50000"/>
                    </a:schemeClr>
                  </a:solidFill>
                </a:rPr>
                <a:t>点击添加标题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6058" y="716906"/>
            <a:ext cx="3925847" cy="588877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6" name="矩形 5"/>
          <p:cNvSpPr/>
          <p:nvPr/>
        </p:nvSpPr>
        <p:spPr>
          <a:xfrm>
            <a:off x="4716134" y="716906"/>
            <a:ext cx="2976707" cy="36381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PA_矩形 9"/>
          <p:cNvSpPr/>
          <p:nvPr>
            <p:custDataLst>
              <p:tags r:id="rId1"/>
            </p:custDataLst>
          </p:nvPr>
        </p:nvSpPr>
        <p:spPr>
          <a:xfrm>
            <a:off x="754305" y="784470"/>
            <a:ext cx="36486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17324D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rgbClr val="17324D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rgbClr val="17324D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 investor. In this part you should describe your business to the investor. You have to make sure he can make it </a:t>
            </a:r>
            <a:r>
              <a:rPr lang="en-US" altLang="zh-CN" dirty="0" err="1">
                <a:solidFill>
                  <a:srgbClr val="17324D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rgbClr val="17324D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 investor. In this part you should describe your business to the investor. </a:t>
            </a:r>
            <a:endParaRPr lang="zh-CN" altLang="en-US" dirty="0">
              <a:solidFill>
                <a:srgbClr val="17324D"/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54305" y="5938880"/>
            <a:ext cx="34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2">
                    <a:lumMod val="10000"/>
                  </a:schemeClr>
                </a:solidFill>
                <a:latin typeface="Baskerville Old Face" panose="02020602080505020303" pitchFamily="18" charset="0"/>
              </a:rPr>
              <a:t>点击输入一句动人的话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134" y="1532552"/>
            <a:ext cx="2976707" cy="198447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134" y="4621205"/>
            <a:ext cx="2976707" cy="198447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215892289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/>
      <p:bldP spid="1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1653</Words>
  <Application>Microsoft Office PowerPoint</Application>
  <PresentationFormat>自定义</PresentationFormat>
  <Paragraphs>101</Paragraphs>
  <Slides>21</Slides>
  <Notes>20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旅游相册</dc:title>
  <dc:creator>第一PPT</dc:creator>
  <cp:keywords>www.1ppt.com</cp:keywords>
  <dc:description>www.1ppt.com</dc:description>
  <cp:lastModifiedBy>Windows User</cp:lastModifiedBy>
  <cp:revision>211</cp:revision>
  <dcterms:created xsi:type="dcterms:W3CDTF">2017-04-03T03:45:36Z</dcterms:created>
  <dcterms:modified xsi:type="dcterms:W3CDTF">2018-03-21T07:18:03Z</dcterms:modified>
</cp:coreProperties>
</file>