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8"/>
  </p:notesMasterIdLst>
  <p:handoutMasterIdLst>
    <p:handoutMasterId r:id="rId3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455" r:id="rId31"/>
    <p:sldId id="456" r:id="rId32"/>
    <p:sldId id="457" r:id="rId33"/>
    <p:sldId id="458" r:id="rId34"/>
    <p:sldId id="459" r:id="rId35"/>
    <p:sldId id="460" r:id="rId36"/>
    <p:sldId id="359" r:id="rId37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64" d="100"/>
          <a:sy n="64" d="100"/>
        </p:scale>
        <p:origin x="-132" y="-99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6" d="100"/>
        <a:sy n="9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effectLst>
              <a:outerShdw blurRad="114300" dist="114300" dir="5400000" algn="t" rotWithShape="0">
                <a:sysClr val="windowText" lastClr="000000">
                  <a:alpha val="20000"/>
                </a:sysClr>
              </a:outerShdw>
            </a:effectLst>
          </c:spPr>
          <c:dPt>
            <c:idx val="0"/>
            <c:bubble3D val="0"/>
            <c:spPr>
              <a:solidFill>
                <a:srgbClr val="124062"/>
              </a:solidFill>
              <a:ln>
                <a:noFill/>
              </a:ln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D0-405A-A926-C3064F369A28}"/>
              </c:ext>
            </c:extLst>
          </c:dPt>
          <c:dPt>
            <c:idx val="1"/>
            <c:bubble3D val="0"/>
            <c:spPr>
              <a:solidFill>
                <a:srgbClr val="537285"/>
              </a:solidFill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5D0-405A-A926-C3064F369A28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5D0-405A-A926-C3064F369A2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effectLst>
              <a:outerShdw blurRad="114300" dist="114300" dir="5400000" algn="t" rotWithShape="0">
                <a:sysClr val="windowText" lastClr="000000">
                  <a:alpha val="20000"/>
                </a:sysClr>
              </a:outerShdw>
            </a:effectLst>
          </c:spPr>
          <c:dPt>
            <c:idx val="0"/>
            <c:bubble3D val="0"/>
            <c:spPr>
              <a:solidFill>
                <a:srgbClr val="124062"/>
              </a:solidFill>
              <a:ln>
                <a:noFill/>
              </a:ln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AF-4F1A-852E-4AC7E231EDA0}"/>
              </c:ext>
            </c:extLst>
          </c:dPt>
          <c:dPt>
            <c:idx val="1"/>
            <c:bubble3D val="0"/>
            <c:spPr>
              <a:solidFill>
                <a:srgbClr val="537285"/>
              </a:solidFill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AF-4F1A-852E-4AC7E231EDA0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59</c:v>
                </c:pt>
                <c:pt idx="1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5AF-4F1A-852E-4AC7E231EDA0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effectLst>
              <a:outerShdw blurRad="114300" dist="114300" dir="5400000" algn="t" rotWithShape="0">
                <a:sysClr val="windowText" lastClr="000000">
                  <a:alpha val="20000"/>
                </a:sysClr>
              </a:outerShdw>
            </a:effectLst>
          </c:spPr>
          <c:dPt>
            <c:idx val="0"/>
            <c:bubble3D val="0"/>
            <c:spPr>
              <a:solidFill>
                <a:srgbClr val="537285"/>
              </a:solidFill>
              <a:ln>
                <a:noFill/>
              </a:ln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3E5-419E-A8C7-152DB7EB231B}"/>
              </c:ext>
            </c:extLst>
          </c:dPt>
          <c:dPt>
            <c:idx val="1"/>
            <c:bubble3D val="0"/>
            <c:spPr>
              <a:solidFill>
                <a:srgbClr val="124062"/>
              </a:solidFill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3E5-419E-A8C7-152DB7EB231B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23</c:v>
                </c:pt>
                <c:pt idx="1">
                  <c:v>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3E5-419E-A8C7-152DB7EB231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dPt>
            <c:idx val="0"/>
            <c:bubble3D val="0"/>
            <c:spPr>
              <a:solidFill>
                <a:srgbClr val="124062"/>
              </a:soli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86-4287-882A-8BAD2A518E1D}"/>
              </c:ext>
            </c:extLst>
          </c:dPt>
          <c:dPt>
            <c:idx val="1"/>
            <c:bubble3D val="0"/>
            <c:spPr>
              <a:solidFill>
                <a:srgbClr val="537285"/>
              </a:solidFill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A86-4287-882A-8BAD2A518E1D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A86-4287-882A-8BAD2A518E1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6200" cap="rnd">
              <a:gradFill flip="none" rotWithShape="1">
                <a:gsLst>
                  <a:gs pos="0">
                    <a:srgbClr val="537285"/>
                  </a:gs>
                  <a:gs pos="100000">
                    <a:srgbClr val="124062"/>
                  </a:gs>
                </a:gsLst>
                <a:lin ang="5400000" scaled="1"/>
                <a:tileRect/>
              </a:gradFill>
              <a:round/>
            </a:ln>
            <a:effectLst>
              <a:outerShdw blurRad="127000" dist="127000" dir="5400000" algn="t" rotWithShape="0">
                <a:schemeClr val="tx1">
                  <a:alpha val="20000"/>
                </a:schemeClr>
              </a:outerShdw>
            </a:effectLst>
          </c:spPr>
          <c:marker>
            <c:symbol val="none"/>
          </c:marker>
          <c:dPt>
            <c:idx val="2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215-4923-BC01-650C97C3A678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1895</c:v>
                </c:pt>
                <c:pt idx="1">
                  <c:v>926</c:v>
                </c:pt>
                <c:pt idx="2">
                  <c:v>2805</c:v>
                </c:pt>
                <c:pt idx="3">
                  <c:v>1290</c:v>
                </c:pt>
                <c:pt idx="4">
                  <c:v>1690</c:v>
                </c:pt>
                <c:pt idx="5">
                  <c:v>3590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6215-4923-BC01-650C97C3A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rgbClr val="124062"/>
                  </a:gs>
                  <a:gs pos="100000">
                    <a:srgbClr val="537285">
                      <a:alpha val="40000"/>
                    </a:srgbClr>
                  </a:gs>
                </a:gsLst>
                <a:lin ang="5400000" scaled="1"/>
              </a:gradFill>
              <a:round/>
            </a:ln>
            <a:effectLst/>
          </c:spPr>
        </c:dropLines>
        <c:marker val="1"/>
        <c:smooth val="0"/>
        <c:axId val="236994560"/>
        <c:axId val="157127040"/>
      </c:lineChart>
      <c:catAx>
        <c:axId val="236994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100" baseline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defRPr>
            </a:pPr>
            <a:endParaRPr lang="zh-CN"/>
          </a:p>
        </c:txPr>
        <c:crossAx val="157127040"/>
        <c:crosses val="autoZero"/>
        <c:auto val="1"/>
        <c:lblAlgn val="ctr"/>
        <c:lblOffset val="100"/>
        <c:noMultiLvlLbl val="0"/>
      </c:catAx>
      <c:valAx>
        <c:axId val="1571270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defRPr>
            </a:pPr>
            <a:endParaRPr lang="zh-CN"/>
          </a:p>
        </c:txPr>
        <c:crossAx val="236994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2018/3/20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30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2521039" y="2206761"/>
            <a:ext cx="624189" cy="736484"/>
            <a:chOff x="2521038" y="2206761"/>
            <a:chExt cx="624189" cy="736484"/>
          </a:xfrm>
        </p:grpSpPr>
        <p:sp>
          <p:nvSpPr>
            <p:cNvPr id="33" name="任意多边形 32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2548803" y="2342077"/>
              <a:ext cx="566181" cy="5027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667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503753" y="5406695"/>
            <a:ext cx="624189" cy="736484"/>
            <a:chOff x="2503751" y="5406695"/>
            <a:chExt cx="624189" cy="736484"/>
          </a:xfrm>
        </p:grpSpPr>
        <p:sp>
          <p:nvSpPr>
            <p:cNvPr id="36" name="任意多边形 35"/>
            <p:cNvSpPr/>
            <p:nvPr/>
          </p:nvSpPr>
          <p:spPr>
            <a:xfrm>
              <a:off x="2503751" y="5406695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2531516" y="5542011"/>
              <a:ext cx="566181" cy="5027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667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521039" y="3806728"/>
            <a:ext cx="624189" cy="736484"/>
            <a:chOff x="2521038" y="3806728"/>
            <a:chExt cx="624189" cy="736484"/>
          </a:xfrm>
        </p:grpSpPr>
        <p:sp>
          <p:nvSpPr>
            <p:cNvPr id="39" name="任意多边形 38"/>
            <p:cNvSpPr/>
            <p:nvPr/>
          </p:nvSpPr>
          <p:spPr>
            <a:xfrm>
              <a:off x="2521038" y="3806728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2548803" y="3942044"/>
              <a:ext cx="566181" cy="5027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667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854648" y="2984810"/>
            <a:ext cx="624189" cy="736484"/>
            <a:chOff x="6854649" y="2984810"/>
            <a:chExt cx="624189" cy="736484"/>
          </a:xfrm>
        </p:grpSpPr>
        <p:sp>
          <p:nvSpPr>
            <p:cNvPr id="42" name="任意多边形 41"/>
            <p:cNvSpPr/>
            <p:nvPr/>
          </p:nvSpPr>
          <p:spPr>
            <a:xfrm>
              <a:off x="6854649" y="2984810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6882414" y="3120126"/>
              <a:ext cx="566181" cy="5027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667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04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854648" y="4584777"/>
            <a:ext cx="624189" cy="736484"/>
            <a:chOff x="6854649" y="4584777"/>
            <a:chExt cx="624189" cy="736484"/>
          </a:xfrm>
        </p:grpSpPr>
        <p:sp>
          <p:nvSpPr>
            <p:cNvPr id="45" name="任意多边形 44"/>
            <p:cNvSpPr/>
            <p:nvPr/>
          </p:nvSpPr>
          <p:spPr>
            <a:xfrm>
              <a:off x="6854649" y="4584777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6882414" y="4720093"/>
              <a:ext cx="566181" cy="5027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667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24062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05</a:t>
              </a:r>
              <a:endPara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Calibri" panose="020F0502020204030204"/>
                <a:ea typeface="宋体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592886" y="2206762"/>
            <a:ext cx="2388509" cy="795222"/>
            <a:chOff x="3592885" y="2206761"/>
            <a:chExt cx="2388509" cy="795222"/>
          </a:xfrm>
        </p:grpSpPr>
        <p:sp>
          <p:nvSpPr>
            <p:cNvPr id="48" name="TextBox 6"/>
            <p:cNvSpPr txBox="1">
              <a:spLocks noChangeArrowheads="1"/>
            </p:cNvSpPr>
            <p:nvPr/>
          </p:nvSpPr>
          <p:spPr bwMode="auto">
            <a:xfrm>
              <a:off x="3592885" y="2206761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lvl="1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公司与团队</a:t>
              </a:r>
            </a:p>
          </p:txBody>
        </p:sp>
        <p:sp>
          <p:nvSpPr>
            <p:cNvPr id="49" name="TextBox 7"/>
            <p:cNvSpPr txBox="1"/>
            <p:nvPr/>
          </p:nvSpPr>
          <p:spPr>
            <a:xfrm>
              <a:off x="3592885" y="2663429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我们是谁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592886" y="3777152"/>
            <a:ext cx="2388509" cy="807827"/>
            <a:chOff x="3592885" y="3777150"/>
            <a:chExt cx="2388509" cy="807827"/>
          </a:xfrm>
        </p:grpSpPr>
        <p:sp>
          <p:nvSpPr>
            <p:cNvPr id="51" name="TextBox 6"/>
            <p:cNvSpPr txBox="1">
              <a:spLocks noChangeArrowheads="1"/>
            </p:cNvSpPr>
            <p:nvPr/>
          </p:nvSpPr>
          <p:spPr bwMode="auto">
            <a:xfrm>
              <a:off x="3592885" y="3777150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lvl="1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项目介绍</a:t>
              </a:r>
            </a:p>
          </p:txBody>
        </p:sp>
        <p:sp>
          <p:nvSpPr>
            <p:cNvPr id="52" name="TextBox 8"/>
            <p:cNvSpPr txBox="1"/>
            <p:nvPr/>
          </p:nvSpPr>
          <p:spPr>
            <a:xfrm>
              <a:off x="3592885" y="4246423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我们要做什么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592886" y="5406696"/>
            <a:ext cx="2388509" cy="807358"/>
            <a:chOff x="3592885" y="5406695"/>
            <a:chExt cx="2388509" cy="807358"/>
          </a:xfrm>
        </p:grpSpPr>
        <p:sp>
          <p:nvSpPr>
            <p:cNvPr id="54" name="TextBox 6"/>
            <p:cNvSpPr txBox="1">
              <a:spLocks noChangeArrowheads="1"/>
            </p:cNvSpPr>
            <p:nvPr/>
          </p:nvSpPr>
          <p:spPr bwMode="auto">
            <a:xfrm>
              <a:off x="3592885" y="5406695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lvl="1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产品与运营</a:t>
              </a:r>
            </a:p>
          </p:txBody>
        </p:sp>
        <p:sp>
          <p:nvSpPr>
            <p:cNvPr id="55" name="TextBox 9"/>
            <p:cNvSpPr txBox="1"/>
            <p:nvPr/>
          </p:nvSpPr>
          <p:spPr>
            <a:xfrm>
              <a:off x="3592885" y="5875499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我们怎么做</a:t>
              </a: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935320" y="3001985"/>
            <a:ext cx="2388509" cy="776023"/>
            <a:chOff x="7935319" y="3001983"/>
            <a:chExt cx="2388509" cy="776023"/>
          </a:xfrm>
        </p:grpSpPr>
        <p:sp>
          <p:nvSpPr>
            <p:cNvPr id="57" name="TextBox 40"/>
            <p:cNvSpPr txBox="1">
              <a:spLocks noChangeArrowheads="1"/>
            </p:cNvSpPr>
            <p:nvPr/>
          </p:nvSpPr>
          <p:spPr bwMode="auto">
            <a:xfrm>
              <a:off x="7935319" y="3001983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lvl="1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财务与融资</a:t>
              </a:r>
            </a:p>
          </p:txBody>
        </p:sp>
        <p:sp>
          <p:nvSpPr>
            <p:cNvPr id="58" name="TextBox 41"/>
            <p:cNvSpPr txBox="1"/>
            <p:nvPr/>
          </p:nvSpPr>
          <p:spPr>
            <a:xfrm>
              <a:off x="7935319" y="3439452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商务合作方式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935320" y="4618509"/>
            <a:ext cx="2388509" cy="787459"/>
            <a:chOff x="7935319" y="4618507"/>
            <a:chExt cx="2388509" cy="787459"/>
          </a:xfrm>
        </p:grpSpPr>
        <p:sp>
          <p:nvSpPr>
            <p:cNvPr id="60" name="TextBox 6"/>
            <p:cNvSpPr txBox="1">
              <a:spLocks noChangeArrowheads="1"/>
            </p:cNvSpPr>
            <p:nvPr/>
          </p:nvSpPr>
          <p:spPr bwMode="auto">
            <a:xfrm>
              <a:off x="7935319" y="4618507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发展前景</a:t>
              </a:r>
            </a:p>
          </p:txBody>
        </p:sp>
        <p:sp>
          <p:nvSpPr>
            <p:cNvPr id="61" name="TextBox 10"/>
            <p:cNvSpPr txBox="1"/>
            <p:nvPr/>
          </p:nvSpPr>
          <p:spPr>
            <a:xfrm>
              <a:off x="7935319" y="5067412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长期的战略目标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0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0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右箭头 21"/>
          <p:cNvSpPr/>
          <p:nvPr/>
        </p:nvSpPr>
        <p:spPr>
          <a:xfrm>
            <a:off x="1" y="4309946"/>
            <a:ext cx="11999863" cy="514490"/>
          </a:xfrm>
          <a:prstGeom prst="rightArrow">
            <a:avLst/>
          </a:prstGeom>
          <a:solidFill>
            <a:srgbClr val="124062">
              <a:alpha val="40000"/>
            </a:srgbClr>
          </a:solidFill>
          <a:ln w="28575" cap="flat" cmpd="sng" algn="ctr">
            <a:noFill/>
            <a:prstDash val="solid"/>
            <a:miter lim="800000"/>
          </a:ln>
          <a:effectLst/>
        </p:spPr>
        <p:txBody>
          <a:bodyPr lIns="0" rIns="0" bIns="12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smtClean="0">
              <a:ln>
                <a:noFill/>
              </a:ln>
              <a:solidFill>
                <a:srgbClr val="3F7EE5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3" name="Freeform 7"/>
          <p:cNvSpPr>
            <a:spLocks noEditPoints="1"/>
          </p:cNvSpPr>
          <p:nvPr/>
        </p:nvSpPr>
        <p:spPr bwMode="auto">
          <a:xfrm flipH="1">
            <a:off x="-581025" y="4436222"/>
            <a:ext cx="581025" cy="261938"/>
          </a:xfrm>
          <a:custGeom>
            <a:avLst/>
            <a:gdLst>
              <a:gd name="T0" fmla="*/ 11 w 155"/>
              <a:gd name="T1" fmla="*/ 56 h 70"/>
              <a:gd name="T2" fmla="*/ 15 w 155"/>
              <a:gd name="T3" fmla="*/ 57 h 70"/>
              <a:gd name="T4" fmla="*/ 15 w 155"/>
              <a:gd name="T5" fmla="*/ 57 h 70"/>
              <a:gd name="T6" fmla="*/ 27 w 155"/>
              <a:gd name="T7" fmla="*/ 70 h 70"/>
              <a:gd name="T8" fmla="*/ 40 w 155"/>
              <a:gd name="T9" fmla="*/ 57 h 70"/>
              <a:gd name="T10" fmla="*/ 40 w 155"/>
              <a:gd name="T11" fmla="*/ 57 h 70"/>
              <a:gd name="T12" fmla="*/ 104 w 155"/>
              <a:gd name="T13" fmla="*/ 57 h 70"/>
              <a:gd name="T14" fmla="*/ 104 w 155"/>
              <a:gd name="T15" fmla="*/ 57 h 70"/>
              <a:gd name="T16" fmla="*/ 117 w 155"/>
              <a:gd name="T17" fmla="*/ 70 h 70"/>
              <a:gd name="T18" fmla="*/ 130 w 155"/>
              <a:gd name="T19" fmla="*/ 57 h 70"/>
              <a:gd name="T20" fmla="*/ 130 w 155"/>
              <a:gd name="T21" fmla="*/ 57 h 70"/>
              <a:gd name="T22" fmla="*/ 134 w 155"/>
              <a:gd name="T23" fmla="*/ 57 h 70"/>
              <a:gd name="T24" fmla="*/ 137 w 155"/>
              <a:gd name="T25" fmla="*/ 57 h 70"/>
              <a:gd name="T26" fmla="*/ 155 w 155"/>
              <a:gd name="T27" fmla="*/ 24 h 70"/>
              <a:gd name="T28" fmla="*/ 155 w 155"/>
              <a:gd name="T29" fmla="*/ 24 h 70"/>
              <a:gd name="T30" fmla="*/ 155 w 155"/>
              <a:gd name="T31" fmla="*/ 24 h 70"/>
              <a:gd name="T32" fmla="*/ 155 w 155"/>
              <a:gd name="T33" fmla="*/ 24 h 70"/>
              <a:gd name="T34" fmla="*/ 155 w 155"/>
              <a:gd name="T35" fmla="*/ 24 h 70"/>
              <a:gd name="T36" fmla="*/ 140 w 155"/>
              <a:gd name="T37" fmla="*/ 24 h 70"/>
              <a:gd name="T38" fmla="*/ 96 w 155"/>
              <a:gd name="T39" fmla="*/ 0 h 70"/>
              <a:gd name="T40" fmla="*/ 88 w 155"/>
              <a:gd name="T41" fmla="*/ 0 h 70"/>
              <a:gd name="T42" fmla="*/ 79 w 155"/>
              <a:gd name="T43" fmla="*/ 0 h 70"/>
              <a:gd name="T44" fmla="*/ 35 w 155"/>
              <a:gd name="T45" fmla="*/ 24 h 70"/>
              <a:gd name="T46" fmla="*/ 25 w 155"/>
              <a:gd name="T47" fmla="*/ 24 h 70"/>
              <a:gd name="T48" fmla="*/ 0 w 155"/>
              <a:gd name="T49" fmla="*/ 56 h 70"/>
              <a:gd name="T50" fmla="*/ 0 w 155"/>
              <a:gd name="T51" fmla="*/ 57 h 70"/>
              <a:gd name="T52" fmla="*/ 1 w 155"/>
              <a:gd name="T53" fmla="*/ 56 h 70"/>
              <a:gd name="T54" fmla="*/ 11 w 155"/>
              <a:gd name="T55" fmla="*/ 56 h 70"/>
              <a:gd name="T56" fmla="*/ 85 w 155"/>
              <a:gd name="T57" fmla="*/ 8 h 70"/>
              <a:gd name="T58" fmla="*/ 85 w 155"/>
              <a:gd name="T59" fmla="*/ 23 h 70"/>
              <a:gd name="T60" fmla="*/ 47 w 155"/>
              <a:gd name="T61" fmla="*/ 23 h 70"/>
              <a:gd name="T62" fmla="*/ 47 w 155"/>
              <a:gd name="T63" fmla="*/ 23 h 70"/>
              <a:gd name="T64" fmla="*/ 80 w 155"/>
              <a:gd name="T65" fmla="*/ 8 h 70"/>
              <a:gd name="T66" fmla="*/ 85 w 155"/>
              <a:gd name="T67" fmla="*/ 8 h 70"/>
              <a:gd name="T68" fmla="*/ 90 w 155"/>
              <a:gd name="T69" fmla="*/ 23 h 70"/>
              <a:gd name="T70" fmla="*/ 89 w 155"/>
              <a:gd name="T71" fmla="*/ 7 h 70"/>
              <a:gd name="T72" fmla="*/ 95 w 155"/>
              <a:gd name="T73" fmla="*/ 8 h 70"/>
              <a:gd name="T74" fmla="*/ 128 w 155"/>
              <a:gd name="T75" fmla="*/ 23 h 70"/>
              <a:gd name="T76" fmla="*/ 90 w 155"/>
              <a:gd name="T77" fmla="*/ 2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5" h="70">
                <a:moveTo>
                  <a:pt x="11" y="56"/>
                </a:moveTo>
                <a:cubicBezTo>
                  <a:pt x="15" y="57"/>
                  <a:pt x="15" y="57"/>
                  <a:pt x="15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64"/>
                  <a:pt x="20" y="70"/>
                  <a:pt x="27" y="70"/>
                </a:cubicBezTo>
                <a:cubicBezTo>
                  <a:pt x="35" y="70"/>
                  <a:pt x="40" y="64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64"/>
                  <a:pt x="110" y="70"/>
                  <a:pt x="117" y="70"/>
                </a:cubicBezTo>
                <a:cubicBezTo>
                  <a:pt x="124" y="70"/>
                  <a:pt x="130" y="64"/>
                  <a:pt x="130" y="57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7" y="57"/>
                  <a:pt x="155" y="59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27" y="8"/>
                  <a:pt x="109" y="2"/>
                  <a:pt x="96" y="0"/>
                </a:cubicBezTo>
                <a:cubicBezTo>
                  <a:pt x="96" y="0"/>
                  <a:pt x="90" y="0"/>
                  <a:pt x="88" y="0"/>
                </a:cubicBezTo>
                <a:cubicBezTo>
                  <a:pt x="85" y="0"/>
                  <a:pt x="79" y="0"/>
                  <a:pt x="79" y="0"/>
                </a:cubicBezTo>
                <a:cubicBezTo>
                  <a:pt x="66" y="2"/>
                  <a:pt x="48" y="8"/>
                  <a:pt x="3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0" y="22"/>
                  <a:pt x="0" y="56"/>
                </a:cubicBezTo>
                <a:cubicBezTo>
                  <a:pt x="0" y="57"/>
                  <a:pt x="0" y="57"/>
                  <a:pt x="0" y="57"/>
                </a:cubicBezTo>
                <a:cubicBezTo>
                  <a:pt x="1" y="56"/>
                  <a:pt x="1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lose/>
                <a:moveTo>
                  <a:pt x="85" y="8"/>
                </a:moveTo>
                <a:cubicBezTo>
                  <a:pt x="85" y="23"/>
                  <a:pt x="85" y="23"/>
                  <a:pt x="85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58" y="13"/>
                  <a:pt x="70" y="9"/>
                  <a:pt x="80" y="8"/>
                </a:cubicBezTo>
                <a:cubicBezTo>
                  <a:pt x="81" y="8"/>
                  <a:pt x="83" y="8"/>
                  <a:pt x="85" y="8"/>
                </a:cubicBezTo>
                <a:close/>
                <a:moveTo>
                  <a:pt x="90" y="23"/>
                </a:moveTo>
                <a:cubicBezTo>
                  <a:pt x="89" y="7"/>
                  <a:pt x="89" y="7"/>
                  <a:pt x="89" y="7"/>
                </a:cubicBezTo>
                <a:cubicBezTo>
                  <a:pt x="92" y="8"/>
                  <a:pt x="94" y="8"/>
                  <a:pt x="95" y="8"/>
                </a:cubicBezTo>
                <a:cubicBezTo>
                  <a:pt x="105" y="9"/>
                  <a:pt x="118" y="13"/>
                  <a:pt x="128" y="23"/>
                </a:cubicBezTo>
                <a:lnTo>
                  <a:pt x="90" y="23"/>
                </a:lnTo>
                <a:close/>
              </a:path>
            </a:pathLst>
          </a:custGeom>
          <a:solidFill>
            <a:srgbClr val="124062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414687" y="4067828"/>
            <a:ext cx="1008112" cy="1008112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关键字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085272" y="4067828"/>
            <a:ext cx="1008112" cy="1008112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关键字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755857" y="4067828"/>
            <a:ext cx="1008112" cy="1008112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关键字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426443" y="4067828"/>
            <a:ext cx="1008112" cy="1008112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关键字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8097027" y="4067828"/>
            <a:ext cx="1008112" cy="1008112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关键字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9767615" y="4067828"/>
            <a:ext cx="1008112" cy="1008112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关键字</a:t>
            </a:r>
            <a:endParaRPr kumimoji="0" lang="zh-CN" alt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cxnSp>
        <p:nvCxnSpPr>
          <p:cNvPr id="30" name="肘形连接符 29"/>
          <p:cNvCxnSpPr/>
          <p:nvPr/>
        </p:nvCxnSpPr>
        <p:spPr>
          <a:xfrm rot="5400000" flipH="1" flipV="1">
            <a:off x="1824287" y="3154870"/>
            <a:ext cx="936104" cy="802267"/>
          </a:xfrm>
          <a:prstGeom prst="bentConnector3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diamond" w="med" len="med"/>
            <a:tailEnd type="triangle" w="med" len="med"/>
          </a:ln>
          <a:effectLst/>
        </p:spPr>
      </p:cxnSp>
      <p:sp>
        <p:nvSpPr>
          <p:cNvPr id="31" name="TextBox 29"/>
          <p:cNvSpPr txBox="1"/>
          <p:nvPr/>
        </p:nvSpPr>
        <p:spPr>
          <a:xfrm>
            <a:off x="823909" y="2184194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32" name="肘形连接符 31"/>
          <p:cNvCxnSpPr/>
          <p:nvPr/>
        </p:nvCxnSpPr>
        <p:spPr>
          <a:xfrm rot="16200000" flipH="1">
            <a:off x="3507696" y="5142860"/>
            <a:ext cx="936104" cy="802267"/>
          </a:xfrm>
          <a:prstGeom prst="bentConnector3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diamond" w="med" len="med"/>
            <a:tailEnd type="triangle" w="med" len="med"/>
          </a:ln>
          <a:effectLst/>
        </p:spPr>
      </p:cxnSp>
      <p:sp>
        <p:nvSpPr>
          <p:cNvPr id="33" name="TextBox 31"/>
          <p:cNvSpPr txBox="1"/>
          <p:nvPr/>
        </p:nvSpPr>
        <p:spPr>
          <a:xfrm>
            <a:off x="2494495" y="6020116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34" name="肘形连接符 33"/>
          <p:cNvCxnSpPr/>
          <p:nvPr/>
        </p:nvCxnSpPr>
        <p:spPr>
          <a:xfrm rot="5400000" flipH="1" flipV="1">
            <a:off x="5202729" y="3154870"/>
            <a:ext cx="936104" cy="802267"/>
          </a:xfrm>
          <a:prstGeom prst="bentConnector3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diamond" w="med" len="med"/>
            <a:tailEnd type="triangle" w="med" len="med"/>
          </a:ln>
          <a:effectLst/>
        </p:spPr>
      </p:cxnSp>
      <p:sp>
        <p:nvSpPr>
          <p:cNvPr id="35" name="TextBox 33"/>
          <p:cNvSpPr txBox="1"/>
          <p:nvPr/>
        </p:nvSpPr>
        <p:spPr>
          <a:xfrm>
            <a:off x="4202351" y="2184194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36" name="肘形连接符 35"/>
          <p:cNvCxnSpPr/>
          <p:nvPr/>
        </p:nvCxnSpPr>
        <p:spPr>
          <a:xfrm rot="16200000" flipH="1">
            <a:off x="6848867" y="5142860"/>
            <a:ext cx="936104" cy="802267"/>
          </a:xfrm>
          <a:prstGeom prst="bentConnector3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diamond" w="med" len="med"/>
            <a:tailEnd type="triangle" w="med" len="med"/>
          </a:ln>
          <a:effectLst/>
        </p:spPr>
      </p:cxnSp>
      <p:sp>
        <p:nvSpPr>
          <p:cNvPr id="37" name="TextBox 35"/>
          <p:cNvSpPr txBox="1"/>
          <p:nvPr/>
        </p:nvSpPr>
        <p:spPr>
          <a:xfrm>
            <a:off x="5835664" y="6020116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38" name="肘形连接符 37"/>
          <p:cNvCxnSpPr/>
          <p:nvPr/>
        </p:nvCxnSpPr>
        <p:spPr>
          <a:xfrm rot="5400000" flipH="1" flipV="1">
            <a:off x="8490841" y="3154870"/>
            <a:ext cx="936104" cy="802267"/>
          </a:xfrm>
          <a:prstGeom prst="bentConnector3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diamond" w="med" len="med"/>
            <a:tailEnd type="triangle" w="med" len="med"/>
          </a:ln>
          <a:effectLst/>
        </p:spPr>
      </p:cxnSp>
      <p:sp>
        <p:nvSpPr>
          <p:cNvPr id="39" name="TextBox 37"/>
          <p:cNvSpPr txBox="1"/>
          <p:nvPr/>
        </p:nvSpPr>
        <p:spPr>
          <a:xfrm>
            <a:off x="7490463" y="2184194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40" name="肘形连接符 39"/>
          <p:cNvCxnSpPr/>
          <p:nvPr/>
        </p:nvCxnSpPr>
        <p:spPr>
          <a:xfrm rot="16200000" flipH="1">
            <a:off x="10204752" y="5142861"/>
            <a:ext cx="936104" cy="802267"/>
          </a:xfrm>
          <a:prstGeom prst="bentConnector3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headEnd type="diamond" w="med" len="med"/>
            <a:tailEnd type="triangle" w="med" len="med"/>
          </a:ln>
          <a:effectLst/>
        </p:spPr>
      </p:cxnSp>
      <p:sp>
        <p:nvSpPr>
          <p:cNvPr id="41" name="TextBox 39"/>
          <p:cNvSpPr txBox="1"/>
          <p:nvPr/>
        </p:nvSpPr>
        <p:spPr>
          <a:xfrm>
            <a:off x="9191551" y="6020117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7037E-7 L 0.97266 3.7037E-7 " pathEditMode="relative" rAng="0" ptsTypes="AA">
                                      <p:cBhvr>
                                        <p:cTn id="10" dur="1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3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288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3" presetClass="entr" presetSubtype="288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1" grpId="0"/>
      <p:bldP spid="33" grpId="0"/>
      <p:bldP spid="35" grpId="0"/>
      <p:bldP spid="37" grpId="0"/>
      <p:bldP spid="39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Freeform 6"/>
          <p:cNvSpPr>
            <a:spLocks/>
          </p:cNvSpPr>
          <p:nvPr/>
        </p:nvSpPr>
        <p:spPr bwMode="auto">
          <a:xfrm>
            <a:off x="8194972" y="3506616"/>
            <a:ext cx="1025487" cy="115456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64" name="Freeform 5"/>
          <p:cNvSpPr>
            <a:spLocks/>
          </p:cNvSpPr>
          <p:nvPr/>
        </p:nvSpPr>
        <p:spPr bwMode="auto">
          <a:xfrm>
            <a:off x="2306217" y="3829664"/>
            <a:ext cx="985251" cy="110926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65" name="Freeform 3"/>
          <p:cNvSpPr>
            <a:spLocks/>
          </p:cNvSpPr>
          <p:nvPr/>
        </p:nvSpPr>
        <p:spPr bwMode="auto">
          <a:xfrm>
            <a:off x="3450257" y="4429137"/>
            <a:ext cx="1222691" cy="137659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66" name="Freeform 4"/>
          <p:cNvSpPr>
            <a:spLocks/>
          </p:cNvSpPr>
          <p:nvPr/>
        </p:nvSpPr>
        <p:spPr bwMode="auto">
          <a:xfrm>
            <a:off x="6842125" y="2673183"/>
            <a:ext cx="1222691" cy="137659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67" name="Freeform 2"/>
          <p:cNvSpPr>
            <a:spLocks/>
          </p:cNvSpPr>
          <p:nvPr/>
        </p:nvSpPr>
        <p:spPr bwMode="auto">
          <a:xfrm>
            <a:off x="5935173" y="3900122"/>
            <a:ext cx="1664360" cy="187385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68" name="Freeform 1"/>
          <p:cNvSpPr>
            <a:spLocks/>
          </p:cNvSpPr>
          <p:nvPr/>
        </p:nvSpPr>
        <p:spPr bwMode="auto">
          <a:xfrm>
            <a:off x="4154857" y="2836982"/>
            <a:ext cx="1664360" cy="187385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cxnSp>
        <p:nvCxnSpPr>
          <p:cNvPr id="69" name="肘形连接符 68"/>
          <p:cNvCxnSpPr/>
          <p:nvPr/>
        </p:nvCxnSpPr>
        <p:spPr>
          <a:xfrm rot="10800000">
            <a:off x="1110755" y="1960293"/>
            <a:ext cx="3858305" cy="797270"/>
          </a:xfrm>
          <a:prstGeom prst="bentConnector3">
            <a:avLst>
              <a:gd name="adj1" fmla="val -296"/>
            </a:avLst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sp>
        <p:nvSpPr>
          <p:cNvPr id="70" name="TextBox 4"/>
          <p:cNvSpPr txBox="1"/>
          <p:nvPr/>
        </p:nvSpPr>
        <p:spPr>
          <a:xfrm>
            <a:off x="1008509" y="2018929"/>
            <a:ext cx="357759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cxnSp>
        <p:nvCxnSpPr>
          <p:cNvPr id="71" name="肘形连接符 70"/>
          <p:cNvCxnSpPr/>
          <p:nvPr/>
        </p:nvCxnSpPr>
        <p:spPr>
          <a:xfrm rot="10800000">
            <a:off x="1161633" y="3138661"/>
            <a:ext cx="2190323" cy="953450"/>
          </a:xfrm>
          <a:prstGeom prst="bentConnector3">
            <a:avLst>
              <a:gd name="adj1" fmla="val -20448"/>
            </a:avLst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sp>
        <p:nvSpPr>
          <p:cNvPr id="72" name="TextBox 4"/>
          <p:cNvSpPr txBox="1"/>
          <p:nvPr/>
        </p:nvSpPr>
        <p:spPr>
          <a:xfrm>
            <a:off x="1008509" y="3214146"/>
            <a:ext cx="269101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73" name="肘形连接符 72"/>
          <p:cNvCxnSpPr/>
          <p:nvPr/>
        </p:nvCxnSpPr>
        <p:spPr>
          <a:xfrm flipH="1">
            <a:off x="1094823" y="5841924"/>
            <a:ext cx="2951819" cy="862095"/>
          </a:xfrm>
          <a:prstGeom prst="bentConnector3">
            <a:avLst>
              <a:gd name="adj1" fmla="val -29249"/>
            </a:avLst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sp>
        <p:nvSpPr>
          <p:cNvPr id="74" name="TextBox 4"/>
          <p:cNvSpPr txBox="1"/>
          <p:nvPr/>
        </p:nvSpPr>
        <p:spPr>
          <a:xfrm>
            <a:off x="1008509" y="5871141"/>
            <a:ext cx="289218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cxnSp>
        <p:nvCxnSpPr>
          <p:cNvPr id="75" name="肘形连接符 74"/>
          <p:cNvCxnSpPr/>
          <p:nvPr/>
        </p:nvCxnSpPr>
        <p:spPr>
          <a:xfrm>
            <a:off x="6765434" y="5843053"/>
            <a:ext cx="3672199" cy="830189"/>
          </a:xfrm>
          <a:prstGeom prst="bentConnector3">
            <a:avLst>
              <a:gd name="adj1" fmla="val 199"/>
            </a:avLst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sp>
        <p:nvSpPr>
          <p:cNvPr id="76" name="TextBox 4"/>
          <p:cNvSpPr txBox="1"/>
          <p:nvPr/>
        </p:nvSpPr>
        <p:spPr>
          <a:xfrm>
            <a:off x="6940812" y="5904740"/>
            <a:ext cx="34813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cxnSp>
        <p:nvCxnSpPr>
          <p:cNvPr id="77" name="肘形连接符 76"/>
          <p:cNvCxnSpPr/>
          <p:nvPr/>
        </p:nvCxnSpPr>
        <p:spPr>
          <a:xfrm flipV="1">
            <a:off x="7446585" y="1919151"/>
            <a:ext cx="2891740" cy="706197"/>
          </a:xfrm>
          <a:prstGeom prst="bentConnector3">
            <a:avLst>
              <a:gd name="adj1" fmla="val 109"/>
            </a:avLst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sp>
        <p:nvSpPr>
          <p:cNvPr id="78" name="TextBox 4"/>
          <p:cNvSpPr txBox="1"/>
          <p:nvPr/>
        </p:nvSpPr>
        <p:spPr>
          <a:xfrm>
            <a:off x="7620685" y="1982671"/>
            <a:ext cx="264233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cxnSp>
        <p:nvCxnSpPr>
          <p:cNvPr id="79" name="肘形连接符 78"/>
          <p:cNvCxnSpPr/>
          <p:nvPr/>
        </p:nvCxnSpPr>
        <p:spPr>
          <a:xfrm>
            <a:off x="8177674" y="4399318"/>
            <a:ext cx="2160651" cy="1177937"/>
          </a:xfrm>
          <a:prstGeom prst="bentConnector3">
            <a:avLst>
              <a:gd name="adj1" fmla="val -14421"/>
            </a:avLst>
          </a:prstGeom>
          <a:noFill/>
          <a:ln w="6350" cap="flat" cmpd="sng" algn="ctr">
            <a:solidFill>
              <a:sysClr val="window" lastClr="FFFFFF">
                <a:lumMod val="50000"/>
              </a:sysClr>
            </a:solidFill>
            <a:prstDash val="dash"/>
            <a:miter lim="800000"/>
          </a:ln>
          <a:effectLst/>
        </p:spPr>
      </p:cxnSp>
      <p:sp>
        <p:nvSpPr>
          <p:cNvPr id="80" name="TextBox 4"/>
          <p:cNvSpPr txBox="1"/>
          <p:nvPr/>
        </p:nvSpPr>
        <p:spPr>
          <a:xfrm>
            <a:off x="7983621" y="4835869"/>
            <a:ext cx="243856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81" name="Freeform 14"/>
          <p:cNvSpPr>
            <a:spLocks noEditPoints="1"/>
          </p:cNvSpPr>
          <p:nvPr/>
        </p:nvSpPr>
        <p:spPr bwMode="auto">
          <a:xfrm>
            <a:off x="6510802" y="4350843"/>
            <a:ext cx="539565" cy="492603"/>
          </a:xfrm>
          <a:custGeom>
            <a:avLst/>
            <a:gdLst>
              <a:gd name="T0" fmla="*/ 168 w 454"/>
              <a:gd name="T1" fmla="*/ 245 h 417"/>
              <a:gd name="T2" fmla="*/ 139 w 454"/>
              <a:gd name="T3" fmla="*/ 247 h 417"/>
              <a:gd name="T4" fmla="*/ 132 w 454"/>
              <a:gd name="T5" fmla="*/ 144 h 417"/>
              <a:gd name="T6" fmla="*/ 131 w 454"/>
              <a:gd name="T7" fmla="*/ 248 h 417"/>
              <a:gd name="T8" fmla="*/ 111 w 454"/>
              <a:gd name="T9" fmla="*/ 417 h 417"/>
              <a:gd name="T10" fmla="*/ 91 w 454"/>
              <a:gd name="T11" fmla="*/ 264 h 417"/>
              <a:gd name="T12" fmla="*/ 81 w 454"/>
              <a:gd name="T13" fmla="*/ 397 h 417"/>
              <a:gd name="T14" fmla="*/ 41 w 454"/>
              <a:gd name="T15" fmla="*/ 397 h 417"/>
              <a:gd name="T16" fmla="*/ 40 w 454"/>
              <a:gd name="T17" fmla="*/ 238 h 417"/>
              <a:gd name="T18" fmla="*/ 30 w 454"/>
              <a:gd name="T19" fmla="*/ 193 h 417"/>
              <a:gd name="T20" fmla="*/ 17 w 454"/>
              <a:gd name="T21" fmla="*/ 263 h 417"/>
              <a:gd name="T22" fmla="*/ 1 w 454"/>
              <a:gd name="T23" fmla="*/ 192 h 417"/>
              <a:gd name="T24" fmla="*/ 54 w 454"/>
              <a:gd name="T25" fmla="*/ 98 h 417"/>
              <a:gd name="T26" fmla="*/ 76 w 454"/>
              <a:gd name="T27" fmla="*/ 143 h 417"/>
              <a:gd name="T28" fmla="*/ 77 w 454"/>
              <a:gd name="T29" fmla="*/ 104 h 417"/>
              <a:gd name="T30" fmla="*/ 88 w 454"/>
              <a:gd name="T31" fmla="*/ 98 h 417"/>
              <a:gd name="T32" fmla="*/ 90 w 454"/>
              <a:gd name="T33" fmla="*/ 114 h 417"/>
              <a:gd name="T34" fmla="*/ 109 w 454"/>
              <a:gd name="T35" fmla="*/ 95 h 417"/>
              <a:gd name="T36" fmla="*/ 148 w 454"/>
              <a:gd name="T37" fmla="*/ 110 h 417"/>
              <a:gd name="T38" fmla="*/ 53 w 454"/>
              <a:gd name="T39" fmla="*/ 58 h 417"/>
              <a:gd name="T40" fmla="*/ 119 w 454"/>
              <a:gd name="T41" fmla="*/ 58 h 417"/>
              <a:gd name="T42" fmla="*/ 121 w 454"/>
              <a:gd name="T43" fmla="*/ 37 h 417"/>
              <a:gd name="T44" fmla="*/ 51 w 454"/>
              <a:gd name="T45" fmla="*/ 37 h 417"/>
              <a:gd name="T46" fmla="*/ 53 w 454"/>
              <a:gd name="T47" fmla="*/ 58 h 417"/>
              <a:gd name="T48" fmla="*/ 322 w 454"/>
              <a:gd name="T49" fmla="*/ 341 h 417"/>
              <a:gd name="T50" fmla="*/ 322 w 454"/>
              <a:gd name="T51" fmla="*/ 76 h 417"/>
              <a:gd name="T52" fmla="*/ 429 w 454"/>
              <a:gd name="T53" fmla="*/ 209 h 417"/>
              <a:gd name="T54" fmla="*/ 215 w 454"/>
              <a:gd name="T55" fmla="*/ 209 h 417"/>
              <a:gd name="T56" fmla="*/ 429 w 454"/>
              <a:gd name="T57" fmla="*/ 209 h 417"/>
              <a:gd name="T58" fmla="*/ 323 w 454"/>
              <a:gd name="T59" fmla="*/ 129 h 417"/>
              <a:gd name="T60" fmla="*/ 331 w 454"/>
              <a:gd name="T61" fmla="*/ 106 h 417"/>
              <a:gd name="T62" fmla="*/ 313 w 454"/>
              <a:gd name="T63" fmla="*/ 106 h 417"/>
              <a:gd name="T64" fmla="*/ 321 w 454"/>
              <a:gd name="T65" fmla="*/ 129 h 417"/>
              <a:gd name="T66" fmla="*/ 321 w 454"/>
              <a:gd name="T67" fmla="*/ 288 h 417"/>
              <a:gd name="T68" fmla="*/ 313 w 454"/>
              <a:gd name="T69" fmla="*/ 311 h 417"/>
              <a:gd name="T70" fmla="*/ 331 w 454"/>
              <a:gd name="T71" fmla="*/ 311 h 417"/>
              <a:gd name="T72" fmla="*/ 323 w 454"/>
              <a:gd name="T73" fmla="*/ 288 h 417"/>
              <a:gd name="T74" fmla="*/ 219 w 454"/>
              <a:gd name="T75" fmla="*/ 200 h 417"/>
              <a:gd name="T76" fmla="*/ 219 w 454"/>
              <a:gd name="T77" fmla="*/ 218 h 417"/>
              <a:gd name="T78" fmla="*/ 242 w 454"/>
              <a:gd name="T79" fmla="*/ 209 h 417"/>
              <a:gd name="T80" fmla="*/ 234 w 454"/>
              <a:gd name="T81" fmla="*/ 200 h 417"/>
              <a:gd name="T82" fmla="*/ 409 w 454"/>
              <a:gd name="T83" fmla="*/ 200 h 417"/>
              <a:gd name="T84" fmla="*/ 401 w 454"/>
              <a:gd name="T85" fmla="*/ 209 h 417"/>
              <a:gd name="T86" fmla="*/ 425 w 454"/>
              <a:gd name="T87" fmla="*/ 218 h 417"/>
              <a:gd name="T88" fmla="*/ 425 w 454"/>
              <a:gd name="T89" fmla="*/ 200 h 417"/>
              <a:gd name="T90" fmla="*/ 312 w 454"/>
              <a:gd name="T91" fmla="*/ 146 h 417"/>
              <a:gd name="T92" fmla="*/ 309 w 454"/>
              <a:gd name="T93" fmla="*/ 202 h 417"/>
              <a:gd name="T94" fmla="*/ 257 w 454"/>
              <a:gd name="T95" fmla="*/ 211 h 417"/>
              <a:gd name="T96" fmla="*/ 319 w 454"/>
              <a:gd name="T97" fmla="*/ 221 h 417"/>
              <a:gd name="T98" fmla="*/ 326 w 454"/>
              <a:gd name="T99" fmla="*/ 218 h 417"/>
              <a:gd name="T100" fmla="*/ 331 w 454"/>
              <a:gd name="T101" fmla="*/ 14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54" h="417">
                <a:moveTo>
                  <a:pt x="170" y="192"/>
                </a:moveTo>
                <a:cubicBezTo>
                  <a:pt x="171" y="210"/>
                  <a:pt x="168" y="245"/>
                  <a:pt x="168" y="245"/>
                </a:cubicBezTo>
                <a:cubicBezTo>
                  <a:pt x="165" y="255"/>
                  <a:pt x="164" y="263"/>
                  <a:pt x="154" y="263"/>
                </a:cubicBezTo>
                <a:cubicBezTo>
                  <a:pt x="143" y="264"/>
                  <a:pt x="139" y="256"/>
                  <a:pt x="139" y="247"/>
                </a:cubicBezTo>
                <a:cubicBezTo>
                  <a:pt x="139" y="247"/>
                  <a:pt x="142" y="218"/>
                  <a:pt x="141" y="193"/>
                </a:cubicBezTo>
                <a:cubicBezTo>
                  <a:pt x="140" y="174"/>
                  <a:pt x="134" y="145"/>
                  <a:pt x="132" y="144"/>
                </a:cubicBezTo>
                <a:cubicBezTo>
                  <a:pt x="132" y="238"/>
                  <a:pt x="132" y="238"/>
                  <a:pt x="132" y="238"/>
                </a:cubicBezTo>
                <a:cubicBezTo>
                  <a:pt x="132" y="242"/>
                  <a:pt x="131" y="245"/>
                  <a:pt x="131" y="248"/>
                </a:cubicBezTo>
                <a:cubicBezTo>
                  <a:pt x="131" y="397"/>
                  <a:pt x="131" y="397"/>
                  <a:pt x="131" y="397"/>
                </a:cubicBezTo>
                <a:cubicBezTo>
                  <a:pt x="131" y="408"/>
                  <a:pt x="122" y="417"/>
                  <a:pt x="111" y="417"/>
                </a:cubicBezTo>
                <a:cubicBezTo>
                  <a:pt x="100" y="417"/>
                  <a:pt x="91" y="408"/>
                  <a:pt x="91" y="397"/>
                </a:cubicBezTo>
                <a:cubicBezTo>
                  <a:pt x="91" y="264"/>
                  <a:pt x="91" y="264"/>
                  <a:pt x="91" y="264"/>
                </a:cubicBezTo>
                <a:cubicBezTo>
                  <a:pt x="81" y="264"/>
                  <a:pt x="81" y="264"/>
                  <a:pt x="81" y="264"/>
                </a:cubicBezTo>
                <a:cubicBezTo>
                  <a:pt x="81" y="397"/>
                  <a:pt x="81" y="397"/>
                  <a:pt x="81" y="397"/>
                </a:cubicBezTo>
                <a:cubicBezTo>
                  <a:pt x="81" y="408"/>
                  <a:pt x="72" y="417"/>
                  <a:pt x="61" y="417"/>
                </a:cubicBezTo>
                <a:cubicBezTo>
                  <a:pt x="50" y="417"/>
                  <a:pt x="41" y="408"/>
                  <a:pt x="41" y="397"/>
                </a:cubicBezTo>
                <a:cubicBezTo>
                  <a:pt x="41" y="248"/>
                  <a:pt x="41" y="248"/>
                  <a:pt x="41" y="248"/>
                </a:cubicBezTo>
                <a:cubicBezTo>
                  <a:pt x="40" y="245"/>
                  <a:pt x="40" y="242"/>
                  <a:pt x="40" y="238"/>
                </a:cubicBezTo>
                <a:cubicBezTo>
                  <a:pt x="40" y="238"/>
                  <a:pt x="40" y="144"/>
                  <a:pt x="39" y="144"/>
                </a:cubicBezTo>
                <a:cubicBezTo>
                  <a:pt x="37" y="145"/>
                  <a:pt x="31" y="174"/>
                  <a:pt x="30" y="193"/>
                </a:cubicBezTo>
                <a:cubicBezTo>
                  <a:pt x="29" y="218"/>
                  <a:pt x="32" y="247"/>
                  <a:pt x="32" y="247"/>
                </a:cubicBezTo>
                <a:cubicBezTo>
                  <a:pt x="32" y="256"/>
                  <a:pt x="28" y="264"/>
                  <a:pt x="17" y="263"/>
                </a:cubicBezTo>
                <a:cubicBezTo>
                  <a:pt x="7" y="263"/>
                  <a:pt x="6" y="255"/>
                  <a:pt x="4" y="245"/>
                </a:cubicBezTo>
                <a:cubicBezTo>
                  <a:pt x="4" y="245"/>
                  <a:pt x="0" y="210"/>
                  <a:pt x="1" y="192"/>
                </a:cubicBezTo>
                <a:cubicBezTo>
                  <a:pt x="6" y="132"/>
                  <a:pt x="19" y="114"/>
                  <a:pt x="23" y="110"/>
                </a:cubicBezTo>
                <a:cubicBezTo>
                  <a:pt x="31" y="106"/>
                  <a:pt x="44" y="101"/>
                  <a:pt x="54" y="98"/>
                </a:cubicBezTo>
                <a:cubicBezTo>
                  <a:pt x="56" y="97"/>
                  <a:pt x="59" y="95"/>
                  <a:pt x="62" y="95"/>
                </a:cubicBezTo>
                <a:cubicBezTo>
                  <a:pt x="63" y="102"/>
                  <a:pt x="66" y="120"/>
                  <a:pt x="76" y="143"/>
                </a:cubicBezTo>
                <a:cubicBezTo>
                  <a:pt x="78" y="128"/>
                  <a:pt x="81" y="115"/>
                  <a:pt x="81" y="11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77" y="104"/>
                  <a:pt x="83" y="98"/>
                  <a:pt x="83" y="98"/>
                </a:cubicBezTo>
                <a:cubicBezTo>
                  <a:pt x="83" y="98"/>
                  <a:pt x="88" y="98"/>
                  <a:pt x="88" y="98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91" y="115"/>
                  <a:pt x="93" y="128"/>
                  <a:pt x="95" y="143"/>
                </a:cubicBezTo>
                <a:cubicBezTo>
                  <a:pt x="106" y="120"/>
                  <a:pt x="108" y="102"/>
                  <a:pt x="109" y="95"/>
                </a:cubicBezTo>
                <a:cubicBezTo>
                  <a:pt x="112" y="95"/>
                  <a:pt x="115" y="97"/>
                  <a:pt x="118" y="98"/>
                </a:cubicBezTo>
                <a:cubicBezTo>
                  <a:pt x="127" y="101"/>
                  <a:pt x="141" y="106"/>
                  <a:pt x="148" y="110"/>
                </a:cubicBezTo>
                <a:cubicBezTo>
                  <a:pt x="152" y="114"/>
                  <a:pt x="165" y="132"/>
                  <a:pt x="170" y="192"/>
                </a:cubicBezTo>
                <a:close/>
                <a:moveTo>
                  <a:pt x="53" y="58"/>
                </a:moveTo>
                <a:cubicBezTo>
                  <a:pt x="58" y="75"/>
                  <a:pt x="69" y="90"/>
                  <a:pt x="86" y="90"/>
                </a:cubicBezTo>
                <a:cubicBezTo>
                  <a:pt x="104" y="90"/>
                  <a:pt x="114" y="75"/>
                  <a:pt x="119" y="58"/>
                </a:cubicBezTo>
                <a:cubicBezTo>
                  <a:pt x="124" y="56"/>
                  <a:pt x="127" y="48"/>
                  <a:pt x="126" y="43"/>
                </a:cubicBezTo>
                <a:cubicBezTo>
                  <a:pt x="126" y="40"/>
                  <a:pt x="124" y="38"/>
                  <a:pt x="121" y="37"/>
                </a:cubicBezTo>
                <a:cubicBezTo>
                  <a:pt x="120" y="16"/>
                  <a:pt x="107" y="0"/>
                  <a:pt x="86" y="0"/>
                </a:cubicBezTo>
                <a:cubicBezTo>
                  <a:pt x="66" y="0"/>
                  <a:pt x="52" y="16"/>
                  <a:pt x="51" y="37"/>
                </a:cubicBezTo>
                <a:cubicBezTo>
                  <a:pt x="48" y="37"/>
                  <a:pt x="45" y="39"/>
                  <a:pt x="45" y="43"/>
                </a:cubicBezTo>
                <a:cubicBezTo>
                  <a:pt x="44" y="49"/>
                  <a:pt x="48" y="57"/>
                  <a:pt x="53" y="58"/>
                </a:cubicBezTo>
                <a:close/>
                <a:moveTo>
                  <a:pt x="454" y="209"/>
                </a:moveTo>
                <a:cubicBezTo>
                  <a:pt x="454" y="282"/>
                  <a:pt x="395" y="341"/>
                  <a:pt x="322" y="341"/>
                </a:cubicBezTo>
                <a:cubicBezTo>
                  <a:pt x="249" y="341"/>
                  <a:pt x="189" y="282"/>
                  <a:pt x="189" y="209"/>
                </a:cubicBezTo>
                <a:cubicBezTo>
                  <a:pt x="189" y="135"/>
                  <a:pt x="249" y="76"/>
                  <a:pt x="322" y="76"/>
                </a:cubicBezTo>
                <a:cubicBezTo>
                  <a:pt x="395" y="76"/>
                  <a:pt x="454" y="135"/>
                  <a:pt x="454" y="209"/>
                </a:cubicBezTo>
                <a:close/>
                <a:moveTo>
                  <a:pt x="429" y="209"/>
                </a:moveTo>
                <a:cubicBezTo>
                  <a:pt x="429" y="149"/>
                  <a:pt x="381" y="101"/>
                  <a:pt x="322" y="101"/>
                </a:cubicBezTo>
                <a:cubicBezTo>
                  <a:pt x="263" y="101"/>
                  <a:pt x="215" y="149"/>
                  <a:pt x="215" y="209"/>
                </a:cubicBezTo>
                <a:cubicBezTo>
                  <a:pt x="215" y="268"/>
                  <a:pt x="263" y="316"/>
                  <a:pt x="322" y="316"/>
                </a:cubicBezTo>
                <a:cubicBezTo>
                  <a:pt x="381" y="316"/>
                  <a:pt x="429" y="268"/>
                  <a:pt x="429" y="209"/>
                </a:cubicBezTo>
                <a:close/>
                <a:moveTo>
                  <a:pt x="321" y="129"/>
                </a:moveTo>
                <a:cubicBezTo>
                  <a:pt x="323" y="129"/>
                  <a:pt x="323" y="129"/>
                  <a:pt x="323" y="129"/>
                </a:cubicBezTo>
                <a:cubicBezTo>
                  <a:pt x="327" y="129"/>
                  <a:pt x="331" y="125"/>
                  <a:pt x="331" y="121"/>
                </a:cubicBezTo>
                <a:cubicBezTo>
                  <a:pt x="331" y="106"/>
                  <a:pt x="331" y="106"/>
                  <a:pt x="331" y="106"/>
                </a:cubicBezTo>
                <a:cubicBezTo>
                  <a:pt x="328" y="105"/>
                  <a:pt x="325" y="105"/>
                  <a:pt x="322" y="105"/>
                </a:cubicBezTo>
                <a:cubicBezTo>
                  <a:pt x="319" y="105"/>
                  <a:pt x="316" y="105"/>
                  <a:pt x="313" y="106"/>
                </a:cubicBezTo>
                <a:cubicBezTo>
                  <a:pt x="313" y="121"/>
                  <a:pt x="313" y="121"/>
                  <a:pt x="313" y="121"/>
                </a:cubicBezTo>
                <a:cubicBezTo>
                  <a:pt x="313" y="125"/>
                  <a:pt x="316" y="129"/>
                  <a:pt x="321" y="129"/>
                </a:cubicBezTo>
                <a:close/>
                <a:moveTo>
                  <a:pt x="323" y="288"/>
                </a:moveTo>
                <a:cubicBezTo>
                  <a:pt x="321" y="288"/>
                  <a:pt x="321" y="288"/>
                  <a:pt x="321" y="288"/>
                </a:cubicBezTo>
                <a:cubicBezTo>
                  <a:pt x="316" y="288"/>
                  <a:pt x="313" y="292"/>
                  <a:pt x="313" y="296"/>
                </a:cubicBezTo>
                <a:cubicBezTo>
                  <a:pt x="313" y="311"/>
                  <a:pt x="313" y="311"/>
                  <a:pt x="313" y="311"/>
                </a:cubicBezTo>
                <a:cubicBezTo>
                  <a:pt x="316" y="312"/>
                  <a:pt x="319" y="312"/>
                  <a:pt x="322" y="312"/>
                </a:cubicBezTo>
                <a:cubicBezTo>
                  <a:pt x="325" y="312"/>
                  <a:pt x="328" y="312"/>
                  <a:pt x="331" y="311"/>
                </a:cubicBezTo>
                <a:cubicBezTo>
                  <a:pt x="331" y="296"/>
                  <a:pt x="331" y="296"/>
                  <a:pt x="331" y="296"/>
                </a:cubicBezTo>
                <a:cubicBezTo>
                  <a:pt x="331" y="292"/>
                  <a:pt x="327" y="288"/>
                  <a:pt x="323" y="288"/>
                </a:cubicBezTo>
                <a:close/>
                <a:moveTo>
                  <a:pt x="234" y="200"/>
                </a:moveTo>
                <a:cubicBezTo>
                  <a:pt x="219" y="200"/>
                  <a:pt x="219" y="200"/>
                  <a:pt x="219" y="200"/>
                </a:cubicBezTo>
                <a:cubicBezTo>
                  <a:pt x="219" y="202"/>
                  <a:pt x="219" y="205"/>
                  <a:pt x="219" y="209"/>
                </a:cubicBezTo>
                <a:cubicBezTo>
                  <a:pt x="219" y="212"/>
                  <a:pt x="219" y="215"/>
                  <a:pt x="219" y="218"/>
                </a:cubicBezTo>
                <a:cubicBezTo>
                  <a:pt x="234" y="218"/>
                  <a:pt x="234" y="218"/>
                  <a:pt x="234" y="218"/>
                </a:cubicBezTo>
                <a:cubicBezTo>
                  <a:pt x="239" y="218"/>
                  <a:pt x="242" y="214"/>
                  <a:pt x="242" y="209"/>
                </a:cubicBezTo>
                <a:cubicBezTo>
                  <a:pt x="242" y="208"/>
                  <a:pt x="242" y="208"/>
                  <a:pt x="242" y="208"/>
                </a:cubicBezTo>
                <a:cubicBezTo>
                  <a:pt x="242" y="203"/>
                  <a:pt x="239" y="200"/>
                  <a:pt x="234" y="200"/>
                </a:cubicBezTo>
                <a:close/>
                <a:moveTo>
                  <a:pt x="425" y="200"/>
                </a:moveTo>
                <a:cubicBezTo>
                  <a:pt x="409" y="200"/>
                  <a:pt x="409" y="200"/>
                  <a:pt x="409" y="200"/>
                </a:cubicBezTo>
                <a:cubicBezTo>
                  <a:pt x="405" y="200"/>
                  <a:pt x="401" y="203"/>
                  <a:pt x="401" y="208"/>
                </a:cubicBezTo>
                <a:cubicBezTo>
                  <a:pt x="401" y="209"/>
                  <a:pt x="401" y="209"/>
                  <a:pt x="401" y="209"/>
                </a:cubicBezTo>
                <a:cubicBezTo>
                  <a:pt x="401" y="214"/>
                  <a:pt x="405" y="218"/>
                  <a:pt x="409" y="218"/>
                </a:cubicBezTo>
                <a:cubicBezTo>
                  <a:pt x="425" y="218"/>
                  <a:pt x="425" y="218"/>
                  <a:pt x="425" y="218"/>
                </a:cubicBezTo>
                <a:cubicBezTo>
                  <a:pt x="425" y="215"/>
                  <a:pt x="425" y="212"/>
                  <a:pt x="425" y="209"/>
                </a:cubicBezTo>
                <a:cubicBezTo>
                  <a:pt x="425" y="205"/>
                  <a:pt x="425" y="202"/>
                  <a:pt x="425" y="200"/>
                </a:cubicBezTo>
                <a:close/>
                <a:moveTo>
                  <a:pt x="322" y="136"/>
                </a:moveTo>
                <a:cubicBezTo>
                  <a:pt x="316" y="136"/>
                  <a:pt x="312" y="141"/>
                  <a:pt x="312" y="146"/>
                </a:cubicBezTo>
                <a:cubicBezTo>
                  <a:pt x="312" y="199"/>
                  <a:pt x="312" y="199"/>
                  <a:pt x="312" y="199"/>
                </a:cubicBezTo>
                <a:cubicBezTo>
                  <a:pt x="312" y="200"/>
                  <a:pt x="311" y="202"/>
                  <a:pt x="309" y="202"/>
                </a:cubicBezTo>
                <a:cubicBezTo>
                  <a:pt x="267" y="202"/>
                  <a:pt x="267" y="202"/>
                  <a:pt x="267" y="202"/>
                </a:cubicBezTo>
                <a:cubicBezTo>
                  <a:pt x="262" y="202"/>
                  <a:pt x="257" y="206"/>
                  <a:pt x="257" y="211"/>
                </a:cubicBezTo>
                <a:cubicBezTo>
                  <a:pt x="257" y="217"/>
                  <a:pt x="262" y="221"/>
                  <a:pt x="267" y="221"/>
                </a:cubicBezTo>
                <a:cubicBezTo>
                  <a:pt x="319" y="221"/>
                  <a:pt x="319" y="221"/>
                  <a:pt x="319" y="221"/>
                </a:cubicBezTo>
                <a:cubicBezTo>
                  <a:pt x="323" y="221"/>
                  <a:pt x="325" y="220"/>
                  <a:pt x="326" y="219"/>
                </a:cubicBezTo>
                <a:cubicBezTo>
                  <a:pt x="326" y="218"/>
                  <a:pt x="326" y="218"/>
                  <a:pt x="326" y="218"/>
                </a:cubicBezTo>
                <a:cubicBezTo>
                  <a:pt x="330" y="216"/>
                  <a:pt x="331" y="213"/>
                  <a:pt x="331" y="210"/>
                </a:cubicBezTo>
                <a:cubicBezTo>
                  <a:pt x="331" y="146"/>
                  <a:pt x="331" y="146"/>
                  <a:pt x="331" y="146"/>
                </a:cubicBezTo>
                <a:cubicBezTo>
                  <a:pt x="331" y="141"/>
                  <a:pt x="327" y="136"/>
                  <a:pt x="322" y="136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82" name="Freeform 15"/>
          <p:cNvSpPr>
            <a:spLocks noEditPoints="1"/>
          </p:cNvSpPr>
          <p:nvPr/>
        </p:nvSpPr>
        <p:spPr bwMode="auto">
          <a:xfrm>
            <a:off x="3886906" y="4728425"/>
            <a:ext cx="355595" cy="414489"/>
          </a:xfrm>
          <a:custGeom>
            <a:avLst/>
            <a:gdLst>
              <a:gd name="T0" fmla="*/ 286 w 335"/>
              <a:gd name="T1" fmla="*/ 49 h 393"/>
              <a:gd name="T2" fmla="*/ 179 w 335"/>
              <a:gd name="T3" fmla="*/ 11 h 393"/>
              <a:gd name="T4" fmla="*/ 167 w 335"/>
              <a:gd name="T5" fmla="*/ 49 h 393"/>
              <a:gd name="T6" fmla="*/ 65 w 335"/>
              <a:gd name="T7" fmla="*/ 49 h 393"/>
              <a:gd name="T8" fmla="*/ 50 w 335"/>
              <a:gd name="T9" fmla="*/ 173 h 393"/>
              <a:gd name="T10" fmla="*/ 11 w 335"/>
              <a:gd name="T11" fmla="*/ 179 h 393"/>
              <a:gd name="T12" fmla="*/ 162 w 335"/>
              <a:gd name="T13" fmla="*/ 381 h 393"/>
              <a:gd name="T14" fmla="*/ 162 w 335"/>
              <a:gd name="T15" fmla="*/ 393 h 393"/>
              <a:gd name="T16" fmla="*/ 192 w 335"/>
              <a:gd name="T17" fmla="*/ 381 h 393"/>
              <a:gd name="T18" fmla="*/ 128 w 335"/>
              <a:gd name="T19" fmla="*/ 365 h 393"/>
              <a:gd name="T20" fmla="*/ 196 w 335"/>
              <a:gd name="T21" fmla="*/ 354 h 393"/>
              <a:gd name="T22" fmla="*/ 139 w 335"/>
              <a:gd name="T23" fmla="*/ 349 h 393"/>
              <a:gd name="T24" fmla="*/ 258 w 335"/>
              <a:gd name="T25" fmla="*/ 224 h 393"/>
              <a:gd name="T26" fmla="*/ 221 w 335"/>
              <a:gd name="T27" fmla="*/ 295 h 393"/>
              <a:gd name="T28" fmla="*/ 114 w 335"/>
              <a:gd name="T29" fmla="*/ 295 h 393"/>
              <a:gd name="T30" fmla="*/ 98 w 335"/>
              <a:gd name="T31" fmla="*/ 251 h 393"/>
              <a:gd name="T32" fmla="*/ 131 w 335"/>
              <a:gd name="T33" fmla="*/ 77 h 393"/>
              <a:gd name="T34" fmla="*/ 158 w 335"/>
              <a:gd name="T35" fmla="*/ 71 h 393"/>
              <a:gd name="T36" fmla="*/ 197 w 335"/>
              <a:gd name="T37" fmla="*/ 74 h 393"/>
              <a:gd name="T38" fmla="*/ 270 w 335"/>
              <a:gd name="T39" fmla="*/ 173 h 393"/>
              <a:gd name="T40" fmla="*/ 192 w 335"/>
              <a:gd name="T41" fmla="*/ 91 h 393"/>
              <a:gd name="T42" fmla="*/ 168 w 335"/>
              <a:gd name="T43" fmla="*/ 87 h 393"/>
              <a:gd name="T44" fmla="*/ 158 w 335"/>
              <a:gd name="T45" fmla="*/ 88 h 393"/>
              <a:gd name="T46" fmla="*/ 82 w 335"/>
              <a:gd name="T47" fmla="*/ 173 h 393"/>
              <a:gd name="T48" fmla="*/ 129 w 335"/>
              <a:gd name="T49" fmla="*/ 267 h 393"/>
              <a:gd name="T50" fmla="*/ 139 w 335"/>
              <a:gd name="T51" fmla="*/ 303 h 393"/>
              <a:gd name="T52" fmla="*/ 206 w 335"/>
              <a:gd name="T53" fmla="*/ 267 h 393"/>
              <a:gd name="T54" fmla="*/ 252 w 335"/>
              <a:gd name="T55" fmla="*/ 173 h 393"/>
              <a:gd name="T56" fmla="*/ 286 w 335"/>
              <a:gd name="T57" fmla="*/ 287 h 393"/>
              <a:gd name="T58" fmla="*/ 284 w 335"/>
              <a:gd name="T59" fmla="*/ 157 h 393"/>
              <a:gd name="T60" fmla="*/ 335 w 335"/>
              <a:gd name="T61" fmla="*/ 168 h 393"/>
              <a:gd name="T62" fmla="*/ 188 w 335"/>
              <a:gd name="T63" fmla="*/ 216 h 393"/>
              <a:gd name="T64" fmla="*/ 181 w 335"/>
              <a:gd name="T65" fmla="*/ 219 h 393"/>
              <a:gd name="T66" fmla="*/ 175 w 335"/>
              <a:gd name="T67" fmla="*/ 217 h 393"/>
              <a:gd name="T68" fmla="*/ 160 w 335"/>
              <a:gd name="T69" fmla="*/ 217 h 393"/>
              <a:gd name="T70" fmla="*/ 154 w 335"/>
              <a:gd name="T71" fmla="*/ 219 h 393"/>
              <a:gd name="T72" fmla="*/ 146 w 335"/>
              <a:gd name="T73" fmla="*/ 216 h 393"/>
              <a:gd name="T74" fmla="*/ 134 w 335"/>
              <a:gd name="T75" fmla="*/ 227 h 393"/>
              <a:gd name="T76" fmla="*/ 162 w 335"/>
              <a:gd name="T77" fmla="*/ 287 h 393"/>
              <a:gd name="T78" fmla="*/ 140 w 335"/>
              <a:gd name="T79" fmla="*/ 227 h 393"/>
              <a:gd name="T80" fmla="*/ 150 w 335"/>
              <a:gd name="T81" fmla="*/ 224 h 393"/>
              <a:gd name="T82" fmla="*/ 160 w 335"/>
              <a:gd name="T83" fmla="*/ 229 h 393"/>
              <a:gd name="T84" fmla="*/ 163 w 335"/>
              <a:gd name="T85" fmla="*/ 223 h 393"/>
              <a:gd name="T86" fmla="*/ 171 w 335"/>
              <a:gd name="T87" fmla="*/ 223 h 393"/>
              <a:gd name="T88" fmla="*/ 174 w 335"/>
              <a:gd name="T89" fmla="*/ 229 h 393"/>
              <a:gd name="T90" fmla="*/ 185 w 335"/>
              <a:gd name="T91" fmla="*/ 224 h 393"/>
              <a:gd name="T92" fmla="*/ 194 w 335"/>
              <a:gd name="T93" fmla="*/ 227 h 393"/>
              <a:gd name="T94" fmla="*/ 173 w 335"/>
              <a:gd name="T95" fmla="*/ 287 h 393"/>
              <a:gd name="T96" fmla="*/ 201 w 335"/>
              <a:gd name="T97" fmla="*/ 227 h 393"/>
              <a:gd name="T98" fmla="*/ 49 w 335"/>
              <a:gd name="T99" fmla="*/ 287 h 393"/>
              <a:gd name="T100" fmla="*/ 49 w 335"/>
              <a:gd name="T101" fmla="*/ 271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93">
                <a:moveTo>
                  <a:pt x="258" y="93"/>
                </a:moveTo>
                <a:cubicBezTo>
                  <a:pt x="253" y="88"/>
                  <a:pt x="248" y="82"/>
                  <a:pt x="242" y="77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5" y="45"/>
                  <a:pt x="282" y="45"/>
                  <a:pt x="286" y="49"/>
                </a:cubicBezTo>
                <a:cubicBezTo>
                  <a:pt x="290" y="54"/>
                  <a:pt x="290" y="61"/>
                  <a:pt x="286" y="65"/>
                </a:cubicBezTo>
                <a:lnTo>
                  <a:pt x="258" y="93"/>
                </a:lnTo>
                <a:close/>
                <a:moveTo>
                  <a:pt x="179" y="49"/>
                </a:moveTo>
                <a:cubicBezTo>
                  <a:pt x="179" y="11"/>
                  <a:pt x="179" y="11"/>
                  <a:pt x="179" y="11"/>
                </a:cubicBezTo>
                <a:cubicBezTo>
                  <a:pt x="179" y="5"/>
                  <a:pt x="174" y="0"/>
                  <a:pt x="167" y="0"/>
                </a:cubicBezTo>
                <a:cubicBezTo>
                  <a:pt x="161" y="0"/>
                  <a:pt x="156" y="5"/>
                  <a:pt x="156" y="11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60" y="49"/>
                  <a:pt x="163" y="49"/>
                  <a:pt x="167" y="49"/>
                </a:cubicBezTo>
                <a:cubicBezTo>
                  <a:pt x="171" y="49"/>
                  <a:pt x="175" y="49"/>
                  <a:pt x="179" y="49"/>
                </a:cubicBezTo>
                <a:close/>
                <a:moveTo>
                  <a:pt x="77" y="93"/>
                </a:moveTo>
                <a:cubicBezTo>
                  <a:pt x="82" y="88"/>
                  <a:pt x="87" y="82"/>
                  <a:pt x="92" y="77"/>
                </a:cubicBezTo>
                <a:cubicBezTo>
                  <a:pt x="65" y="49"/>
                  <a:pt x="65" y="49"/>
                  <a:pt x="65" y="49"/>
                </a:cubicBezTo>
                <a:cubicBezTo>
                  <a:pt x="60" y="45"/>
                  <a:pt x="53" y="45"/>
                  <a:pt x="49" y="49"/>
                </a:cubicBezTo>
                <a:cubicBezTo>
                  <a:pt x="44" y="54"/>
                  <a:pt x="44" y="61"/>
                  <a:pt x="49" y="65"/>
                </a:cubicBezTo>
                <a:lnTo>
                  <a:pt x="77" y="93"/>
                </a:lnTo>
                <a:close/>
                <a:moveTo>
                  <a:pt x="50" y="173"/>
                </a:moveTo>
                <a:cubicBezTo>
                  <a:pt x="50" y="167"/>
                  <a:pt x="50" y="162"/>
                  <a:pt x="51" y="157"/>
                </a:cubicBezTo>
                <a:cubicBezTo>
                  <a:pt x="11" y="157"/>
                  <a:pt x="11" y="157"/>
                  <a:pt x="11" y="157"/>
                </a:cubicBezTo>
                <a:cubicBezTo>
                  <a:pt x="5" y="157"/>
                  <a:pt x="0" y="162"/>
                  <a:pt x="0" y="168"/>
                </a:cubicBezTo>
                <a:cubicBezTo>
                  <a:pt x="0" y="174"/>
                  <a:pt x="5" y="179"/>
                  <a:pt x="11" y="179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50" y="177"/>
                  <a:pt x="50" y="175"/>
                  <a:pt x="50" y="173"/>
                </a:cubicBezTo>
                <a:close/>
                <a:moveTo>
                  <a:pt x="172" y="381"/>
                </a:moveTo>
                <a:cubicBezTo>
                  <a:pt x="162" y="381"/>
                  <a:pt x="162" y="381"/>
                  <a:pt x="162" y="381"/>
                </a:cubicBezTo>
                <a:cubicBezTo>
                  <a:pt x="143" y="381"/>
                  <a:pt x="143" y="381"/>
                  <a:pt x="143" y="381"/>
                </a:cubicBezTo>
                <a:cubicBezTo>
                  <a:pt x="143" y="382"/>
                  <a:pt x="143" y="382"/>
                  <a:pt x="143" y="382"/>
                </a:cubicBezTo>
                <a:cubicBezTo>
                  <a:pt x="143" y="388"/>
                  <a:pt x="152" y="393"/>
                  <a:pt x="160" y="393"/>
                </a:cubicBezTo>
                <a:cubicBezTo>
                  <a:pt x="162" y="393"/>
                  <a:pt x="162" y="393"/>
                  <a:pt x="162" y="393"/>
                </a:cubicBezTo>
                <a:cubicBezTo>
                  <a:pt x="173" y="393"/>
                  <a:pt x="173" y="393"/>
                  <a:pt x="173" y="393"/>
                </a:cubicBezTo>
                <a:cubicBezTo>
                  <a:pt x="174" y="393"/>
                  <a:pt x="174" y="393"/>
                  <a:pt x="174" y="393"/>
                </a:cubicBezTo>
                <a:cubicBezTo>
                  <a:pt x="183" y="393"/>
                  <a:pt x="192" y="388"/>
                  <a:pt x="192" y="382"/>
                </a:cubicBezTo>
                <a:cubicBezTo>
                  <a:pt x="192" y="382"/>
                  <a:pt x="192" y="382"/>
                  <a:pt x="192" y="381"/>
                </a:cubicBezTo>
                <a:lnTo>
                  <a:pt x="172" y="381"/>
                </a:lnTo>
                <a:close/>
                <a:moveTo>
                  <a:pt x="196" y="354"/>
                </a:moveTo>
                <a:cubicBezTo>
                  <a:pt x="139" y="354"/>
                  <a:pt x="139" y="354"/>
                  <a:pt x="139" y="354"/>
                </a:cubicBezTo>
                <a:cubicBezTo>
                  <a:pt x="133" y="354"/>
                  <a:pt x="128" y="359"/>
                  <a:pt x="128" y="365"/>
                </a:cubicBezTo>
                <a:cubicBezTo>
                  <a:pt x="128" y="371"/>
                  <a:pt x="133" y="376"/>
                  <a:pt x="139" y="376"/>
                </a:cubicBezTo>
                <a:cubicBezTo>
                  <a:pt x="196" y="376"/>
                  <a:pt x="196" y="376"/>
                  <a:pt x="196" y="376"/>
                </a:cubicBezTo>
                <a:cubicBezTo>
                  <a:pt x="202" y="376"/>
                  <a:pt x="207" y="371"/>
                  <a:pt x="207" y="365"/>
                </a:cubicBezTo>
                <a:cubicBezTo>
                  <a:pt x="207" y="359"/>
                  <a:pt x="202" y="354"/>
                  <a:pt x="196" y="354"/>
                </a:cubicBezTo>
                <a:close/>
                <a:moveTo>
                  <a:pt x="196" y="327"/>
                </a:moveTo>
                <a:cubicBezTo>
                  <a:pt x="139" y="327"/>
                  <a:pt x="139" y="327"/>
                  <a:pt x="139" y="327"/>
                </a:cubicBezTo>
                <a:cubicBezTo>
                  <a:pt x="133" y="327"/>
                  <a:pt x="128" y="332"/>
                  <a:pt x="128" y="338"/>
                </a:cubicBezTo>
                <a:cubicBezTo>
                  <a:pt x="128" y="344"/>
                  <a:pt x="133" y="349"/>
                  <a:pt x="139" y="349"/>
                </a:cubicBezTo>
                <a:cubicBezTo>
                  <a:pt x="196" y="349"/>
                  <a:pt x="196" y="349"/>
                  <a:pt x="196" y="349"/>
                </a:cubicBezTo>
                <a:cubicBezTo>
                  <a:pt x="202" y="349"/>
                  <a:pt x="207" y="344"/>
                  <a:pt x="207" y="338"/>
                </a:cubicBezTo>
                <a:cubicBezTo>
                  <a:pt x="207" y="332"/>
                  <a:pt x="202" y="327"/>
                  <a:pt x="196" y="327"/>
                </a:cubicBezTo>
                <a:close/>
                <a:moveTo>
                  <a:pt x="258" y="224"/>
                </a:moveTo>
                <a:cubicBezTo>
                  <a:pt x="251" y="237"/>
                  <a:pt x="242" y="246"/>
                  <a:pt x="235" y="254"/>
                </a:cubicBezTo>
                <a:cubicBezTo>
                  <a:pt x="231" y="258"/>
                  <a:pt x="227" y="262"/>
                  <a:pt x="225" y="266"/>
                </a:cubicBezTo>
                <a:cubicBezTo>
                  <a:pt x="224" y="267"/>
                  <a:pt x="223" y="269"/>
                  <a:pt x="223" y="270"/>
                </a:cubicBezTo>
                <a:cubicBezTo>
                  <a:pt x="221" y="280"/>
                  <a:pt x="221" y="292"/>
                  <a:pt x="221" y="295"/>
                </a:cubicBezTo>
                <a:cubicBezTo>
                  <a:pt x="221" y="295"/>
                  <a:pt x="221" y="295"/>
                  <a:pt x="221" y="296"/>
                </a:cubicBezTo>
                <a:cubicBezTo>
                  <a:pt x="221" y="309"/>
                  <a:pt x="210" y="320"/>
                  <a:pt x="196" y="320"/>
                </a:cubicBezTo>
                <a:cubicBezTo>
                  <a:pt x="139" y="320"/>
                  <a:pt x="139" y="320"/>
                  <a:pt x="139" y="320"/>
                </a:cubicBezTo>
                <a:cubicBezTo>
                  <a:pt x="125" y="320"/>
                  <a:pt x="114" y="309"/>
                  <a:pt x="114" y="295"/>
                </a:cubicBezTo>
                <a:cubicBezTo>
                  <a:pt x="114" y="295"/>
                  <a:pt x="114" y="295"/>
                  <a:pt x="114" y="295"/>
                </a:cubicBezTo>
                <a:cubicBezTo>
                  <a:pt x="114" y="292"/>
                  <a:pt x="114" y="280"/>
                  <a:pt x="112" y="270"/>
                </a:cubicBezTo>
                <a:cubicBezTo>
                  <a:pt x="111" y="268"/>
                  <a:pt x="110" y="266"/>
                  <a:pt x="108" y="263"/>
                </a:cubicBezTo>
                <a:cubicBezTo>
                  <a:pt x="105" y="259"/>
                  <a:pt x="102" y="256"/>
                  <a:pt x="98" y="251"/>
                </a:cubicBezTo>
                <a:cubicBezTo>
                  <a:pt x="89" y="243"/>
                  <a:pt x="79" y="231"/>
                  <a:pt x="72" y="214"/>
                </a:cubicBezTo>
                <a:cubicBezTo>
                  <a:pt x="68" y="203"/>
                  <a:pt x="65" y="189"/>
                  <a:pt x="65" y="173"/>
                </a:cubicBezTo>
                <a:cubicBezTo>
                  <a:pt x="65" y="150"/>
                  <a:pt x="73" y="128"/>
                  <a:pt x="86" y="111"/>
                </a:cubicBezTo>
                <a:cubicBezTo>
                  <a:pt x="97" y="96"/>
                  <a:pt x="113" y="84"/>
                  <a:pt x="131" y="77"/>
                </a:cubicBezTo>
                <a:cubicBezTo>
                  <a:pt x="131" y="76"/>
                  <a:pt x="131" y="76"/>
                  <a:pt x="131" y="76"/>
                </a:cubicBezTo>
                <a:cubicBezTo>
                  <a:pt x="138" y="74"/>
                  <a:pt x="138" y="74"/>
                  <a:pt x="138" y="74"/>
                </a:cubicBezTo>
                <a:cubicBezTo>
                  <a:pt x="144" y="73"/>
                  <a:pt x="150" y="71"/>
                  <a:pt x="157" y="71"/>
                </a:cubicBezTo>
                <a:cubicBezTo>
                  <a:pt x="157" y="71"/>
                  <a:pt x="157" y="71"/>
                  <a:pt x="158" y="71"/>
                </a:cubicBezTo>
                <a:cubicBezTo>
                  <a:pt x="161" y="70"/>
                  <a:pt x="164" y="70"/>
                  <a:pt x="168" y="70"/>
                </a:cubicBezTo>
                <a:cubicBezTo>
                  <a:pt x="171" y="70"/>
                  <a:pt x="174" y="70"/>
                  <a:pt x="177" y="71"/>
                </a:cubicBezTo>
                <a:cubicBezTo>
                  <a:pt x="178" y="71"/>
                  <a:pt x="178" y="71"/>
                  <a:pt x="178" y="71"/>
                </a:cubicBezTo>
                <a:cubicBezTo>
                  <a:pt x="184" y="71"/>
                  <a:pt x="191" y="73"/>
                  <a:pt x="197" y="74"/>
                </a:cubicBezTo>
                <a:cubicBezTo>
                  <a:pt x="204" y="77"/>
                  <a:pt x="204" y="77"/>
                  <a:pt x="204" y="77"/>
                </a:cubicBezTo>
                <a:cubicBezTo>
                  <a:pt x="204" y="77"/>
                  <a:pt x="204" y="77"/>
                  <a:pt x="204" y="77"/>
                </a:cubicBezTo>
                <a:cubicBezTo>
                  <a:pt x="222" y="84"/>
                  <a:pt x="238" y="96"/>
                  <a:pt x="249" y="111"/>
                </a:cubicBezTo>
                <a:cubicBezTo>
                  <a:pt x="262" y="128"/>
                  <a:pt x="270" y="150"/>
                  <a:pt x="270" y="173"/>
                </a:cubicBezTo>
                <a:cubicBezTo>
                  <a:pt x="270" y="195"/>
                  <a:pt x="265" y="211"/>
                  <a:pt x="258" y="224"/>
                </a:cubicBezTo>
                <a:close/>
                <a:moveTo>
                  <a:pt x="252" y="173"/>
                </a:moveTo>
                <a:cubicBezTo>
                  <a:pt x="252" y="153"/>
                  <a:pt x="246" y="136"/>
                  <a:pt x="235" y="121"/>
                </a:cubicBezTo>
                <a:cubicBezTo>
                  <a:pt x="224" y="107"/>
                  <a:pt x="209" y="96"/>
                  <a:pt x="192" y="91"/>
                </a:cubicBezTo>
                <a:cubicBezTo>
                  <a:pt x="189" y="90"/>
                  <a:pt x="189" y="90"/>
                  <a:pt x="189" y="90"/>
                </a:cubicBezTo>
                <a:cubicBezTo>
                  <a:pt x="185" y="89"/>
                  <a:pt x="181" y="88"/>
                  <a:pt x="176" y="88"/>
                </a:cubicBezTo>
                <a:cubicBezTo>
                  <a:pt x="176" y="88"/>
                  <a:pt x="175" y="88"/>
                  <a:pt x="176" y="88"/>
                </a:cubicBezTo>
                <a:cubicBezTo>
                  <a:pt x="173" y="88"/>
                  <a:pt x="170" y="87"/>
                  <a:pt x="168" y="87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4" y="87"/>
                  <a:pt x="162" y="88"/>
                  <a:pt x="159" y="88"/>
                </a:cubicBezTo>
                <a:cubicBezTo>
                  <a:pt x="159" y="88"/>
                  <a:pt x="158" y="88"/>
                  <a:pt x="158" y="88"/>
                </a:cubicBezTo>
                <a:cubicBezTo>
                  <a:pt x="154" y="88"/>
                  <a:pt x="150" y="89"/>
                  <a:pt x="145" y="90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26" y="96"/>
                  <a:pt x="110" y="107"/>
                  <a:pt x="100" y="121"/>
                </a:cubicBezTo>
                <a:cubicBezTo>
                  <a:pt x="89" y="136"/>
                  <a:pt x="82" y="153"/>
                  <a:pt x="82" y="173"/>
                </a:cubicBezTo>
                <a:cubicBezTo>
                  <a:pt x="82" y="192"/>
                  <a:pt x="87" y="205"/>
                  <a:pt x="92" y="216"/>
                </a:cubicBezTo>
                <a:cubicBezTo>
                  <a:pt x="98" y="227"/>
                  <a:pt x="105" y="234"/>
                  <a:pt x="112" y="242"/>
                </a:cubicBezTo>
                <a:cubicBezTo>
                  <a:pt x="117" y="246"/>
                  <a:pt x="121" y="251"/>
                  <a:pt x="125" y="256"/>
                </a:cubicBezTo>
                <a:cubicBezTo>
                  <a:pt x="127" y="260"/>
                  <a:pt x="128" y="263"/>
                  <a:pt x="129" y="267"/>
                </a:cubicBezTo>
                <a:cubicBezTo>
                  <a:pt x="131" y="279"/>
                  <a:pt x="131" y="291"/>
                  <a:pt x="131" y="295"/>
                </a:cubicBezTo>
                <a:cubicBezTo>
                  <a:pt x="131" y="295"/>
                  <a:pt x="131" y="296"/>
                  <a:pt x="131" y="296"/>
                </a:cubicBezTo>
                <a:cubicBezTo>
                  <a:pt x="131" y="298"/>
                  <a:pt x="132" y="300"/>
                  <a:pt x="133" y="301"/>
                </a:cubicBezTo>
                <a:cubicBezTo>
                  <a:pt x="135" y="302"/>
                  <a:pt x="137" y="303"/>
                  <a:pt x="139" y="303"/>
                </a:cubicBezTo>
                <a:cubicBezTo>
                  <a:pt x="196" y="303"/>
                  <a:pt x="196" y="303"/>
                  <a:pt x="196" y="303"/>
                </a:cubicBezTo>
                <a:cubicBezTo>
                  <a:pt x="200" y="303"/>
                  <a:pt x="204" y="300"/>
                  <a:pt x="204" y="296"/>
                </a:cubicBezTo>
                <a:cubicBezTo>
                  <a:pt x="204" y="296"/>
                  <a:pt x="204" y="295"/>
                  <a:pt x="204" y="295"/>
                </a:cubicBezTo>
                <a:cubicBezTo>
                  <a:pt x="204" y="291"/>
                  <a:pt x="204" y="279"/>
                  <a:pt x="206" y="267"/>
                </a:cubicBezTo>
                <a:cubicBezTo>
                  <a:pt x="207" y="261"/>
                  <a:pt x="210" y="256"/>
                  <a:pt x="213" y="252"/>
                </a:cubicBezTo>
                <a:cubicBezTo>
                  <a:pt x="217" y="248"/>
                  <a:pt x="221" y="244"/>
                  <a:pt x="225" y="240"/>
                </a:cubicBezTo>
                <a:cubicBezTo>
                  <a:pt x="233" y="231"/>
                  <a:pt x="241" y="222"/>
                  <a:pt x="246" y="208"/>
                </a:cubicBezTo>
                <a:cubicBezTo>
                  <a:pt x="250" y="199"/>
                  <a:pt x="252" y="187"/>
                  <a:pt x="252" y="173"/>
                </a:cubicBezTo>
                <a:close/>
                <a:moveTo>
                  <a:pt x="264" y="248"/>
                </a:moveTo>
                <a:cubicBezTo>
                  <a:pt x="259" y="255"/>
                  <a:pt x="254" y="261"/>
                  <a:pt x="250" y="266"/>
                </a:cubicBezTo>
                <a:cubicBezTo>
                  <a:pt x="270" y="287"/>
                  <a:pt x="270" y="287"/>
                  <a:pt x="270" y="287"/>
                </a:cubicBezTo>
                <a:cubicBezTo>
                  <a:pt x="275" y="291"/>
                  <a:pt x="282" y="291"/>
                  <a:pt x="286" y="287"/>
                </a:cubicBezTo>
                <a:cubicBezTo>
                  <a:pt x="290" y="282"/>
                  <a:pt x="290" y="275"/>
                  <a:pt x="286" y="271"/>
                </a:cubicBezTo>
                <a:lnTo>
                  <a:pt x="264" y="248"/>
                </a:lnTo>
                <a:close/>
                <a:moveTo>
                  <a:pt x="324" y="157"/>
                </a:moveTo>
                <a:cubicBezTo>
                  <a:pt x="284" y="157"/>
                  <a:pt x="284" y="157"/>
                  <a:pt x="284" y="157"/>
                </a:cubicBezTo>
                <a:cubicBezTo>
                  <a:pt x="285" y="162"/>
                  <a:pt x="285" y="167"/>
                  <a:pt x="285" y="173"/>
                </a:cubicBezTo>
                <a:cubicBezTo>
                  <a:pt x="285" y="175"/>
                  <a:pt x="285" y="177"/>
                  <a:pt x="285" y="179"/>
                </a:cubicBezTo>
                <a:cubicBezTo>
                  <a:pt x="324" y="179"/>
                  <a:pt x="324" y="179"/>
                  <a:pt x="324" y="179"/>
                </a:cubicBezTo>
                <a:cubicBezTo>
                  <a:pt x="330" y="179"/>
                  <a:pt x="335" y="174"/>
                  <a:pt x="335" y="168"/>
                </a:cubicBezTo>
                <a:cubicBezTo>
                  <a:pt x="335" y="162"/>
                  <a:pt x="330" y="157"/>
                  <a:pt x="324" y="157"/>
                </a:cubicBezTo>
                <a:close/>
                <a:moveTo>
                  <a:pt x="196" y="217"/>
                </a:moveTo>
                <a:cubicBezTo>
                  <a:pt x="194" y="216"/>
                  <a:pt x="192" y="216"/>
                  <a:pt x="189" y="216"/>
                </a:cubicBezTo>
                <a:cubicBezTo>
                  <a:pt x="188" y="216"/>
                  <a:pt x="188" y="216"/>
                  <a:pt x="188" y="216"/>
                </a:cubicBezTo>
                <a:cubicBezTo>
                  <a:pt x="187" y="216"/>
                  <a:pt x="186" y="216"/>
                  <a:pt x="185" y="216"/>
                </a:cubicBezTo>
                <a:cubicBezTo>
                  <a:pt x="185" y="216"/>
                  <a:pt x="184" y="217"/>
                  <a:pt x="184" y="217"/>
                </a:cubicBezTo>
                <a:cubicBezTo>
                  <a:pt x="183" y="217"/>
                  <a:pt x="183" y="217"/>
                  <a:pt x="182" y="217"/>
                </a:cubicBezTo>
                <a:cubicBezTo>
                  <a:pt x="182" y="218"/>
                  <a:pt x="181" y="218"/>
                  <a:pt x="181" y="219"/>
                </a:cubicBezTo>
                <a:cubicBezTo>
                  <a:pt x="181" y="219"/>
                  <a:pt x="180" y="219"/>
                  <a:pt x="180" y="219"/>
                </a:cubicBezTo>
                <a:cubicBezTo>
                  <a:pt x="180" y="219"/>
                  <a:pt x="179" y="220"/>
                  <a:pt x="179" y="220"/>
                </a:cubicBezTo>
                <a:cubicBezTo>
                  <a:pt x="179" y="220"/>
                  <a:pt x="179" y="221"/>
                  <a:pt x="179" y="221"/>
                </a:cubicBezTo>
                <a:cubicBezTo>
                  <a:pt x="178" y="219"/>
                  <a:pt x="176" y="218"/>
                  <a:pt x="175" y="217"/>
                </a:cubicBezTo>
                <a:cubicBezTo>
                  <a:pt x="173" y="216"/>
                  <a:pt x="171" y="215"/>
                  <a:pt x="168" y="215"/>
                </a:cubicBezTo>
                <a:cubicBezTo>
                  <a:pt x="168" y="215"/>
                  <a:pt x="168" y="216"/>
                  <a:pt x="167" y="216"/>
                </a:cubicBezTo>
                <a:cubicBezTo>
                  <a:pt x="167" y="216"/>
                  <a:pt x="167" y="215"/>
                  <a:pt x="167" y="215"/>
                </a:cubicBezTo>
                <a:cubicBezTo>
                  <a:pt x="164" y="215"/>
                  <a:pt x="162" y="216"/>
                  <a:pt x="160" y="217"/>
                </a:cubicBezTo>
                <a:cubicBezTo>
                  <a:pt x="158" y="218"/>
                  <a:pt x="157" y="219"/>
                  <a:pt x="156" y="221"/>
                </a:cubicBezTo>
                <a:cubicBezTo>
                  <a:pt x="156" y="221"/>
                  <a:pt x="156" y="220"/>
                  <a:pt x="156" y="220"/>
                </a:cubicBezTo>
                <a:cubicBezTo>
                  <a:pt x="155" y="220"/>
                  <a:pt x="155" y="219"/>
                  <a:pt x="155" y="219"/>
                </a:cubicBezTo>
                <a:cubicBezTo>
                  <a:pt x="154" y="219"/>
                  <a:pt x="154" y="219"/>
                  <a:pt x="154" y="219"/>
                </a:cubicBezTo>
                <a:cubicBezTo>
                  <a:pt x="153" y="218"/>
                  <a:pt x="153" y="218"/>
                  <a:pt x="152" y="217"/>
                </a:cubicBezTo>
                <a:cubicBezTo>
                  <a:pt x="152" y="217"/>
                  <a:pt x="152" y="217"/>
                  <a:pt x="151" y="217"/>
                </a:cubicBezTo>
                <a:cubicBezTo>
                  <a:pt x="151" y="217"/>
                  <a:pt x="150" y="216"/>
                  <a:pt x="150" y="216"/>
                </a:cubicBezTo>
                <a:cubicBezTo>
                  <a:pt x="149" y="216"/>
                  <a:pt x="148" y="216"/>
                  <a:pt x="146" y="216"/>
                </a:cubicBezTo>
                <a:cubicBezTo>
                  <a:pt x="145" y="216"/>
                  <a:pt x="145" y="216"/>
                  <a:pt x="145" y="216"/>
                </a:cubicBezTo>
                <a:cubicBezTo>
                  <a:pt x="143" y="216"/>
                  <a:pt x="141" y="216"/>
                  <a:pt x="139" y="217"/>
                </a:cubicBezTo>
                <a:cubicBezTo>
                  <a:pt x="138" y="218"/>
                  <a:pt x="138" y="218"/>
                  <a:pt x="137" y="218"/>
                </a:cubicBezTo>
                <a:cubicBezTo>
                  <a:pt x="135" y="220"/>
                  <a:pt x="134" y="223"/>
                  <a:pt x="134" y="227"/>
                </a:cubicBezTo>
                <a:cubicBezTo>
                  <a:pt x="134" y="230"/>
                  <a:pt x="135" y="233"/>
                  <a:pt x="137" y="237"/>
                </a:cubicBezTo>
                <a:cubicBezTo>
                  <a:pt x="139" y="241"/>
                  <a:pt x="143" y="246"/>
                  <a:pt x="147" y="255"/>
                </a:cubicBezTo>
                <a:cubicBezTo>
                  <a:pt x="150" y="262"/>
                  <a:pt x="153" y="272"/>
                  <a:pt x="155" y="287"/>
                </a:cubicBezTo>
                <a:cubicBezTo>
                  <a:pt x="162" y="287"/>
                  <a:pt x="162" y="287"/>
                  <a:pt x="162" y="287"/>
                </a:cubicBezTo>
                <a:cubicBezTo>
                  <a:pt x="160" y="271"/>
                  <a:pt x="156" y="260"/>
                  <a:pt x="153" y="252"/>
                </a:cubicBezTo>
                <a:cubicBezTo>
                  <a:pt x="149" y="242"/>
                  <a:pt x="144" y="237"/>
                  <a:pt x="143" y="234"/>
                </a:cubicBezTo>
                <a:cubicBezTo>
                  <a:pt x="142" y="233"/>
                  <a:pt x="142" y="233"/>
                  <a:pt x="142" y="232"/>
                </a:cubicBezTo>
                <a:cubicBezTo>
                  <a:pt x="141" y="230"/>
                  <a:pt x="140" y="228"/>
                  <a:pt x="140" y="227"/>
                </a:cubicBezTo>
                <a:cubicBezTo>
                  <a:pt x="140" y="225"/>
                  <a:pt x="141" y="224"/>
                  <a:pt x="142" y="223"/>
                </a:cubicBezTo>
                <a:cubicBezTo>
                  <a:pt x="142" y="223"/>
                  <a:pt x="144" y="222"/>
                  <a:pt x="145" y="222"/>
                </a:cubicBezTo>
                <a:cubicBezTo>
                  <a:pt x="146" y="222"/>
                  <a:pt x="146" y="222"/>
                  <a:pt x="146" y="222"/>
                </a:cubicBezTo>
                <a:cubicBezTo>
                  <a:pt x="148" y="223"/>
                  <a:pt x="149" y="223"/>
                  <a:pt x="150" y="224"/>
                </a:cubicBezTo>
                <a:cubicBezTo>
                  <a:pt x="151" y="224"/>
                  <a:pt x="151" y="225"/>
                  <a:pt x="151" y="225"/>
                </a:cubicBezTo>
                <a:cubicBezTo>
                  <a:pt x="152" y="226"/>
                  <a:pt x="153" y="228"/>
                  <a:pt x="155" y="230"/>
                </a:cubicBezTo>
                <a:cubicBezTo>
                  <a:pt x="155" y="231"/>
                  <a:pt x="157" y="232"/>
                  <a:pt x="158" y="231"/>
                </a:cubicBezTo>
                <a:cubicBezTo>
                  <a:pt x="159" y="231"/>
                  <a:pt x="160" y="230"/>
                  <a:pt x="160" y="229"/>
                </a:cubicBezTo>
                <a:cubicBezTo>
                  <a:pt x="161" y="228"/>
                  <a:pt x="161" y="227"/>
                  <a:pt x="161" y="226"/>
                </a:cubicBezTo>
                <a:cubicBezTo>
                  <a:pt x="161" y="225"/>
                  <a:pt x="162" y="225"/>
                  <a:pt x="162" y="225"/>
                </a:cubicBezTo>
                <a:cubicBezTo>
                  <a:pt x="162" y="224"/>
                  <a:pt x="162" y="224"/>
                  <a:pt x="162" y="224"/>
                </a:cubicBezTo>
                <a:cubicBezTo>
                  <a:pt x="163" y="223"/>
                  <a:pt x="163" y="223"/>
                  <a:pt x="163" y="223"/>
                </a:cubicBezTo>
                <a:cubicBezTo>
                  <a:pt x="164" y="222"/>
                  <a:pt x="165" y="222"/>
                  <a:pt x="167" y="222"/>
                </a:cubicBezTo>
                <a:cubicBezTo>
                  <a:pt x="167" y="222"/>
                  <a:pt x="167" y="222"/>
                  <a:pt x="167" y="222"/>
                </a:cubicBezTo>
                <a:cubicBezTo>
                  <a:pt x="168" y="222"/>
                  <a:pt x="168" y="222"/>
                  <a:pt x="168" y="222"/>
                </a:cubicBezTo>
                <a:cubicBezTo>
                  <a:pt x="170" y="222"/>
                  <a:pt x="171" y="222"/>
                  <a:pt x="171" y="223"/>
                </a:cubicBezTo>
                <a:cubicBezTo>
                  <a:pt x="172" y="223"/>
                  <a:pt x="172" y="223"/>
                  <a:pt x="173" y="224"/>
                </a:cubicBezTo>
                <a:cubicBezTo>
                  <a:pt x="173" y="224"/>
                  <a:pt x="173" y="224"/>
                  <a:pt x="173" y="225"/>
                </a:cubicBezTo>
                <a:cubicBezTo>
                  <a:pt x="173" y="225"/>
                  <a:pt x="173" y="225"/>
                  <a:pt x="174" y="226"/>
                </a:cubicBezTo>
                <a:cubicBezTo>
                  <a:pt x="174" y="227"/>
                  <a:pt x="174" y="228"/>
                  <a:pt x="174" y="229"/>
                </a:cubicBezTo>
                <a:cubicBezTo>
                  <a:pt x="175" y="230"/>
                  <a:pt x="176" y="231"/>
                  <a:pt x="177" y="231"/>
                </a:cubicBezTo>
                <a:cubicBezTo>
                  <a:pt x="178" y="232"/>
                  <a:pt x="179" y="231"/>
                  <a:pt x="180" y="230"/>
                </a:cubicBezTo>
                <a:cubicBezTo>
                  <a:pt x="182" y="228"/>
                  <a:pt x="182" y="226"/>
                  <a:pt x="184" y="225"/>
                </a:cubicBezTo>
                <a:cubicBezTo>
                  <a:pt x="184" y="225"/>
                  <a:pt x="184" y="224"/>
                  <a:pt x="185" y="224"/>
                </a:cubicBezTo>
                <a:cubicBezTo>
                  <a:pt x="185" y="223"/>
                  <a:pt x="187" y="223"/>
                  <a:pt x="189" y="222"/>
                </a:cubicBezTo>
                <a:cubicBezTo>
                  <a:pt x="189" y="222"/>
                  <a:pt x="189" y="222"/>
                  <a:pt x="189" y="222"/>
                </a:cubicBezTo>
                <a:cubicBezTo>
                  <a:pt x="191" y="222"/>
                  <a:pt x="192" y="223"/>
                  <a:pt x="193" y="223"/>
                </a:cubicBezTo>
                <a:cubicBezTo>
                  <a:pt x="194" y="224"/>
                  <a:pt x="194" y="225"/>
                  <a:pt x="194" y="227"/>
                </a:cubicBezTo>
                <a:cubicBezTo>
                  <a:pt x="194" y="228"/>
                  <a:pt x="194" y="230"/>
                  <a:pt x="193" y="232"/>
                </a:cubicBezTo>
                <a:cubicBezTo>
                  <a:pt x="193" y="233"/>
                  <a:pt x="193" y="233"/>
                  <a:pt x="192" y="234"/>
                </a:cubicBezTo>
                <a:cubicBezTo>
                  <a:pt x="191" y="237"/>
                  <a:pt x="186" y="242"/>
                  <a:pt x="182" y="252"/>
                </a:cubicBezTo>
                <a:cubicBezTo>
                  <a:pt x="178" y="260"/>
                  <a:pt x="175" y="271"/>
                  <a:pt x="173" y="287"/>
                </a:cubicBezTo>
                <a:cubicBezTo>
                  <a:pt x="180" y="287"/>
                  <a:pt x="180" y="287"/>
                  <a:pt x="180" y="287"/>
                </a:cubicBezTo>
                <a:cubicBezTo>
                  <a:pt x="182" y="272"/>
                  <a:pt x="185" y="262"/>
                  <a:pt x="188" y="255"/>
                </a:cubicBezTo>
                <a:cubicBezTo>
                  <a:pt x="192" y="246"/>
                  <a:pt x="196" y="241"/>
                  <a:pt x="198" y="237"/>
                </a:cubicBezTo>
                <a:cubicBezTo>
                  <a:pt x="200" y="233"/>
                  <a:pt x="201" y="230"/>
                  <a:pt x="201" y="227"/>
                </a:cubicBezTo>
                <a:cubicBezTo>
                  <a:pt x="201" y="223"/>
                  <a:pt x="200" y="220"/>
                  <a:pt x="198" y="218"/>
                </a:cubicBezTo>
                <a:cubicBezTo>
                  <a:pt x="197" y="218"/>
                  <a:pt x="196" y="218"/>
                  <a:pt x="196" y="217"/>
                </a:cubicBezTo>
                <a:close/>
                <a:moveTo>
                  <a:pt x="49" y="271"/>
                </a:moveTo>
                <a:cubicBezTo>
                  <a:pt x="44" y="275"/>
                  <a:pt x="44" y="282"/>
                  <a:pt x="49" y="287"/>
                </a:cubicBezTo>
                <a:cubicBezTo>
                  <a:pt x="53" y="291"/>
                  <a:pt x="60" y="291"/>
                  <a:pt x="65" y="287"/>
                </a:cubicBezTo>
                <a:cubicBezTo>
                  <a:pt x="85" y="266"/>
                  <a:pt x="85" y="266"/>
                  <a:pt x="85" y="266"/>
                </a:cubicBezTo>
                <a:cubicBezTo>
                  <a:pt x="80" y="261"/>
                  <a:pt x="76" y="255"/>
                  <a:pt x="71" y="248"/>
                </a:cubicBezTo>
                <a:lnTo>
                  <a:pt x="49" y="271"/>
                </a:ln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83" name="Freeform 16"/>
          <p:cNvSpPr>
            <a:spLocks noEditPoints="1"/>
          </p:cNvSpPr>
          <p:nvPr/>
        </p:nvSpPr>
        <p:spPr bwMode="auto">
          <a:xfrm>
            <a:off x="7270573" y="2976548"/>
            <a:ext cx="383284" cy="324231"/>
          </a:xfrm>
          <a:custGeom>
            <a:avLst/>
            <a:gdLst>
              <a:gd name="T0" fmla="*/ 281 w 289"/>
              <a:gd name="T1" fmla="*/ 236 h 246"/>
              <a:gd name="T2" fmla="*/ 0 w 289"/>
              <a:gd name="T3" fmla="*/ 246 h 246"/>
              <a:gd name="T4" fmla="*/ 53 w 289"/>
              <a:gd name="T5" fmla="*/ 228 h 246"/>
              <a:gd name="T6" fmla="*/ 58 w 289"/>
              <a:gd name="T7" fmla="*/ 192 h 246"/>
              <a:gd name="T8" fmla="*/ 18 w 289"/>
              <a:gd name="T9" fmla="*/ 224 h 246"/>
              <a:gd name="T10" fmla="*/ 53 w 289"/>
              <a:gd name="T11" fmla="*/ 228 h 246"/>
              <a:gd name="T12" fmla="*/ 108 w 289"/>
              <a:gd name="T13" fmla="*/ 224 h 246"/>
              <a:gd name="T14" fmla="*/ 105 w 289"/>
              <a:gd name="T15" fmla="*/ 177 h 246"/>
              <a:gd name="T16" fmla="*/ 69 w 289"/>
              <a:gd name="T17" fmla="*/ 224 h 246"/>
              <a:gd name="T18" fmla="*/ 104 w 289"/>
              <a:gd name="T19" fmla="*/ 228 h 246"/>
              <a:gd name="T20" fmla="*/ 159 w 289"/>
              <a:gd name="T21" fmla="*/ 224 h 246"/>
              <a:gd name="T22" fmla="*/ 119 w 289"/>
              <a:gd name="T23" fmla="*/ 171 h 246"/>
              <a:gd name="T24" fmla="*/ 124 w 289"/>
              <a:gd name="T25" fmla="*/ 228 h 246"/>
              <a:gd name="T26" fmla="*/ 205 w 289"/>
              <a:gd name="T27" fmla="*/ 228 h 246"/>
              <a:gd name="T28" fmla="*/ 209 w 289"/>
              <a:gd name="T29" fmla="*/ 113 h 246"/>
              <a:gd name="T30" fmla="*/ 170 w 289"/>
              <a:gd name="T31" fmla="*/ 143 h 246"/>
              <a:gd name="T32" fmla="*/ 175 w 289"/>
              <a:gd name="T33" fmla="*/ 228 h 246"/>
              <a:gd name="T34" fmla="*/ 256 w 289"/>
              <a:gd name="T35" fmla="*/ 228 h 246"/>
              <a:gd name="T36" fmla="*/ 260 w 289"/>
              <a:gd name="T37" fmla="*/ 57 h 246"/>
              <a:gd name="T38" fmla="*/ 221 w 289"/>
              <a:gd name="T39" fmla="*/ 224 h 246"/>
              <a:gd name="T40" fmla="*/ 256 w 289"/>
              <a:gd name="T41" fmla="*/ 228 h 246"/>
              <a:gd name="T42" fmla="*/ 274 w 289"/>
              <a:gd name="T43" fmla="*/ 7 h 246"/>
              <a:gd name="T44" fmla="*/ 224 w 289"/>
              <a:gd name="T45" fmla="*/ 14 h 246"/>
              <a:gd name="T46" fmla="*/ 229 w 289"/>
              <a:gd name="T47" fmla="*/ 30 h 246"/>
              <a:gd name="T48" fmla="*/ 180 w 289"/>
              <a:gd name="T49" fmla="*/ 99 h 246"/>
              <a:gd name="T50" fmla="*/ 1 w 289"/>
              <a:gd name="T51" fmla="*/ 168 h 246"/>
              <a:gd name="T52" fmla="*/ 103 w 289"/>
              <a:gd name="T53" fmla="*/ 165 h 246"/>
              <a:gd name="T54" fmla="*/ 266 w 289"/>
              <a:gd name="T55" fmla="*/ 34 h 246"/>
              <a:gd name="T56" fmla="*/ 282 w 289"/>
              <a:gd name="T57" fmla="*/ 58 h 246"/>
              <a:gd name="T58" fmla="*/ 38 w 289"/>
              <a:gd name="T59" fmla="*/ 131 h 246"/>
              <a:gd name="T60" fmla="*/ 40 w 289"/>
              <a:gd name="T61" fmla="*/ 141 h 246"/>
              <a:gd name="T62" fmla="*/ 50 w 289"/>
              <a:gd name="T63" fmla="*/ 139 h 246"/>
              <a:gd name="T64" fmla="*/ 70 w 289"/>
              <a:gd name="T65" fmla="*/ 125 h 246"/>
              <a:gd name="T66" fmla="*/ 50 w 289"/>
              <a:gd name="T67" fmla="*/ 79 h 246"/>
              <a:gd name="T68" fmla="*/ 40 w 289"/>
              <a:gd name="T69" fmla="*/ 74 h 246"/>
              <a:gd name="T70" fmla="*/ 31 w 289"/>
              <a:gd name="T71" fmla="*/ 69 h 246"/>
              <a:gd name="T72" fmla="*/ 45 w 289"/>
              <a:gd name="T73" fmla="*/ 54 h 246"/>
              <a:gd name="T74" fmla="*/ 60 w 289"/>
              <a:gd name="T75" fmla="*/ 60 h 246"/>
              <a:gd name="T76" fmla="*/ 62 w 289"/>
              <a:gd name="T77" fmla="*/ 62 h 246"/>
              <a:gd name="T78" fmla="*/ 75 w 289"/>
              <a:gd name="T79" fmla="*/ 59 h 246"/>
              <a:gd name="T80" fmla="*/ 57 w 289"/>
              <a:gd name="T81" fmla="*/ 40 h 246"/>
              <a:gd name="T82" fmla="*/ 50 w 289"/>
              <a:gd name="T83" fmla="*/ 31 h 246"/>
              <a:gd name="T84" fmla="*/ 40 w 289"/>
              <a:gd name="T85" fmla="*/ 29 h 246"/>
              <a:gd name="T86" fmla="*/ 38 w 289"/>
              <a:gd name="T87" fmla="*/ 39 h 246"/>
              <a:gd name="T88" fmla="*/ 15 w 289"/>
              <a:gd name="T89" fmla="*/ 75 h 246"/>
              <a:gd name="T90" fmla="*/ 49 w 289"/>
              <a:gd name="T91" fmla="*/ 96 h 246"/>
              <a:gd name="T92" fmla="*/ 59 w 289"/>
              <a:gd name="T93" fmla="*/ 103 h 246"/>
              <a:gd name="T94" fmla="*/ 47 w 289"/>
              <a:gd name="T95" fmla="*/ 117 h 246"/>
              <a:gd name="T96" fmla="*/ 28 w 289"/>
              <a:gd name="T97" fmla="*/ 110 h 246"/>
              <a:gd name="T98" fmla="*/ 26 w 289"/>
              <a:gd name="T99" fmla="*/ 108 h 246"/>
              <a:gd name="T100" fmla="*/ 13 w 289"/>
              <a:gd name="T101" fmla="*/ 111 h 246"/>
              <a:gd name="T102" fmla="*/ 38 w 289"/>
              <a:gd name="T103" fmla="*/ 131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9" h="246">
                <a:moveTo>
                  <a:pt x="0" y="236"/>
                </a:moveTo>
                <a:cubicBezTo>
                  <a:pt x="281" y="236"/>
                  <a:pt x="281" y="236"/>
                  <a:pt x="281" y="236"/>
                </a:cubicBezTo>
                <a:cubicBezTo>
                  <a:pt x="281" y="246"/>
                  <a:pt x="281" y="246"/>
                  <a:pt x="281" y="246"/>
                </a:cubicBezTo>
                <a:cubicBezTo>
                  <a:pt x="0" y="246"/>
                  <a:pt x="0" y="246"/>
                  <a:pt x="0" y="246"/>
                </a:cubicBezTo>
                <a:lnTo>
                  <a:pt x="0" y="236"/>
                </a:lnTo>
                <a:close/>
                <a:moveTo>
                  <a:pt x="53" y="228"/>
                </a:moveTo>
                <a:cubicBezTo>
                  <a:pt x="56" y="228"/>
                  <a:pt x="58" y="226"/>
                  <a:pt x="58" y="224"/>
                </a:cubicBezTo>
                <a:cubicBezTo>
                  <a:pt x="58" y="192"/>
                  <a:pt x="58" y="192"/>
                  <a:pt x="58" y="192"/>
                </a:cubicBezTo>
                <a:cubicBezTo>
                  <a:pt x="42" y="196"/>
                  <a:pt x="28" y="198"/>
                  <a:pt x="18" y="199"/>
                </a:cubicBezTo>
                <a:cubicBezTo>
                  <a:pt x="18" y="224"/>
                  <a:pt x="18" y="224"/>
                  <a:pt x="18" y="224"/>
                </a:cubicBezTo>
                <a:cubicBezTo>
                  <a:pt x="18" y="226"/>
                  <a:pt x="20" y="228"/>
                  <a:pt x="23" y="228"/>
                </a:cubicBezTo>
                <a:lnTo>
                  <a:pt x="53" y="228"/>
                </a:lnTo>
                <a:close/>
                <a:moveTo>
                  <a:pt x="104" y="228"/>
                </a:moveTo>
                <a:cubicBezTo>
                  <a:pt x="106" y="228"/>
                  <a:pt x="108" y="226"/>
                  <a:pt x="108" y="224"/>
                </a:cubicBezTo>
                <a:cubicBezTo>
                  <a:pt x="108" y="176"/>
                  <a:pt x="108" y="176"/>
                  <a:pt x="108" y="176"/>
                </a:cubicBezTo>
                <a:cubicBezTo>
                  <a:pt x="107" y="176"/>
                  <a:pt x="106" y="177"/>
                  <a:pt x="105" y="177"/>
                </a:cubicBezTo>
                <a:cubicBezTo>
                  <a:pt x="92" y="182"/>
                  <a:pt x="80" y="186"/>
                  <a:pt x="69" y="189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69" y="226"/>
                  <a:pt x="71" y="228"/>
                  <a:pt x="73" y="228"/>
                </a:cubicBezTo>
                <a:lnTo>
                  <a:pt x="104" y="228"/>
                </a:lnTo>
                <a:close/>
                <a:moveTo>
                  <a:pt x="154" y="228"/>
                </a:moveTo>
                <a:cubicBezTo>
                  <a:pt x="157" y="228"/>
                  <a:pt x="159" y="226"/>
                  <a:pt x="159" y="224"/>
                </a:cubicBezTo>
                <a:cubicBezTo>
                  <a:pt x="159" y="150"/>
                  <a:pt x="159" y="150"/>
                  <a:pt x="159" y="150"/>
                </a:cubicBezTo>
                <a:cubicBezTo>
                  <a:pt x="146" y="158"/>
                  <a:pt x="133" y="165"/>
                  <a:pt x="119" y="171"/>
                </a:cubicBezTo>
                <a:cubicBezTo>
                  <a:pt x="119" y="224"/>
                  <a:pt x="119" y="224"/>
                  <a:pt x="119" y="224"/>
                </a:cubicBezTo>
                <a:cubicBezTo>
                  <a:pt x="119" y="226"/>
                  <a:pt x="122" y="228"/>
                  <a:pt x="124" y="228"/>
                </a:cubicBezTo>
                <a:lnTo>
                  <a:pt x="154" y="228"/>
                </a:lnTo>
                <a:close/>
                <a:moveTo>
                  <a:pt x="205" y="228"/>
                </a:moveTo>
                <a:cubicBezTo>
                  <a:pt x="207" y="228"/>
                  <a:pt x="209" y="226"/>
                  <a:pt x="209" y="224"/>
                </a:cubicBezTo>
                <a:cubicBezTo>
                  <a:pt x="209" y="113"/>
                  <a:pt x="209" y="113"/>
                  <a:pt x="209" y="113"/>
                </a:cubicBezTo>
                <a:cubicBezTo>
                  <a:pt x="205" y="117"/>
                  <a:pt x="200" y="121"/>
                  <a:pt x="196" y="124"/>
                </a:cubicBezTo>
                <a:cubicBezTo>
                  <a:pt x="187" y="131"/>
                  <a:pt x="179" y="137"/>
                  <a:pt x="170" y="143"/>
                </a:cubicBezTo>
                <a:cubicBezTo>
                  <a:pt x="170" y="224"/>
                  <a:pt x="170" y="224"/>
                  <a:pt x="170" y="224"/>
                </a:cubicBezTo>
                <a:cubicBezTo>
                  <a:pt x="170" y="226"/>
                  <a:pt x="172" y="228"/>
                  <a:pt x="175" y="228"/>
                </a:cubicBezTo>
                <a:lnTo>
                  <a:pt x="205" y="228"/>
                </a:lnTo>
                <a:close/>
                <a:moveTo>
                  <a:pt x="256" y="228"/>
                </a:moveTo>
                <a:cubicBezTo>
                  <a:pt x="258" y="228"/>
                  <a:pt x="260" y="226"/>
                  <a:pt x="260" y="224"/>
                </a:cubicBezTo>
                <a:cubicBezTo>
                  <a:pt x="260" y="57"/>
                  <a:pt x="260" y="57"/>
                  <a:pt x="260" y="57"/>
                </a:cubicBezTo>
                <a:cubicBezTo>
                  <a:pt x="248" y="74"/>
                  <a:pt x="235" y="89"/>
                  <a:pt x="221" y="102"/>
                </a:cubicBezTo>
                <a:cubicBezTo>
                  <a:pt x="221" y="224"/>
                  <a:pt x="221" y="224"/>
                  <a:pt x="221" y="224"/>
                </a:cubicBezTo>
                <a:cubicBezTo>
                  <a:pt x="221" y="226"/>
                  <a:pt x="223" y="228"/>
                  <a:pt x="225" y="228"/>
                </a:cubicBezTo>
                <a:lnTo>
                  <a:pt x="256" y="228"/>
                </a:lnTo>
                <a:close/>
                <a:moveTo>
                  <a:pt x="287" y="47"/>
                </a:moveTo>
                <a:cubicBezTo>
                  <a:pt x="274" y="7"/>
                  <a:pt x="274" y="7"/>
                  <a:pt x="274" y="7"/>
                </a:cubicBezTo>
                <a:cubicBezTo>
                  <a:pt x="273" y="2"/>
                  <a:pt x="268" y="0"/>
                  <a:pt x="264" y="1"/>
                </a:cubicBezTo>
                <a:cubicBezTo>
                  <a:pt x="224" y="14"/>
                  <a:pt x="224" y="14"/>
                  <a:pt x="224" y="14"/>
                </a:cubicBezTo>
                <a:cubicBezTo>
                  <a:pt x="220" y="16"/>
                  <a:pt x="217" y="20"/>
                  <a:pt x="219" y="24"/>
                </a:cubicBezTo>
                <a:cubicBezTo>
                  <a:pt x="220" y="29"/>
                  <a:pt x="225" y="31"/>
                  <a:pt x="229" y="30"/>
                </a:cubicBezTo>
                <a:cubicBezTo>
                  <a:pt x="249" y="23"/>
                  <a:pt x="249" y="23"/>
                  <a:pt x="249" y="23"/>
                </a:cubicBezTo>
                <a:cubicBezTo>
                  <a:pt x="228" y="55"/>
                  <a:pt x="204" y="79"/>
                  <a:pt x="180" y="99"/>
                </a:cubicBezTo>
                <a:cubicBezTo>
                  <a:pt x="137" y="133"/>
                  <a:pt x="93" y="150"/>
                  <a:pt x="59" y="159"/>
                </a:cubicBezTo>
                <a:cubicBezTo>
                  <a:pt x="25" y="168"/>
                  <a:pt x="2" y="168"/>
                  <a:pt x="1" y="168"/>
                </a:cubicBezTo>
                <a:cubicBezTo>
                  <a:pt x="1" y="168"/>
                  <a:pt x="1" y="187"/>
                  <a:pt x="1" y="187"/>
                </a:cubicBezTo>
                <a:cubicBezTo>
                  <a:pt x="4" y="187"/>
                  <a:pt x="47" y="187"/>
                  <a:pt x="103" y="165"/>
                </a:cubicBezTo>
                <a:cubicBezTo>
                  <a:pt x="131" y="154"/>
                  <a:pt x="162" y="138"/>
                  <a:pt x="192" y="114"/>
                </a:cubicBezTo>
                <a:cubicBezTo>
                  <a:pt x="218" y="93"/>
                  <a:pt x="243" y="67"/>
                  <a:pt x="266" y="34"/>
                </a:cubicBezTo>
                <a:cubicBezTo>
                  <a:pt x="272" y="52"/>
                  <a:pt x="272" y="52"/>
                  <a:pt x="272" y="52"/>
                </a:cubicBezTo>
                <a:cubicBezTo>
                  <a:pt x="273" y="56"/>
                  <a:pt x="278" y="59"/>
                  <a:pt x="282" y="58"/>
                </a:cubicBezTo>
                <a:cubicBezTo>
                  <a:pt x="286" y="56"/>
                  <a:pt x="289" y="52"/>
                  <a:pt x="287" y="47"/>
                </a:cubicBezTo>
                <a:close/>
                <a:moveTo>
                  <a:pt x="38" y="131"/>
                </a:moveTo>
                <a:cubicBezTo>
                  <a:pt x="38" y="139"/>
                  <a:pt x="38" y="139"/>
                  <a:pt x="38" y="139"/>
                </a:cubicBezTo>
                <a:cubicBezTo>
                  <a:pt x="38" y="140"/>
                  <a:pt x="39" y="141"/>
                  <a:pt x="40" y="141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49" y="141"/>
                  <a:pt x="50" y="140"/>
                  <a:pt x="50" y="139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59" y="131"/>
                  <a:pt x="66" y="128"/>
                  <a:pt x="70" y="125"/>
                </a:cubicBezTo>
                <a:cubicBezTo>
                  <a:pt x="77" y="118"/>
                  <a:pt x="80" y="108"/>
                  <a:pt x="77" y="99"/>
                </a:cubicBezTo>
                <a:cubicBezTo>
                  <a:pt x="74" y="89"/>
                  <a:pt x="60" y="83"/>
                  <a:pt x="50" y="79"/>
                </a:cubicBezTo>
                <a:cubicBezTo>
                  <a:pt x="49" y="78"/>
                  <a:pt x="49" y="78"/>
                  <a:pt x="49" y="78"/>
                </a:cubicBezTo>
                <a:cubicBezTo>
                  <a:pt x="46" y="77"/>
                  <a:pt x="41" y="75"/>
                  <a:pt x="4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5" y="72"/>
                  <a:pt x="33" y="71"/>
                  <a:pt x="31" y="69"/>
                </a:cubicBezTo>
                <a:cubicBezTo>
                  <a:pt x="29" y="65"/>
                  <a:pt x="30" y="60"/>
                  <a:pt x="33" y="58"/>
                </a:cubicBezTo>
                <a:cubicBezTo>
                  <a:pt x="37" y="54"/>
                  <a:pt x="41" y="54"/>
                  <a:pt x="45" y="54"/>
                </a:cubicBezTo>
                <a:cubicBezTo>
                  <a:pt x="47" y="54"/>
                  <a:pt x="50" y="54"/>
                  <a:pt x="52" y="55"/>
                </a:cubicBezTo>
                <a:cubicBezTo>
                  <a:pt x="55" y="56"/>
                  <a:pt x="58" y="58"/>
                  <a:pt x="60" y="60"/>
                </a:cubicBezTo>
                <a:cubicBezTo>
                  <a:pt x="61" y="60"/>
                  <a:pt x="61" y="61"/>
                  <a:pt x="61" y="61"/>
                </a:cubicBezTo>
                <a:cubicBezTo>
                  <a:pt x="61" y="61"/>
                  <a:pt x="62" y="62"/>
                  <a:pt x="62" y="62"/>
                </a:cubicBezTo>
                <a:cubicBezTo>
                  <a:pt x="63" y="64"/>
                  <a:pt x="65" y="65"/>
                  <a:pt x="67" y="65"/>
                </a:cubicBezTo>
                <a:cubicBezTo>
                  <a:pt x="70" y="65"/>
                  <a:pt x="73" y="62"/>
                  <a:pt x="75" y="59"/>
                </a:cubicBezTo>
                <a:cubicBezTo>
                  <a:pt x="76" y="57"/>
                  <a:pt x="76" y="54"/>
                  <a:pt x="75" y="53"/>
                </a:cubicBezTo>
                <a:cubicBezTo>
                  <a:pt x="71" y="47"/>
                  <a:pt x="63" y="42"/>
                  <a:pt x="57" y="40"/>
                </a:cubicBezTo>
                <a:cubicBezTo>
                  <a:pt x="55" y="40"/>
                  <a:pt x="53" y="39"/>
                  <a:pt x="50" y="39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0"/>
                  <a:pt x="49" y="29"/>
                  <a:pt x="48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39" y="29"/>
                  <a:pt x="38" y="30"/>
                  <a:pt x="38" y="31"/>
                </a:cubicBezTo>
                <a:cubicBezTo>
                  <a:pt x="38" y="39"/>
                  <a:pt x="38" y="39"/>
                  <a:pt x="38" y="39"/>
                </a:cubicBezTo>
                <a:cubicBezTo>
                  <a:pt x="31" y="41"/>
                  <a:pt x="25" y="43"/>
                  <a:pt x="20" y="48"/>
                </a:cubicBezTo>
                <a:cubicBezTo>
                  <a:pt x="13" y="55"/>
                  <a:pt x="11" y="66"/>
                  <a:pt x="15" y="75"/>
                </a:cubicBezTo>
                <a:cubicBezTo>
                  <a:pt x="17" y="79"/>
                  <a:pt x="21" y="82"/>
                  <a:pt x="24" y="84"/>
                </a:cubicBezTo>
                <a:cubicBezTo>
                  <a:pt x="27" y="86"/>
                  <a:pt x="42" y="93"/>
                  <a:pt x="49" y="96"/>
                </a:cubicBezTo>
                <a:cubicBezTo>
                  <a:pt x="53" y="98"/>
                  <a:pt x="53" y="98"/>
                  <a:pt x="53" y="98"/>
                </a:cubicBezTo>
                <a:cubicBezTo>
                  <a:pt x="56" y="99"/>
                  <a:pt x="58" y="101"/>
                  <a:pt x="59" y="103"/>
                </a:cubicBezTo>
                <a:cubicBezTo>
                  <a:pt x="61" y="107"/>
                  <a:pt x="60" y="111"/>
                  <a:pt x="57" y="114"/>
                </a:cubicBezTo>
                <a:cubicBezTo>
                  <a:pt x="55" y="116"/>
                  <a:pt x="52" y="117"/>
                  <a:pt x="47" y="117"/>
                </a:cubicBezTo>
                <a:cubicBezTo>
                  <a:pt x="44" y="117"/>
                  <a:pt x="39" y="116"/>
                  <a:pt x="35" y="114"/>
                </a:cubicBezTo>
                <a:cubicBezTo>
                  <a:pt x="33" y="114"/>
                  <a:pt x="30" y="112"/>
                  <a:pt x="28" y="110"/>
                </a:cubicBezTo>
                <a:cubicBezTo>
                  <a:pt x="27" y="110"/>
                  <a:pt x="27" y="109"/>
                  <a:pt x="27" y="109"/>
                </a:cubicBezTo>
                <a:cubicBezTo>
                  <a:pt x="26" y="109"/>
                  <a:pt x="26" y="108"/>
                  <a:pt x="26" y="108"/>
                </a:cubicBezTo>
                <a:cubicBezTo>
                  <a:pt x="25" y="106"/>
                  <a:pt x="23" y="105"/>
                  <a:pt x="21" y="105"/>
                </a:cubicBezTo>
                <a:cubicBezTo>
                  <a:pt x="18" y="105"/>
                  <a:pt x="15" y="108"/>
                  <a:pt x="13" y="111"/>
                </a:cubicBezTo>
                <a:cubicBezTo>
                  <a:pt x="12" y="113"/>
                  <a:pt x="12" y="116"/>
                  <a:pt x="13" y="117"/>
                </a:cubicBezTo>
                <a:cubicBezTo>
                  <a:pt x="18" y="125"/>
                  <a:pt x="28" y="129"/>
                  <a:pt x="38" y="131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84" name="Freeform 17"/>
          <p:cNvSpPr>
            <a:spLocks noEditPoints="1"/>
          </p:cNvSpPr>
          <p:nvPr/>
        </p:nvSpPr>
        <p:spPr bwMode="auto">
          <a:xfrm>
            <a:off x="4727445" y="3277135"/>
            <a:ext cx="544743" cy="451377"/>
          </a:xfrm>
          <a:custGeom>
            <a:avLst/>
            <a:gdLst>
              <a:gd name="T0" fmla="*/ 170 w 326"/>
              <a:gd name="T1" fmla="*/ 108 h 272"/>
              <a:gd name="T2" fmla="*/ 148 w 326"/>
              <a:gd name="T3" fmla="*/ 160 h 272"/>
              <a:gd name="T4" fmla="*/ 148 w 326"/>
              <a:gd name="T5" fmla="*/ 106 h 272"/>
              <a:gd name="T6" fmla="*/ 206 w 326"/>
              <a:gd name="T7" fmla="*/ 83 h 272"/>
              <a:gd name="T8" fmla="*/ 181 w 326"/>
              <a:gd name="T9" fmla="*/ 83 h 272"/>
              <a:gd name="T10" fmla="*/ 204 w 326"/>
              <a:gd name="T11" fmla="*/ 160 h 272"/>
              <a:gd name="T12" fmla="*/ 242 w 326"/>
              <a:gd name="T13" fmla="*/ 118 h 272"/>
              <a:gd name="T14" fmla="*/ 217 w 326"/>
              <a:gd name="T15" fmla="*/ 118 h 272"/>
              <a:gd name="T16" fmla="*/ 239 w 326"/>
              <a:gd name="T17" fmla="*/ 160 h 272"/>
              <a:gd name="T18" fmla="*/ 277 w 326"/>
              <a:gd name="T19" fmla="*/ 97 h 272"/>
              <a:gd name="T20" fmla="*/ 252 w 326"/>
              <a:gd name="T21" fmla="*/ 97 h 272"/>
              <a:gd name="T22" fmla="*/ 275 w 326"/>
              <a:gd name="T23" fmla="*/ 160 h 272"/>
              <a:gd name="T24" fmla="*/ 73 w 326"/>
              <a:gd name="T25" fmla="*/ 50 h 272"/>
              <a:gd name="T26" fmla="*/ 53 w 326"/>
              <a:gd name="T27" fmla="*/ 14 h 272"/>
              <a:gd name="T28" fmla="*/ 32 w 326"/>
              <a:gd name="T29" fmla="*/ 50 h 272"/>
              <a:gd name="T30" fmla="*/ 106 w 326"/>
              <a:gd name="T31" fmla="*/ 128 h 272"/>
              <a:gd name="T32" fmla="*/ 116 w 326"/>
              <a:gd name="T33" fmla="*/ 127 h 272"/>
              <a:gd name="T34" fmla="*/ 145 w 326"/>
              <a:gd name="T35" fmla="*/ 98 h 272"/>
              <a:gd name="T36" fmla="*/ 165 w 326"/>
              <a:gd name="T37" fmla="*/ 62 h 272"/>
              <a:gd name="T38" fmla="*/ 131 w 326"/>
              <a:gd name="T39" fmla="*/ 86 h 272"/>
              <a:gd name="T40" fmla="*/ 110 w 326"/>
              <a:gd name="T41" fmla="*/ 107 h 272"/>
              <a:gd name="T42" fmla="*/ 89 w 326"/>
              <a:gd name="T43" fmla="*/ 83 h 272"/>
              <a:gd name="T44" fmla="*/ 87 w 326"/>
              <a:gd name="T45" fmla="*/ 80 h 272"/>
              <a:gd name="T46" fmla="*/ 58 w 326"/>
              <a:gd name="T47" fmla="*/ 102 h 272"/>
              <a:gd name="T48" fmla="*/ 54 w 326"/>
              <a:gd name="T49" fmla="*/ 75 h 272"/>
              <a:gd name="T50" fmla="*/ 49 w 326"/>
              <a:gd name="T51" fmla="*/ 84 h 272"/>
              <a:gd name="T52" fmla="*/ 33 w 326"/>
              <a:gd name="T53" fmla="*/ 75 h 272"/>
              <a:gd name="T54" fmla="*/ 2 w 326"/>
              <a:gd name="T55" fmla="*/ 165 h 272"/>
              <a:gd name="T56" fmla="*/ 18 w 326"/>
              <a:gd name="T57" fmla="*/ 133 h 272"/>
              <a:gd name="T58" fmla="*/ 25 w 326"/>
              <a:gd name="T59" fmla="*/ 167 h 272"/>
              <a:gd name="T60" fmla="*/ 49 w 326"/>
              <a:gd name="T61" fmla="*/ 259 h 272"/>
              <a:gd name="T62" fmla="*/ 55 w 326"/>
              <a:gd name="T63" fmla="*/ 259 h 272"/>
              <a:gd name="T64" fmla="*/ 80 w 326"/>
              <a:gd name="T65" fmla="*/ 167 h 272"/>
              <a:gd name="T66" fmla="*/ 86 w 326"/>
              <a:gd name="T67" fmla="*/ 109 h 272"/>
              <a:gd name="T68" fmla="*/ 102 w 326"/>
              <a:gd name="T69" fmla="*/ 126 h 272"/>
              <a:gd name="T70" fmla="*/ 156 w 326"/>
              <a:gd name="T71" fmla="*/ 215 h 272"/>
              <a:gd name="T72" fmla="*/ 151 w 326"/>
              <a:gd name="T73" fmla="*/ 271 h 272"/>
              <a:gd name="T74" fmla="*/ 204 w 326"/>
              <a:gd name="T75" fmla="*/ 215 h 272"/>
              <a:gd name="T76" fmla="*/ 212 w 326"/>
              <a:gd name="T77" fmla="*/ 247 h 272"/>
              <a:gd name="T78" fmla="*/ 251 w 326"/>
              <a:gd name="T79" fmla="*/ 215 h 272"/>
              <a:gd name="T80" fmla="*/ 273 w 326"/>
              <a:gd name="T81" fmla="*/ 271 h 272"/>
              <a:gd name="T82" fmla="*/ 274 w 326"/>
              <a:gd name="T83" fmla="*/ 215 h 272"/>
              <a:gd name="T84" fmla="*/ 142 w 326"/>
              <a:gd name="T85" fmla="*/ 208 h 272"/>
              <a:gd name="T86" fmla="*/ 211 w 326"/>
              <a:gd name="T87" fmla="*/ 0 h 272"/>
              <a:gd name="T88" fmla="*/ 219 w 326"/>
              <a:gd name="T89" fmla="*/ 26 h 272"/>
              <a:gd name="T90" fmla="*/ 112 w 326"/>
              <a:gd name="T91" fmla="*/ 30 h 272"/>
              <a:gd name="T92" fmla="*/ 106 w 326"/>
              <a:gd name="T93" fmla="*/ 97 h 272"/>
              <a:gd name="T94" fmla="*/ 112 w 326"/>
              <a:gd name="T95" fmla="*/ 39 h 272"/>
              <a:gd name="T96" fmla="*/ 317 w 326"/>
              <a:gd name="T97" fmla="*/ 45 h 272"/>
              <a:gd name="T98" fmla="*/ 311 w 326"/>
              <a:gd name="T99" fmla="*/ 194 h 272"/>
              <a:gd name="T100" fmla="*/ 106 w 326"/>
              <a:gd name="T101" fmla="*/ 188 h 272"/>
              <a:gd name="T102" fmla="*/ 102 w 326"/>
              <a:gd name="T103" fmla="*/ 131 h 272"/>
              <a:gd name="T104" fmla="*/ 97 w 326"/>
              <a:gd name="T105" fmla="*/ 127 h 272"/>
              <a:gd name="T106" fmla="*/ 311 w 326"/>
              <a:gd name="T107" fmla="*/ 204 h 272"/>
              <a:gd name="T108" fmla="*/ 311 w 326"/>
              <a:gd name="T109" fmla="*/ 3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272">
                <a:moveTo>
                  <a:pt x="148" y="106"/>
                </a:moveTo>
                <a:cubicBezTo>
                  <a:pt x="168" y="106"/>
                  <a:pt x="168" y="106"/>
                  <a:pt x="168" y="106"/>
                </a:cubicBezTo>
                <a:cubicBezTo>
                  <a:pt x="169" y="106"/>
                  <a:pt x="170" y="107"/>
                  <a:pt x="170" y="108"/>
                </a:cubicBezTo>
                <a:cubicBezTo>
                  <a:pt x="170" y="158"/>
                  <a:pt x="170" y="158"/>
                  <a:pt x="170" y="158"/>
                </a:cubicBezTo>
                <a:cubicBezTo>
                  <a:pt x="170" y="159"/>
                  <a:pt x="169" y="160"/>
                  <a:pt x="16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47" y="160"/>
                  <a:pt x="146" y="159"/>
                  <a:pt x="146" y="158"/>
                </a:cubicBezTo>
                <a:cubicBezTo>
                  <a:pt x="146" y="108"/>
                  <a:pt x="146" y="108"/>
                  <a:pt x="146" y="108"/>
                </a:cubicBezTo>
                <a:cubicBezTo>
                  <a:pt x="146" y="107"/>
                  <a:pt x="147" y="106"/>
                  <a:pt x="148" y="106"/>
                </a:cubicBezTo>
                <a:close/>
                <a:moveTo>
                  <a:pt x="204" y="160"/>
                </a:moveTo>
                <a:cubicBezTo>
                  <a:pt x="205" y="160"/>
                  <a:pt x="206" y="159"/>
                  <a:pt x="206" y="158"/>
                </a:cubicBezTo>
                <a:cubicBezTo>
                  <a:pt x="206" y="83"/>
                  <a:pt x="206" y="83"/>
                  <a:pt x="206" y="83"/>
                </a:cubicBezTo>
                <a:cubicBezTo>
                  <a:pt x="206" y="82"/>
                  <a:pt x="205" y="81"/>
                  <a:pt x="204" y="81"/>
                </a:cubicBezTo>
                <a:cubicBezTo>
                  <a:pt x="183" y="81"/>
                  <a:pt x="183" y="81"/>
                  <a:pt x="183" y="81"/>
                </a:cubicBezTo>
                <a:cubicBezTo>
                  <a:pt x="182" y="81"/>
                  <a:pt x="181" y="82"/>
                  <a:pt x="181" y="83"/>
                </a:cubicBezTo>
                <a:cubicBezTo>
                  <a:pt x="181" y="158"/>
                  <a:pt x="181" y="158"/>
                  <a:pt x="181" y="158"/>
                </a:cubicBezTo>
                <a:cubicBezTo>
                  <a:pt x="181" y="159"/>
                  <a:pt x="182" y="160"/>
                  <a:pt x="183" y="160"/>
                </a:cubicBezTo>
                <a:lnTo>
                  <a:pt x="204" y="160"/>
                </a:lnTo>
                <a:close/>
                <a:moveTo>
                  <a:pt x="239" y="160"/>
                </a:moveTo>
                <a:cubicBezTo>
                  <a:pt x="241" y="160"/>
                  <a:pt x="242" y="159"/>
                  <a:pt x="242" y="158"/>
                </a:cubicBezTo>
                <a:cubicBezTo>
                  <a:pt x="242" y="118"/>
                  <a:pt x="242" y="118"/>
                  <a:pt x="242" y="118"/>
                </a:cubicBezTo>
                <a:cubicBezTo>
                  <a:pt x="242" y="117"/>
                  <a:pt x="241" y="116"/>
                  <a:pt x="239" y="116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218" y="116"/>
                  <a:pt x="217" y="117"/>
                  <a:pt x="217" y="118"/>
                </a:cubicBezTo>
                <a:cubicBezTo>
                  <a:pt x="217" y="158"/>
                  <a:pt x="217" y="158"/>
                  <a:pt x="217" y="158"/>
                </a:cubicBezTo>
                <a:cubicBezTo>
                  <a:pt x="217" y="159"/>
                  <a:pt x="218" y="160"/>
                  <a:pt x="219" y="160"/>
                </a:cubicBezTo>
                <a:lnTo>
                  <a:pt x="239" y="160"/>
                </a:lnTo>
                <a:close/>
                <a:moveTo>
                  <a:pt x="275" y="160"/>
                </a:moveTo>
                <a:cubicBezTo>
                  <a:pt x="276" y="160"/>
                  <a:pt x="277" y="159"/>
                  <a:pt x="277" y="158"/>
                </a:cubicBezTo>
                <a:cubicBezTo>
                  <a:pt x="277" y="97"/>
                  <a:pt x="277" y="97"/>
                  <a:pt x="277" y="97"/>
                </a:cubicBezTo>
                <a:cubicBezTo>
                  <a:pt x="277" y="96"/>
                  <a:pt x="276" y="95"/>
                  <a:pt x="275" y="95"/>
                </a:cubicBezTo>
                <a:cubicBezTo>
                  <a:pt x="255" y="95"/>
                  <a:pt x="255" y="95"/>
                  <a:pt x="255" y="95"/>
                </a:cubicBezTo>
                <a:cubicBezTo>
                  <a:pt x="253" y="95"/>
                  <a:pt x="252" y="96"/>
                  <a:pt x="252" y="97"/>
                </a:cubicBezTo>
                <a:cubicBezTo>
                  <a:pt x="252" y="158"/>
                  <a:pt x="252" y="158"/>
                  <a:pt x="252" y="158"/>
                </a:cubicBezTo>
                <a:cubicBezTo>
                  <a:pt x="252" y="159"/>
                  <a:pt x="253" y="160"/>
                  <a:pt x="255" y="160"/>
                </a:cubicBezTo>
                <a:lnTo>
                  <a:pt x="275" y="160"/>
                </a:lnTo>
                <a:close/>
                <a:moveTo>
                  <a:pt x="32" y="50"/>
                </a:moveTo>
                <a:cubicBezTo>
                  <a:pt x="35" y="60"/>
                  <a:pt x="42" y="69"/>
                  <a:pt x="53" y="69"/>
                </a:cubicBezTo>
                <a:cubicBezTo>
                  <a:pt x="63" y="69"/>
                  <a:pt x="70" y="60"/>
                  <a:pt x="73" y="50"/>
                </a:cubicBezTo>
                <a:cubicBezTo>
                  <a:pt x="76" y="48"/>
                  <a:pt x="78" y="44"/>
                  <a:pt x="77" y="41"/>
                </a:cubicBezTo>
                <a:cubicBezTo>
                  <a:pt x="77" y="38"/>
                  <a:pt x="76" y="37"/>
                  <a:pt x="74" y="37"/>
                </a:cubicBezTo>
                <a:cubicBezTo>
                  <a:pt x="74" y="24"/>
                  <a:pt x="65" y="14"/>
                  <a:pt x="53" y="14"/>
                </a:cubicBezTo>
                <a:cubicBezTo>
                  <a:pt x="40" y="14"/>
                  <a:pt x="32" y="24"/>
                  <a:pt x="31" y="37"/>
                </a:cubicBezTo>
                <a:cubicBezTo>
                  <a:pt x="29" y="37"/>
                  <a:pt x="28" y="38"/>
                  <a:pt x="27" y="41"/>
                </a:cubicBezTo>
                <a:cubicBezTo>
                  <a:pt x="27" y="44"/>
                  <a:pt x="29" y="49"/>
                  <a:pt x="32" y="50"/>
                </a:cubicBezTo>
                <a:close/>
                <a:moveTo>
                  <a:pt x="102" y="126"/>
                </a:moveTo>
                <a:cubicBezTo>
                  <a:pt x="103" y="127"/>
                  <a:pt x="103" y="127"/>
                  <a:pt x="104" y="127"/>
                </a:cubicBezTo>
                <a:cubicBezTo>
                  <a:pt x="104" y="128"/>
                  <a:pt x="105" y="128"/>
                  <a:pt x="106" y="128"/>
                </a:cubicBezTo>
                <a:cubicBezTo>
                  <a:pt x="107" y="129"/>
                  <a:pt x="108" y="129"/>
                  <a:pt x="109" y="129"/>
                </a:cubicBezTo>
                <a:cubicBezTo>
                  <a:pt x="110" y="129"/>
                  <a:pt x="111" y="128"/>
                  <a:pt x="112" y="128"/>
                </a:cubicBezTo>
                <a:cubicBezTo>
                  <a:pt x="114" y="128"/>
                  <a:pt x="115" y="127"/>
                  <a:pt x="116" y="127"/>
                </a:cubicBezTo>
                <a:cubicBezTo>
                  <a:pt x="117" y="126"/>
                  <a:pt x="118" y="125"/>
                  <a:pt x="120" y="124"/>
                </a:cubicBezTo>
                <a:cubicBezTo>
                  <a:pt x="122" y="121"/>
                  <a:pt x="125" y="119"/>
                  <a:pt x="128" y="116"/>
                </a:cubicBezTo>
                <a:cubicBezTo>
                  <a:pt x="136" y="108"/>
                  <a:pt x="145" y="98"/>
                  <a:pt x="145" y="98"/>
                </a:cubicBezTo>
                <a:cubicBezTo>
                  <a:pt x="148" y="95"/>
                  <a:pt x="148" y="89"/>
                  <a:pt x="145" y="85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6" y="65"/>
                  <a:pt x="166" y="63"/>
                  <a:pt x="165" y="62"/>
                </a:cubicBezTo>
                <a:cubicBezTo>
                  <a:pt x="164" y="61"/>
                  <a:pt x="162" y="61"/>
                  <a:pt x="161" y="62"/>
                </a:cubicBezTo>
                <a:cubicBezTo>
                  <a:pt x="139" y="83"/>
                  <a:pt x="139" y="83"/>
                  <a:pt x="139" y="83"/>
                </a:cubicBezTo>
                <a:cubicBezTo>
                  <a:pt x="136" y="82"/>
                  <a:pt x="133" y="83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29" y="87"/>
                  <a:pt x="123" y="94"/>
                  <a:pt x="117" y="100"/>
                </a:cubicBezTo>
                <a:cubicBezTo>
                  <a:pt x="115" y="103"/>
                  <a:pt x="112" y="105"/>
                  <a:pt x="110" y="107"/>
                </a:cubicBezTo>
                <a:cubicBezTo>
                  <a:pt x="108" y="106"/>
                  <a:pt x="106" y="104"/>
                  <a:pt x="105" y="102"/>
                </a:cubicBezTo>
                <a:cubicBezTo>
                  <a:pt x="101" y="97"/>
                  <a:pt x="96" y="92"/>
                  <a:pt x="93" y="88"/>
                </a:cubicBezTo>
                <a:cubicBezTo>
                  <a:pt x="91" y="86"/>
                  <a:pt x="90" y="84"/>
                  <a:pt x="89" y="83"/>
                </a:cubicBezTo>
                <a:cubicBezTo>
                  <a:pt x="88" y="82"/>
                  <a:pt x="88" y="82"/>
                  <a:pt x="88" y="82"/>
                </a:cubicBezTo>
                <a:cubicBezTo>
                  <a:pt x="88" y="81"/>
                  <a:pt x="87" y="81"/>
                  <a:pt x="87" y="81"/>
                </a:cubicBezTo>
                <a:cubicBezTo>
                  <a:pt x="87" y="81"/>
                  <a:pt x="87" y="81"/>
                  <a:pt x="87" y="80"/>
                </a:cubicBezTo>
                <a:cubicBezTo>
                  <a:pt x="86" y="79"/>
                  <a:pt x="83" y="77"/>
                  <a:pt x="73" y="74"/>
                </a:cubicBezTo>
                <a:cubicBezTo>
                  <a:pt x="71" y="74"/>
                  <a:pt x="69" y="73"/>
                  <a:pt x="67" y="73"/>
                </a:cubicBezTo>
                <a:cubicBezTo>
                  <a:pt x="66" y="77"/>
                  <a:pt x="65" y="88"/>
                  <a:pt x="58" y="102"/>
                </a:cubicBezTo>
                <a:cubicBezTo>
                  <a:pt x="57" y="93"/>
                  <a:pt x="55" y="85"/>
                  <a:pt x="55" y="84"/>
                </a:cubicBezTo>
                <a:cubicBezTo>
                  <a:pt x="58" y="78"/>
                  <a:pt x="58" y="78"/>
                  <a:pt x="58" y="78"/>
                </a:cubicBezTo>
                <a:cubicBezTo>
                  <a:pt x="54" y="75"/>
                  <a:pt x="54" y="75"/>
                  <a:pt x="54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47" y="78"/>
                  <a:pt x="47" y="78"/>
                  <a:pt x="47" y="78"/>
                </a:cubicBezTo>
                <a:cubicBezTo>
                  <a:pt x="49" y="84"/>
                  <a:pt x="49" y="84"/>
                  <a:pt x="49" y="84"/>
                </a:cubicBezTo>
                <a:cubicBezTo>
                  <a:pt x="49" y="85"/>
                  <a:pt x="48" y="93"/>
                  <a:pt x="47" y="102"/>
                </a:cubicBezTo>
                <a:cubicBezTo>
                  <a:pt x="40" y="88"/>
                  <a:pt x="38" y="77"/>
                  <a:pt x="38" y="73"/>
                </a:cubicBezTo>
                <a:cubicBezTo>
                  <a:pt x="36" y="73"/>
                  <a:pt x="34" y="74"/>
                  <a:pt x="33" y="75"/>
                </a:cubicBezTo>
                <a:cubicBezTo>
                  <a:pt x="27" y="76"/>
                  <a:pt x="18" y="79"/>
                  <a:pt x="14" y="82"/>
                </a:cubicBezTo>
                <a:cubicBezTo>
                  <a:pt x="11" y="84"/>
                  <a:pt x="3" y="96"/>
                  <a:pt x="0" y="132"/>
                </a:cubicBezTo>
                <a:cubicBezTo>
                  <a:pt x="0" y="143"/>
                  <a:pt x="2" y="165"/>
                  <a:pt x="2" y="165"/>
                </a:cubicBezTo>
                <a:cubicBezTo>
                  <a:pt x="3" y="171"/>
                  <a:pt x="4" y="176"/>
                  <a:pt x="10" y="176"/>
                </a:cubicBezTo>
                <a:cubicBezTo>
                  <a:pt x="17" y="177"/>
                  <a:pt x="19" y="172"/>
                  <a:pt x="19" y="166"/>
                </a:cubicBezTo>
                <a:cubicBezTo>
                  <a:pt x="19" y="166"/>
                  <a:pt x="17" y="148"/>
                  <a:pt x="18" y="133"/>
                </a:cubicBezTo>
                <a:cubicBezTo>
                  <a:pt x="19" y="121"/>
                  <a:pt x="22" y="104"/>
                  <a:pt x="24" y="103"/>
                </a:cubicBezTo>
                <a:cubicBezTo>
                  <a:pt x="24" y="103"/>
                  <a:pt x="24" y="161"/>
                  <a:pt x="24" y="161"/>
                </a:cubicBezTo>
                <a:cubicBezTo>
                  <a:pt x="24" y="163"/>
                  <a:pt x="24" y="165"/>
                  <a:pt x="25" y="167"/>
                </a:cubicBezTo>
                <a:cubicBezTo>
                  <a:pt x="25" y="259"/>
                  <a:pt x="25" y="259"/>
                  <a:pt x="25" y="259"/>
                </a:cubicBezTo>
                <a:cubicBezTo>
                  <a:pt x="25" y="266"/>
                  <a:pt x="30" y="271"/>
                  <a:pt x="37" y="271"/>
                </a:cubicBezTo>
                <a:cubicBezTo>
                  <a:pt x="44" y="271"/>
                  <a:pt x="49" y="266"/>
                  <a:pt x="49" y="259"/>
                </a:cubicBezTo>
                <a:cubicBezTo>
                  <a:pt x="49" y="177"/>
                  <a:pt x="49" y="177"/>
                  <a:pt x="49" y="177"/>
                </a:cubicBezTo>
                <a:cubicBezTo>
                  <a:pt x="55" y="177"/>
                  <a:pt x="55" y="177"/>
                  <a:pt x="55" y="177"/>
                </a:cubicBezTo>
                <a:cubicBezTo>
                  <a:pt x="55" y="259"/>
                  <a:pt x="55" y="259"/>
                  <a:pt x="55" y="259"/>
                </a:cubicBezTo>
                <a:cubicBezTo>
                  <a:pt x="55" y="266"/>
                  <a:pt x="61" y="271"/>
                  <a:pt x="68" y="271"/>
                </a:cubicBezTo>
                <a:cubicBezTo>
                  <a:pt x="74" y="271"/>
                  <a:pt x="80" y="266"/>
                  <a:pt x="80" y="259"/>
                </a:cubicBezTo>
                <a:cubicBezTo>
                  <a:pt x="80" y="167"/>
                  <a:pt x="80" y="167"/>
                  <a:pt x="80" y="167"/>
                </a:cubicBezTo>
                <a:cubicBezTo>
                  <a:pt x="80" y="165"/>
                  <a:pt x="81" y="163"/>
                  <a:pt x="81" y="161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2" y="105"/>
                  <a:pt x="84" y="107"/>
                  <a:pt x="86" y="109"/>
                </a:cubicBezTo>
                <a:cubicBezTo>
                  <a:pt x="89" y="113"/>
                  <a:pt x="93" y="117"/>
                  <a:pt x="96" y="120"/>
                </a:cubicBezTo>
                <a:cubicBezTo>
                  <a:pt x="97" y="122"/>
                  <a:pt x="99" y="123"/>
                  <a:pt x="100" y="124"/>
                </a:cubicBezTo>
                <a:cubicBezTo>
                  <a:pt x="101" y="125"/>
                  <a:pt x="101" y="126"/>
                  <a:pt x="102" y="126"/>
                </a:cubicBezTo>
                <a:close/>
                <a:moveTo>
                  <a:pt x="142" y="208"/>
                </a:moveTo>
                <a:cubicBezTo>
                  <a:pt x="142" y="212"/>
                  <a:pt x="145" y="215"/>
                  <a:pt x="148" y="215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45" y="262"/>
                  <a:pt x="145" y="262"/>
                  <a:pt x="145" y="262"/>
                </a:cubicBezTo>
                <a:cubicBezTo>
                  <a:pt x="144" y="266"/>
                  <a:pt x="147" y="270"/>
                  <a:pt x="150" y="271"/>
                </a:cubicBezTo>
                <a:cubicBezTo>
                  <a:pt x="151" y="271"/>
                  <a:pt x="151" y="271"/>
                  <a:pt x="151" y="271"/>
                </a:cubicBezTo>
                <a:cubicBezTo>
                  <a:pt x="155" y="272"/>
                  <a:pt x="159" y="270"/>
                  <a:pt x="160" y="266"/>
                </a:cubicBezTo>
                <a:cubicBezTo>
                  <a:pt x="172" y="215"/>
                  <a:pt x="172" y="215"/>
                  <a:pt x="172" y="215"/>
                </a:cubicBezTo>
                <a:cubicBezTo>
                  <a:pt x="204" y="215"/>
                  <a:pt x="204" y="215"/>
                  <a:pt x="204" y="215"/>
                </a:cubicBezTo>
                <a:cubicBezTo>
                  <a:pt x="204" y="240"/>
                  <a:pt x="204" y="240"/>
                  <a:pt x="204" y="240"/>
                </a:cubicBezTo>
                <a:cubicBezTo>
                  <a:pt x="204" y="244"/>
                  <a:pt x="207" y="247"/>
                  <a:pt x="211" y="247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216" y="247"/>
                  <a:pt x="219" y="244"/>
                  <a:pt x="219" y="240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51" y="215"/>
                  <a:pt x="251" y="215"/>
                  <a:pt x="251" y="215"/>
                </a:cubicBezTo>
                <a:cubicBezTo>
                  <a:pt x="263" y="266"/>
                  <a:pt x="263" y="266"/>
                  <a:pt x="263" y="266"/>
                </a:cubicBezTo>
                <a:cubicBezTo>
                  <a:pt x="264" y="270"/>
                  <a:pt x="268" y="272"/>
                  <a:pt x="272" y="271"/>
                </a:cubicBezTo>
                <a:cubicBezTo>
                  <a:pt x="273" y="271"/>
                  <a:pt x="273" y="271"/>
                  <a:pt x="273" y="271"/>
                </a:cubicBezTo>
                <a:cubicBezTo>
                  <a:pt x="277" y="270"/>
                  <a:pt x="279" y="266"/>
                  <a:pt x="278" y="262"/>
                </a:cubicBezTo>
                <a:cubicBezTo>
                  <a:pt x="267" y="215"/>
                  <a:pt x="267" y="215"/>
                  <a:pt x="267" y="215"/>
                </a:cubicBezTo>
                <a:cubicBezTo>
                  <a:pt x="274" y="215"/>
                  <a:pt x="274" y="215"/>
                  <a:pt x="274" y="215"/>
                </a:cubicBezTo>
                <a:cubicBezTo>
                  <a:pt x="278" y="215"/>
                  <a:pt x="281" y="212"/>
                  <a:pt x="281" y="208"/>
                </a:cubicBezTo>
                <a:cubicBezTo>
                  <a:pt x="281" y="208"/>
                  <a:pt x="281" y="208"/>
                  <a:pt x="281" y="208"/>
                </a:cubicBezTo>
                <a:cubicBezTo>
                  <a:pt x="142" y="208"/>
                  <a:pt x="142" y="208"/>
                  <a:pt x="142" y="208"/>
                </a:cubicBezTo>
                <a:close/>
                <a:moveTo>
                  <a:pt x="219" y="8"/>
                </a:moveTo>
                <a:cubicBezTo>
                  <a:pt x="219" y="3"/>
                  <a:pt x="216" y="0"/>
                  <a:pt x="212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207" y="0"/>
                  <a:pt x="204" y="3"/>
                  <a:pt x="204" y="8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19" y="26"/>
                  <a:pt x="219" y="26"/>
                  <a:pt x="219" y="26"/>
                </a:cubicBezTo>
                <a:lnTo>
                  <a:pt x="219" y="8"/>
                </a:lnTo>
                <a:close/>
                <a:moveTo>
                  <a:pt x="311" y="30"/>
                </a:moveTo>
                <a:cubicBezTo>
                  <a:pt x="112" y="30"/>
                  <a:pt x="112" y="30"/>
                  <a:pt x="112" y="30"/>
                </a:cubicBezTo>
                <a:cubicBezTo>
                  <a:pt x="104" y="30"/>
                  <a:pt x="97" y="37"/>
                  <a:pt x="97" y="45"/>
                </a:cubicBezTo>
                <a:cubicBezTo>
                  <a:pt x="97" y="86"/>
                  <a:pt x="97" y="86"/>
                  <a:pt x="97" y="86"/>
                </a:cubicBezTo>
                <a:cubicBezTo>
                  <a:pt x="99" y="89"/>
                  <a:pt x="103" y="93"/>
                  <a:pt x="106" y="97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4"/>
                  <a:pt x="107" y="42"/>
                  <a:pt x="108" y="41"/>
                </a:cubicBezTo>
                <a:cubicBezTo>
                  <a:pt x="109" y="40"/>
                  <a:pt x="110" y="39"/>
                  <a:pt x="112" y="39"/>
                </a:cubicBezTo>
                <a:cubicBezTo>
                  <a:pt x="311" y="39"/>
                  <a:pt x="311" y="39"/>
                  <a:pt x="311" y="39"/>
                </a:cubicBezTo>
                <a:cubicBezTo>
                  <a:pt x="313" y="39"/>
                  <a:pt x="314" y="40"/>
                  <a:pt x="315" y="41"/>
                </a:cubicBezTo>
                <a:cubicBezTo>
                  <a:pt x="316" y="42"/>
                  <a:pt x="317" y="44"/>
                  <a:pt x="317" y="45"/>
                </a:cubicBezTo>
                <a:cubicBezTo>
                  <a:pt x="317" y="188"/>
                  <a:pt x="317" y="188"/>
                  <a:pt x="317" y="188"/>
                </a:cubicBezTo>
                <a:cubicBezTo>
                  <a:pt x="317" y="190"/>
                  <a:pt x="316" y="192"/>
                  <a:pt x="315" y="193"/>
                </a:cubicBezTo>
                <a:cubicBezTo>
                  <a:pt x="314" y="194"/>
                  <a:pt x="313" y="194"/>
                  <a:pt x="311" y="194"/>
                </a:cubicBezTo>
                <a:cubicBezTo>
                  <a:pt x="112" y="194"/>
                  <a:pt x="112" y="194"/>
                  <a:pt x="112" y="194"/>
                </a:cubicBezTo>
                <a:cubicBezTo>
                  <a:pt x="110" y="194"/>
                  <a:pt x="109" y="194"/>
                  <a:pt x="108" y="193"/>
                </a:cubicBezTo>
                <a:cubicBezTo>
                  <a:pt x="107" y="192"/>
                  <a:pt x="106" y="190"/>
                  <a:pt x="106" y="188"/>
                </a:cubicBezTo>
                <a:cubicBezTo>
                  <a:pt x="106" y="133"/>
                  <a:pt x="106" y="133"/>
                  <a:pt x="106" y="133"/>
                </a:cubicBezTo>
                <a:cubicBezTo>
                  <a:pt x="106" y="133"/>
                  <a:pt x="105" y="132"/>
                  <a:pt x="105" y="132"/>
                </a:cubicBezTo>
                <a:cubicBezTo>
                  <a:pt x="103" y="132"/>
                  <a:pt x="102" y="131"/>
                  <a:pt x="102" y="131"/>
                </a:cubicBezTo>
                <a:cubicBezTo>
                  <a:pt x="101" y="130"/>
                  <a:pt x="100" y="130"/>
                  <a:pt x="100" y="130"/>
                </a:cubicBezTo>
                <a:cubicBezTo>
                  <a:pt x="99" y="129"/>
                  <a:pt x="98" y="128"/>
                  <a:pt x="97" y="128"/>
                </a:cubicBezTo>
                <a:cubicBezTo>
                  <a:pt x="97" y="128"/>
                  <a:pt x="97" y="127"/>
                  <a:pt x="97" y="12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7" y="197"/>
                  <a:pt x="104" y="204"/>
                  <a:pt x="112" y="204"/>
                </a:cubicBezTo>
                <a:cubicBezTo>
                  <a:pt x="311" y="204"/>
                  <a:pt x="311" y="204"/>
                  <a:pt x="311" y="204"/>
                </a:cubicBezTo>
                <a:cubicBezTo>
                  <a:pt x="319" y="204"/>
                  <a:pt x="326" y="197"/>
                  <a:pt x="326" y="188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37"/>
                  <a:pt x="319" y="30"/>
                  <a:pt x="311" y="30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85" name="任意多边形 84"/>
          <p:cNvSpPr>
            <a:spLocks noChangeArrowheads="1"/>
          </p:cNvSpPr>
          <p:nvPr/>
        </p:nvSpPr>
        <p:spPr bwMode="auto">
          <a:xfrm>
            <a:off x="8577259" y="3818890"/>
            <a:ext cx="266395" cy="206667"/>
          </a:xfrm>
          <a:custGeom>
            <a:avLst/>
            <a:gdLst>
              <a:gd name="connsiteX0" fmla="*/ 962602 w 1315898"/>
              <a:gd name="connsiteY0" fmla="*/ 690258 h 1020859"/>
              <a:gd name="connsiteX1" fmla="*/ 1315898 w 1315898"/>
              <a:gd name="connsiteY1" fmla="*/ 690258 h 1020859"/>
              <a:gd name="connsiteX2" fmla="*/ 1315898 w 1315898"/>
              <a:gd name="connsiteY2" fmla="*/ 1020859 h 1020859"/>
              <a:gd name="connsiteX3" fmla="*/ 962602 w 1315898"/>
              <a:gd name="connsiteY3" fmla="*/ 1020859 h 1020859"/>
              <a:gd name="connsiteX4" fmla="*/ 481084 w 1315898"/>
              <a:gd name="connsiteY4" fmla="*/ 337829 h 1020859"/>
              <a:gd name="connsiteX5" fmla="*/ 834814 w 1315898"/>
              <a:gd name="connsiteY5" fmla="*/ 337829 h 1020859"/>
              <a:gd name="connsiteX6" fmla="*/ 834814 w 1315898"/>
              <a:gd name="connsiteY6" fmla="*/ 1020859 h 1020859"/>
              <a:gd name="connsiteX7" fmla="*/ 481084 w 1315898"/>
              <a:gd name="connsiteY7" fmla="*/ 1020859 h 1020859"/>
              <a:gd name="connsiteX8" fmla="*/ 0 w 1315898"/>
              <a:gd name="connsiteY8" fmla="*/ 0 h 1020859"/>
              <a:gd name="connsiteX9" fmla="*/ 353296 w 1315898"/>
              <a:gd name="connsiteY9" fmla="*/ 0 h 1020859"/>
              <a:gd name="connsiteX10" fmla="*/ 353296 w 1315898"/>
              <a:gd name="connsiteY10" fmla="*/ 1020859 h 1020859"/>
              <a:gd name="connsiteX11" fmla="*/ 0 w 1315898"/>
              <a:gd name="connsiteY11" fmla="*/ 1020859 h 102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15898" h="1020859">
                <a:moveTo>
                  <a:pt x="962602" y="690258"/>
                </a:moveTo>
                <a:lnTo>
                  <a:pt x="1315898" y="690258"/>
                </a:lnTo>
                <a:lnTo>
                  <a:pt x="1315898" y="1020859"/>
                </a:lnTo>
                <a:lnTo>
                  <a:pt x="962602" y="1020859"/>
                </a:lnTo>
                <a:close/>
                <a:moveTo>
                  <a:pt x="481084" y="337829"/>
                </a:moveTo>
                <a:lnTo>
                  <a:pt x="834814" y="337829"/>
                </a:lnTo>
                <a:lnTo>
                  <a:pt x="834814" y="1020859"/>
                </a:lnTo>
                <a:lnTo>
                  <a:pt x="481084" y="1020859"/>
                </a:lnTo>
                <a:close/>
                <a:moveTo>
                  <a:pt x="0" y="0"/>
                </a:moveTo>
                <a:lnTo>
                  <a:pt x="353296" y="0"/>
                </a:lnTo>
                <a:lnTo>
                  <a:pt x="353296" y="1020859"/>
                </a:lnTo>
                <a:lnTo>
                  <a:pt x="0" y="1020859"/>
                </a:ln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86" name="任意多边形 85"/>
          <p:cNvSpPr>
            <a:spLocks/>
          </p:cNvSpPr>
          <p:nvPr/>
        </p:nvSpPr>
        <p:spPr bwMode="auto">
          <a:xfrm>
            <a:off x="2636534" y="4119865"/>
            <a:ext cx="321515" cy="223517"/>
          </a:xfrm>
          <a:custGeom>
            <a:avLst/>
            <a:gdLst>
              <a:gd name="connsiteX0" fmla="*/ 1036013 w 1367795"/>
              <a:gd name="connsiteY0" fmla="*/ 680428 h 950893"/>
              <a:gd name="connsiteX1" fmla="*/ 1309708 w 1367795"/>
              <a:gd name="connsiteY1" fmla="*/ 680428 h 950893"/>
              <a:gd name="connsiteX2" fmla="*/ 1367795 w 1367795"/>
              <a:gd name="connsiteY2" fmla="*/ 737116 h 950893"/>
              <a:gd name="connsiteX3" fmla="*/ 1367795 w 1367795"/>
              <a:gd name="connsiteY3" fmla="*/ 894205 h 950893"/>
              <a:gd name="connsiteX4" fmla="*/ 1309708 w 1367795"/>
              <a:gd name="connsiteY4" fmla="*/ 950893 h 950893"/>
              <a:gd name="connsiteX5" fmla="*/ 1036013 w 1367795"/>
              <a:gd name="connsiteY5" fmla="*/ 950893 h 950893"/>
              <a:gd name="connsiteX6" fmla="*/ 977926 w 1367795"/>
              <a:gd name="connsiteY6" fmla="*/ 894205 h 950893"/>
              <a:gd name="connsiteX7" fmla="*/ 977926 w 1367795"/>
              <a:gd name="connsiteY7" fmla="*/ 737116 h 950893"/>
              <a:gd name="connsiteX8" fmla="*/ 1036013 w 1367795"/>
              <a:gd name="connsiteY8" fmla="*/ 680428 h 950893"/>
              <a:gd name="connsiteX9" fmla="*/ 547122 w 1367795"/>
              <a:gd name="connsiteY9" fmla="*/ 680428 h 950893"/>
              <a:gd name="connsiteX10" fmla="*/ 820817 w 1367795"/>
              <a:gd name="connsiteY10" fmla="*/ 680428 h 950893"/>
              <a:gd name="connsiteX11" fmla="*/ 878904 w 1367795"/>
              <a:gd name="connsiteY11" fmla="*/ 737116 h 950893"/>
              <a:gd name="connsiteX12" fmla="*/ 878904 w 1367795"/>
              <a:gd name="connsiteY12" fmla="*/ 894205 h 950893"/>
              <a:gd name="connsiteX13" fmla="*/ 820817 w 1367795"/>
              <a:gd name="connsiteY13" fmla="*/ 950893 h 950893"/>
              <a:gd name="connsiteX14" fmla="*/ 547122 w 1367795"/>
              <a:gd name="connsiteY14" fmla="*/ 950893 h 950893"/>
              <a:gd name="connsiteX15" fmla="*/ 489035 w 1367795"/>
              <a:gd name="connsiteY15" fmla="*/ 894205 h 950893"/>
              <a:gd name="connsiteX16" fmla="*/ 489035 w 1367795"/>
              <a:gd name="connsiteY16" fmla="*/ 737116 h 950893"/>
              <a:gd name="connsiteX17" fmla="*/ 547122 w 1367795"/>
              <a:gd name="connsiteY17" fmla="*/ 680428 h 950893"/>
              <a:gd name="connsiteX18" fmla="*/ 58087 w 1367795"/>
              <a:gd name="connsiteY18" fmla="*/ 680428 h 950893"/>
              <a:gd name="connsiteX19" fmla="*/ 331782 w 1367795"/>
              <a:gd name="connsiteY19" fmla="*/ 680428 h 950893"/>
              <a:gd name="connsiteX20" fmla="*/ 389869 w 1367795"/>
              <a:gd name="connsiteY20" fmla="*/ 737116 h 950893"/>
              <a:gd name="connsiteX21" fmla="*/ 389869 w 1367795"/>
              <a:gd name="connsiteY21" fmla="*/ 894205 h 950893"/>
              <a:gd name="connsiteX22" fmla="*/ 331782 w 1367795"/>
              <a:gd name="connsiteY22" fmla="*/ 950893 h 950893"/>
              <a:gd name="connsiteX23" fmla="*/ 58087 w 1367795"/>
              <a:gd name="connsiteY23" fmla="*/ 950893 h 950893"/>
              <a:gd name="connsiteX24" fmla="*/ 0 w 1367795"/>
              <a:gd name="connsiteY24" fmla="*/ 894205 h 950893"/>
              <a:gd name="connsiteX25" fmla="*/ 0 w 1367795"/>
              <a:gd name="connsiteY25" fmla="*/ 737116 h 950893"/>
              <a:gd name="connsiteX26" fmla="*/ 58087 w 1367795"/>
              <a:gd name="connsiteY26" fmla="*/ 680428 h 950893"/>
              <a:gd name="connsiteX27" fmla="*/ 660498 w 1367795"/>
              <a:gd name="connsiteY27" fmla="*/ 317736 h 950893"/>
              <a:gd name="connsiteX28" fmla="*/ 711754 w 1367795"/>
              <a:gd name="connsiteY28" fmla="*/ 317736 h 950893"/>
              <a:gd name="connsiteX29" fmla="*/ 711754 w 1367795"/>
              <a:gd name="connsiteY29" fmla="*/ 449885 h 950893"/>
              <a:gd name="connsiteX30" fmla="*/ 1121805 w 1367795"/>
              <a:gd name="connsiteY30" fmla="*/ 449885 h 950893"/>
              <a:gd name="connsiteX31" fmla="*/ 1200398 w 1367795"/>
              <a:gd name="connsiteY31" fmla="*/ 526715 h 950893"/>
              <a:gd name="connsiteX32" fmla="*/ 1200398 w 1367795"/>
              <a:gd name="connsiteY32" fmla="*/ 637351 h 950893"/>
              <a:gd name="connsiteX33" fmla="*/ 1159393 w 1367795"/>
              <a:gd name="connsiteY33" fmla="*/ 637351 h 950893"/>
              <a:gd name="connsiteX34" fmla="*/ 1159393 w 1367795"/>
              <a:gd name="connsiteY34" fmla="*/ 526715 h 950893"/>
              <a:gd name="connsiteX35" fmla="*/ 1121805 w 1367795"/>
              <a:gd name="connsiteY35" fmla="*/ 489836 h 950893"/>
              <a:gd name="connsiteX36" fmla="*/ 711754 w 1367795"/>
              <a:gd name="connsiteY36" fmla="*/ 489836 h 950893"/>
              <a:gd name="connsiteX37" fmla="*/ 711754 w 1367795"/>
              <a:gd name="connsiteY37" fmla="*/ 637351 h 950893"/>
              <a:gd name="connsiteX38" fmla="*/ 660498 w 1367795"/>
              <a:gd name="connsiteY38" fmla="*/ 637351 h 950893"/>
              <a:gd name="connsiteX39" fmla="*/ 660498 w 1367795"/>
              <a:gd name="connsiteY39" fmla="*/ 489836 h 950893"/>
              <a:gd name="connsiteX40" fmla="*/ 218668 w 1367795"/>
              <a:gd name="connsiteY40" fmla="*/ 489836 h 950893"/>
              <a:gd name="connsiteX41" fmla="*/ 181080 w 1367795"/>
              <a:gd name="connsiteY41" fmla="*/ 526715 h 950893"/>
              <a:gd name="connsiteX42" fmla="*/ 181080 w 1367795"/>
              <a:gd name="connsiteY42" fmla="*/ 637351 h 950893"/>
              <a:gd name="connsiteX43" fmla="*/ 140075 w 1367795"/>
              <a:gd name="connsiteY43" fmla="*/ 637351 h 950893"/>
              <a:gd name="connsiteX44" fmla="*/ 140075 w 1367795"/>
              <a:gd name="connsiteY44" fmla="*/ 526715 h 950893"/>
              <a:gd name="connsiteX45" fmla="*/ 218668 w 1367795"/>
              <a:gd name="connsiteY45" fmla="*/ 449885 h 950893"/>
              <a:gd name="connsiteX46" fmla="*/ 660498 w 1367795"/>
              <a:gd name="connsiteY46" fmla="*/ 449885 h 950893"/>
              <a:gd name="connsiteX47" fmla="*/ 660498 w 1367795"/>
              <a:gd name="connsiteY47" fmla="*/ 317736 h 950893"/>
              <a:gd name="connsiteX48" fmla="*/ 460252 w 1367795"/>
              <a:gd name="connsiteY48" fmla="*/ 0 h 950893"/>
              <a:gd name="connsiteX49" fmla="*/ 908267 w 1367795"/>
              <a:gd name="connsiteY49" fmla="*/ 0 h 950893"/>
              <a:gd name="connsiteX50" fmla="*/ 966362 w 1367795"/>
              <a:gd name="connsiteY50" fmla="*/ 56705 h 950893"/>
              <a:gd name="connsiteX51" fmla="*/ 966362 w 1367795"/>
              <a:gd name="connsiteY51" fmla="*/ 203931 h 950893"/>
              <a:gd name="connsiteX52" fmla="*/ 908267 w 1367795"/>
              <a:gd name="connsiteY52" fmla="*/ 260636 h 950893"/>
              <a:gd name="connsiteX53" fmla="*/ 460252 w 1367795"/>
              <a:gd name="connsiteY53" fmla="*/ 260636 h 950893"/>
              <a:gd name="connsiteX54" fmla="*/ 402157 w 1367795"/>
              <a:gd name="connsiteY54" fmla="*/ 203931 h 950893"/>
              <a:gd name="connsiteX55" fmla="*/ 402157 w 1367795"/>
              <a:gd name="connsiteY55" fmla="*/ 56705 h 950893"/>
              <a:gd name="connsiteX56" fmla="*/ 460252 w 1367795"/>
              <a:gd name="connsiteY56" fmla="*/ 0 h 950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367795" h="950893">
                <a:moveTo>
                  <a:pt x="1036013" y="680428"/>
                </a:moveTo>
                <a:cubicBezTo>
                  <a:pt x="1036013" y="680428"/>
                  <a:pt x="1036013" y="680428"/>
                  <a:pt x="1309708" y="680428"/>
                </a:cubicBezTo>
                <a:cubicBezTo>
                  <a:pt x="1341827" y="680428"/>
                  <a:pt x="1367795" y="705699"/>
                  <a:pt x="1367795" y="737116"/>
                </a:cubicBezTo>
                <a:lnTo>
                  <a:pt x="1367795" y="894205"/>
                </a:lnTo>
                <a:cubicBezTo>
                  <a:pt x="1367795" y="925622"/>
                  <a:pt x="1341827" y="950893"/>
                  <a:pt x="1309708" y="950893"/>
                </a:cubicBezTo>
                <a:cubicBezTo>
                  <a:pt x="1309708" y="950893"/>
                  <a:pt x="1309708" y="950893"/>
                  <a:pt x="1036013" y="950893"/>
                </a:cubicBezTo>
                <a:cubicBezTo>
                  <a:pt x="1003895" y="950893"/>
                  <a:pt x="977926" y="925622"/>
                  <a:pt x="977926" y="894205"/>
                </a:cubicBezTo>
                <a:cubicBezTo>
                  <a:pt x="977926" y="894205"/>
                  <a:pt x="977926" y="894205"/>
                  <a:pt x="977926" y="737116"/>
                </a:cubicBezTo>
                <a:cubicBezTo>
                  <a:pt x="977926" y="705699"/>
                  <a:pt x="1003895" y="680428"/>
                  <a:pt x="1036013" y="680428"/>
                </a:cubicBezTo>
                <a:close/>
                <a:moveTo>
                  <a:pt x="547122" y="680428"/>
                </a:moveTo>
                <a:cubicBezTo>
                  <a:pt x="547122" y="680428"/>
                  <a:pt x="547122" y="680428"/>
                  <a:pt x="820817" y="680428"/>
                </a:cubicBezTo>
                <a:cubicBezTo>
                  <a:pt x="852936" y="680428"/>
                  <a:pt x="878904" y="705699"/>
                  <a:pt x="878904" y="737116"/>
                </a:cubicBezTo>
                <a:lnTo>
                  <a:pt x="878904" y="894205"/>
                </a:lnTo>
                <a:cubicBezTo>
                  <a:pt x="878904" y="925622"/>
                  <a:pt x="852936" y="950893"/>
                  <a:pt x="820817" y="950893"/>
                </a:cubicBezTo>
                <a:cubicBezTo>
                  <a:pt x="820817" y="950893"/>
                  <a:pt x="820817" y="950893"/>
                  <a:pt x="547122" y="950893"/>
                </a:cubicBezTo>
                <a:cubicBezTo>
                  <a:pt x="515004" y="950893"/>
                  <a:pt x="489035" y="925622"/>
                  <a:pt x="489035" y="894205"/>
                </a:cubicBezTo>
                <a:cubicBezTo>
                  <a:pt x="489035" y="894205"/>
                  <a:pt x="489035" y="894205"/>
                  <a:pt x="489035" y="737116"/>
                </a:cubicBezTo>
                <a:cubicBezTo>
                  <a:pt x="489035" y="705699"/>
                  <a:pt x="515004" y="680428"/>
                  <a:pt x="547122" y="680428"/>
                </a:cubicBezTo>
                <a:close/>
                <a:moveTo>
                  <a:pt x="58087" y="680428"/>
                </a:moveTo>
                <a:cubicBezTo>
                  <a:pt x="58087" y="680428"/>
                  <a:pt x="58087" y="680428"/>
                  <a:pt x="331782" y="680428"/>
                </a:cubicBezTo>
                <a:cubicBezTo>
                  <a:pt x="363901" y="680428"/>
                  <a:pt x="389869" y="705699"/>
                  <a:pt x="389869" y="737116"/>
                </a:cubicBezTo>
                <a:lnTo>
                  <a:pt x="389869" y="894205"/>
                </a:lnTo>
                <a:cubicBezTo>
                  <a:pt x="389869" y="925622"/>
                  <a:pt x="363901" y="950893"/>
                  <a:pt x="331782" y="950893"/>
                </a:cubicBezTo>
                <a:cubicBezTo>
                  <a:pt x="331782" y="950893"/>
                  <a:pt x="331782" y="950893"/>
                  <a:pt x="58087" y="950893"/>
                </a:cubicBezTo>
                <a:cubicBezTo>
                  <a:pt x="25968" y="950893"/>
                  <a:pt x="0" y="925622"/>
                  <a:pt x="0" y="894205"/>
                </a:cubicBezTo>
                <a:cubicBezTo>
                  <a:pt x="0" y="894205"/>
                  <a:pt x="0" y="894205"/>
                  <a:pt x="0" y="737116"/>
                </a:cubicBezTo>
                <a:cubicBezTo>
                  <a:pt x="0" y="705699"/>
                  <a:pt x="25968" y="680428"/>
                  <a:pt x="58087" y="680428"/>
                </a:cubicBezTo>
                <a:close/>
                <a:moveTo>
                  <a:pt x="660498" y="317736"/>
                </a:moveTo>
                <a:cubicBezTo>
                  <a:pt x="660498" y="317736"/>
                  <a:pt x="660498" y="317736"/>
                  <a:pt x="711754" y="317736"/>
                </a:cubicBezTo>
                <a:cubicBezTo>
                  <a:pt x="711754" y="317736"/>
                  <a:pt x="711754" y="317736"/>
                  <a:pt x="711754" y="449885"/>
                </a:cubicBezTo>
                <a:cubicBezTo>
                  <a:pt x="711754" y="449885"/>
                  <a:pt x="711754" y="449885"/>
                  <a:pt x="1121805" y="449885"/>
                </a:cubicBezTo>
                <a:cubicBezTo>
                  <a:pt x="1164860" y="449885"/>
                  <a:pt x="1200056" y="484373"/>
                  <a:pt x="1200398" y="526715"/>
                </a:cubicBezTo>
                <a:cubicBezTo>
                  <a:pt x="1200398" y="526715"/>
                  <a:pt x="1200398" y="526715"/>
                  <a:pt x="1200398" y="637351"/>
                </a:cubicBezTo>
                <a:cubicBezTo>
                  <a:pt x="1200398" y="637351"/>
                  <a:pt x="1200398" y="637351"/>
                  <a:pt x="1159393" y="637351"/>
                </a:cubicBezTo>
                <a:cubicBezTo>
                  <a:pt x="1159393" y="637351"/>
                  <a:pt x="1159393" y="637351"/>
                  <a:pt x="1159393" y="526715"/>
                </a:cubicBezTo>
                <a:cubicBezTo>
                  <a:pt x="1159393" y="506227"/>
                  <a:pt x="1142308" y="489836"/>
                  <a:pt x="1121805" y="489836"/>
                </a:cubicBezTo>
                <a:cubicBezTo>
                  <a:pt x="1121805" y="489836"/>
                  <a:pt x="1121805" y="489836"/>
                  <a:pt x="711754" y="489836"/>
                </a:cubicBezTo>
                <a:cubicBezTo>
                  <a:pt x="711754" y="489836"/>
                  <a:pt x="711754" y="489836"/>
                  <a:pt x="711754" y="637351"/>
                </a:cubicBezTo>
                <a:cubicBezTo>
                  <a:pt x="711754" y="637351"/>
                  <a:pt x="711754" y="637351"/>
                  <a:pt x="660498" y="637351"/>
                </a:cubicBezTo>
                <a:cubicBezTo>
                  <a:pt x="660498" y="637351"/>
                  <a:pt x="660498" y="637351"/>
                  <a:pt x="660498" y="489836"/>
                </a:cubicBezTo>
                <a:cubicBezTo>
                  <a:pt x="660498" y="489836"/>
                  <a:pt x="660498" y="489836"/>
                  <a:pt x="218668" y="489836"/>
                </a:cubicBezTo>
                <a:cubicBezTo>
                  <a:pt x="197824" y="489836"/>
                  <a:pt x="181080" y="506227"/>
                  <a:pt x="181080" y="526715"/>
                </a:cubicBezTo>
                <a:cubicBezTo>
                  <a:pt x="181080" y="526715"/>
                  <a:pt x="181080" y="526715"/>
                  <a:pt x="181080" y="637351"/>
                </a:cubicBezTo>
                <a:cubicBezTo>
                  <a:pt x="181080" y="637351"/>
                  <a:pt x="181080" y="637351"/>
                  <a:pt x="140075" y="637351"/>
                </a:cubicBezTo>
                <a:cubicBezTo>
                  <a:pt x="140075" y="637351"/>
                  <a:pt x="140075" y="637351"/>
                  <a:pt x="140075" y="526715"/>
                </a:cubicBezTo>
                <a:cubicBezTo>
                  <a:pt x="140075" y="484373"/>
                  <a:pt x="175271" y="449885"/>
                  <a:pt x="218668" y="449885"/>
                </a:cubicBezTo>
                <a:cubicBezTo>
                  <a:pt x="218668" y="449885"/>
                  <a:pt x="218668" y="449885"/>
                  <a:pt x="660498" y="449885"/>
                </a:cubicBezTo>
                <a:cubicBezTo>
                  <a:pt x="660498" y="449885"/>
                  <a:pt x="660498" y="449885"/>
                  <a:pt x="660498" y="317736"/>
                </a:cubicBezTo>
                <a:close/>
                <a:moveTo>
                  <a:pt x="460252" y="0"/>
                </a:moveTo>
                <a:cubicBezTo>
                  <a:pt x="908267" y="0"/>
                  <a:pt x="908267" y="0"/>
                  <a:pt x="908267" y="0"/>
                </a:cubicBezTo>
                <a:cubicBezTo>
                  <a:pt x="940390" y="0"/>
                  <a:pt x="966362" y="25278"/>
                  <a:pt x="966362" y="56705"/>
                </a:cubicBezTo>
                <a:lnTo>
                  <a:pt x="966362" y="203931"/>
                </a:lnTo>
                <a:cubicBezTo>
                  <a:pt x="966362" y="235358"/>
                  <a:pt x="940390" y="260636"/>
                  <a:pt x="908267" y="260636"/>
                </a:cubicBezTo>
                <a:cubicBezTo>
                  <a:pt x="460252" y="260636"/>
                  <a:pt x="460252" y="260636"/>
                  <a:pt x="460252" y="260636"/>
                </a:cubicBezTo>
                <a:cubicBezTo>
                  <a:pt x="428129" y="260636"/>
                  <a:pt x="402157" y="235358"/>
                  <a:pt x="402157" y="203931"/>
                </a:cubicBezTo>
                <a:cubicBezTo>
                  <a:pt x="402157" y="56705"/>
                  <a:pt x="402157" y="56705"/>
                  <a:pt x="402157" y="56705"/>
                </a:cubicBezTo>
                <a:cubicBezTo>
                  <a:pt x="402157" y="25278"/>
                  <a:pt x="428129" y="0"/>
                  <a:pt x="460252" y="0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87" name="文本框 39"/>
          <p:cNvSpPr txBox="1"/>
          <p:nvPr/>
        </p:nvSpPr>
        <p:spPr>
          <a:xfrm>
            <a:off x="4493061" y="382797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6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88" name="文本框 40"/>
          <p:cNvSpPr txBox="1"/>
          <p:nvPr/>
        </p:nvSpPr>
        <p:spPr>
          <a:xfrm>
            <a:off x="6277883" y="497802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6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89" name="文本框 41"/>
          <p:cNvSpPr txBox="1"/>
          <p:nvPr/>
        </p:nvSpPr>
        <p:spPr>
          <a:xfrm>
            <a:off x="7062105" y="336293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2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90" name="文本框 44"/>
          <p:cNvSpPr txBox="1"/>
          <p:nvPr/>
        </p:nvSpPr>
        <p:spPr>
          <a:xfrm>
            <a:off x="3662463" y="5178081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2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91" name="文本框 45"/>
          <p:cNvSpPr txBox="1"/>
          <p:nvPr/>
        </p:nvSpPr>
        <p:spPr>
          <a:xfrm>
            <a:off x="8335995" y="4080986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1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92" name="文本框 46"/>
          <p:cNvSpPr txBox="1"/>
          <p:nvPr/>
        </p:nvSpPr>
        <p:spPr>
          <a:xfrm>
            <a:off x="2419511" y="439157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3889 L 6.25E-7 -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6.25E-7 0.03842 L 6.25E-7 2.96296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3982 L -2.91667E-6 0.14815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91667E-6 -0.03982 L -2.91667E-6 3.7037E-7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4.81481E-6 L -0.08906 -4.81481E-6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40000" decel="4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3073 -4.81481E-6 L 2.08333E-6 -4.81481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19 -4.81481E-6 L -0.0306 -4.81481E-6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40000" decel="4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6 -4.81481E-6 L -0.03073 -4.81481E-6 " pathEditMode="relative" rAng="0" ptsTypes="AA">
                                      <p:cBhvr>
                                        <p:cTn id="32" dur="750" spd="-100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0.03981 L -1.04167E-6 0.14815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04167E-6 -0.03981 L -1.04167E-6 0 " pathEditMode="relative" rAng="0" ptsTypes="AA">
                                      <p:cBhvr>
                                        <p:cTn id="3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0.03889 L 2.29167E-6 -0.14815 " pathEditMode="relative" rAng="0" ptsTypes="AA">
                                      <p:cBhvr>
                                        <p:cTn id="44" dur="75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9167E-6 0.03842 L 2.29167E-6 2.59259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68" grpId="0" animBg="1"/>
      <p:bldP spid="68" grpId="1" animBg="1"/>
      <p:bldP spid="68" grpId="2" animBg="1"/>
      <p:bldP spid="70" grpId="0"/>
      <p:bldP spid="72" grpId="0"/>
      <p:bldP spid="74" grpId="0"/>
      <p:bldP spid="76" grpId="0"/>
      <p:bldP spid="78" grpId="0"/>
      <p:bldP spid="80" grpId="0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9"/>
          <p:cNvSpPr>
            <a:spLocks noEditPoints="1"/>
          </p:cNvSpPr>
          <p:nvPr/>
        </p:nvSpPr>
        <p:spPr bwMode="auto">
          <a:xfrm>
            <a:off x="3991803" y="2593859"/>
            <a:ext cx="4080647" cy="3670738"/>
          </a:xfrm>
          <a:custGeom>
            <a:avLst/>
            <a:gdLst>
              <a:gd name="T0" fmla="*/ 233 w 747"/>
              <a:gd name="T1" fmla="*/ 0 h 672"/>
              <a:gd name="T2" fmla="*/ 306 w 747"/>
              <a:gd name="T3" fmla="*/ 37 h 672"/>
              <a:gd name="T4" fmla="*/ 374 w 747"/>
              <a:gd name="T5" fmla="*/ 66 h 672"/>
              <a:gd name="T6" fmla="*/ 444 w 747"/>
              <a:gd name="T7" fmla="*/ 33 h 672"/>
              <a:gd name="T8" fmla="*/ 514 w 747"/>
              <a:gd name="T9" fmla="*/ 0 h 672"/>
              <a:gd name="T10" fmla="*/ 606 w 747"/>
              <a:gd name="T11" fmla="*/ 92 h 672"/>
              <a:gd name="T12" fmla="*/ 601 w 747"/>
              <a:gd name="T13" fmla="*/ 122 h 672"/>
              <a:gd name="T14" fmla="*/ 594 w 747"/>
              <a:gd name="T15" fmla="*/ 154 h 672"/>
              <a:gd name="T16" fmla="*/ 643 w 747"/>
              <a:gd name="T17" fmla="*/ 237 h 672"/>
              <a:gd name="T18" fmla="*/ 681 w 747"/>
              <a:gd name="T19" fmla="*/ 248 h 672"/>
              <a:gd name="T20" fmla="*/ 747 w 747"/>
              <a:gd name="T21" fmla="*/ 336 h 672"/>
              <a:gd name="T22" fmla="*/ 679 w 747"/>
              <a:gd name="T23" fmla="*/ 424 h 672"/>
              <a:gd name="T24" fmla="*/ 644 w 747"/>
              <a:gd name="T25" fmla="*/ 434 h 672"/>
              <a:gd name="T26" fmla="*/ 594 w 747"/>
              <a:gd name="T27" fmla="*/ 517 h 672"/>
              <a:gd name="T28" fmla="*/ 602 w 747"/>
              <a:gd name="T29" fmla="*/ 552 h 672"/>
              <a:gd name="T30" fmla="*/ 606 w 747"/>
              <a:gd name="T31" fmla="*/ 580 h 672"/>
              <a:gd name="T32" fmla="*/ 514 w 747"/>
              <a:gd name="T33" fmla="*/ 672 h 672"/>
              <a:gd name="T34" fmla="*/ 449 w 747"/>
              <a:gd name="T35" fmla="*/ 644 h 672"/>
              <a:gd name="T36" fmla="*/ 422 w 747"/>
              <a:gd name="T37" fmla="*/ 620 h 672"/>
              <a:gd name="T38" fmla="*/ 373 w 747"/>
              <a:gd name="T39" fmla="*/ 606 h 672"/>
              <a:gd name="T40" fmla="*/ 323 w 747"/>
              <a:gd name="T41" fmla="*/ 621 h 672"/>
              <a:gd name="T42" fmla="*/ 284 w 747"/>
              <a:gd name="T43" fmla="*/ 655 h 672"/>
              <a:gd name="T44" fmla="*/ 233 w 747"/>
              <a:gd name="T45" fmla="*/ 672 h 672"/>
              <a:gd name="T46" fmla="*/ 141 w 747"/>
              <a:gd name="T47" fmla="*/ 580 h 672"/>
              <a:gd name="T48" fmla="*/ 146 w 747"/>
              <a:gd name="T49" fmla="*/ 551 h 672"/>
              <a:gd name="T50" fmla="*/ 152 w 747"/>
              <a:gd name="T51" fmla="*/ 528 h 672"/>
              <a:gd name="T52" fmla="*/ 153 w 747"/>
              <a:gd name="T53" fmla="*/ 519 h 672"/>
              <a:gd name="T54" fmla="*/ 69 w 747"/>
              <a:gd name="T55" fmla="*/ 425 h 672"/>
              <a:gd name="T56" fmla="*/ 0 w 747"/>
              <a:gd name="T57" fmla="*/ 336 h 672"/>
              <a:gd name="T58" fmla="*/ 74 w 747"/>
              <a:gd name="T59" fmla="*/ 246 h 672"/>
              <a:gd name="T60" fmla="*/ 153 w 747"/>
              <a:gd name="T61" fmla="*/ 153 h 672"/>
              <a:gd name="T62" fmla="*/ 147 w 747"/>
              <a:gd name="T63" fmla="*/ 124 h 672"/>
              <a:gd name="T64" fmla="*/ 141 w 747"/>
              <a:gd name="T65" fmla="*/ 92 h 672"/>
              <a:gd name="T66" fmla="*/ 233 w 747"/>
              <a:gd name="T67" fmla="*/ 0 h 672"/>
              <a:gd name="T68" fmla="*/ 180 w 747"/>
              <a:gd name="T69" fmla="*/ 310 h 672"/>
              <a:gd name="T70" fmla="*/ 184 w 747"/>
              <a:gd name="T71" fmla="*/ 336 h 672"/>
              <a:gd name="T72" fmla="*/ 180 w 747"/>
              <a:gd name="T73" fmla="*/ 364 h 672"/>
              <a:gd name="T74" fmla="*/ 220 w 747"/>
              <a:gd name="T75" fmla="*/ 482 h 672"/>
              <a:gd name="T76" fmla="*/ 247 w 747"/>
              <a:gd name="T77" fmla="*/ 490 h 672"/>
              <a:gd name="T78" fmla="*/ 278 w 747"/>
              <a:gd name="T79" fmla="*/ 500 h 672"/>
              <a:gd name="T80" fmla="*/ 304 w 747"/>
              <a:gd name="T81" fmla="*/ 524 h 672"/>
              <a:gd name="T82" fmla="*/ 319 w 747"/>
              <a:gd name="T83" fmla="*/ 538 h 672"/>
              <a:gd name="T84" fmla="*/ 373 w 747"/>
              <a:gd name="T85" fmla="*/ 555 h 672"/>
              <a:gd name="T86" fmla="*/ 429 w 747"/>
              <a:gd name="T87" fmla="*/ 537 h 672"/>
              <a:gd name="T88" fmla="*/ 445 w 747"/>
              <a:gd name="T89" fmla="*/ 521 h 672"/>
              <a:gd name="T90" fmla="*/ 470 w 747"/>
              <a:gd name="T91" fmla="*/ 500 h 672"/>
              <a:gd name="T92" fmla="*/ 503 w 747"/>
              <a:gd name="T93" fmla="*/ 490 h 672"/>
              <a:gd name="T94" fmla="*/ 523 w 747"/>
              <a:gd name="T95" fmla="*/ 484 h 672"/>
              <a:gd name="T96" fmla="*/ 576 w 747"/>
              <a:gd name="T97" fmla="*/ 398 h 672"/>
              <a:gd name="T98" fmla="*/ 569 w 747"/>
              <a:gd name="T99" fmla="*/ 368 h 672"/>
              <a:gd name="T100" fmla="*/ 563 w 747"/>
              <a:gd name="T101" fmla="*/ 336 h 672"/>
              <a:gd name="T102" fmla="*/ 569 w 747"/>
              <a:gd name="T103" fmla="*/ 304 h 672"/>
              <a:gd name="T104" fmla="*/ 575 w 747"/>
              <a:gd name="T105" fmla="*/ 274 h 672"/>
              <a:gd name="T106" fmla="*/ 524 w 747"/>
              <a:gd name="T107" fmla="*/ 190 h 672"/>
              <a:gd name="T108" fmla="*/ 500 w 747"/>
              <a:gd name="T109" fmla="*/ 182 h 672"/>
              <a:gd name="T110" fmla="*/ 472 w 747"/>
              <a:gd name="T111" fmla="*/ 173 h 672"/>
              <a:gd name="T112" fmla="*/ 445 w 747"/>
              <a:gd name="T113" fmla="*/ 152 h 672"/>
              <a:gd name="T114" fmla="*/ 374 w 747"/>
              <a:gd name="T115" fmla="*/ 119 h 672"/>
              <a:gd name="T116" fmla="*/ 302 w 747"/>
              <a:gd name="T117" fmla="*/ 152 h 672"/>
              <a:gd name="T118" fmla="*/ 253 w 747"/>
              <a:gd name="T119" fmla="*/ 182 h 672"/>
              <a:gd name="T120" fmla="*/ 173 w 747"/>
              <a:gd name="T121" fmla="*/ 275 h 672"/>
              <a:gd name="T122" fmla="*/ 180 w 747"/>
              <a:gd name="T123" fmla="*/ 31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7" h="672">
                <a:moveTo>
                  <a:pt x="233" y="0"/>
                </a:moveTo>
                <a:cubicBezTo>
                  <a:pt x="262" y="0"/>
                  <a:pt x="289" y="14"/>
                  <a:pt x="306" y="37"/>
                </a:cubicBezTo>
                <a:cubicBezTo>
                  <a:pt x="321" y="57"/>
                  <a:pt x="349" y="66"/>
                  <a:pt x="374" y="66"/>
                </a:cubicBezTo>
                <a:cubicBezTo>
                  <a:pt x="402" y="66"/>
                  <a:pt x="426" y="55"/>
                  <a:pt x="444" y="33"/>
                </a:cubicBezTo>
                <a:cubicBezTo>
                  <a:pt x="461" y="12"/>
                  <a:pt x="487" y="0"/>
                  <a:pt x="514" y="0"/>
                </a:cubicBezTo>
                <a:cubicBezTo>
                  <a:pt x="565" y="0"/>
                  <a:pt x="606" y="41"/>
                  <a:pt x="606" y="92"/>
                </a:cubicBezTo>
                <a:cubicBezTo>
                  <a:pt x="606" y="103"/>
                  <a:pt x="604" y="112"/>
                  <a:pt x="601" y="122"/>
                </a:cubicBezTo>
                <a:cubicBezTo>
                  <a:pt x="598" y="133"/>
                  <a:pt x="594" y="143"/>
                  <a:pt x="594" y="154"/>
                </a:cubicBezTo>
                <a:cubicBezTo>
                  <a:pt x="594" y="189"/>
                  <a:pt x="613" y="220"/>
                  <a:pt x="643" y="237"/>
                </a:cubicBezTo>
                <a:cubicBezTo>
                  <a:pt x="655" y="244"/>
                  <a:pt x="669" y="244"/>
                  <a:pt x="681" y="248"/>
                </a:cubicBezTo>
                <a:cubicBezTo>
                  <a:pt x="720" y="259"/>
                  <a:pt x="747" y="295"/>
                  <a:pt x="747" y="336"/>
                </a:cubicBezTo>
                <a:cubicBezTo>
                  <a:pt x="747" y="377"/>
                  <a:pt x="719" y="414"/>
                  <a:pt x="679" y="424"/>
                </a:cubicBezTo>
                <a:cubicBezTo>
                  <a:pt x="667" y="428"/>
                  <a:pt x="655" y="428"/>
                  <a:pt x="644" y="434"/>
                </a:cubicBezTo>
                <a:cubicBezTo>
                  <a:pt x="613" y="450"/>
                  <a:pt x="594" y="482"/>
                  <a:pt x="594" y="517"/>
                </a:cubicBezTo>
                <a:cubicBezTo>
                  <a:pt x="594" y="529"/>
                  <a:pt x="598" y="541"/>
                  <a:pt x="602" y="552"/>
                </a:cubicBezTo>
                <a:cubicBezTo>
                  <a:pt x="604" y="561"/>
                  <a:pt x="606" y="570"/>
                  <a:pt x="606" y="580"/>
                </a:cubicBezTo>
                <a:cubicBezTo>
                  <a:pt x="606" y="631"/>
                  <a:pt x="565" y="672"/>
                  <a:pt x="514" y="672"/>
                </a:cubicBezTo>
                <a:cubicBezTo>
                  <a:pt x="490" y="672"/>
                  <a:pt x="466" y="662"/>
                  <a:pt x="449" y="644"/>
                </a:cubicBezTo>
                <a:cubicBezTo>
                  <a:pt x="440" y="635"/>
                  <a:pt x="433" y="626"/>
                  <a:pt x="422" y="620"/>
                </a:cubicBezTo>
                <a:cubicBezTo>
                  <a:pt x="407" y="611"/>
                  <a:pt x="390" y="606"/>
                  <a:pt x="373" y="606"/>
                </a:cubicBezTo>
                <a:cubicBezTo>
                  <a:pt x="355" y="606"/>
                  <a:pt x="338" y="611"/>
                  <a:pt x="323" y="621"/>
                </a:cubicBezTo>
                <a:cubicBezTo>
                  <a:pt x="308" y="630"/>
                  <a:pt x="297" y="644"/>
                  <a:pt x="284" y="655"/>
                </a:cubicBezTo>
                <a:cubicBezTo>
                  <a:pt x="268" y="667"/>
                  <a:pt x="253" y="672"/>
                  <a:pt x="233" y="672"/>
                </a:cubicBezTo>
                <a:cubicBezTo>
                  <a:pt x="182" y="672"/>
                  <a:pt x="141" y="631"/>
                  <a:pt x="141" y="580"/>
                </a:cubicBezTo>
                <a:cubicBezTo>
                  <a:pt x="141" y="570"/>
                  <a:pt x="144" y="561"/>
                  <a:pt x="146" y="551"/>
                </a:cubicBezTo>
                <a:cubicBezTo>
                  <a:pt x="149" y="543"/>
                  <a:pt x="151" y="536"/>
                  <a:pt x="152" y="528"/>
                </a:cubicBezTo>
                <a:cubicBezTo>
                  <a:pt x="152" y="525"/>
                  <a:pt x="153" y="522"/>
                  <a:pt x="153" y="519"/>
                </a:cubicBezTo>
                <a:cubicBezTo>
                  <a:pt x="153" y="466"/>
                  <a:pt x="117" y="437"/>
                  <a:pt x="69" y="425"/>
                </a:cubicBezTo>
                <a:cubicBezTo>
                  <a:pt x="29" y="414"/>
                  <a:pt x="0" y="378"/>
                  <a:pt x="0" y="336"/>
                </a:cubicBezTo>
                <a:cubicBezTo>
                  <a:pt x="0" y="292"/>
                  <a:pt x="31" y="254"/>
                  <a:pt x="74" y="246"/>
                </a:cubicBezTo>
                <a:cubicBezTo>
                  <a:pt x="120" y="236"/>
                  <a:pt x="153" y="201"/>
                  <a:pt x="153" y="153"/>
                </a:cubicBezTo>
                <a:cubicBezTo>
                  <a:pt x="153" y="142"/>
                  <a:pt x="150" y="134"/>
                  <a:pt x="147" y="124"/>
                </a:cubicBezTo>
                <a:cubicBezTo>
                  <a:pt x="143" y="113"/>
                  <a:pt x="141" y="103"/>
                  <a:pt x="141" y="92"/>
                </a:cubicBezTo>
                <a:cubicBezTo>
                  <a:pt x="141" y="41"/>
                  <a:pt x="182" y="0"/>
                  <a:pt x="233" y="0"/>
                </a:cubicBezTo>
                <a:close/>
                <a:moveTo>
                  <a:pt x="180" y="310"/>
                </a:moveTo>
                <a:cubicBezTo>
                  <a:pt x="183" y="318"/>
                  <a:pt x="184" y="327"/>
                  <a:pt x="184" y="336"/>
                </a:cubicBezTo>
                <a:cubicBezTo>
                  <a:pt x="184" y="345"/>
                  <a:pt x="183" y="355"/>
                  <a:pt x="180" y="364"/>
                </a:cubicBezTo>
                <a:cubicBezTo>
                  <a:pt x="165" y="409"/>
                  <a:pt x="176" y="458"/>
                  <a:pt x="220" y="482"/>
                </a:cubicBezTo>
                <a:cubicBezTo>
                  <a:pt x="228" y="486"/>
                  <a:pt x="238" y="488"/>
                  <a:pt x="247" y="490"/>
                </a:cubicBezTo>
                <a:cubicBezTo>
                  <a:pt x="258" y="492"/>
                  <a:pt x="268" y="495"/>
                  <a:pt x="278" y="500"/>
                </a:cubicBezTo>
                <a:cubicBezTo>
                  <a:pt x="289" y="506"/>
                  <a:pt x="296" y="514"/>
                  <a:pt x="304" y="524"/>
                </a:cubicBezTo>
                <a:cubicBezTo>
                  <a:pt x="309" y="529"/>
                  <a:pt x="313" y="534"/>
                  <a:pt x="319" y="538"/>
                </a:cubicBezTo>
                <a:cubicBezTo>
                  <a:pt x="335" y="549"/>
                  <a:pt x="354" y="555"/>
                  <a:pt x="373" y="555"/>
                </a:cubicBezTo>
                <a:cubicBezTo>
                  <a:pt x="393" y="555"/>
                  <a:pt x="412" y="549"/>
                  <a:pt x="429" y="537"/>
                </a:cubicBezTo>
                <a:cubicBezTo>
                  <a:pt x="435" y="533"/>
                  <a:pt x="440" y="527"/>
                  <a:pt x="445" y="521"/>
                </a:cubicBezTo>
                <a:cubicBezTo>
                  <a:pt x="453" y="513"/>
                  <a:pt x="460" y="506"/>
                  <a:pt x="470" y="500"/>
                </a:cubicBezTo>
                <a:cubicBezTo>
                  <a:pt x="480" y="494"/>
                  <a:pt x="491" y="492"/>
                  <a:pt x="503" y="490"/>
                </a:cubicBezTo>
                <a:cubicBezTo>
                  <a:pt x="509" y="489"/>
                  <a:pt x="516" y="487"/>
                  <a:pt x="523" y="484"/>
                </a:cubicBezTo>
                <a:cubicBezTo>
                  <a:pt x="555" y="468"/>
                  <a:pt x="576" y="435"/>
                  <a:pt x="576" y="398"/>
                </a:cubicBezTo>
                <a:cubicBezTo>
                  <a:pt x="576" y="388"/>
                  <a:pt x="573" y="378"/>
                  <a:pt x="569" y="368"/>
                </a:cubicBezTo>
                <a:cubicBezTo>
                  <a:pt x="566" y="357"/>
                  <a:pt x="563" y="347"/>
                  <a:pt x="563" y="336"/>
                </a:cubicBezTo>
                <a:cubicBezTo>
                  <a:pt x="563" y="325"/>
                  <a:pt x="566" y="315"/>
                  <a:pt x="569" y="304"/>
                </a:cubicBezTo>
                <a:cubicBezTo>
                  <a:pt x="572" y="295"/>
                  <a:pt x="575" y="285"/>
                  <a:pt x="575" y="274"/>
                </a:cubicBezTo>
                <a:cubicBezTo>
                  <a:pt x="575" y="239"/>
                  <a:pt x="555" y="206"/>
                  <a:pt x="524" y="190"/>
                </a:cubicBezTo>
                <a:cubicBezTo>
                  <a:pt x="516" y="186"/>
                  <a:pt x="508" y="184"/>
                  <a:pt x="500" y="182"/>
                </a:cubicBezTo>
                <a:cubicBezTo>
                  <a:pt x="490" y="180"/>
                  <a:pt x="481" y="178"/>
                  <a:pt x="472" y="173"/>
                </a:cubicBezTo>
                <a:cubicBezTo>
                  <a:pt x="462" y="168"/>
                  <a:pt x="453" y="161"/>
                  <a:pt x="445" y="152"/>
                </a:cubicBezTo>
                <a:cubicBezTo>
                  <a:pt x="426" y="130"/>
                  <a:pt x="402" y="119"/>
                  <a:pt x="374" y="119"/>
                </a:cubicBezTo>
                <a:cubicBezTo>
                  <a:pt x="345" y="119"/>
                  <a:pt x="321" y="131"/>
                  <a:pt x="302" y="152"/>
                </a:cubicBezTo>
                <a:cubicBezTo>
                  <a:pt x="289" y="167"/>
                  <a:pt x="272" y="177"/>
                  <a:pt x="253" y="182"/>
                </a:cubicBezTo>
                <a:cubicBezTo>
                  <a:pt x="206" y="192"/>
                  <a:pt x="173" y="225"/>
                  <a:pt x="173" y="275"/>
                </a:cubicBezTo>
                <a:cubicBezTo>
                  <a:pt x="173" y="288"/>
                  <a:pt x="177" y="298"/>
                  <a:pt x="180" y="310"/>
                </a:cubicBez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 w="31750" cap="flat" cmpd="sng" algn="ctr">
            <a:noFill/>
            <a:prstDash val="solid"/>
            <a:miter lim="800000"/>
          </a:ln>
          <a:effectLst/>
        </p:spPr>
        <p:txBody>
          <a:bodyPr lIns="0" rIns="0" bIns="468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3F7EE5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7" name="Oval 6"/>
          <p:cNvSpPr>
            <a:spLocks noChangeArrowheads="1"/>
          </p:cNvSpPr>
          <p:nvPr/>
        </p:nvSpPr>
        <p:spPr bwMode="auto">
          <a:xfrm>
            <a:off x="4876618" y="2710960"/>
            <a:ext cx="768033" cy="765725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A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6414990" y="2710960"/>
            <a:ext cx="770339" cy="765725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B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9" name="Oval 8"/>
          <p:cNvSpPr>
            <a:spLocks noChangeArrowheads="1"/>
          </p:cNvSpPr>
          <p:nvPr/>
        </p:nvSpPr>
        <p:spPr bwMode="auto">
          <a:xfrm>
            <a:off x="7185327" y="4041752"/>
            <a:ext cx="772647" cy="770338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C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4106280" y="4041752"/>
            <a:ext cx="770339" cy="77033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F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1" name="Oval 10"/>
          <p:cNvSpPr>
            <a:spLocks noChangeArrowheads="1"/>
          </p:cNvSpPr>
          <p:nvPr/>
        </p:nvSpPr>
        <p:spPr bwMode="auto">
          <a:xfrm>
            <a:off x="4876618" y="5381771"/>
            <a:ext cx="768033" cy="770338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E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2" name="Oval 11"/>
          <p:cNvSpPr>
            <a:spLocks noChangeArrowheads="1"/>
          </p:cNvSpPr>
          <p:nvPr/>
        </p:nvSpPr>
        <p:spPr bwMode="auto">
          <a:xfrm>
            <a:off x="6414990" y="5381771"/>
            <a:ext cx="770339" cy="77033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D</a:t>
            </a:r>
            <a:endParaRPr kumimoji="0" lang="zh-CN" alt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2058541" y="2593858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11"/>
          <p:cNvSpPr txBox="1"/>
          <p:nvPr/>
        </p:nvSpPr>
        <p:spPr>
          <a:xfrm>
            <a:off x="7454527" y="2593858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TextBox 11"/>
          <p:cNvSpPr txBox="1"/>
          <p:nvPr/>
        </p:nvSpPr>
        <p:spPr>
          <a:xfrm>
            <a:off x="1296541" y="4039734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6" name="TextBox 11"/>
          <p:cNvSpPr txBox="1"/>
          <p:nvPr/>
        </p:nvSpPr>
        <p:spPr>
          <a:xfrm>
            <a:off x="8267327" y="4039734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TextBox 11"/>
          <p:cNvSpPr txBox="1"/>
          <p:nvPr/>
        </p:nvSpPr>
        <p:spPr>
          <a:xfrm>
            <a:off x="2058541" y="5377159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TextBox 11"/>
          <p:cNvSpPr txBox="1"/>
          <p:nvPr/>
        </p:nvSpPr>
        <p:spPr>
          <a:xfrm>
            <a:off x="7454527" y="5377159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5503647" y="3900902"/>
            <a:ext cx="1056959" cy="1056652"/>
          </a:xfrm>
          <a:custGeom>
            <a:avLst/>
            <a:gdLst>
              <a:gd name="T0" fmla="*/ 1243 w 1456"/>
              <a:gd name="T1" fmla="*/ 213 h 1456"/>
              <a:gd name="T2" fmla="*/ 1243 w 1456"/>
              <a:gd name="T3" fmla="*/ 1243 h 1456"/>
              <a:gd name="T4" fmla="*/ 213 w 1456"/>
              <a:gd name="T5" fmla="*/ 1243 h 1456"/>
              <a:gd name="T6" fmla="*/ 213 w 1456"/>
              <a:gd name="T7" fmla="*/ 213 h 1456"/>
              <a:gd name="T8" fmla="*/ 1200 w 1456"/>
              <a:gd name="T9" fmla="*/ 256 h 1456"/>
              <a:gd name="T10" fmla="*/ 1020 w 1456"/>
              <a:gd name="T11" fmla="*/ 220 h 1456"/>
              <a:gd name="T12" fmla="*/ 1318 w 1456"/>
              <a:gd name="T13" fmla="*/ 414 h 1456"/>
              <a:gd name="T14" fmla="*/ 1395 w 1456"/>
              <a:gd name="T15" fmla="*/ 698 h 1456"/>
              <a:gd name="T16" fmla="*/ 1109 w 1456"/>
              <a:gd name="T17" fmla="*/ 475 h 1456"/>
              <a:gd name="T18" fmla="*/ 1395 w 1456"/>
              <a:gd name="T19" fmla="*/ 698 h 1456"/>
              <a:gd name="T20" fmla="*/ 1319 w 1456"/>
              <a:gd name="T21" fmla="*/ 1039 h 1456"/>
              <a:gd name="T22" fmla="*/ 1020 w 1456"/>
              <a:gd name="T23" fmla="*/ 1236 h 1456"/>
              <a:gd name="T24" fmla="*/ 1200 w 1456"/>
              <a:gd name="T25" fmla="*/ 1200 h 1456"/>
              <a:gd name="T26" fmla="*/ 1395 w 1456"/>
              <a:gd name="T27" fmla="*/ 758 h 1456"/>
              <a:gd name="T28" fmla="*/ 1109 w 1456"/>
              <a:gd name="T29" fmla="*/ 979 h 1456"/>
              <a:gd name="T30" fmla="*/ 256 w 1456"/>
              <a:gd name="T31" fmla="*/ 1200 h 1456"/>
              <a:gd name="T32" fmla="*/ 436 w 1456"/>
              <a:gd name="T33" fmla="*/ 1236 h 1456"/>
              <a:gd name="T34" fmla="*/ 137 w 1456"/>
              <a:gd name="T35" fmla="*/ 1039 h 1456"/>
              <a:gd name="T36" fmla="*/ 61 w 1456"/>
              <a:gd name="T37" fmla="*/ 758 h 1456"/>
              <a:gd name="T38" fmla="*/ 347 w 1456"/>
              <a:gd name="T39" fmla="*/ 979 h 1456"/>
              <a:gd name="T40" fmla="*/ 61 w 1456"/>
              <a:gd name="T41" fmla="*/ 758 h 1456"/>
              <a:gd name="T42" fmla="*/ 138 w 1456"/>
              <a:gd name="T43" fmla="*/ 414 h 1456"/>
              <a:gd name="T44" fmla="*/ 436 w 1456"/>
              <a:gd name="T45" fmla="*/ 220 h 1456"/>
              <a:gd name="T46" fmla="*/ 256 w 1456"/>
              <a:gd name="T47" fmla="*/ 256 h 1456"/>
              <a:gd name="T48" fmla="*/ 61 w 1456"/>
              <a:gd name="T49" fmla="*/ 698 h 1456"/>
              <a:gd name="T50" fmla="*/ 347 w 1456"/>
              <a:gd name="T51" fmla="*/ 475 h 1456"/>
              <a:gd name="T52" fmla="*/ 383 w 1456"/>
              <a:gd name="T53" fmla="*/ 698 h 1456"/>
              <a:gd name="T54" fmla="*/ 698 w 1456"/>
              <a:gd name="T55" fmla="*/ 475 h 1456"/>
              <a:gd name="T56" fmla="*/ 383 w 1456"/>
              <a:gd name="T57" fmla="*/ 698 h 1456"/>
              <a:gd name="T58" fmla="*/ 1073 w 1456"/>
              <a:gd name="T59" fmla="*/ 698 h 1456"/>
              <a:gd name="T60" fmla="*/ 758 w 1456"/>
              <a:gd name="T61" fmla="*/ 475 h 1456"/>
              <a:gd name="T62" fmla="*/ 1073 w 1456"/>
              <a:gd name="T63" fmla="*/ 758 h 1456"/>
              <a:gd name="T64" fmla="*/ 758 w 1456"/>
              <a:gd name="T65" fmla="*/ 979 h 1456"/>
              <a:gd name="T66" fmla="*/ 1073 w 1456"/>
              <a:gd name="T67" fmla="*/ 758 h 1456"/>
              <a:gd name="T68" fmla="*/ 383 w 1456"/>
              <a:gd name="T69" fmla="*/ 758 h 1456"/>
              <a:gd name="T70" fmla="*/ 698 w 1456"/>
              <a:gd name="T71" fmla="*/ 979 h 1456"/>
              <a:gd name="T72" fmla="*/ 967 w 1456"/>
              <a:gd name="T73" fmla="*/ 249 h 1456"/>
              <a:gd name="T74" fmla="*/ 758 w 1456"/>
              <a:gd name="T75" fmla="*/ 414 h 1456"/>
              <a:gd name="T76" fmla="*/ 967 w 1456"/>
              <a:gd name="T77" fmla="*/ 249 h 1456"/>
              <a:gd name="T78" fmla="*/ 1033 w 1456"/>
              <a:gd name="T79" fmla="*/ 1039 h 1456"/>
              <a:gd name="T80" fmla="*/ 758 w 1456"/>
              <a:gd name="T81" fmla="*/ 1393 h 1456"/>
              <a:gd name="T82" fmla="*/ 489 w 1456"/>
              <a:gd name="T83" fmla="*/ 1207 h 1456"/>
              <a:gd name="T84" fmla="*/ 698 w 1456"/>
              <a:gd name="T85" fmla="*/ 1039 h 1456"/>
              <a:gd name="T86" fmla="*/ 489 w 1456"/>
              <a:gd name="T87" fmla="*/ 1207 h 1456"/>
              <a:gd name="T88" fmla="*/ 423 w 1456"/>
              <a:gd name="T89" fmla="*/ 414 h 1456"/>
              <a:gd name="T90" fmla="*/ 698 w 1456"/>
              <a:gd name="T91" fmla="*/ 63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6" h="1456">
                <a:moveTo>
                  <a:pt x="728" y="0"/>
                </a:moveTo>
                <a:cubicBezTo>
                  <a:pt x="929" y="0"/>
                  <a:pt x="1111" y="81"/>
                  <a:pt x="1243" y="213"/>
                </a:cubicBezTo>
                <a:cubicBezTo>
                  <a:pt x="1375" y="345"/>
                  <a:pt x="1456" y="527"/>
                  <a:pt x="1456" y="728"/>
                </a:cubicBezTo>
                <a:cubicBezTo>
                  <a:pt x="1456" y="929"/>
                  <a:pt x="1375" y="1111"/>
                  <a:pt x="1243" y="1243"/>
                </a:cubicBezTo>
                <a:cubicBezTo>
                  <a:pt x="1111" y="1375"/>
                  <a:pt x="929" y="1456"/>
                  <a:pt x="728" y="1456"/>
                </a:cubicBezTo>
                <a:cubicBezTo>
                  <a:pt x="527" y="1456"/>
                  <a:pt x="345" y="1375"/>
                  <a:pt x="213" y="1243"/>
                </a:cubicBezTo>
                <a:cubicBezTo>
                  <a:pt x="81" y="1111"/>
                  <a:pt x="0" y="929"/>
                  <a:pt x="0" y="728"/>
                </a:cubicBezTo>
                <a:cubicBezTo>
                  <a:pt x="0" y="527"/>
                  <a:pt x="81" y="345"/>
                  <a:pt x="213" y="213"/>
                </a:cubicBezTo>
                <a:cubicBezTo>
                  <a:pt x="345" y="81"/>
                  <a:pt x="527" y="0"/>
                  <a:pt x="728" y="0"/>
                </a:cubicBezTo>
                <a:close/>
                <a:moveTo>
                  <a:pt x="1200" y="256"/>
                </a:moveTo>
                <a:cubicBezTo>
                  <a:pt x="1124" y="180"/>
                  <a:pt x="1030" y="122"/>
                  <a:pt x="925" y="89"/>
                </a:cubicBezTo>
                <a:cubicBezTo>
                  <a:pt x="960" y="124"/>
                  <a:pt x="992" y="169"/>
                  <a:pt x="1020" y="220"/>
                </a:cubicBezTo>
                <a:cubicBezTo>
                  <a:pt x="1050" y="277"/>
                  <a:pt x="1076" y="342"/>
                  <a:pt x="1095" y="414"/>
                </a:cubicBezTo>
                <a:cubicBezTo>
                  <a:pt x="1318" y="414"/>
                  <a:pt x="1318" y="414"/>
                  <a:pt x="1318" y="414"/>
                </a:cubicBezTo>
                <a:cubicBezTo>
                  <a:pt x="1287" y="356"/>
                  <a:pt x="1247" y="302"/>
                  <a:pt x="1200" y="256"/>
                </a:cubicBezTo>
                <a:close/>
                <a:moveTo>
                  <a:pt x="1395" y="698"/>
                </a:moveTo>
                <a:cubicBezTo>
                  <a:pt x="1392" y="619"/>
                  <a:pt x="1375" y="544"/>
                  <a:pt x="1346" y="475"/>
                </a:cubicBezTo>
                <a:cubicBezTo>
                  <a:pt x="1109" y="475"/>
                  <a:pt x="1109" y="475"/>
                  <a:pt x="1109" y="475"/>
                </a:cubicBezTo>
                <a:cubicBezTo>
                  <a:pt x="1123" y="545"/>
                  <a:pt x="1131" y="620"/>
                  <a:pt x="1133" y="698"/>
                </a:cubicBezTo>
                <a:cubicBezTo>
                  <a:pt x="1395" y="698"/>
                  <a:pt x="1395" y="698"/>
                  <a:pt x="1395" y="698"/>
                </a:cubicBezTo>
                <a:close/>
                <a:moveTo>
                  <a:pt x="1200" y="1200"/>
                </a:moveTo>
                <a:cubicBezTo>
                  <a:pt x="1248" y="1153"/>
                  <a:pt x="1288" y="1099"/>
                  <a:pt x="1319" y="1039"/>
                </a:cubicBezTo>
                <a:cubicBezTo>
                  <a:pt x="1095" y="1039"/>
                  <a:pt x="1095" y="1039"/>
                  <a:pt x="1095" y="1039"/>
                </a:cubicBezTo>
                <a:cubicBezTo>
                  <a:pt x="1076" y="1112"/>
                  <a:pt x="1051" y="1179"/>
                  <a:pt x="1020" y="1236"/>
                </a:cubicBezTo>
                <a:cubicBezTo>
                  <a:pt x="992" y="1287"/>
                  <a:pt x="960" y="1332"/>
                  <a:pt x="925" y="1367"/>
                </a:cubicBezTo>
                <a:cubicBezTo>
                  <a:pt x="1030" y="1334"/>
                  <a:pt x="1124" y="1276"/>
                  <a:pt x="1200" y="1200"/>
                </a:cubicBezTo>
                <a:close/>
                <a:moveTo>
                  <a:pt x="1347" y="979"/>
                </a:moveTo>
                <a:cubicBezTo>
                  <a:pt x="1375" y="910"/>
                  <a:pt x="1392" y="836"/>
                  <a:pt x="1395" y="758"/>
                </a:cubicBezTo>
                <a:cubicBezTo>
                  <a:pt x="1133" y="758"/>
                  <a:pt x="1133" y="758"/>
                  <a:pt x="1133" y="758"/>
                </a:cubicBezTo>
                <a:cubicBezTo>
                  <a:pt x="1131" y="835"/>
                  <a:pt x="1123" y="909"/>
                  <a:pt x="1109" y="979"/>
                </a:cubicBezTo>
                <a:cubicBezTo>
                  <a:pt x="1347" y="979"/>
                  <a:pt x="1347" y="979"/>
                  <a:pt x="1347" y="979"/>
                </a:cubicBezTo>
                <a:close/>
                <a:moveTo>
                  <a:pt x="256" y="1200"/>
                </a:moveTo>
                <a:cubicBezTo>
                  <a:pt x="332" y="1276"/>
                  <a:pt x="426" y="1334"/>
                  <a:pt x="531" y="1367"/>
                </a:cubicBezTo>
                <a:cubicBezTo>
                  <a:pt x="496" y="1332"/>
                  <a:pt x="464" y="1287"/>
                  <a:pt x="436" y="1236"/>
                </a:cubicBezTo>
                <a:cubicBezTo>
                  <a:pt x="405" y="1179"/>
                  <a:pt x="380" y="1112"/>
                  <a:pt x="361" y="1039"/>
                </a:cubicBezTo>
                <a:cubicBezTo>
                  <a:pt x="137" y="1039"/>
                  <a:pt x="137" y="1039"/>
                  <a:pt x="137" y="1039"/>
                </a:cubicBezTo>
                <a:cubicBezTo>
                  <a:pt x="168" y="1099"/>
                  <a:pt x="208" y="1153"/>
                  <a:pt x="256" y="1200"/>
                </a:cubicBezTo>
                <a:close/>
                <a:moveTo>
                  <a:pt x="61" y="758"/>
                </a:moveTo>
                <a:cubicBezTo>
                  <a:pt x="64" y="836"/>
                  <a:pt x="81" y="910"/>
                  <a:pt x="109" y="979"/>
                </a:cubicBezTo>
                <a:cubicBezTo>
                  <a:pt x="347" y="979"/>
                  <a:pt x="347" y="979"/>
                  <a:pt x="347" y="979"/>
                </a:cubicBezTo>
                <a:cubicBezTo>
                  <a:pt x="333" y="909"/>
                  <a:pt x="324" y="835"/>
                  <a:pt x="323" y="758"/>
                </a:cubicBezTo>
                <a:cubicBezTo>
                  <a:pt x="61" y="758"/>
                  <a:pt x="61" y="758"/>
                  <a:pt x="61" y="758"/>
                </a:cubicBezTo>
                <a:close/>
                <a:moveTo>
                  <a:pt x="256" y="256"/>
                </a:moveTo>
                <a:cubicBezTo>
                  <a:pt x="209" y="302"/>
                  <a:pt x="169" y="356"/>
                  <a:pt x="138" y="414"/>
                </a:cubicBezTo>
                <a:cubicBezTo>
                  <a:pt x="361" y="414"/>
                  <a:pt x="361" y="414"/>
                  <a:pt x="361" y="414"/>
                </a:cubicBezTo>
                <a:cubicBezTo>
                  <a:pt x="380" y="342"/>
                  <a:pt x="406" y="277"/>
                  <a:pt x="436" y="220"/>
                </a:cubicBezTo>
                <a:cubicBezTo>
                  <a:pt x="464" y="169"/>
                  <a:pt x="496" y="124"/>
                  <a:pt x="531" y="89"/>
                </a:cubicBezTo>
                <a:cubicBezTo>
                  <a:pt x="426" y="122"/>
                  <a:pt x="332" y="180"/>
                  <a:pt x="256" y="256"/>
                </a:cubicBezTo>
                <a:close/>
                <a:moveTo>
                  <a:pt x="110" y="475"/>
                </a:moveTo>
                <a:cubicBezTo>
                  <a:pt x="81" y="544"/>
                  <a:pt x="64" y="619"/>
                  <a:pt x="61" y="698"/>
                </a:cubicBezTo>
                <a:cubicBezTo>
                  <a:pt x="323" y="698"/>
                  <a:pt x="323" y="698"/>
                  <a:pt x="323" y="698"/>
                </a:cubicBezTo>
                <a:cubicBezTo>
                  <a:pt x="324" y="620"/>
                  <a:pt x="333" y="545"/>
                  <a:pt x="347" y="475"/>
                </a:cubicBezTo>
                <a:cubicBezTo>
                  <a:pt x="110" y="475"/>
                  <a:pt x="110" y="475"/>
                  <a:pt x="110" y="475"/>
                </a:cubicBezTo>
                <a:close/>
                <a:moveTo>
                  <a:pt x="383" y="698"/>
                </a:moveTo>
                <a:cubicBezTo>
                  <a:pt x="698" y="698"/>
                  <a:pt x="698" y="698"/>
                  <a:pt x="698" y="698"/>
                </a:cubicBezTo>
                <a:cubicBezTo>
                  <a:pt x="698" y="475"/>
                  <a:pt x="698" y="475"/>
                  <a:pt x="698" y="475"/>
                </a:cubicBezTo>
                <a:cubicBezTo>
                  <a:pt x="409" y="475"/>
                  <a:pt x="409" y="475"/>
                  <a:pt x="409" y="475"/>
                </a:cubicBezTo>
                <a:cubicBezTo>
                  <a:pt x="394" y="544"/>
                  <a:pt x="385" y="619"/>
                  <a:pt x="383" y="698"/>
                </a:cubicBezTo>
                <a:close/>
                <a:moveTo>
                  <a:pt x="758" y="698"/>
                </a:moveTo>
                <a:cubicBezTo>
                  <a:pt x="1073" y="698"/>
                  <a:pt x="1073" y="698"/>
                  <a:pt x="1073" y="698"/>
                </a:cubicBezTo>
                <a:cubicBezTo>
                  <a:pt x="1071" y="619"/>
                  <a:pt x="1062" y="544"/>
                  <a:pt x="1047" y="475"/>
                </a:cubicBezTo>
                <a:cubicBezTo>
                  <a:pt x="758" y="475"/>
                  <a:pt x="758" y="475"/>
                  <a:pt x="758" y="475"/>
                </a:cubicBezTo>
                <a:cubicBezTo>
                  <a:pt x="758" y="698"/>
                  <a:pt x="758" y="698"/>
                  <a:pt x="758" y="698"/>
                </a:cubicBezTo>
                <a:close/>
                <a:moveTo>
                  <a:pt x="1073" y="758"/>
                </a:moveTo>
                <a:cubicBezTo>
                  <a:pt x="758" y="758"/>
                  <a:pt x="758" y="758"/>
                  <a:pt x="758" y="758"/>
                </a:cubicBezTo>
                <a:cubicBezTo>
                  <a:pt x="758" y="979"/>
                  <a:pt x="758" y="979"/>
                  <a:pt x="758" y="979"/>
                </a:cubicBezTo>
                <a:cubicBezTo>
                  <a:pt x="1048" y="979"/>
                  <a:pt x="1048" y="979"/>
                  <a:pt x="1048" y="979"/>
                </a:cubicBezTo>
                <a:cubicBezTo>
                  <a:pt x="1063" y="910"/>
                  <a:pt x="1071" y="836"/>
                  <a:pt x="1073" y="758"/>
                </a:cubicBezTo>
                <a:close/>
                <a:moveTo>
                  <a:pt x="698" y="758"/>
                </a:moveTo>
                <a:cubicBezTo>
                  <a:pt x="383" y="758"/>
                  <a:pt x="383" y="758"/>
                  <a:pt x="383" y="758"/>
                </a:cubicBezTo>
                <a:cubicBezTo>
                  <a:pt x="385" y="836"/>
                  <a:pt x="393" y="910"/>
                  <a:pt x="408" y="979"/>
                </a:cubicBezTo>
                <a:cubicBezTo>
                  <a:pt x="698" y="979"/>
                  <a:pt x="698" y="979"/>
                  <a:pt x="698" y="979"/>
                </a:cubicBezTo>
                <a:cubicBezTo>
                  <a:pt x="698" y="758"/>
                  <a:pt x="698" y="758"/>
                  <a:pt x="698" y="758"/>
                </a:cubicBezTo>
                <a:close/>
                <a:moveTo>
                  <a:pt x="967" y="249"/>
                </a:moveTo>
                <a:cubicBezTo>
                  <a:pt x="911" y="145"/>
                  <a:pt x="838" y="76"/>
                  <a:pt x="758" y="63"/>
                </a:cubicBezTo>
                <a:cubicBezTo>
                  <a:pt x="758" y="414"/>
                  <a:pt x="758" y="414"/>
                  <a:pt x="758" y="414"/>
                </a:cubicBezTo>
                <a:cubicBezTo>
                  <a:pt x="1032" y="414"/>
                  <a:pt x="1032" y="414"/>
                  <a:pt x="1032" y="414"/>
                </a:cubicBezTo>
                <a:cubicBezTo>
                  <a:pt x="1015" y="353"/>
                  <a:pt x="993" y="297"/>
                  <a:pt x="967" y="249"/>
                </a:cubicBezTo>
                <a:close/>
                <a:moveTo>
                  <a:pt x="967" y="1207"/>
                </a:moveTo>
                <a:cubicBezTo>
                  <a:pt x="994" y="1158"/>
                  <a:pt x="1016" y="1101"/>
                  <a:pt x="1033" y="1039"/>
                </a:cubicBezTo>
                <a:cubicBezTo>
                  <a:pt x="758" y="1039"/>
                  <a:pt x="758" y="1039"/>
                  <a:pt x="758" y="1039"/>
                </a:cubicBezTo>
                <a:cubicBezTo>
                  <a:pt x="758" y="1393"/>
                  <a:pt x="758" y="1393"/>
                  <a:pt x="758" y="1393"/>
                </a:cubicBezTo>
                <a:cubicBezTo>
                  <a:pt x="838" y="1380"/>
                  <a:pt x="911" y="1311"/>
                  <a:pt x="967" y="1207"/>
                </a:cubicBezTo>
                <a:close/>
                <a:moveTo>
                  <a:pt x="489" y="1207"/>
                </a:moveTo>
                <a:cubicBezTo>
                  <a:pt x="545" y="1311"/>
                  <a:pt x="618" y="1380"/>
                  <a:pt x="698" y="1393"/>
                </a:cubicBezTo>
                <a:cubicBezTo>
                  <a:pt x="698" y="1039"/>
                  <a:pt x="698" y="1039"/>
                  <a:pt x="698" y="1039"/>
                </a:cubicBezTo>
                <a:cubicBezTo>
                  <a:pt x="423" y="1039"/>
                  <a:pt x="423" y="1039"/>
                  <a:pt x="423" y="1039"/>
                </a:cubicBezTo>
                <a:cubicBezTo>
                  <a:pt x="440" y="1101"/>
                  <a:pt x="462" y="1158"/>
                  <a:pt x="489" y="1207"/>
                </a:cubicBezTo>
                <a:close/>
                <a:moveTo>
                  <a:pt x="489" y="249"/>
                </a:moveTo>
                <a:cubicBezTo>
                  <a:pt x="463" y="297"/>
                  <a:pt x="441" y="353"/>
                  <a:pt x="423" y="414"/>
                </a:cubicBezTo>
                <a:cubicBezTo>
                  <a:pt x="698" y="414"/>
                  <a:pt x="698" y="414"/>
                  <a:pt x="698" y="414"/>
                </a:cubicBezTo>
                <a:cubicBezTo>
                  <a:pt x="698" y="63"/>
                  <a:pt x="698" y="63"/>
                  <a:pt x="698" y="63"/>
                </a:cubicBezTo>
                <a:cubicBezTo>
                  <a:pt x="618" y="76"/>
                  <a:pt x="545" y="145"/>
                  <a:pt x="489" y="249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ffectLst>
            <a:reflection blurRad="152400" stA="70000" endPos="54000" dist="889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  <p:bldP spid="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17"/>
          <p:cNvSpPr/>
          <p:nvPr/>
        </p:nvSpPr>
        <p:spPr>
          <a:xfrm>
            <a:off x="1332116" y="2295232"/>
            <a:ext cx="3249781" cy="1783533"/>
          </a:xfrm>
          <a:prstGeom prst="roundRect">
            <a:avLst>
              <a:gd name="adj" fmla="val 2782"/>
            </a:avLst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6793532" y="2295232"/>
            <a:ext cx="3249781" cy="1783533"/>
          </a:xfrm>
          <a:prstGeom prst="roundRect">
            <a:avLst>
              <a:gd name="adj" fmla="val 2782"/>
            </a:avLst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332116" y="4625080"/>
            <a:ext cx="3249781" cy="1783533"/>
          </a:xfrm>
          <a:prstGeom prst="roundRect">
            <a:avLst>
              <a:gd name="adj" fmla="val 2782"/>
            </a:avLst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793532" y="4625080"/>
            <a:ext cx="3249781" cy="1783533"/>
          </a:xfrm>
          <a:prstGeom prst="roundRect">
            <a:avLst>
              <a:gd name="adj" fmla="val 2782"/>
            </a:avLst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33472" y="2859038"/>
            <a:ext cx="239242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文本框 15"/>
          <p:cNvSpPr txBox="1"/>
          <p:nvPr/>
        </p:nvSpPr>
        <p:spPr>
          <a:xfrm>
            <a:off x="1433472" y="245647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  <a:endParaRPr lang="zh-CN" altLang="en-US" sz="16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915891" y="2859038"/>
            <a:ext cx="239242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文本框 17"/>
          <p:cNvSpPr txBox="1"/>
          <p:nvPr/>
        </p:nvSpPr>
        <p:spPr>
          <a:xfrm>
            <a:off x="6915891" y="245647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  <a:endParaRPr lang="zh-CN" altLang="en-US" sz="16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3472" y="5154859"/>
            <a:ext cx="239242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7" name="文本框 19"/>
          <p:cNvSpPr txBox="1"/>
          <p:nvPr/>
        </p:nvSpPr>
        <p:spPr>
          <a:xfrm>
            <a:off x="1433472" y="475229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  <a:endParaRPr lang="zh-CN" altLang="en-US" sz="16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15891" y="5154859"/>
            <a:ext cx="239242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9" name="文本框 21"/>
          <p:cNvSpPr txBox="1"/>
          <p:nvPr/>
        </p:nvSpPr>
        <p:spPr>
          <a:xfrm>
            <a:off x="6915891" y="475229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  <a:endParaRPr lang="zh-CN" altLang="en-US" sz="16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Freeform 46"/>
          <p:cNvSpPr>
            <a:spLocks/>
          </p:cNvSpPr>
          <p:nvPr/>
        </p:nvSpPr>
        <p:spPr bwMode="auto">
          <a:xfrm>
            <a:off x="3864763" y="2395438"/>
            <a:ext cx="1400280" cy="157653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 cap="flat" cmpd="sng" algn="ctr">
            <a:solidFill>
              <a:srgbClr val="D1E8A0"/>
            </a:solidFill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1" name="Freeform 46"/>
          <p:cNvSpPr>
            <a:spLocks/>
          </p:cNvSpPr>
          <p:nvPr/>
        </p:nvSpPr>
        <p:spPr bwMode="auto">
          <a:xfrm>
            <a:off x="3864763" y="4752293"/>
            <a:ext cx="1400280" cy="157653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 cap="flat" cmpd="sng" algn="ctr">
            <a:solidFill>
              <a:srgbClr val="D1E8A0"/>
            </a:solidFill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2" name="Freeform 46"/>
          <p:cNvSpPr>
            <a:spLocks/>
          </p:cNvSpPr>
          <p:nvPr/>
        </p:nvSpPr>
        <p:spPr bwMode="auto">
          <a:xfrm>
            <a:off x="9332051" y="2395438"/>
            <a:ext cx="1400280" cy="157653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 cap="flat" cmpd="sng" algn="ctr">
            <a:solidFill>
              <a:srgbClr val="D1E8A0"/>
            </a:solidFill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3" name="Freeform 46"/>
          <p:cNvSpPr>
            <a:spLocks/>
          </p:cNvSpPr>
          <p:nvPr/>
        </p:nvSpPr>
        <p:spPr bwMode="auto">
          <a:xfrm>
            <a:off x="9332051" y="4752293"/>
            <a:ext cx="1400280" cy="157653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 cap="flat" cmpd="sng" algn="ctr">
            <a:solidFill>
              <a:srgbClr val="D1E8A0"/>
            </a:solidFill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4 4.81481E-6 L -0.10885 4.81481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4.81481E-6 L -3.54167E-6 4.81481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3.7037E-7 L 0.11081 -3.7037E-7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5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-3.7037E-7 L -2.08333E-7 -3.7037E-7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4.81481E-6 L -2.08333E-7 4.81481E-6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-3.7037E-7 L -3.54167E-6 -3.7037E-7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 animBg="1"/>
      <p:bldP spid="31" grpId="0" animBg="1"/>
      <p:bldP spid="32" grpId="0" animBg="1"/>
      <p:bldP spid="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Isosceles Triangle 1"/>
          <p:cNvSpPr/>
          <p:nvPr/>
        </p:nvSpPr>
        <p:spPr>
          <a:xfrm rot="10800000">
            <a:off x="4349406" y="4813820"/>
            <a:ext cx="266604" cy="229831"/>
          </a:xfrm>
          <a:prstGeom prst="triangle">
            <a:avLst/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3" name="Isosceles Triangle 2"/>
          <p:cNvSpPr/>
          <p:nvPr/>
        </p:nvSpPr>
        <p:spPr>
          <a:xfrm rot="10800000">
            <a:off x="9586939" y="4813820"/>
            <a:ext cx="266604" cy="229831"/>
          </a:xfrm>
          <a:prstGeom prst="triangle">
            <a:avLst/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4" name="Isosceles Triangle 3"/>
          <p:cNvSpPr/>
          <p:nvPr/>
        </p:nvSpPr>
        <p:spPr>
          <a:xfrm>
            <a:off x="6905947" y="3469563"/>
            <a:ext cx="266604" cy="229831"/>
          </a:xfrm>
          <a:prstGeom prst="triangle">
            <a:avLst/>
          </a:prstGeom>
          <a:solidFill>
            <a:srgbClr val="1240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5" name="Isosceles Triangle 4"/>
          <p:cNvSpPr/>
          <p:nvPr/>
        </p:nvSpPr>
        <p:spPr>
          <a:xfrm>
            <a:off x="1684455" y="3473344"/>
            <a:ext cx="266604" cy="229831"/>
          </a:xfrm>
          <a:prstGeom prst="triangle">
            <a:avLst/>
          </a:prstGeom>
          <a:solidFill>
            <a:srgbClr val="1240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6" name="Round Same Side Corner Rectangle 6"/>
          <p:cNvSpPr/>
          <p:nvPr/>
        </p:nvSpPr>
        <p:spPr>
          <a:xfrm rot="5400000">
            <a:off x="9284442" y="2929821"/>
            <a:ext cx="834190" cy="2637031"/>
          </a:xfrm>
          <a:prstGeom prst="round2SameRect">
            <a:avLst/>
          </a:prstGeom>
          <a:solidFill>
            <a:srgbClr val="537285"/>
          </a:solid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54000" dist="1143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47" name="TextBox 7"/>
          <p:cNvSpPr txBox="1"/>
          <p:nvPr/>
        </p:nvSpPr>
        <p:spPr>
          <a:xfrm>
            <a:off x="9211215" y="4017500"/>
            <a:ext cx="899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Step Four</a:t>
            </a:r>
          </a:p>
        </p:txBody>
      </p:sp>
      <p:sp>
        <p:nvSpPr>
          <p:cNvPr id="48" name="AutoShape 112"/>
          <p:cNvSpPr>
            <a:spLocks/>
          </p:cNvSpPr>
          <p:nvPr/>
        </p:nvSpPr>
        <p:spPr bwMode="auto">
          <a:xfrm>
            <a:off x="8584378" y="5064736"/>
            <a:ext cx="669693" cy="67083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537285"/>
          </a:solidFill>
          <a:ln>
            <a:noFill/>
          </a:ln>
          <a:effectLst>
            <a:reflection blurRad="152400" stA="70000" endPos="54000" dist="88900" dir="5400000" sy="-100000" algn="bl" rotWithShape="0"/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49" name="Group 9"/>
          <p:cNvGrpSpPr/>
          <p:nvPr/>
        </p:nvGrpSpPr>
        <p:grpSpPr>
          <a:xfrm>
            <a:off x="3342840" y="5064736"/>
            <a:ext cx="460200" cy="670838"/>
            <a:chOff x="3582988" y="3510757"/>
            <a:chExt cx="319088" cy="465138"/>
          </a:xfrm>
          <a:solidFill>
            <a:srgbClr val="537285"/>
          </a:solidFill>
        </p:grpSpPr>
        <p:sp>
          <p:nvSpPr>
            <p:cNvPr id="50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51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52" name="AutoShape 117"/>
          <p:cNvSpPr>
            <a:spLocks/>
          </p:cNvSpPr>
          <p:nvPr/>
        </p:nvSpPr>
        <p:spPr bwMode="auto">
          <a:xfrm>
            <a:off x="713936" y="2890368"/>
            <a:ext cx="669693" cy="50255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124062"/>
          </a:solidFill>
          <a:ln>
            <a:noFill/>
          </a:ln>
          <a:effectLst>
            <a:reflection blurRad="152400" stA="70000" endPos="54000" dist="88900" dir="5400000" sy="-100000" algn="bl" rotWithShape="0"/>
          </a:effectLst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53" name="Group 13"/>
          <p:cNvGrpSpPr/>
          <p:nvPr/>
        </p:nvGrpSpPr>
        <p:grpSpPr>
          <a:xfrm>
            <a:off x="5947347" y="2806226"/>
            <a:ext cx="669693" cy="669693"/>
            <a:chOff x="3498967" y="3049909"/>
            <a:chExt cx="464344" cy="464344"/>
          </a:xfrm>
          <a:solidFill>
            <a:srgbClr val="124062"/>
          </a:solidFill>
        </p:grpSpPr>
        <p:sp>
          <p:nvSpPr>
            <p:cNvPr id="54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55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56" name="TextBox 16"/>
          <p:cNvSpPr txBox="1"/>
          <p:nvPr/>
        </p:nvSpPr>
        <p:spPr>
          <a:xfrm>
            <a:off x="1482403" y="289036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57" name="TextBox 17"/>
          <p:cNvSpPr txBox="1"/>
          <p:nvPr/>
        </p:nvSpPr>
        <p:spPr>
          <a:xfrm>
            <a:off x="6738117" y="2890366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58" name="TextBox 18"/>
          <p:cNvSpPr txBox="1"/>
          <p:nvPr/>
        </p:nvSpPr>
        <p:spPr>
          <a:xfrm>
            <a:off x="3938580" y="517005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59" name="TextBox 19"/>
          <p:cNvSpPr txBox="1"/>
          <p:nvPr/>
        </p:nvSpPr>
        <p:spPr>
          <a:xfrm>
            <a:off x="9426551" y="517005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60" name="Rectangle 20"/>
          <p:cNvSpPr/>
          <p:nvPr/>
        </p:nvSpPr>
        <p:spPr>
          <a:xfrm>
            <a:off x="3282546" y="2626106"/>
            <a:ext cx="2300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sz="100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61" name="Rectangle 21"/>
          <p:cNvSpPr/>
          <p:nvPr/>
        </p:nvSpPr>
        <p:spPr>
          <a:xfrm>
            <a:off x="8520079" y="2626106"/>
            <a:ext cx="2300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00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62" name="Rectangle 22"/>
          <p:cNvSpPr/>
          <p:nvPr/>
        </p:nvSpPr>
        <p:spPr>
          <a:xfrm>
            <a:off x="640759" y="5063147"/>
            <a:ext cx="2300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00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63" name="Rectangle 23"/>
          <p:cNvSpPr/>
          <p:nvPr/>
        </p:nvSpPr>
        <p:spPr>
          <a:xfrm>
            <a:off x="5897989" y="5063147"/>
            <a:ext cx="2300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00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cxnSp>
        <p:nvCxnSpPr>
          <p:cNvPr id="64" name="Straight Connector 24"/>
          <p:cNvCxnSpPr/>
          <p:nvPr/>
        </p:nvCxnSpPr>
        <p:spPr>
          <a:xfrm flipV="1">
            <a:off x="1796748" y="2100372"/>
            <a:ext cx="0" cy="70585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65" name="Straight Connector 25"/>
          <p:cNvCxnSpPr/>
          <p:nvPr/>
        </p:nvCxnSpPr>
        <p:spPr>
          <a:xfrm>
            <a:off x="1796748" y="2102701"/>
            <a:ext cx="2552656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66" name="Straight Connector 26"/>
          <p:cNvCxnSpPr/>
          <p:nvPr/>
        </p:nvCxnSpPr>
        <p:spPr>
          <a:xfrm>
            <a:off x="4349404" y="2100374"/>
            <a:ext cx="0" cy="35525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67" name="Straight Connector 27"/>
          <p:cNvCxnSpPr/>
          <p:nvPr/>
        </p:nvCxnSpPr>
        <p:spPr>
          <a:xfrm flipV="1">
            <a:off x="7034283" y="2100372"/>
            <a:ext cx="0" cy="70585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68" name="Straight Connector 28"/>
          <p:cNvCxnSpPr/>
          <p:nvPr/>
        </p:nvCxnSpPr>
        <p:spPr>
          <a:xfrm>
            <a:off x="7034283" y="2102701"/>
            <a:ext cx="2552656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69" name="Straight Connector 29"/>
          <p:cNvCxnSpPr/>
          <p:nvPr/>
        </p:nvCxnSpPr>
        <p:spPr>
          <a:xfrm>
            <a:off x="9586939" y="2100374"/>
            <a:ext cx="0" cy="35525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0" name="Straight Connector 30"/>
          <p:cNvCxnSpPr/>
          <p:nvPr/>
        </p:nvCxnSpPr>
        <p:spPr>
          <a:xfrm rot="10800000" flipV="1">
            <a:off x="4503715" y="5774766"/>
            <a:ext cx="0" cy="70585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71" name="Straight Connector 31"/>
          <p:cNvCxnSpPr/>
          <p:nvPr/>
        </p:nvCxnSpPr>
        <p:spPr>
          <a:xfrm rot="10800000">
            <a:off x="1951059" y="6478289"/>
            <a:ext cx="2552656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72" name="Straight Connector 32"/>
          <p:cNvCxnSpPr/>
          <p:nvPr/>
        </p:nvCxnSpPr>
        <p:spPr>
          <a:xfrm rot="10800000">
            <a:off x="1951059" y="6125365"/>
            <a:ext cx="0" cy="35525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3" name="Straight Connector 33"/>
          <p:cNvCxnSpPr/>
          <p:nvPr/>
        </p:nvCxnSpPr>
        <p:spPr>
          <a:xfrm rot="10800000" flipV="1">
            <a:off x="9760027" y="5774766"/>
            <a:ext cx="0" cy="705852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74" name="Straight Connector 34"/>
          <p:cNvCxnSpPr/>
          <p:nvPr/>
        </p:nvCxnSpPr>
        <p:spPr>
          <a:xfrm rot="10800000">
            <a:off x="7207371" y="6478289"/>
            <a:ext cx="2552656" cy="0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</p:cxnSp>
      <p:cxnSp>
        <p:nvCxnSpPr>
          <p:cNvPr id="75" name="Straight Connector 35"/>
          <p:cNvCxnSpPr/>
          <p:nvPr/>
        </p:nvCxnSpPr>
        <p:spPr>
          <a:xfrm rot="10800000">
            <a:off x="7207371" y="6125365"/>
            <a:ext cx="0" cy="355255"/>
          </a:xfrm>
          <a:prstGeom prst="line">
            <a:avLst/>
          </a:prstGeom>
          <a:noFill/>
          <a:ln w="9525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sp>
        <p:nvSpPr>
          <p:cNvPr id="76" name="任意多边形 75"/>
          <p:cNvSpPr/>
          <p:nvPr/>
        </p:nvSpPr>
        <p:spPr>
          <a:xfrm>
            <a:off x="5745989" y="3831240"/>
            <a:ext cx="2838387" cy="834191"/>
          </a:xfrm>
          <a:custGeom>
            <a:avLst/>
            <a:gdLst>
              <a:gd name="connsiteX0" fmla="*/ 0 w 2838386"/>
              <a:gd name="connsiteY0" fmla="*/ 0 h 834191"/>
              <a:gd name="connsiteX1" fmla="*/ 2637031 w 2838386"/>
              <a:gd name="connsiteY1" fmla="*/ 0 h 834191"/>
              <a:gd name="connsiteX2" fmla="*/ 2637031 w 2838386"/>
              <a:gd name="connsiteY2" fmla="*/ 300312 h 834191"/>
              <a:gd name="connsiteX3" fmla="*/ 2838386 w 2838386"/>
              <a:gd name="connsiteY3" fmla="*/ 417099 h 834191"/>
              <a:gd name="connsiteX4" fmla="*/ 2637031 w 2838386"/>
              <a:gd name="connsiteY4" fmla="*/ 533884 h 834191"/>
              <a:gd name="connsiteX5" fmla="*/ 2637031 w 2838386"/>
              <a:gd name="connsiteY5" fmla="*/ 834191 h 834191"/>
              <a:gd name="connsiteX6" fmla="*/ 0 w 2838386"/>
              <a:gd name="connsiteY6" fmla="*/ 834191 h 83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386" h="834191">
                <a:moveTo>
                  <a:pt x="0" y="0"/>
                </a:moveTo>
                <a:lnTo>
                  <a:pt x="2637031" y="0"/>
                </a:lnTo>
                <a:lnTo>
                  <a:pt x="2637031" y="300312"/>
                </a:lnTo>
                <a:lnTo>
                  <a:pt x="2838386" y="417099"/>
                </a:lnTo>
                <a:lnTo>
                  <a:pt x="2637031" y="533884"/>
                </a:lnTo>
                <a:lnTo>
                  <a:pt x="2637031" y="834191"/>
                </a:lnTo>
                <a:lnTo>
                  <a:pt x="0" y="834191"/>
                </a:lnTo>
                <a:close/>
              </a:path>
            </a:pathLst>
          </a:custGeom>
          <a:solidFill>
            <a:srgbClr val="124062"/>
          </a:solid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54000" dist="1143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77" name="TextBox 39"/>
          <p:cNvSpPr txBox="1"/>
          <p:nvPr/>
        </p:nvSpPr>
        <p:spPr>
          <a:xfrm>
            <a:off x="6593461" y="4017500"/>
            <a:ext cx="979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Step Three</a:t>
            </a:r>
          </a:p>
        </p:txBody>
      </p:sp>
      <p:sp>
        <p:nvSpPr>
          <p:cNvPr id="78" name="任意多边形 77"/>
          <p:cNvSpPr/>
          <p:nvPr/>
        </p:nvSpPr>
        <p:spPr>
          <a:xfrm>
            <a:off x="3141483" y="3831240"/>
            <a:ext cx="2805863" cy="834191"/>
          </a:xfrm>
          <a:custGeom>
            <a:avLst/>
            <a:gdLst>
              <a:gd name="connsiteX0" fmla="*/ 0 w 2805862"/>
              <a:gd name="connsiteY0" fmla="*/ 0 h 834191"/>
              <a:gd name="connsiteX1" fmla="*/ 2637031 w 2805862"/>
              <a:gd name="connsiteY1" fmla="*/ 0 h 834191"/>
              <a:gd name="connsiteX2" fmla="*/ 2637031 w 2805862"/>
              <a:gd name="connsiteY2" fmla="*/ 319176 h 834191"/>
              <a:gd name="connsiteX3" fmla="*/ 2805862 w 2805862"/>
              <a:gd name="connsiteY3" fmla="*/ 417098 h 834191"/>
              <a:gd name="connsiteX4" fmla="*/ 2637031 w 2805862"/>
              <a:gd name="connsiteY4" fmla="*/ 515019 h 834191"/>
              <a:gd name="connsiteX5" fmla="*/ 2637031 w 2805862"/>
              <a:gd name="connsiteY5" fmla="*/ 834191 h 834191"/>
              <a:gd name="connsiteX6" fmla="*/ 0 w 2805862"/>
              <a:gd name="connsiteY6" fmla="*/ 834191 h 83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5862" h="834191">
                <a:moveTo>
                  <a:pt x="0" y="0"/>
                </a:moveTo>
                <a:lnTo>
                  <a:pt x="2637031" y="0"/>
                </a:lnTo>
                <a:lnTo>
                  <a:pt x="2637031" y="319176"/>
                </a:lnTo>
                <a:lnTo>
                  <a:pt x="2805862" y="417098"/>
                </a:lnTo>
                <a:lnTo>
                  <a:pt x="2637031" y="515019"/>
                </a:lnTo>
                <a:lnTo>
                  <a:pt x="2637031" y="834191"/>
                </a:lnTo>
                <a:lnTo>
                  <a:pt x="0" y="834191"/>
                </a:lnTo>
                <a:close/>
              </a:path>
            </a:pathLst>
          </a:custGeom>
          <a:solidFill>
            <a:srgbClr val="537285"/>
          </a:solid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54000" dist="1143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79" name="TextBox 43"/>
          <p:cNvSpPr txBox="1"/>
          <p:nvPr/>
        </p:nvSpPr>
        <p:spPr>
          <a:xfrm>
            <a:off x="3976724" y="4017500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Step Two</a:t>
            </a:r>
          </a:p>
        </p:txBody>
      </p:sp>
      <p:sp>
        <p:nvSpPr>
          <p:cNvPr id="80" name="任意多边形 79"/>
          <p:cNvSpPr/>
          <p:nvPr/>
        </p:nvSpPr>
        <p:spPr>
          <a:xfrm rot="5400000">
            <a:off x="1506552" y="2829141"/>
            <a:ext cx="834190" cy="2838387"/>
          </a:xfrm>
          <a:custGeom>
            <a:avLst/>
            <a:gdLst>
              <a:gd name="connsiteX0" fmla="*/ 0 w 834190"/>
              <a:gd name="connsiteY0" fmla="*/ 2699353 h 2838387"/>
              <a:gd name="connsiteX1" fmla="*/ 0 w 834190"/>
              <a:gd name="connsiteY1" fmla="*/ 201356 h 2838387"/>
              <a:gd name="connsiteX2" fmla="*/ 300309 w 834190"/>
              <a:gd name="connsiteY2" fmla="*/ 201356 h 2838387"/>
              <a:gd name="connsiteX3" fmla="*/ 417096 w 834190"/>
              <a:gd name="connsiteY3" fmla="*/ 0 h 2838387"/>
              <a:gd name="connsiteX4" fmla="*/ 533882 w 834190"/>
              <a:gd name="connsiteY4" fmla="*/ 201356 h 2838387"/>
              <a:gd name="connsiteX5" fmla="*/ 834190 w 834190"/>
              <a:gd name="connsiteY5" fmla="*/ 201356 h 2838387"/>
              <a:gd name="connsiteX6" fmla="*/ 834190 w 834190"/>
              <a:gd name="connsiteY6" fmla="*/ 2699353 h 2838387"/>
              <a:gd name="connsiteX7" fmla="*/ 695156 w 834190"/>
              <a:gd name="connsiteY7" fmla="*/ 2838387 h 2838387"/>
              <a:gd name="connsiteX8" fmla="*/ 139034 w 834190"/>
              <a:gd name="connsiteY8" fmla="*/ 2838387 h 2838387"/>
              <a:gd name="connsiteX9" fmla="*/ 0 w 834190"/>
              <a:gd name="connsiteY9" fmla="*/ 2699353 h 28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4190" h="2838387">
                <a:moveTo>
                  <a:pt x="0" y="2699353"/>
                </a:moveTo>
                <a:lnTo>
                  <a:pt x="0" y="201356"/>
                </a:lnTo>
                <a:lnTo>
                  <a:pt x="300309" y="201356"/>
                </a:lnTo>
                <a:lnTo>
                  <a:pt x="417096" y="0"/>
                </a:lnTo>
                <a:lnTo>
                  <a:pt x="533882" y="201356"/>
                </a:lnTo>
                <a:lnTo>
                  <a:pt x="834190" y="201356"/>
                </a:lnTo>
                <a:lnTo>
                  <a:pt x="834190" y="2699353"/>
                </a:lnTo>
                <a:cubicBezTo>
                  <a:pt x="834190" y="2776139"/>
                  <a:pt x="771942" y="2838387"/>
                  <a:pt x="695156" y="2838387"/>
                </a:cubicBezTo>
                <a:lnTo>
                  <a:pt x="139034" y="2838387"/>
                </a:lnTo>
                <a:cubicBezTo>
                  <a:pt x="62248" y="2838387"/>
                  <a:pt x="0" y="2776139"/>
                  <a:pt x="0" y="2699353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54000" dist="1143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81" name="TextBox 47"/>
          <p:cNvSpPr txBox="1"/>
          <p:nvPr/>
        </p:nvSpPr>
        <p:spPr>
          <a:xfrm>
            <a:off x="1403054" y="4017500"/>
            <a:ext cx="8723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kern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47" grpId="0"/>
      <p:bldP spid="48" grpId="0" animBg="1"/>
      <p:bldP spid="52" grpId="0" animBg="1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76" grpId="0" animBg="1"/>
      <p:bldP spid="77" grpId="0"/>
      <p:bldP spid="78" grpId="0" animBg="1"/>
      <p:bldP spid="79" grpId="0"/>
      <p:bldP spid="80" grpId="0" animBg="1"/>
      <p:bldP spid="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5027024" y="1282312"/>
            <a:ext cx="1837249" cy="2187019"/>
            <a:chOff x="1053298" y="1163255"/>
            <a:chExt cx="2210766" cy="2631644"/>
          </a:xfrm>
        </p:grpSpPr>
        <p:sp>
          <p:nvSpPr>
            <p:cNvPr id="21" name="任意多边形 20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cxnSp>
        <p:nvCxnSpPr>
          <p:cNvPr id="23" name="直接连接符 22"/>
          <p:cNvCxnSpPr/>
          <p:nvPr/>
        </p:nvCxnSpPr>
        <p:spPr>
          <a:xfrm flipV="1">
            <a:off x="5754516" y="2886455"/>
            <a:ext cx="1671553" cy="862597"/>
          </a:xfrm>
          <a:prstGeom prst="line">
            <a:avLst/>
          </a:prstGeom>
          <a:noFill/>
          <a:ln w="6350" cap="flat" cmpd="sng" algn="ctr">
            <a:solidFill>
              <a:srgbClr val="537285"/>
            </a:solidFill>
            <a:prstDash val="solid"/>
            <a:miter lim="800000"/>
          </a:ln>
          <a:effectLst/>
        </p:spPr>
      </p:cxnSp>
      <p:cxnSp>
        <p:nvCxnSpPr>
          <p:cNvPr id="24" name="直接连接符 23"/>
          <p:cNvCxnSpPr/>
          <p:nvPr/>
        </p:nvCxnSpPr>
        <p:spPr>
          <a:xfrm flipV="1">
            <a:off x="5347948" y="3310683"/>
            <a:ext cx="1671553" cy="862597"/>
          </a:xfrm>
          <a:prstGeom prst="line">
            <a:avLst/>
          </a:prstGeom>
          <a:noFill/>
          <a:ln w="3175" cap="flat" cmpd="sng" algn="ctr">
            <a:solidFill>
              <a:srgbClr val="537285"/>
            </a:solidFill>
            <a:prstDash val="solid"/>
            <a:miter lim="800000"/>
          </a:ln>
          <a:effectLst/>
        </p:spPr>
      </p:cxnSp>
      <p:cxnSp>
        <p:nvCxnSpPr>
          <p:cNvPr id="25" name="直接连接符 24"/>
          <p:cNvCxnSpPr/>
          <p:nvPr/>
        </p:nvCxnSpPr>
        <p:spPr>
          <a:xfrm flipV="1">
            <a:off x="5027023" y="701813"/>
            <a:ext cx="1671552" cy="862597"/>
          </a:xfrm>
          <a:prstGeom prst="line">
            <a:avLst/>
          </a:prstGeom>
          <a:noFill/>
          <a:ln w="6350" cap="flat" cmpd="sng" algn="ctr">
            <a:solidFill>
              <a:srgbClr val="537285"/>
            </a:solidFill>
            <a:prstDash val="solid"/>
            <a:miter lim="800000"/>
          </a:ln>
          <a:effectLst/>
        </p:spPr>
      </p:cxnSp>
      <p:cxnSp>
        <p:nvCxnSpPr>
          <p:cNvPr id="26" name="直接连接符 25"/>
          <p:cNvCxnSpPr/>
          <p:nvPr/>
        </p:nvCxnSpPr>
        <p:spPr>
          <a:xfrm flipV="1">
            <a:off x="5272814" y="401142"/>
            <a:ext cx="1671552" cy="862597"/>
          </a:xfrm>
          <a:prstGeom prst="line">
            <a:avLst/>
          </a:prstGeom>
          <a:noFill/>
          <a:ln w="3175" cap="flat" cmpd="sng" algn="ctr">
            <a:solidFill>
              <a:srgbClr val="537285"/>
            </a:solidFill>
            <a:prstDash val="solid"/>
            <a:miter lim="800000"/>
          </a:ln>
          <a:effectLst/>
        </p:spPr>
      </p:cxnSp>
      <p:sp>
        <p:nvSpPr>
          <p:cNvPr id="27" name="KSO_Shape"/>
          <p:cNvSpPr>
            <a:spLocks/>
          </p:cNvSpPr>
          <p:nvPr/>
        </p:nvSpPr>
        <p:spPr bwMode="auto">
          <a:xfrm>
            <a:off x="5403365" y="1850141"/>
            <a:ext cx="1102715" cy="1091683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Calibri" panose="020F0502020204030204"/>
              <a:ea typeface="微软雅黑" pitchFamily="34" charset="-122"/>
            </a:endParaRPr>
          </a:p>
        </p:txBody>
      </p:sp>
      <p:sp>
        <p:nvSpPr>
          <p:cNvPr id="28" name="TextBox 1"/>
          <p:cNvSpPr txBox="1"/>
          <p:nvPr/>
        </p:nvSpPr>
        <p:spPr>
          <a:xfrm>
            <a:off x="4290286" y="4236781"/>
            <a:ext cx="3275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 smtClean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产品运营</a:t>
            </a:r>
            <a:endParaRPr lang="zh-CN" altLang="en-US" sz="6000" b="1" dirty="0">
              <a:solidFill>
                <a:srgbClr val="124062"/>
              </a:solidFill>
              <a:latin typeface="微软雅黑 Light" panose="020B0502040204020203" pitchFamily="34" charset="-122"/>
              <a:ea typeface="创艺简细圆" pitchFamily="2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104853" y="5451963"/>
            <a:ext cx="2677255" cy="1604722"/>
            <a:chOff x="5940680" y="3199847"/>
            <a:chExt cx="2677254" cy="1604722"/>
          </a:xfrm>
        </p:grpSpPr>
        <p:sp>
          <p:nvSpPr>
            <p:cNvPr id="30" name="文本框 9"/>
            <p:cNvSpPr txBox="1"/>
            <p:nvPr/>
          </p:nvSpPr>
          <p:spPr>
            <a:xfrm>
              <a:off x="5940681" y="319984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项目来源</a:t>
              </a:r>
            </a:p>
          </p:txBody>
        </p:sp>
        <p:sp>
          <p:nvSpPr>
            <p:cNvPr id="31" name="文本框 9"/>
            <p:cNvSpPr txBox="1"/>
            <p:nvPr/>
          </p:nvSpPr>
          <p:spPr>
            <a:xfrm>
              <a:off x="5940680" y="363376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需求分析</a:t>
              </a:r>
            </a:p>
          </p:txBody>
        </p:sp>
        <p:sp>
          <p:nvSpPr>
            <p:cNvPr id="32" name="文本框 26"/>
            <p:cNvSpPr txBox="1"/>
            <p:nvPr/>
          </p:nvSpPr>
          <p:spPr>
            <a:xfrm>
              <a:off x="5940681" y="406828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需要解决问题</a:t>
              </a:r>
            </a:p>
          </p:txBody>
        </p:sp>
        <p:sp>
          <p:nvSpPr>
            <p:cNvPr id="33" name="文本框 9"/>
            <p:cNvSpPr txBox="1"/>
            <p:nvPr/>
          </p:nvSpPr>
          <p:spPr>
            <a:xfrm>
              <a:off x="5940680" y="4496792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行业前景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375809" y="5456307"/>
            <a:ext cx="2677255" cy="1170802"/>
            <a:chOff x="8211636" y="3204191"/>
            <a:chExt cx="2677254" cy="1170802"/>
          </a:xfrm>
        </p:grpSpPr>
        <p:sp>
          <p:nvSpPr>
            <p:cNvPr id="35" name="文本框 9"/>
            <p:cNvSpPr txBox="1"/>
            <p:nvPr/>
          </p:nvSpPr>
          <p:spPr>
            <a:xfrm>
              <a:off x="8211636" y="320419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竞争对手分析</a:t>
              </a:r>
            </a:p>
          </p:txBody>
        </p:sp>
        <p:sp>
          <p:nvSpPr>
            <p:cNvPr id="36" name="文本框 9"/>
            <p:cNvSpPr txBox="1"/>
            <p:nvPr/>
          </p:nvSpPr>
          <p:spPr>
            <a:xfrm>
              <a:off x="8211637" y="363871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我们的优势</a:t>
              </a:r>
            </a:p>
          </p:txBody>
        </p:sp>
        <p:sp>
          <p:nvSpPr>
            <p:cNvPr id="37" name="文本框 9"/>
            <p:cNvSpPr txBox="1"/>
            <p:nvPr/>
          </p:nvSpPr>
          <p:spPr>
            <a:xfrm>
              <a:off x="8211636" y="4067216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可行性分析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663849" y="4195265"/>
            <a:ext cx="1944584" cy="1944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23" name="Picture 1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15051" y="2250654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24" name="Picture 1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66261" y="4199444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25" name="Picture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17471" y="2250654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26" name="Picture 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68682" y="4199445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sp>
        <p:nvSpPr>
          <p:cNvPr id="27" name="Freeform 12"/>
          <p:cNvSpPr>
            <a:spLocks/>
          </p:cNvSpPr>
          <p:nvPr/>
        </p:nvSpPr>
        <p:spPr bwMode="auto">
          <a:xfrm>
            <a:off x="4762071" y="2246465"/>
            <a:ext cx="1948791" cy="2147020"/>
          </a:xfrm>
          <a:custGeom>
            <a:avLst/>
            <a:gdLst>
              <a:gd name="T0" fmla="*/ 0 w 1396"/>
              <a:gd name="T1" fmla="*/ 0 h 1538"/>
              <a:gd name="T2" fmla="*/ 1396 w 1396"/>
              <a:gd name="T3" fmla="*/ 0 h 1538"/>
              <a:gd name="T4" fmla="*/ 1396 w 1396"/>
              <a:gd name="T5" fmla="*/ 1396 h 1538"/>
              <a:gd name="T6" fmla="*/ 784 w 1396"/>
              <a:gd name="T7" fmla="*/ 1396 h 1538"/>
              <a:gd name="T8" fmla="*/ 699 w 1396"/>
              <a:gd name="T9" fmla="*/ 1538 h 1538"/>
              <a:gd name="T10" fmla="*/ 612 w 1396"/>
              <a:gd name="T11" fmla="*/ 1396 h 1538"/>
              <a:gd name="T12" fmla="*/ 0 w 1396"/>
              <a:gd name="T13" fmla="*/ 1396 h 1538"/>
              <a:gd name="T14" fmla="*/ 0 w 1396"/>
              <a:gd name="T15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8">
                <a:moveTo>
                  <a:pt x="0" y="0"/>
                </a:moveTo>
                <a:lnTo>
                  <a:pt x="1396" y="0"/>
                </a:lnTo>
                <a:lnTo>
                  <a:pt x="1396" y="1396"/>
                </a:lnTo>
                <a:lnTo>
                  <a:pt x="784" y="1396"/>
                </a:lnTo>
                <a:lnTo>
                  <a:pt x="699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304800" dist="1016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8" name="Freeform 13"/>
          <p:cNvSpPr>
            <a:spLocks/>
          </p:cNvSpPr>
          <p:nvPr/>
        </p:nvSpPr>
        <p:spPr bwMode="auto">
          <a:xfrm>
            <a:off x="8659651" y="2246465"/>
            <a:ext cx="1952979" cy="2147020"/>
          </a:xfrm>
          <a:custGeom>
            <a:avLst/>
            <a:gdLst>
              <a:gd name="T0" fmla="*/ 0 w 1399"/>
              <a:gd name="T1" fmla="*/ 0 h 1538"/>
              <a:gd name="T2" fmla="*/ 1399 w 1399"/>
              <a:gd name="T3" fmla="*/ 0 h 1538"/>
              <a:gd name="T4" fmla="*/ 1399 w 1399"/>
              <a:gd name="T5" fmla="*/ 1396 h 1538"/>
              <a:gd name="T6" fmla="*/ 787 w 1399"/>
              <a:gd name="T7" fmla="*/ 1396 h 1538"/>
              <a:gd name="T8" fmla="*/ 700 w 1399"/>
              <a:gd name="T9" fmla="*/ 1538 h 1538"/>
              <a:gd name="T10" fmla="*/ 612 w 1399"/>
              <a:gd name="T11" fmla="*/ 1396 h 1538"/>
              <a:gd name="T12" fmla="*/ 0 w 1399"/>
              <a:gd name="T13" fmla="*/ 1396 h 1538"/>
              <a:gd name="T14" fmla="*/ 0 w 1399"/>
              <a:gd name="T15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9" h="1538">
                <a:moveTo>
                  <a:pt x="0" y="0"/>
                </a:moveTo>
                <a:lnTo>
                  <a:pt x="1399" y="0"/>
                </a:lnTo>
                <a:lnTo>
                  <a:pt x="1399" y="1396"/>
                </a:lnTo>
                <a:lnTo>
                  <a:pt x="787" y="1396"/>
                </a:lnTo>
                <a:lnTo>
                  <a:pt x="700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304800" dist="1016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9" name="Freeform 14"/>
          <p:cNvSpPr>
            <a:spLocks/>
          </p:cNvSpPr>
          <p:nvPr/>
        </p:nvSpPr>
        <p:spPr bwMode="auto">
          <a:xfrm>
            <a:off x="2813282" y="3998423"/>
            <a:ext cx="1948791" cy="2145624"/>
          </a:xfrm>
          <a:custGeom>
            <a:avLst/>
            <a:gdLst>
              <a:gd name="T0" fmla="*/ 0 w 1396"/>
              <a:gd name="T1" fmla="*/ 1537 h 1537"/>
              <a:gd name="T2" fmla="*/ 1396 w 1396"/>
              <a:gd name="T3" fmla="*/ 1537 h 1537"/>
              <a:gd name="T4" fmla="*/ 1396 w 1396"/>
              <a:gd name="T5" fmla="*/ 141 h 1537"/>
              <a:gd name="T6" fmla="*/ 784 w 1396"/>
              <a:gd name="T7" fmla="*/ 141 h 1537"/>
              <a:gd name="T8" fmla="*/ 699 w 1396"/>
              <a:gd name="T9" fmla="*/ 0 h 1537"/>
              <a:gd name="T10" fmla="*/ 612 w 1396"/>
              <a:gd name="T11" fmla="*/ 141 h 1537"/>
              <a:gd name="T12" fmla="*/ 0 w 1396"/>
              <a:gd name="T13" fmla="*/ 141 h 1537"/>
              <a:gd name="T14" fmla="*/ 0 w 1396"/>
              <a:gd name="T15" fmla="*/ 1537 h 1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7">
                <a:moveTo>
                  <a:pt x="0" y="1537"/>
                </a:moveTo>
                <a:lnTo>
                  <a:pt x="1396" y="1537"/>
                </a:lnTo>
                <a:lnTo>
                  <a:pt x="1396" y="141"/>
                </a:lnTo>
                <a:lnTo>
                  <a:pt x="784" y="141"/>
                </a:lnTo>
                <a:lnTo>
                  <a:pt x="699" y="0"/>
                </a:lnTo>
                <a:lnTo>
                  <a:pt x="612" y="141"/>
                </a:lnTo>
                <a:lnTo>
                  <a:pt x="0" y="141"/>
                </a:lnTo>
                <a:lnTo>
                  <a:pt x="0" y="1537"/>
                </a:ln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304800" dist="1016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0" name="Freeform 15"/>
          <p:cNvSpPr>
            <a:spLocks/>
          </p:cNvSpPr>
          <p:nvPr/>
        </p:nvSpPr>
        <p:spPr bwMode="auto">
          <a:xfrm>
            <a:off x="6710862" y="3998423"/>
            <a:ext cx="1948791" cy="2145624"/>
          </a:xfrm>
          <a:custGeom>
            <a:avLst/>
            <a:gdLst>
              <a:gd name="T0" fmla="*/ 0 w 1396"/>
              <a:gd name="T1" fmla="*/ 1537 h 1537"/>
              <a:gd name="T2" fmla="*/ 1396 w 1396"/>
              <a:gd name="T3" fmla="*/ 1537 h 1537"/>
              <a:gd name="T4" fmla="*/ 1396 w 1396"/>
              <a:gd name="T5" fmla="*/ 141 h 1537"/>
              <a:gd name="T6" fmla="*/ 787 w 1396"/>
              <a:gd name="T7" fmla="*/ 141 h 1537"/>
              <a:gd name="T8" fmla="*/ 700 w 1396"/>
              <a:gd name="T9" fmla="*/ 0 h 1537"/>
              <a:gd name="T10" fmla="*/ 612 w 1396"/>
              <a:gd name="T11" fmla="*/ 141 h 1537"/>
              <a:gd name="T12" fmla="*/ 0 w 1396"/>
              <a:gd name="T13" fmla="*/ 141 h 1537"/>
              <a:gd name="T14" fmla="*/ 0 w 1396"/>
              <a:gd name="T15" fmla="*/ 1537 h 1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7">
                <a:moveTo>
                  <a:pt x="0" y="1537"/>
                </a:moveTo>
                <a:lnTo>
                  <a:pt x="1396" y="1537"/>
                </a:lnTo>
                <a:lnTo>
                  <a:pt x="1396" y="141"/>
                </a:lnTo>
                <a:lnTo>
                  <a:pt x="787" y="141"/>
                </a:lnTo>
                <a:lnTo>
                  <a:pt x="700" y="0"/>
                </a:lnTo>
                <a:lnTo>
                  <a:pt x="612" y="141"/>
                </a:lnTo>
                <a:lnTo>
                  <a:pt x="0" y="141"/>
                </a:lnTo>
                <a:lnTo>
                  <a:pt x="0" y="1537"/>
                </a:ln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304800" dist="1016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864493" y="2246465"/>
            <a:ext cx="1948791" cy="2147020"/>
          </a:xfrm>
          <a:custGeom>
            <a:avLst/>
            <a:gdLst>
              <a:gd name="T0" fmla="*/ 0 w 1396"/>
              <a:gd name="T1" fmla="*/ 0 h 1538"/>
              <a:gd name="T2" fmla="*/ 1396 w 1396"/>
              <a:gd name="T3" fmla="*/ 0 h 1538"/>
              <a:gd name="T4" fmla="*/ 1396 w 1396"/>
              <a:gd name="T5" fmla="*/ 1396 h 1538"/>
              <a:gd name="T6" fmla="*/ 784 w 1396"/>
              <a:gd name="T7" fmla="*/ 1396 h 1538"/>
              <a:gd name="T8" fmla="*/ 697 w 1396"/>
              <a:gd name="T9" fmla="*/ 1538 h 1538"/>
              <a:gd name="T10" fmla="*/ 612 w 1396"/>
              <a:gd name="T11" fmla="*/ 1396 h 1538"/>
              <a:gd name="T12" fmla="*/ 0 w 1396"/>
              <a:gd name="T13" fmla="*/ 1396 h 1538"/>
              <a:gd name="T14" fmla="*/ 0 w 1396"/>
              <a:gd name="T15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8">
                <a:moveTo>
                  <a:pt x="0" y="0"/>
                </a:moveTo>
                <a:lnTo>
                  <a:pt x="1396" y="0"/>
                </a:lnTo>
                <a:lnTo>
                  <a:pt x="1396" y="1396"/>
                </a:lnTo>
                <a:lnTo>
                  <a:pt x="784" y="1396"/>
                </a:lnTo>
                <a:lnTo>
                  <a:pt x="697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304800" dist="1016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2" name="TextBox 55"/>
          <p:cNvSpPr txBox="1"/>
          <p:nvPr/>
        </p:nvSpPr>
        <p:spPr>
          <a:xfrm>
            <a:off x="1179573" y="2624839"/>
            <a:ext cx="131863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33" name="TextBox 56"/>
          <p:cNvSpPr txBox="1"/>
          <p:nvPr/>
        </p:nvSpPr>
        <p:spPr>
          <a:xfrm>
            <a:off x="1003464" y="2939833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TextBox 57"/>
          <p:cNvSpPr txBox="1"/>
          <p:nvPr/>
        </p:nvSpPr>
        <p:spPr>
          <a:xfrm>
            <a:off x="5077151" y="2624839"/>
            <a:ext cx="131863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35" name="TextBox 58"/>
          <p:cNvSpPr txBox="1"/>
          <p:nvPr/>
        </p:nvSpPr>
        <p:spPr>
          <a:xfrm>
            <a:off x="4901042" y="2939833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6" name="TextBox 59"/>
          <p:cNvSpPr txBox="1"/>
          <p:nvPr/>
        </p:nvSpPr>
        <p:spPr>
          <a:xfrm>
            <a:off x="8976826" y="2624839"/>
            <a:ext cx="131863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37" name="TextBox 60"/>
          <p:cNvSpPr txBox="1"/>
          <p:nvPr/>
        </p:nvSpPr>
        <p:spPr>
          <a:xfrm>
            <a:off x="8800717" y="2939833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8" name="TextBox 61"/>
          <p:cNvSpPr txBox="1"/>
          <p:nvPr/>
        </p:nvSpPr>
        <p:spPr>
          <a:xfrm>
            <a:off x="3128362" y="4602252"/>
            <a:ext cx="131863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39" name="TextBox 62"/>
          <p:cNvSpPr txBox="1"/>
          <p:nvPr/>
        </p:nvSpPr>
        <p:spPr>
          <a:xfrm>
            <a:off x="2952253" y="4917246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0" name="TextBox 63"/>
          <p:cNvSpPr txBox="1"/>
          <p:nvPr/>
        </p:nvSpPr>
        <p:spPr>
          <a:xfrm>
            <a:off x="7025942" y="4602252"/>
            <a:ext cx="131863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41" name="TextBox 64"/>
          <p:cNvSpPr txBox="1"/>
          <p:nvPr/>
        </p:nvSpPr>
        <p:spPr>
          <a:xfrm>
            <a:off x="6849833" y="4917246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6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6"/>
          <p:cNvSpPr/>
          <p:nvPr/>
        </p:nvSpPr>
        <p:spPr>
          <a:xfrm>
            <a:off x="5720821" y="3951017"/>
            <a:ext cx="1553972" cy="488138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8" name="Rounded Rectangle 7"/>
          <p:cNvSpPr/>
          <p:nvPr/>
        </p:nvSpPr>
        <p:spPr>
          <a:xfrm rot="5400000">
            <a:off x="6253930" y="4483742"/>
            <a:ext cx="1553587" cy="488139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700566" y="4003830"/>
            <a:ext cx="2912459" cy="1270706"/>
            <a:chOff x="5164571" y="3319150"/>
            <a:chExt cx="2912458" cy="1270706"/>
          </a:xfrm>
        </p:grpSpPr>
        <p:sp>
          <p:nvSpPr>
            <p:cNvPr id="30" name="Rounded Rectangle 8"/>
            <p:cNvSpPr/>
            <p:nvPr/>
          </p:nvSpPr>
          <p:spPr>
            <a:xfrm rot="8183085">
              <a:off x="5164571" y="4101718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rgbClr val="12406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1" name="Oval 9"/>
            <p:cNvSpPr/>
            <p:nvPr/>
          </p:nvSpPr>
          <p:spPr>
            <a:xfrm>
              <a:off x="7298703" y="3319150"/>
              <a:ext cx="392048" cy="39204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  <a:cs typeface="+mn-cs"/>
                  <a:sym typeface="Bebas" pitchFamily="2" charset="0"/>
                </a:rPr>
                <a:t>A</a:t>
              </a:r>
            </a:p>
          </p:txBody>
        </p:sp>
      </p:grpSp>
      <p:sp>
        <p:nvSpPr>
          <p:cNvPr id="32" name="Rounded Rectangle 18"/>
          <p:cNvSpPr/>
          <p:nvPr/>
        </p:nvSpPr>
        <p:spPr>
          <a:xfrm>
            <a:off x="7473505" y="3346584"/>
            <a:ext cx="1553972" cy="488138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3" name="Rounded Rectangle 19"/>
          <p:cNvSpPr/>
          <p:nvPr/>
        </p:nvSpPr>
        <p:spPr>
          <a:xfrm rot="5400000">
            <a:off x="8006615" y="3879309"/>
            <a:ext cx="1553587" cy="488139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6453251" y="3399399"/>
            <a:ext cx="2912459" cy="1270707"/>
            <a:chOff x="6917256" y="2714717"/>
            <a:chExt cx="2912458" cy="1270707"/>
          </a:xfrm>
        </p:grpSpPr>
        <p:sp>
          <p:nvSpPr>
            <p:cNvPr id="35" name="Rounded Rectangle 20"/>
            <p:cNvSpPr/>
            <p:nvPr/>
          </p:nvSpPr>
          <p:spPr>
            <a:xfrm rot="8183085">
              <a:off x="6917256" y="3497286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rgbClr val="12406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6" name="Oval 21"/>
            <p:cNvSpPr/>
            <p:nvPr/>
          </p:nvSpPr>
          <p:spPr>
            <a:xfrm>
              <a:off x="9051388" y="2714717"/>
              <a:ext cx="392048" cy="39204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  <a:cs typeface="+mn-cs"/>
                  <a:sym typeface="Bebas" pitchFamily="2" charset="0"/>
                </a:rPr>
                <a:t>B</a:t>
              </a:r>
            </a:p>
          </p:txBody>
        </p:sp>
      </p:grpSp>
      <p:sp>
        <p:nvSpPr>
          <p:cNvPr id="37" name="Rounded Rectangle 26"/>
          <p:cNvSpPr/>
          <p:nvPr/>
        </p:nvSpPr>
        <p:spPr>
          <a:xfrm>
            <a:off x="9226191" y="2742152"/>
            <a:ext cx="1553972" cy="488138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8" name="Rounded Rectangle 27"/>
          <p:cNvSpPr/>
          <p:nvPr/>
        </p:nvSpPr>
        <p:spPr>
          <a:xfrm rot="5400000">
            <a:off x="9759301" y="3274877"/>
            <a:ext cx="1553587" cy="488139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205937" y="2794965"/>
            <a:ext cx="2912459" cy="1270706"/>
            <a:chOff x="8669942" y="2110285"/>
            <a:chExt cx="2912458" cy="1270706"/>
          </a:xfrm>
        </p:grpSpPr>
        <p:sp>
          <p:nvSpPr>
            <p:cNvPr id="40" name="Rounded Rectangle 28"/>
            <p:cNvSpPr/>
            <p:nvPr/>
          </p:nvSpPr>
          <p:spPr>
            <a:xfrm rot="8183085">
              <a:off x="8669942" y="2892853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rgbClr val="12406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1" name="Oval 29"/>
            <p:cNvSpPr/>
            <p:nvPr/>
          </p:nvSpPr>
          <p:spPr>
            <a:xfrm>
              <a:off x="10804074" y="2110285"/>
              <a:ext cx="392048" cy="392048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Bebas" pitchFamily="2" charset="0"/>
                  <a:ea typeface="微软雅黑" panose="020B0503020204020204" pitchFamily="34" charset="-122"/>
                  <a:cs typeface="+mn-cs"/>
                  <a:sym typeface="Bebas" pitchFamily="2" charset="0"/>
                </a:rPr>
                <a:t>C</a:t>
              </a:r>
            </a:p>
          </p:txBody>
        </p:sp>
      </p:grpSp>
      <p:sp>
        <p:nvSpPr>
          <p:cNvPr id="42" name="TextBox 32"/>
          <p:cNvSpPr txBox="1"/>
          <p:nvPr/>
        </p:nvSpPr>
        <p:spPr>
          <a:xfrm rot="18958774">
            <a:off x="5496538" y="4986213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rPr>
              <a:t>填写小标题</a:t>
            </a:r>
            <a:endParaRPr lang="en-US" sz="140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cs typeface="Open Sans" panose="020B0606030504020204" pitchFamily="34" charset="0"/>
              <a:sym typeface="Bebas" pitchFamily="2" charset="0"/>
            </a:endParaRPr>
          </a:p>
        </p:txBody>
      </p:sp>
      <p:sp>
        <p:nvSpPr>
          <p:cNvPr id="43" name="TextBox 33"/>
          <p:cNvSpPr txBox="1"/>
          <p:nvPr/>
        </p:nvSpPr>
        <p:spPr>
          <a:xfrm rot="18958774">
            <a:off x="7261392" y="4352817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rPr>
              <a:t>填写小标题</a:t>
            </a:r>
            <a:endParaRPr lang="en-US" altLang="zh-CN" sz="140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cs typeface="Open Sans" panose="020B0606030504020204" pitchFamily="34" charset="0"/>
              <a:sym typeface="Bebas" pitchFamily="2" charset="0"/>
            </a:endParaRPr>
          </a:p>
        </p:txBody>
      </p:sp>
      <p:sp>
        <p:nvSpPr>
          <p:cNvPr id="44" name="TextBox 34"/>
          <p:cNvSpPr txBox="1"/>
          <p:nvPr/>
        </p:nvSpPr>
        <p:spPr>
          <a:xfrm rot="18958774">
            <a:off x="9049681" y="3711881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rPr>
              <a:t>填写小标题</a:t>
            </a:r>
            <a:endParaRPr lang="en-US" altLang="zh-CN" sz="140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cs typeface="Open Sans" panose="020B0606030504020204" pitchFamily="34" charset="0"/>
              <a:sym typeface="Bebas" pitchFamily="2" charset="0"/>
            </a:endParaRPr>
          </a:p>
        </p:txBody>
      </p:sp>
      <p:sp>
        <p:nvSpPr>
          <p:cNvPr id="45" name="Oval 36"/>
          <p:cNvSpPr/>
          <p:nvPr/>
        </p:nvSpPr>
        <p:spPr>
          <a:xfrm>
            <a:off x="1103962" y="4171362"/>
            <a:ext cx="392048" cy="39204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762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A</a:t>
            </a:r>
          </a:p>
        </p:txBody>
      </p:sp>
      <p:sp>
        <p:nvSpPr>
          <p:cNvPr id="46" name="Oval 37"/>
          <p:cNvSpPr/>
          <p:nvPr/>
        </p:nvSpPr>
        <p:spPr>
          <a:xfrm>
            <a:off x="1103962" y="5022554"/>
            <a:ext cx="392048" cy="392048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762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B</a:t>
            </a:r>
          </a:p>
        </p:txBody>
      </p:sp>
      <p:sp>
        <p:nvSpPr>
          <p:cNvPr id="47" name="Oval 38"/>
          <p:cNvSpPr/>
          <p:nvPr/>
        </p:nvSpPr>
        <p:spPr>
          <a:xfrm>
            <a:off x="1103962" y="5873745"/>
            <a:ext cx="392048" cy="39204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762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C</a:t>
            </a:r>
          </a:p>
        </p:txBody>
      </p:sp>
      <p:sp>
        <p:nvSpPr>
          <p:cNvPr id="48" name="Text Placeholder 5"/>
          <p:cNvSpPr txBox="1">
            <a:spLocks/>
          </p:cNvSpPr>
          <p:nvPr/>
        </p:nvSpPr>
        <p:spPr>
          <a:xfrm>
            <a:off x="432445" y="2478130"/>
            <a:ext cx="4583993" cy="1087477"/>
          </a:xfrm>
          <a:prstGeom prst="rect">
            <a:avLst/>
          </a:prstGeom>
        </p:spPr>
        <p:txBody>
          <a:bodyPr tIns="9144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fontAlgn="auto">
              <a:lnSpc>
                <a:spcPts val="1600"/>
              </a:lnSpc>
              <a:spcBef>
                <a:spcPts val="1000"/>
              </a:spcBef>
              <a:spcAft>
                <a:spcPts val="0"/>
              </a:spcAft>
              <a:defRPr/>
            </a:pPr>
            <a:r>
              <a:rPr lang="zh-CN" altLang="en-US" sz="18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填写段落概括标题</a:t>
            </a:r>
            <a:r>
              <a:rPr lang="en-US" sz="12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 </a:t>
            </a:r>
          </a:p>
          <a:p>
            <a:pPr algn="just" fontAlgn="auto">
              <a:lnSpc>
                <a:spcPts val="1600"/>
              </a:lnSpc>
              <a:spcBef>
                <a:spcPts val="1000"/>
              </a:spcBef>
              <a:spcAft>
                <a:spcPts val="0"/>
              </a:spcAft>
            </a:pPr>
            <a:r>
              <a:rPr lang="zh-CN" altLang="en-US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9" name="TextBox 18"/>
          <p:cNvSpPr txBox="1"/>
          <p:nvPr/>
        </p:nvSpPr>
        <p:spPr>
          <a:xfrm>
            <a:off x="1624465" y="4088323"/>
            <a:ext cx="29623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0" name="TextBox 18"/>
          <p:cNvSpPr txBox="1"/>
          <p:nvPr/>
        </p:nvSpPr>
        <p:spPr>
          <a:xfrm>
            <a:off x="1624465" y="4957064"/>
            <a:ext cx="29623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1" name="TextBox 18"/>
          <p:cNvSpPr txBox="1"/>
          <p:nvPr/>
        </p:nvSpPr>
        <p:spPr>
          <a:xfrm>
            <a:off x="1624465" y="5808255"/>
            <a:ext cx="2962340" cy="52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17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750"/>
                            </p:stCondLst>
                            <p:childTnLst>
                              <p:par>
                                <p:cTn id="11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7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50"/>
                            </p:stCondLst>
                            <p:childTnLst>
                              <p:par>
                                <p:cTn id="30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750"/>
                            </p:stCondLst>
                            <p:childTnLst>
                              <p:par>
                                <p:cTn id="49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7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2" grpId="0" animBg="1"/>
      <p:bldP spid="33" grpId="0" animBg="1"/>
      <p:bldP spid="37" grpId="0" animBg="1"/>
      <p:bldP spid="38" grpId="0" animBg="1"/>
      <p:bldP spid="42" grpId="0"/>
      <p:bldP spid="43" grpId="0"/>
      <p:bldP spid="44" grpId="0"/>
      <p:bldP spid="45" grpId="0" animBg="1"/>
      <p:bldP spid="46" grpId="0" animBg="1"/>
      <p:bldP spid="47" grpId="0" animBg="1"/>
      <p:bldP spid="48" grpId="0"/>
      <p:bldP spid="49" grpId="0"/>
      <p:bldP spid="50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936501" y="2192819"/>
            <a:ext cx="4941888" cy="20066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5878389" y="2192819"/>
            <a:ext cx="4941888" cy="20066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4892551" y="2192819"/>
            <a:ext cx="2006600" cy="2006600"/>
          </a:xfrm>
          <a:prstGeom prst="rect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  <a:extLst/>
        </p:spPr>
        <p:txBody>
          <a:bodyPr rot="0" spcFirstLastPara="0" vertOverflow="overflow" horzOverflow="overflow" vert="horz" wrap="square" lIns="216000" tIns="45720" rIns="21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在此输入主标题概述文字在此输入主标题概述文字</a:t>
            </a:r>
          </a:p>
        </p:txBody>
      </p:sp>
      <p:sp>
        <p:nvSpPr>
          <p:cNvPr id="24" name="Oval 9"/>
          <p:cNvSpPr>
            <a:spLocks noChangeArrowheads="1"/>
          </p:cNvSpPr>
          <p:nvPr/>
        </p:nvSpPr>
        <p:spPr bwMode="auto">
          <a:xfrm>
            <a:off x="1003177" y="4601751"/>
            <a:ext cx="723900" cy="723900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5" name="Oval 10"/>
          <p:cNvSpPr>
            <a:spLocks noChangeArrowheads="1"/>
          </p:cNvSpPr>
          <p:nvPr/>
        </p:nvSpPr>
        <p:spPr bwMode="auto">
          <a:xfrm>
            <a:off x="6002213" y="4601751"/>
            <a:ext cx="719139" cy="723900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6" name="Oval 11"/>
          <p:cNvSpPr>
            <a:spLocks noChangeArrowheads="1"/>
          </p:cNvSpPr>
          <p:nvPr/>
        </p:nvSpPr>
        <p:spPr bwMode="auto">
          <a:xfrm>
            <a:off x="1003177" y="5771739"/>
            <a:ext cx="723900" cy="723900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  <a:ex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7" name="Oval 12"/>
          <p:cNvSpPr>
            <a:spLocks noChangeArrowheads="1"/>
          </p:cNvSpPr>
          <p:nvPr/>
        </p:nvSpPr>
        <p:spPr bwMode="auto">
          <a:xfrm>
            <a:off x="6002213" y="5771739"/>
            <a:ext cx="719139" cy="723900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8" name="TextBox 39"/>
          <p:cNvSpPr txBox="1"/>
          <p:nvPr/>
        </p:nvSpPr>
        <p:spPr>
          <a:xfrm>
            <a:off x="1847668" y="460175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9" name="TextBox 40"/>
          <p:cNvSpPr txBox="1"/>
          <p:nvPr/>
        </p:nvSpPr>
        <p:spPr>
          <a:xfrm>
            <a:off x="1847668" y="4897184"/>
            <a:ext cx="37434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0" name="TextBox 41"/>
          <p:cNvSpPr txBox="1"/>
          <p:nvPr/>
        </p:nvSpPr>
        <p:spPr>
          <a:xfrm>
            <a:off x="1847668" y="576475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1" name="TextBox 42"/>
          <p:cNvSpPr txBox="1"/>
          <p:nvPr/>
        </p:nvSpPr>
        <p:spPr>
          <a:xfrm>
            <a:off x="1847668" y="6060186"/>
            <a:ext cx="37434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TextBox 43"/>
          <p:cNvSpPr txBox="1"/>
          <p:nvPr/>
        </p:nvSpPr>
        <p:spPr>
          <a:xfrm>
            <a:off x="6868800" y="460175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3" name="TextBox 44"/>
          <p:cNvSpPr txBox="1"/>
          <p:nvPr/>
        </p:nvSpPr>
        <p:spPr>
          <a:xfrm>
            <a:off x="6868800" y="4897183"/>
            <a:ext cx="37434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4" name="TextBox 45"/>
          <p:cNvSpPr txBox="1"/>
          <p:nvPr/>
        </p:nvSpPr>
        <p:spPr>
          <a:xfrm>
            <a:off x="6868800" y="576475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5" name="TextBox 46"/>
          <p:cNvSpPr txBox="1"/>
          <p:nvPr/>
        </p:nvSpPr>
        <p:spPr>
          <a:xfrm>
            <a:off x="6868800" y="6060186"/>
            <a:ext cx="37434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您的内容打在这里，或者通过复制您的文本后，在此框中选择粘贴，并选择只保留文字。通过通过复制您的文本。</a:t>
            </a:r>
          </a:p>
        </p:txBody>
      </p:sp>
      <p:sp>
        <p:nvSpPr>
          <p:cNvPr id="36" name="Freeform 7"/>
          <p:cNvSpPr>
            <a:spLocks noEditPoints="1"/>
          </p:cNvSpPr>
          <p:nvPr/>
        </p:nvSpPr>
        <p:spPr bwMode="auto">
          <a:xfrm>
            <a:off x="1182125" y="5977224"/>
            <a:ext cx="366007" cy="312930"/>
          </a:xfrm>
          <a:custGeom>
            <a:avLst/>
            <a:gdLst>
              <a:gd name="T0" fmla="*/ 0 w 140"/>
              <a:gd name="T1" fmla="*/ 113 h 120"/>
              <a:gd name="T2" fmla="*/ 15 w 140"/>
              <a:gd name="T3" fmla="*/ 99 h 120"/>
              <a:gd name="T4" fmla="*/ 27 w 140"/>
              <a:gd name="T5" fmla="*/ 0 h 120"/>
              <a:gd name="T6" fmla="*/ 42 w 140"/>
              <a:gd name="T7" fmla="*/ 0 h 120"/>
              <a:gd name="T8" fmla="*/ 42 w 140"/>
              <a:gd name="T9" fmla="*/ 0 h 120"/>
              <a:gd name="T10" fmla="*/ 67 w 140"/>
              <a:gd name="T11" fmla="*/ 99 h 120"/>
              <a:gd name="T12" fmla="*/ 73 w 140"/>
              <a:gd name="T13" fmla="*/ 99 h 120"/>
              <a:gd name="T14" fmla="*/ 97 w 140"/>
              <a:gd name="T15" fmla="*/ 99 h 120"/>
              <a:gd name="T16" fmla="*/ 107 w 140"/>
              <a:gd name="T17" fmla="*/ 0 h 120"/>
              <a:gd name="T18" fmla="*/ 107 w 140"/>
              <a:gd name="T19" fmla="*/ 0 h 120"/>
              <a:gd name="T20" fmla="*/ 119 w 140"/>
              <a:gd name="T21" fmla="*/ 99 h 120"/>
              <a:gd name="T22" fmla="*/ 128 w 140"/>
              <a:gd name="T23" fmla="*/ 0 h 120"/>
              <a:gd name="T24" fmla="*/ 135 w 140"/>
              <a:gd name="T25" fmla="*/ 113 h 120"/>
              <a:gd name="T26" fmla="*/ 51 w 140"/>
              <a:gd name="T27" fmla="*/ 0 h 120"/>
              <a:gd name="T28" fmla="*/ 51 w 140"/>
              <a:gd name="T29" fmla="*/ 0 h 120"/>
              <a:gd name="T30" fmla="*/ 28 w 140"/>
              <a:gd name="T31" fmla="*/ 118 h 120"/>
              <a:gd name="T32" fmla="*/ 14 w 140"/>
              <a:gd name="T33" fmla="*/ 120 h 120"/>
              <a:gd name="T34" fmla="*/ 27 w 140"/>
              <a:gd name="T35" fmla="*/ 105 h 120"/>
              <a:gd name="T36" fmla="*/ 28 w 140"/>
              <a:gd name="T37" fmla="*/ 113 h 120"/>
              <a:gd name="T38" fmla="*/ 23 w 140"/>
              <a:gd name="T39" fmla="*/ 109 h 120"/>
              <a:gd name="T40" fmla="*/ 19 w 140"/>
              <a:gd name="T41" fmla="*/ 110 h 120"/>
              <a:gd name="T42" fmla="*/ 19 w 140"/>
              <a:gd name="T43" fmla="*/ 113 h 120"/>
              <a:gd name="T44" fmla="*/ 24 w 140"/>
              <a:gd name="T45" fmla="*/ 115 h 120"/>
              <a:gd name="T46" fmla="*/ 40 w 140"/>
              <a:gd name="T47" fmla="*/ 118 h 120"/>
              <a:gd name="T48" fmla="*/ 34 w 140"/>
              <a:gd name="T49" fmla="*/ 120 h 120"/>
              <a:gd name="T50" fmla="*/ 40 w 140"/>
              <a:gd name="T51" fmla="*/ 104 h 120"/>
              <a:gd name="T52" fmla="*/ 36 w 140"/>
              <a:gd name="T53" fmla="*/ 114 h 120"/>
              <a:gd name="T54" fmla="*/ 57 w 140"/>
              <a:gd name="T55" fmla="*/ 120 h 120"/>
              <a:gd name="T56" fmla="*/ 53 w 140"/>
              <a:gd name="T57" fmla="*/ 113 h 120"/>
              <a:gd name="T58" fmla="*/ 47 w 140"/>
              <a:gd name="T59" fmla="*/ 120 h 120"/>
              <a:gd name="T60" fmla="*/ 59 w 140"/>
              <a:gd name="T61" fmla="*/ 105 h 120"/>
              <a:gd name="T62" fmla="*/ 59 w 140"/>
              <a:gd name="T63" fmla="*/ 112 h 120"/>
              <a:gd name="T64" fmla="*/ 60 w 140"/>
              <a:gd name="T65" fmla="*/ 115 h 120"/>
              <a:gd name="T66" fmla="*/ 54 w 140"/>
              <a:gd name="T67" fmla="*/ 107 h 120"/>
              <a:gd name="T68" fmla="*/ 55 w 140"/>
              <a:gd name="T69" fmla="*/ 110 h 120"/>
              <a:gd name="T70" fmla="*/ 71 w 140"/>
              <a:gd name="T71" fmla="*/ 116 h 120"/>
              <a:gd name="T72" fmla="*/ 71 w 140"/>
              <a:gd name="T73" fmla="*/ 108 h 120"/>
              <a:gd name="T74" fmla="*/ 78 w 140"/>
              <a:gd name="T75" fmla="*/ 109 h 120"/>
              <a:gd name="T76" fmla="*/ 63 w 140"/>
              <a:gd name="T77" fmla="*/ 112 h 120"/>
              <a:gd name="T78" fmla="*/ 71 w 140"/>
              <a:gd name="T79" fmla="*/ 120 h 120"/>
              <a:gd name="T80" fmla="*/ 78 w 140"/>
              <a:gd name="T81" fmla="*/ 115 h 120"/>
              <a:gd name="T82" fmla="*/ 96 w 140"/>
              <a:gd name="T83" fmla="*/ 112 h 120"/>
              <a:gd name="T84" fmla="*/ 88 w 140"/>
              <a:gd name="T85" fmla="*/ 120 h 120"/>
              <a:gd name="T86" fmla="*/ 80 w 140"/>
              <a:gd name="T87" fmla="*/ 112 h 120"/>
              <a:gd name="T88" fmla="*/ 91 w 140"/>
              <a:gd name="T89" fmla="*/ 112 h 120"/>
              <a:gd name="T90" fmla="*/ 84 w 140"/>
              <a:gd name="T91" fmla="*/ 112 h 120"/>
              <a:gd name="T92" fmla="*/ 91 w 140"/>
              <a:gd name="T93" fmla="*/ 112 h 120"/>
              <a:gd name="T94" fmla="*/ 110 w 140"/>
              <a:gd name="T95" fmla="*/ 118 h 120"/>
              <a:gd name="T96" fmla="*/ 98 w 140"/>
              <a:gd name="T97" fmla="*/ 120 h 120"/>
              <a:gd name="T98" fmla="*/ 109 w 140"/>
              <a:gd name="T99" fmla="*/ 105 h 120"/>
              <a:gd name="T100" fmla="*/ 107 w 140"/>
              <a:gd name="T101" fmla="*/ 109 h 120"/>
              <a:gd name="T102" fmla="*/ 104 w 140"/>
              <a:gd name="T103" fmla="*/ 116 h 120"/>
              <a:gd name="T104" fmla="*/ 120 w 140"/>
              <a:gd name="T105" fmla="*/ 113 h 120"/>
              <a:gd name="T106" fmla="*/ 120 w 140"/>
              <a:gd name="T107" fmla="*/ 108 h 120"/>
              <a:gd name="T108" fmla="*/ 115 w 140"/>
              <a:gd name="T109" fmla="*/ 118 h 120"/>
              <a:gd name="T110" fmla="*/ 128 w 140"/>
              <a:gd name="T111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0" h="120">
                <a:moveTo>
                  <a:pt x="0" y="0"/>
                </a:moveTo>
                <a:cubicBezTo>
                  <a:pt x="7" y="0"/>
                  <a:pt x="7" y="0"/>
                  <a:pt x="7" y="0"/>
                </a:cubicBezTo>
                <a:cubicBezTo>
                  <a:pt x="7" y="113"/>
                  <a:pt x="7" y="113"/>
                  <a:pt x="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0"/>
                </a:lnTo>
                <a:close/>
                <a:moveTo>
                  <a:pt x="21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99"/>
                  <a:pt x="15" y="99"/>
                  <a:pt x="15" y="99"/>
                </a:cubicBezTo>
                <a:cubicBezTo>
                  <a:pt x="21" y="99"/>
                  <a:pt x="21" y="99"/>
                  <a:pt x="21" y="99"/>
                </a:cubicBezTo>
                <a:lnTo>
                  <a:pt x="21" y="0"/>
                </a:lnTo>
                <a:close/>
                <a:moveTo>
                  <a:pt x="31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99"/>
                  <a:pt x="27" y="99"/>
                  <a:pt x="27" y="99"/>
                </a:cubicBezTo>
                <a:cubicBezTo>
                  <a:pt x="31" y="99"/>
                  <a:pt x="31" y="99"/>
                  <a:pt x="31" y="99"/>
                </a:cubicBezTo>
                <a:lnTo>
                  <a:pt x="31" y="0"/>
                </a:lnTo>
                <a:close/>
                <a:moveTo>
                  <a:pt x="42" y="0"/>
                </a:moveTo>
                <a:cubicBezTo>
                  <a:pt x="37" y="0"/>
                  <a:pt x="37" y="0"/>
                  <a:pt x="37" y="0"/>
                </a:cubicBezTo>
                <a:cubicBezTo>
                  <a:pt x="37" y="99"/>
                  <a:pt x="37" y="99"/>
                  <a:pt x="37" y="99"/>
                </a:cubicBezTo>
                <a:cubicBezTo>
                  <a:pt x="42" y="99"/>
                  <a:pt x="42" y="99"/>
                  <a:pt x="42" y="99"/>
                </a:cubicBezTo>
                <a:lnTo>
                  <a:pt x="42" y="0"/>
                </a:lnTo>
                <a:close/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61" y="99"/>
                  <a:pt x="61" y="99"/>
                  <a:pt x="61" y="99"/>
                </a:cubicBezTo>
                <a:cubicBezTo>
                  <a:pt x="67" y="99"/>
                  <a:pt x="67" y="99"/>
                  <a:pt x="67" y="99"/>
                </a:cubicBezTo>
                <a:lnTo>
                  <a:pt x="67" y="0"/>
                </a:lnTo>
                <a:close/>
                <a:moveTo>
                  <a:pt x="77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99"/>
                  <a:pt x="73" y="99"/>
                  <a:pt x="73" y="99"/>
                </a:cubicBezTo>
                <a:cubicBezTo>
                  <a:pt x="77" y="99"/>
                  <a:pt x="77" y="99"/>
                  <a:pt x="77" y="99"/>
                </a:cubicBezTo>
                <a:lnTo>
                  <a:pt x="77" y="0"/>
                </a:lnTo>
                <a:close/>
                <a:moveTo>
                  <a:pt x="88" y="99"/>
                </a:moveTo>
                <a:cubicBezTo>
                  <a:pt x="97" y="99"/>
                  <a:pt x="97" y="99"/>
                  <a:pt x="97" y="99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88" y="0"/>
                  <a:pt x="88" y="0"/>
                </a:cubicBezTo>
                <a:lnTo>
                  <a:pt x="88" y="99"/>
                </a:lnTo>
                <a:close/>
                <a:moveTo>
                  <a:pt x="10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7" y="99"/>
                  <a:pt x="107" y="99"/>
                  <a:pt x="107" y="99"/>
                </a:cubicBezTo>
                <a:lnTo>
                  <a:pt x="107" y="0"/>
                </a:lnTo>
                <a:close/>
                <a:moveTo>
                  <a:pt x="119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9" y="99"/>
                  <a:pt x="119" y="99"/>
                  <a:pt x="119" y="99"/>
                </a:cubicBezTo>
                <a:lnTo>
                  <a:pt x="119" y="0"/>
                </a:lnTo>
                <a:close/>
                <a:moveTo>
                  <a:pt x="124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99"/>
                </a:lnTo>
                <a:close/>
                <a:moveTo>
                  <a:pt x="135" y="0"/>
                </a:moveTo>
                <a:cubicBezTo>
                  <a:pt x="135" y="113"/>
                  <a:pt x="135" y="113"/>
                  <a:pt x="135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0" y="0"/>
                  <a:pt x="140" y="0"/>
                  <a:pt x="140" y="0"/>
                </a:cubicBezTo>
                <a:lnTo>
                  <a:pt x="135" y="0"/>
                </a:lnTo>
                <a:close/>
                <a:moveTo>
                  <a:pt x="51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99"/>
                  <a:pt x="49" y="99"/>
                  <a:pt x="49" y="99"/>
                </a:cubicBezTo>
                <a:cubicBezTo>
                  <a:pt x="51" y="99"/>
                  <a:pt x="51" y="99"/>
                  <a:pt x="51" y="99"/>
                </a:cubicBezTo>
                <a:lnTo>
                  <a:pt x="51" y="0"/>
                </a:lnTo>
                <a:close/>
                <a:moveTo>
                  <a:pt x="28" y="113"/>
                </a:moveTo>
                <a:cubicBezTo>
                  <a:pt x="28" y="113"/>
                  <a:pt x="28" y="114"/>
                  <a:pt x="28" y="115"/>
                </a:cubicBezTo>
                <a:cubicBezTo>
                  <a:pt x="28" y="116"/>
                  <a:pt x="28" y="117"/>
                  <a:pt x="28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8"/>
                  <a:pt x="27" y="119"/>
                  <a:pt x="26" y="119"/>
                </a:cubicBezTo>
                <a:cubicBezTo>
                  <a:pt x="26" y="119"/>
                  <a:pt x="25" y="119"/>
                  <a:pt x="25" y="119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5" y="104"/>
                  <a:pt x="26" y="105"/>
                  <a:pt x="27" y="105"/>
                </a:cubicBezTo>
                <a:cubicBezTo>
                  <a:pt x="27" y="106"/>
                  <a:pt x="28" y="107"/>
                  <a:pt x="28" y="108"/>
                </a:cubicBezTo>
                <a:cubicBezTo>
                  <a:pt x="28" y="109"/>
                  <a:pt x="27" y="110"/>
                  <a:pt x="27" y="110"/>
                </a:cubicBezTo>
                <a:cubicBezTo>
                  <a:pt x="27" y="111"/>
                  <a:pt x="26" y="111"/>
                  <a:pt x="25" y="111"/>
                </a:cubicBezTo>
                <a:cubicBezTo>
                  <a:pt x="26" y="112"/>
                  <a:pt x="27" y="112"/>
                  <a:pt x="28" y="113"/>
                </a:cubicBezTo>
                <a:close/>
                <a:moveTo>
                  <a:pt x="19" y="110"/>
                </a:moveTo>
                <a:cubicBezTo>
                  <a:pt x="21" y="110"/>
                  <a:pt x="21" y="110"/>
                  <a:pt x="21" y="110"/>
                </a:cubicBezTo>
                <a:cubicBezTo>
                  <a:pt x="22" y="110"/>
                  <a:pt x="22" y="110"/>
                  <a:pt x="23" y="110"/>
                </a:cubicBezTo>
                <a:cubicBezTo>
                  <a:pt x="23" y="110"/>
                  <a:pt x="23" y="109"/>
                  <a:pt x="23" y="109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2" y="107"/>
                  <a:pt x="22" y="107"/>
                  <a:pt x="21" y="107"/>
                </a:cubicBezTo>
                <a:cubicBezTo>
                  <a:pt x="19" y="107"/>
                  <a:pt x="19" y="107"/>
                  <a:pt x="19" y="107"/>
                </a:cubicBezTo>
                <a:lnTo>
                  <a:pt x="19" y="110"/>
                </a:lnTo>
                <a:close/>
                <a:moveTo>
                  <a:pt x="24" y="115"/>
                </a:moveTo>
                <a:cubicBezTo>
                  <a:pt x="24" y="114"/>
                  <a:pt x="24" y="114"/>
                  <a:pt x="23" y="114"/>
                </a:cubicBezTo>
                <a:cubicBezTo>
                  <a:pt x="23" y="113"/>
                  <a:pt x="22" y="113"/>
                  <a:pt x="21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22" y="116"/>
                  <a:pt x="23" y="116"/>
                  <a:pt x="23" y="116"/>
                </a:cubicBezTo>
                <a:cubicBezTo>
                  <a:pt x="24" y="116"/>
                  <a:pt x="24" y="115"/>
                  <a:pt x="24" y="115"/>
                </a:cubicBezTo>
                <a:close/>
                <a:moveTo>
                  <a:pt x="45" y="118"/>
                </a:moveTo>
                <a:cubicBezTo>
                  <a:pt x="46" y="120"/>
                  <a:pt x="46" y="120"/>
                  <a:pt x="46" y="120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5" y="118"/>
                </a:lnTo>
                <a:close/>
                <a:moveTo>
                  <a:pt x="39" y="114"/>
                </a:moveTo>
                <a:cubicBezTo>
                  <a:pt x="37" y="108"/>
                  <a:pt x="37" y="108"/>
                  <a:pt x="37" y="108"/>
                </a:cubicBezTo>
                <a:cubicBezTo>
                  <a:pt x="36" y="114"/>
                  <a:pt x="36" y="114"/>
                  <a:pt x="36" y="114"/>
                </a:cubicBezTo>
                <a:lnTo>
                  <a:pt x="39" y="114"/>
                </a:lnTo>
                <a:close/>
                <a:moveTo>
                  <a:pt x="62" y="118"/>
                </a:moveTo>
                <a:cubicBezTo>
                  <a:pt x="62" y="120"/>
                  <a:pt x="62" y="120"/>
                  <a:pt x="62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4"/>
                  <a:pt x="53" y="113"/>
                  <a:pt x="53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7" y="104"/>
                  <a:pt x="58" y="104"/>
                  <a:pt x="59" y="105"/>
                </a:cubicBezTo>
                <a:cubicBezTo>
                  <a:pt x="59" y="105"/>
                  <a:pt x="60" y="105"/>
                  <a:pt x="61" y="106"/>
                </a:cubicBezTo>
                <a:cubicBezTo>
                  <a:pt x="61" y="107"/>
                  <a:pt x="61" y="108"/>
                  <a:pt x="61" y="109"/>
                </a:cubicBezTo>
                <a:cubicBezTo>
                  <a:pt x="61" y="109"/>
                  <a:pt x="61" y="110"/>
                  <a:pt x="61" y="111"/>
                </a:cubicBezTo>
                <a:cubicBezTo>
                  <a:pt x="60" y="111"/>
                  <a:pt x="60" y="112"/>
                  <a:pt x="59" y="112"/>
                </a:cubicBezTo>
                <a:cubicBezTo>
                  <a:pt x="59" y="112"/>
                  <a:pt x="58" y="113"/>
                  <a:pt x="57" y="113"/>
                </a:cubicBezTo>
                <a:cubicBezTo>
                  <a:pt x="58" y="113"/>
                  <a:pt x="58" y="113"/>
                  <a:pt x="59" y="113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0" y="115"/>
                  <a:pt x="60" y="115"/>
                  <a:pt x="60" y="115"/>
                </a:cubicBezTo>
                <a:lnTo>
                  <a:pt x="62" y="118"/>
                </a:lnTo>
                <a:close/>
                <a:moveTo>
                  <a:pt x="56" y="109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108"/>
                  <a:pt x="55" y="107"/>
                  <a:pt x="54" y="107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0"/>
                  <a:pt x="55" y="110"/>
                  <a:pt x="55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0"/>
                  <a:pt x="56" y="109"/>
                  <a:pt x="56" y="109"/>
                </a:cubicBezTo>
                <a:close/>
                <a:moveTo>
                  <a:pt x="73" y="116"/>
                </a:moveTo>
                <a:cubicBezTo>
                  <a:pt x="72" y="116"/>
                  <a:pt x="72" y="116"/>
                  <a:pt x="71" y="116"/>
                </a:cubicBezTo>
                <a:cubicBezTo>
                  <a:pt x="70" y="116"/>
                  <a:pt x="69" y="116"/>
                  <a:pt x="69" y="115"/>
                </a:cubicBezTo>
                <a:cubicBezTo>
                  <a:pt x="68" y="115"/>
                  <a:pt x="68" y="114"/>
                  <a:pt x="68" y="112"/>
                </a:cubicBezTo>
                <a:cubicBezTo>
                  <a:pt x="68" y="111"/>
                  <a:pt x="68" y="109"/>
                  <a:pt x="68" y="109"/>
                </a:cubicBezTo>
                <a:cubicBezTo>
                  <a:pt x="69" y="108"/>
                  <a:pt x="70" y="108"/>
                  <a:pt x="71" y="108"/>
                </a:cubicBezTo>
                <a:cubicBezTo>
                  <a:pt x="71" y="108"/>
                  <a:pt x="72" y="108"/>
                  <a:pt x="72" y="108"/>
                </a:cubicBezTo>
                <a:cubicBezTo>
                  <a:pt x="73" y="108"/>
                  <a:pt x="73" y="108"/>
                  <a:pt x="73" y="109"/>
                </a:cubicBezTo>
                <a:cubicBezTo>
                  <a:pt x="73" y="109"/>
                  <a:pt x="74" y="109"/>
                  <a:pt x="74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7" y="107"/>
                  <a:pt x="77" y="106"/>
                  <a:pt x="75" y="105"/>
                </a:cubicBezTo>
                <a:cubicBezTo>
                  <a:pt x="74" y="104"/>
                  <a:pt x="73" y="104"/>
                  <a:pt x="71" y="104"/>
                </a:cubicBezTo>
                <a:cubicBezTo>
                  <a:pt x="68" y="104"/>
                  <a:pt x="66" y="105"/>
                  <a:pt x="65" y="106"/>
                </a:cubicBezTo>
                <a:cubicBezTo>
                  <a:pt x="64" y="107"/>
                  <a:pt x="63" y="109"/>
                  <a:pt x="63" y="112"/>
                </a:cubicBezTo>
                <a:cubicBezTo>
                  <a:pt x="63" y="114"/>
                  <a:pt x="63" y="115"/>
                  <a:pt x="64" y="117"/>
                </a:cubicBezTo>
                <a:cubicBezTo>
                  <a:pt x="64" y="117"/>
                  <a:pt x="65" y="117"/>
                  <a:pt x="65" y="118"/>
                </a:cubicBezTo>
                <a:cubicBezTo>
                  <a:pt x="66" y="118"/>
                  <a:pt x="66" y="119"/>
                  <a:pt x="67" y="119"/>
                </a:cubicBezTo>
                <a:cubicBezTo>
                  <a:pt x="68" y="120"/>
                  <a:pt x="69" y="120"/>
                  <a:pt x="71" y="120"/>
                </a:cubicBezTo>
                <a:cubicBezTo>
                  <a:pt x="72" y="120"/>
                  <a:pt x="74" y="120"/>
                  <a:pt x="74" y="119"/>
                </a:cubicBezTo>
                <a:cubicBezTo>
                  <a:pt x="75" y="119"/>
                  <a:pt x="76" y="118"/>
                  <a:pt x="76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7"/>
                  <a:pt x="78" y="116"/>
                  <a:pt x="78" y="115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4" y="114"/>
                  <a:pt x="73" y="115"/>
                  <a:pt x="73" y="116"/>
                </a:cubicBezTo>
                <a:close/>
                <a:moveTo>
                  <a:pt x="94" y="106"/>
                </a:moveTo>
                <a:cubicBezTo>
                  <a:pt x="95" y="107"/>
                  <a:pt x="96" y="109"/>
                  <a:pt x="96" y="112"/>
                </a:cubicBezTo>
                <a:cubicBezTo>
                  <a:pt x="96" y="114"/>
                  <a:pt x="95" y="115"/>
                  <a:pt x="95" y="116"/>
                </a:cubicBezTo>
                <a:cubicBezTo>
                  <a:pt x="94" y="117"/>
                  <a:pt x="94" y="117"/>
                  <a:pt x="94" y="118"/>
                </a:cubicBezTo>
                <a:cubicBezTo>
                  <a:pt x="93" y="118"/>
                  <a:pt x="93" y="119"/>
                  <a:pt x="92" y="119"/>
                </a:cubicBezTo>
                <a:cubicBezTo>
                  <a:pt x="91" y="120"/>
                  <a:pt x="90" y="120"/>
                  <a:pt x="88" y="120"/>
                </a:cubicBezTo>
                <a:cubicBezTo>
                  <a:pt x="86" y="120"/>
                  <a:pt x="85" y="120"/>
                  <a:pt x="84" y="119"/>
                </a:cubicBezTo>
                <a:cubicBezTo>
                  <a:pt x="83" y="119"/>
                  <a:pt x="82" y="118"/>
                  <a:pt x="82" y="118"/>
                </a:cubicBezTo>
                <a:cubicBezTo>
                  <a:pt x="81" y="117"/>
                  <a:pt x="81" y="117"/>
                  <a:pt x="81" y="116"/>
                </a:cubicBezTo>
                <a:cubicBezTo>
                  <a:pt x="80" y="115"/>
                  <a:pt x="80" y="114"/>
                  <a:pt x="80" y="112"/>
                </a:cubicBezTo>
                <a:cubicBezTo>
                  <a:pt x="80" y="109"/>
                  <a:pt x="80" y="107"/>
                  <a:pt x="82" y="106"/>
                </a:cubicBezTo>
                <a:cubicBezTo>
                  <a:pt x="83" y="105"/>
                  <a:pt x="85" y="104"/>
                  <a:pt x="88" y="104"/>
                </a:cubicBezTo>
                <a:cubicBezTo>
                  <a:pt x="90" y="104"/>
                  <a:pt x="92" y="105"/>
                  <a:pt x="94" y="106"/>
                </a:cubicBezTo>
                <a:close/>
                <a:moveTo>
                  <a:pt x="91" y="112"/>
                </a:moveTo>
                <a:cubicBezTo>
                  <a:pt x="91" y="110"/>
                  <a:pt x="91" y="109"/>
                  <a:pt x="90" y="109"/>
                </a:cubicBezTo>
                <a:cubicBezTo>
                  <a:pt x="89" y="108"/>
                  <a:pt x="89" y="108"/>
                  <a:pt x="88" y="108"/>
                </a:cubicBezTo>
                <a:cubicBezTo>
                  <a:pt x="87" y="108"/>
                  <a:pt x="86" y="108"/>
                  <a:pt x="85" y="109"/>
                </a:cubicBezTo>
                <a:cubicBezTo>
                  <a:pt x="85" y="109"/>
                  <a:pt x="84" y="110"/>
                  <a:pt x="84" y="112"/>
                </a:cubicBezTo>
                <a:cubicBezTo>
                  <a:pt x="84" y="114"/>
                  <a:pt x="85" y="115"/>
                  <a:pt x="85" y="115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1" y="115"/>
                  <a:pt x="91" y="113"/>
                  <a:pt x="91" y="112"/>
                </a:cubicBezTo>
                <a:close/>
                <a:moveTo>
                  <a:pt x="112" y="109"/>
                </a:moveTo>
                <a:cubicBezTo>
                  <a:pt x="112" y="110"/>
                  <a:pt x="112" y="111"/>
                  <a:pt x="112" y="112"/>
                </a:cubicBezTo>
                <a:cubicBezTo>
                  <a:pt x="112" y="114"/>
                  <a:pt x="112" y="115"/>
                  <a:pt x="112" y="116"/>
                </a:cubicBezTo>
                <a:cubicBezTo>
                  <a:pt x="112" y="117"/>
                  <a:pt x="111" y="117"/>
                  <a:pt x="110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0" y="119"/>
                  <a:pt x="109" y="119"/>
                  <a:pt x="108" y="119"/>
                </a:cubicBezTo>
                <a:cubicBezTo>
                  <a:pt x="107" y="119"/>
                  <a:pt x="106" y="120"/>
                  <a:pt x="105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7" y="104"/>
                  <a:pt x="108" y="104"/>
                  <a:pt x="109" y="105"/>
                </a:cubicBezTo>
                <a:cubicBezTo>
                  <a:pt x="110" y="105"/>
                  <a:pt x="110" y="106"/>
                  <a:pt x="111" y="106"/>
                </a:cubicBezTo>
                <a:cubicBezTo>
                  <a:pt x="111" y="107"/>
                  <a:pt x="112" y="108"/>
                  <a:pt x="112" y="109"/>
                </a:cubicBezTo>
                <a:close/>
                <a:moveTo>
                  <a:pt x="108" y="112"/>
                </a:moveTo>
                <a:cubicBezTo>
                  <a:pt x="108" y="110"/>
                  <a:pt x="107" y="109"/>
                  <a:pt x="107" y="109"/>
                </a:cubicBezTo>
                <a:cubicBezTo>
                  <a:pt x="106" y="108"/>
                  <a:pt x="105" y="108"/>
                  <a:pt x="104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5" y="116"/>
                  <a:pt x="106" y="116"/>
                  <a:pt x="106" y="116"/>
                </a:cubicBezTo>
                <a:cubicBezTo>
                  <a:pt x="107" y="116"/>
                  <a:pt x="107" y="115"/>
                  <a:pt x="107" y="115"/>
                </a:cubicBezTo>
                <a:cubicBezTo>
                  <a:pt x="108" y="114"/>
                  <a:pt x="108" y="113"/>
                  <a:pt x="108" y="112"/>
                </a:cubicBezTo>
                <a:close/>
                <a:moveTo>
                  <a:pt x="120" y="113"/>
                </a:moveTo>
                <a:cubicBezTo>
                  <a:pt x="127" y="113"/>
                  <a:pt x="127" y="113"/>
                  <a:pt x="127" y="113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0" y="110"/>
                  <a:pt x="120" y="110"/>
                  <a:pt x="120" y="110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0" y="116"/>
                  <a:pt x="120" y="116"/>
                  <a:pt x="120" y="116"/>
                </a:cubicBezTo>
                <a:lnTo>
                  <a:pt x="120" y="113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7" name="Freeform 9"/>
          <p:cNvSpPr>
            <a:spLocks noEditPoints="1"/>
          </p:cNvSpPr>
          <p:nvPr/>
        </p:nvSpPr>
        <p:spPr bwMode="auto">
          <a:xfrm>
            <a:off x="6186522" y="4780699"/>
            <a:ext cx="350524" cy="366006"/>
          </a:xfrm>
          <a:custGeom>
            <a:avLst/>
            <a:gdLst>
              <a:gd name="T0" fmla="*/ 86 w 134"/>
              <a:gd name="T1" fmla="*/ 115 h 140"/>
              <a:gd name="T2" fmla="*/ 82 w 134"/>
              <a:gd name="T3" fmla="*/ 118 h 140"/>
              <a:gd name="T4" fmla="*/ 10 w 134"/>
              <a:gd name="T5" fmla="*/ 115 h 140"/>
              <a:gd name="T6" fmla="*/ 14 w 134"/>
              <a:gd name="T7" fmla="*/ 11 h 140"/>
              <a:gd name="T8" fmla="*/ 86 w 134"/>
              <a:gd name="T9" fmla="*/ 15 h 140"/>
              <a:gd name="T10" fmla="*/ 96 w 134"/>
              <a:gd name="T11" fmla="*/ 16 h 140"/>
              <a:gd name="T12" fmla="*/ 82 w 134"/>
              <a:gd name="T13" fmla="*/ 0 h 140"/>
              <a:gd name="T14" fmla="*/ 0 w 134"/>
              <a:gd name="T15" fmla="*/ 14 h 140"/>
              <a:gd name="T16" fmla="*/ 14 w 134"/>
              <a:gd name="T17" fmla="*/ 140 h 140"/>
              <a:gd name="T18" fmla="*/ 96 w 134"/>
              <a:gd name="T19" fmla="*/ 126 h 140"/>
              <a:gd name="T20" fmla="*/ 96 w 134"/>
              <a:gd name="T21" fmla="*/ 125 h 140"/>
              <a:gd name="T22" fmla="*/ 86 w 134"/>
              <a:gd name="T23" fmla="*/ 87 h 140"/>
              <a:gd name="T24" fmla="*/ 55 w 134"/>
              <a:gd name="T25" fmla="*/ 4 h 140"/>
              <a:gd name="T26" fmla="*/ 55 w 134"/>
              <a:gd name="T27" fmla="*/ 7 h 140"/>
              <a:gd name="T28" fmla="*/ 40 w 134"/>
              <a:gd name="T29" fmla="*/ 5 h 140"/>
              <a:gd name="T30" fmla="*/ 48 w 134"/>
              <a:gd name="T31" fmla="*/ 135 h 140"/>
              <a:gd name="T32" fmla="*/ 48 w 134"/>
              <a:gd name="T33" fmla="*/ 123 h 140"/>
              <a:gd name="T34" fmla="*/ 48 w 134"/>
              <a:gd name="T35" fmla="*/ 135 h 140"/>
              <a:gd name="T36" fmla="*/ 96 w 134"/>
              <a:gd name="T37" fmla="*/ 22 h 140"/>
              <a:gd name="T38" fmla="*/ 62 w 134"/>
              <a:gd name="T39" fmla="*/ 22 h 140"/>
              <a:gd name="T40" fmla="*/ 51 w 134"/>
              <a:gd name="T41" fmla="*/ 70 h 140"/>
              <a:gd name="T42" fmla="*/ 66 w 134"/>
              <a:gd name="T43" fmla="*/ 81 h 140"/>
              <a:gd name="T44" fmla="*/ 83 w 134"/>
              <a:gd name="T45" fmla="*/ 81 h 140"/>
              <a:gd name="T46" fmla="*/ 96 w 134"/>
              <a:gd name="T47" fmla="*/ 81 h 140"/>
              <a:gd name="T48" fmla="*/ 134 w 134"/>
              <a:gd name="T49" fmla="*/ 70 h 140"/>
              <a:gd name="T50" fmla="*/ 124 w 134"/>
              <a:gd name="T51" fmla="*/ 22 h 140"/>
              <a:gd name="T52" fmla="*/ 124 w 134"/>
              <a:gd name="T53" fmla="*/ 74 h 140"/>
              <a:gd name="T54" fmla="*/ 86 w 134"/>
              <a:gd name="T55" fmla="*/ 74 h 140"/>
              <a:gd name="T56" fmla="*/ 58 w 134"/>
              <a:gd name="T57" fmla="*/ 70 h 140"/>
              <a:gd name="T58" fmla="*/ 62 w 134"/>
              <a:gd name="T59" fmla="*/ 29 h 140"/>
              <a:gd name="T60" fmla="*/ 96 w 134"/>
              <a:gd name="T61" fmla="*/ 29 h 140"/>
              <a:gd name="T62" fmla="*/ 127 w 134"/>
              <a:gd name="T63" fmla="*/ 33 h 140"/>
              <a:gd name="T64" fmla="*/ 82 w 134"/>
              <a:gd name="T65" fmla="*/ 37 h 140"/>
              <a:gd name="T66" fmla="*/ 109 w 134"/>
              <a:gd name="T67" fmla="*/ 56 h 140"/>
              <a:gd name="T68" fmla="*/ 88 w 134"/>
              <a:gd name="T69" fmla="*/ 62 h 140"/>
              <a:gd name="T70" fmla="*/ 101 w 134"/>
              <a:gd name="T71" fmla="*/ 64 h 140"/>
              <a:gd name="T72" fmla="*/ 109 w 134"/>
              <a:gd name="T73" fmla="*/ 65 h 140"/>
              <a:gd name="T74" fmla="*/ 102 w 134"/>
              <a:gd name="T75" fmla="*/ 66 h 140"/>
              <a:gd name="T76" fmla="*/ 86 w 134"/>
              <a:gd name="T77" fmla="*/ 69 h 140"/>
              <a:gd name="T78" fmla="*/ 86 w 134"/>
              <a:gd name="T79" fmla="*/ 61 h 140"/>
              <a:gd name="T80" fmla="*/ 87 w 134"/>
              <a:gd name="T81" fmla="*/ 57 h 140"/>
              <a:gd name="T82" fmla="*/ 81 w 134"/>
              <a:gd name="T83" fmla="*/ 39 h 140"/>
              <a:gd name="T84" fmla="*/ 78 w 134"/>
              <a:gd name="T85" fmla="*/ 37 h 140"/>
              <a:gd name="T86" fmla="*/ 78 w 134"/>
              <a:gd name="T87" fmla="*/ 33 h 140"/>
              <a:gd name="T88" fmla="*/ 80 w 134"/>
              <a:gd name="T89" fmla="*/ 3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4" h="140">
                <a:moveTo>
                  <a:pt x="86" y="87"/>
                </a:moveTo>
                <a:cubicBezTo>
                  <a:pt x="86" y="115"/>
                  <a:pt x="86" y="115"/>
                  <a:pt x="86" y="115"/>
                </a:cubicBezTo>
                <a:cubicBezTo>
                  <a:pt x="86" y="115"/>
                  <a:pt x="86" y="115"/>
                  <a:pt x="86" y="115"/>
                </a:cubicBezTo>
                <a:cubicBezTo>
                  <a:pt x="86" y="117"/>
                  <a:pt x="84" y="118"/>
                  <a:pt x="82" y="118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2" y="118"/>
                  <a:pt x="10" y="117"/>
                  <a:pt x="10" y="1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4" y="11"/>
                </a:cubicBezTo>
                <a:cubicBezTo>
                  <a:pt x="82" y="11"/>
                  <a:pt x="82" y="11"/>
                  <a:pt x="82" y="11"/>
                </a:cubicBezTo>
                <a:cubicBezTo>
                  <a:pt x="84" y="11"/>
                  <a:pt x="86" y="13"/>
                  <a:pt x="86" y="15"/>
                </a:cubicBezTo>
                <a:cubicBezTo>
                  <a:pt x="86" y="16"/>
                  <a:pt x="86" y="16"/>
                  <a:pt x="8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6"/>
                  <a:pt x="90" y="0"/>
                  <a:pt x="8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4"/>
                  <a:pt x="6" y="140"/>
                  <a:pt x="14" y="140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90" y="140"/>
                  <a:pt x="96" y="134"/>
                  <a:pt x="96" y="126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6" y="87"/>
                  <a:pt x="96" y="87"/>
                  <a:pt x="96" y="87"/>
                </a:cubicBezTo>
                <a:cubicBezTo>
                  <a:pt x="86" y="87"/>
                  <a:pt x="86" y="87"/>
                  <a:pt x="86" y="87"/>
                </a:cubicBezTo>
                <a:close/>
                <a:moveTo>
                  <a:pt x="42" y="4"/>
                </a:moveTo>
                <a:cubicBezTo>
                  <a:pt x="55" y="4"/>
                  <a:pt x="55" y="4"/>
                  <a:pt x="55" y="4"/>
                </a:cubicBezTo>
                <a:cubicBezTo>
                  <a:pt x="55" y="4"/>
                  <a:pt x="56" y="4"/>
                  <a:pt x="56" y="5"/>
                </a:cubicBezTo>
                <a:cubicBezTo>
                  <a:pt x="56" y="6"/>
                  <a:pt x="55" y="7"/>
                  <a:pt x="5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1" y="7"/>
                  <a:pt x="40" y="6"/>
                  <a:pt x="40" y="5"/>
                </a:cubicBezTo>
                <a:cubicBezTo>
                  <a:pt x="40" y="4"/>
                  <a:pt x="41" y="4"/>
                  <a:pt x="42" y="4"/>
                </a:cubicBezTo>
                <a:close/>
                <a:moveTo>
                  <a:pt x="48" y="135"/>
                </a:moveTo>
                <a:cubicBezTo>
                  <a:pt x="45" y="135"/>
                  <a:pt x="42" y="133"/>
                  <a:pt x="42" y="129"/>
                </a:cubicBezTo>
                <a:cubicBezTo>
                  <a:pt x="42" y="125"/>
                  <a:pt x="45" y="123"/>
                  <a:pt x="48" y="123"/>
                </a:cubicBezTo>
                <a:cubicBezTo>
                  <a:pt x="52" y="123"/>
                  <a:pt x="54" y="125"/>
                  <a:pt x="54" y="129"/>
                </a:cubicBezTo>
                <a:cubicBezTo>
                  <a:pt x="54" y="133"/>
                  <a:pt x="52" y="135"/>
                  <a:pt x="48" y="135"/>
                </a:cubicBezTo>
                <a:close/>
                <a:moveTo>
                  <a:pt x="124" y="22"/>
                </a:moveTo>
                <a:cubicBezTo>
                  <a:pt x="96" y="22"/>
                  <a:pt x="96" y="22"/>
                  <a:pt x="96" y="22"/>
                </a:cubicBezTo>
                <a:cubicBezTo>
                  <a:pt x="86" y="22"/>
                  <a:pt x="86" y="22"/>
                  <a:pt x="86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56" y="22"/>
                  <a:pt x="51" y="27"/>
                  <a:pt x="51" y="33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6"/>
                  <a:pt x="56" y="81"/>
                  <a:pt x="62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83" y="81"/>
                  <a:pt x="83" y="81"/>
                  <a:pt x="83" y="81"/>
                </a:cubicBezTo>
                <a:cubicBezTo>
                  <a:pt x="86" y="81"/>
                  <a:pt x="86" y="81"/>
                  <a:pt x="86" y="81"/>
                </a:cubicBezTo>
                <a:cubicBezTo>
                  <a:pt x="96" y="81"/>
                  <a:pt x="96" y="81"/>
                  <a:pt x="96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9" y="81"/>
                  <a:pt x="134" y="76"/>
                  <a:pt x="134" y="70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4" y="27"/>
                  <a:pt x="129" y="22"/>
                  <a:pt x="124" y="22"/>
                </a:cubicBezTo>
                <a:close/>
                <a:moveTo>
                  <a:pt x="127" y="70"/>
                </a:moveTo>
                <a:cubicBezTo>
                  <a:pt x="127" y="72"/>
                  <a:pt x="126" y="74"/>
                  <a:pt x="124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86" y="74"/>
                  <a:pt x="86" y="74"/>
                  <a:pt x="8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0" y="74"/>
                  <a:pt x="58" y="72"/>
                  <a:pt x="58" y="70"/>
                </a:cubicBezTo>
                <a:cubicBezTo>
                  <a:pt x="58" y="33"/>
                  <a:pt x="58" y="33"/>
                  <a:pt x="58" y="33"/>
                </a:cubicBezTo>
                <a:cubicBezTo>
                  <a:pt x="58" y="30"/>
                  <a:pt x="60" y="29"/>
                  <a:pt x="62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96" y="29"/>
                  <a:pt x="96" y="29"/>
                  <a:pt x="96" y="29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6" y="29"/>
                  <a:pt x="127" y="30"/>
                  <a:pt x="127" y="33"/>
                </a:cubicBezTo>
                <a:lnTo>
                  <a:pt x="127" y="70"/>
                </a:lnTo>
                <a:close/>
                <a:moveTo>
                  <a:pt x="82" y="37"/>
                </a:moveTo>
                <a:cubicBezTo>
                  <a:pt x="112" y="41"/>
                  <a:pt x="112" y="41"/>
                  <a:pt x="112" y="41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90" y="57"/>
                  <a:pt x="90" y="57"/>
                  <a:pt x="90" y="57"/>
                </a:cubicBezTo>
                <a:cubicBezTo>
                  <a:pt x="88" y="62"/>
                  <a:pt x="88" y="62"/>
                  <a:pt x="88" y="62"/>
                </a:cubicBezTo>
                <a:cubicBezTo>
                  <a:pt x="89" y="62"/>
                  <a:pt x="89" y="63"/>
                  <a:pt x="90" y="64"/>
                </a:cubicBezTo>
                <a:cubicBezTo>
                  <a:pt x="101" y="64"/>
                  <a:pt x="101" y="64"/>
                  <a:pt x="101" y="64"/>
                </a:cubicBezTo>
                <a:cubicBezTo>
                  <a:pt x="102" y="62"/>
                  <a:pt x="103" y="61"/>
                  <a:pt x="105" y="61"/>
                </a:cubicBezTo>
                <a:cubicBezTo>
                  <a:pt x="107" y="61"/>
                  <a:pt x="109" y="63"/>
                  <a:pt x="109" y="65"/>
                </a:cubicBezTo>
                <a:cubicBezTo>
                  <a:pt x="109" y="67"/>
                  <a:pt x="107" y="69"/>
                  <a:pt x="105" y="69"/>
                </a:cubicBezTo>
                <a:cubicBezTo>
                  <a:pt x="103" y="69"/>
                  <a:pt x="102" y="68"/>
                  <a:pt x="102" y="66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8"/>
                  <a:pt x="87" y="69"/>
                  <a:pt x="86" y="69"/>
                </a:cubicBezTo>
                <a:cubicBezTo>
                  <a:pt x="84" y="69"/>
                  <a:pt x="82" y="67"/>
                  <a:pt x="82" y="65"/>
                </a:cubicBezTo>
                <a:cubicBezTo>
                  <a:pt x="82" y="63"/>
                  <a:pt x="84" y="61"/>
                  <a:pt x="86" y="61"/>
                </a:cubicBezTo>
                <a:cubicBezTo>
                  <a:pt x="86" y="61"/>
                  <a:pt x="86" y="61"/>
                  <a:pt x="86" y="61"/>
                </a:cubicBezTo>
                <a:cubicBezTo>
                  <a:pt x="87" y="57"/>
                  <a:pt x="87" y="57"/>
                  <a:pt x="87" y="57"/>
                </a:cubicBezTo>
                <a:cubicBezTo>
                  <a:pt x="86" y="57"/>
                  <a:pt x="86" y="57"/>
                  <a:pt x="86" y="57"/>
                </a:cubicBezTo>
                <a:cubicBezTo>
                  <a:pt x="81" y="39"/>
                  <a:pt x="81" y="39"/>
                  <a:pt x="81" y="39"/>
                </a:cubicBezTo>
                <a:cubicBezTo>
                  <a:pt x="78" y="37"/>
                  <a:pt x="78" y="37"/>
                  <a:pt x="78" y="37"/>
                </a:cubicBezTo>
                <a:cubicBezTo>
                  <a:pt x="78" y="37"/>
                  <a:pt x="78" y="37"/>
                  <a:pt x="78" y="37"/>
                </a:cubicBezTo>
                <a:cubicBezTo>
                  <a:pt x="77" y="37"/>
                  <a:pt x="76" y="36"/>
                  <a:pt x="76" y="35"/>
                </a:cubicBezTo>
                <a:cubicBezTo>
                  <a:pt x="76" y="34"/>
                  <a:pt x="77" y="33"/>
                  <a:pt x="78" y="33"/>
                </a:cubicBezTo>
                <a:cubicBezTo>
                  <a:pt x="79" y="33"/>
                  <a:pt x="80" y="34"/>
                  <a:pt x="80" y="35"/>
                </a:cubicBezTo>
                <a:cubicBezTo>
                  <a:pt x="80" y="35"/>
                  <a:pt x="80" y="35"/>
                  <a:pt x="80" y="35"/>
                </a:cubicBezTo>
                <a:lnTo>
                  <a:pt x="82" y="37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8" name="Freeform 11"/>
          <p:cNvSpPr>
            <a:spLocks noEditPoints="1"/>
          </p:cNvSpPr>
          <p:nvPr/>
        </p:nvSpPr>
        <p:spPr bwMode="auto">
          <a:xfrm>
            <a:off x="1216401" y="4769088"/>
            <a:ext cx="297451" cy="389228"/>
          </a:xfrm>
          <a:custGeom>
            <a:avLst/>
            <a:gdLst>
              <a:gd name="T0" fmla="*/ 95 w 114"/>
              <a:gd name="T1" fmla="*/ 99 h 149"/>
              <a:gd name="T2" fmla="*/ 93 w 114"/>
              <a:gd name="T3" fmla="*/ 98 h 149"/>
              <a:gd name="T4" fmla="*/ 89 w 114"/>
              <a:gd name="T5" fmla="*/ 96 h 149"/>
              <a:gd name="T6" fmla="*/ 74 w 114"/>
              <a:gd name="T7" fmla="*/ 85 h 149"/>
              <a:gd name="T8" fmla="*/ 90 w 114"/>
              <a:gd name="T9" fmla="*/ 58 h 149"/>
              <a:gd name="T10" fmla="*/ 57 w 114"/>
              <a:gd name="T11" fmla="*/ 1 h 149"/>
              <a:gd name="T12" fmla="*/ 19 w 114"/>
              <a:gd name="T13" fmla="*/ 41 h 149"/>
              <a:gd name="T14" fmla="*/ 42 w 114"/>
              <a:gd name="T15" fmla="*/ 87 h 149"/>
              <a:gd name="T16" fmla="*/ 25 w 114"/>
              <a:gd name="T17" fmla="*/ 96 h 149"/>
              <a:gd name="T18" fmla="*/ 21 w 114"/>
              <a:gd name="T19" fmla="*/ 98 h 149"/>
              <a:gd name="T20" fmla="*/ 19 w 114"/>
              <a:gd name="T21" fmla="*/ 99 h 149"/>
              <a:gd name="T22" fmla="*/ 0 w 114"/>
              <a:gd name="T23" fmla="*/ 123 h 149"/>
              <a:gd name="T24" fmla="*/ 1 w 114"/>
              <a:gd name="T25" fmla="*/ 149 h 149"/>
              <a:gd name="T26" fmla="*/ 113 w 114"/>
              <a:gd name="T27" fmla="*/ 149 h 149"/>
              <a:gd name="T28" fmla="*/ 114 w 114"/>
              <a:gd name="T29" fmla="*/ 147 h 149"/>
              <a:gd name="T30" fmla="*/ 95 w 114"/>
              <a:gd name="T31" fmla="*/ 99 h 149"/>
              <a:gd name="T32" fmla="*/ 82 w 114"/>
              <a:gd name="T33" fmla="*/ 28 h 149"/>
              <a:gd name="T34" fmla="*/ 30 w 114"/>
              <a:gd name="T35" fmla="*/ 26 h 149"/>
              <a:gd name="T36" fmla="*/ 40 w 114"/>
              <a:gd name="T37" fmla="*/ 74 h 149"/>
              <a:gd name="T38" fmla="*/ 33 w 114"/>
              <a:gd name="T39" fmla="*/ 61 h 149"/>
              <a:gd name="T40" fmla="*/ 43 w 114"/>
              <a:gd name="T41" fmla="*/ 25 h 149"/>
              <a:gd name="T42" fmla="*/ 62 w 114"/>
              <a:gd name="T43" fmla="*/ 42 h 149"/>
              <a:gd name="T44" fmla="*/ 50 w 114"/>
              <a:gd name="T45" fmla="*/ 29 h 149"/>
              <a:gd name="T46" fmla="*/ 77 w 114"/>
              <a:gd name="T47" fmla="*/ 43 h 149"/>
              <a:gd name="T48" fmla="*/ 80 w 114"/>
              <a:gd name="T49" fmla="*/ 47 h 149"/>
              <a:gd name="T50" fmla="*/ 67 w 114"/>
              <a:gd name="T51" fmla="*/ 68 h 149"/>
              <a:gd name="T52" fmla="*/ 56 w 114"/>
              <a:gd name="T53" fmla="*/ 70 h 149"/>
              <a:gd name="T54" fmla="*/ 67 w 114"/>
              <a:gd name="T55" fmla="*/ 70 h 149"/>
              <a:gd name="T56" fmla="*/ 81 w 114"/>
              <a:gd name="T57" fmla="*/ 50 h 149"/>
              <a:gd name="T58" fmla="*/ 82 w 114"/>
              <a:gd name="T59" fmla="*/ 57 h 149"/>
              <a:gd name="T60" fmla="*/ 73 w 114"/>
              <a:gd name="T61" fmla="*/ 74 h 149"/>
              <a:gd name="T62" fmla="*/ 73 w 114"/>
              <a:gd name="T63" fmla="*/ 74 h 149"/>
              <a:gd name="T64" fmla="*/ 57 w 114"/>
              <a:gd name="T65" fmla="*/ 85 h 149"/>
              <a:gd name="T66" fmla="*/ 42 w 114"/>
              <a:gd name="T67" fmla="*/ 76 h 149"/>
              <a:gd name="T68" fmla="*/ 79 w 114"/>
              <a:gd name="T69" fmla="*/ 99 h 149"/>
              <a:gd name="T70" fmla="*/ 57 w 114"/>
              <a:gd name="T71" fmla="*/ 113 h 149"/>
              <a:gd name="T72" fmla="*/ 36 w 114"/>
              <a:gd name="T73" fmla="*/ 100 h 149"/>
              <a:gd name="T74" fmla="*/ 41 w 114"/>
              <a:gd name="T75" fmla="*/ 93 h 149"/>
              <a:gd name="T76" fmla="*/ 42 w 114"/>
              <a:gd name="T77" fmla="*/ 92 h 149"/>
              <a:gd name="T78" fmla="*/ 42 w 114"/>
              <a:gd name="T79" fmla="*/ 91 h 149"/>
              <a:gd name="T80" fmla="*/ 43 w 114"/>
              <a:gd name="T81" fmla="*/ 86 h 149"/>
              <a:gd name="T82" fmla="*/ 53 w 114"/>
              <a:gd name="T83" fmla="*/ 86 h 149"/>
              <a:gd name="T84" fmla="*/ 57 w 114"/>
              <a:gd name="T85" fmla="*/ 87 h 149"/>
              <a:gd name="T86" fmla="*/ 73 w 114"/>
              <a:gd name="T87" fmla="*/ 76 h 149"/>
              <a:gd name="T88" fmla="*/ 74 w 114"/>
              <a:gd name="T89" fmla="*/ 92 h 149"/>
              <a:gd name="T90" fmla="*/ 74 w 114"/>
              <a:gd name="T91" fmla="*/ 92 h 149"/>
              <a:gd name="T92" fmla="*/ 75 w 114"/>
              <a:gd name="T93" fmla="*/ 93 h 149"/>
              <a:gd name="T94" fmla="*/ 82 w 114"/>
              <a:gd name="T95" fmla="*/ 9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49">
                <a:moveTo>
                  <a:pt x="95" y="99"/>
                </a:moveTo>
                <a:cubicBezTo>
                  <a:pt x="95" y="99"/>
                  <a:pt x="95" y="99"/>
                  <a:pt x="95" y="99"/>
                </a:cubicBezTo>
                <a:cubicBezTo>
                  <a:pt x="95" y="99"/>
                  <a:pt x="94" y="98"/>
                  <a:pt x="94" y="98"/>
                </a:cubicBezTo>
                <a:cubicBezTo>
                  <a:pt x="93" y="98"/>
                  <a:pt x="93" y="98"/>
                  <a:pt x="93" y="98"/>
                </a:cubicBezTo>
                <a:cubicBezTo>
                  <a:pt x="92" y="97"/>
                  <a:pt x="90" y="97"/>
                  <a:pt x="89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4" y="94"/>
                  <a:pt x="80" y="93"/>
                  <a:pt x="75" y="92"/>
                </a:cubicBezTo>
                <a:cubicBezTo>
                  <a:pt x="75" y="90"/>
                  <a:pt x="74" y="88"/>
                  <a:pt x="74" y="85"/>
                </a:cubicBezTo>
                <a:cubicBezTo>
                  <a:pt x="79" y="85"/>
                  <a:pt x="93" y="81"/>
                  <a:pt x="92" y="79"/>
                </a:cubicBezTo>
                <a:cubicBezTo>
                  <a:pt x="87" y="74"/>
                  <a:pt x="89" y="64"/>
                  <a:pt x="90" y="58"/>
                </a:cubicBezTo>
                <a:cubicBezTo>
                  <a:pt x="92" y="44"/>
                  <a:pt x="94" y="38"/>
                  <a:pt x="89" y="22"/>
                </a:cubicBezTo>
                <a:cubicBezTo>
                  <a:pt x="85" y="11"/>
                  <a:pt x="72" y="0"/>
                  <a:pt x="57" y="1"/>
                </a:cubicBezTo>
                <a:cubicBezTo>
                  <a:pt x="51" y="1"/>
                  <a:pt x="46" y="3"/>
                  <a:pt x="40" y="7"/>
                </a:cubicBezTo>
                <a:cubicBezTo>
                  <a:pt x="27" y="9"/>
                  <a:pt x="18" y="20"/>
                  <a:pt x="19" y="41"/>
                </a:cubicBezTo>
                <a:cubicBezTo>
                  <a:pt x="20" y="52"/>
                  <a:pt x="29" y="65"/>
                  <a:pt x="21" y="79"/>
                </a:cubicBezTo>
                <a:cubicBezTo>
                  <a:pt x="19" y="81"/>
                  <a:pt x="34" y="88"/>
                  <a:pt x="42" y="87"/>
                </a:cubicBezTo>
                <a:cubicBezTo>
                  <a:pt x="42" y="89"/>
                  <a:pt x="41" y="90"/>
                  <a:pt x="41" y="91"/>
                </a:cubicBezTo>
                <a:cubicBezTo>
                  <a:pt x="35" y="92"/>
                  <a:pt x="30" y="94"/>
                  <a:pt x="25" y="96"/>
                </a:cubicBezTo>
                <a:cubicBezTo>
                  <a:pt x="25" y="96"/>
                  <a:pt x="25" y="96"/>
                  <a:pt x="25" y="96"/>
                </a:cubicBezTo>
                <a:cubicBezTo>
                  <a:pt x="24" y="97"/>
                  <a:pt x="22" y="97"/>
                  <a:pt x="21" y="98"/>
                </a:cubicBezTo>
                <a:cubicBezTo>
                  <a:pt x="21" y="98"/>
                  <a:pt x="21" y="98"/>
                  <a:pt x="20" y="98"/>
                </a:cubicBezTo>
                <a:cubicBezTo>
                  <a:pt x="20" y="98"/>
                  <a:pt x="19" y="99"/>
                  <a:pt x="19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7" y="105"/>
                  <a:pt x="0" y="114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1" y="149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13" y="149"/>
                  <a:pt x="113" y="148"/>
                  <a:pt x="113" y="148"/>
                </a:cubicBezTo>
                <a:cubicBezTo>
                  <a:pt x="113" y="147"/>
                  <a:pt x="114" y="147"/>
                  <a:pt x="114" y="147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14"/>
                  <a:pt x="107" y="105"/>
                  <a:pt x="95" y="99"/>
                </a:cubicBezTo>
                <a:close/>
                <a:moveTo>
                  <a:pt x="59" y="7"/>
                </a:moveTo>
                <a:cubicBezTo>
                  <a:pt x="70" y="8"/>
                  <a:pt x="78" y="17"/>
                  <a:pt x="82" y="28"/>
                </a:cubicBezTo>
                <a:cubicBezTo>
                  <a:pt x="77" y="20"/>
                  <a:pt x="69" y="14"/>
                  <a:pt x="59" y="12"/>
                </a:cubicBezTo>
                <a:cubicBezTo>
                  <a:pt x="47" y="11"/>
                  <a:pt x="36" y="17"/>
                  <a:pt x="30" y="26"/>
                </a:cubicBezTo>
                <a:cubicBezTo>
                  <a:pt x="34" y="13"/>
                  <a:pt x="46" y="5"/>
                  <a:pt x="59" y="7"/>
                </a:cubicBezTo>
                <a:close/>
                <a:moveTo>
                  <a:pt x="40" y="74"/>
                </a:moveTo>
                <a:cubicBezTo>
                  <a:pt x="40" y="73"/>
                  <a:pt x="40" y="73"/>
                  <a:pt x="40" y="73"/>
                </a:cubicBezTo>
                <a:cubicBezTo>
                  <a:pt x="37" y="69"/>
                  <a:pt x="34" y="65"/>
                  <a:pt x="33" y="61"/>
                </a:cubicBezTo>
                <a:cubicBezTo>
                  <a:pt x="32" y="56"/>
                  <a:pt x="32" y="52"/>
                  <a:pt x="33" y="47"/>
                </a:cubicBezTo>
                <a:cubicBezTo>
                  <a:pt x="34" y="39"/>
                  <a:pt x="37" y="32"/>
                  <a:pt x="43" y="25"/>
                </a:cubicBezTo>
                <a:cubicBezTo>
                  <a:pt x="44" y="28"/>
                  <a:pt x="46" y="30"/>
                  <a:pt x="48" y="33"/>
                </a:cubicBezTo>
                <a:cubicBezTo>
                  <a:pt x="51" y="37"/>
                  <a:pt x="56" y="41"/>
                  <a:pt x="62" y="42"/>
                </a:cubicBezTo>
                <a:cubicBezTo>
                  <a:pt x="59" y="40"/>
                  <a:pt x="55" y="37"/>
                  <a:pt x="52" y="32"/>
                </a:cubicBezTo>
                <a:cubicBezTo>
                  <a:pt x="52" y="31"/>
                  <a:pt x="51" y="30"/>
                  <a:pt x="50" y="29"/>
                </a:cubicBezTo>
                <a:cubicBezTo>
                  <a:pt x="51" y="30"/>
                  <a:pt x="52" y="31"/>
                  <a:pt x="53" y="32"/>
                </a:cubicBezTo>
                <a:cubicBezTo>
                  <a:pt x="62" y="39"/>
                  <a:pt x="73" y="42"/>
                  <a:pt x="77" y="43"/>
                </a:cubicBezTo>
                <a:cubicBezTo>
                  <a:pt x="72" y="40"/>
                  <a:pt x="68" y="37"/>
                  <a:pt x="64" y="33"/>
                </a:cubicBezTo>
                <a:cubicBezTo>
                  <a:pt x="70" y="36"/>
                  <a:pt x="75" y="39"/>
                  <a:pt x="8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56"/>
                  <a:pt x="74" y="64"/>
                  <a:pt x="67" y="68"/>
                </a:cubicBezTo>
                <a:cubicBezTo>
                  <a:pt x="66" y="66"/>
                  <a:pt x="64" y="65"/>
                  <a:pt x="62" y="65"/>
                </a:cubicBezTo>
                <a:cubicBezTo>
                  <a:pt x="59" y="65"/>
                  <a:pt x="56" y="67"/>
                  <a:pt x="56" y="70"/>
                </a:cubicBezTo>
                <a:cubicBezTo>
                  <a:pt x="56" y="72"/>
                  <a:pt x="59" y="74"/>
                  <a:pt x="62" y="74"/>
                </a:cubicBezTo>
                <a:cubicBezTo>
                  <a:pt x="65" y="74"/>
                  <a:pt x="67" y="72"/>
                  <a:pt x="67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75" y="65"/>
                  <a:pt x="80" y="58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2"/>
                  <a:pt x="82" y="54"/>
                  <a:pt x="82" y="57"/>
                </a:cubicBezTo>
                <a:cubicBezTo>
                  <a:pt x="81" y="62"/>
                  <a:pt x="78" y="68"/>
                  <a:pt x="74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68" y="80"/>
                  <a:pt x="63" y="84"/>
                  <a:pt x="59" y="85"/>
                </a:cubicBezTo>
                <a:cubicBezTo>
                  <a:pt x="58" y="85"/>
                  <a:pt x="58" y="86"/>
                  <a:pt x="57" y="85"/>
                </a:cubicBezTo>
                <a:cubicBezTo>
                  <a:pt x="57" y="85"/>
                  <a:pt x="56" y="85"/>
                  <a:pt x="56" y="85"/>
                </a:cubicBezTo>
                <a:cubicBezTo>
                  <a:pt x="52" y="85"/>
                  <a:pt x="47" y="81"/>
                  <a:pt x="42" y="76"/>
                </a:cubicBezTo>
                <a:cubicBezTo>
                  <a:pt x="42" y="75"/>
                  <a:pt x="41" y="74"/>
                  <a:pt x="40" y="74"/>
                </a:cubicBezTo>
                <a:close/>
                <a:moveTo>
                  <a:pt x="79" y="99"/>
                </a:moveTo>
                <a:cubicBezTo>
                  <a:pt x="78" y="99"/>
                  <a:pt x="78" y="99"/>
                  <a:pt x="78" y="100"/>
                </a:cubicBezTo>
                <a:cubicBezTo>
                  <a:pt x="72" y="106"/>
                  <a:pt x="65" y="113"/>
                  <a:pt x="57" y="113"/>
                </a:cubicBezTo>
                <a:cubicBezTo>
                  <a:pt x="50" y="113"/>
                  <a:pt x="43" y="107"/>
                  <a:pt x="37" y="101"/>
                </a:cubicBezTo>
                <a:cubicBezTo>
                  <a:pt x="37" y="100"/>
                  <a:pt x="37" y="100"/>
                  <a:pt x="36" y="100"/>
                </a:cubicBezTo>
                <a:cubicBezTo>
                  <a:pt x="35" y="98"/>
                  <a:pt x="33" y="97"/>
                  <a:pt x="32" y="95"/>
                </a:cubicBezTo>
                <a:cubicBezTo>
                  <a:pt x="35" y="94"/>
                  <a:pt x="38" y="94"/>
                  <a:pt x="41" y="93"/>
                </a:cubicBezTo>
                <a:cubicBezTo>
                  <a:pt x="41" y="93"/>
                  <a:pt x="42" y="93"/>
                  <a:pt x="42" y="93"/>
                </a:cubicBezTo>
                <a:cubicBezTo>
                  <a:pt x="42" y="93"/>
                  <a:pt x="42" y="93"/>
                  <a:pt x="42" y="92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2" y="92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3" y="90"/>
                  <a:pt x="43" y="88"/>
                  <a:pt x="43" y="86"/>
                </a:cubicBezTo>
                <a:cubicBezTo>
                  <a:pt x="43" y="83"/>
                  <a:pt x="43" y="80"/>
                  <a:pt x="42" y="78"/>
                </a:cubicBezTo>
                <a:cubicBezTo>
                  <a:pt x="46" y="81"/>
                  <a:pt x="50" y="84"/>
                  <a:pt x="53" y="86"/>
                </a:cubicBezTo>
                <a:cubicBezTo>
                  <a:pt x="55" y="86"/>
                  <a:pt x="56" y="87"/>
                  <a:pt x="57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87"/>
                  <a:pt x="61" y="86"/>
                  <a:pt x="62" y="85"/>
                </a:cubicBezTo>
                <a:cubicBezTo>
                  <a:pt x="66" y="83"/>
                  <a:pt x="69" y="80"/>
                  <a:pt x="73" y="76"/>
                </a:cubicBezTo>
                <a:cubicBezTo>
                  <a:pt x="73" y="79"/>
                  <a:pt x="73" y="85"/>
                  <a:pt x="73" y="85"/>
                </a:cubicBezTo>
                <a:cubicBezTo>
                  <a:pt x="73" y="85"/>
                  <a:pt x="73" y="90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3"/>
                  <a:pt x="74" y="93"/>
                  <a:pt x="74" y="93"/>
                </a:cubicBezTo>
                <a:cubicBezTo>
                  <a:pt x="74" y="93"/>
                  <a:pt x="75" y="93"/>
                  <a:pt x="75" y="93"/>
                </a:cubicBezTo>
                <a:cubicBezTo>
                  <a:pt x="75" y="93"/>
                  <a:pt x="75" y="94"/>
                  <a:pt x="76" y="94"/>
                </a:cubicBezTo>
                <a:cubicBezTo>
                  <a:pt x="78" y="94"/>
                  <a:pt x="80" y="94"/>
                  <a:pt x="82" y="95"/>
                </a:cubicBezTo>
                <a:cubicBezTo>
                  <a:pt x="81" y="96"/>
                  <a:pt x="80" y="98"/>
                  <a:pt x="79" y="99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9" name="Freeform 19"/>
          <p:cNvSpPr>
            <a:spLocks noEditPoints="1"/>
          </p:cNvSpPr>
          <p:nvPr/>
        </p:nvSpPr>
        <p:spPr bwMode="auto">
          <a:xfrm>
            <a:off x="6178782" y="5975567"/>
            <a:ext cx="366007" cy="316246"/>
          </a:xfrm>
          <a:custGeom>
            <a:avLst/>
            <a:gdLst>
              <a:gd name="T0" fmla="*/ 33 w 140"/>
              <a:gd name="T1" fmla="*/ 121 h 121"/>
              <a:gd name="T2" fmla="*/ 33 w 140"/>
              <a:gd name="T3" fmla="*/ 97 h 121"/>
              <a:gd name="T4" fmla="*/ 115 w 140"/>
              <a:gd name="T5" fmla="*/ 97 h 121"/>
              <a:gd name="T6" fmla="*/ 115 w 140"/>
              <a:gd name="T7" fmla="*/ 121 h 121"/>
              <a:gd name="T8" fmla="*/ 115 w 140"/>
              <a:gd name="T9" fmla="*/ 97 h 121"/>
              <a:gd name="T10" fmla="*/ 133 w 140"/>
              <a:gd name="T11" fmla="*/ 103 h 121"/>
              <a:gd name="T12" fmla="*/ 115 w 140"/>
              <a:gd name="T13" fmla="*/ 95 h 121"/>
              <a:gd name="T14" fmla="*/ 45 w 140"/>
              <a:gd name="T15" fmla="*/ 103 h 121"/>
              <a:gd name="T16" fmla="*/ 20 w 140"/>
              <a:gd name="T17" fmla="*/ 103 h 121"/>
              <a:gd name="T18" fmla="*/ 6 w 140"/>
              <a:gd name="T19" fmla="*/ 103 h 121"/>
              <a:gd name="T20" fmla="*/ 0 w 140"/>
              <a:gd name="T21" fmla="*/ 72 h 121"/>
              <a:gd name="T22" fmla="*/ 17 w 140"/>
              <a:gd name="T23" fmla="*/ 44 h 121"/>
              <a:gd name="T24" fmla="*/ 44 w 140"/>
              <a:gd name="T25" fmla="*/ 40 h 121"/>
              <a:gd name="T26" fmla="*/ 49 w 140"/>
              <a:gd name="T27" fmla="*/ 88 h 121"/>
              <a:gd name="T28" fmla="*/ 140 w 140"/>
              <a:gd name="T29" fmla="*/ 96 h 121"/>
              <a:gd name="T30" fmla="*/ 39 w 140"/>
              <a:gd name="T31" fmla="*/ 47 h 121"/>
              <a:gd name="T32" fmla="*/ 23 w 140"/>
              <a:gd name="T33" fmla="*/ 48 h 121"/>
              <a:gd name="T34" fmla="*/ 9 w 140"/>
              <a:gd name="T35" fmla="*/ 69 h 121"/>
              <a:gd name="T36" fmla="*/ 12 w 140"/>
              <a:gd name="T37" fmla="*/ 73 h 121"/>
              <a:gd name="T38" fmla="*/ 41 w 140"/>
              <a:gd name="T39" fmla="*/ 71 h 121"/>
              <a:gd name="T40" fmla="*/ 139 w 140"/>
              <a:gd name="T41" fmla="*/ 73 h 121"/>
              <a:gd name="T42" fmla="*/ 99 w 140"/>
              <a:gd name="T43" fmla="*/ 56 h 121"/>
              <a:gd name="T44" fmla="*/ 129 w 140"/>
              <a:gd name="T45" fmla="*/ 84 h 121"/>
              <a:gd name="T46" fmla="*/ 139 w 140"/>
              <a:gd name="T47" fmla="*/ 34 h 121"/>
              <a:gd name="T48" fmla="*/ 99 w 140"/>
              <a:gd name="T49" fmla="*/ 23 h 121"/>
              <a:gd name="T50" fmla="*/ 139 w 140"/>
              <a:gd name="T51" fmla="*/ 51 h 121"/>
              <a:gd name="T52" fmla="*/ 64 w 140"/>
              <a:gd name="T53" fmla="*/ 84 h 121"/>
              <a:gd name="T54" fmla="*/ 94 w 140"/>
              <a:gd name="T55" fmla="*/ 56 h 121"/>
              <a:gd name="T56" fmla="*/ 53 w 140"/>
              <a:gd name="T57" fmla="*/ 73 h 121"/>
              <a:gd name="T58" fmla="*/ 94 w 140"/>
              <a:gd name="T59" fmla="*/ 23 h 121"/>
              <a:gd name="T60" fmla="*/ 53 w 140"/>
              <a:gd name="T61" fmla="*/ 34 h 121"/>
              <a:gd name="T62" fmla="*/ 94 w 140"/>
              <a:gd name="T63" fmla="*/ 51 h 121"/>
              <a:gd name="T64" fmla="*/ 69 w 140"/>
              <a:gd name="T65" fmla="*/ 11 h 121"/>
              <a:gd name="T66" fmla="*/ 69 w 140"/>
              <a:gd name="T67" fmla="*/ 11 h 121"/>
              <a:gd name="T68" fmla="*/ 78 w 140"/>
              <a:gd name="T69" fmla="*/ 10 h 121"/>
              <a:gd name="T70" fmla="*/ 99 w 140"/>
              <a:gd name="T71" fmla="*/ 21 h 121"/>
              <a:gd name="T72" fmla="*/ 99 w 140"/>
              <a:gd name="T73" fmla="*/ 21 h 121"/>
              <a:gd name="T74" fmla="*/ 114 w 140"/>
              <a:gd name="T75" fmla="*/ 1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21">
                <a:moveTo>
                  <a:pt x="45" y="109"/>
                </a:moveTo>
                <a:cubicBezTo>
                  <a:pt x="45" y="116"/>
                  <a:pt x="39" y="121"/>
                  <a:pt x="33" y="121"/>
                </a:cubicBezTo>
                <a:cubicBezTo>
                  <a:pt x="26" y="121"/>
                  <a:pt x="21" y="116"/>
                  <a:pt x="21" y="109"/>
                </a:cubicBezTo>
                <a:cubicBezTo>
                  <a:pt x="21" y="103"/>
                  <a:pt x="26" y="97"/>
                  <a:pt x="33" y="97"/>
                </a:cubicBezTo>
                <a:cubicBezTo>
                  <a:pt x="39" y="97"/>
                  <a:pt x="45" y="103"/>
                  <a:pt x="45" y="109"/>
                </a:cubicBezTo>
                <a:close/>
                <a:moveTo>
                  <a:pt x="115" y="97"/>
                </a:moveTo>
                <a:cubicBezTo>
                  <a:pt x="108" y="97"/>
                  <a:pt x="103" y="103"/>
                  <a:pt x="103" y="109"/>
                </a:cubicBezTo>
                <a:cubicBezTo>
                  <a:pt x="103" y="116"/>
                  <a:pt x="108" y="121"/>
                  <a:pt x="115" y="121"/>
                </a:cubicBezTo>
                <a:cubicBezTo>
                  <a:pt x="121" y="121"/>
                  <a:pt x="126" y="116"/>
                  <a:pt x="126" y="109"/>
                </a:cubicBezTo>
                <a:cubicBezTo>
                  <a:pt x="126" y="103"/>
                  <a:pt x="121" y="97"/>
                  <a:pt x="115" y="97"/>
                </a:cubicBezTo>
                <a:close/>
                <a:moveTo>
                  <a:pt x="140" y="96"/>
                </a:moveTo>
                <a:cubicBezTo>
                  <a:pt x="140" y="100"/>
                  <a:pt x="137" y="103"/>
                  <a:pt x="133" y="103"/>
                </a:cubicBezTo>
                <a:cubicBezTo>
                  <a:pt x="127" y="103"/>
                  <a:pt x="127" y="103"/>
                  <a:pt x="127" y="103"/>
                </a:cubicBezTo>
                <a:cubicBezTo>
                  <a:pt x="125" y="98"/>
                  <a:pt x="120" y="95"/>
                  <a:pt x="115" y="95"/>
                </a:cubicBezTo>
                <a:cubicBezTo>
                  <a:pt x="109" y="95"/>
                  <a:pt x="104" y="98"/>
                  <a:pt x="102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3" y="98"/>
                  <a:pt x="38" y="95"/>
                  <a:pt x="33" y="95"/>
                </a:cubicBezTo>
                <a:cubicBezTo>
                  <a:pt x="27" y="95"/>
                  <a:pt x="22" y="98"/>
                  <a:pt x="20" y="103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3" y="103"/>
                  <a:pt x="0" y="101"/>
                  <a:pt x="0" y="9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9"/>
                  <a:pt x="2" y="65"/>
                  <a:pt x="3" y="63"/>
                </a:cubicBezTo>
                <a:cubicBezTo>
                  <a:pt x="17" y="44"/>
                  <a:pt x="17" y="44"/>
                  <a:pt x="17" y="44"/>
                </a:cubicBezTo>
                <a:cubicBezTo>
                  <a:pt x="19" y="42"/>
                  <a:pt x="23" y="40"/>
                  <a:pt x="25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7" y="40"/>
                  <a:pt x="49" y="42"/>
                  <a:pt x="49" y="45"/>
                </a:cubicBezTo>
                <a:cubicBezTo>
                  <a:pt x="49" y="88"/>
                  <a:pt x="49" y="88"/>
                  <a:pt x="49" y="88"/>
                </a:cubicBezTo>
                <a:cubicBezTo>
                  <a:pt x="133" y="88"/>
                  <a:pt x="133" y="88"/>
                  <a:pt x="133" y="88"/>
                </a:cubicBezTo>
                <a:cubicBezTo>
                  <a:pt x="137" y="88"/>
                  <a:pt x="140" y="91"/>
                  <a:pt x="140" y="96"/>
                </a:cubicBezTo>
                <a:close/>
                <a:moveTo>
                  <a:pt x="41" y="49"/>
                </a:moveTo>
                <a:cubicBezTo>
                  <a:pt x="41" y="48"/>
                  <a:pt x="40" y="47"/>
                  <a:pt x="39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4" y="47"/>
                  <a:pt x="23" y="48"/>
                </a:cubicBezTo>
                <a:cubicBezTo>
                  <a:pt x="11" y="65"/>
                  <a:pt x="11" y="65"/>
                  <a:pt x="11" y="65"/>
                </a:cubicBezTo>
                <a:cubicBezTo>
                  <a:pt x="10" y="66"/>
                  <a:pt x="9" y="68"/>
                  <a:pt x="9" y="69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72"/>
                  <a:pt x="10" y="73"/>
                  <a:pt x="12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40" y="73"/>
                  <a:pt x="41" y="72"/>
                  <a:pt x="41" y="71"/>
                </a:cubicBezTo>
                <a:lnTo>
                  <a:pt x="41" y="49"/>
                </a:lnTo>
                <a:close/>
                <a:moveTo>
                  <a:pt x="139" y="73"/>
                </a:moveTo>
                <a:cubicBezTo>
                  <a:pt x="139" y="56"/>
                  <a:pt x="139" y="56"/>
                  <a:pt x="13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84"/>
                  <a:pt x="99" y="84"/>
                  <a:pt x="99" y="84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35" y="84"/>
                  <a:pt x="139" y="79"/>
                  <a:pt x="139" y="73"/>
                </a:cubicBezTo>
                <a:close/>
                <a:moveTo>
                  <a:pt x="139" y="34"/>
                </a:moveTo>
                <a:cubicBezTo>
                  <a:pt x="139" y="28"/>
                  <a:pt x="135" y="23"/>
                  <a:pt x="12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51"/>
                  <a:pt x="99" y="51"/>
                  <a:pt x="99" y="51"/>
                </a:cubicBezTo>
                <a:cubicBezTo>
                  <a:pt x="139" y="51"/>
                  <a:pt x="139" y="51"/>
                  <a:pt x="139" y="51"/>
                </a:cubicBezTo>
                <a:lnTo>
                  <a:pt x="139" y="34"/>
                </a:lnTo>
                <a:close/>
                <a:moveTo>
                  <a:pt x="64" y="84"/>
                </a:moveTo>
                <a:cubicBezTo>
                  <a:pt x="94" y="84"/>
                  <a:pt x="94" y="84"/>
                  <a:pt x="94" y="84"/>
                </a:cubicBezTo>
                <a:cubicBezTo>
                  <a:pt x="94" y="56"/>
                  <a:pt x="94" y="56"/>
                  <a:pt x="9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9"/>
                  <a:pt x="58" y="84"/>
                  <a:pt x="64" y="84"/>
                </a:cubicBezTo>
                <a:close/>
                <a:moveTo>
                  <a:pt x="94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58" y="23"/>
                  <a:pt x="53" y="28"/>
                  <a:pt x="53" y="34"/>
                </a:cubicBezTo>
                <a:cubicBezTo>
                  <a:pt x="53" y="51"/>
                  <a:pt x="53" y="51"/>
                  <a:pt x="53" y="51"/>
                </a:cubicBezTo>
                <a:cubicBezTo>
                  <a:pt x="94" y="51"/>
                  <a:pt x="94" y="51"/>
                  <a:pt x="94" y="51"/>
                </a:cubicBezTo>
                <a:lnTo>
                  <a:pt x="94" y="23"/>
                </a:lnTo>
                <a:close/>
                <a:moveTo>
                  <a:pt x="69" y="11"/>
                </a:moveTo>
                <a:cubicBezTo>
                  <a:pt x="72" y="0"/>
                  <a:pt x="90" y="5"/>
                  <a:pt x="94" y="21"/>
                </a:cubicBezTo>
                <a:cubicBezTo>
                  <a:pt x="94" y="21"/>
                  <a:pt x="65" y="24"/>
                  <a:pt x="69" y="11"/>
                </a:cubicBezTo>
                <a:close/>
                <a:moveTo>
                  <a:pt x="91" y="19"/>
                </a:moveTo>
                <a:cubicBezTo>
                  <a:pt x="91" y="19"/>
                  <a:pt x="84" y="10"/>
                  <a:pt x="78" y="10"/>
                </a:cubicBezTo>
                <a:cubicBezTo>
                  <a:pt x="72" y="10"/>
                  <a:pt x="75" y="18"/>
                  <a:pt x="91" y="19"/>
                </a:cubicBezTo>
                <a:close/>
                <a:moveTo>
                  <a:pt x="99" y="21"/>
                </a:moveTo>
                <a:cubicBezTo>
                  <a:pt x="102" y="5"/>
                  <a:pt x="121" y="0"/>
                  <a:pt x="124" y="11"/>
                </a:cubicBezTo>
                <a:cubicBezTo>
                  <a:pt x="127" y="24"/>
                  <a:pt x="99" y="21"/>
                  <a:pt x="99" y="21"/>
                </a:cubicBezTo>
                <a:close/>
                <a:moveTo>
                  <a:pt x="102" y="19"/>
                </a:moveTo>
                <a:cubicBezTo>
                  <a:pt x="117" y="18"/>
                  <a:pt x="120" y="10"/>
                  <a:pt x="114" y="10"/>
                </a:cubicBezTo>
                <a:cubicBezTo>
                  <a:pt x="108" y="10"/>
                  <a:pt x="102" y="19"/>
                  <a:pt x="102" y="19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  <p:bldP spid="3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 animBg="1"/>
          <p:bldP spid="37" grpId="0" animBg="1"/>
          <p:bldP spid="38" grpId="0" animBg="1"/>
          <p:bldP spid="39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D:\desktop\6623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95747" y="2376275"/>
            <a:ext cx="7013487" cy="404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矩形 14"/>
          <p:cNvSpPr/>
          <p:nvPr/>
        </p:nvSpPr>
        <p:spPr>
          <a:xfrm>
            <a:off x="-449969" y="2676624"/>
            <a:ext cx="5321928" cy="332326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987984" y="2440478"/>
            <a:ext cx="1152128" cy="115212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A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947020" y="2440478"/>
            <a:ext cx="1152128" cy="1152128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B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906056" y="2440478"/>
            <a:ext cx="1152128" cy="115212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C</a:t>
            </a:r>
            <a:endParaRPr kumimoji="0" lang="zh-CN" alt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812318" y="3989937"/>
            <a:ext cx="1503460" cy="314040"/>
          </a:xfrm>
          <a:prstGeom prst="rect">
            <a:avLst/>
          </a:prstGeom>
          <a:solidFill>
            <a:srgbClr val="1240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填写段落标题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7771354" y="3989937"/>
            <a:ext cx="1503460" cy="314040"/>
          </a:xfrm>
          <a:prstGeom prst="rect">
            <a:avLst/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填写段落标题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9730390" y="3989987"/>
            <a:ext cx="1503460" cy="314040"/>
          </a:xfrm>
          <a:prstGeom prst="rect">
            <a:avLst/>
          </a:prstGeom>
          <a:solidFill>
            <a:srgbClr val="1240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填写段落标题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5766038" y="4335039"/>
            <a:ext cx="1625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3" name="TextBox 17"/>
          <p:cNvSpPr txBox="1"/>
          <p:nvPr/>
        </p:nvSpPr>
        <p:spPr>
          <a:xfrm>
            <a:off x="7748204" y="4335039"/>
            <a:ext cx="1625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4" name="TextBox 18"/>
          <p:cNvSpPr txBox="1"/>
          <p:nvPr/>
        </p:nvSpPr>
        <p:spPr>
          <a:xfrm>
            <a:off x="9709827" y="4335039"/>
            <a:ext cx="1625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TextBox 19"/>
          <p:cNvSpPr txBox="1"/>
          <p:nvPr/>
        </p:nvSpPr>
        <p:spPr>
          <a:xfrm>
            <a:off x="6794470" y="5698549"/>
            <a:ext cx="45410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4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88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32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861470" y="1413163"/>
            <a:ext cx="1837249" cy="2187019"/>
            <a:chOff x="1053298" y="1163255"/>
            <a:chExt cx="2210766" cy="2631644"/>
          </a:xfrm>
        </p:grpSpPr>
        <p:sp>
          <p:nvSpPr>
            <p:cNvPr id="23" name="任意多边形 22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sp>
        <p:nvSpPr>
          <p:cNvPr id="25" name="KSO_Shape"/>
          <p:cNvSpPr>
            <a:spLocks/>
          </p:cNvSpPr>
          <p:nvPr/>
        </p:nvSpPr>
        <p:spPr bwMode="auto">
          <a:xfrm>
            <a:off x="5182392" y="2132961"/>
            <a:ext cx="1195403" cy="82084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Calibri" panose="020F0502020204030204"/>
              <a:ea typeface="微软雅黑" pitchFamily="34" charset="-122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3960837" y="4451146"/>
            <a:ext cx="36631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公司与团队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3989928" y="5595979"/>
            <a:ext cx="2677255" cy="1604722"/>
            <a:chOff x="6295756" y="3113567"/>
            <a:chExt cx="2677254" cy="1604722"/>
          </a:xfrm>
        </p:grpSpPr>
        <p:sp>
          <p:nvSpPr>
            <p:cNvPr id="28" name="文本框 9"/>
            <p:cNvSpPr txBox="1"/>
            <p:nvPr/>
          </p:nvSpPr>
          <p:spPr>
            <a:xfrm>
              <a:off x="6295757" y="311356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公司简介</a:t>
              </a:r>
            </a:p>
          </p:txBody>
        </p:sp>
        <p:sp>
          <p:nvSpPr>
            <p:cNvPr id="29" name="文本框 9"/>
            <p:cNvSpPr txBox="1"/>
            <p:nvPr/>
          </p:nvSpPr>
          <p:spPr>
            <a:xfrm>
              <a:off x="6295756" y="354748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团队介绍</a:t>
              </a:r>
            </a:p>
          </p:txBody>
        </p:sp>
        <p:sp>
          <p:nvSpPr>
            <p:cNvPr id="30" name="文本框 36"/>
            <p:cNvSpPr txBox="1"/>
            <p:nvPr/>
          </p:nvSpPr>
          <p:spPr>
            <a:xfrm>
              <a:off x="6295757" y="398200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项目成员</a:t>
              </a:r>
            </a:p>
          </p:txBody>
        </p:sp>
        <p:sp>
          <p:nvSpPr>
            <p:cNvPr id="31" name="文本框 9"/>
            <p:cNvSpPr txBox="1"/>
            <p:nvPr/>
          </p:nvSpPr>
          <p:spPr>
            <a:xfrm>
              <a:off x="6295756" y="4410512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核心成员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60884" y="5600323"/>
            <a:ext cx="2677255" cy="1170802"/>
            <a:chOff x="8566712" y="3117911"/>
            <a:chExt cx="2677254" cy="1170802"/>
          </a:xfrm>
        </p:grpSpPr>
        <p:sp>
          <p:nvSpPr>
            <p:cNvPr id="33" name="文本框 9"/>
            <p:cNvSpPr txBox="1"/>
            <p:nvPr/>
          </p:nvSpPr>
          <p:spPr>
            <a:xfrm>
              <a:off x="8566712" y="311791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组织架构</a:t>
              </a:r>
            </a:p>
          </p:txBody>
        </p:sp>
        <p:sp>
          <p:nvSpPr>
            <p:cNvPr id="34" name="文本框 9"/>
            <p:cNvSpPr txBox="1"/>
            <p:nvPr/>
          </p:nvSpPr>
          <p:spPr>
            <a:xfrm>
              <a:off x="8566713" y="355243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公司大事记</a:t>
              </a:r>
            </a:p>
          </p:txBody>
        </p:sp>
        <p:sp>
          <p:nvSpPr>
            <p:cNvPr id="35" name="文本框 9"/>
            <p:cNvSpPr txBox="1"/>
            <p:nvPr/>
          </p:nvSpPr>
          <p:spPr>
            <a:xfrm>
              <a:off x="8566712" y="3980936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企业理念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182392" y="3017306"/>
            <a:ext cx="2078123" cy="1286825"/>
            <a:chOff x="5498299" y="2485311"/>
            <a:chExt cx="2078122" cy="1286825"/>
          </a:xfrm>
        </p:grpSpPr>
        <p:cxnSp>
          <p:nvCxnSpPr>
            <p:cNvPr id="37" name="直接连接符 36"/>
            <p:cNvCxnSpPr/>
            <p:nvPr/>
          </p:nvCxnSpPr>
          <p:spPr>
            <a:xfrm flipV="1">
              <a:off x="5904868" y="2485311"/>
              <a:ext cx="1671553" cy="862597"/>
            </a:xfrm>
            <a:prstGeom prst="line">
              <a:avLst/>
            </a:prstGeom>
            <a:noFill/>
            <a:ln w="6350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  <p:cxnSp>
          <p:nvCxnSpPr>
            <p:cNvPr id="38" name="直接连接符 37"/>
            <p:cNvCxnSpPr/>
            <p:nvPr/>
          </p:nvCxnSpPr>
          <p:spPr>
            <a:xfrm flipV="1">
              <a:off x="5498299" y="2909539"/>
              <a:ext cx="1671553" cy="862597"/>
            </a:xfrm>
            <a:prstGeom prst="line">
              <a:avLst/>
            </a:prstGeom>
            <a:noFill/>
            <a:ln w="3175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</p:grpSp>
      <p:grpSp>
        <p:nvGrpSpPr>
          <p:cNvPr id="39" name="组合 38"/>
          <p:cNvGrpSpPr/>
          <p:nvPr/>
        </p:nvGrpSpPr>
        <p:grpSpPr>
          <a:xfrm>
            <a:off x="4861469" y="531993"/>
            <a:ext cx="1917343" cy="1163268"/>
            <a:chOff x="5177376" y="0"/>
            <a:chExt cx="1917343" cy="1163268"/>
          </a:xfrm>
        </p:grpSpPr>
        <p:cxnSp>
          <p:nvCxnSpPr>
            <p:cNvPr id="40" name="直接连接符 39"/>
            <p:cNvCxnSpPr/>
            <p:nvPr/>
          </p:nvCxnSpPr>
          <p:spPr>
            <a:xfrm flipV="1">
              <a:off x="5177376" y="300671"/>
              <a:ext cx="1671552" cy="862597"/>
            </a:xfrm>
            <a:prstGeom prst="line">
              <a:avLst/>
            </a:prstGeom>
            <a:noFill/>
            <a:ln w="6350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  <p:cxnSp>
          <p:nvCxnSpPr>
            <p:cNvPr id="41" name="直接连接符 40"/>
            <p:cNvCxnSpPr/>
            <p:nvPr/>
          </p:nvCxnSpPr>
          <p:spPr>
            <a:xfrm flipV="1">
              <a:off x="5423167" y="0"/>
              <a:ext cx="1671552" cy="862597"/>
            </a:xfrm>
            <a:prstGeom prst="line">
              <a:avLst/>
            </a:prstGeom>
            <a:noFill/>
            <a:ln w="3175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圆角矩形 14"/>
          <p:cNvSpPr/>
          <p:nvPr/>
        </p:nvSpPr>
        <p:spPr>
          <a:xfrm rot="2700000">
            <a:off x="2218543" y="3113894"/>
            <a:ext cx="1670332" cy="1670331"/>
          </a:xfrm>
          <a:prstGeom prst="roundRect">
            <a:avLst>
              <a:gd name="adj" fmla="val 6808"/>
            </a:avLst>
          </a:prstGeom>
          <a:solidFill>
            <a:srgbClr val="124062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6" name="圆角矩形 15"/>
          <p:cNvSpPr/>
          <p:nvPr/>
        </p:nvSpPr>
        <p:spPr>
          <a:xfrm rot="2700000">
            <a:off x="4091795" y="3113894"/>
            <a:ext cx="1670332" cy="1670331"/>
          </a:xfrm>
          <a:prstGeom prst="roundRect">
            <a:avLst>
              <a:gd name="adj" fmla="val 6808"/>
            </a:avLst>
          </a:prstGeom>
          <a:solidFill>
            <a:srgbClr val="537285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7" name="圆角矩形 16"/>
          <p:cNvSpPr/>
          <p:nvPr/>
        </p:nvSpPr>
        <p:spPr>
          <a:xfrm rot="2700000">
            <a:off x="5965047" y="3113896"/>
            <a:ext cx="1670332" cy="1670331"/>
          </a:xfrm>
          <a:prstGeom prst="roundRect">
            <a:avLst>
              <a:gd name="adj" fmla="val 6808"/>
            </a:avLst>
          </a:prstGeom>
          <a:solidFill>
            <a:srgbClr val="124062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8" name="圆角矩形 17"/>
          <p:cNvSpPr/>
          <p:nvPr/>
        </p:nvSpPr>
        <p:spPr>
          <a:xfrm rot="2700000">
            <a:off x="7838299" y="3113897"/>
            <a:ext cx="1670332" cy="1670331"/>
          </a:xfrm>
          <a:prstGeom prst="roundRect">
            <a:avLst>
              <a:gd name="adj" fmla="val 6808"/>
            </a:avLst>
          </a:prstGeom>
          <a:solidFill>
            <a:srgbClr val="537285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9" name="圆角矩形 18"/>
          <p:cNvSpPr/>
          <p:nvPr/>
        </p:nvSpPr>
        <p:spPr>
          <a:xfrm rot="18900000">
            <a:off x="3098999" y="4769791"/>
            <a:ext cx="1033677" cy="239770"/>
          </a:xfrm>
          <a:prstGeom prst="roundRect">
            <a:avLst/>
          </a:prstGeom>
          <a:solidFill>
            <a:srgbClr val="12406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20" name="Freeform 69"/>
          <p:cNvSpPr>
            <a:spLocks noEditPoints="1"/>
          </p:cNvSpPr>
          <p:nvPr/>
        </p:nvSpPr>
        <p:spPr bwMode="auto">
          <a:xfrm>
            <a:off x="2811277" y="3752234"/>
            <a:ext cx="484864" cy="393652"/>
          </a:xfrm>
          <a:custGeom>
            <a:avLst/>
            <a:gdLst>
              <a:gd name="T0" fmla="*/ 4 w 128"/>
              <a:gd name="T1" fmla="*/ 88 h 104"/>
              <a:gd name="T2" fmla="*/ 52 w 128"/>
              <a:gd name="T3" fmla="*/ 88 h 104"/>
              <a:gd name="T4" fmla="*/ 56 w 128"/>
              <a:gd name="T5" fmla="*/ 85 h 104"/>
              <a:gd name="T6" fmla="*/ 56 w 128"/>
              <a:gd name="T7" fmla="*/ 79 h 104"/>
              <a:gd name="T8" fmla="*/ 52 w 128"/>
              <a:gd name="T9" fmla="*/ 76 h 104"/>
              <a:gd name="T10" fmla="*/ 4 w 128"/>
              <a:gd name="T11" fmla="*/ 76 h 104"/>
              <a:gd name="T12" fmla="*/ 0 w 128"/>
              <a:gd name="T13" fmla="*/ 79 h 104"/>
              <a:gd name="T14" fmla="*/ 0 w 128"/>
              <a:gd name="T15" fmla="*/ 85 h 104"/>
              <a:gd name="T16" fmla="*/ 4 w 128"/>
              <a:gd name="T17" fmla="*/ 88 h 104"/>
              <a:gd name="T18" fmla="*/ 4 w 128"/>
              <a:gd name="T19" fmla="*/ 104 h 104"/>
              <a:gd name="T20" fmla="*/ 52 w 128"/>
              <a:gd name="T21" fmla="*/ 104 h 104"/>
              <a:gd name="T22" fmla="*/ 56 w 128"/>
              <a:gd name="T23" fmla="*/ 101 h 104"/>
              <a:gd name="T24" fmla="*/ 56 w 128"/>
              <a:gd name="T25" fmla="*/ 95 h 104"/>
              <a:gd name="T26" fmla="*/ 52 w 128"/>
              <a:gd name="T27" fmla="*/ 92 h 104"/>
              <a:gd name="T28" fmla="*/ 4 w 128"/>
              <a:gd name="T29" fmla="*/ 92 h 104"/>
              <a:gd name="T30" fmla="*/ 0 w 128"/>
              <a:gd name="T31" fmla="*/ 95 h 104"/>
              <a:gd name="T32" fmla="*/ 0 w 128"/>
              <a:gd name="T33" fmla="*/ 101 h 104"/>
              <a:gd name="T34" fmla="*/ 4 w 128"/>
              <a:gd name="T35" fmla="*/ 104 h 104"/>
              <a:gd name="T36" fmla="*/ 4 w 128"/>
              <a:gd name="T37" fmla="*/ 72 h 104"/>
              <a:gd name="T38" fmla="*/ 52 w 128"/>
              <a:gd name="T39" fmla="*/ 72 h 104"/>
              <a:gd name="T40" fmla="*/ 56 w 128"/>
              <a:gd name="T41" fmla="*/ 69 h 104"/>
              <a:gd name="T42" fmla="*/ 56 w 128"/>
              <a:gd name="T43" fmla="*/ 63 h 104"/>
              <a:gd name="T44" fmla="*/ 52 w 128"/>
              <a:gd name="T45" fmla="*/ 60 h 104"/>
              <a:gd name="T46" fmla="*/ 4 w 128"/>
              <a:gd name="T47" fmla="*/ 60 h 104"/>
              <a:gd name="T48" fmla="*/ 0 w 128"/>
              <a:gd name="T49" fmla="*/ 63 h 104"/>
              <a:gd name="T50" fmla="*/ 0 w 128"/>
              <a:gd name="T51" fmla="*/ 69 h 104"/>
              <a:gd name="T52" fmla="*/ 4 w 128"/>
              <a:gd name="T53" fmla="*/ 72 h 104"/>
              <a:gd name="T54" fmla="*/ 64 w 128"/>
              <a:gd name="T55" fmla="*/ 71 h 104"/>
              <a:gd name="T56" fmla="*/ 64 w 128"/>
              <a:gd name="T57" fmla="*/ 69 h 104"/>
              <a:gd name="T58" fmla="*/ 64 w 128"/>
              <a:gd name="T59" fmla="*/ 63 h 104"/>
              <a:gd name="T60" fmla="*/ 52 w 128"/>
              <a:gd name="T61" fmla="*/ 52 h 104"/>
              <a:gd name="T62" fmla="*/ 36 w 128"/>
              <a:gd name="T63" fmla="*/ 52 h 104"/>
              <a:gd name="T64" fmla="*/ 56 w 128"/>
              <a:gd name="T65" fmla="*/ 32 h 104"/>
              <a:gd name="T66" fmla="*/ 76 w 128"/>
              <a:gd name="T67" fmla="*/ 52 h 104"/>
              <a:gd name="T68" fmla="*/ 64 w 128"/>
              <a:gd name="T69" fmla="*/ 71 h 104"/>
              <a:gd name="T70" fmla="*/ 0 w 128"/>
              <a:gd name="T71" fmla="*/ 16 h 104"/>
              <a:gd name="T72" fmla="*/ 112 w 128"/>
              <a:gd name="T73" fmla="*/ 16 h 104"/>
              <a:gd name="T74" fmla="*/ 112 w 128"/>
              <a:gd name="T75" fmla="*/ 88 h 104"/>
              <a:gd name="T76" fmla="*/ 64 w 128"/>
              <a:gd name="T77" fmla="*/ 88 h 104"/>
              <a:gd name="T78" fmla="*/ 64 w 128"/>
              <a:gd name="T79" fmla="*/ 85 h 104"/>
              <a:gd name="T80" fmla="*/ 64 w 128"/>
              <a:gd name="T81" fmla="*/ 80 h 104"/>
              <a:gd name="T82" fmla="*/ 88 w 128"/>
              <a:gd name="T83" fmla="*/ 80 h 104"/>
              <a:gd name="T84" fmla="*/ 104 w 128"/>
              <a:gd name="T85" fmla="*/ 64 h 104"/>
              <a:gd name="T86" fmla="*/ 104 w 128"/>
              <a:gd name="T87" fmla="*/ 40 h 104"/>
              <a:gd name="T88" fmla="*/ 88 w 128"/>
              <a:gd name="T89" fmla="*/ 24 h 104"/>
              <a:gd name="T90" fmla="*/ 24 w 128"/>
              <a:gd name="T91" fmla="*/ 24 h 104"/>
              <a:gd name="T92" fmla="*/ 8 w 128"/>
              <a:gd name="T93" fmla="*/ 40 h 104"/>
              <a:gd name="T94" fmla="*/ 8 w 128"/>
              <a:gd name="T95" fmla="*/ 52 h 104"/>
              <a:gd name="T96" fmla="*/ 4 w 128"/>
              <a:gd name="T97" fmla="*/ 52 h 104"/>
              <a:gd name="T98" fmla="*/ 0 w 128"/>
              <a:gd name="T99" fmla="*/ 53 h 104"/>
              <a:gd name="T100" fmla="*/ 0 w 128"/>
              <a:gd name="T101" fmla="*/ 16 h 104"/>
              <a:gd name="T102" fmla="*/ 128 w 128"/>
              <a:gd name="T103" fmla="*/ 0 h 104"/>
              <a:gd name="T104" fmla="*/ 128 w 128"/>
              <a:gd name="T105" fmla="*/ 80 h 104"/>
              <a:gd name="T106" fmla="*/ 120 w 128"/>
              <a:gd name="T107" fmla="*/ 80 h 104"/>
              <a:gd name="T108" fmla="*/ 120 w 128"/>
              <a:gd name="T109" fmla="*/ 8 h 104"/>
              <a:gd name="T110" fmla="*/ 8 w 128"/>
              <a:gd name="T111" fmla="*/ 8 h 104"/>
              <a:gd name="T112" fmla="*/ 8 w 128"/>
              <a:gd name="T113" fmla="*/ 0 h 104"/>
              <a:gd name="T114" fmla="*/ 128 w 128"/>
              <a:gd name="T11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04">
                <a:moveTo>
                  <a:pt x="4" y="88"/>
                </a:moveTo>
                <a:cubicBezTo>
                  <a:pt x="52" y="88"/>
                  <a:pt x="52" y="88"/>
                  <a:pt x="52" y="88"/>
                </a:cubicBezTo>
                <a:cubicBezTo>
                  <a:pt x="54" y="88"/>
                  <a:pt x="56" y="87"/>
                  <a:pt x="56" y="85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78"/>
                  <a:pt x="54" y="76"/>
                  <a:pt x="52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8"/>
                  <a:pt x="0" y="79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7"/>
                  <a:pt x="2" y="88"/>
                  <a:pt x="4" y="88"/>
                </a:cubicBezTo>
                <a:moveTo>
                  <a:pt x="4" y="104"/>
                </a:moveTo>
                <a:cubicBezTo>
                  <a:pt x="52" y="104"/>
                  <a:pt x="52" y="104"/>
                  <a:pt x="52" y="104"/>
                </a:cubicBezTo>
                <a:cubicBezTo>
                  <a:pt x="54" y="104"/>
                  <a:pt x="56" y="103"/>
                  <a:pt x="56" y="101"/>
                </a:cubicBezTo>
                <a:cubicBezTo>
                  <a:pt x="56" y="95"/>
                  <a:pt x="56" y="95"/>
                  <a:pt x="56" y="95"/>
                </a:cubicBezTo>
                <a:cubicBezTo>
                  <a:pt x="56" y="94"/>
                  <a:pt x="54" y="92"/>
                  <a:pt x="52" y="92"/>
                </a:cubicBezTo>
                <a:cubicBezTo>
                  <a:pt x="4" y="92"/>
                  <a:pt x="4" y="92"/>
                  <a:pt x="4" y="92"/>
                </a:cubicBezTo>
                <a:cubicBezTo>
                  <a:pt x="2" y="92"/>
                  <a:pt x="0" y="94"/>
                  <a:pt x="0" y="95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3"/>
                  <a:pt x="2" y="104"/>
                  <a:pt x="4" y="104"/>
                </a:cubicBezTo>
                <a:moveTo>
                  <a:pt x="4" y="72"/>
                </a:moveTo>
                <a:cubicBezTo>
                  <a:pt x="52" y="72"/>
                  <a:pt x="52" y="72"/>
                  <a:pt x="52" y="72"/>
                </a:cubicBezTo>
                <a:cubicBezTo>
                  <a:pt x="54" y="72"/>
                  <a:pt x="56" y="71"/>
                  <a:pt x="56" y="69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4" y="60"/>
                  <a:pt x="52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3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1"/>
                  <a:pt x="2" y="72"/>
                  <a:pt x="4" y="72"/>
                </a:cubicBezTo>
                <a:moveTo>
                  <a:pt x="64" y="71"/>
                </a:moveTo>
                <a:cubicBezTo>
                  <a:pt x="64" y="70"/>
                  <a:pt x="64" y="70"/>
                  <a:pt x="64" y="69"/>
                </a:cubicBezTo>
                <a:cubicBezTo>
                  <a:pt x="64" y="63"/>
                  <a:pt x="64" y="63"/>
                  <a:pt x="64" y="63"/>
                </a:cubicBezTo>
                <a:cubicBezTo>
                  <a:pt x="64" y="57"/>
                  <a:pt x="59" y="52"/>
                  <a:pt x="52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41"/>
                  <a:pt x="45" y="32"/>
                  <a:pt x="56" y="32"/>
                </a:cubicBezTo>
                <a:cubicBezTo>
                  <a:pt x="67" y="32"/>
                  <a:pt x="76" y="41"/>
                  <a:pt x="76" y="52"/>
                </a:cubicBezTo>
                <a:cubicBezTo>
                  <a:pt x="76" y="61"/>
                  <a:pt x="71" y="68"/>
                  <a:pt x="64" y="71"/>
                </a:cubicBezTo>
                <a:moveTo>
                  <a:pt x="0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87"/>
                  <a:pt x="64" y="86"/>
                  <a:pt x="64" y="85"/>
                </a:cubicBezTo>
                <a:cubicBezTo>
                  <a:pt x="64" y="80"/>
                  <a:pt x="64" y="80"/>
                  <a:pt x="64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71"/>
                  <a:pt x="95" y="64"/>
                  <a:pt x="104" y="64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95" y="40"/>
                  <a:pt x="88" y="33"/>
                  <a:pt x="88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33"/>
                  <a:pt x="17" y="40"/>
                  <a:pt x="8" y="40"/>
                </a:cubicBezTo>
                <a:cubicBezTo>
                  <a:pt x="8" y="52"/>
                  <a:pt x="8" y="52"/>
                  <a:pt x="8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3" y="52"/>
                  <a:pt x="1" y="53"/>
                  <a:pt x="0" y="53"/>
                </a:cubicBezTo>
                <a:lnTo>
                  <a:pt x="0" y="16"/>
                </a:lnTo>
                <a:close/>
                <a:moveTo>
                  <a:pt x="128" y="0"/>
                </a:moveTo>
                <a:cubicBezTo>
                  <a:pt x="128" y="80"/>
                  <a:pt x="128" y="80"/>
                  <a:pt x="128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8"/>
                  <a:pt x="120" y="8"/>
                  <a:pt x="12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0"/>
                  <a:pt x="8" y="0"/>
                  <a:pt x="8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Freeform 35"/>
          <p:cNvSpPr>
            <a:spLocks noEditPoints="1"/>
          </p:cNvSpPr>
          <p:nvPr/>
        </p:nvSpPr>
        <p:spPr bwMode="auto">
          <a:xfrm>
            <a:off x="4632519" y="3730602"/>
            <a:ext cx="588887" cy="436916"/>
          </a:xfrm>
          <a:custGeom>
            <a:avLst/>
            <a:gdLst>
              <a:gd name="T0" fmla="*/ 56 w 144"/>
              <a:gd name="T1" fmla="*/ 10 h 107"/>
              <a:gd name="T2" fmla="*/ 0 w 144"/>
              <a:gd name="T3" fmla="*/ 92 h 107"/>
              <a:gd name="T4" fmla="*/ 104 w 144"/>
              <a:gd name="T5" fmla="*/ 92 h 107"/>
              <a:gd name="T6" fmla="*/ 131 w 144"/>
              <a:gd name="T7" fmla="*/ 78 h 107"/>
              <a:gd name="T8" fmla="*/ 4 w 144"/>
              <a:gd name="T9" fmla="*/ 92 h 107"/>
              <a:gd name="T10" fmla="*/ 127 w 144"/>
              <a:gd name="T11" fmla="*/ 77 h 107"/>
              <a:gd name="T12" fmla="*/ 106 w 144"/>
              <a:gd name="T13" fmla="*/ 52 h 107"/>
              <a:gd name="T14" fmla="*/ 105 w 144"/>
              <a:gd name="T15" fmla="*/ 50 h 107"/>
              <a:gd name="T16" fmla="*/ 104 w 144"/>
              <a:gd name="T17" fmla="*/ 43 h 107"/>
              <a:gd name="T18" fmla="*/ 133 w 144"/>
              <a:gd name="T19" fmla="*/ 24 h 107"/>
              <a:gd name="T20" fmla="*/ 109 w 144"/>
              <a:gd name="T21" fmla="*/ 51 h 107"/>
              <a:gd name="T22" fmla="*/ 108 w 144"/>
              <a:gd name="T23" fmla="*/ 53 h 107"/>
              <a:gd name="T24" fmla="*/ 115 w 144"/>
              <a:gd name="T25" fmla="*/ 55 h 107"/>
              <a:gd name="T26" fmla="*/ 117 w 144"/>
              <a:gd name="T27" fmla="*/ 52 h 107"/>
              <a:gd name="T28" fmla="*/ 118 w 144"/>
              <a:gd name="T29" fmla="*/ 56 h 107"/>
              <a:gd name="T30" fmla="*/ 119 w 144"/>
              <a:gd name="T31" fmla="*/ 55 h 107"/>
              <a:gd name="T32" fmla="*/ 118 w 144"/>
              <a:gd name="T33" fmla="*/ 55 h 107"/>
              <a:gd name="T34" fmla="*/ 122 w 144"/>
              <a:gd name="T35" fmla="*/ 57 h 107"/>
              <a:gd name="T36" fmla="*/ 121 w 144"/>
              <a:gd name="T37" fmla="*/ 56 h 107"/>
              <a:gd name="T38" fmla="*/ 125 w 144"/>
              <a:gd name="T39" fmla="*/ 59 h 107"/>
              <a:gd name="T40" fmla="*/ 124 w 144"/>
              <a:gd name="T41" fmla="*/ 57 h 107"/>
              <a:gd name="T42" fmla="*/ 64 w 144"/>
              <a:gd name="T43" fmla="*/ 85 h 107"/>
              <a:gd name="T44" fmla="*/ 21 w 144"/>
              <a:gd name="T45" fmla="*/ 72 h 107"/>
              <a:gd name="T46" fmla="*/ 20 w 144"/>
              <a:gd name="T47" fmla="*/ 70 h 107"/>
              <a:gd name="T48" fmla="*/ 23 w 144"/>
              <a:gd name="T49" fmla="*/ 72 h 107"/>
              <a:gd name="T50" fmla="*/ 23 w 144"/>
              <a:gd name="T51" fmla="*/ 71 h 107"/>
              <a:gd name="T52" fmla="*/ 26 w 144"/>
              <a:gd name="T53" fmla="*/ 72 h 107"/>
              <a:gd name="T54" fmla="*/ 28 w 144"/>
              <a:gd name="T55" fmla="*/ 69 h 107"/>
              <a:gd name="T56" fmla="*/ 28 w 144"/>
              <a:gd name="T57" fmla="*/ 70 h 107"/>
              <a:gd name="T58" fmla="*/ 27 w 144"/>
              <a:gd name="T59" fmla="*/ 72 h 107"/>
              <a:gd name="T60" fmla="*/ 33 w 144"/>
              <a:gd name="T61" fmla="*/ 73 h 107"/>
              <a:gd name="T62" fmla="*/ 30 w 144"/>
              <a:gd name="T63" fmla="*/ 72 h 107"/>
              <a:gd name="T64" fmla="*/ 42 w 144"/>
              <a:gd name="T65" fmla="*/ 70 h 107"/>
              <a:gd name="T66" fmla="*/ 41 w 144"/>
              <a:gd name="T67" fmla="*/ 70 h 107"/>
              <a:gd name="T68" fmla="*/ 45 w 144"/>
              <a:gd name="T69" fmla="*/ 69 h 107"/>
              <a:gd name="T70" fmla="*/ 43 w 144"/>
              <a:gd name="T71" fmla="*/ 72 h 107"/>
              <a:gd name="T72" fmla="*/ 49 w 144"/>
              <a:gd name="T73" fmla="*/ 70 h 107"/>
              <a:gd name="T74" fmla="*/ 49 w 144"/>
              <a:gd name="T75" fmla="*/ 69 h 107"/>
              <a:gd name="T76" fmla="*/ 50 w 144"/>
              <a:gd name="T77" fmla="*/ 72 h 107"/>
              <a:gd name="T78" fmla="*/ 51 w 144"/>
              <a:gd name="T79" fmla="*/ 71 h 107"/>
              <a:gd name="T80" fmla="*/ 53 w 144"/>
              <a:gd name="T81" fmla="*/ 71 h 107"/>
              <a:gd name="T82" fmla="*/ 60 w 144"/>
              <a:gd name="T83" fmla="*/ 70 h 107"/>
              <a:gd name="T84" fmla="*/ 60 w 144"/>
              <a:gd name="T85" fmla="*/ 69 h 107"/>
              <a:gd name="T86" fmla="*/ 60 w 144"/>
              <a:gd name="T87" fmla="*/ 72 h 107"/>
              <a:gd name="T88" fmla="*/ 64 w 144"/>
              <a:gd name="T89" fmla="*/ 70 h 107"/>
              <a:gd name="T90" fmla="*/ 63 w 144"/>
              <a:gd name="T91" fmla="*/ 71 h 107"/>
              <a:gd name="T92" fmla="*/ 64 w 144"/>
              <a:gd name="T93" fmla="*/ 71 h 107"/>
              <a:gd name="T94" fmla="*/ 67 w 144"/>
              <a:gd name="T95" fmla="*/ 70 h 107"/>
              <a:gd name="T96" fmla="*/ 69 w 144"/>
              <a:gd name="T97" fmla="*/ 72 h 107"/>
              <a:gd name="T98" fmla="*/ 71 w 144"/>
              <a:gd name="T99" fmla="*/ 70 h 107"/>
              <a:gd name="T100" fmla="*/ 73 w 144"/>
              <a:gd name="T101" fmla="*/ 70 h 107"/>
              <a:gd name="T102" fmla="*/ 79 w 144"/>
              <a:gd name="T103" fmla="*/ 73 h 107"/>
              <a:gd name="T104" fmla="*/ 80 w 144"/>
              <a:gd name="T105" fmla="*/ 72 h 107"/>
              <a:gd name="T106" fmla="*/ 83 w 144"/>
              <a:gd name="T107" fmla="*/ 72 h 107"/>
              <a:gd name="T108" fmla="*/ 84 w 144"/>
              <a:gd name="T109" fmla="*/ 72 h 107"/>
              <a:gd name="T110" fmla="*/ 83 w 144"/>
              <a:gd name="T111" fmla="*/ 72 h 107"/>
              <a:gd name="T112" fmla="*/ 88 w 144"/>
              <a:gd name="T113" fmla="*/ 73 h 107"/>
              <a:gd name="T114" fmla="*/ 87 w 144"/>
              <a:gd name="T115" fmla="*/ 72 h 107"/>
              <a:gd name="T116" fmla="*/ 91 w 144"/>
              <a:gd name="T117" fmla="*/ 73 h 107"/>
              <a:gd name="T118" fmla="*/ 91 w 144"/>
              <a:gd name="T119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4" h="107">
                <a:moveTo>
                  <a:pt x="142" y="26"/>
                </a:moveTo>
                <a:cubicBezTo>
                  <a:pt x="142" y="26"/>
                  <a:pt x="142" y="26"/>
                  <a:pt x="142" y="26"/>
                </a:cubicBezTo>
                <a:cubicBezTo>
                  <a:pt x="141" y="23"/>
                  <a:pt x="138" y="21"/>
                  <a:pt x="135" y="20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73" y="1"/>
                  <a:pt x="73" y="1"/>
                  <a:pt x="73" y="1"/>
                </a:cubicBezTo>
                <a:cubicBezTo>
                  <a:pt x="73" y="1"/>
                  <a:pt x="73" y="1"/>
                  <a:pt x="73" y="1"/>
                </a:cubicBezTo>
                <a:cubicBezTo>
                  <a:pt x="70" y="0"/>
                  <a:pt x="66" y="1"/>
                  <a:pt x="63" y="2"/>
                </a:cubicBezTo>
                <a:cubicBezTo>
                  <a:pt x="60" y="4"/>
                  <a:pt x="58" y="7"/>
                  <a:pt x="56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1" y="28"/>
                  <a:pt x="51" y="28"/>
                  <a:pt x="51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1" y="28"/>
                  <a:pt x="7" y="29"/>
                  <a:pt x="4" y="32"/>
                </a:cubicBezTo>
                <a:cubicBezTo>
                  <a:pt x="2" y="35"/>
                  <a:pt x="0" y="39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6"/>
                  <a:pt x="2" y="100"/>
                  <a:pt x="4" y="103"/>
                </a:cubicBezTo>
                <a:cubicBezTo>
                  <a:pt x="7" y="106"/>
                  <a:pt x="11" y="107"/>
                  <a:pt x="15" y="107"/>
                </a:cubicBezTo>
                <a:cubicBezTo>
                  <a:pt x="15" y="107"/>
                  <a:pt x="15" y="107"/>
                  <a:pt x="15" y="107"/>
                </a:cubicBezTo>
                <a:cubicBezTo>
                  <a:pt x="15" y="107"/>
                  <a:pt x="15" y="107"/>
                  <a:pt x="15" y="107"/>
                </a:cubicBezTo>
                <a:cubicBezTo>
                  <a:pt x="15" y="107"/>
                  <a:pt x="15" y="107"/>
                  <a:pt x="15" y="107"/>
                </a:cubicBezTo>
                <a:cubicBezTo>
                  <a:pt x="89" y="107"/>
                  <a:pt x="89" y="107"/>
                  <a:pt x="89" y="107"/>
                </a:cubicBezTo>
                <a:cubicBezTo>
                  <a:pt x="89" y="107"/>
                  <a:pt x="89" y="107"/>
                  <a:pt x="89" y="107"/>
                </a:cubicBezTo>
                <a:cubicBezTo>
                  <a:pt x="89" y="107"/>
                  <a:pt x="89" y="107"/>
                  <a:pt x="89" y="107"/>
                </a:cubicBezTo>
                <a:cubicBezTo>
                  <a:pt x="93" y="107"/>
                  <a:pt x="97" y="106"/>
                  <a:pt x="100" y="103"/>
                </a:cubicBezTo>
                <a:cubicBezTo>
                  <a:pt x="102" y="100"/>
                  <a:pt x="104" y="96"/>
                  <a:pt x="104" y="92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8" y="88"/>
                  <a:pt x="121" y="87"/>
                  <a:pt x="124" y="86"/>
                </a:cubicBezTo>
                <a:cubicBezTo>
                  <a:pt x="127" y="84"/>
                  <a:pt x="130" y="81"/>
                  <a:pt x="131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43" y="36"/>
                  <a:pt x="143" y="36"/>
                  <a:pt x="143" y="36"/>
                </a:cubicBezTo>
                <a:cubicBezTo>
                  <a:pt x="143" y="36"/>
                  <a:pt x="143" y="36"/>
                  <a:pt x="143" y="36"/>
                </a:cubicBezTo>
                <a:cubicBezTo>
                  <a:pt x="144" y="33"/>
                  <a:pt x="144" y="29"/>
                  <a:pt x="142" y="26"/>
                </a:cubicBezTo>
                <a:close/>
                <a:moveTo>
                  <a:pt x="56" y="26"/>
                </a:moveTo>
                <a:cubicBezTo>
                  <a:pt x="61" y="28"/>
                  <a:pt x="61" y="28"/>
                  <a:pt x="61" y="28"/>
                </a:cubicBezTo>
                <a:cubicBezTo>
                  <a:pt x="55" y="28"/>
                  <a:pt x="55" y="28"/>
                  <a:pt x="55" y="28"/>
                </a:cubicBezTo>
                <a:lnTo>
                  <a:pt x="56" y="26"/>
                </a:lnTo>
                <a:close/>
                <a:moveTo>
                  <a:pt x="100" y="92"/>
                </a:moveTo>
                <a:cubicBezTo>
                  <a:pt x="100" y="98"/>
                  <a:pt x="95" y="103"/>
                  <a:pt x="89" y="103"/>
                </a:cubicBezTo>
                <a:cubicBezTo>
                  <a:pt x="15" y="103"/>
                  <a:pt x="15" y="103"/>
                  <a:pt x="15" y="103"/>
                </a:cubicBezTo>
                <a:cubicBezTo>
                  <a:pt x="9" y="103"/>
                  <a:pt x="4" y="98"/>
                  <a:pt x="4" y="92"/>
                </a:cubicBezTo>
                <a:cubicBezTo>
                  <a:pt x="4" y="61"/>
                  <a:pt x="4" y="61"/>
                  <a:pt x="4" y="61"/>
                </a:cubicBezTo>
                <a:cubicBezTo>
                  <a:pt x="100" y="61"/>
                  <a:pt x="100" y="61"/>
                  <a:pt x="100" y="61"/>
                </a:cubicBezTo>
                <a:lnTo>
                  <a:pt x="100" y="92"/>
                </a:lnTo>
                <a:close/>
                <a:moveTo>
                  <a:pt x="100" y="48"/>
                </a:moveTo>
                <a:cubicBezTo>
                  <a:pt x="4" y="48"/>
                  <a:pt x="4" y="48"/>
                  <a:pt x="4" y="48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37"/>
                  <a:pt x="9" y="32"/>
                  <a:pt x="15" y="32"/>
                </a:cubicBezTo>
                <a:cubicBezTo>
                  <a:pt x="89" y="32"/>
                  <a:pt x="89" y="32"/>
                  <a:pt x="89" y="32"/>
                </a:cubicBezTo>
                <a:cubicBezTo>
                  <a:pt x="95" y="32"/>
                  <a:pt x="100" y="37"/>
                  <a:pt x="100" y="43"/>
                </a:cubicBezTo>
                <a:lnTo>
                  <a:pt x="100" y="48"/>
                </a:lnTo>
                <a:close/>
                <a:moveTo>
                  <a:pt x="127" y="77"/>
                </a:moveTo>
                <a:cubicBezTo>
                  <a:pt x="126" y="82"/>
                  <a:pt x="120" y="84"/>
                  <a:pt x="115" y="83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04" y="63"/>
                  <a:pt x="104" y="63"/>
                  <a:pt x="104" y="63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7" y="52"/>
                  <a:pt x="107" y="52"/>
                  <a:pt x="106" y="52"/>
                </a:cubicBezTo>
                <a:cubicBezTo>
                  <a:pt x="106" y="52"/>
                  <a:pt x="106" y="52"/>
                  <a:pt x="106" y="52"/>
                </a:cubicBezTo>
                <a:cubicBezTo>
                  <a:pt x="105" y="52"/>
                  <a:pt x="105" y="52"/>
                  <a:pt x="105" y="52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7" y="51"/>
                  <a:pt x="107" y="51"/>
                  <a:pt x="107" y="51"/>
                </a:cubicBezTo>
                <a:cubicBezTo>
                  <a:pt x="107" y="51"/>
                  <a:pt x="107" y="50"/>
                  <a:pt x="107" y="50"/>
                </a:cubicBezTo>
                <a:cubicBezTo>
                  <a:pt x="107" y="50"/>
                  <a:pt x="107" y="50"/>
                  <a:pt x="107" y="49"/>
                </a:cubicBezTo>
                <a:cubicBezTo>
                  <a:pt x="107" y="49"/>
                  <a:pt x="107" y="49"/>
                  <a:pt x="106" y="49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49"/>
                  <a:pt x="105" y="49"/>
                  <a:pt x="105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9"/>
                  <a:pt x="105" y="50"/>
                  <a:pt x="105" y="50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5" y="50"/>
                  <a:pt x="105" y="50"/>
                  <a:pt x="106" y="50"/>
                </a:cubicBezTo>
                <a:cubicBezTo>
                  <a:pt x="106" y="50"/>
                  <a:pt x="106" y="49"/>
                  <a:pt x="106" y="49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49"/>
                  <a:pt x="107" y="50"/>
                  <a:pt x="107" y="50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06" y="51"/>
                  <a:pt x="106" y="51"/>
                  <a:pt x="104" y="51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43"/>
                  <a:pt x="104" y="43"/>
                  <a:pt x="104" y="43"/>
                </a:cubicBezTo>
                <a:cubicBezTo>
                  <a:pt x="104" y="43"/>
                  <a:pt x="104" y="43"/>
                  <a:pt x="104" y="43"/>
                </a:cubicBezTo>
                <a:cubicBezTo>
                  <a:pt x="104" y="43"/>
                  <a:pt x="104" y="43"/>
                  <a:pt x="104" y="43"/>
                </a:cubicBezTo>
                <a:cubicBezTo>
                  <a:pt x="104" y="42"/>
                  <a:pt x="104" y="41"/>
                  <a:pt x="104" y="41"/>
                </a:cubicBezTo>
                <a:cubicBezTo>
                  <a:pt x="135" y="50"/>
                  <a:pt x="135" y="50"/>
                  <a:pt x="135" y="50"/>
                </a:cubicBezTo>
                <a:lnTo>
                  <a:pt x="127" y="77"/>
                </a:lnTo>
                <a:close/>
                <a:moveTo>
                  <a:pt x="140" y="35"/>
                </a:moveTo>
                <a:cubicBezTo>
                  <a:pt x="138" y="40"/>
                  <a:pt x="138" y="40"/>
                  <a:pt x="138" y="40"/>
                </a:cubicBezTo>
                <a:cubicBezTo>
                  <a:pt x="59" y="16"/>
                  <a:pt x="59" y="16"/>
                  <a:pt x="59" y="16"/>
                </a:cubicBezTo>
                <a:cubicBezTo>
                  <a:pt x="60" y="11"/>
                  <a:pt x="60" y="11"/>
                  <a:pt x="60" y="11"/>
                </a:cubicBezTo>
                <a:cubicBezTo>
                  <a:pt x="62" y="6"/>
                  <a:pt x="67" y="3"/>
                  <a:pt x="72" y="5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38" y="25"/>
                  <a:pt x="141" y="30"/>
                  <a:pt x="140" y="35"/>
                </a:cubicBezTo>
                <a:close/>
                <a:moveTo>
                  <a:pt x="110" y="54"/>
                </a:moveTo>
                <a:cubicBezTo>
                  <a:pt x="107" y="53"/>
                  <a:pt x="107" y="53"/>
                  <a:pt x="107" y="53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9" y="52"/>
                  <a:pt x="109" y="52"/>
                  <a:pt x="110" y="51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51"/>
                  <a:pt x="110" y="50"/>
                  <a:pt x="109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09" y="50"/>
                  <a:pt x="109" y="50"/>
                  <a:pt x="109" y="51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09" y="51"/>
                  <a:pt x="108" y="51"/>
                  <a:pt x="108" y="51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108" y="51"/>
                  <a:pt x="108" y="50"/>
                  <a:pt x="108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09" y="50"/>
                  <a:pt x="109" y="50"/>
                  <a:pt x="110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0" y="51"/>
                  <a:pt x="110" y="52"/>
                  <a:pt x="110" y="52"/>
                </a:cubicBezTo>
                <a:cubicBezTo>
                  <a:pt x="110" y="52"/>
                  <a:pt x="110" y="52"/>
                  <a:pt x="110" y="52"/>
                </a:cubicBezTo>
                <a:cubicBezTo>
                  <a:pt x="109" y="52"/>
                  <a:pt x="109" y="52"/>
                  <a:pt x="108" y="53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10" y="53"/>
                  <a:pt x="110" y="53"/>
                  <a:pt x="110" y="53"/>
                </a:cubicBezTo>
                <a:cubicBezTo>
                  <a:pt x="110" y="53"/>
                  <a:pt x="110" y="53"/>
                  <a:pt x="110" y="53"/>
                </a:cubicBezTo>
                <a:cubicBezTo>
                  <a:pt x="110" y="53"/>
                  <a:pt x="110" y="53"/>
                  <a:pt x="110" y="53"/>
                </a:cubicBezTo>
                <a:lnTo>
                  <a:pt x="110" y="54"/>
                </a:lnTo>
                <a:close/>
                <a:moveTo>
                  <a:pt x="115" y="55"/>
                </a:moveTo>
                <a:cubicBezTo>
                  <a:pt x="115" y="55"/>
                  <a:pt x="115" y="55"/>
                  <a:pt x="115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6" y="56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4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5" y="55"/>
                  <a:pt x="115" y="55"/>
                  <a:pt x="115" y="55"/>
                </a:cubicBezTo>
                <a:close/>
                <a:moveTo>
                  <a:pt x="115" y="54"/>
                </a:moveTo>
                <a:cubicBezTo>
                  <a:pt x="116" y="53"/>
                  <a:pt x="116" y="53"/>
                  <a:pt x="116" y="53"/>
                </a:cubicBezTo>
                <a:cubicBezTo>
                  <a:pt x="115" y="54"/>
                  <a:pt x="115" y="54"/>
                  <a:pt x="115" y="54"/>
                </a:cubicBezTo>
                <a:close/>
                <a:moveTo>
                  <a:pt x="118" y="56"/>
                </a:move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7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5"/>
                  <a:pt x="119" y="55"/>
                </a:cubicBezTo>
                <a:cubicBezTo>
                  <a:pt x="119" y="55"/>
                  <a:pt x="119" y="55"/>
                  <a:pt x="119" y="55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19" y="53"/>
                  <a:pt x="119" y="53"/>
                  <a:pt x="119" y="53"/>
                </a:cubicBezTo>
                <a:cubicBezTo>
                  <a:pt x="117" y="55"/>
                  <a:pt x="117" y="55"/>
                  <a:pt x="117" y="55"/>
                </a:cubicBezTo>
                <a:cubicBezTo>
                  <a:pt x="117" y="55"/>
                  <a:pt x="117" y="55"/>
                  <a:pt x="117" y="55"/>
                </a:cubicBezTo>
                <a:cubicBezTo>
                  <a:pt x="119" y="56"/>
                  <a:pt x="119" y="56"/>
                  <a:pt x="119" y="56"/>
                </a:cubicBezTo>
                <a:lnTo>
                  <a:pt x="118" y="56"/>
                </a:lnTo>
                <a:close/>
                <a:moveTo>
                  <a:pt x="118" y="55"/>
                </a:moveTo>
                <a:cubicBezTo>
                  <a:pt x="119" y="54"/>
                  <a:pt x="119" y="54"/>
                  <a:pt x="119" y="54"/>
                </a:cubicBezTo>
                <a:cubicBezTo>
                  <a:pt x="119" y="55"/>
                  <a:pt x="119" y="55"/>
                  <a:pt x="119" y="55"/>
                </a:cubicBezTo>
                <a:lnTo>
                  <a:pt x="118" y="55"/>
                </a:lnTo>
                <a:close/>
                <a:moveTo>
                  <a:pt x="122" y="57"/>
                </a:moveTo>
                <a:cubicBezTo>
                  <a:pt x="121" y="57"/>
                  <a:pt x="121" y="57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2" y="57"/>
                  <a:pt x="122" y="57"/>
                  <a:pt x="123" y="57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3" y="57"/>
                  <a:pt x="123" y="56"/>
                  <a:pt x="123" y="56"/>
                </a:cubicBezTo>
                <a:cubicBezTo>
                  <a:pt x="123" y="56"/>
                  <a:pt x="123" y="56"/>
                  <a:pt x="122" y="56"/>
                </a:cubicBezTo>
                <a:cubicBezTo>
                  <a:pt x="123" y="54"/>
                  <a:pt x="123" y="54"/>
                  <a:pt x="123" y="54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2" y="57"/>
                  <a:pt x="122" y="57"/>
                  <a:pt x="122" y="57"/>
                </a:cubicBezTo>
                <a:close/>
                <a:moveTo>
                  <a:pt x="121" y="56"/>
                </a:moveTo>
                <a:cubicBezTo>
                  <a:pt x="122" y="55"/>
                  <a:pt x="122" y="55"/>
                  <a:pt x="122" y="55"/>
                </a:cubicBezTo>
                <a:cubicBezTo>
                  <a:pt x="122" y="56"/>
                  <a:pt x="122" y="56"/>
                  <a:pt x="122" y="56"/>
                </a:cubicBezTo>
                <a:lnTo>
                  <a:pt x="121" y="56"/>
                </a:lnTo>
                <a:close/>
                <a:moveTo>
                  <a:pt x="125" y="58"/>
                </a:moveTo>
                <a:cubicBezTo>
                  <a:pt x="125" y="58"/>
                  <a:pt x="125" y="58"/>
                  <a:pt x="125" y="58"/>
                </a:cubicBezTo>
                <a:cubicBezTo>
                  <a:pt x="125" y="58"/>
                  <a:pt x="124" y="58"/>
                  <a:pt x="124" y="58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5" y="58"/>
                  <a:pt x="125" y="58"/>
                  <a:pt x="125" y="58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5" y="58"/>
                  <a:pt x="125" y="58"/>
                </a:cubicBezTo>
                <a:cubicBezTo>
                  <a:pt x="125" y="58"/>
                  <a:pt x="125" y="58"/>
                  <a:pt x="125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7"/>
                  <a:pt x="126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4" y="57"/>
                  <a:pt x="124" y="57"/>
                  <a:pt x="124" y="57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5" y="58"/>
                  <a:pt x="125" y="58"/>
                  <a:pt x="125" y="58"/>
                </a:cubicBezTo>
                <a:close/>
                <a:moveTo>
                  <a:pt x="124" y="57"/>
                </a:moveTo>
                <a:cubicBezTo>
                  <a:pt x="125" y="56"/>
                  <a:pt x="125" y="56"/>
                  <a:pt x="125" y="56"/>
                </a:cubicBezTo>
                <a:cubicBezTo>
                  <a:pt x="125" y="57"/>
                  <a:pt x="125" y="57"/>
                  <a:pt x="125" y="57"/>
                </a:cubicBezTo>
                <a:lnTo>
                  <a:pt x="124" y="57"/>
                </a:lnTo>
                <a:close/>
                <a:moveTo>
                  <a:pt x="64" y="85"/>
                </a:moveTo>
                <a:cubicBezTo>
                  <a:pt x="90" y="85"/>
                  <a:pt x="90" y="85"/>
                  <a:pt x="90" y="85"/>
                </a:cubicBezTo>
                <a:cubicBezTo>
                  <a:pt x="90" y="96"/>
                  <a:pt x="90" y="96"/>
                  <a:pt x="90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85"/>
                </a:lnTo>
                <a:close/>
                <a:moveTo>
                  <a:pt x="14" y="73"/>
                </a:moveTo>
                <a:cubicBezTo>
                  <a:pt x="11" y="71"/>
                  <a:pt x="11" y="71"/>
                  <a:pt x="11" y="71"/>
                </a:cubicBezTo>
                <a:cubicBezTo>
                  <a:pt x="14" y="69"/>
                  <a:pt x="14" y="69"/>
                  <a:pt x="14" y="69"/>
                </a:cubicBezTo>
                <a:lnTo>
                  <a:pt x="14" y="73"/>
                </a:lnTo>
                <a:close/>
                <a:moveTo>
                  <a:pt x="19" y="70"/>
                </a:moveTo>
                <a:cubicBezTo>
                  <a:pt x="19" y="70"/>
                  <a:pt x="19" y="70"/>
                  <a:pt x="19" y="70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0" y="69"/>
                  <a:pt x="20" y="69"/>
                  <a:pt x="20" y="69"/>
                </a:cubicBezTo>
                <a:cubicBezTo>
                  <a:pt x="20" y="72"/>
                  <a:pt x="20" y="72"/>
                  <a:pt x="20" y="72"/>
                </a:cubicBezTo>
                <a:cubicBezTo>
                  <a:pt x="21" y="72"/>
                  <a:pt x="21" y="72"/>
                  <a:pt x="21" y="72"/>
                </a:cubicBezTo>
                <a:cubicBezTo>
                  <a:pt x="21" y="72"/>
                  <a:pt x="21" y="72"/>
                  <a:pt x="21" y="72"/>
                </a:cubicBezTo>
                <a:cubicBezTo>
                  <a:pt x="21" y="72"/>
                  <a:pt x="21" y="73"/>
                  <a:pt x="21" y="73"/>
                </a:cubicBezTo>
                <a:cubicBezTo>
                  <a:pt x="21" y="73"/>
                  <a:pt x="21" y="73"/>
                  <a:pt x="21" y="73"/>
                </a:cubicBezTo>
                <a:cubicBezTo>
                  <a:pt x="21" y="73"/>
                  <a:pt x="21" y="73"/>
                  <a:pt x="21" y="73"/>
                </a:cubicBezTo>
                <a:cubicBezTo>
                  <a:pt x="19" y="73"/>
                  <a:pt x="19" y="73"/>
                  <a:pt x="19" y="73"/>
                </a:cubicBezTo>
                <a:cubicBezTo>
                  <a:pt x="19" y="73"/>
                  <a:pt x="19" y="73"/>
                  <a:pt x="19" y="73"/>
                </a:cubicBezTo>
                <a:cubicBezTo>
                  <a:pt x="19" y="73"/>
                  <a:pt x="19" y="73"/>
                  <a:pt x="19" y="73"/>
                </a:cubicBezTo>
                <a:cubicBezTo>
                  <a:pt x="19" y="73"/>
                  <a:pt x="19" y="72"/>
                  <a:pt x="19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0"/>
                  <a:pt x="20" y="70"/>
                  <a:pt x="20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70"/>
                  <a:pt x="19" y="70"/>
                  <a:pt x="19" y="70"/>
                </a:cubicBezTo>
                <a:close/>
                <a:moveTo>
                  <a:pt x="24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72"/>
                  <a:pt x="25" y="71"/>
                  <a:pt x="25" y="71"/>
                </a:cubicBezTo>
                <a:cubicBezTo>
                  <a:pt x="25" y="72"/>
                  <a:pt x="24" y="72"/>
                  <a:pt x="24" y="72"/>
                </a:cubicBezTo>
                <a:cubicBezTo>
                  <a:pt x="24" y="72"/>
                  <a:pt x="24" y="72"/>
                  <a:pt x="23" y="72"/>
                </a:cubicBezTo>
                <a:cubicBezTo>
                  <a:pt x="23" y="72"/>
                  <a:pt x="23" y="72"/>
                  <a:pt x="23" y="72"/>
                </a:cubicBezTo>
                <a:cubicBezTo>
                  <a:pt x="23" y="72"/>
                  <a:pt x="23" y="72"/>
                  <a:pt x="23" y="72"/>
                </a:cubicBezTo>
                <a:cubicBezTo>
                  <a:pt x="23" y="72"/>
                  <a:pt x="23" y="72"/>
                  <a:pt x="23" y="72"/>
                </a:cubicBezTo>
                <a:cubicBezTo>
                  <a:pt x="23" y="72"/>
                  <a:pt x="23" y="73"/>
                  <a:pt x="23" y="73"/>
                </a:cubicBezTo>
                <a:cubicBezTo>
                  <a:pt x="23" y="73"/>
                  <a:pt x="23" y="73"/>
                  <a:pt x="23" y="73"/>
                </a:cubicBezTo>
                <a:cubicBezTo>
                  <a:pt x="23" y="73"/>
                  <a:pt x="23" y="73"/>
                  <a:pt x="23" y="73"/>
                </a:cubicBezTo>
                <a:cubicBezTo>
                  <a:pt x="24" y="73"/>
                  <a:pt x="24" y="73"/>
                  <a:pt x="25" y="73"/>
                </a:cubicBezTo>
                <a:cubicBezTo>
                  <a:pt x="25" y="72"/>
                  <a:pt x="25" y="72"/>
                  <a:pt x="25" y="71"/>
                </a:cubicBezTo>
                <a:cubicBezTo>
                  <a:pt x="25" y="71"/>
                  <a:pt x="25" y="70"/>
                  <a:pt x="25" y="70"/>
                </a:cubicBezTo>
                <a:cubicBezTo>
                  <a:pt x="25" y="70"/>
                  <a:pt x="25" y="69"/>
                  <a:pt x="25" y="69"/>
                </a:cubicBezTo>
                <a:cubicBezTo>
                  <a:pt x="24" y="69"/>
                  <a:pt x="24" y="69"/>
                  <a:pt x="24" y="69"/>
                </a:cubicBezTo>
                <a:cubicBezTo>
                  <a:pt x="23" y="69"/>
                  <a:pt x="23" y="69"/>
                  <a:pt x="23" y="69"/>
                </a:cubicBezTo>
                <a:cubicBezTo>
                  <a:pt x="23" y="70"/>
                  <a:pt x="23" y="70"/>
                  <a:pt x="23" y="70"/>
                </a:cubicBezTo>
                <a:cubicBezTo>
                  <a:pt x="23" y="71"/>
                  <a:pt x="23" y="71"/>
                  <a:pt x="23" y="71"/>
                </a:cubicBezTo>
                <a:cubicBezTo>
                  <a:pt x="23" y="72"/>
                  <a:pt x="23" y="72"/>
                  <a:pt x="24" y="72"/>
                </a:cubicBezTo>
                <a:close/>
                <a:moveTo>
                  <a:pt x="23" y="70"/>
                </a:moveTo>
                <a:cubicBezTo>
                  <a:pt x="24" y="70"/>
                  <a:pt x="24" y="69"/>
                  <a:pt x="24" y="69"/>
                </a:cubicBezTo>
                <a:cubicBezTo>
                  <a:pt x="24" y="69"/>
                  <a:pt x="24" y="70"/>
                  <a:pt x="24" y="70"/>
                </a:cubicBezTo>
                <a:cubicBezTo>
                  <a:pt x="24" y="70"/>
                  <a:pt x="25" y="70"/>
                  <a:pt x="25" y="70"/>
                </a:cubicBezTo>
                <a:cubicBezTo>
                  <a:pt x="24" y="71"/>
                  <a:pt x="24" y="71"/>
                  <a:pt x="24" y="71"/>
                </a:cubicBezTo>
                <a:cubicBezTo>
                  <a:pt x="24" y="71"/>
                  <a:pt x="24" y="71"/>
                  <a:pt x="23" y="71"/>
                </a:cubicBezTo>
                <a:cubicBezTo>
                  <a:pt x="23" y="71"/>
                  <a:pt x="23" y="70"/>
                  <a:pt x="23" y="70"/>
                </a:cubicBezTo>
                <a:cubicBezTo>
                  <a:pt x="23" y="70"/>
                  <a:pt x="23" y="70"/>
                  <a:pt x="23" y="70"/>
                </a:cubicBezTo>
                <a:close/>
                <a:moveTo>
                  <a:pt x="26" y="72"/>
                </a:moveTo>
                <a:cubicBezTo>
                  <a:pt x="26" y="72"/>
                  <a:pt x="26" y="72"/>
                  <a:pt x="26" y="72"/>
                </a:cubicBezTo>
                <a:cubicBezTo>
                  <a:pt x="26" y="73"/>
                  <a:pt x="27" y="73"/>
                  <a:pt x="27" y="73"/>
                </a:cubicBezTo>
                <a:cubicBezTo>
                  <a:pt x="27" y="73"/>
                  <a:pt x="27" y="73"/>
                  <a:pt x="28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9" y="73"/>
                  <a:pt x="29" y="73"/>
                  <a:pt x="29" y="72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29" y="72"/>
                  <a:pt x="29" y="71"/>
                </a:cubicBezTo>
                <a:cubicBezTo>
                  <a:pt x="29" y="71"/>
                  <a:pt x="29" y="71"/>
                  <a:pt x="29" y="71"/>
                </a:cubicBezTo>
                <a:cubicBezTo>
                  <a:pt x="29" y="71"/>
                  <a:pt x="29" y="71"/>
                  <a:pt x="29" y="71"/>
                </a:cubicBezTo>
                <a:cubicBezTo>
                  <a:pt x="29" y="70"/>
                  <a:pt x="29" y="70"/>
                  <a:pt x="29" y="70"/>
                </a:cubicBezTo>
                <a:cubicBezTo>
                  <a:pt x="29" y="70"/>
                  <a:pt x="29" y="69"/>
                  <a:pt x="29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7" y="69"/>
                  <a:pt x="27" y="69"/>
                  <a:pt x="27" y="69"/>
                </a:cubicBezTo>
                <a:cubicBezTo>
                  <a:pt x="26" y="69"/>
                  <a:pt x="26" y="70"/>
                  <a:pt x="26" y="70"/>
                </a:cubicBezTo>
                <a:cubicBezTo>
                  <a:pt x="26" y="70"/>
                  <a:pt x="26" y="70"/>
                  <a:pt x="26" y="71"/>
                </a:cubicBezTo>
                <a:cubicBezTo>
                  <a:pt x="26" y="71"/>
                  <a:pt x="27" y="71"/>
                  <a:pt x="27" y="71"/>
                </a:cubicBezTo>
                <a:cubicBezTo>
                  <a:pt x="27" y="71"/>
                  <a:pt x="26" y="71"/>
                  <a:pt x="26" y="71"/>
                </a:cubicBezTo>
                <a:cubicBezTo>
                  <a:pt x="26" y="72"/>
                  <a:pt x="26" y="72"/>
                  <a:pt x="26" y="72"/>
                </a:cubicBezTo>
                <a:close/>
                <a:moveTo>
                  <a:pt x="27" y="70"/>
                </a:moveTo>
                <a:cubicBezTo>
                  <a:pt x="27" y="70"/>
                  <a:pt x="27" y="69"/>
                  <a:pt x="28" y="69"/>
                </a:cubicBezTo>
                <a:cubicBezTo>
                  <a:pt x="28" y="69"/>
                  <a:pt x="28" y="70"/>
                  <a:pt x="28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71"/>
                  <a:pt x="28" y="71"/>
                  <a:pt x="28" y="71"/>
                </a:cubicBezTo>
                <a:cubicBezTo>
                  <a:pt x="27" y="71"/>
                  <a:pt x="27" y="71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lose/>
                <a:moveTo>
                  <a:pt x="27" y="71"/>
                </a:moveTo>
                <a:cubicBezTo>
                  <a:pt x="27" y="71"/>
                  <a:pt x="27" y="71"/>
                  <a:pt x="28" y="71"/>
                </a:cubicBezTo>
                <a:cubicBezTo>
                  <a:pt x="28" y="71"/>
                  <a:pt x="28" y="71"/>
                  <a:pt x="28" y="71"/>
                </a:cubicBezTo>
                <a:cubicBezTo>
                  <a:pt x="28" y="72"/>
                  <a:pt x="28" y="72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7" y="72"/>
                  <a:pt x="27" y="72"/>
                  <a:pt x="27" y="72"/>
                </a:cubicBezTo>
                <a:cubicBezTo>
                  <a:pt x="27" y="72"/>
                  <a:pt x="27" y="72"/>
                  <a:pt x="27" y="72"/>
                </a:cubicBezTo>
                <a:cubicBezTo>
                  <a:pt x="27" y="72"/>
                  <a:pt x="27" y="72"/>
                  <a:pt x="27" y="71"/>
                </a:cubicBezTo>
                <a:close/>
                <a:moveTo>
                  <a:pt x="32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72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2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3" y="73"/>
                  <a:pt x="33" y="72"/>
                  <a:pt x="33" y="72"/>
                </a:cubicBezTo>
                <a:cubicBezTo>
                  <a:pt x="33" y="72"/>
                  <a:pt x="33" y="72"/>
                  <a:pt x="32" y="72"/>
                </a:cubicBezTo>
                <a:cubicBezTo>
                  <a:pt x="32" y="72"/>
                  <a:pt x="32" y="72"/>
                  <a:pt x="32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33" y="71"/>
                  <a:pt x="33" y="71"/>
                  <a:pt x="32" y="71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32" y="72"/>
                  <a:pt x="32" y="72"/>
                  <a:pt x="32" y="72"/>
                </a:cubicBezTo>
                <a:close/>
                <a:moveTo>
                  <a:pt x="31" y="71"/>
                </a:moveTo>
                <a:cubicBezTo>
                  <a:pt x="32" y="70"/>
                  <a:pt x="32" y="70"/>
                  <a:pt x="32" y="70"/>
                </a:cubicBezTo>
                <a:cubicBezTo>
                  <a:pt x="32" y="71"/>
                  <a:pt x="32" y="71"/>
                  <a:pt x="32" y="71"/>
                </a:cubicBezTo>
                <a:lnTo>
                  <a:pt x="31" y="71"/>
                </a:lnTo>
                <a:close/>
                <a:moveTo>
                  <a:pt x="40" y="73"/>
                </a:moveTo>
                <a:cubicBezTo>
                  <a:pt x="40" y="73"/>
                  <a:pt x="40" y="73"/>
                  <a:pt x="40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2" y="72"/>
                  <a:pt x="42" y="72"/>
                  <a:pt x="42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42" y="70"/>
                  <a:pt x="42" y="70"/>
                  <a:pt x="42" y="70"/>
                </a:cubicBezTo>
                <a:cubicBezTo>
                  <a:pt x="41" y="69"/>
                  <a:pt x="41" y="69"/>
                  <a:pt x="41" y="69"/>
                </a:cubicBezTo>
                <a:cubicBezTo>
                  <a:pt x="41" y="69"/>
                  <a:pt x="41" y="69"/>
                  <a:pt x="40" y="69"/>
                </a:cubicBezTo>
                <a:cubicBezTo>
                  <a:pt x="40" y="69"/>
                  <a:pt x="40" y="69"/>
                  <a:pt x="39" y="69"/>
                </a:cubicBezTo>
                <a:cubicBezTo>
                  <a:pt x="39" y="70"/>
                  <a:pt x="39" y="70"/>
                  <a:pt x="39" y="71"/>
                </a:cubicBezTo>
                <a:cubicBezTo>
                  <a:pt x="39" y="71"/>
                  <a:pt x="39" y="71"/>
                  <a:pt x="39" y="71"/>
                </a:cubicBezTo>
                <a:cubicBezTo>
                  <a:pt x="39" y="72"/>
                  <a:pt x="39" y="72"/>
                  <a:pt x="39" y="72"/>
                </a:cubicBezTo>
                <a:cubicBezTo>
                  <a:pt x="39" y="73"/>
                  <a:pt x="40" y="73"/>
                  <a:pt x="40" y="73"/>
                </a:cubicBezTo>
                <a:close/>
                <a:moveTo>
                  <a:pt x="40" y="71"/>
                </a:moveTo>
                <a:cubicBezTo>
                  <a:pt x="40" y="70"/>
                  <a:pt x="40" y="70"/>
                  <a:pt x="40" y="70"/>
                </a:cubicBezTo>
                <a:cubicBezTo>
                  <a:pt x="40" y="70"/>
                  <a:pt x="40" y="69"/>
                  <a:pt x="40" y="69"/>
                </a:cubicBezTo>
                <a:cubicBezTo>
                  <a:pt x="41" y="69"/>
                  <a:pt x="41" y="70"/>
                  <a:pt x="41" y="70"/>
                </a:cubicBezTo>
                <a:cubicBezTo>
                  <a:pt x="41" y="70"/>
                  <a:pt x="41" y="70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2"/>
                  <a:pt x="41" y="72"/>
                  <a:pt x="40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2"/>
                  <a:pt x="40" y="72"/>
                  <a:pt x="40" y="71"/>
                </a:cubicBezTo>
                <a:close/>
                <a:moveTo>
                  <a:pt x="43" y="70"/>
                </a:moveTo>
                <a:cubicBezTo>
                  <a:pt x="43" y="70"/>
                  <a:pt x="43" y="70"/>
                  <a:pt x="43" y="70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72"/>
                  <a:pt x="45" y="72"/>
                  <a:pt x="45" y="72"/>
                </a:cubicBezTo>
                <a:cubicBezTo>
                  <a:pt x="45" y="72"/>
                  <a:pt x="45" y="72"/>
                  <a:pt x="45" y="72"/>
                </a:cubicBezTo>
                <a:cubicBezTo>
                  <a:pt x="45" y="72"/>
                  <a:pt x="45" y="72"/>
                  <a:pt x="46" y="72"/>
                </a:cubicBezTo>
                <a:cubicBezTo>
                  <a:pt x="46" y="72"/>
                  <a:pt x="46" y="73"/>
                  <a:pt x="46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3" y="73"/>
                  <a:pt x="43" y="72"/>
                  <a:pt x="43" y="72"/>
                </a:cubicBezTo>
                <a:cubicBezTo>
                  <a:pt x="43" y="72"/>
                  <a:pt x="43" y="72"/>
                  <a:pt x="43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0"/>
                  <a:pt x="44" y="70"/>
                  <a:pt x="44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70"/>
                  <a:pt x="43" y="70"/>
                  <a:pt x="43" y="70"/>
                </a:cubicBezTo>
                <a:close/>
                <a:moveTo>
                  <a:pt x="49" y="73"/>
                </a:moveTo>
                <a:cubicBezTo>
                  <a:pt x="46" y="73"/>
                  <a:pt x="46" y="73"/>
                  <a:pt x="46" y="73"/>
                </a:cubicBezTo>
                <a:cubicBezTo>
                  <a:pt x="46" y="72"/>
                  <a:pt x="46" y="72"/>
                  <a:pt x="46" y="72"/>
                </a:cubicBezTo>
                <a:cubicBezTo>
                  <a:pt x="48" y="71"/>
                  <a:pt x="48" y="71"/>
                  <a:pt x="49" y="70"/>
                </a:cubicBezTo>
                <a:cubicBezTo>
                  <a:pt x="49" y="70"/>
                  <a:pt x="49" y="70"/>
                  <a:pt x="49" y="70"/>
                </a:cubicBezTo>
                <a:cubicBezTo>
                  <a:pt x="49" y="70"/>
                  <a:pt x="49" y="70"/>
                  <a:pt x="49" y="70"/>
                </a:cubicBezTo>
                <a:cubicBezTo>
                  <a:pt x="48" y="70"/>
                  <a:pt x="48" y="69"/>
                  <a:pt x="48" y="69"/>
                </a:cubicBezTo>
                <a:cubicBezTo>
                  <a:pt x="48" y="69"/>
                  <a:pt x="48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69"/>
                </a:cubicBezTo>
                <a:cubicBezTo>
                  <a:pt x="47" y="69"/>
                  <a:pt x="47" y="69"/>
                  <a:pt x="47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8" y="69"/>
                  <a:pt x="49" y="69"/>
                  <a:pt x="49" y="69"/>
                </a:cubicBezTo>
                <a:cubicBezTo>
                  <a:pt x="49" y="69"/>
                  <a:pt x="49" y="70"/>
                  <a:pt x="49" y="70"/>
                </a:cubicBezTo>
                <a:cubicBezTo>
                  <a:pt x="49" y="70"/>
                  <a:pt x="49" y="70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71"/>
                  <a:pt x="48" y="72"/>
                  <a:pt x="47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3"/>
                  <a:pt x="49" y="73"/>
                </a:cubicBezTo>
                <a:close/>
                <a:moveTo>
                  <a:pt x="51" y="73"/>
                </a:moveTo>
                <a:cubicBezTo>
                  <a:pt x="50" y="73"/>
                  <a:pt x="50" y="73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2" y="72"/>
                  <a:pt x="52" y="72"/>
                </a:cubicBezTo>
                <a:cubicBezTo>
                  <a:pt x="52" y="72"/>
                  <a:pt x="52" y="72"/>
                  <a:pt x="53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1"/>
                  <a:pt x="53" y="71"/>
                  <a:pt x="53" y="71"/>
                </a:cubicBezTo>
                <a:cubicBezTo>
                  <a:pt x="52" y="71"/>
                  <a:pt x="52" y="71"/>
                  <a:pt x="52" y="71"/>
                </a:cubicBezTo>
                <a:cubicBezTo>
                  <a:pt x="52" y="71"/>
                  <a:pt x="52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69"/>
                  <a:pt x="51" y="69"/>
                  <a:pt x="51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70"/>
                  <a:pt x="53" y="70"/>
                  <a:pt x="53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70"/>
                  <a:pt x="53" y="70"/>
                  <a:pt x="53" y="71"/>
                </a:cubicBezTo>
                <a:cubicBezTo>
                  <a:pt x="53" y="71"/>
                  <a:pt x="53" y="71"/>
                  <a:pt x="53" y="72"/>
                </a:cubicBezTo>
                <a:cubicBezTo>
                  <a:pt x="53" y="72"/>
                  <a:pt x="53" y="72"/>
                  <a:pt x="53" y="73"/>
                </a:cubicBezTo>
                <a:cubicBezTo>
                  <a:pt x="53" y="73"/>
                  <a:pt x="52" y="73"/>
                  <a:pt x="52" y="73"/>
                </a:cubicBezTo>
                <a:cubicBezTo>
                  <a:pt x="51" y="73"/>
                  <a:pt x="51" y="73"/>
                  <a:pt x="51" y="73"/>
                </a:cubicBezTo>
                <a:close/>
                <a:moveTo>
                  <a:pt x="60" y="73"/>
                </a:moveTo>
                <a:cubicBezTo>
                  <a:pt x="60" y="73"/>
                  <a:pt x="60" y="73"/>
                  <a:pt x="60" y="73"/>
                </a:cubicBezTo>
                <a:cubicBezTo>
                  <a:pt x="61" y="73"/>
                  <a:pt x="61" y="73"/>
                  <a:pt x="61" y="73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1"/>
                  <a:pt x="62" y="71"/>
                  <a:pt x="61" y="71"/>
                </a:cubicBezTo>
                <a:cubicBezTo>
                  <a:pt x="61" y="70"/>
                  <a:pt x="61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70"/>
                  <a:pt x="61" y="70"/>
                </a:cubicBezTo>
                <a:cubicBezTo>
                  <a:pt x="61" y="70"/>
                  <a:pt x="62" y="69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0" y="69"/>
                  <a:pt x="60" y="69"/>
                </a:cubicBezTo>
                <a:cubicBezTo>
                  <a:pt x="60" y="69"/>
                  <a:pt x="59" y="69"/>
                  <a:pt x="59" y="70"/>
                </a:cubicBezTo>
                <a:cubicBezTo>
                  <a:pt x="59" y="70"/>
                  <a:pt x="59" y="70"/>
                  <a:pt x="59" y="71"/>
                </a:cubicBezTo>
                <a:cubicBezTo>
                  <a:pt x="59" y="71"/>
                  <a:pt x="59" y="72"/>
                  <a:pt x="59" y="72"/>
                </a:cubicBezTo>
                <a:cubicBezTo>
                  <a:pt x="59" y="72"/>
                  <a:pt x="59" y="73"/>
                  <a:pt x="60" y="73"/>
                </a:cubicBezTo>
                <a:close/>
                <a:moveTo>
                  <a:pt x="60" y="71"/>
                </a:moveTo>
                <a:cubicBezTo>
                  <a:pt x="60" y="71"/>
                  <a:pt x="60" y="71"/>
                  <a:pt x="60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0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1"/>
                  <a:pt x="60" y="71"/>
                  <a:pt x="60" y="71"/>
                </a:cubicBezTo>
                <a:close/>
                <a:moveTo>
                  <a:pt x="63" y="73"/>
                </a:moveTo>
                <a:cubicBezTo>
                  <a:pt x="64" y="73"/>
                  <a:pt x="64" y="73"/>
                  <a:pt x="64" y="73"/>
                </a:cubicBezTo>
                <a:cubicBezTo>
                  <a:pt x="65" y="73"/>
                  <a:pt x="65" y="73"/>
                  <a:pt x="65" y="73"/>
                </a:cubicBezTo>
                <a:cubicBezTo>
                  <a:pt x="65" y="72"/>
                  <a:pt x="66" y="72"/>
                  <a:pt x="66" y="72"/>
                </a:cubicBezTo>
                <a:cubicBezTo>
                  <a:pt x="66" y="71"/>
                  <a:pt x="65" y="71"/>
                  <a:pt x="65" y="71"/>
                </a:cubicBezTo>
                <a:cubicBezTo>
                  <a:pt x="65" y="70"/>
                  <a:pt x="65" y="70"/>
                  <a:pt x="64" y="70"/>
                </a:cubicBezTo>
                <a:cubicBezTo>
                  <a:pt x="64" y="70"/>
                  <a:pt x="64" y="70"/>
                  <a:pt x="64" y="70"/>
                </a:cubicBezTo>
                <a:cubicBezTo>
                  <a:pt x="64" y="70"/>
                  <a:pt x="64" y="71"/>
                  <a:pt x="63" y="71"/>
                </a:cubicBezTo>
                <a:cubicBezTo>
                  <a:pt x="63" y="70"/>
                  <a:pt x="64" y="70"/>
                  <a:pt x="64" y="70"/>
                </a:cubicBezTo>
                <a:cubicBezTo>
                  <a:pt x="64" y="70"/>
                  <a:pt x="64" y="70"/>
                  <a:pt x="64" y="70"/>
                </a:cubicBezTo>
                <a:cubicBezTo>
                  <a:pt x="64" y="69"/>
                  <a:pt x="65" y="69"/>
                  <a:pt x="65" y="69"/>
                </a:cubicBezTo>
                <a:cubicBezTo>
                  <a:pt x="65" y="69"/>
                  <a:pt x="65" y="69"/>
                  <a:pt x="65" y="69"/>
                </a:cubicBezTo>
                <a:cubicBezTo>
                  <a:pt x="65" y="69"/>
                  <a:pt x="65" y="70"/>
                  <a:pt x="65" y="70"/>
                </a:cubicBezTo>
                <a:cubicBezTo>
                  <a:pt x="65" y="70"/>
                  <a:pt x="65" y="69"/>
                  <a:pt x="65" y="69"/>
                </a:cubicBezTo>
                <a:cubicBezTo>
                  <a:pt x="65" y="69"/>
                  <a:pt x="66" y="69"/>
                  <a:pt x="66" y="69"/>
                </a:cubicBezTo>
                <a:cubicBezTo>
                  <a:pt x="66" y="69"/>
                  <a:pt x="65" y="69"/>
                  <a:pt x="65" y="69"/>
                </a:cubicBezTo>
                <a:cubicBezTo>
                  <a:pt x="65" y="69"/>
                  <a:pt x="65" y="69"/>
                  <a:pt x="65" y="69"/>
                </a:cubicBezTo>
                <a:cubicBezTo>
                  <a:pt x="64" y="69"/>
                  <a:pt x="64" y="69"/>
                  <a:pt x="64" y="69"/>
                </a:cubicBezTo>
                <a:cubicBezTo>
                  <a:pt x="64" y="69"/>
                  <a:pt x="63" y="69"/>
                  <a:pt x="63" y="70"/>
                </a:cubicBezTo>
                <a:cubicBezTo>
                  <a:pt x="63" y="70"/>
                  <a:pt x="63" y="70"/>
                  <a:pt x="63" y="71"/>
                </a:cubicBezTo>
                <a:cubicBezTo>
                  <a:pt x="63" y="71"/>
                  <a:pt x="63" y="72"/>
                  <a:pt x="63" y="72"/>
                </a:cubicBezTo>
                <a:cubicBezTo>
                  <a:pt x="63" y="72"/>
                  <a:pt x="63" y="73"/>
                  <a:pt x="63" y="73"/>
                </a:cubicBezTo>
                <a:close/>
                <a:moveTo>
                  <a:pt x="64" y="71"/>
                </a:move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5" y="71"/>
                  <a:pt x="65" y="71"/>
                </a:cubicBezTo>
                <a:cubicBezTo>
                  <a:pt x="65" y="71"/>
                  <a:pt x="65" y="72"/>
                  <a:pt x="65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5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3" y="72"/>
                </a:cubicBezTo>
                <a:cubicBezTo>
                  <a:pt x="64" y="71"/>
                  <a:pt x="64" y="71"/>
                  <a:pt x="64" y="71"/>
                </a:cubicBezTo>
                <a:close/>
                <a:moveTo>
                  <a:pt x="69" y="73"/>
                </a:moveTo>
                <a:cubicBezTo>
                  <a:pt x="66" y="73"/>
                  <a:pt x="66" y="73"/>
                  <a:pt x="66" y="73"/>
                </a:cubicBezTo>
                <a:cubicBezTo>
                  <a:pt x="66" y="72"/>
                  <a:pt x="66" y="72"/>
                  <a:pt x="66" y="72"/>
                </a:cubicBezTo>
                <a:cubicBezTo>
                  <a:pt x="67" y="71"/>
                  <a:pt x="68" y="71"/>
                  <a:pt x="68" y="70"/>
                </a:cubicBezTo>
                <a:cubicBezTo>
                  <a:pt x="68" y="70"/>
                  <a:pt x="68" y="70"/>
                  <a:pt x="68" y="70"/>
                </a:cubicBezTo>
                <a:cubicBezTo>
                  <a:pt x="68" y="70"/>
                  <a:pt x="68" y="70"/>
                  <a:pt x="68" y="70"/>
                </a:cubicBezTo>
                <a:cubicBezTo>
                  <a:pt x="68" y="69"/>
                  <a:pt x="68" y="69"/>
                  <a:pt x="68" y="69"/>
                </a:cubicBezTo>
                <a:cubicBezTo>
                  <a:pt x="68" y="69"/>
                  <a:pt x="67" y="69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70"/>
                  <a:pt x="67" y="70"/>
                  <a:pt x="6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6" y="70"/>
                  <a:pt x="66" y="70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8" y="69"/>
                  <a:pt x="68" y="69"/>
                </a:cubicBezTo>
                <a:cubicBezTo>
                  <a:pt x="68" y="69"/>
                  <a:pt x="68" y="69"/>
                  <a:pt x="69" y="69"/>
                </a:cubicBezTo>
                <a:cubicBezTo>
                  <a:pt x="69" y="69"/>
                  <a:pt x="69" y="70"/>
                  <a:pt x="69" y="70"/>
                </a:cubicBezTo>
                <a:cubicBezTo>
                  <a:pt x="69" y="70"/>
                  <a:pt x="69" y="70"/>
                  <a:pt x="69" y="70"/>
                </a:cubicBezTo>
                <a:cubicBezTo>
                  <a:pt x="69" y="71"/>
                  <a:pt x="69" y="71"/>
                  <a:pt x="68" y="71"/>
                </a:cubicBezTo>
                <a:cubicBezTo>
                  <a:pt x="68" y="71"/>
                  <a:pt x="68" y="72"/>
                  <a:pt x="67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2"/>
                  <a:pt x="69" y="72"/>
                  <a:pt x="69" y="73"/>
                </a:cubicBezTo>
                <a:close/>
                <a:moveTo>
                  <a:pt x="73" y="73"/>
                </a:moveTo>
                <a:cubicBezTo>
                  <a:pt x="70" y="73"/>
                  <a:pt x="70" y="73"/>
                  <a:pt x="70" y="73"/>
                </a:cubicBezTo>
                <a:cubicBezTo>
                  <a:pt x="70" y="72"/>
                  <a:pt x="70" y="72"/>
                  <a:pt x="70" y="72"/>
                </a:cubicBezTo>
                <a:cubicBezTo>
                  <a:pt x="71" y="71"/>
                  <a:pt x="72" y="71"/>
                  <a:pt x="72" y="70"/>
                </a:cubicBezTo>
                <a:cubicBezTo>
                  <a:pt x="72" y="70"/>
                  <a:pt x="72" y="70"/>
                  <a:pt x="72" y="70"/>
                </a:cubicBezTo>
                <a:cubicBezTo>
                  <a:pt x="72" y="70"/>
                  <a:pt x="72" y="70"/>
                  <a:pt x="72" y="70"/>
                </a:cubicBezTo>
                <a:cubicBezTo>
                  <a:pt x="72" y="69"/>
                  <a:pt x="72" y="69"/>
                  <a:pt x="72" y="69"/>
                </a:cubicBezTo>
                <a:cubicBezTo>
                  <a:pt x="71" y="69"/>
                  <a:pt x="71" y="69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0"/>
                  <a:pt x="70" y="70"/>
                  <a:pt x="70" y="69"/>
                </a:cubicBezTo>
                <a:cubicBezTo>
                  <a:pt x="70" y="69"/>
                  <a:pt x="71" y="69"/>
                  <a:pt x="71" y="69"/>
                </a:cubicBezTo>
                <a:cubicBezTo>
                  <a:pt x="71" y="69"/>
                  <a:pt x="71" y="69"/>
                  <a:pt x="72" y="69"/>
                </a:cubicBezTo>
                <a:cubicBezTo>
                  <a:pt x="72" y="69"/>
                  <a:pt x="72" y="69"/>
                  <a:pt x="73" y="69"/>
                </a:cubicBezTo>
                <a:cubicBezTo>
                  <a:pt x="73" y="69"/>
                  <a:pt x="73" y="70"/>
                  <a:pt x="73" y="70"/>
                </a:cubicBezTo>
                <a:cubicBezTo>
                  <a:pt x="73" y="70"/>
                  <a:pt x="73" y="70"/>
                  <a:pt x="73" y="70"/>
                </a:cubicBezTo>
                <a:cubicBezTo>
                  <a:pt x="73" y="71"/>
                  <a:pt x="73" y="71"/>
                  <a:pt x="72" y="71"/>
                </a:cubicBezTo>
                <a:cubicBezTo>
                  <a:pt x="72" y="71"/>
                  <a:pt x="72" y="72"/>
                  <a:pt x="71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3" y="72"/>
                  <a:pt x="73" y="72"/>
                  <a:pt x="73" y="73"/>
                </a:cubicBezTo>
                <a:close/>
                <a:moveTo>
                  <a:pt x="79" y="72"/>
                </a:moveTo>
                <a:cubicBezTo>
                  <a:pt x="79" y="72"/>
                  <a:pt x="79" y="72"/>
                  <a:pt x="79" y="72"/>
                </a:cubicBezTo>
                <a:cubicBezTo>
                  <a:pt x="79" y="72"/>
                  <a:pt x="79" y="72"/>
                  <a:pt x="79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69"/>
                  <a:pt x="80" y="69"/>
                  <a:pt x="80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8" y="72"/>
                  <a:pt x="78" y="72"/>
                  <a:pt x="78" y="72"/>
                </a:cubicBezTo>
                <a:cubicBezTo>
                  <a:pt x="78" y="72"/>
                  <a:pt x="78" y="72"/>
                  <a:pt x="78" y="72"/>
                </a:cubicBezTo>
                <a:cubicBezTo>
                  <a:pt x="79" y="72"/>
                  <a:pt x="79" y="72"/>
                  <a:pt x="79" y="72"/>
                </a:cubicBezTo>
                <a:close/>
                <a:moveTo>
                  <a:pt x="78" y="72"/>
                </a:moveTo>
                <a:cubicBezTo>
                  <a:pt x="79" y="70"/>
                  <a:pt x="79" y="70"/>
                  <a:pt x="79" y="70"/>
                </a:cubicBezTo>
                <a:cubicBezTo>
                  <a:pt x="79" y="72"/>
                  <a:pt x="79" y="72"/>
                  <a:pt x="79" y="72"/>
                </a:cubicBezTo>
                <a:lnTo>
                  <a:pt x="78" y="72"/>
                </a:lnTo>
                <a:close/>
                <a:moveTo>
                  <a:pt x="83" y="72"/>
                </a:moveTo>
                <a:cubicBezTo>
                  <a:pt x="83" y="72"/>
                  <a:pt x="83" y="72"/>
                  <a:pt x="83" y="72"/>
                </a:cubicBezTo>
                <a:cubicBezTo>
                  <a:pt x="83" y="72"/>
                  <a:pt x="83" y="72"/>
                  <a:pt x="83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69"/>
                  <a:pt x="84" y="69"/>
                  <a:pt x="84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3" y="72"/>
                  <a:pt x="83" y="72"/>
                  <a:pt x="83" y="72"/>
                </a:cubicBezTo>
                <a:close/>
                <a:moveTo>
                  <a:pt x="82" y="72"/>
                </a:moveTo>
                <a:cubicBezTo>
                  <a:pt x="83" y="70"/>
                  <a:pt x="83" y="70"/>
                  <a:pt x="83" y="70"/>
                </a:cubicBezTo>
                <a:cubicBezTo>
                  <a:pt x="83" y="72"/>
                  <a:pt x="83" y="72"/>
                  <a:pt x="83" y="72"/>
                </a:cubicBezTo>
                <a:lnTo>
                  <a:pt x="82" y="72"/>
                </a:lnTo>
                <a:close/>
                <a:moveTo>
                  <a:pt x="87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72"/>
                  <a:pt x="87" y="72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9"/>
                  <a:pt x="87" y="69"/>
                  <a:pt x="87" y="69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7" y="72"/>
                  <a:pt x="87" y="72"/>
                  <a:pt x="87" y="72"/>
                </a:cubicBezTo>
                <a:close/>
                <a:moveTo>
                  <a:pt x="86" y="72"/>
                </a:moveTo>
                <a:cubicBezTo>
                  <a:pt x="87" y="70"/>
                  <a:pt x="87" y="70"/>
                  <a:pt x="87" y="70"/>
                </a:cubicBezTo>
                <a:cubicBezTo>
                  <a:pt x="87" y="72"/>
                  <a:pt x="87" y="72"/>
                  <a:pt x="87" y="72"/>
                </a:cubicBezTo>
                <a:lnTo>
                  <a:pt x="86" y="72"/>
                </a:lnTo>
                <a:close/>
                <a:moveTo>
                  <a:pt x="91" y="72"/>
                </a:moveTo>
                <a:cubicBezTo>
                  <a:pt x="91" y="72"/>
                  <a:pt x="91" y="72"/>
                  <a:pt x="91" y="72"/>
                </a:cubicBezTo>
                <a:cubicBezTo>
                  <a:pt x="90" y="72"/>
                  <a:pt x="90" y="72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1" y="73"/>
                </a:cubicBezTo>
                <a:cubicBezTo>
                  <a:pt x="91" y="73"/>
                  <a:pt x="91" y="73"/>
                  <a:pt x="91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69"/>
                  <a:pt x="92" y="69"/>
                  <a:pt x="92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89" y="72"/>
                  <a:pt x="89" y="72"/>
                  <a:pt x="89" y="72"/>
                </a:cubicBezTo>
                <a:cubicBezTo>
                  <a:pt x="89" y="72"/>
                  <a:pt x="89" y="72"/>
                  <a:pt x="89" y="72"/>
                </a:cubicBezTo>
                <a:cubicBezTo>
                  <a:pt x="91" y="72"/>
                  <a:pt x="91" y="72"/>
                  <a:pt x="91" y="72"/>
                </a:cubicBezTo>
                <a:close/>
                <a:moveTo>
                  <a:pt x="90" y="72"/>
                </a:moveTo>
                <a:cubicBezTo>
                  <a:pt x="91" y="70"/>
                  <a:pt x="91" y="70"/>
                  <a:pt x="91" y="70"/>
                </a:cubicBezTo>
                <a:cubicBezTo>
                  <a:pt x="91" y="72"/>
                  <a:pt x="91" y="72"/>
                  <a:pt x="91" y="72"/>
                </a:cubicBezTo>
                <a:lnTo>
                  <a:pt x="90" y="72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Freeform 16"/>
          <p:cNvSpPr>
            <a:spLocks noEditPoints="1"/>
          </p:cNvSpPr>
          <p:nvPr/>
        </p:nvSpPr>
        <p:spPr bwMode="auto">
          <a:xfrm>
            <a:off x="6583676" y="3732525"/>
            <a:ext cx="433077" cy="433077"/>
          </a:xfrm>
          <a:custGeom>
            <a:avLst/>
            <a:gdLst>
              <a:gd name="T0" fmla="*/ 128 w 128"/>
              <a:gd name="T1" fmla="*/ 120 h 128"/>
              <a:gd name="T2" fmla="*/ 0 w 128"/>
              <a:gd name="T3" fmla="*/ 128 h 128"/>
              <a:gd name="T4" fmla="*/ 8 w 128"/>
              <a:gd name="T5" fmla="*/ 0 h 128"/>
              <a:gd name="T6" fmla="*/ 16 w 128"/>
              <a:gd name="T7" fmla="*/ 24 h 128"/>
              <a:gd name="T8" fmla="*/ 8 w 128"/>
              <a:gd name="T9" fmla="*/ 32 h 128"/>
              <a:gd name="T10" fmla="*/ 16 w 128"/>
              <a:gd name="T11" fmla="*/ 48 h 128"/>
              <a:gd name="T12" fmla="*/ 8 w 128"/>
              <a:gd name="T13" fmla="*/ 56 h 128"/>
              <a:gd name="T14" fmla="*/ 16 w 128"/>
              <a:gd name="T15" fmla="*/ 72 h 128"/>
              <a:gd name="T16" fmla="*/ 8 w 128"/>
              <a:gd name="T17" fmla="*/ 80 h 128"/>
              <a:gd name="T18" fmla="*/ 16 w 128"/>
              <a:gd name="T19" fmla="*/ 96 h 128"/>
              <a:gd name="T20" fmla="*/ 8 w 128"/>
              <a:gd name="T21" fmla="*/ 104 h 128"/>
              <a:gd name="T22" fmla="*/ 24 w 128"/>
              <a:gd name="T23" fmla="*/ 84 h 128"/>
              <a:gd name="T24" fmla="*/ 39 w 128"/>
              <a:gd name="T25" fmla="*/ 72 h 128"/>
              <a:gd name="T26" fmla="*/ 48 w 128"/>
              <a:gd name="T27" fmla="*/ 52 h 128"/>
              <a:gd name="T28" fmla="*/ 72 w 128"/>
              <a:gd name="T29" fmla="*/ 52 h 128"/>
              <a:gd name="T30" fmla="*/ 85 w 128"/>
              <a:gd name="T31" fmla="*/ 66 h 128"/>
              <a:gd name="T32" fmla="*/ 93 w 128"/>
              <a:gd name="T33" fmla="*/ 64 h 128"/>
              <a:gd name="T34" fmla="*/ 104 w 128"/>
              <a:gd name="T35" fmla="*/ 28 h 128"/>
              <a:gd name="T36" fmla="*/ 128 w 128"/>
              <a:gd name="T37" fmla="*/ 28 h 128"/>
              <a:gd name="T38" fmla="*/ 114 w 128"/>
              <a:gd name="T39" fmla="*/ 40 h 128"/>
              <a:gd name="T40" fmla="*/ 104 w 128"/>
              <a:gd name="T41" fmla="*/ 76 h 128"/>
              <a:gd name="T42" fmla="*/ 80 w 128"/>
              <a:gd name="T43" fmla="*/ 76 h 128"/>
              <a:gd name="T44" fmla="*/ 66 w 128"/>
              <a:gd name="T45" fmla="*/ 62 h 128"/>
              <a:gd name="T46" fmla="*/ 56 w 128"/>
              <a:gd name="T47" fmla="*/ 63 h 128"/>
              <a:gd name="T48" fmla="*/ 48 w 128"/>
              <a:gd name="T49" fmla="*/ 84 h 128"/>
              <a:gd name="T50" fmla="*/ 24 w 128"/>
              <a:gd name="T51" fmla="*/ 84 h 128"/>
              <a:gd name="T52" fmla="*/ 116 w 128"/>
              <a:gd name="T53" fmla="*/ 32 h 128"/>
              <a:gd name="T54" fmla="*/ 116 w 128"/>
              <a:gd name="T55" fmla="*/ 24 h 128"/>
              <a:gd name="T56" fmla="*/ 88 w 128"/>
              <a:gd name="T57" fmla="*/ 76 h 128"/>
              <a:gd name="T58" fmla="*/ 96 w 128"/>
              <a:gd name="T59" fmla="*/ 76 h 128"/>
              <a:gd name="T60" fmla="*/ 88 w 128"/>
              <a:gd name="T61" fmla="*/ 76 h 128"/>
              <a:gd name="T62" fmla="*/ 60 w 128"/>
              <a:gd name="T63" fmla="*/ 56 h 128"/>
              <a:gd name="T64" fmla="*/ 60 w 128"/>
              <a:gd name="T65" fmla="*/ 48 h 128"/>
              <a:gd name="T66" fmla="*/ 32 w 128"/>
              <a:gd name="T67" fmla="*/ 84 h 128"/>
              <a:gd name="T68" fmla="*/ 40 w 128"/>
              <a:gd name="T69" fmla="*/ 84 h 128"/>
              <a:gd name="T70" fmla="*/ 32 w 128"/>
              <a:gd name="T71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8" y="120"/>
                </a:moveTo>
                <a:cubicBezTo>
                  <a:pt x="128" y="120"/>
                  <a:pt x="128" y="120"/>
                  <a:pt x="128" y="120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24"/>
                  <a:pt x="8" y="24"/>
                  <a:pt x="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32"/>
                  <a:pt x="16" y="32"/>
                  <a:pt x="16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48"/>
                  <a:pt x="8" y="48"/>
                  <a:pt x="8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56"/>
                  <a:pt x="16" y="56"/>
                  <a:pt x="1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72"/>
                  <a:pt x="8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80"/>
                  <a:pt x="16" y="80"/>
                  <a:pt x="16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96"/>
                  <a:pt x="8" y="96"/>
                  <a:pt x="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8" y="104"/>
                  <a:pt x="8" y="104"/>
                  <a:pt x="8" y="104"/>
                </a:cubicBezTo>
                <a:lnTo>
                  <a:pt x="8" y="120"/>
                </a:lnTo>
                <a:close/>
                <a:moveTo>
                  <a:pt x="24" y="84"/>
                </a:moveTo>
                <a:cubicBezTo>
                  <a:pt x="24" y="77"/>
                  <a:pt x="29" y="72"/>
                  <a:pt x="36" y="72"/>
                </a:cubicBezTo>
                <a:cubicBezTo>
                  <a:pt x="37" y="72"/>
                  <a:pt x="38" y="72"/>
                  <a:pt x="39" y="72"/>
                </a:cubicBezTo>
                <a:cubicBezTo>
                  <a:pt x="50" y="58"/>
                  <a:pt x="50" y="58"/>
                  <a:pt x="50" y="58"/>
                </a:cubicBezTo>
                <a:cubicBezTo>
                  <a:pt x="48" y="56"/>
                  <a:pt x="48" y="54"/>
                  <a:pt x="48" y="52"/>
                </a:cubicBezTo>
                <a:cubicBezTo>
                  <a:pt x="48" y="45"/>
                  <a:pt x="53" y="40"/>
                  <a:pt x="60" y="40"/>
                </a:cubicBezTo>
                <a:cubicBezTo>
                  <a:pt x="66" y="40"/>
                  <a:pt x="72" y="45"/>
                  <a:pt x="72" y="52"/>
                </a:cubicBezTo>
                <a:cubicBezTo>
                  <a:pt x="72" y="53"/>
                  <a:pt x="71" y="54"/>
                  <a:pt x="71" y="55"/>
                </a:cubicBezTo>
                <a:cubicBezTo>
                  <a:pt x="85" y="66"/>
                  <a:pt x="85" y="66"/>
                  <a:pt x="85" y="66"/>
                </a:cubicBezTo>
                <a:cubicBezTo>
                  <a:pt x="87" y="64"/>
                  <a:pt x="89" y="64"/>
                  <a:pt x="92" y="64"/>
                </a:cubicBezTo>
                <a:cubicBezTo>
                  <a:pt x="92" y="64"/>
                  <a:pt x="93" y="64"/>
                  <a:pt x="93" y="64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5" y="34"/>
                  <a:pt x="104" y="31"/>
                  <a:pt x="104" y="28"/>
                </a:cubicBezTo>
                <a:cubicBezTo>
                  <a:pt x="104" y="21"/>
                  <a:pt x="109" y="16"/>
                  <a:pt x="116" y="16"/>
                </a:cubicBezTo>
                <a:cubicBezTo>
                  <a:pt x="122" y="16"/>
                  <a:pt x="128" y="21"/>
                  <a:pt x="128" y="28"/>
                </a:cubicBezTo>
                <a:cubicBezTo>
                  <a:pt x="128" y="34"/>
                  <a:pt x="122" y="40"/>
                  <a:pt x="116" y="40"/>
                </a:cubicBezTo>
                <a:cubicBezTo>
                  <a:pt x="115" y="40"/>
                  <a:pt x="115" y="40"/>
                  <a:pt x="114" y="40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2" y="70"/>
                  <a:pt x="104" y="72"/>
                  <a:pt x="104" y="76"/>
                </a:cubicBezTo>
                <a:cubicBezTo>
                  <a:pt x="104" y="82"/>
                  <a:pt x="98" y="88"/>
                  <a:pt x="92" y="88"/>
                </a:cubicBezTo>
                <a:cubicBezTo>
                  <a:pt x="85" y="88"/>
                  <a:pt x="80" y="82"/>
                  <a:pt x="80" y="76"/>
                </a:cubicBezTo>
                <a:cubicBezTo>
                  <a:pt x="80" y="74"/>
                  <a:pt x="80" y="73"/>
                  <a:pt x="80" y="72"/>
                </a:cubicBezTo>
                <a:cubicBezTo>
                  <a:pt x="66" y="62"/>
                  <a:pt x="66" y="62"/>
                  <a:pt x="66" y="62"/>
                </a:cubicBezTo>
                <a:cubicBezTo>
                  <a:pt x="64" y="63"/>
                  <a:pt x="62" y="64"/>
                  <a:pt x="60" y="64"/>
                </a:cubicBezTo>
                <a:cubicBezTo>
                  <a:pt x="58" y="64"/>
                  <a:pt x="57" y="63"/>
                  <a:pt x="56" y="63"/>
                </a:cubicBezTo>
                <a:cubicBezTo>
                  <a:pt x="46" y="77"/>
                  <a:pt x="46" y="77"/>
                  <a:pt x="46" y="77"/>
                </a:cubicBezTo>
                <a:cubicBezTo>
                  <a:pt x="47" y="79"/>
                  <a:pt x="48" y="81"/>
                  <a:pt x="48" y="84"/>
                </a:cubicBezTo>
                <a:cubicBezTo>
                  <a:pt x="48" y="90"/>
                  <a:pt x="42" y="96"/>
                  <a:pt x="36" y="96"/>
                </a:cubicBezTo>
                <a:cubicBezTo>
                  <a:pt x="29" y="96"/>
                  <a:pt x="24" y="90"/>
                  <a:pt x="24" y="84"/>
                </a:cubicBezTo>
                <a:close/>
                <a:moveTo>
                  <a:pt x="112" y="28"/>
                </a:moveTo>
                <a:cubicBezTo>
                  <a:pt x="112" y="30"/>
                  <a:pt x="113" y="32"/>
                  <a:pt x="116" y="32"/>
                </a:cubicBezTo>
                <a:cubicBezTo>
                  <a:pt x="118" y="32"/>
                  <a:pt x="120" y="30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cubicBezTo>
                  <a:pt x="113" y="24"/>
                  <a:pt x="112" y="26"/>
                  <a:pt x="112" y="28"/>
                </a:cubicBezTo>
                <a:moveTo>
                  <a:pt x="88" y="76"/>
                </a:moveTo>
                <a:cubicBezTo>
                  <a:pt x="88" y="78"/>
                  <a:pt x="89" y="80"/>
                  <a:pt x="92" y="80"/>
                </a:cubicBezTo>
                <a:cubicBezTo>
                  <a:pt x="94" y="80"/>
                  <a:pt x="96" y="78"/>
                  <a:pt x="96" y="76"/>
                </a:cubicBezTo>
                <a:cubicBezTo>
                  <a:pt x="96" y="74"/>
                  <a:pt x="94" y="72"/>
                  <a:pt x="92" y="72"/>
                </a:cubicBezTo>
                <a:cubicBezTo>
                  <a:pt x="89" y="72"/>
                  <a:pt x="88" y="74"/>
                  <a:pt x="88" y="76"/>
                </a:cubicBezTo>
                <a:moveTo>
                  <a:pt x="56" y="52"/>
                </a:moveTo>
                <a:cubicBezTo>
                  <a:pt x="56" y="54"/>
                  <a:pt x="57" y="56"/>
                  <a:pt x="60" y="56"/>
                </a:cubicBezTo>
                <a:cubicBezTo>
                  <a:pt x="62" y="56"/>
                  <a:pt x="64" y="54"/>
                  <a:pt x="64" y="52"/>
                </a:cubicBezTo>
                <a:cubicBezTo>
                  <a:pt x="64" y="50"/>
                  <a:pt x="62" y="48"/>
                  <a:pt x="60" y="48"/>
                </a:cubicBezTo>
                <a:cubicBezTo>
                  <a:pt x="57" y="48"/>
                  <a:pt x="56" y="50"/>
                  <a:pt x="56" y="52"/>
                </a:cubicBezTo>
                <a:moveTo>
                  <a:pt x="32" y="84"/>
                </a:moveTo>
                <a:cubicBezTo>
                  <a:pt x="32" y="86"/>
                  <a:pt x="33" y="88"/>
                  <a:pt x="36" y="88"/>
                </a:cubicBezTo>
                <a:cubicBezTo>
                  <a:pt x="38" y="88"/>
                  <a:pt x="40" y="86"/>
                  <a:pt x="40" y="84"/>
                </a:cubicBezTo>
                <a:cubicBezTo>
                  <a:pt x="40" y="82"/>
                  <a:pt x="38" y="80"/>
                  <a:pt x="36" y="80"/>
                </a:cubicBezTo>
                <a:cubicBezTo>
                  <a:pt x="33" y="80"/>
                  <a:pt x="32" y="82"/>
                  <a:pt x="32" y="84"/>
                </a:cubicBezTo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3" name="Freeform 63"/>
          <p:cNvSpPr>
            <a:spLocks noEditPoints="1"/>
          </p:cNvSpPr>
          <p:nvPr/>
        </p:nvSpPr>
        <p:spPr bwMode="auto">
          <a:xfrm>
            <a:off x="8431416" y="3720595"/>
            <a:ext cx="484101" cy="456939"/>
          </a:xfrm>
          <a:custGeom>
            <a:avLst/>
            <a:gdLst>
              <a:gd name="T0" fmla="*/ 64 w 128"/>
              <a:gd name="T1" fmla="*/ 65 h 121"/>
              <a:gd name="T2" fmla="*/ 59 w 128"/>
              <a:gd name="T3" fmla="*/ 63 h 121"/>
              <a:gd name="T4" fmla="*/ 58 w 128"/>
              <a:gd name="T5" fmla="*/ 52 h 121"/>
              <a:gd name="T6" fmla="*/ 98 w 128"/>
              <a:gd name="T7" fmla="*/ 4 h 121"/>
              <a:gd name="T8" fmla="*/ 109 w 128"/>
              <a:gd name="T9" fmla="*/ 3 h 121"/>
              <a:gd name="T10" fmla="*/ 110 w 128"/>
              <a:gd name="T11" fmla="*/ 14 h 121"/>
              <a:gd name="T12" fmla="*/ 70 w 128"/>
              <a:gd name="T13" fmla="*/ 62 h 121"/>
              <a:gd name="T14" fmla="*/ 64 w 128"/>
              <a:gd name="T15" fmla="*/ 65 h 121"/>
              <a:gd name="T16" fmla="*/ 128 w 128"/>
              <a:gd name="T17" fmla="*/ 57 h 121"/>
              <a:gd name="T18" fmla="*/ 128 w 128"/>
              <a:gd name="T19" fmla="*/ 65 h 121"/>
              <a:gd name="T20" fmla="*/ 120 w 128"/>
              <a:gd name="T21" fmla="*/ 73 h 121"/>
              <a:gd name="T22" fmla="*/ 112 w 128"/>
              <a:gd name="T23" fmla="*/ 121 h 121"/>
              <a:gd name="T24" fmla="*/ 16 w 128"/>
              <a:gd name="T25" fmla="*/ 121 h 121"/>
              <a:gd name="T26" fmla="*/ 8 w 128"/>
              <a:gd name="T27" fmla="*/ 73 h 121"/>
              <a:gd name="T28" fmla="*/ 0 w 128"/>
              <a:gd name="T29" fmla="*/ 65 h 121"/>
              <a:gd name="T30" fmla="*/ 0 w 128"/>
              <a:gd name="T31" fmla="*/ 57 h 121"/>
              <a:gd name="T32" fmla="*/ 8 w 128"/>
              <a:gd name="T33" fmla="*/ 49 h 121"/>
              <a:gd name="T34" fmla="*/ 55 w 128"/>
              <a:gd name="T35" fmla="*/ 49 h 121"/>
              <a:gd name="T36" fmla="*/ 55 w 128"/>
              <a:gd name="T37" fmla="*/ 49 h 121"/>
              <a:gd name="T38" fmla="*/ 56 w 128"/>
              <a:gd name="T39" fmla="*/ 66 h 121"/>
              <a:gd name="T40" fmla="*/ 64 w 128"/>
              <a:gd name="T41" fmla="*/ 69 h 121"/>
              <a:gd name="T42" fmla="*/ 73 w 128"/>
              <a:gd name="T43" fmla="*/ 64 h 121"/>
              <a:gd name="T44" fmla="*/ 86 w 128"/>
              <a:gd name="T45" fmla="*/ 49 h 121"/>
              <a:gd name="T46" fmla="*/ 120 w 128"/>
              <a:gd name="T47" fmla="*/ 49 h 121"/>
              <a:gd name="T48" fmla="*/ 128 w 128"/>
              <a:gd name="T49" fmla="*/ 57 h 121"/>
              <a:gd name="T50" fmla="*/ 36 w 128"/>
              <a:gd name="T51" fmla="*/ 85 h 121"/>
              <a:gd name="T52" fmla="*/ 32 w 128"/>
              <a:gd name="T53" fmla="*/ 81 h 121"/>
              <a:gd name="T54" fmla="*/ 28 w 128"/>
              <a:gd name="T55" fmla="*/ 85 h 121"/>
              <a:gd name="T56" fmla="*/ 28 w 128"/>
              <a:gd name="T57" fmla="*/ 109 h 121"/>
              <a:gd name="T58" fmla="*/ 32 w 128"/>
              <a:gd name="T59" fmla="*/ 113 h 121"/>
              <a:gd name="T60" fmla="*/ 36 w 128"/>
              <a:gd name="T61" fmla="*/ 109 h 121"/>
              <a:gd name="T62" fmla="*/ 36 w 128"/>
              <a:gd name="T63" fmla="*/ 85 h 121"/>
              <a:gd name="T64" fmla="*/ 52 w 128"/>
              <a:gd name="T65" fmla="*/ 85 h 121"/>
              <a:gd name="T66" fmla="*/ 48 w 128"/>
              <a:gd name="T67" fmla="*/ 81 h 121"/>
              <a:gd name="T68" fmla="*/ 44 w 128"/>
              <a:gd name="T69" fmla="*/ 85 h 121"/>
              <a:gd name="T70" fmla="*/ 44 w 128"/>
              <a:gd name="T71" fmla="*/ 109 h 121"/>
              <a:gd name="T72" fmla="*/ 48 w 128"/>
              <a:gd name="T73" fmla="*/ 113 h 121"/>
              <a:gd name="T74" fmla="*/ 52 w 128"/>
              <a:gd name="T75" fmla="*/ 109 h 121"/>
              <a:gd name="T76" fmla="*/ 52 w 128"/>
              <a:gd name="T77" fmla="*/ 85 h 121"/>
              <a:gd name="T78" fmla="*/ 68 w 128"/>
              <a:gd name="T79" fmla="*/ 85 h 121"/>
              <a:gd name="T80" fmla="*/ 64 w 128"/>
              <a:gd name="T81" fmla="*/ 81 h 121"/>
              <a:gd name="T82" fmla="*/ 60 w 128"/>
              <a:gd name="T83" fmla="*/ 85 h 121"/>
              <a:gd name="T84" fmla="*/ 60 w 128"/>
              <a:gd name="T85" fmla="*/ 109 h 121"/>
              <a:gd name="T86" fmla="*/ 64 w 128"/>
              <a:gd name="T87" fmla="*/ 113 h 121"/>
              <a:gd name="T88" fmla="*/ 68 w 128"/>
              <a:gd name="T89" fmla="*/ 109 h 121"/>
              <a:gd name="T90" fmla="*/ 68 w 128"/>
              <a:gd name="T91" fmla="*/ 85 h 121"/>
              <a:gd name="T92" fmla="*/ 84 w 128"/>
              <a:gd name="T93" fmla="*/ 85 h 121"/>
              <a:gd name="T94" fmla="*/ 80 w 128"/>
              <a:gd name="T95" fmla="*/ 81 h 121"/>
              <a:gd name="T96" fmla="*/ 76 w 128"/>
              <a:gd name="T97" fmla="*/ 85 h 121"/>
              <a:gd name="T98" fmla="*/ 76 w 128"/>
              <a:gd name="T99" fmla="*/ 109 h 121"/>
              <a:gd name="T100" fmla="*/ 80 w 128"/>
              <a:gd name="T101" fmla="*/ 113 h 121"/>
              <a:gd name="T102" fmla="*/ 84 w 128"/>
              <a:gd name="T103" fmla="*/ 109 h 121"/>
              <a:gd name="T104" fmla="*/ 84 w 128"/>
              <a:gd name="T105" fmla="*/ 85 h 121"/>
              <a:gd name="T106" fmla="*/ 100 w 128"/>
              <a:gd name="T107" fmla="*/ 85 h 121"/>
              <a:gd name="T108" fmla="*/ 96 w 128"/>
              <a:gd name="T109" fmla="*/ 81 h 121"/>
              <a:gd name="T110" fmla="*/ 92 w 128"/>
              <a:gd name="T111" fmla="*/ 85 h 121"/>
              <a:gd name="T112" fmla="*/ 92 w 128"/>
              <a:gd name="T113" fmla="*/ 109 h 121"/>
              <a:gd name="T114" fmla="*/ 96 w 128"/>
              <a:gd name="T115" fmla="*/ 113 h 121"/>
              <a:gd name="T116" fmla="*/ 100 w 128"/>
              <a:gd name="T117" fmla="*/ 109 h 121"/>
              <a:gd name="T118" fmla="*/ 100 w 128"/>
              <a:gd name="T119" fmla="*/ 8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1">
                <a:moveTo>
                  <a:pt x="64" y="65"/>
                </a:moveTo>
                <a:cubicBezTo>
                  <a:pt x="62" y="65"/>
                  <a:pt x="60" y="64"/>
                  <a:pt x="59" y="63"/>
                </a:cubicBezTo>
                <a:cubicBezTo>
                  <a:pt x="56" y="60"/>
                  <a:pt x="55" y="55"/>
                  <a:pt x="58" y="52"/>
                </a:cubicBezTo>
                <a:cubicBezTo>
                  <a:pt x="98" y="4"/>
                  <a:pt x="98" y="4"/>
                  <a:pt x="98" y="4"/>
                </a:cubicBezTo>
                <a:cubicBezTo>
                  <a:pt x="101" y="0"/>
                  <a:pt x="106" y="0"/>
                  <a:pt x="109" y="3"/>
                </a:cubicBezTo>
                <a:cubicBezTo>
                  <a:pt x="113" y="5"/>
                  <a:pt x="113" y="10"/>
                  <a:pt x="110" y="14"/>
                </a:cubicBezTo>
                <a:cubicBezTo>
                  <a:pt x="70" y="62"/>
                  <a:pt x="70" y="62"/>
                  <a:pt x="70" y="62"/>
                </a:cubicBezTo>
                <a:cubicBezTo>
                  <a:pt x="69" y="64"/>
                  <a:pt x="66" y="65"/>
                  <a:pt x="64" y="65"/>
                </a:cubicBezTo>
                <a:moveTo>
                  <a:pt x="128" y="57"/>
                </a:moveTo>
                <a:cubicBezTo>
                  <a:pt x="128" y="65"/>
                  <a:pt x="128" y="65"/>
                  <a:pt x="128" y="65"/>
                </a:cubicBezTo>
                <a:cubicBezTo>
                  <a:pt x="128" y="69"/>
                  <a:pt x="125" y="73"/>
                  <a:pt x="120" y="73"/>
                </a:cubicBezTo>
                <a:cubicBezTo>
                  <a:pt x="112" y="121"/>
                  <a:pt x="112" y="121"/>
                  <a:pt x="112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8" y="73"/>
                  <a:pt x="8" y="73"/>
                  <a:pt x="8" y="73"/>
                </a:cubicBezTo>
                <a:cubicBezTo>
                  <a:pt x="4" y="73"/>
                  <a:pt x="0" y="69"/>
                  <a:pt x="0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2"/>
                  <a:pt x="4" y="49"/>
                  <a:pt x="8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1" y="54"/>
                  <a:pt x="51" y="62"/>
                  <a:pt x="56" y="66"/>
                </a:cubicBezTo>
                <a:cubicBezTo>
                  <a:pt x="59" y="68"/>
                  <a:pt x="61" y="69"/>
                  <a:pt x="64" y="69"/>
                </a:cubicBezTo>
                <a:cubicBezTo>
                  <a:pt x="68" y="69"/>
                  <a:pt x="71" y="67"/>
                  <a:pt x="73" y="64"/>
                </a:cubicBezTo>
                <a:cubicBezTo>
                  <a:pt x="86" y="49"/>
                  <a:pt x="86" y="49"/>
                  <a:pt x="86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5" y="49"/>
                  <a:pt x="128" y="52"/>
                  <a:pt x="128" y="57"/>
                </a:cubicBezTo>
                <a:close/>
                <a:moveTo>
                  <a:pt x="36" y="85"/>
                </a:moveTo>
                <a:cubicBezTo>
                  <a:pt x="36" y="83"/>
                  <a:pt x="34" y="81"/>
                  <a:pt x="32" y="81"/>
                </a:cubicBezTo>
                <a:cubicBezTo>
                  <a:pt x="30" y="81"/>
                  <a:pt x="28" y="83"/>
                  <a:pt x="28" y="85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1"/>
                  <a:pt x="30" y="113"/>
                  <a:pt x="32" y="113"/>
                </a:cubicBezTo>
                <a:cubicBezTo>
                  <a:pt x="34" y="113"/>
                  <a:pt x="36" y="111"/>
                  <a:pt x="36" y="109"/>
                </a:cubicBezTo>
                <a:lnTo>
                  <a:pt x="36" y="85"/>
                </a:lnTo>
                <a:close/>
                <a:moveTo>
                  <a:pt x="52" y="85"/>
                </a:moveTo>
                <a:cubicBezTo>
                  <a:pt x="52" y="83"/>
                  <a:pt x="50" y="81"/>
                  <a:pt x="48" y="81"/>
                </a:cubicBezTo>
                <a:cubicBezTo>
                  <a:pt x="46" y="81"/>
                  <a:pt x="44" y="83"/>
                  <a:pt x="44" y="85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1"/>
                  <a:pt x="46" y="113"/>
                  <a:pt x="48" y="113"/>
                </a:cubicBezTo>
                <a:cubicBezTo>
                  <a:pt x="50" y="113"/>
                  <a:pt x="52" y="111"/>
                  <a:pt x="52" y="109"/>
                </a:cubicBezTo>
                <a:lnTo>
                  <a:pt x="52" y="85"/>
                </a:lnTo>
                <a:close/>
                <a:moveTo>
                  <a:pt x="68" y="85"/>
                </a:moveTo>
                <a:cubicBezTo>
                  <a:pt x="68" y="83"/>
                  <a:pt x="66" y="81"/>
                  <a:pt x="64" y="81"/>
                </a:cubicBezTo>
                <a:cubicBezTo>
                  <a:pt x="62" y="81"/>
                  <a:pt x="60" y="83"/>
                  <a:pt x="60" y="85"/>
                </a:cubicBezTo>
                <a:cubicBezTo>
                  <a:pt x="60" y="109"/>
                  <a:pt x="60" y="109"/>
                  <a:pt x="60" y="109"/>
                </a:cubicBezTo>
                <a:cubicBezTo>
                  <a:pt x="60" y="111"/>
                  <a:pt x="62" y="113"/>
                  <a:pt x="64" y="113"/>
                </a:cubicBezTo>
                <a:cubicBezTo>
                  <a:pt x="66" y="113"/>
                  <a:pt x="68" y="111"/>
                  <a:pt x="68" y="109"/>
                </a:cubicBezTo>
                <a:lnTo>
                  <a:pt x="68" y="85"/>
                </a:lnTo>
                <a:close/>
                <a:moveTo>
                  <a:pt x="84" y="85"/>
                </a:moveTo>
                <a:cubicBezTo>
                  <a:pt x="84" y="83"/>
                  <a:pt x="82" y="81"/>
                  <a:pt x="80" y="81"/>
                </a:cubicBezTo>
                <a:cubicBezTo>
                  <a:pt x="78" y="81"/>
                  <a:pt x="76" y="83"/>
                  <a:pt x="76" y="85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11"/>
                  <a:pt x="78" y="113"/>
                  <a:pt x="80" y="113"/>
                </a:cubicBezTo>
                <a:cubicBezTo>
                  <a:pt x="82" y="113"/>
                  <a:pt x="84" y="111"/>
                  <a:pt x="84" y="109"/>
                </a:cubicBezTo>
                <a:lnTo>
                  <a:pt x="84" y="85"/>
                </a:lnTo>
                <a:close/>
                <a:moveTo>
                  <a:pt x="100" y="85"/>
                </a:moveTo>
                <a:cubicBezTo>
                  <a:pt x="100" y="83"/>
                  <a:pt x="98" y="81"/>
                  <a:pt x="96" y="81"/>
                </a:cubicBezTo>
                <a:cubicBezTo>
                  <a:pt x="94" y="81"/>
                  <a:pt x="92" y="83"/>
                  <a:pt x="92" y="85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92" y="111"/>
                  <a:pt x="94" y="113"/>
                  <a:pt x="96" y="113"/>
                </a:cubicBezTo>
                <a:cubicBezTo>
                  <a:pt x="98" y="113"/>
                  <a:pt x="100" y="111"/>
                  <a:pt x="100" y="109"/>
                </a:cubicBezTo>
                <a:lnTo>
                  <a:pt x="100" y="85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4" name="圆角矩形 23"/>
          <p:cNvSpPr/>
          <p:nvPr/>
        </p:nvSpPr>
        <p:spPr>
          <a:xfrm rot="2700000">
            <a:off x="4963405" y="2879850"/>
            <a:ext cx="1033677" cy="239771"/>
          </a:xfrm>
          <a:prstGeom prst="roundRect">
            <a:avLst/>
          </a:prstGeom>
          <a:solidFill>
            <a:srgbClr val="53728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25" name="圆角矩形 24"/>
          <p:cNvSpPr/>
          <p:nvPr/>
        </p:nvSpPr>
        <p:spPr>
          <a:xfrm rot="18900000">
            <a:off x="6832909" y="4769792"/>
            <a:ext cx="1033677" cy="239770"/>
          </a:xfrm>
          <a:prstGeom prst="roundRect">
            <a:avLst/>
          </a:prstGeom>
          <a:solidFill>
            <a:srgbClr val="12406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26" name="圆角矩形 25"/>
          <p:cNvSpPr/>
          <p:nvPr/>
        </p:nvSpPr>
        <p:spPr>
          <a:xfrm rot="2700000">
            <a:off x="8716799" y="2879849"/>
            <a:ext cx="1033677" cy="239771"/>
          </a:xfrm>
          <a:prstGeom prst="roundRect">
            <a:avLst/>
          </a:prstGeom>
          <a:solidFill>
            <a:srgbClr val="53728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1872605" y="5804673"/>
            <a:ext cx="7981963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1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4777363" y="1313119"/>
            <a:ext cx="1837249" cy="2187019"/>
            <a:chOff x="1053298" y="1163255"/>
            <a:chExt cx="2210766" cy="2631644"/>
          </a:xfrm>
        </p:grpSpPr>
        <p:sp>
          <p:nvSpPr>
            <p:cNvPr id="21" name="任意多边形 20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098285" y="2917262"/>
            <a:ext cx="2078123" cy="1286825"/>
            <a:chOff x="5498299" y="2485311"/>
            <a:chExt cx="2078122" cy="1286825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5904868" y="2485311"/>
              <a:ext cx="1671553" cy="862597"/>
            </a:xfrm>
            <a:prstGeom prst="line">
              <a:avLst/>
            </a:prstGeom>
            <a:noFill/>
            <a:ln w="6350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>
            <a:xfrm flipV="1">
              <a:off x="5498299" y="2909539"/>
              <a:ext cx="1671553" cy="862597"/>
            </a:xfrm>
            <a:prstGeom prst="line">
              <a:avLst/>
            </a:prstGeom>
            <a:noFill/>
            <a:ln w="3175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</p:grpSp>
      <p:grpSp>
        <p:nvGrpSpPr>
          <p:cNvPr id="26" name="组合 25"/>
          <p:cNvGrpSpPr/>
          <p:nvPr/>
        </p:nvGrpSpPr>
        <p:grpSpPr>
          <a:xfrm>
            <a:off x="4777362" y="431949"/>
            <a:ext cx="1917343" cy="1163268"/>
            <a:chOff x="5177376" y="0"/>
            <a:chExt cx="1917343" cy="1163268"/>
          </a:xfrm>
        </p:grpSpPr>
        <p:cxnSp>
          <p:nvCxnSpPr>
            <p:cNvPr id="27" name="直接连接符 26"/>
            <p:cNvCxnSpPr/>
            <p:nvPr/>
          </p:nvCxnSpPr>
          <p:spPr>
            <a:xfrm flipV="1">
              <a:off x="5177376" y="300671"/>
              <a:ext cx="1671552" cy="862597"/>
            </a:xfrm>
            <a:prstGeom prst="line">
              <a:avLst/>
            </a:prstGeom>
            <a:noFill/>
            <a:ln w="6350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>
            <a:xfrm flipV="1">
              <a:off x="5423167" y="0"/>
              <a:ext cx="1671552" cy="862597"/>
            </a:xfrm>
            <a:prstGeom prst="line">
              <a:avLst/>
            </a:prstGeom>
            <a:noFill/>
            <a:ln w="3175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</p:grpSp>
      <p:sp>
        <p:nvSpPr>
          <p:cNvPr id="29" name="TextBox 1"/>
          <p:cNvSpPr txBox="1"/>
          <p:nvPr/>
        </p:nvSpPr>
        <p:spPr>
          <a:xfrm>
            <a:off x="4091181" y="4230747"/>
            <a:ext cx="3275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 smtClean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发展前景</a:t>
            </a:r>
            <a:endParaRPr lang="zh-CN" altLang="en-US" sz="6000" b="1" dirty="0">
              <a:solidFill>
                <a:srgbClr val="124062"/>
              </a:solidFill>
              <a:latin typeface="微软雅黑 Light" panose="020B0502040204020203" pitchFamily="34" charset="-122"/>
              <a:ea typeface="创艺简细圆" pitchFamily="2" charset="-122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5203929" y="1956029"/>
            <a:ext cx="1036937" cy="88139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Calibri" panose="020F0502020204030204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744813" y="5694495"/>
            <a:ext cx="2677255" cy="1176217"/>
            <a:chOff x="5918213" y="3273925"/>
            <a:chExt cx="2677254" cy="1176217"/>
          </a:xfrm>
        </p:grpSpPr>
        <p:sp>
          <p:nvSpPr>
            <p:cNvPr id="32" name="文本框 9"/>
            <p:cNvSpPr txBox="1"/>
            <p:nvPr/>
          </p:nvSpPr>
          <p:spPr>
            <a:xfrm>
              <a:off x="5918214" y="3273925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产品开发计划</a:t>
              </a:r>
            </a:p>
          </p:txBody>
        </p:sp>
        <p:sp>
          <p:nvSpPr>
            <p:cNvPr id="33" name="文本框 9"/>
            <p:cNvSpPr txBox="1"/>
            <p:nvPr/>
          </p:nvSpPr>
          <p:spPr>
            <a:xfrm>
              <a:off x="5918213" y="3707845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市场开拓计划</a:t>
              </a:r>
            </a:p>
          </p:txBody>
        </p:sp>
        <p:sp>
          <p:nvSpPr>
            <p:cNvPr id="34" name="文本框 26"/>
            <p:cNvSpPr txBox="1"/>
            <p:nvPr/>
          </p:nvSpPr>
          <p:spPr>
            <a:xfrm>
              <a:off x="5918214" y="4142365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五年发展规划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059313" y="5694493"/>
            <a:ext cx="2677253" cy="780168"/>
            <a:chOff x="8189169" y="3235453"/>
            <a:chExt cx="2677253" cy="780168"/>
          </a:xfrm>
        </p:grpSpPr>
        <p:sp>
          <p:nvSpPr>
            <p:cNvPr id="36" name="文本框 9"/>
            <p:cNvSpPr txBox="1"/>
            <p:nvPr/>
          </p:nvSpPr>
          <p:spPr>
            <a:xfrm>
              <a:off x="8189169" y="3235453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销售网络布局</a:t>
              </a:r>
            </a:p>
          </p:txBody>
        </p:sp>
        <p:sp>
          <p:nvSpPr>
            <p:cNvPr id="37" name="文本框 9"/>
            <p:cNvSpPr txBox="1"/>
            <p:nvPr/>
          </p:nvSpPr>
          <p:spPr>
            <a:xfrm>
              <a:off x="8189169" y="3707844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短期盈利计划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/>
          <p:cNvSpPr>
            <a:spLocks/>
          </p:cNvSpPr>
          <p:nvPr/>
        </p:nvSpPr>
        <p:spPr bwMode="auto">
          <a:xfrm>
            <a:off x="2515552" y="1861359"/>
            <a:ext cx="1584176" cy="1458617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2515552" y="3581657"/>
            <a:ext cx="1584176" cy="1455946"/>
          </a:xfrm>
          <a:custGeom>
            <a:avLst/>
            <a:gdLst>
              <a:gd name="T0" fmla="*/ 593 w 593"/>
              <a:gd name="T1" fmla="*/ 248 h 545"/>
              <a:gd name="T2" fmla="*/ 295 w 593"/>
              <a:gd name="T3" fmla="*/ 545 h 545"/>
              <a:gd name="T4" fmla="*/ 0 w 593"/>
              <a:gd name="T5" fmla="*/ 248 h 545"/>
              <a:gd name="T6" fmla="*/ 0 w 593"/>
              <a:gd name="T7" fmla="*/ 0 h 545"/>
              <a:gd name="T8" fmla="*/ 295 w 593"/>
              <a:gd name="T9" fmla="*/ 297 h 545"/>
              <a:gd name="T10" fmla="*/ 593 w 593"/>
              <a:gd name="T11" fmla="*/ 0 h 545"/>
              <a:gd name="T12" fmla="*/ 593 w 593"/>
              <a:gd name="T13" fmla="*/ 24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5">
                <a:moveTo>
                  <a:pt x="593" y="248"/>
                </a:moveTo>
                <a:lnTo>
                  <a:pt x="295" y="545"/>
                </a:lnTo>
                <a:lnTo>
                  <a:pt x="0" y="248"/>
                </a:lnTo>
                <a:lnTo>
                  <a:pt x="0" y="0"/>
                </a:lnTo>
                <a:lnTo>
                  <a:pt x="295" y="297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2515552" y="5299287"/>
            <a:ext cx="1584176" cy="1458617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397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>
            <a:off x="3014760" y="3621026"/>
            <a:ext cx="585763" cy="368946"/>
          </a:xfrm>
          <a:custGeom>
            <a:avLst/>
            <a:gdLst/>
            <a:ahLst/>
            <a:cxnLst/>
            <a:rect l="l" t="t" r="r" b="b"/>
            <a:pathLst>
              <a:path w="686185" h="432198">
                <a:moveTo>
                  <a:pt x="101600" y="338535"/>
                </a:moveTo>
                <a:lnTo>
                  <a:pt x="101600" y="432198"/>
                </a:lnTo>
                <a:lnTo>
                  <a:pt x="30163" y="432198"/>
                </a:lnTo>
                <a:lnTo>
                  <a:pt x="30163" y="402036"/>
                </a:lnTo>
                <a:close/>
                <a:moveTo>
                  <a:pt x="206375" y="236935"/>
                </a:moveTo>
                <a:lnTo>
                  <a:pt x="206375" y="432198"/>
                </a:lnTo>
                <a:lnTo>
                  <a:pt x="134938" y="432198"/>
                </a:lnTo>
                <a:lnTo>
                  <a:pt x="134938" y="305198"/>
                </a:lnTo>
                <a:close/>
                <a:moveTo>
                  <a:pt x="520700" y="187723"/>
                </a:moveTo>
                <a:lnTo>
                  <a:pt x="520700" y="432198"/>
                </a:lnTo>
                <a:lnTo>
                  <a:pt x="446088" y="432198"/>
                </a:lnTo>
                <a:lnTo>
                  <a:pt x="446088" y="255986"/>
                </a:lnTo>
                <a:close/>
                <a:moveTo>
                  <a:pt x="341313" y="176610"/>
                </a:moveTo>
                <a:lnTo>
                  <a:pt x="363538" y="198835"/>
                </a:lnTo>
                <a:lnTo>
                  <a:pt x="415925" y="255985"/>
                </a:lnTo>
                <a:lnTo>
                  <a:pt x="415925" y="432198"/>
                </a:lnTo>
                <a:lnTo>
                  <a:pt x="363538" y="432198"/>
                </a:lnTo>
                <a:lnTo>
                  <a:pt x="341313" y="432198"/>
                </a:lnTo>
                <a:close/>
                <a:moveTo>
                  <a:pt x="311150" y="140098"/>
                </a:moveTo>
                <a:lnTo>
                  <a:pt x="311150" y="143273"/>
                </a:lnTo>
                <a:lnTo>
                  <a:pt x="311150" y="432198"/>
                </a:lnTo>
                <a:lnTo>
                  <a:pt x="239713" y="432198"/>
                </a:lnTo>
                <a:lnTo>
                  <a:pt x="239713" y="206773"/>
                </a:lnTo>
                <a:close/>
                <a:moveTo>
                  <a:pt x="625475" y="90885"/>
                </a:moveTo>
                <a:lnTo>
                  <a:pt x="625475" y="432198"/>
                </a:lnTo>
                <a:lnTo>
                  <a:pt x="550863" y="432198"/>
                </a:lnTo>
                <a:lnTo>
                  <a:pt x="550863" y="157560"/>
                </a:lnTo>
                <a:close/>
                <a:moveTo>
                  <a:pt x="666509" y="976"/>
                </a:moveTo>
                <a:cubicBezTo>
                  <a:pt x="681486" y="-2777"/>
                  <a:pt x="688975" y="4730"/>
                  <a:pt x="685231" y="15991"/>
                </a:cubicBezTo>
                <a:cubicBezTo>
                  <a:pt x="681486" y="31005"/>
                  <a:pt x="677742" y="49774"/>
                  <a:pt x="673998" y="61034"/>
                </a:cubicBezTo>
                <a:lnTo>
                  <a:pt x="670253" y="64788"/>
                </a:lnTo>
                <a:cubicBezTo>
                  <a:pt x="666509" y="76049"/>
                  <a:pt x="659020" y="79803"/>
                  <a:pt x="651531" y="68542"/>
                </a:cubicBezTo>
                <a:cubicBezTo>
                  <a:pt x="644042" y="64788"/>
                  <a:pt x="640298" y="61034"/>
                  <a:pt x="640298" y="57281"/>
                </a:cubicBezTo>
                <a:cubicBezTo>
                  <a:pt x="640287" y="57291"/>
                  <a:pt x="638821" y="58656"/>
                  <a:pt x="430610" y="252470"/>
                </a:cubicBezTo>
                <a:cubicBezTo>
                  <a:pt x="430599" y="252458"/>
                  <a:pt x="429766" y="251578"/>
                  <a:pt x="363210" y="181151"/>
                </a:cubicBezTo>
                <a:cubicBezTo>
                  <a:pt x="363202" y="181142"/>
                  <a:pt x="362552" y="180444"/>
                  <a:pt x="310787" y="124846"/>
                </a:cubicBezTo>
                <a:cubicBezTo>
                  <a:pt x="310773" y="124860"/>
                  <a:pt x="308720" y="126761"/>
                  <a:pt x="14977" y="398861"/>
                </a:cubicBezTo>
                <a:cubicBezTo>
                  <a:pt x="14973" y="398858"/>
                  <a:pt x="14886" y="398792"/>
                  <a:pt x="13105" y="397454"/>
                </a:cubicBezTo>
                <a:lnTo>
                  <a:pt x="0" y="387600"/>
                </a:lnTo>
                <a:cubicBezTo>
                  <a:pt x="15" y="387586"/>
                  <a:pt x="2181" y="385572"/>
                  <a:pt x="310787" y="98571"/>
                </a:cubicBezTo>
                <a:cubicBezTo>
                  <a:pt x="310796" y="98580"/>
                  <a:pt x="311449" y="99281"/>
                  <a:pt x="363210" y="154875"/>
                </a:cubicBezTo>
                <a:cubicBezTo>
                  <a:pt x="363221" y="154887"/>
                  <a:pt x="364066" y="155781"/>
                  <a:pt x="430610" y="226194"/>
                </a:cubicBezTo>
                <a:cubicBezTo>
                  <a:pt x="430620" y="226185"/>
                  <a:pt x="432012" y="224897"/>
                  <a:pt x="625320" y="46020"/>
                </a:cubicBezTo>
                <a:cubicBezTo>
                  <a:pt x="621576" y="42266"/>
                  <a:pt x="621576" y="38513"/>
                  <a:pt x="617831" y="34759"/>
                </a:cubicBezTo>
                <a:lnTo>
                  <a:pt x="614087" y="31005"/>
                </a:lnTo>
                <a:cubicBezTo>
                  <a:pt x="606598" y="23498"/>
                  <a:pt x="610342" y="15991"/>
                  <a:pt x="621576" y="12237"/>
                </a:cubicBezTo>
                <a:cubicBezTo>
                  <a:pt x="636553" y="8484"/>
                  <a:pt x="655275" y="4730"/>
                  <a:pt x="666509" y="976"/>
                </a:cubicBezTo>
                <a:close/>
              </a:path>
            </a:pathLst>
          </a:cu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3096543" y="1861358"/>
            <a:ext cx="422195" cy="495300"/>
          </a:xfrm>
          <a:custGeom>
            <a:avLst/>
            <a:gdLst/>
            <a:ahLst/>
            <a:cxnLst/>
            <a:rect l="l" t="t" r="r" b="b"/>
            <a:pathLst>
              <a:path w="422194" h="495300">
                <a:moveTo>
                  <a:pt x="221309" y="211137"/>
                </a:moveTo>
                <a:cubicBezTo>
                  <a:pt x="228811" y="211137"/>
                  <a:pt x="236313" y="218615"/>
                  <a:pt x="236313" y="226093"/>
                </a:cubicBezTo>
                <a:cubicBezTo>
                  <a:pt x="236313" y="229832"/>
                  <a:pt x="236313" y="233571"/>
                  <a:pt x="232562" y="237310"/>
                </a:cubicBezTo>
                <a:cubicBezTo>
                  <a:pt x="232562" y="237310"/>
                  <a:pt x="232562" y="237310"/>
                  <a:pt x="243815" y="349480"/>
                </a:cubicBezTo>
                <a:cubicBezTo>
                  <a:pt x="243815" y="349480"/>
                  <a:pt x="243815" y="349480"/>
                  <a:pt x="221309" y="409304"/>
                </a:cubicBezTo>
                <a:cubicBezTo>
                  <a:pt x="221309" y="409304"/>
                  <a:pt x="221309" y="409304"/>
                  <a:pt x="262570" y="304612"/>
                </a:cubicBezTo>
                <a:cubicBezTo>
                  <a:pt x="262570" y="304612"/>
                  <a:pt x="262570" y="304612"/>
                  <a:pt x="300080" y="214876"/>
                </a:cubicBezTo>
                <a:cubicBezTo>
                  <a:pt x="300080" y="214876"/>
                  <a:pt x="300080" y="214876"/>
                  <a:pt x="333838" y="214876"/>
                </a:cubicBezTo>
                <a:cubicBezTo>
                  <a:pt x="352593" y="218615"/>
                  <a:pt x="390103" y="226093"/>
                  <a:pt x="408858" y="270961"/>
                </a:cubicBezTo>
                <a:cubicBezTo>
                  <a:pt x="423862" y="297134"/>
                  <a:pt x="423862" y="409304"/>
                  <a:pt x="420111" y="495300"/>
                </a:cubicBezTo>
                <a:cubicBezTo>
                  <a:pt x="420111" y="495300"/>
                  <a:pt x="420111" y="495300"/>
                  <a:pt x="352593" y="495300"/>
                </a:cubicBezTo>
                <a:cubicBezTo>
                  <a:pt x="352593" y="495300"/>
                  <a:pt x="352593" y="495300"/>
                  <a:pt x="348842" y="330785"/>
                </a:cubicBezTo>
                <a:cubicBezTo>
                  <a:pt x="348842" y="330785"/>
                  <a:pt x="348842" y="329850"/>
                  <a:pt x="347436" y="329383"/>
                </a:cubicBezTo>
                <a:lnTo>
                  <a:pt x="337589" y="330785"/>
                </a:lnTo>
                <a:lnTo>
                  <a:pt x="333838" y="327046"/>
                </a:lnTo>
                <a:cubicBezTo>
                  <a:pt x="333838" y="327046"/>
                  <a:pt x="333838" y="327046"/>
                  <a:pt x="337589" y="495300"/>
                </a:cubicBezTo>
                <a:cubicBezTo>
                  <a:pt x="337589" y="495300"/>
                  <a:pt x="337589" y="495300"/>
                  <a:pt x="213807" y="495300"/>
                </a:cubicBezTo>
                <a:cubicBezTo>
                  <a:pt x="213807" y="495300"/>
                  <a:pt x="213807" y="495300"/>
                  <a:pt x="86273" y="495300"/>
                </a:cubicBezTo>
                <a:cubicBezTo>
                  <a:pt x="86273" y="495300"/>
                  <a:pt x="86273" y="495300"/>
                  <a:pt x="86273" y="330785"/>
                </a:cubicBezTo>
                <a:cubicBezTo>
                  <a:pt x="75050" y="327056"/>
                  <a:pt x="75020" y="330765"/>
                  <a:pt x="75020" y="330785"/>
                </a:cubicBezTo>
                <a:cubicBezTo>
                  <a:pt x="75020" y="330785"/>
                  <a:pt x="75020" y="330785"/>
                  <a:pt x="71269" y="495300"/>
                </a:cubicBezTo>
                <a:cubicBezTo>
                  <a:pt x="71269" y="495300"/>
                  <a:pt x="71269" y="495300"/>
                  <a:pt x="0" y="495300"/>
                </a:cubicBezTo>
                <a:cubicBezTo>
                  <a:pt x="0" y="409304"/>
                  <a:pt x="0" y="297134"/>
                  <a:pt x="11253" y="270961"/>
                </a:cubicBezTo>
                <a:cubicBezTo>
                  <a:pt x="22506" y="233571"/>
                  <a:pt x="56265" y="218615"/>
                  <a:pt x="86273" y="214876"/>
                </a:cubicBezTo>
                <a:cubicBezTo>
                  <a:pt x="86273" y="214876"/>
                  <a:pt x="86273" y="214876"/>
                  <a:pt x="142538" y="214876"/>
                </a:cubicBezTo>
                <a:cubicBezTo>
                  <a:pt x="142538" y="214876"/>
                  <a:pt x="142538" y="214876"/>
                  <a:pt x="180048" y="300873"/>
                </a:cubicBezTo>
                <a:cubicBezTo>
                  <a:pt x="180048" y="300873"/>
                  <a:pt x="180048" y="300873"/>
                  <a:pt x="195052" y="345741"/>
                </a:cubicBezTo>
                <a:cubicBezTo>
                  <a:pt x="195052" y="345741"/>
                  <a:pt x="195052" y="345741"/>
                  <a:pt x="206305" y="237310"/>
                </a:cubicBezTo>
                <a:cubicBezTo>
                  <a:pt x="206305" y="233571"/>
                  <a:pt x="202554" y="229832"/>
                  <a:pt x="202554" y="226093"/>
                </a:cubicBezTo>
                <a:cubicBezTo>
                  <a:pt x="202554" y="222354"/>
                  <a:pt x="206305" y="214876"/>
                  <a:pt x="213807" y="214876"/>
                </a:cubicBezTo>
                <a:cubicBezTo>
                  <a:pt x="213807" y="211137"/>
                  <a:pt x="217558" y="211137"/>
                  <a:pt x="221309" y="211137"/>
                </a:cubicBezTo>
                <a:close/>
                <a:moveTo>
                  <a:pt x="213438" y="0"/>
                </a:moveTo>
                <a:lnTo>
                  <a:pt x="220954" y="0"/>
                </a:lnTo>
                <a:cubicBezTo>
                  <a:pt x="269810" y="0"/>
                  <a:pt x="311150" y="41474"/>
                  <a:pt x="311150" y="90488"/>
                </a:cubicBezTo>
                <a:cubicBezTo>
                  <a:pt x="311150" y="139502"/>
                  <a:pt x="269810" y="180975"/>
                  <a:pt x="220954" y="180975"/>
                </a:cubicBezTo>
                <a:cubicBezTo>
                  <a:pt x="217196" y="180975"/>
                  <a:pt x="213438" y="180975"/>
                  <a:pt x="213438" y="177205"/>
                </a:cubicBezTo>
                <a:cubicBezTo>
                  <a:pt x="164582" y="173435"/>
                  <a:pt x="127000" y="135731"/>
                  <a:pt x="127000" y="90488"/>
                </a:cubicBezTo>
                <a:cubicBezTo>
                  <a:pt x="127000" y="41474"/>
                  <a:pt x="164582" y="3771"/>
                  <a:pt x="213438" y="0"/>
                </a:cubicBezTo>
                <a:close/>
              </a:path>
            </a:pathLst>
          </a:custGeom>
          <a:solidFill>
            <a:srgbClr val="124062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3149378" y="5344992"/>
            <a:ext cx="316527" cy="548814"/>
          </a:xfrm>
          <a:custGeom>
            <a:avLst/>
            <a:gdLst>
              <a:gd name="T0" fmla="*/ 45 w 105"/>
              <a:gd name="T1" fmla="*/ 139 h 182"/>
              <a:gd name="T2" fmla="*/ 45 w 105"/>
              <a:gd name="T3" fmla="*/ 96 h 182"/>
              <a:gd name="T4" fmla="*/ 14 w 105"/>
              <a:gd name="T5" fmla="*/ 79 h 182"/>
              <a:gd name="T6" fmla="*/ 4 w 105"/>
              <a:gd name="T7" fmla="*/ 51 h 182"/>
              <a:gd name="T8" fmla="*/ 15 w 105"/>
              <a:gd name="T9" fmla="*/ 23 h 182"/>
              <a:gd name="T10" fmla="*/ 45 w 105"/>
              <a:gd name="T11" fmla="*/ 10 h 182"/>
              <a:gd name="T12" fmla="*/ 45 w 105"/>
              <a:gd name="T13" fmla="*/ 0 h 182"/>
              <a:gd name="T14" fmla="*/ 60 w 105"/>
              <a:gd name="T15" fmla="*/ 0 h 182"/>
              <a:gd name="T16" fmla="*/ 60 w 105"/>
              <a:gd name="T17" fmla="*/ 10 h 182"/>
              <a:gd name="T18" fmla="*/ 87 w 105"/>
              <a:gd name="T19" fmla="*/ 21 h 182"/>
              <a:gd name="T20" fmla="*/ 100 w 105"/>
              <a:gd name="T21" fmla="*/ 45 h 182"/>
              <a:gd name="T22" fmla="*/ 73 w 105"/>
              <a:gd name="T23" fmla="*/ 49 h 182"/>
              <a:gd name="T24" fmla="*/ 60 w 105"/>
              <a:gd name="T25" fmla="*/ 32 h 182"/>
              <a:gd name="T26" fmla="*/ 60 w 105"/>
              <a:gd name="T27" fmla="*/ 72 h 182"/>
              <a:gd name="T28" fmla="*/ 95 w 105"/>
              <a:gd name="T29" fmla="*/ 89 h 182"/>
              <a:gd name="T30" fmla="*/ 105 w 105"/>
              <a:gd name="T31" fmla="*/ 116 h 182"/>
              <a:gd name="T32" fmla="*/ 93 w 105"/>
              <a:gd name="T33" fmla="*/ 147 h 182"/>
              <a:gd name="T34" fmla="*/ 60 w 105"/>
              <a:gd name="T35" fmla="*/ 163 h 182"/>
              <a:gd name="T36" fmla="*/ 60 w 105"/>
              <a:gd name="T37" fmla="*/ 182 h 182"/>
              <a:gd name="T38" fmla="*/ 45 w 105"/>
              <a:gd name="T39" fmla="*/ 182 h 182"/>
              <a:gd name="T40" fmla="*/ 45 w 105"/>
              <a:gd name="T41" fmla="*/ 163 h 182"/>
              <a:gd name="T42" fmla="*/ 14 w 105"/>
              <a:gd name="T43" fmla="*/ 150 h 182"/>
              <a:gd name="T44" fmla="*/ 0 w 105"/>
              <a:gd name="T45" fmla="*/ 119 h 182"/>
              <a:gd name="T46" fmla="*/ 28 w 105"/>
              <a:gd name="T47" fmla="*/ 116 h 182"/>
              <a:gd name="T48" fmla="*/ 34 w 105"/>
              <a:gd name="T49" fmla="*/ 130 h 182"/>
              <a:gd name="T50" fmla="*/ 45 w 105"/>
              <a:gd name="T51" fmla="*/ 139 h 182"/>
              <a:gd name="T52" fmla="*/ 45 w 105"/>
              <a:gd name="T53" fmla="*/ 32 h 182"/>
              <a:gd name="T54" fmla="*/ 35 w 105"/>
              <a:gd name="T55" fmla="*/ 39 h 182"/>
              <a:gd name="T56" fmla="*/ 31 w 105"/>
              <a:gd name="T57" fmla="*/ 50 h 182"/>
              <a:gd name="T58" fmla="*/ 34 w 105"/>
              <a:gd name="T59" fmla="*/ 60 h 182"/>
              <a:gd name="T60" fmla="*/ 45 w 105"/>
              <a:gd name="T61" fmla="*/ 67 h 182"/>
              <a:gd name="T62" fmla="*/ 45 w 105"/>
              <a:gd name="T63" fmla="*/ 32 h 182"/>
              <a:gd name="T64" fmla="*/ 60 w 105"/>
              <a:gd name="T65" fmla="*/ 140 h 182"/>
              <a:gd name="T66" fmla="*/ 73 w 105"/>
              <a:gd name="T67" fmla="*/ 133 h 182"/>
              <a:gd name="T68" fmla="*/ 78 w 105"/>
              <a:gd name="T69" fmla="*/ 120 h 182"/>
              <a:gd name="T70" fmla="*/ 74 w 105"/>
              <a:gd name="T71" fmla="*/ 108 h 182"/>
              <a:gd name="T72" fmla="*/ 60 w 105"/>
              <a:gd name="T73" fmla="*/ 101 h 182"/>
              <a:gd name="T74" fmla="*/ 60 w 105"/>
              <a:gd name="T75" fmla="*/ 14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82">
                <a:moveTo>
                  <a:pt x="45" y="139"/>
                </a:moveTo>
                <a:cubicBezTo>
                  <a:pt x="45" y="96"/>
                  <a:pt x="45" y="96"/>
                  <a:pt x="45" y="96"/>
                </a:cubicBezTo>
                <a:cubicBezTo>
                  <a:pt x="31" y="92"/>
                  <a:pt x="20" y="87"/>
                  <a:pt x="14" y="79"/>
                </a:cubicBezTo>
                <a:cubicBezTo>
                  <a:pt x="7" y="71"/>
                  <a:pt x="4" y="62"/>
                  <a:pt x="4" y="51"/>
                </a:cubicBezTo>
                <a:cubicBezTo>
                  <a:pt x="4" y="40"/>
                  <a:pt x="8" y="30"/>
                  <a:pt x="15" y="23"/>
                </a:cubicBezTo>
                <a:cubicBezTo>
                  <a:pt x="22" y="15"/>
                  <a:pt x="32" y="11"/>
                  <a:pt x="45" y="10"/>
                </a:cubicBezTo>
                <a:cubicBezTo>
                  <a:pt x="45" y="0"/>
                  <a:pt x="45" y="0"/>
                  <a:pt x="45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72" y="11"/>
                  <a:pt x="81" y="15"/>
                  <a:pt x="87" y="21"/>
                </a:cubicBezTo>
                <a:cubicBezTo>
                  <a:pt x="94" y="27"/>
                  <a:pt x="99" y="35"/>
                  <a:pt x="100" y="45"/>
                </a:cubicBezTo>
                <a:cubicBezTo>
                  <a:pt x="73" y="49"/>
                  <a:pt x="73" y="49"/>
                  <a:pt x="73" y="49"/>
                </a:cubicBezTo>
                <a:cubicBezTo>
                  <a:pt x="71" y="41"/>
                  <a:pt x="67" y="35"/>
                  <a:pt x="60" y="32"/>
                </a:cubicBezTo>
                <a:cubicBezTo>
                  <a:pt x="60" y="72"/>
                  <a:pt x="60" y="72"/>
                  <a:pt x="60" y="72"/>
                </a:cubicBezTo>
                <a:cubicBezTo>
                  <a:pt x="77" y="76"/>
                  <a:pt x="89" y="82"/>
                  <a:pt x="95" y="89"/>
                </a:cubicBezTo>
                <a:cubicBezTo>
                  <a:pt x="102" y="96"/>
                  <a:pt x="105" y="105"/>
                  <a:pt x="105" y="116"/>
                </a:cubicBezTo>
                <a:cubicBezTo>
                  <a:pt x="105" y="128"/>
                  <a:pt x="101" y="139"/>
                  <a:pt x="93" y="147"/>
                </a:cubicBezTo>
                <a:cubicBezTo>
                  <a:pt x="85" y="156"/>
                  <a:pt x="74" y="161"/>
                  <a:pt x="60" y="163"/>
                </a:cubicBezTo>
                <a:cubicBezTo>
                  <a:pt x="60" y="182"/>
                  <a:pt x="60" y="182"/>
                  <a:pt x="60" y="182"/>
                </a:cubicBezTo>
                <a:cubicBezTo>
                  <a:pt x="45" y="182"/>
                  <a:pt x="45" y="182"/>
                  <a:pt x="45" y="182"/>
                </a:cubicBezTo>
                <a:cubicBezTo>
                  <a:pt x="45" y="163"/>
                  <a:pt x="45" y="163"/>
                  <a:pt x="45" y="163"/>
                </a:cubicBezTo>
                <a:cubicBezTo>
                  <a:pt x="32" y="162"/>
                  <a:pt x="22" y="157"/>
                  <a:pt x="14" y="150"/>
                </a:cubicBezTo>
                <a:cubicBezTo>
                  <a:pt x="7" y="143"/>
                  <a:pt x="2" y="132"/>
                  <a:pt x="0" y="119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9" y="122"/>
                  <a:pt x="31" y="126"/>
                  <a:pt x="34" y="130"/>
                </a:cubicBezTo>
                <a:cubicBezTo>
                  <a:pt x="37" y="134"/>
                  <a:pt x="41" y="137"/>
                  <a:pt x="45" y="139"/>
                </a:cubicBezTo>
                <a:close/>
                <a:moveTo>
                  <a:pt x="45" y="32"/>
                </a:moveTo>
                <a:cubicBezTo>
                  <a:pt x="40" y="33"/>
                  <a:pt x="37" y="36"/>
                  <a:pt x="35" y="39"/>
                </a:cubicBezTo>
                <a:cubicBezTo>
                  <a:pt x="32" y="42"/>
                  <a:pt x="31" y="46"/>
                  <a:pt x="31" y="50"/>
                </a:cubicBezTo>
                <a:cubicBezTo>
                  <a:pt x="31" y="53"/>
                  <a:pt x="32" y="57"/>
                  <a:pt x="34" y="60"/>
                </a:cubicBezTo>
                <a:cubicBezTo>
                  <a:pt x="36" y="63"/>
                  <a:pt x="40" y="65"/>
                  <a:pt x="45" y="67"/>
                </a:cubicBezTo>
                <a:lnTo>
                  <a:pt x="45" y="32"/>
                </a:lnTo>
                <a:close/>
                <a:moveTo>
                  <a:pt x="60" y="140"/>
                </a:moveTo>
                <a:cubicBezTo>
                  <a:pt x="66" y="139"/>
                  <a:pt x="70" y="137"/>
                  <a:pt x="73" y="133"/>
                </a:cubicBezTo>
                <a:cubicBezTo>
                  <a:pt x="77" y="129"/>
                  <a:pt x="78" y="125"/>
                  <a:pt x="78" y="120"/>
                </a:cubicBezTo>
                <a:cubicBezTo>
                  <a:pt x="78" y="115"/>
                  <a:pt x="77" y="111"/>
                  <a:pt x="74" y="108"/>
                </a:cubicBezTo>
                <a:cubicBezTo>
                  <a:pt x="71" y="105"/>
                  <a:pt x="67" y="102"/>
                  <a:pt x="60" y="101"/>
                </a:cubicBezTo>
                <a:lnTo>
                  <a:pt x="60" y="140"/>
                </a:lnTo>
                <a:close/>
              </a:path>
            </a:pathLst>
          </a:custGeom>
          <a:solidFill>
            <a:srgbClr val="124062"/>
          </a:solidFill>
          <a:ln w="12700" cap="flat" cmpd="sng" algn="ctr">
            <a:noFill/>
            <a:prstDash val="solid"/>
            <a:miter lim="800000"/>
          </a:ln>
          <a:effectLst/>
          <a:ex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4502997" y="2349789"/>
            <a:ext cx="49973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这里，或者通过通过复制您的文本。您的内容打在这里，或者通过通过复制您的文本。</a:t>
            </a:r>
          </a:p>
        </p:txBody>
      </p:sp>
      <p:sp>
        <p:nvSpPr>
          <p:cNvPr id="24" name="TextBox 28"/>
          <p:cNvSpPr txBox="1"/>
          <p:nvPr/>
        </p:nvSpPr>
        <p:spPr>
          <a:xfrm>
            <a:off x="4491119" y="1964324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5" name="TextBox 29"/>
          <p:cNvSpPr txBox="1"/>
          <p:nvPr/>
        </p:nvSpPr>
        <p:spPr>
          <a:xfrm>
            <a:off x="4502997" y="4093607"/>
            <a:ext cx="49973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这里，或者通过通过复制您的文本。您的内容打在这里，或者通过复制您的文本后，在此框中选择粘贴，并选择只保留文字。</a:t>
            </a:r>
          </a:p>
        </p:txBody>
      </p:sp>
      <p:sp>
        <p:nvSpPr>
          <p:cNvPr id="26" name="TextBox 30"/>
          <p:cNvSpPr txBox="1"/>
          <p:nvPr/>
        </p:nvSpPr>
        <p:spPr>
          <a:xfrm>
            <a:off x="4491119" y="3708141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7" name="TextBox 31"/>
          <p:cNvSpPr txBox="1"/>
          <p:nvPr/>
        </p:nvSpPr>
        <p:spPr>
          <a:xfrm>
            <a:off x="4502997" y="5893807"/>
            <a:ext cx="49973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这里，或者通过通过复制您的文本。</a:t>
            </a:r>
          </a:p>
        </p:txBody>
      </p:sp>
      <p:sp>
        <p:nvSpPr>
          <p:cNvPr id="28" name="TextBox 32"/>
          <p:cNvSpPr txBox="1"/>
          <p:nvPr/>
        </p:nvSpPr>
        <p:spPr>
          <a:xfrm>
            <a:off x="4491119" y="5508341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cxnSp>
        <p:nvCxnSpPr>
          <p:cNvPr id="29" name="直接箭头连接符 28"/>
          <p:cNvCxnSpPr>
            <a:stCxn id="17" idx="1"/>
          </p:cNvCxnSpPr>
          <p:nvPr/>
        </p:nvCxnSpPr>
        <p:spPr>
          <a:xfrm>
            <a:off x="3303634" y="3319975"/>
            <a:ext cx="6052679" cy="0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30" name="直接箭头连接符 29"/>
          <p:cNvCxnSpPr>
            <a:stCxn id="18" idx="1"/>
          </p:cNvCxnSpPr>
          <p:nvPr/>
        </p:nvCxnSpPr>
        <p:spPr>
          <a:xfrm>
            <a:off x="3303634" y="5037603"/>
            <a:ext cx="6052679" cy="0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31" name="直接箭头连接符 30"/>
          <p:cNvCxnSpPr>
            <a:stCxn id="19" idx="1"/>
          </p:cNvCxnSpPr>
          <p:nvPr/>
        </p:nvCxnSpPr>
        <p:spPr>
          <a:xfrm>
            <a:off x="3303634" y="6757902"/>
            <a:ext cx="6052679" cy="0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val 6"/>
          <p:cNvSpPr/>
          <p:nvPr/>
        </p:nvSpPr>
        <p:spPr>
          <a:xfrm>
            <a:off x="648469" y="2584804"/>
            <a:ext cx="1254643" cy="1254642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9" name="Oval 8"/>
          <p:cNvSpPr/>
          <p:nvPr/>
        </p:nvSpPr>
        <p:spPr>
          <a:xfrm>
            <a:off x="1408699" y="3645402"/>
            <a:ext cx="388088" cy="388088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1240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1</a:t>
            </a:r>
          </a:p>
        </p:txBody>
      </p:sp>
      <p:sp>
        <p:nvSpPr>
          <p:cNvPr id="30" name="TextBox 9"/>
          <p:cNvSpPr txBox="1"/>
          <p:nvPr/>
        </p:nvSpPr>
        <p:spPr>
          <a:xfrm>
            <a:off x="1903112" y="349585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31" name="TextBox 10"/>
          <p:cNvSpPr txBox="1"/>
          <p:nvPr/>
        </p:nvSpPr>
        <p:spPr>
          <a:xfrm>
            <a:off x="1913746" y="2810078"/>
            <a:ext cx="317559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prstClr val="black">
                    <a:lumMod val="75000"/>
                    <a:lumOff val="25000"/>
                  </a:prst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Oval 11"/>
          <p:cNvSpPr/>
          <p:nvPr/>
        </p:nvSpPr>
        <p:spPr>
          <a:xfrm>
            <a:off x="2296892" y="4714860"/>
            <a:ext cx="1254643" cy="1254642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3" name="Oval 13"/>
          <p:cNvSpPr/>
          <p:nvPr/>
        </p:nvSpPr>
        <p:spPr>
          <a:xfrm>
            <a:off x="3057121" y="5775458"/>
            <a:ext cx="388088" cy="388088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53728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2</a:t>
            </a:r>
          </a:p>
        </p:txBody>
      </p:sp>
      <p:sp>
        <p:nvSpPr>
          <p:cNvPr id="34" name="TextBox 14"/>
          <p:cNvSpPr txBox="1"/>
          <p:nvPr/>
        </p:nvSpPr>
        <p:spPr>
          <a:xfrm>
            <a:off x="3668492" y="574453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35" name="TextBox 15"/>
          <p:cNvSpPr txBox="1"/>
          <p:nvPr/>
        </p:nvSpPr>
        <p:spPr>
          <a:xfrm>
            <a:off x="3668494" y="5035808"/>
            <a:ext cx="317559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prstClr val="black">
                    <a:lumMod val="75000"/>
                    <a:lumOff val="25000"/>
                  </a:prst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6" name="Oval 16"/>
          <p:cNvSpPr/>
          <p:nvPr/>
        </p:nvSpPr>
        <p:spPr>
          <a:xfrm>
            <a:off x="5055041" y="2584804"/>
            <a:ext cx="1254643" cy="1254642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7" name="Oval 18"/>
          <p:cNvSpPr/>
          <p:nvPr/>
        </p:nvSpPr>
        <p:spPr>
          <a:xfrm>
            <a:off x="5815271" y="3645402"/>
            <a:ext cx="388088" cy="388088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1240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3</a:t>
            </a:r>
          </a:p>
        </p:txBody>
      </p:sp>
      <p:sp>
        <p:nvSpPr>
          <p:cNvPr id="38" name="TextBox 19"/>
          <p:cNvSpPr txBox="1"/>
          <p:nvPr/>
        </p:nvSpPr>
        <p:spPr>
          <a:xfrm>
            <a:off x="6438971" y="3495851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39" name="TextBox 20"/>
          <p:cNvSpPr txBox="1"/>
          <p:nvPr/>
        </p:nvSpPr>
        <p:spPr>
          <a:xfrm>
            <a:off x="6426643" y="2810078"/>
            <a:ext cx="317559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prstClr val="black">
                    <a:lumMod val="75000"/>
                    <a:lumOff val="25000"/>
                  </a:prst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0" name="Oval 21"/>
          <p:cNvSpPr/>
          <p:nvPr/>
        </p:nvSpPr>
        <p:spPr>
          <a:xfrm>
            <a:off x="6961041" y="4714860"/>
            <a:ext cx="1254643" cy="1254642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41" name="Oval 23"/>
          <p:cNvSpPr/>
          <p:nvPr/>
        </p:nvSpPr>
        <p:spPr>
          <a:xfrm>
            <a:off x="7721271" y="5775458"/>
            <a:ext cx="388088" cy="388088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53728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4</a:t>
            </a:r>
          </a:p>
        </p:txBody>
      </p:sp>
      <p:sp>
        <p:nvSpPr>
          <p:cNvPr id="42" name="TextBox 25"/>
          <p:cNvSpPr txBox="1"/>
          <p:nvPr/>
        </p:nvSpPr>
        <p:spPr>
          <a:xfrm>
            <a:off x="8332642" y="5035808"/>
            <a:ext cx="315574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>
                <a:solidFill>
                  <a:prstClr val="black">
                    <a:lumMod val="75000"/>
                    <a:lumOff val="25000"/>
                  </a:prst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43" name="Straight Arrow Connector 26"/>
          <p:cNvCxnSpPr>
            <a:stCxn id="29" idx="5"/>
            <a:endCxn id="32" idx="1"/>
          </p:cNvCxnSpPr>
          <p:nvPr/>
        </p:nvCxnSpPr>
        <p:spPr>
          <a:xfrm>
            <a:off x="1739954" y="3976656"/>
            <a:ext cx="740677" cy="921942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44" name="Straight Arrow Connector 27"/>
          <p:cNvCxnSpPr>
            <a:endCxn id="36" idx="3"/>
          </p:cNvCxnSpPr>
          <p:nvPr/>
        </p:nvCxnSpPr>
        <p:spPr>
          <a:xfrm flipV="1">
            <a:off x="3409149" y="3655708"/>
            <a:ext cx="1829633" cy="1201540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tailEnd type="triangle"/>
          </a:ln>
          <a:effectLst/>
        </p:spPr>
      </p:cxnSp>
      <p:cxnSp>
        <p:nvCxnSpPr>
          <p:cNvPr id="45" name="Straight Arrow Connector 28"/>
          <p:cNvCxnSpPr>
            <a:stCxn id="37" idx="5"/>
            <a:endCxn id="40" idx="1"/>
          </p:cNvCxnSpPr>
          <p:nvPr/>
        </p:nvCxnSpPr>
        <p:spPr>
          <a:xfrm>
            <a:off x="6146526" y="3976656"/>
            <a:ext cx="998255" cy="921942"/>
          </a:xfrm>
          <a:prstGeom prst="straightConnector1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  <a:tailEnd type="triangle"/>
          </a:ln>
          <a:effectLst/>
        </p:spPr>
      </p:cxnSp>
      <p:sp>
        <p:nvSpPr>
          <p:cNvPr id="46" name="TextBox 14"/>
          <p:cNvSpPr txBox="1"/>
          <p:nvPr/>
        </p:nvSpPr>
        <p:spPr>
          <a:xfrm>
            <a:off x="8332641" y="574453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47" name="Freeform 28"/>
          <p:cNvSpPr>
            <a:spLocks noEditPoints="1"/>
          </p:cNvSpPr>
          <p:nvPr/>
        </p:nvSpPr>
        <p:spPr bwMode="auto">
          <a:xfrm>
            <a:off x="7340751" y="5094570"/>
            <a:ext cx="495223" cy="495222"/>
          </a:xfrm>
          <a:custGeom>
            <a:avLst/>
            <a:gdLst>
              <a:gd name="T0" fmla="*/ 86 w 127"/>
              <a:gd name="T1" fmla="*/ 19 h 127"/>
              <a:gd name="T2" fmla="*/ 81 w 127"/>
              <a:gd name="T3" fmla="*/ 15 h 127"/>
              <a:gd name="T4" fmla="*/ 115 w 127"/>
              <a:gd name="T5" fmla="*/ 61 h 127"/>
              <a:gd name="T6" fmla="*/ 127 w 127"/>
              <a:gd name="T7" fmla="*/ 61 h 127"/>
              <a:gd name="T8" fmla="*/ 107 w 127"/>
              <a:gd name="T9" fmla="*/ 80 h 127"/>
              <a:gd name="T10" fmla="*/ 88 w 127"/>
              <a:gd name="T11" fmla="*/ 61 h 127"/>
              <a:gd name="T12" fmla="*/ 99 w 127"/>
              <a:gd name="T13" fmla="*/ 61 h 127"/>
              <a:gd name="T14" fmla="*/ 76 w 127"/>
              <a:gd name="T15" fmla="*/ 30 h 127"/>
              <a:gd name="T16" fmla="*/ 86 w 127"/>
              <a:gd name="T17" fmla="*/ 19 h 127"/>
              <a:gd name="T18" fmla="*/ 97 w 127"/>
              <a:gd name="T19" fmla="*/ 76 h 127"/>
              <a:gd name="T20" fmla="*/ 66 w 127"/>
              <a:gd name="T21" fmla="*/ 99 h 127"/>
              <a:gd name="T22" fmla="*/ 66 w 127"/>
              <a:gd name="T23" fmla="*/ 88 h 127"/>
              <a:gd name="T24" fmla="*/ 47 w 127"/>
              <a:gd name="T25" fmla="*/ 107 h 127"/>
              <a:gd name="T26" fmla="*/ 66 w 127"/>
              <a:gd name="T27" fmla="*/ 127 h 127"/>
              <a:gd name="T28" fmla="*/ 66 w 127"/>
              <a:gd name="T29" fmla="*/ 115 h 127"/>
              <a:gd name="T30" fmla="*/ 112 w 127"/>
              <a:gd name="T31" fmla="*/ 81 h 127"/>
              <a:gd name="T32" fmla="*/ 107 w 127"/>
              <a:gd name="T33" fmla="*/ 86 h 127"/>
              <a:gd name="T34" fmla="*/ 97 w 127"/>
              <a:gd name="T35" fmla="*/ 76 h 127"/>
              <a:gd name="T36" fmla="*/ 51 w 127"/>
              <a:gd name="T37" fmla="*/ 97 h 127"/>
              <a:gd name="T38" fmla="*/ 28 w 127"/>
              <a:gd name="T39" fmla="*/ 66 h 127"/>
              <a:gd name="T40" fmla="*/ 39 w 127"/>
              <a:gd name="T41" fmla="*/ 66 h 127"/>
              <a:gd name="T42" fmla="*/ 19 w 127"/>
              <a:gd name="T43" fmla="*/ 47 h 127"/>
              <a:gd name="T44" fmla="*/ 0 w 127"/>
              <a:gd name="T45" fmla="*/ 66 h 127"/>
              <a:gd name="T46" fmla="*/ 12 w 127"/>
              <a:gd name="T47" fmla="*/ 66 h 127"/>
              <a:gd name="T48" fmla="*/ 46 w 127"/>
              <a:gd name="T49" fmla="*/ 112 h 127"/>
              <a:gd name="T50" fmla="*/ 41 w 127"/>
              <a:gd name="T51" fmla="*/ 107 h 127"/>
              <a:gd name="T52" fmla="*/ 51 w 127"/>
              <a:gd name="T53" fmla="*/ 97 h 127"/>
              <a:gd name="T54" fmla="*/ 30 w 127"/>
              <a:gd name="T55" fmla="*/ 51 h 127"/>
              <a:gd name="T56" fmla="*/ 61 w 127"/>
              <a:gd name="T57" fmla="*/ 28 h 127"/>
              <a:gd name="T58" fmla="*/ 61 w 127"/>
              <a:gd name="T59" fmla="*/ 39 h 127"/>
              <a:gd name="T60" fmla="*/ 80 w 127"/>
              <a:gd name="T61" fmla="*/ 19 h 127"/>
              <a:gd name="T62" fmla="*/ 61 w 127"/>
              <a:gd name="T63" fmla="*/ 0 h 127"/>
              <a:gd name="T64" fmla="*/ 61 w 127"/>
              <a:gd name="T65" fmla="*/ 12 h 127"/>
              <a:gd name="T66" fmla="*/ 15 w 127"/>
              <a:gd name="T67" fmla="*/ 46 h 127"/>
              <a:gd name="T68" fmla="*/ 19 w 127"/>
              <a:gd name="T69" fmla="*/ 41 h 127"/>
              <a:gd name="T70" fmla="*/ 30 w 127"/>
              <a:gd name="T71" fmla="*/ 51 h 127"/>
              <a:gd name="T72" fmla="*/ 39 w 127"/>
              <a:gd name="T73" fmla="*/ 63 h 127"/>
              <a:gd name="T74" fmla="*/ 63 w 127"/>
              <a:gd name="T75" fmla="*/ 87 h 127"/>
              <a:gd name="T76" fmla="*/ 87 w 127"/>
              <a:gd name="T77" fmla="*/ 63 h 127"/>
              <a:gd name="T78" fmla="*/ 63 w 127"/>
              <a:gd name="T79" fmla="*/ 39 h 127"/>
              <a:gd name="T80" fmla="*/ 39 w 127"/>
              <a:gd name="T81" fmla="*/ 63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7" h="127">
                <a:moveTo>
                  <a:pt x="86" y="19"/>
                </a:moveTo>
                <a:cubicBezTo>
                  <a:pt x="81" y="15"/>
                  <a:pt x="81" y="15"/>
                  <a:pt x="81" y="15"/>
                </a:cubicBezTo>
                <a:cubicBezTo>
                  <a:pt x="100" y="22"/>
                  <a:pt x="114" y="39"/>
                  <a:pt x="115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88" y="61"/>
                  <a:pt x="88" y="61"/>
                  <a:pt x="88" y="61"/>
                </a:cubicBezTo>
                <a:cubicBezTo>
                  <a:pt x="99" y="61"/>
                  <a:pt x="99" y="61"/>
                  <a:pt x="99" y="61"/>
                </a:cubicBezTo>
                <a:cubicBezTo>
                  <a:pt x="98" y="46"/>
                  <a:pt x="89" y="34"/>
                  <a:pt x="76" y="30"/>
                </a:cubicBezTo>
                <a:cubicBezTo>
                  <a:pt x="86" y="19"/>
                  <a:pt x="86" y="19"/>
                  <a:pt x="86" y="19"/>
                </a:cubicBezTo>
                <a:close/>
                <a:moveTo>
                  <a:pt x="97" y="76"/>
                </a:moveTo>
                <a:cubicBezTo>
                  <a:pt x="92" y="89"/>
                  <a:pt x="80" y="98"/>
                  <a:pt x="66" y="99"/>
                </a:cubicBezTo>
                <a:cubicBezTo>
                  <a:pt x="66" y="88"/>
                  <a:pt x="66" y="88"/>
                  <a:pt x="66" y="88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6" y="115"/>
                  <a:pt x="66" y="115"/>
                  <a:pt x="66" y="115"/>
                </a:cubicBezTo>
                <a:cubicBezTo>
                  <a:pt x="87" y="114"/>
                  <a:pt x="105" y="100"/>
                  <a:pt x="112" y="81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97" y="76"/>
                  <a:pt x="97" y="76"/>
                  <a:pt x="97" y="76"/>
                </a:cubicBezTo>
                <a:close/>
                <a:moveTo>
                  <a:pt x="51" y="97"/>
                </a:moveTo>
                <a:cubicBezTo>
                  <a:pt x="38" y="92"/>
                  <a:pt x="29" y="80"/>
                  <a:pt x="28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19" y="47"/>
                  <a:pt x="19" y="47"/>
                  <a:pt x="19" y="47"/>
                </a:cubicBezTo>
                <a:cubicBezTo>
                  <a:pt x="0" y="66"/>
                  <a:pt x="0" y="66"/>
                  <a:pt x="0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3" y="87"/>
                  <a:pt x="27" y="105"/>
                  <a:pt x="46" y="112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51" y="97"/>
                  <a:pt x="51" y="97"/>
                  <a:pt x="51" y="97"/>
                </a:cubicBezTo>
                <a:close/>
                <a:moveTo>
                  <a:pt x="30" y="51"/>
                </a:moveTo>
                <a:cubicBezTo>
                  <a:pt x="34" y="38"/>
                  <a:pt x="46" y="29"/>
                  <a:pt x="61" y="28"/>
                </a:cubicBezTo>
                <a:cubicBezTo>
                  <a:pt x="61" y="39"/>
                  <a:pt x="61" y="39"/>
                  <a:pt x="61" y="39"/>
                </a:cubicBezTo>
                <a:cubicBezTo>
                  <a:pt x="80" y="19"/>
                  <a:pt x="80" y="19"/>
                  <a:pt x="80" y="19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12"/>
                  <a:pt x="61" y="12"/>
                  <a:pt x="61" y="12"/>
                </a:cubicBezTo>
                <a:cubicBezTo>
                  <a:pt x="39" y="13"/>
                  <a:pt x="21" y="27"/>
                  <a:pt x="15" y="46"/>
                </a:cubicBezTo>
                <a:cubicBezTo>
                  <a:pt x="19" y="41"/>
                  <a:pt x="19" y="41"/>
                  <a:pt x="19" y="41"/>
                </a:cubicBezTo>
                <a:cubicBezTo>
                  <a:pt x="30" y="51"/>
                  <a:pt x="30" y="51"/>
                  <a:pt x="30" y="51"/>
                </a:cubicBezTo>
                <a:close/>
                <a:moveTo>
                  <a:pt x="39" y="63"/>
                </a:moveTo>
                <a:cubicBezTo>
                  <a:pt x="39" y="77"/>
                  <a:pt x="50" y="87"/>
                  <a:pt x="63" y="87"/>
                </a:cubicBezTo>
                <a:cubicBezTo>
                  <a:pt x="77" y="87"/>
                  <a:pt x="87" y="77"/>
                  <a:pt x="87" y="63"/>
                </a:cubicBezTo>
                <a:cubicBezTo>
                  <a:pt x="87" y="50"/>
                  <a:pt x="77" y="39"/>
                  <a:pt x="63" y="39"/>
                </a:cubicBezTo>
                <a:cubicBezTo>
                  <a:pt x="50" y="39"/>
                  <a:pt x="39" y="50"/>
                  <a:pt x="39" y="63"/>
                </a:cubicBezTo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8" name="Freeform 96"/>
          <p:cNvSpPr>
            <a:spLocks noEditPoints="1"/>
          </p:cNvSpPr>
          <p:nvPr/>
        </p:nvSpPr>
        <p:spPr bwMode="auto">
          <a:xfrm>
            <a:off x="5526367" y="2962865"/>
            <a:ext cx="311992" cy="498520"/>
          </a:xfrm>
          <a:custGeom>
            <a:avLst/>
            <a:gdLst>
              <a:gd name="T0" fmla="*/ 56 w 80"/>
              <a:gd name="T1" fmla="*/ 104 h 128"/>
              <a:gd name="T2" fmla="*/ 52 w 80"/>
              <a:gd name="T3" fmla="*/ 108 h 128"/>
              <a:gd name="T4" fmla="*/ 28 w 80"/>
              <a:gd name="T5" fmla="*/ 108 h 128"/>
              <a:gd name="T6" fmla="*/ 24 w 80"/>
              <a:gd name="T7" fmla="*/ 104 h 128"/>
              <a:gd name="T8" fmla="*/ 28 w 80"/>
              <a:gd name="T9" fmla="*/ 100 h 128"/>
              <a:gd name="T10" fmla="*/ 52 w 80"/>
              <a:gd name="T11" fmla="*/ 100 h 128"/>
              <a:gd name="T12" fmla="*/ 56 w 80"/>
              <a:gd name="T13" fmla="*/ 104 h 128"/>
              <a:gd name="T14" fmla="*/ 52 w 80"/>
              <a:gd name="T15" fmla="*/ 112 h 128"/>
              <a:gd name="T16" fmla="*/ 28 w 80"/>
              <a:gd name="T17" fmla="*/ 112 h 128"/>
              <a:gd name="T18" fmla="*/ 24 w 80"/>
              <a:gd name="T19" fmla="*/ 116 h 128"/>
              <a:gd name="T20" fmla="*/ 28 w 80"/>
              <a:gd name="T21" fmla="*/ 120 h 128"/>
              <a:gd name="T22" fmla="*/ 36 w 80"/>
              <a:gd name="T23" fmla="*/ 128 h 128"/>
              <a:gd name="T24" fmla="*/ 44 w 80"/>
              <a:gd name="T25" fmla="*/ 128 h 128"/>
              <a:gd name="T26" fmla="*/ 52 w 80"/>
              <a:gd name="T27" fmla="*/ 120 h 128"/>
              <a:gd name="T28" fmla="*/ 56 w 80"/>
              <a:gd name="T29" fmla="*/ 116 h 128"/>
              <a:gd name="T30" fmla="*/ 52 w 80"/>
              <a:gd name="T31" fmla="*/ 112 h 128"/>
              <a:gd name="T32" fmla="*/ 40 w 80"/>
              <a:gd name="T33" fmla="*/ 8 h 128"/>
              <a:gd name="T34" fmla="*/ 72 w 80"/>
              <a:gd name="T35" fmla="*/ 40 h 128"/>
              <a:gd name="T36" fmla="*/ 56 w 80"/>
              <a:gd name="T37" fmla="*/ 68 h 128"/>
              <a:gd name="T38" fmla="*/ 52 w 80"/>
              <a:gd name="T39" fmla="*/ 70 h 128"/>
              <a:gd name="T40" fmla="*/ 52 w 80"/>
              <a:gd name="T41" fmla="*/ 88 h 128"/>
              <a:gd name="T42" fmla="*/ 28 w 80"/>
              <a:gd name="T43" fmla="*/ 88 h 128"/>
              <a:gd name="T44" fmla="*/ 28 w 80"/>
              <a:gd name="T45" fmla="*/ 70 h 128"/>
              <a:gd name="T46" fmla="*/ 24 w 80"/>
              <a:gd name="T47" fmla="*/ 68 h 128"/>
              <a:gd name="T48" fmla="*/ 8 w 80"/>
              <a:gd name="T49" fmla="*/ 40 h 128"/>
              <a:gd name="T50" fmla="*/ 40 w 80"/>
              <a:gd name="T51" fmla="*/ 8 h 128"/>
              <a:gd name="T52" fmla="*/ 40 w 80"/>
              <a:gd name="T53" fmla="*/ 0 h 128"/>
              <a:gd name="T54" fmla="*/ 0 w 80"/>
              <a:gd name="T55" fmla="*/ 40 h 128"/>
              <a:gd name="T56" fmla="*/ 20 w 80"/>
              <a:gd name="T57" fmla="*/ 75 h 128"/>
              <a:gd name="T58" fmla="*/ 20 w 80"/>
              <a:gd name="T59" fmla="*/ 88 h 128"/>
              <a:gd name="T60" fmla="*/ 28 w 80"/>
              <a:gd name="T61" fmla="*/ 96 h 128"/>
              <a:gd name="T62" fmla="*/ 52 w 80"/>
              <a:gd name="T63" fmla="*/ 96 h 128"/>
              <a:gd name="T64" fmla="*/ 60 w 80"/>
              <a:gd name="T65" fmla="*/ 88 h 128"/>
              <a:gd name="T66" fmla="*/ 60 w 80"/>
              <a:gd name="T67" fmla="*/ 75 h 128"/>
              <a:gd name="T68" fmla="*/ 80 w 80"/>
              <a:gd name="T69" fmla="*/ 40 h 128"/>
              <a:gd name="T70" fmla="*/ 40 w 80"/>
              <a:gd name="T7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0" h="128">
                <a:moveTo>
                  <a:pt x="56" y="104"/>
                </a:moveTo>
                <a:cubicBezTo>
                  <a:pt x="56" y="106"/>
                  <a:pt x="54" y="108"/>
                  <a:pt x="52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6" y="108"/>
                  <a:pt x="24" y="106"/>
                  <a:pt x="24" y="104"/>
                </a:cubicBezTo>
                <a:cubicBezTo>
                  <a:pt x="24" y="102"/>
                  <a:pt x="26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4" y="100"/>
                  <a:pt x="56" y="102"/>
                  <a:pt x="56" y="104"/>
                </a:cubicBezTo>
                <a:moveTo>
                  <a:pt x="52" y="112"/>
                </a:moveTo>
                <a:cubicBezTo>
                  <a:pt x="28" y="112"/>
                  <a:pt x="28" y="112"/>
                  <a:pt x="28" y="112"/>
                </a:cubicBezTo>
                <a:cubicBezTo>
                  <a:pt x="26" y="112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28" y="125"/>
                  <a:pt x="31" y="128"/>
                  <a:pt x="36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48" y="128"/>
                  <a:pt x="52" y="125"/>
                  <a:pt x="52" y="120"/>
                </a:cubicBezTo>
                <a:cubicBezTo>
                  <a:pt x="54" y="120"/>
                  <a:pt x="56" y="118"/>
                  <a:pt x="56" y="116"/>
                </a:cubicBezTo>
                <a:cubicBezTo>
                  <a:pt x="56" y="114"/>
                  <a:pt x="54" y="112"/>
                  <a:pt x="52" y="112"/>
                </a:cubicBezTo>
                <a:moveTo>
                  <a:pt x="40" y="8"/>
                </a:moveTo>
                <a:cubicBezTo>
                  <a:pt x="57" y="8"/>
                  <a:pt x="72" y="23"/>
                  <a:pt x="72" y="40"/>
                </a:cubicBezTo>
                <a:cubicBezTo>
                  <a:pt x="72" y="52"/>
                  <a:pt x="66" y="62"/>
                  <a:pt x="56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88"/>
                  <a:pt x="52" y="88"/>
                  <a:pt x="52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0"/>
                  <a:pt x="28" y="70"/>
                  <a:pt x="28" y="70"/>
                </a:cubicBezTo>
                <a:cubicBezTo>
                  <a:pt x="24" y="68"/>
                  <a:pt x="24" y="68"/>
                  <a:pt x="24" y="68"/>
                </a:cubicBezTo>
                <a:cubicBezTo>
                  <a:pt x="14" y="62"/>
                  <a:pt x="8" y="52"/>
                  <a:pt x="8" y="40"/>
                </a:cubicBezTo>
                <a:cubicBezTo>
                  <a:pt x="8" y="23"/>
                  <a:pt x="22" y="8"/>
                  <a:pt x="40" y="8"/>
                </a:cubicBezTo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5"/>
                  <a:pt x="8" y="68"/>
                  <a:pt x="20" y="75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93"/>
                  <a:pt x="23" y="96"/>
                  <a:pt x="2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6" y="96"/>
                  <a:pt x="60" y="93"/>
                  <a:pt x="60" y="88"/>
                </a:cubicBezTo>
                <a:cubicBezTo>
                  <a:pt x="60" y="75"/>
                  <a:pt x="60" y="75"/>
                  <a:pt x="60" y="75"/>
                </a:cubicBezTo>
                <a:cubicBezTo>
                  <a:pt x="72" y="68"/>
                  <a:pt x="80" y="55"/>
                  <a:pt x="80" y="40"/>
                </a:cubicBezTo>
                <a:cubicBezTo>
                  <a:pt x="80" y="18"/>
                  <a:pt x="62" y="0"/>
                  <a:pt x="40" y="0"/>
                </a:cubicBezTo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1024053" y="2961213"/>
            <a:ext cx="503479" cy="501824"/>
            <a:chOff x="7448956" y="1724063"/>
            <a:chExt cx="245422" cy="244617"/>
          </a:xfrm>
          <a:solidFill>
            <a:srgbClr val="FEFABC"/>
          </a:solidFill>
        </p:grpSpPr>
        <p:sp>
          <p:nvSpPr>
            <p:cNvPr id="50" name="Freeform 127"/>
            <p:cNvSpPr>
              <a:spLocks/>
            </p:cNvSpPr>
            <p:nvPr/>
          </p:nvSpPr>
          <p:spPr bwMode="auto">
            <a:xfrm>
              <a:off x="7597014" y="1872121"/>
              <a:ext cx="97364" cy="96559"/>
            </a:xfrm>
            <a:custGeom>
              <a:avLst/>
              <a:gdLst>
                <a:gd name="T0" fmla="*/ 46 w 51"/>
                <a:gd name="T1" fmla="*/ 29 h 51"/>
                <a:gd name="T2" fmla="*/ 17 w 51"/>
                <a:gd name="T3" fmla="*/ 0 h 51"/>
                <a:gd name="T4" fmla="*/ 0 w 51"/>
                <a:gd name="T5" fmla="*/ 17 h 51"/>
                <a:gd name="T6" fmla="*/ 29 w 51"/>
                <a:gd name="T7" fmla="*/ 46 h 51"/>
                <a:gd name="T8" fmla="*/ 46 w 51"/>
                <a:gd name="T9" fmla="*/ 46 h 51"/>
                <a:gd name="T10" fmla="*/ 46 w 51"/>
                <a:gd name="T11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46" y="29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6"/>
                    <a:pt x="7" y="12"/>
                    <a:pt x="0" y="17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4" y="51"/>
                    <a:pt x="42" y="51"/>
                    <a:pt x="46" y="46"/>
                  </a:cubicBezTo>
                  <a:cubicBezTo>
                    <a:pt x="51" y="41"/>
                    <a:pt x="51" y="34"/>
                    <a:pt x="46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51" name="Freeform 128"/>
            <p:cNvSpPr>
              <a:spLocks noEditPoints="1"/>
            </p:cNvSpPr>
            <p:nvPr/>
          </p:nvSpPr>
          <p:spPr bwMode="auto">
            <a:xfrm>
              <a:off x="7448956" y="1724063"/>
              <a:ext cx="182658" cy="182658"/>
            </a:xfrm>
            <a:custGeom>
              <a:avLst/>
              <a:gdLst>
                <a:gd name="T0" fmla="*/ 96 w 96"/>
                <a:gd name="T1" fmla="*/ 48 h 96"/>
                <a:gd name="T2" fmla="*/ 48 w 96"/>
                <a:gd name="T3" fmla="*/ 0 h 96"/>
                <a:gd name="T4" fmla="*/ 0 w 96"/>
                <a:gd name="T5" fmla="*/ 48 h 96"/>
                <a:gd name="T6" fmla="*/ 48 w 96"/>
                <a:gd name="T7" fmla="*/ 96 h 96"/>
                <a:gd name="T8" fmla="*/ 96 w 96"/>
                <a:gd name="T9" fmla="*/ 48 h 96"/>
                <a:gd name="T10" fmla="*/ 48 w 96"/>
                <a:gd name="T11" fmla="*/ 84 h 96"/>
                <a:gd name="T12" fmla="*/ 12 w 96"/>
                <a:gd name="T13" fmla="*/ 48 h 96"/>
                <a:gd name="T14" fmla="*/ 48 w 96"/>
                <a:gd name="T15" fmla="*/ 12 h 96"/>
                <a:gd name="T16" fmla="*/ 84 w 96"/>
                <a:gd name="T17" fmla="*/ 48 h 96"/>
                <a:gd name="T18" fmla="*/ 48 w 96"/>
                <a:gd name="T19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4"/>
                    <a:pt x="21" y="96"/>
                    <a:pt x="48" y="96"/>
                  </a:cubicBezTo>
                  <a:cubicBezTo>
                    <a:pt x="74" y="96"/>
                    <a:pt x="96" y="74"/>
                    <a:pt x="96" y="48"/>
                  </a:cubicBezTo>
                  <a:moveTo>
                    <a:pt x="48" y="84"/>
                  </a:moveTo>
                  <a:cubicBezTo>
                    <a:pt x="28" y="84"/>
                    <a:pt x="12" y="67"/>
                    <a:pt x="12" y="48"/>
                  </a:cubicBezTo>
                  <a:cubicBezTo>
                    <a:pt x="12" y="28"/>
                    <a:pt x="28" y="12"/>
                    <a:pt x="48" y="12"/>
                  </a:cubicBezTo>
                  <a:cubicBezTo>
                    <a:pt x="68" y="12"/>
                    <a:pt x="84" y="28"/>
                    <a:pt x="84" y="48"/>
                  </a:cubicBezTo>
                  <a:cubicBezTo>
                    <a:pt x="84" y="67"/>
                    <a:pt x="68" y="84"/>
                    <a:pt x="48" y="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52" name="Freeform 129"/>
            <p:cNvSpPr>
              <a:spLocks/>
            </p:cNvSpPr>
            <p:nvPr/>
          </p:nvSpPr>
          <p:spPr bwMode="auto">
            <a:xfrm>
              <a:off x="7486775" y="1761883"/>
              <a:ext cx="53912" cy="53107"/>
            </a:xfrm>
            <a:custGeom>
              <a:avLst/>
              <a:gdLst>
                <a:gd name="T0" fmla="*/ 0 w 28"/>
                <a:gd name="T1" fmla="*/ 28 h 28"/>
                <a:gd name="T2" fmla="*/ 8 w 28"/>
                <a:gd name="T3" fmla="*/ 28 h 28"/>
                <a:gd name="T4" fmla="*/ 28 w 28"/>
                <a:gd name="T5" fmla="*/ 8 h 28"/>
                <a:gd name="T6" fmla="*/ 28 w 28"/>
                <a:gd name="T7" fmla="*/ 0 h 28"/>
                <a:gd name="T8" fmla="*/ 0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8" y="28"/>
                    <a:pt x="8" y="28"/>
                    <a:pt x="8" y="28"/>
                  </a:cubicBezTo>
                  <a:cubicBezTo>
                    <a:pt x="8" y="16"/>
                    <a:pt x="17" y="8"/>
                    <a:pt x="28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53" name="Freeform 138"/>
          <p:cNvSpPr>
            <a:spLocks/>
          </p:cNvSpPr>
          <p:nvPr/>
        </p:nvSpPr>
        <p:spPr bwMode="auto">
          <a:xfrm>
            <a:off x="2713744" y="5139140"/>
            <a:ext cx="420939" cy="406082"/>
          </a:xfrm>
          <a:custGeom>
            <a:avLst/>
            <a:gdLst>
              <a:gd name="T0" fmla="*/ 56 w 108"/>
              <a:gd name="T1" fmla="*/ 0 h 104"/>
              <a:gd name="T2" fmla="*/ 15 w 108"/>
              <a:gd name="T3" fmla="*/ 20 h 104"/>
              <a:gd name="T4" fmla="*/ 0 w 108"/>
              <a:gd name="T5" fmla="*/ 11 h 104"/>
              <a:gd name="T6" fmla="*/ 0 w 108"/>
              <a:gd name="T7" fmla="*/ 60 h 104"/>
              <a:gd name="T8" fmla="*/ 43 w 108"/>
              <a:gd name="T9" fmla="*/ 36 h 104"/>
              <a:gd name="T10" fmla="*/ 29 w 108"/>
              <a:gd name="T11" fmla="*/ 28 h 104"/>
              <a:gd name="T12" fmla="*/ 56 w 108"/>
              <a:gd name="T13" fmla="*/ 16 h 104"/>
              <a:gd name="T14" fmla="*/ 92 w 108"/>
              <a:gd name="T15" fmla="*/ 52 h 104"/>
              <a:gd name="T16" fmla="*/ 56 w 108"/>
              <a:gd name="T17" fmla="*/ 88 h 104"/>
              <a:gd name="T18" fmla="*/ 56 w 108"/>
              <a:gd name="T19" fmla="*/ 104 h 104"/>
              <a:gd name="T20" fmla="*/ 108 w 108"/>
              <a:gd name="T21" fmla="*/ 52 h 104"/>
              <a:gd name="T22" fmla="*/ 56 w 108"/>
              <a:gd name="T23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" h="104">
                <a:moveTo>
                  <a:pt x="56" y="0"/>
                </a:moveTo>
                <a:cubicBezTo>
                  <a:pt x="40" y="0"/>
                  <a:pt x="25" y="7"/>
                  <a:pt x="15" y="2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0"/>
                  <a:pt x="0" y="60"/>
                  <a:pt x="0" y="60"/>
                </a:cubicBezTo>
                <a:cubicBezTo>
                  <a:pt x="43" y="36"/>
                  <a:pt x="43" y="36"/>
                  <a:pt x="43" y="36"/>
                </a:cubicBezTo>
                <a:cubicBezTo>
                  <a:pt x="29" y="28"/>
                  <a:pt x="29" y="28"/>
                  <a:pt x="29" y="28"/>
                </a:cubicBezTo>
                <a:cubicBezTo>
                  <a:pt x="36" y="20"/>
                  <a:pt x="45" y="16"/>
                  <a:pt x="56" y="16"/>
                </a:cubicBezTo>
                <a:cubicBezTo>
                  <a:pt x="76" y="16"/>
                  <a:pt x="92" y="32"/>
                  <a:pt x="92" y="52"/>
                </a:cubicBezTo>
                <a:cubicBezTo>
                  <a:pt x="92" y="71"/>
                  <a:pt x="76" y="88"/>
                  <a:pt x="56" y="8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84" y="104"/>
                  <a:pt x="108" y="80"/>
                  <a:pt x="108" y="52"/>
                </a:cubicBezTo>
                <a:cubicBezTo>
                  <a:pt x="108" y="23"/>
                  <a:pt x="84" y="0"/>
                  <a:pt x="56" y="0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4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8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8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2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2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/>
      <p:bldP spid="39" grpId="0"/>
      <p:bldP spid="40" grpId="0" animBg="1"/>
      <p:bldP spid="41" grpId="0" animBg="1"/>
      <p:bldP spid="42" grpId="0"/>
      <p:bldP spid="46" grpId="0"/>
      <p:bldP spid="47" grpId="0" animBg="1"/>
      <p:bldP spid="48" grpId="0" animBg="1"/>
      <p:bldP spid="5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Freeform 1"/>
          <p:cNvSpPr>
            <a:spLocks/>
          </p:cNvSpPr>
          <p:nvPr/>
        </p:nvSpPr>
        <p:spPr bwMode="auto">
          <a:xfrm>
            <a:off x="9347585" y="3190201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8.8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  <a:sym typeface="Bebas" pitchFamily="2" charset="0"/>
              </a:rPr>
              <a:t>填写标题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itchFamily="34" charset="-122"/>
              <a:cs typeface="+mn-cs"/>
              <a:sym typeface="Bebas" pitchFamily="2" charset="0"/>
            </a:endParaRPr>
          </a:p>
        </p:txBody>
      </p:sp>
      <p:sp>
        <p:nvSpPr>
          <p:cNvPr id="77" name="Freeform 2"/>
          <p:cNvSpPr>
            <a:spLocks/>
          </p:cNvSpPr>
          <p:nvPr/>
        </p:nvSpPr>
        <p:spPr bwMode="auto">
          <a:xfrm>
            <a:off x="10411909" y="3134601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ysClr val="window" lastClr="FFFFFF"/>
          </a:solidFill>
          <a:ln w="57150" cap="flat" cmpd="sng" algn="ctr">
            <a:solidFill>
              <a:srgbClr val="1240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78" name="Freeform 1"/>
          <p:cNvSpPr>
            <a:spLocks/>
          </p:cNvSpPr>
          <p:nvPr/>
        </p:nvSpPr>
        <p:spPr bwMode="auto">
          <a:xfrm>
            <a:off x="7272336" y="2207149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5.3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  <a:sym typeface="Bebas" pitchFamily="2" charset="0"/>
              </a:rPr>
              <a:t>填写标题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itchFamily="34" charset="-122"/>
              <a:cs typeface="+mn-cs"/>
              <a:sym typeface="Bebas" pitchFamily="2" charset="0"/>
            </a:endParaRPr>
          </a:p>
        </p:txBody>
      </p:sp>
      <p:sp>
        <p:nvSpPr>
          <p:cNvPr id="79" name="Freeform 2"/>
          <p:cNvSpPr>
            <a:spLocks/>
          </p:cNvSpPr>
          <p:nvPr/>
        </p:nvSpPr>
        <p:spPr bwMode="auto">
          <a:xfrm>
            <a:off x="8336659" y="2151549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ysClr val="window" lastClr="FFFFFF"/>
          </a:solidFill>
          <a:ln w="57150" cap="flat" cmpd="sng" algn="ctr">
            <a:solidFill>
              <a:srgbClr val="53728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80" name="Freeform 1"/>
          <p:cNvSpPr>
            <a:spLocks/>
          </p:cNvSpPr>
          <p:nvPr/>
        </p:nvSpPr>
        <p:spPr bwMode="auto">
          <a:xfrm>
            <a:off x="5017249" y="2651140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1.0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  <a:sym typeface="Bebas" pitchFamily="2" charset="0"/>
              </a:rPr>
              <a:t>填写标题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itchFamily="34" charset="-122"/>
              <a:cs typeface="+mn-cs"/>
              <a:sym typeface="Bebas" pitchFamily="2" charset="0"/>
            </a:endParaRPr>
          </a:p>
        </p:txBody>
      </p:sp>
      <p:sp>
        <p:nvSpPr>
          <p:cNvPr id="81" name="Freeform 2"/>
          <p:cNvSpPr>
            <a:spLocks/>
          </p:cNvSpPr>
          <p:nvPr/>
        </p:nvSpPr>
        <p:spPr bwMode="auto">
          <a:xfrm>
            <a:off x="6081573" y="2595540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ysClr val="window" lastClr="FFFFFF"/>
          </a:solidFill>
          <a:ln w="57150" cap="flat" cmpd="sng" algn="ctr">
            <a:solidFill>
              <a:srgbClr val="1240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82" name="Freeform 1"/>
          <p:cNvSpPr>
            <a:spLocks/>
          </p:cNvSpPr>
          <p:nvPr/>
        </p:nvSpPr>
        <p:spPr bwMode="auto">
          <a:xfrm>
            <a:off x="2674892" y="3237670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3.2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  <a:sym typeface="Bebas" pitchFamily="2" charset="0"/>
              </a:rPr>
              <a:t>填写标题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itchFamily="34" charset="-122"/>
              <a:cs typeface="+mn-cs"/>
              <a:sym typeface="Bebas" pitchFamily="2" charset="0"/>
            </a:endParaRPr>
          </a:p>
        </p:txBody>
      </p:sp>
      <p:sp>
        <p:nvSpPr>
          <p:cNvPr id="83" name="Freeform 2"/>
          <p:cNvSpPr>
            <a:spLocks/>
          </p:cNvSpPr>
          <p:nvPr/>
        </p:nvSpPr>
        <p:spPr bwMode="auto">
          <a:xfrm>
            <a:off x="3739215" y="3182070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ysClr val="window" lastClr="FFFFFF"/>
          </a:solidFill>
          <a:ln w="57150" cap="flat" cmpd="sng" algn="ctr">
            <a:solidFill>
              <a:srgbClr val="53728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84" name="Freeform 1"/>
          <p:cNvSpPr>
            <a:spLocks/>
          </p:cNvSpPr>
          <p:nvPr/>
        </p:nvSpPr>
        <p:spPr bwMode="auto">
          <a:xfrm>
            <a:off x="584993" y="2166110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7.8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itchFamily="34" charset="-122"/>
                <a:cs typeface="+mn-cs"/>
                <a:sym typeface="Bebas" pitchFamily="2" charset="0"/>
              </a:rPr>
              <a:t>填写标题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itchFamily="34" charset="-122"/>
              <a:cs typeface="+mn-cs"/>
              <a:sym typeface="Bebas" pitchFamily="2" charset="0"/>
            </a:endParaRPr>
          </a:p>
        </p:txBody>
      </p:sp>
      <p:sp>
        <p:nvSpPr>
          <p:cNvPr id="85" name="Freeform 2"/>
          <p:cNvSpPr>
            <a:spLocks/>
          </p:cNvSpPr>
          <p:nvPr/>
        </p:nvSpPr>
        <p:spPr bwMode="auto">
          <a:xfrm>
            <a:off x="1649317" y="2110510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ysClr val="window" lastClr="FFFFFF"/>
          </a:solidFill>
          <a:ln w="57150" cap="flat" cmpd="sng" algn="ctr">
            <a:solidFill>
              <a:srgbClr val="1240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1804389" y="2265593"/>
            <a:ext cx="287484" cy="336598"/>
            <a:chOff x="5767388" y="2987676"/>
            <a:chExt cx="696913" cy="815975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87" name="Oval 591"/>
            <p:cNvSpPr>
              <a:spLocks noChangeArrowheads="1"/>
            </p:cNvSpPr>
            <p:nvPr/>
          </p:nvSpPr>
          <p:spPr bwMode="auto">
            <a:xfrm>
              <a:off x="5932488" y="2987676"/>
              <a:ext cx="127000" cy="157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88" name="Freeform 592"/>
            <p:cNvSpPr>
              <a:spLocks noEditPoints="1"/>
            </p:cNvSpPr>
            <p:nvPr/>
          </p:nvSpPr>
          <p:spPr bwMode="auto">
            <a:xfrm>
              <a:off x="5767388" y="3159126"/>
              <a:ext cx="454025" cy="641350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89" name="Freeform 593"/>
            <p:cNvSpPr>
              <a:spLocks/>
            </p:cNvSpPr>
            <p:nvPr/>
          </p:nvSpPr>
          <p:spPr bwMode="auto">
            <a:xfrm>
              <a:off x="6007101" y="3692526"/>
              <a:ext cx="90488" cy="107950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0" name="Freeform 594"/>
            <p:cNvSpPr>
              <a:spLocks noEditPoints="1"/>
            </p:cNvSpPr>
            <p:nvPr/>
          </p:nvSpPr>
          <p:spPr bwMode="auto">
            <a:xfrm>
              <a:off x="5999163" y="3340101"/>
              <a:ext cx="465138" cy="463550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1" name="Freeform 595"/>
            <p:cNvSpPr>
              <a:spLocks/>
            </p:cNvSpPr>
            <p:nvPr/>
          </p:nvSpPr>
          <p:spPr bwMode="auto">
            <a:xfrm>
              <a:off x="6138863" y="3409951"/>
              <a:ext cx="33338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2" name="Freeform 596"/>
            <p:cNvSpPr>
              <a:spLocks/>
            </p:cNvSpPr>
            <p:nvPr/>
          </p:nvSpPr>
          <p:spPr bwMode="auto">
            <a:xfrm>
              <a:off x="6292851" y="3409951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3" name="Freeform 597"/>
            <p:cNvSpPr>
              <a:spLocks/>
            </p:cNvSpPr>
            <p:nvPr/>
          </p:nvSpPr>
          <p:spPr bwMode="auto">
            <a:xfrm>
              <a:off x="6351588" y="3475038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4" name="Freeform 598"/>
            <p:cNvSpPr>
              <a:spLocks/>
            </p:cNvSpPr>
            <p:nvPr/>
          </p:nvSpPr>
          <p:spPr bwMode="auto">
            <a:xfrm>
              <a:off x="6078538" y="3475038"/>
              <a:ext cx="33338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5" name="Freeform 599"/>
            <p:cNvSpPr>
              <a:spLocks/>
            </p:cNvSpPr>
            <p:nvPr/>
          </p:nvSpPr>
          <p:spPr bwMode="auto">
            <a:xfrm>
              <a:off x="6351588" y="3635376"/>
              <a:ext cx="34925" cy="30163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6" name="Freeform 600"/>
            <p:cNvSpPr>
              <a:spLocks/>
            </p:cNvSpPr>
            <p:nvPr/>
          </p:nvSpPr>
          <p:spPr bwMode="auto">
            <a:xfrm>
              <a:off x="6078538" y="3635376"/>
              <a:ext cx="33338" cy="30163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7" name="Freeform 601"/>
            <p:cNvSpPr>
              <a:spLocks/>
            </p:cNvSpPr>
            <p:nvPr/>
          </p:nvSpPr>
          <p:spPr bwMode="auto">
            <a:xfrm>
              <a:off x="6292851" y="3692526"/>
              <a:ext cx="33338" cy="36513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8" name="Freeform 602"/>
            <p:cNvSpPr>
              <a:spLocks/>
            </p:cNvSpPr>
            <p:nvPr/>
          </p:nvSpPr>
          <p:spPr bwMode="auto">
            <a:xfrm>
              <a:off x="6138863" y="3692526"/>
              <a:ext cx="33338" cy="36513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9" name="Oval 603"/>
            <p:cNvSpPr>
              <a:spLocks noChangeArrowheads="1"/>
            </p:cNvSpPr>
            <p:nvPr/>
          </p:nvSpPr>
          <p:spPr bwMode="auto">
            <a:xfrm>
              <a:off x="6213476" y="3552826"/>
              <a:ext cx="33338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00" name="Freeform 604"/>
            <p:cNvSpPr>
              <a:spLocks/>
            </p:cNvSpPr>
            <p:nvPr/>
          </p:nvSpPr>
          <p:spPr bwMode="auto">
            <a:xfrm>
              <a:off x="6164263" y="3455988"/>
              <a:ext cx="82550" cy="96838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101" name="TextBox 53"/>
          <p:cNvSpPr txBox="1"/>
          <p:nvPr/>
        </p:nvSpPr>
        <p:spPr>
          <a:xfrm>
            <a:off x="576464" y="5024437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102" name="TextBox 54"/>
          <p:cNvSpPr txBox="1"/>
          <p:nvPr/>
        </p:nvSpPr>
        <p:spPr>
          <a:xfrm>
            <a:off x="576461" y="4673690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03" name="TextBox 55"/>
          <p:cNvSpPr txBox="1"/>
          <p:nvPr/>
        </p:nvSpPr>
        <p:spPr>
          <a:xfrm>
            <a:off x="576462" y="4263254"/>
            <a:ext cx="481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01.</a:t>
            </a:r>
            <a:endParaRPr lang="zh-CN" altLang="en-US" sz="28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04" name="TextBox 75"/>
          <p:cNvSpPr txBox="1"/>
          <p:nvPr/>
        </p:nvSpPr>
        <p:spPr>
          <a:xfrm>
            <a:off x="2664695" y="6148164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105" name="TextBox 76"/>
          <p:cNvSpPr txBox="1"/>
          <p:nvPr/>
        </p:nvSpPr>
        <p:spPr>
          <a:xfrm>
            <a:off x="2664692" y="5797417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06" name="TextBox 77"/>
          <p:cNvSpPr txBox="1"/>
          <p:nvPr/>
        </p:nvSpPr>
        <p:spPr>
          <a:xfrm>
            <a:off x="2664692" y="5386981"/>
            <a:ext cx="481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02.</a:t>
            </a:r>
            <a:endParaRPr lang="zh-CN" altLang="en-US" sz="28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07" name="TextBox 95"/>
          <p:cNvSpPr txBox="1"/>
          <p:nvPr/>
        </p:nvSpPr>
        <p:spPr>
          <a:xfrm>
            <a:off x="5001352" y="5501959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108" name="TextBox 96"/>
          <p:cNvSpPr txBox="1"/>
          <p:nvPr/>
        </p:nvSpPr>
        <p:spPr>
          <a:xfrm>
            <a:off x="5001350" y="5151212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09" name="TextBox 97"/>
          <p:cNvSpPr txBox="1"/>
          <p:nvPr/>
        </p:nvSpPr>
        <p:spPr>
          <a:xfrm>
            <a:off x="5001350" y="4740776"/>
            <a:ext cx="481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03.</a:t>
            </a:r>
            <a:endParaRPr lang="zh-CN" altLang="en-US" sz="28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10" name="TextBox 115"/>
          <p:cNvSpPr txBox="1"/>
          <p:nvPr/>
        </p:nvSpPr>
        <p:spPr>
          <a:xfrm>
            <a:off x="7273207" y="5036641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111" name="TextBox 116"/>
          <p:cNvSpPr txBox="1"/>
          <p:nvPr/>
        </p:nvSpPr>
        <p:spPr>
          <a:xfrm>
            <a:off x="7273203" y="4685894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12" name="TextBox 117"/>
          <p:cNvSpPr txBox="1"/>
          <p:nvPr/>
        </p:nvSpPr>
        <p:spPr>
          <a:xfrm>
            <a:off x="7273206" y="4275458"/>
            <a:ext cx="481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04.</a:t>
            </a:r>
            <a:endParaRPr lang="zh-CN" altLang="en-US" sz="28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13" name="TextBox 135"/>
          <p:cNvSpPr txBox="1"/>
          <p:nvPr/>
        </p:nvSpPr>
        <p:spPr>
          <a:xfrm>
            <a:off x="9339056" y="6086889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114" name="TextBox 136"/>
          <p:cNvSpPr txBox="1"/>
          <p:nvPr/>
        </p:nvSpPr>
        <p:spPr>
          <a:xfrm>
            <a:off x="9339053" y="5736142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15" name="TextBox 137"/>
          <p:cNvSpPr txBox="1"/>
          <p:nvPr/>
        </p:nvSpPr>
        <p:spPr>
          <a:xfrm>
            <a:off x="9339054" y="5325706"/>
            <a:ext cx="481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05.</a:t>
            </a:r>
            <a:endParaRPr lang="zh-CN" altLang="en-US" sz="28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116" name="组合 115"/>
          <p:cNvGrpSpPr/>
          <p:nvPr/>
        </p:nvGrpSpPr>
        <p:grpSpPr>
          <a:xfrm>
            <a:off x="10562923" y="3285426"/>
            <a:ext cx="272427" cy="345114"/>
            <a:chOff x="8950326" y="1212851"/>
            <a:chExt cx="636588" cy="806450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17" name="Freeform 605"/>
            <p:cNvSpPr>
              <a:spLocks/>
            </p:cNvSpPr>
            <p:nvPr/>
          </p:nvSpPr>
          <p:spPr bwMode="auto">
            <a:xfrm>
              <a:off x="90408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18" name="Freeform 606"/>
            <p:cNvSpPr>
              <a:spLocks/>
            </p:cNvSpPr>
            <p:nvPr/>
          </p:nvSpPr>
          <p:spPr bwMode="auto">
            <a:xfrm>
              <a:off x="9120188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19" name="Freeform 607"/>
            <p:cNvSpPr>
              <a:spLocks/>
            </p:cNvSpPr>
            <p:nvPr/>
          </p:nvSpPr>
          <p:spPr bwMode="auto">
            <a:xfrm>
              <a:off x="9032876" y="1438276"/>
              <a:ext cx="106363" cy="120650"/>
            </a:xfrm>
            <a:custGeom>
              <a:avLst/>
              <a:gdLst>
                <a:gd name="T0" fmla="*/ 25 w 28"/>
                <a:gd name="T1" fmla="*/ 11 h 32"/>
                <a:gd name="T2" fmla="*/ 20 w 28"/>
                <a:gd name="T3" fmla="*/ 30 h 32"/>
                <a:gd name="T4" fmla="*/ 3 w 28"/>
                <a:gd name="T5" fmla="*/ 21 h 32"/>
                <a:gd name="T6" fmla="*/ 9 w 28"/>
                <a:gd name="T7" fmla="*/ 2 h 32"/>
                <a:gd name="T8" fmla="*/ 25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25" y="11"/>
                  </a:moveTo>
                  <a:cubicBezTo>
                    <a:pt x="28" y="19"/>
                    <a:pt x="26" y="27"/>
                    <a:pt x="20" y="30"/>
                  </a:cubicBezTo>
                  <a:cubicBezTo>
                    <a:pt x="14" y="32"/>
                    <a:pt x="6" y="28"/>
                    <a:pt x="3" y="21"/>
                  </a:cubicBezTo>
                  <a:cubicBezTo>
                    <a:pt x="0" y="13"/>
                    <a:pt x="2" y="5"/>
                    <a:pt x="9" y="2"/>
                  </a:cubicBezTo>
                  <a:cubicBezTo>
                    <a:pt x="15" y="0"/>
                    <a:pt x="22" y="4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0" name="Rectangle 608"/>
            <p:cNvSpPr>
              <a:spLocks noChangeArrowheads="1"/>
            </p:cNvSpPr>
            <p:nvPr/>
          </p:nvSpPr>
          <p:spPr bwMode="auto">
            <a:xfrm>
              <a:off x="9112251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1" name="Freeform 609"/>
            <p:cNvSpPr>
              <a:spLocks/>
            </p:cNvSpPr>
            <p:nvPr/>
          </p:nvSpPr>
          <p:spPr bwMode="auto">
            <a:xfrm>
              <a:off x="8950326" y="1449388"/>
              <a:ext cx="319088" cy="363538"/>
            </a:xfrm>
            <a:custGeom>
              <a:avLst/>
              <a:gdLst>
                <a:gd name="T0" fmla="*/ 69 w 85"/>
                <a:gd name="T1" fmla="*/ 0 h 97"/>
                <a:gd name="T2" fmla="*/ 63 w 85"/>
                <a:gd name="T3" fmla="*/ 23 h 97"/>
                <a:gd name="T4" fmla="*/ 46 w 85"/>
                <a:gd name="T5" fmla="*/ 28 h 97"/>
                <a:gd name="T6" fmla="*/ 45 w 85"/>
                <a:gd name="T7" fmla="*/ 28 h 97"/>
                <a:gd name="T8" fmla="*/ 49 w 85"/>
                <a:gd name="T9" fmla="*/ 33 h 97"/>
                <a:gd name="T10" fmla="*/ 45 w 85"/>
                <a:gd name="T11" fmla="*/ 37 h 97"/>
                <a:gd name="T12" fmla="*/ 48 w 85"/>
                <a:gd name="T13" fmla="*/ 42 h 97"/>
                <a:gd name="T14" fmla="*/ 43 w 85"/>
                <a:gd name="T15" fmla="*/ 69 h 97"/>
                <a:gd name="T16" fmla="*/ 43 w 85"/>
                <a:gd name="T17" fmla="*/ 69 h 97"/>
                <a:gd name="T18" fmla="*/ 43 w 85"/>
                <a:gd name="T19" fmla="*/ 69 h 97"/>
                <a:gd name="T20" fmla="*/ 43 w 85"/>
                <a:gd name="T21" fmla="*/ 69 h 97"/>
                <a:gd name="T22" fmla="*/ 43 w 85"/>
                <a:gd name="T23" fmla="*/ 69 h 97"/>
                <a:gd name="T24" fmla="*/ 33 w 85"/>
                <a:gd name="T25" fmla="*/ 43 h 97"/>
                <a:gd name="T26" fmla="*/ 34 w 85"/>
                <a:gd name="T27" fmla="*/ 38 h 97"/>
                <a:gd name="T28" fmla="*/ 30 w 85"/>
                <a:gd name="T29" fmla="*/ 35 h 97"/>
                <a:gd name="T30" fmla="*/ 33 w 85"/>
                <a:gd name="T31" fmla="*/ 30 h 97"/>
                <a:gd name="T32" fmla="*/ 22 w 85"/>
                <a:gd name="T33" fmla="*/ 32 h 97"/>
                <a:gd name="T34" fmla="*/ 19 w 85"/>
                <a:gd name="T35" fmla="*/ 36 h 97"/>
                <a:gd name="T36" fmla="*/ 6 w 85"/>
                <a:gd name="T37" fmla="*/ 63 h 97"/>
                <a:gd name="T38" fmla="*/ 0 w 85"/>
                <a:gd name="T39" fmla="*/ 94 h 97"/>
                <a:gd name="T40" fmla="*/ 17 w 85"/>
                <a:gd name="T41" fmla="*/ 97 h 97"/>
                <a:gd name="T42" fmla="*/ 20 w 85"/>
                <a:gd name="T43" fmla="*/ 69 h 97"/>
                <a:gd name="T44" fmla="*/ 21 w 85"/>
                <a:gd name="T45" fmla="*/ 66 h 97"/>
                <a:gd name="T46" fmla="*/ 23 w 85"/>
                <a:gd name="T47" fmla="*/ 95 h 97"/>
                <a:gd name="T48" fmla="*/ 23 w 85"/>
                <a:gd name="T49" fmla="*/ 96 h 97"/>
                <a:gd name="T50" fmla="*/ 58 w 85"/>
                <a:gd name="T51" fmla="*/ 93 h 97"/>
                <a:gd name="T52" fmla="*/ 58 w 85"/>
                <a:gd name="T53" fmla="*/ 93 h 97"/>
                <a:gd name="T54" fmla="*/ 53 w 85"/>
                <a:gd name="T55" fmla="*/ 41 h 97"/>
                <a:gd name="T56" fmla="*/ 62 w 85"/>
                <a:gd name="T57" fmla="*/ 39 h 97"/>
                <a:gd name="T58" fmla="*/ 71 w 85"/>
                <a:gd name="T59" fmla="*/ 37 h 97"/>
                <a:gd name="T60" fmla="*/ 72 w 85"/>
                <a:gd name="T61" fmla="*/ 37 h 97"/>
                <a:gd name="T62" fmla="*/ 77 w 85"/>
                <a:gd name="T63" fmla="*/ 31 h 97"/>
                <a:gd name="T64" fmla="*/ 77 w 85"/>
                <a:gd name="T65" fmla="*/ 31 h 97"/>
                <a:gd name="T66" fmla="*/ 77 w 85"/>
                <a:gd name="T67" fmla="*/ 31 h 97"/>
                <a:gd name="T68" fmla="*/ 77 w 85"/>
                <a:gd name="T69" fmla="*/ 31 h 97"/>
                <a:gd name="T70" fmla="*/ 77 w 85"/>
                <a:gd name="T71" fmla="*/ 30 h 97"/>
                <a:gd name="T72" fmla="*/ 78 w 85"/>
                <a:gd name="T73" fmla="*/ 29 h 97"/>
                <a:gd name="T74" fmla="*/ 85 w 85"/>
                <a:gd name="T75" fmla="*/ 4 h 97"/>
                <a:gd name="T76" fmla="*/ 69 w 85"/>
                <a:gd name="T7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97">
                  <a:moveTo>
                    <a:pt x="69" y="0"/>
                  </a:moveTo>
                  <a:cubicBezTo>
                    <a:pt x="63" y="23"/>
                    <a:pt x="63" y="23"/>
                    <a:pt x="63" y="23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5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23" y="32"/>
                    <a:pt x="22" y="32"/>
                  </a:cubicBezTo>
                  <a:cubicBezTo>
                    <a:pt x="21" y="32"/>
                    <a:pt x="20" y="35"/>
                    <a:pt x="19" y="36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77"/>
                    <a:pt x="2" y="84"/>
                    <a:pt x="0" y="94"/>
                  </a:cubicBezTo>
                  <a:cubicBezTo>
                    <a:pt x="6" y="95"/>
                    <a:pt x="12" y="96"/>
                    <a:pt x="17" y="97"/>
                  </a:cubicBezTo>
                  <a:cubicBezTo>
                    <a:pt x="18" y="88"/>
                    <a:pt x="20" y="74"/>
                    <a:pt x="20" y="69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76"/>
                    <a:pt x="23" y="86"/>
                    <a:pt x="23" y="95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95"/>
                    <a:pt x="46" y="94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75"/>
                    <a:pt x="55" y="58"/>
                    <a:pt x="53" y="41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0" y="3"/>
                    <a:pt x="74" y="1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2" name="Freeform 610"/>
            <p:cNvSpPr>
              <a:spLocks/>
            </p:cNvSpPr>
            <p:nvPr/>
          </p:nvSpPr>
          <p:spPr bwMode="auto">
            <a:xfrm>
              <a:off x="9090026" y="1558926"/>
              <a:ext cx="19050" cy="33338"/>
            </a:xfrm>
            <a:custGeom>
              <a:avLst/>
              <a:gdLst>
                <a:gd name="T0" fmla="*/ 9 w 12"/>
                <a:gd name="T1" fmla="*/ 0 h 21"/>
                <a:gd name="T2" fmla="*/ 12 w 12"/>
                <a:gd name="T3" fmla="*/ 11 h 21"/>
                <a:gd name="T4" fmla="*/ 7 w 12"/>
                <a:gd name="T5" fmla="*/ 21 h 21"/>
                <a:gd name="T6" fmla="*/ 0 w 12"/>
                <a:gd name="T7" fmla="*/ 14 h 21"/>
                <a:gd name="T8" fmla="*/ 2 w 12"/>
                <a:gd name="T9" fmla="*/ 0 h 21"/>
                <a:gd name="T10" fmla="*/ 9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9" y="0"/>
                  </a:moveTo>
                  <a:lnTo>
                    <a:pt x="12" y="1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3" name="Freeform 611"/>
            <p:cNvSpPr>
              <a:spLocks/>
            </p:cNvSpPr>
            <p:nvPr/>
          </p:nvSpPr>
          <p:spPr bwMode="auto">
            <a:xfrm>
              <a:off x="9093201" y="1581151"/>
              <a:ext cx="30163" cy="138113"/>
            </a:xfrm>
            <a:custGeom>
              <a:avLst/>
              <a:gdLst>
                <a:gd name="T0" fmla="*/ 10 w 19"/>
                <a:gd name="T1" fmla="*/ 0 h 87"/>
                <a:gd name="T2" fmla="*/ 19 w 19"/>
                <a:gd name="T3" fmla="*/ 80 h 87"/>
                <a:gd name="T4" fmla="*/ 12 w 19"/>
                <a:gd name="T5" fmla="*/ 87 h 87"/>
                <a:gd name="T6" fmla="*/ 5 w 19"/>
                <a:gd name="T7" fmla="*/ 80 h 87"/>
                <a:gd name="T8" fmla="*/ 0 w 19"/>
                <a:gd name="T9" fmla="*/ 0 h 87"/>
                <a:gd name="T10" fmla="*/ 10 w 19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7">
                  <a:moveTo>
                    <a:pt x="10" y="0"/>
                  </a:moveTo>
                  <a:lnTo>
                    <a:pt x="19" y="80"/>
                  </a:lnTo>
                  <a:lnTo>
                    <a:pt x="12" y="87"/>
                  </a:lnTo>
                  <a:lnTo>
                    <a:pt x="5" y="80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4" name="Freeform 612"/>
            <p:cNvSpPr>
              <a:spLocks/>
            </p:cNvSpPr>
            <p:nvPr/>
          </p:nvSpPr>
          <p:spPr bwMode="auto">
            <a:xfrm>
              <a:off x="94345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5" name="Freeform 613"/>
            <p:cNvSpPr>
              <a:spLocks/>
            </p:cNvSpPr>
            <p:nvPr/>
          </p:nvSpPr>
          <p:spPr bwMode="auto">
            <a:xfrm>
              <a:off x="9390063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6" name="Freeform 614"/>
            <p:cNvSpPr>
              <a:spLocks/>
            </p:cNvSpPr>
            <p:nvPr/>
          </p:nvSpPr>
          <p:spPr bwMode="auto">
            <a:xfrm>
              <a:off x="9409113" y="1438276"/>
              <a:ext cx="104775" cy="120650"/>
            </a:xfrm>
            <a:custGeom>
              <a:avLst/>
              <a:gdLst>
                <a:gd name="T0" fmla="*/ 3 w 28"/>
                <a:gd name="T1" fmla="*/ 11 h 32"/>
                <a:gd name="T2" fmla="*/ 8 w 28"/>
                <a:gd name="T3" fmla="*/ 30 h 32"/>
                <a:gd name="T4" fmla="*/ 25 w 28"/>
                <a:gd name="T5" fmla="*/ 21 h 32"/>
                <a:gd name="T6" fmla="*/ 20 w 28"/>
                <a:gd name="T7" fmla="*/ 2 h 32"/>
                <a:gd name="T8" fmla="*/ 3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3" y="11"/>
                  </a:moveTo>
                  <a:cubicBezTo>
                    <a:pt x="0" y="19"/>
                    <a:pt x="2" y="27"/>
                    <a:pt x="8" y="30"/>
                  </a:cubicBezTo>
                  <a:cubicBezTo>
                    <a:pt x="14" y="32"/>
                    <a:pt x="22" y="28"/>
                    <a:pt x="25" y="21"/>
                  </a:cubicBezTo>
                  <a:cubicBezTo>
                    <a:pt x="28" y="13"/>
                    <a:pt x="26" y="5"/>
                    <a:pt x="20" y="2"/>
                  </a:cubicBezTo>
                  <a:cubicBezTo>
                    <a:pt x="14" y="0"/>
                    <a:pt x="6" y="4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7" name="Rectangle 615"/>
            <p:cNvSpPr>
              <a:spLocks noChangeArrowheads="1"/>
            </p:cNvSpPr>
            <p:nvPr/>
          </p:nvSpPr>
          <p:spPr bwMode="auto">
            <a:xfrm>
              <a:off x="9585326" y="16700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8" name="Rectangle 616"/>
            <p:cNvSpPr>
              <a:spLocks noChangeArrowheads="1"/>
            </p:cNvSpPr>
            <p:nvPr/>
          </p:nvSpPr>
          <p:spPr bwMode="auto">
            <a:xfrm>
              <a:off x="9434513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29" name="Freeform 617"/>
            <p:cNvSpPr>
              <a:spLocks noEditPoints="1"/>
            </p:cNvSpPr>
            <p:nvPr/>
          </p:nvSpPr>
          <p:spPr bwMode="auto">
            <a:xfrm>
              <a:off x="9255126" y="1441451"/>
              <a:ext cx="330200" cy="371475"/>
            </a:xfrm>
            <a:custGeom>
              <a:avLst/>
              <a:gdLst>
                <a:gd name="T0" fmla="*/ 88 w 88"/>
                <a:gd name="T1" fmla="*/ 62 h 99"/>
                <a:gd name="T2" fmla="*/ 86 w 88"/>
                <a:gd name="T3" fmla="*/ 60 h 99"/>
                <a:gd name="T4" fmla="*/ 84 w 88"/>
                <a:gd name="T5" fmla="*/ 57 h 99"/>
                <a:gd name="T6" fmla="*/ 80 w 88"/>
                <a:gd name="T7" fmla="*/ 50 h 99"/>
                <a:gd name="T8" fmla="*/ 72 w 88"/>
                <a:gd name="T9" fmla="*/ 37 h 99"/>
                <a:gd name="T10" fmla="*/ 70 w 88"/>
                <a:gd name="T11" fmla="*/ 35 h 99"/>
                <a:gd name="T12" fmla="*/ 69 w 88"/>
                <a:gd name="T13" fmla="*/ 34 h 99"/>
                <a:gd name="T14" fmla="*/ 69 w 88"/>
                <a:gd name="T15" fmla="*/ 34 h 99"/>
                <a:gd name="T16" fmla="*/ 57 w 88"/>
                <a:gd name="T17" fmla="*/ 32 h 99"/>
                <a:gd name="T18" fmla="*/ 59 w 88"/>
                <a:gd name="T19" fmla="*/ 37 h 99"/>
                <a:gd name="T20" fmla="*/ 55 w 88"/>
                <a:gd name="T21" fmla="*/ 40 h 99"/>
                <a:gd name="T22" fmla="*/ 57 w 88"/>
                <a:gd name="T23" fmla="*/ 45 h 99"/>
                <a:gd name="T24" fmla="*/ 48 w 88"/>
                <a:gd name="T25" fmla="*/ 71 h 99"/>
                <a:gd name="T26" fmla="*/ 48 w 88"/>
                <a:gd name="T27" fmla="*/ 71 h 99"/>
                <a:gd name="T28" fmla="*/ 48 w 88"/>
                <a:gd name="T29" fmla="*/ 71 h 99"/>
                <a:gd name="T30" fmla="*/ 48 w 88"/>
                <a:gd name="T31" fmla="*/ 71 h 99"/>
                <a:gd name="T32" fmla="*/ 48 w 88"/>
                <a:gd name="T33" fmla="*/ 71 h 99"/>
                <a:gd name="T34" fmla="*/ 43 w 88"/>
                <a:gd name="T35" fmla="*/ 44 h 99"/>
                <a:gd name="T36" fmla="*/ 45 w 88"/>
                <a:gd name="T37" fmla="*/ 39 h 99"/>
                <a:gd name="T38" fmla="*/ 42 w 88"/>
                <a:gd name="T39" fmla="*/ 36 h 99"/>
                <a:gd name="T40" fmla="*/ 45 w 88"/>
                <a:gd name="T41" fmla="*/ 32 h 99"/>
                <a:gd name="T42" fmla="*/ 45 w 88"/>
                <a:gd name="T43" fmla="*/ 32 h 99"/>
                <a:gd name="T44" fmla="*/ 43 w 88"/>
                <a:gd name="T45" fmla="*/ 32 h 99"/>
                <a:gd name="T46" fmla="*/ 29 w 88"/>
                <a:gd name="T47" fmla="*/ 25 h 99"/>
                <a:gd name="T48" fmla="*/ 14 w 88"/>
                <a:gd name="T49" fmla="*/ 0 h 99"/>
                <a:gd name="T50" fmla="*/ 0 w 88"/>
                <a:gd name="T51" fmla="*/ 10 h 99"/>
                <a:gd name="T52" fmla="*/ 16 w 88"/>
                <a:gd name="T53" fmla="*/ 33 h 99"/>
                <a:gd name="T54" fmla="*/ 38 w 88"/>
                <a:gd name="T55" fmla="*/ 45 h 99"/>
                <a:gd name="T56" fmla="*/ 33 w 88"/>
                <a:gd name="T57" fmla="*/ 95 h 99"/>
                <a:gd name="T58" fmla="*/ 33 w 88"/>
                <a:gd name="T59" fmla="*/ 95 h 99"/>
                <a:gd name="T60" fmla="*/ 68 w 88"/>
                <a:gd name="T61" fmla="*/ 98 h 99"/>
                <a:gd name="T62" fmla="*/ 68 w 88"/>
                <a:gd name="T63" fmla="*/ 97 h 99"/>
                <a:gd name="T64" fmla="*/ 68 w 88"/>
                <a:gd name="T65" fmla="*/ 96 h 99"/>
                <a:gd name="T66" fmla="*/ 74 w 88"/>
                <a:gd name="T67" fmla="*/ 99 h 99"/>
                <a:gd name="T68" fmla="*/ 87 w 88"/>
                <a:gd name="T69" fmla="*/ 71 h 99"/>
                <a:gd name="T70" fmla="*/ 88 w 88"/>
                <a:gd name="T71" fmla="*/ 70 h 99"/>
                <a:gd name="T72" fmla="*/ 88 w 88"/>
                <a:gd name="T73" fmla="*/ 70 h 99"/>
                <a:gd name="T74" fmla="*/ 88 w 88"/>
                <a:gd name="T75" fmla="*/ 70 h 99"/>
                <a:gd name="T76" fmla="*/ 88 w 88"/>
                <a:gd name="T77" fmla="*/ 70 h 99"/>
                <a:gd name="T78" fmla="*/ 88 w 88"/>
                <a:gd name="T79" fmla="*/ 70 h 99"/>
                <a:gd name="T80" fmla="*/ 88 w 88"/>
                <a:gd name="T81" fmla="*/ 62 h 99"/>
                <a:gd name="T82" fmla="*/ 70 w 88"/>
                <a:gd name="T83" fmla="*/ 71 h 99"/>
                <a:gd name="T84" fmla="*/ 70 w 88"/>
                <a:gd name="T85" fmla="*/ 62 h 99"/>
                <a:gd name="T86" fmla="*/ 71 w 88"/>
                <a:gd name="T87" fmla="*/ 64 h 99"/>
                <a:gd name="T88" fmla="*/ 72 w 88"/>
                <a:gd name="T89" fmla="*/ 66 h 99"/>
                <a:gd name="T90" fmla="*/ 70 w 88"/>
                <a:gd name="T91" fmla="*/ 7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99">
                  <a:moveTo>
                    <a:pt x="88" y="62"/>
                  </a:moveTo>
                  <a:cubicBezTo>
                    <a:pt x="86" y="60"/>
                    <a:pt x="86" y="60"/>
                    <a:pt x="86" y="60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6"/>
                    <a:pt x="71" y="35"/>
                    <a:pt x="70" y="35"/>
                  </a:cubicBezTo>
                  <a:cubicBezTo>
                    <a:pt x="70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8" y="34"/>
                    <a:pt x="63" y="33"/>
                    <a:pt x="57" y="32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4" y="32"/>
                    <a:pt x="43" y="32"/>
                  </a:cubicBezTo>
                  <a:cubicBezTo>
                    <a:pt x="37" y="29"/>
                    <a:pt x="29" y="25"/>
                    <a:pt x="29" y="2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4" y="6"/>
                    <a:pt x="0" y="10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6" y="41"/>
                    <a:pt x="32" y="42"/>
                    <a:pt x="38" y="45"/>
                  </a:cubicBezTo>
                  <a:cubicBezTo>
                    <a:pt x="36" y="61"/>
                    <a:pt x="35" y="78"/>
                    <a:pt x="33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5" y="96"/>
                    <a:pt x="56" y="97"/>
                    <a:pt x="68" y="98"/>
                  </a:cubicBezTo>
                  <a:cubicBezTo>
                    <a:pt x="68" y="98"/>
                    <a:pt x="68" y="98"/>
                    <a:pt x="68" y="97"/>
                  </a:cubicBezTo>
                  <a:cubicBezTo>
                    <a:pt x="68" y="97"/>
                    <a:pt x="68" y="96"/>
                    <a:pt x="68" y="96"/>
                  </a:cubicBezTo>
                  <a:cubicBezTo>
                    <a:pt x="70" y="97"/>
                    <a:pt x="72" y="98"/>
                    <a:pt x="74" y="9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1"/>
                    <a:pt x="88" y="62"/>
                    <a:pt x="88" y="62"/>
                  </a:cubicBezTo>
                  <a:close/>
                  <a:moveTo>
                    <a:pt x="70" y="71"/>
                  </a:moveTo>
                  <a:cubicBezTo>
                    <a:pt x="70" y="68"/>
                    <a:pt x="70" y="65"/>
                    <a:pt x="70" y="62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2" y="66"/>
                    <a:pt x="72" y="66"/>
                    <a:pt x="72" y="66"/>
                  </a:cubicBezTo>
                  <a:lnTo>
                    <a:pt x="7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0" name="Freeform 618"/>
            <p:cNvSpPr>
              <a:spLocks/>
            </p:cNvSpPr>
            <p:nvPr/>
          </p:nvSpPr>
          <p:spPr bwMode="auto">
            <a:xfrm>
              <a:off x="9434513" y="1562101"/>
              <a:ext cx="19050" cy="33338"/>
            </a:xfrm>
            <a:custGeom>
              <a:avLst/>
              <a:gdLst>
                <a:gd name="T0" fmla="*/ 5 w 12"/>
                <a:gd name="T1" fmla="*/ 0 h 21"/>
                <a:gd name="T2" fmla="*/ 0 w 12"/>
                <a:gd name="T3" fmla="*/ 12 h 21"/>
                <a:gd name="T4" fmla="*/ 5 w 12"/>
                <a:gd name="T5" fmla="*/ 21 h 21"/>
                <a:gd name="T6" fmla="*/ 12 w 12"/>
                <a:gd name="T7" fmla="*/ 12 h 21"/>
                <a:gd name="T8" fmla="*/ 12 w 12"/>
                <a:gd name="T9" fmla="*/ 0 h 21"/>
                <a:gd name="T10" fmla="*/ 5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5" y="0"/>
                  </a:moveTo>
                  <a:lnTo>
                    <a:pt x="0" y="12"/>
                  </a:lnTo>
                  <a:lnTo>
                    <a:pt x="5" y="21"/>
                  </a:lnTo>
                  <a:lnTo>
                    <a:pt x="12" y="12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1" name="Freeform 619"/>
            <p:cNvSpPr>
              <a:spLocks/>
            </p:cNvSpPr>
            <p:nvPr/>
          </p:nvSpPr>
          <p:spPr bwMode="auto">
            <a:xfrm>
              <a:off x="9423401" y="1584326"/>
              <a:ext cx="26988" cy="134938"/>
            </a:xfrm>
            <a:custGeom>
              <a:avLst/>
              <a:gdLst>
                <a:gd name="T0" fmla="*/ 9 w 17"/>
                <a:gd name="T1" fmla="*/ 0 h 85"/>
                <a:gd name="T2" fmla="*/ 0 w 17"/>
                <a:gd name="T3" fmla="*/ 78 h 85"/>
                <a:gd name="T4" fmla="*/ 7 w 17"/>
                <a:gd name="T5" fmla="*/ 85 h 85"/>
                <a:gd name="T6" fmla="*/ 12 w 17"/>
                <a:gd name="T7" fmla="*/ 78 h 85"/>
                <a:gd name="T8" fmla="*/ 17 w 17"/>
                <a:gd name="T9" fmla="*/ 0 h 85"/>
                <a:gd name="T10" fmla="*/ 9 w 1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5">
                  <a:moveTo>
                    <a:pt x="9" y="0"/>
                  </a:moveTo>
                  <a:lnTo>
                    <a:pt x="0" y="78"/>
                  </a:lnTo>
                  <a:lnTo>
                    <a:pt x="7" y="85"/>
                  </a:lnTo>
                  <a:lnTo>
                    <a:pt x="12" y="78"/>
                  </a:lnTo>
                  <a:lnTo>
                    <a:pt x="17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2" name="Freeform 620"/>
            <p:cNvSpPr>
              <a:spLocks/>
            </p:cNvSpPr>
            <p:nvPr/>
          </p:nvSpPr>
          <p:spPr bwMode="auto">
            <a:xfrm>
              <a:off x="9153526" y="1212851"/>
              <a:ext cx="220663" cy="192088"/>
            </a:xfrm>
            <a:custGeom>
              <a:avLst/>
              <a:gdLst>
                <a:gd name="T0" fmla="*/ 32 w 59"/>
                <a:gd name="T1" fmla="*/ 0 h 51"/>
                <a:gd name="T2" fmla="*/ 28 w 59"/>
                <a:gd name="T3" fmla="*/ 0 h 51"/>
                <a:gd name="T4" fmla="*/ 5 w 59"/>
                <a:gd name="T5" fmla="*/ 0 h 51"/>
                <a:gd name="T6" fmla="*/ 16 w 59"/>
                <a:gd name="T7" fmla="*/ 39 h 51"/>
                <a:gd name="T8" fmla="*/ 26 w 59"/>
                <a:gd name="T9" fmla="*/ 46 h 51"/>
                <a:gd name="T10" fmla="*/ 27 w 59"/>
                <a:gd name="T11" fmla="*/ 51 h 51"/>
                <a:gd name="T12" fmla="*/ 30 w 59"/>
                <a:gd name="T13" fmla="*/ 49 h 51"/>
                <a:gd name="T14" fmla="*/ 33 w 59"/>
                <a:gd name="T15" fmla="*/ 51 h 51"/>
                <a:gd name="T16" fmla="*/ 33 w 59"/>
                <a:gd name="T17" fmla="*/ 46 h 51"/>
                <a:gd name="T18" fmla="*/ 44 w 59"/>
                <a:gd name="T19" fmla="*/ 39 h 51"/>
                <a:gd name="T20" fmla="*/ 55 w 59"/>
                <a:gd name="T21" fmla="*/ 0 h 51"/>
                <a:gd name="T22" fmla="*/ 32 w 59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1">
                  <a:moveTo>
                    <a:pt x="32" y="0"/>
                  </a:moveTo>
                  <a:cubicBezTo>
                    <a:pt x="30" y="0"/>
                    <a:pt x="29" y="0"/>
                    <a:pt x="28" y="0"/>
                  </a:cubicBezTo>
                  <a:cubicBezTo>
                    <a:pt x="20" y="0"/>
                    <a:pt x="12" y="0"/>
                    <a:pt x="5" y="0"/>
                  </a:cubicBezTo>
                  <a:cubicBezTo>
                    <a:pt x="6" y="0"/>
                    <a:pt x="0" y="31"/>
                    <a:pt x="16" y="39"/>
                  </a:cubicBezTo>
                  <a:cubicBezTo>
                    <a:pt x="23" y="42"/>
                    <a:pt x="26" y="44"/>
                    <a:pt x="26" y="46"/>
                  </a:cubicBezTo>
                  <a:cubicBezTo>
                    <a:pt x="27" y="50"/>
                    <a:pt x="27" y="51"/>
                    <a:pt x="27" y="51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50"/>
                    <a:pt x="32" y="50"/>
                    <a:pt x="33" y="51"/>
                  </a:cubicBezTo>
                  <a:cubicBezTo>
                    <a:pt x="33" y="51"/>
                    <a:pt x="33" y="50"/>
                    <a:pt x="33" y="46"/>
                  </a:cubicBezTo>
                  <a:cubicBezTo>
                    <a:pt x="34" y="44"/>
                    <a:pt x="37" y="42"/>
                    <a:pt x="44" y="39"/>
                  </a:cubicBezTo>
                  <a:cubicBezTo>
                    <a:pt x="59" y="31"/>
                    <a:pt x="53" y="0"/>
                    <a:pt x="55" y="0"/>
                  </a:cubicBezTo>
                  <a:cubicBezTo>
                    <a:pt x="47" y="0"/>
                    <a:pt x="39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3" name="Freeform 621"/>
            <p:cNvSpPr>
              <a:spLocks/>
            </p:cNvSpPr>
            <p:nvPr/>
          </p:nvSpPr>
          <p:spPr bwMode="auto">
            <a:xfrm>
              <a:off x="9186863" y="1358901"/>
              <a:ext cx="153988" cy="106363"/>
            </a:xfrm>
            <a:custGeom>
              <a:avLst/>
              <a:gdLst>
                <a:gd name="T0" fmla="*/ 38 w 41"/>
                <a:gd name="T1" fmla="*/ 24 h 28"/>
                <a:gd name="T2" fmla="*/ 31 w 41"/>
                <a:gd name="T3" fmla="*/ 20 h 28"/>
                <a:gd name="T4" fmla="*/ 26 w 41"/>
                <a:gd name="T5" fmla="*/ 14 h 28"/>
                <a:gd name="T6" fmla="*/ 25 w 41"/>
                <a:gd name="T7" fmla="*/ 0 h 28"/>
                <a:gd name="T8" fmla="*/ 21 w 41"/>
                <a:gd name="T9" fmla="*/ 2 h 28"/>
                <a:gd name="T10" fmla="*/ 17 w 41"/>
                <a:gd name="T11" fmla="*/ 0 h 28"/>
                <a:gd name="T12" fmla="*/ 16 w 41"/>
                <a:gd name="T13" fmla="*/ 14 h 28"/>
                <a:gd name="T14" fmla="*/ 11 w 41"/>
                <a:gd name="T15" fmla="*/ 20 h 28"/>
                <a:gd name="T16" fmla="*/ 3 w 41"/>
                <a:gd name="T17" fmla="*/ 24 h 28"/>
                <a:gd name="T18" fmla="*/ 0 w 41"/>
                <a:gd name="T19" fmla="*/ 26 h 28"/>
                <a:gd name="T20" fmla="*/ 41 w 41"/>
                <a:gd name="T21" fmla="*/ 26 h 28"/>
                <a:gd name="T22" fmla="*/ 38 w 41"/>
                <a:gd name="T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28">
                  <a:moveTo>
                    <a:pt x="38" y="24"/>
                  </a:moveTo>
                  <a:cubicBezTo>
                    <a:pt x="35" y="23"/>
                    <a:pt x="31" y="21"/>
                    <a:pt x="31" y="20"/>
                  </a:cubicBezTo>
                  <a:cubicBezTo>
                    <a:pt x="31" y="18"/>
                    <a:pt x="27" y="17"/>
                    <a:pt x="26" y="14"/>
                  </a:cubicBezTo>
                  <a:cubicBezTo>
                    <a:pt x="25" y="11"/>
                    <a:pt x="25" y="0"/>
                    <a:pt x="25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11"/>
                    <a:pt x="16" y="14"/>
                  </a:cubicBezTo>
                  <a:cubicBezTo>
                    <a:pt x="15" y="17"/>
                    <a:pt x="11" y="18"/>
                    <a:pt x="11" y="20"/>
                  </a:cubicBezTo>
                  <a:cubicBezTo>
                    <a:pt x="11" y="21"/>
                    <a:pt x="6" y="23"/>
                    <a:pt x="3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0" y="28"/>
                    <a:pt x="41" y="28"/>
                    <a:pt x="41" y="26"/>
                  </a:cubicBezTo>
                  <a:cubicBezTo>
                    <a:pt x="41" y="25"/>
                    <a:pt x="41" y="24"/>
                    <a:pt x="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4" name="Rectangle 622"/>
            <p:cNvSpPr>
              <a:spLocks noChangeArrowheads="1"/>
            </p:cNvSpPr>
            <p:nvPr/>
          </p:nvSpPr>
          <p:spPr bwMode="auto">
            <a:xfrm>
              <a:off x="9186863" y="1457326"/>
              <a:ext cx="1539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5" name="Rectangle 623"/>
            <p:cNvSpPr>
              <a:spLocks noChangeArrowheads="1"/>
            </p:cNvSpPr>
            <p:nvPr/>
          </p:nvSpPr>
          <p:spPr bwMode="auto">
            <a:xfrm>
              <a:off x="9183688" y="1476376"/>
              <a:ext cx="1603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6" name="Freeform 624"/>
            <p:cNvSpPr>
              <a:spLocks noEditPoints="1"/>
            </p:cNvSpPr>
            <p:nvPr/>
          </p:nvSpPr>
          <p:spPr bwMode="auto">
            <a:xfrm>
              <a:off x="9120188" y="1228726"/>
              <a:ext cx="231775" cy="112713"/>
            </a:xfrm>
            <a:custGeom>
              <a:avLst/>
              <a:gdLst>
                <a:gd name="T0" fmla="*/ 28 w 62"/>
                <a:gd name="T1" fmla="*/ 30 h 30"/>
                <a:gd name="T2" fmla="*/ 1 w 62"/>
                <a:gd name="T3" fmla="*/ 9 h 30"/>
                <a:gd name="T4" fmla="*/ 1 w 62"/>
                <a:gd name="T5" fmla="*/ 2 h 30"/>
                <a:gd name="T6" fmla="*/ 7 w 62"/>
                <a:gd name="T7" fmla="*/ 0 h 30"/>
                <a:gd name="T8" fmla="*/ 8 w 62"/>
                <a:gd name="T9" fmla="*/ 0 h 30"/>
                <a:gd name="T10" fmla="*/ 39 w 62"/>
                <a:gd name="T11" fmla="*/ 0 h 30"/>
                <a:gd name="T12" fmla="*/ 62 w 62"/>
                <a:gd name="T13" fmla="*/ 0 h 30"/>
                <a:gd name="T14" fmla="*/ 62 w 62"/>
                <a:gd name="T15" fmla="*/ 2 h 30"/>
                <a:gd name="T16" fmla="*/ 62 w 62"/>
                <a:gd name="T17" fmla="*/ 3 h 30"/>
                <a:gd name="T18" fmla="*/ 32 w 62"/>
                <a:gd name="T19" fmla="*/ 30 h 30"/>
                <a:gd name="T20" fmla="*/ 28 w 62"/>
                <a:gd name="T21" fmla="*/ 30 h 30"/>
                <a:gd name="T22" fmla="*/ 7 w 62"/>
                <a:gd name="T23" fmla="*/ 4 h 30"/>
                <a:gd name="T24" fmla="*/ 5 w 62"/>
                <a:gd name="T25" fmla="*/ 5 h 30"/>
                <a:gd name="T26" fmla="*/ 5 w 62"/>
                <a:gd name="T27" fmla="*/ 7 h 30"/>
                <a:gd name="T28" fmla="*/ 5 w 62"/>
                <a:gd name="T29" fmla="*/ 8 h 30"/>
                <a:gd name="T30" fmla="*/ 28 w 62"/>
                <a:gd name="T31" fmla="*/ 26 h 30"/>
                <a:gd name="T32" fmla="*/ 31 w 62"/>
                <a:gd name="T33" fmla="*/ 25 h 30"/>
                <a:gd name="T34" fmla="*/ 31 w 62"/>
                <a:gd name="T35" fmla="*/ 25 h 30"/>
                <a:gd name="T36" fmla="*/ 32 w 62"/>
                <a:gd name="T37" fmla="*/ 25 h 30"/>
                <a:gd name="T38" fmla="*/ 57 w 62"/>
                <a:gd name="T39" fmla="*/ 4 h 30"/>
                <a:gd name="T40" fmla="*/ 39 w 62"/>
                <a:gd name="T41" fmla="*/ 4 h 30"/>
                <a:gd name="T42" fmla="*/ 8 w 62"/>
                <a:gd name="T43" fmla="*/ 4 h 30"/>
                <a:gd name="T44" fmla="*/ 7 w 62"/>
                <a:gd name="T4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28" y="30"/>
                  </a:moveTo>
                  <a:cubicBezTo>
                    <a:pt x="14" y="30"/>
                    <a:pt x="4" y="22"/>
                    <a:pt x="1" y="9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3"/>
                    <a:pt x="62" y="3"/>
                  </a:cubicBezTo>
                  <a:cubicBezTo>
                    <a:pt x="61" y="23"/>
                    <a:pt x="45" y="30"/>
                    <a:pt x="32" y="30"/>
                  </a:cubicBezTo>
                  <a:cubicBezTo>
                    <a:pt x="30" y="30"/>
                    <a:pt x="29" y="30"/>
                    <a:pt x="28" y="30"/>
                  </a:cubicBezTo>
                  <a:close/>
                  <a:moveTo>
                    <a:pt x="7" y="4"/>
                  </a:moveTo>
                  <a:cubicBezTo>
                    <a:pt x="7" y="4"/>
                    <a:pt x="6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9"/>
                    <a:pt x="17" y="26"/>
                    <a:pt x="28" y="26"/>
                  </a:cubicBezTo>
                  <a:cubicBezTo>
                    <a:pt x="29" y="26"/>
                    <a:pt x="30" y="26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43" y="25"/>
                    <a:pt x="55" y="20"/>
                    <a:pt x="57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7" name="Freeform 625"/>
            <p:cNvSpPr>
              <a:spLocks noEditPoints="1"/>
            </p:cNvSpPr>
            <p:nvPr/>
          </p:nvSpPr>
          <p:spPr bwMode="auto">
            <a:xfrm>
              <a:off x="9178926" y="1228726"/>
              <a:ext cx="233363" cy="112713"/>
            </a:xfrm>
            <a:custGeom>
              <a:avLst/>
              <a:gdLst>
                <a:gd name="T0" fmla="*/ 33 w 62"/>
                <a:gd name="T1" fmla="*/ 30 h 30"/>
                <a:gd name="T2" fmla="*/ 30 w 62"/>
                <a:gd name="T3" fmla="*/ 30 h 30"/>
                <a:gd name="T4" fmla="*/ 0 w 62"/>
                <a:gd name="T5" fmla="*/ 3 h 30"/>
                <a:gd name="T6" fmla="*/ 0 w 62"/>
                <a:gd name="T7" fmla="*/ 2 h 30"/>
                <a:gd name="T8" fmla="*/ 0 w 62"/>
                <a:gd name="T9" fmla="*/ 0 h 30"/>
                <a:gd name="T10" fmla="*/ 22 w 62"/>
                <a:gd name="T11" fmla="*/ 0 h 30"/>
                <a:gd name="T12" fmla="*/ 54 w 62"/>
                <a:gd name="T13" fmla="*/ 0 h 30"/>
                <a:gd name="T14" fmla="*/ 54 w 62"/>
                <a:gd name="T15" fmla="*/ 0 h 30"/>
                <a:gd name="T16" fmla="*/ 60 w 62"/>
                <a:gd name="T17" fmla="*/ 2 h 30"/>
                <a:gd name="T18" fmla="*/ 61 w 62"/>
                <a:gd name="T19" fmla="*/ 9 h 30"/>
                <a:gd name="T20" fmla="*/ 33 w 62"/>
                <a:gd name="T21" fmla="*/ 30 h 30"/>
                <a:gd name="T22" fmla="*/ 30 w 62"/>
                <a:gd name="T23" fmla="*/ 25 h 30"/>
                <a:gd name="T24" fmla="*/ 30 w 62"/>
                <a:gd name="T25" fmla="*/ 25 h 30"/>
                <a:gd name="T26" fmla="*/ 33 w 62"/>
                <a:gd name="T27" fmla="*/ 26 h 30"/>
                <a:gd name="T28" fmla="*/ 56 w 62"/>
                <a:gd name="T29" fmla="*/ 8 h 30"/>
                <a:gd name="T30" fmla="*/ 56 w 62"/>
                <a:gd name="T31" fmla="*/ 7 h 30"/>
                <a:gd name="T32" fmla="*/ 56 w 62"/>
                <a:gd name="T33" fmla="*/ 5 h 30"/>
                <a:gd name="T34" fmla="*/ 54 w 62"/>
                <a:gd name="T35" fmla="*/ 4 h 30"/>
                <a:gd name="T36" fmla="*/ 54 w 62"/>
                <a:gd name="T37" fmla="*/ 4 h 30"/>
                <a:gd name="T38" fmla="*/ 22 w 62"/>
                <a:gd name="T39" fmla="*/ 4 h 30"/>
                <a:gd name="T40" fmla="*/ 5 w 62"/>
                <a:gd name="T41" fmla="*/ 4 h 30"/>
                <a:gd name="T42" fmla="*/ 30 w 62"/>
                <a:gd name="T43" fmla="*/ 25 h 30"/>
                <a:gd name="T44" fmla="*/ 30 w 62"/>
                <a:gd name="T4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33" y="30"/>
                  </a:moveTo>
                  <a:cubicBezTo>
                    <a:pt x="32" y="30"/>
                    <a:pt x="31" y="30"/>
                    <a:pt x="30" y="30"/>
                  </a:cubicBezTo>
                  <a:cubicBezTo>
                    <a:pt x="16" y="30"/>
                    <a:pt x="1" y="2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8" y="0"/>
                    <a:pt x="60" y="2"/>
                  </a:cubicBezTo>
                  <a:cubicBezTo>
                    <a:pt x="61" y="3"/>
                    <a:pt x="62" y="5"/>
                    <a:pt x="61" y="9"/>
                  </a:cubicBezTo>
                  <a:cubicBezTo>
                    <a:pt x="58" y="22"/>
                    <a:pt x="47" y="30"/>
                    <a:pt x="33" y="30"/>
                  </a:cubicBezTo>
                  <a:close/>
                  <a:moveTo>
                    <a:pt x="30" y="25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45" y="26"/>
                    <a:pt x="54" y="19"/>
                    <a:pt x="56" y="8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6"/>
                    <a:pt x="57" y="6"/>
                    <a:pt x="56" y="5"/>
                  </a:cubicBezTo>
                  <a:cubicBezTo>
                    <a:pt x="56" y="5"/>
                    <a:pt x="55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20"/>
                    <a:pt x="19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8472082" y="2326456"/>
            <a:ext cx="303611" cy="296950"/>
            <a:chOff x="8905875" y="4843463"/>
            <a:chExt cx="723900" cy="708025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39" name="Freeform 797"/>
            <p:cNvSpPr>
              <a:spLocks/>
            </p:cNvSpPr>
            <p:nvPr/>
          </p:nvSpPr>
          <p:spPr bwMode="auto">
            <a:xfrm>
              <a:off x="8905875" y="4843463"/>
              <a:ext cx="723900" cy="46513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40" name="Freeform 798"/>
            <p:cNvSpPr>
              <a:spLocks/>
            </p:cNvSpPr>
            <p:nvPr/>
          </p:nvSpPr>
          <p:spPr bwMode="auto">
            <a:xfrm>
              <a:off x="9097963" y="5443538"/>
              <a:ext cx="339725" cy="107950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41" name="Freeform 799"/>
            <p:cNvSpPr>
              <a:spLocks/>
            </p:cNvSpPr>
            <p:nvPr/>
          </p:nvSpPr>
          <p:spPr bwMode="auto">
            <a:xfrm>
              <a:off x="9175750" y="5364163"/>
              <a:ext cx="184150" cy="79375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>
            <a:off x="6262099" y="2752977"/>
            <a:ext cx="213407" cy="331890"/>
            <a:chOff x="4278313" y="6613525"/>
            <a:chExt cx="503238" cy="782638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43" name="Freeform 913"/>
            <p:cNvSpPr>
              <a:spLocks noEditPoints="1"/>
            </p:cNvSpPr>
            <p:nvPr/>
          </p:nvSpPr>
          <p:spPr bwMode="auto">
            <a:xfrm>
              <a:off x="4278313" y="6613525"/>
              <a:ext cx="503238" cy="782638"/>
            </a:xfrm>
            <a:custGeom>
              <a:avLst/>
              <a:gdLst>
                <a:gd name="T0" fmla="*/ 67 w 134"/>
                <a:gd name="T1" fmla="*/ 0 h 209"/>
                <a:gd name="T2" fmla="*/ 0 w 134"/>
                <a:gd name="T3" fmla="*/ 74 h 209"/>
                <a:gd name="T4" fmla="*/ 31 w 134"/>
                <a:gd name="T5" fmla="*/ 163 h 209"/>
                <a:gd name="T6" fmla="*/ 51 w 134"/>
                <a:gd name="T7" fmla="*/ 169 h 209"/>
                <a:gd name="T8" fmla="*/ 31 w 134"/>
                <a:gd name="T9" fmla="*/ 175 h 209"/>
                <a:gd name="T10" fmla="*/ 34 w 134"/>
                <a:gd name="T11" fmla="*/ 180 h 209"/>
                <a:gd name="T12" fmla="*/ 31 w 134"/>
                <a:gd name="T13" fmla="*/ 185 h 209"/>
                <a:gd name="T14" fmla="*/ 34 w 134"/>
                <a:gd name="T15" fmla="*/ 190 h 209"/>
                <a:gd name="T16" fmla="*/ 47 w 134"/>
                <a:gd name="T17" fmla="*/ 203 h 209"/>
                <a:gd name="T18" fmla="*/ 78 w 134"/>
                <a:gd name="T19" fmla="*/ 209 h 209"/>
                <a:gd name="T20" fmla="*/ 102 w 134"/>
                <a:gd name="T21" fmla="*/ 190 h 209"/>
                <a:gd name="T22" fmla="*/ 100 w 134"/>
                <a:gd name="T23" fmla="*/ 185 h 209"/>
                <a:gd name="T24" fmla="*/ 102 w 134"/>
                <a:gd name="T25" fmla="*/ 180 h 209"/>
                <a:gd name="T26" fmla="*/ 100 w 134"/>
                <a:gd name="T27" fmla="*/ 175 h 209"/>
                <a:gd name="T28" fmla="*/ 102 w 134"/>
                <a:gd name="T29" fmla="*/ 169 h 209"/>
                <a:gd name="T30" fmla="*/ 84 w 134"/>
                <a:gd name="T31" fmla="*/ 163 h 209"/>
                <a:gd name="T32" fmla="*/ 107 w 134"/>
                <a:gd name="T33" fmla="*/ 134 h 209"/>
                <a:gd name="T34" fmla="*/ 134 w 134"/>
                <a:gd name="T35" fmla="*/ 68 h 209"/>
                <a:gd name="T36" fmla="*/ 68 w 134"/>
                <a:gd name="T37" fmla="*/ 118 h 209"/>
                <a:gd name="T38" fmla="*/ 66 w 134"/>
                <a:gd name="T39" fmla="*/ 152 h 209"/>
                <a:gd name="T40" fmla="*/ 66 w 134"/>
                <a:gd name="T41" fmla="*/ 169 h 209"/>
                <a:gd name="T42" fmla="*/ 69 w 134"/>
                <a:gd name="T43" fmla="*/ 163 h 209"/>
                <a:gd name="T44" fmla="*/ 66 w 134"/>
                <a:gd name="T45" fmla="*/ 169 h 209"/>
                <a:gd name="T46" fmla="*/ 122 w 134"/>
                <a:gd name="T47" fmla="*/ 78 h 209"/>
                <a:gd name="T48" fmla="*/ 98 w 134"/>
                <a:gd name="T49" fmla="*/ 126 h 209"/>
                <a:gd name="T50" fmla="*/ 85 w 134"/>
                <a:gd name="T51" fmla="*/ 152 h 209"/>
                <a:gd name="T52" fmla="*/ 85 w 134"/>
                <a:gd name="T53" fmla="*/ 118 h 209"/>
                <a:gd name="T54" fmla="*/ 86 w 134"/>
                <a:gd name="T55" fmla="*/ 118 h 209"/>
                <a:gd name="T56" fmla="*/ 89 w 134"/>
                <a:gd name="T57" fmla="*/ 66 h 209"/>
                <a:gd name="T58" fmla="*/ 76 w 134"/>
                <a:gd name="T59" fmla="*/ 59 h 209"/>
                <a:gd name="T60" fmla="*/ 81 w 134"/>
                <a:gd name="T61" fmla="*/ 63 h 209"/>
                <a:gd name="T62" fmla="*/ 78 w 134"/>
                <a:gd name="T63" fmla="*/ 71 h 209"/>
                <a:gd name="T64" fmla="*/ 70 w 134"/>
                <a:gd name="T65" fmla="*/ 65 h 209"/>
                <a:gd name="T66" fmla="*/ 69 w 134"/>
                <a:gd name="T67" fmla="*/ 59 h 209"/>
                <a:gd name="T68" fmla="*/ 63 w 134"/>
                <a:gd name="T69" fmla="*/ 64 h 209"/>
                <a:gd name="T70" fmla="*/ 63 w 134"/>
                <a:gd name="T71" fmla="*/ 87 h 209"/>
                <a:gd name="T72" fmla="*/ 58 w 134"/>
                <a:gd name="T73" fmla="*/ 66 h 209"/>
                <a:gd name="T74" fmla="*/ 57 w 134"/>
                <a:gd name="T75" fmla="*/ 59 h 209"/>
                <a:gd name="T76" fmla="*/ 51 w 134"/>
                <a:gd name="T77" fmla="*/ 60 h 209"/>
                <a:gd name="T78" fmla="*/ 41 w 134"/>
                <a:gd name="T79" fmla="*/ 117 h 209"/>
                <a:gd name="T80" fmla="*/ 48 w 134"/>
                <a:gd name="T81" fmla="*/ 118 h 209"/>
                <a:gd name="T82" fmla="*/ 49 w 134"/>
                <a:gd name="T83" fmla="*/ 118 h 209"/>
                <a:gd name="T84" fmla="*/ 43 w 134"/>
                <a:gd name="T85" fmla="*/ 152 h 209"/>
                <a:gd name="T86" fmla="*/ 12 w 134"/>
                <a:gd name="T87" fmla="*/ 78 h 209"/>
                <a:gd name="T88" fmla="*/ 11 w 134"/>
                <a:gd name="T89" fmla="*/ 70 h 209"/>
                <a:gd name="T90" fmla="*/ 67 w 134"/>
                <a:gd name="T91" fmla="*/ 12 h 209"/>
                <a:gd name="T92" fmla="*/ 122 w 134"/>
                <a:gd name="T93" fmla="*/ 7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9">
                  <a:moveTo>
                    <a:pt x="134" y="68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0"/>
                    <a:pt x="0" y="72"/>
                    <a:pt x="0" y="74"/>
                  </a:cubicBezTo>
                  <a:cubicBezTo>
                    <a:pt x="0" y="75"/>
                    <a:pt x="1" y="101"/>
                    <a:pt x="27" y="134"/>
                  </a:cubicBezTo>
                  <a:cubicBezTo>
                    <a:pt x="34" y="143"/>
                    <a:pt x="31" y="163"/>
                    <a:pt x="31" y="163"/>
                  </a:cubicBezTo>
                  <a:cubicBezTo>
                    <a:pt x="37" y="163"/>
                    <a:pt x="44" y="163"/>
                    <a:pt x="51" y="163"/>
                  </a:cubicBezTo>
                  <a:cubicBezTo>
                    <a:pt x="51" y="169"/>
                    <a:pt x="51" y="169"/>
                    <a:pt x="5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7"/>
                    <a:pt x="38" y="203"/>
                    <a:pt x="47" y="203"/>
                  </a:cubicBezTo>
                  <a:cubicBezTo>
                    <a:pt x="48" y="207"/>
                    <a:pt x="52" y="209"/>
                    <a:pt x="5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82" y="209"/>
                    <a:pt x="86" y="207"/>
                    <a:pt x="87" y="203"/>
                  </a:cubicBezTo>
                  <a:cubicBezTo>
                    <a:pt x="95" y="203"/>
                    <a:pt x="102" y="197"/>
                    <a:pt x="102" y="190"/>
                  </a:cubicBezTo>
                  <a:cubicBezTo>
                    <a:pt x="100" y="190"/>
                    <a:pt x="100" y="190"/>
                    <a:pt x="100" y="190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84" y="167"/>
                    <a:pt x="84" y="165"/>
                    <a:pt x="84" y="163"/>
                  </a:cubicBezTo>
                  <a:cubicBezTo>
                    <a:pt x="91" y="163"/>
                    <a:pt x="97" y="163"/>
                    <a:pt x="103" y="163"/>
                  </a:cubicBezTo>
                  <a:cubicBezTo>
                    <a:pt x="103" y="163"/>
                    <a:pt x="100" y="143"/>
                    <a:pt x="107" y="134"/>
                  </a:cubicBezTo>
                  <a:cubicBezTo>
                    <a:pt x="133" y="101"/>
                    <a:pt x="134" y="75"/>
                    <a:pt x="134" y="74"/>
                  </a:cubicBezTo>
                  <a:cubicBezTo>
                    <a:pt x="134" y="72"/>
                    <a:pt x="134" y="70"/>
                    <a:pt x="134" y="68"/>
                  </a:cubicBezTo>
                  <a:close/>
                  <a:moveTo>
                    <a:pt x="66" y="118"/>
                  </a:moveTo>
                  <a:cubicBezTo>
                    <a:pt x="67" y="118"/>
                    <a:pt x="67" y="118"/>
                    <a:pt x="68" y="11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39"/>
                    <a:pt x="66" y="125"/>
                    <a:pt x="66" y="118"/>
                  </a:cubicBezTo>
                  <a:close/>
                  <a:moveTo>
                    <a:pt x="66" y="169"/>
                  </a:moveTo>
                  <a:cubicBezTo>
                    <a:pt x="66" y="167"/>
                    <a:pt x="66" y="165"/>
                    <a:pt x="66" y="163"/>
                  </a:cubicBezTo>
                  <a:cubicBezTo>
                    <a:pt x="67" y="163"/>
                    <a:pt x="68" y="163"/>
                    <a:pt x="69" y="163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6" y="169"/>
                  </a:lnTo>
                  <a:close/>
                  <a:moveTo>
                    <a:pt x="122" y="70"/>
                  </a:move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0" y="86"/>
                    <a:pt x="116" y="104"/>
                    <a:pt x="98" y="126"/>
                  </a:cubicBezTo>
                  <a:cubicBezTo>
                    <a:pt x="93" y="134"/>
                    <a:pt x="91" y="143"/>
                    <a:pt x="91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39"/>
                    <a:pt x="84" y="125"/>
                    <a:pt x="84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8"/>
                    <a:pt x="86" y="118"/>
                    <a:pt x="86" y="118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8" y="118"/>
                    <a:pt x="91" y="118"/>
                    <a:pt x="93" y="117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2"/>
                    <a:pt x="86" y="60"/>
                    <a:pt x="82" y="60"/>
                  </a:cubicBezTo>
                  <a:cubicBezTo>
                    <a:pt x="82" y="60"/>
                    <a:pt x="78" y="59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6" y="59"/>
                    <a:pt x="51" y="60"/>
                    <a:pt x="51" y="60"/>
                  </a:cubicBezTo>
                  <a:cubicBezTo>
                    <a:pt x="48" y="60"/>
                    <a:pt x="45" y="62"/>
                    <a:pt x="45" y="66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3" y="118"/>
                    <a:pt x="45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43"/>
                    <a:pt x="41" y="134"/>
                    <a:pt x="36" y="127"/>
                  </a:cubicBezTo>
                  <a:cubicBezTo>
                    <a:pt x="18" y="104"/>
                    <a:pt x="13" y="86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69"/>
                    <a:pt x="11" y="69"/>
                    <a:pt x="11" y="68"/>
                  </a:cubicBezTo>
                  <a:cubicBezTo>
                    <a:pt x="11" y="37"/>
                    <a:pt x="36" y="12"/>
                    <a:pt x="67" y="12"/>
                  </a:cubicBezTo>
                  <a:cubicBezTo>
                    <a:pt x="98" y="12"/>
                    <a:pt x="123" y="37"/>
                    <a:pt x="123" y="68"/>
                  </a:cubicBezTo>
                  <a:cubicBezTo>
                    <a:pt x="123" y="69"/>
                    <a:pt x="122" y="69"/>
                    <a:pt x="12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44" name="Oval 914"/>
            <p:cNvSpPr>
              <a:spLocks noChangeArrowheads="1"/>
            </p:cNvSpPr>
            <p:nvPr/>
          </p:nvSpPr>
          <p:spPr bwMode="auto">
            <a:xfrm>
              <a:off x="4487863" y="6721475"/>
              <a:ext cx="82550" cy="101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3848390" y="3331860"/>
            <a:ext cx="356107" cy="347186"/>
            <a:chOff x="5753100" y="4821238"/>
            <a:chExt cx="760413" cy="741362"/>
          </a:xfrm>
          <a:solidFill>
            <a:sysClr val="windowText" lastClr="000000">
              <a:lumMod val="65000"/>
              <a:lumOff val="35000"/>
            </a:sysClr>
          </a:solidFill>
        </p:grpSpPr>
        <p:sp>
          <p:nvSpPr>
            <p:cNvPr id="146" name="Freeform 915"/>
            <p:cNvSpPr>
              <a:spLocks/>
            </p:cNvSpPr>
            <p:nvPr/>
          </p:nvSpPr>
          <p:spPr bwMode="auto">
            <a:xfrm>
              <a:off x="6064250" y="4821238"/>
              <a:ext cx="104775" cy="123825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47" name="Freeform 916"/>
            <p:cNvSpPr>
              <a:spLocks/>
            </p:cNvSpPr>
            <p:nvPr/>
          </p:nvSpPr>
          <p:spPr bwMode="auto">
            <a:xfrm>
              <a:off x="5838825" y="4929188"/>
              <a:ext cx="471488" cy="49212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48" name="Freeform 917"/>
            <p:cNvSpPr>
              <a:spLocks noEditPoints="1"/>
            </p:cNvSpPr>
            <p:nvPr/>
          </p:nvSpPr>
          <p:spPr bwMode="auto">
            <a:xfrm>
              <a:off x="5753100" y="5135563"/>
              <a:ext cx="168275" cy="153988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49" name="Freeform 918"/>
            <p:cNvSpPr>
              <a:spLocks/>
            </p:cNvSpPr>
            <p:nvPr/>
          </p:nvSpPr>
          <p:spPr bwMode="auto">
            <a:xfrm>
              <a:off x="5764213" y="5105400"/>
              <a:ext cx="749300" cy="457200"/>
            </a:xfrm>
            <a:custGeom>
              <a:avLst/>
              <a:gdLst>
                <a:gd name="T0" fmla="*/ 472 w 472"/>
                <a:gd name="T1" fmla="*/ 0 h 288"/>
                <a:gd name="T2" fmla="*/ 389 w 472"/>
                <a:gd name="T3" fmla="*/ 33 h 288"/>
                <a:gd name="T4" fmla="*/ 406 w 472"/>
                <a:gd name="T5" fmla="*/ 45 h 288"/>
                <a:gd name="T6" fmla="*/ 302 w 472"/>
                <a:gd name="T7" fmla="*/ 156 h 288"/>
                <a:gd name="T8" fmla="*/ 210 w 472"/>
                <a:gd name="T9" fmla="*/ 147 h 288"/>
                <a:gd name="T10" fmla="*/ 137 w 472"/>
                <a:gd name="T11" fmla="*/ 222 h 288"/>
                <a:gd name="T12" fmla="*/ 61 w 472"/>
                <a:gd name="T13" fmla="*/ 184 h 288"/>
                <a:gd name="T14" fmla="*/ 0 w 472"/>
                <a:gd name="T15" fmla="*/ 262 h 288"/>
                <a:gd name="T16" fmla="*/ 33 w 472"/>
                <a:gd name="T17" fmla="*/ 288 h 288"/>
                <a:gd name="T18" fmla="*/ 73 w 472"/>
                <a:gd name="T19" fmla="*/ 239 h 288"/>
                <a:gd name="T20" fmla="*/ 146 w 472"/>
                <a:gd name="T21" fmla="*/ 274 h 288"/>
                <a:gd name="T22" fmla="*/ 226 w 472"/>
                <a:gd name="T23" fmla="*/ 191 h 288"/>
                <a:gd name="T24" fmla="*/ 318 w 472"/>
                <a:gd name="T25" fmla="*/ 201 h 288"/>
                <a:gd name="T26" fmla="*/ 441 w 472"/>
                <a:gd name="T27" fmla="*/ 71 h 288"/>
                <a:gd name="T28" fmla="*/ 465 w 472"/>
                <a:gd name="T29" fmla="*/ 88 h 288"/>
                <a:gd name="T30" fmla="*/ 472 w 472"/>
                <a:gd name="T3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288">
                  <a:moveTo>
                    <a:pt x="472" y="0"/>
                  </a:moveTo>
                  <a:lnTo>
                    <a:pt x="389" y="33"/>
                  </a:lnTo>
                  <a:lnTo>
                    <a:pt x="406" y="45"/>
                  </a:lnTo>
                  <a:lnTo>
                    <a:pt x="302" y="156"/>
                  </a:lnTo>
                  <a:lnTo>
                    <a:pt x="210" y="147"/>
                  </a:lnTo>
                  <a:lnTo>
                    <a:pt x="137" y="222"/>
                  </a:lnTo>
                  <a:lnTo>
                    <a:pt x="61" y="184"/>
                  </a:lnTo>
                  <a:lnTo>
                    <a:pt x="0" y="262"/>
                  </a:lnTo>
                  <a:lnTo>
                    <a:pt x="33" y="288"/>
                  </a:lnTo>
                  <a:lnTo>
                    <a:pt x="73" y="239"/>
                  </a:lnTo>
                  <a:lnTo>
                    <a:pt x="146" y="274"/>
                  </a:lnTo>
                  <a:lnTo>
                    <a:pt x="226" y="191"/>
                  </a:lnTo>
                  <a:lnTo>
                    <a:pt x="318" y="201"/>
                  </a:lnTo>
                  <a:lnTo>
                    <a:pt x="441" y="71"/>
                  </a:lnTo>
                  <a:lnTo>
                    <a:pt x="465" y="88"/>
                  </a:lnTo>
                  <a:lnTo>
                    <a:pt x="4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.03889 L -3.95833E-6 -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0.03843 L -3.95833E-6 7.40741E-7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3981 L 2.08333E-6 0.14815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-0.03981 L 2.08333E-6 2.77556E-17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0.03889 L 1.875E-6 -0.14815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875E-6 0.03843 L 1.875E-6 7.40741E-7 " pathEditMode="relative" rAng="0" ptsTypes="AA">
                                      <p:cBhvr>
                                        <p:cTn id="41" dur="7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0.03981 L -2.29167E-6 0.14815 " pathEditMode="relative" rAng="0" ptsTypes="AA">
                                      <p:cBhvr>
                                        <p:cTn id="46" dur="750" spd="-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29167E-6 -0.03981 L -2.29167E-6 0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0.03889 L 4.375E-6 -0.14815 " pathEditMode="relative" rAng="0" ptsTypes="AA">
                                      <p:cBhvr>
                                        <p:cTn id="69" dur="75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0.03843 L 4.375E-6 -1.11111E-6 " pathEditMode="relative" rAng="0" ptsTypes="AA">
                                      <p:cBhvr>
                                        <p:cTn id="71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0.03981 L 4.16667E-7 0.14815 " pathEditMode="relative" rAng="0" ptsTypes="AA">
                                      <p:cBhvr>
                                        <p:cTn id="76" dur="75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7 -0.03981 L 4.16667E-7 -3.33333E-6 " pathEditMode="relative" rAng="0" ptsTypes="AA">
                                      <p:cBhvr>
                                        <p:cTn id="78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.03889 L -1.45833E-6 -0.14815 " pathEditMode="relative" rAng="0" ptsTypes="AA">
                                      <p:cBhvr>
                                        <p:cTn id="99" dur="750" spd="-100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45833E-6 0.03842 L -1.45833E-6 3.7037E-6 " pathEditMode="relative" rAng="0" ptsTypes="AA">
                                      <p:cBhvr>
                                        <p:cTn id="101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0.03982 L 4.375E-6 0.14815 " pathEditMode="relative" rAng="0" ptsTypes="AA">
                                      <p:cBhvr>
                                        <p:cTn id="106" dur="750" spd="-10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-0.03982 L 4.375E-6 1.48148E-6 " pathEditMode="relative" rAng="0" ptsTypes="AA">
                                      <p:cBhvr>
                                        <p:cTn id="10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.03889 L -3.95833E-6 -0.14814 " pathEditMode="relative" rAng="0" ptsTypes="AA">
                                      <p:cBhvr>
                                        <p:cTn id="129" dur="75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0.03843 L -3.95833E-6 -4.81481E-6 " pathEditMode="relative" rAng="0" ptsTypes="AA">
                                      <p:cBhvr>
                                        <p:cTn id="13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3982 L 2.08333E-6 0.14815 " pathEditMode="relative" rAng="0" ptsTypes="AA">
                                      <p:cBhvr>
                                        <p:cTn id="136" dur="75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-0.03982 L 2.08333E-6 2.96296E-6 " pathEditMode="relative" rAng="0" ptsTypes="AA">
                                      <p:cBhvr>
                                        <p:cTn id="138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78" grpId="0" animBg="1"/>
      <p:bldP spid="78" grpId="1" animBg="1"/>
      <p:bldP spid="78" grpId="2" animBg="1"/>
      <p:bldP spid="79" grpId="0" animBg="1"/>
      <p:bldP spid="79" grpId="1" animBg="1"/>
      <p:bldP spid="79" grpId="2" animBg="1"/>
      <p:bldP spid="80" grpId="0" animBg="1"/>
      <p:bldP spid="80" grpId="1" animBg="1"/>
      <p:bldP spid="80" grpId="2" animBg="1"/>
      <p:bldP spid="81" grpId="0" animBg="1"/>
      <p:bldP spid="81" grpId="1" animBg="1"/>
      <p:bldP spid="81" grpId="2" animBg="1"/>
      <p:bldP spid="82" grpId="0" animBg="1"/>
      <p:bldP spid="82" grpId="1" animBg="1"/>
      <p:bldP spid="82" grpId="2" animBg="1"/>
      <p:bldP spid="83" grpId="0" animBg="1"/>
      <p:bldP spid="83" grpId="1" animBg="1"/>
      <p:bldP spid="83" grpId="2" animBg="1"/>
      <p:bldP spid="84" grpId="0" animBg="1"/>
      <p:bldP spid="84" grpId="1" animBg="1"/>
      <p:bldP spid="84" grpId="2" animBg="1"/>
      <p:bldP spid="85" grpId="0" animBg="1"/>
      <p:bldP spid="85" grpId="1" animBg="1"/>
      <p:bldP spid="85" grpId="2" animBg="1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/>
          <p:cNvGrpSpPr/>
          <p:nvPr/>
        </p:nvGrpSpPr>
        <p:grpSpPr>
          <a:xfrm>
            <a:off x="3587036" y="2393502"/>
            <a:ext cx="4303547" cy="4375151"/>
            <a:chOff x="1289202" y="1552575"/>
            <a:chExt cx="4303546" cy="4375151"/>
          </a:xfrm>
        </p:grpSpPr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3412332" y="1552575"/>
              <a:ext cx="939834" cy="735756"/>
            </a:xfrm>
            <a:custGeom>
              <a:avLst/>
              <a:gdLst>
                <a:gd name="T0" fmla="*/ 61 w 518"/>
                <a:gd name="T1" fmla="*/ 371 h 406"/>
                <a:gd name="T2" fmla="*/ 344 w 518"/>
                <a:gd name="T3" fmla="*/ 262 h 406"/>
                <a:gd name="T4" fmla="*/ 518 w 518"/>
                <a:gd name="T5" fmla="*/ 7 h 406"/>
                <a:gd name="T6" fmla="*/ 52 w 518"/>
                <a:gd name="T7" fmla="*/ 170 h 406"/>
                <a:gd name="T8" fmla="*/ 40 w 518"/>
                <a:gd name="T9" fmla="*/ 354 h 406"/>
                <a:gd name="T10" fmla="*/ 410 w 518"/>
                <a:gd name="T11" fmla="*/ 52 h 406"/>
                <a:gd name="T12" fmla="*/ 61 w 518"/>
                <a:gd name="T13" fmla="*/ 37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406">
                  <a:moveTo>
                    <a:pt x="61" y="371"/>
                  </a:moveTo>
                  <a:cubicBezTo>
                    <a:pt x="183" y="406"/>
                    <a:pt x="299" y="379"/>
                    <a:pt x="344" y="262"/>
                  </a:cubicBezTo>
                  <a:cubicBezTo>
                    <a:pt x="392" y="143"/>
                    <a:pt x="434" y="58"/>
                    <a:pt x="518" y="7"/>
                  </a:cubicBezTo>
                  <a:cubicBezTo>
                    <a:pt x="331" y="0"/>
                    <a:pt x="159" y="28"/>
                    <a:pt x="52" y="170"/>
                  </a:cubicBezTo>
                  <a:cubicBezTo>
                    <a:pt x="0" y="241"/>
                    <a:pt x="6" y="303"/>
                    <a:pt x="40" y="354"/>
                  </a:cubicBezTo>
                  <a:cubicBezTo>
                    <a:pt x="128" y="217"/>
                    <a:pt x="262" y="119"/>
                    <a:pt x="410" y="52"/>
                  </a:cubicBezTo>
                  <a:cubicBezTo>
                    <a:pt x="240" y="142"/>
                    <a:pt x="138" y="244"/>
                    <a:pt x="61" y="371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6" name="Freeform 23"/>
            <p:cNvSpPr>
              <a:spLocks/>
            </p:cNvSpPr>
            <p:nvPr/>
          </p:nvSpPr>
          <p:spPr bwMode="auto">
            <a:xfrm>
              <a:off x="2288112" y="1751283"/>
              <a:ext cx="798412" cy="588963"/>
            </a:xfrm>
            <a:custGeom>
              <a:avLst/>
              <a:gdLst>
                <a:gd name="T0" fmla="*/ 404 w 441"/>
                <a:gd name="T1" fmla="*/ 263 h 325"/>
                <a:gd name="T2" fmla="*/ 164 w 441"/>
                <a:gd name="T3" fmla="*/ 220 h 325"/>
                <a:gd name="T4" fmla="*/ 0 w 441"/>
                <a:gd name="T5" fmla="*/ 29 h 325"/>
                <a:gd name="T6" fmla="*/ 338 w 441"/>
                <a:gd name="T7" fmla="*/ 79 h 325"/>
                <a:gd name="T8" fmla="*/ 415 w 441"/>
                <a:gd name="T9" fmla="*/ 244 h 325"/>
                <a:gd name="T10" fmla="*/ 109 w 441"/>
                <a:gd name="T11" fmla="*/ 53 h 325"/>
                <a:gd name="T12" fmla="*/ 404 w 441"/>
                <a:gd name="T13" fmla="*/ 263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1" h="325">
                  <a:moveTo>
                    <a:pt x="404" y="263"/>
                  </a:moveTo>
                  <a:cubicBezTo>
                    <a:pt x="322" y="325"/>
                    <a:pt x="221" y="320"/>
                    <a:pt x="164" y="220"/>
                  </a:cubicBezTo>
                  <a:cubicBezTo>
                    <a:pt x="123" y="144"/>
                    <a:pt x="82" y="76"/>
                    <a:pt x="0" y="29"/>
                  </a:cubicBezTo>
                  <a:cubicBezTo>
                    <a:pt x="126" y="0"/>
                    <a:pt x="241" y="8"/>
                    <a:pt x="338" y="79"/>
                  </a:cubicBezTo>
                  <a:cubicBezTo>
                    <a:pt x="338" y="79"/>
                    <a:pt x="441" y="140"/>
                    <a:pt x="415" y="244"/>
                  </a:cubicBezTo>
                  <a:cubicBezTo>
                    <a:pt x="334" y="154"/>
                    <a:pt x="226" y="93"/>
                    <a:pt x="109" y="53"/>
                  </a:cubicBezTo>
                  <a:cubicBezTo>
                    <a:pt x="244" y="109"/>
                    <a:pt x="334" y="176"/>
                    <a:pt x="404" y="263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7" name="Freeform 24"/>
            <p:cNvSpPr>
              <a:spLocks/>
            </p:cNvSpPr>
            <p:nvPr/>
          </p:nvSpPr>
          <p:spPr bwMode="auto">
            <a:xfrm>
              <a:off x="2007056" y="2094993"/>
              <a:ext cx="2839195" cy="3832733"/>
            </a:xfrm>
            <a:custGeom>
              <a:avLst/>
              <a:gdLst>
                <a:gd name="T0" fmla="*/ 1317 w 1567"/>
                <a:gd name="T1" fmla="*/ 1087 h 2116"/>
                <a:gd name="T2" fmla="*/ 1512 w 1567"/>
                <a:gd name="T3" fmla="*/ 862 h 2116"/>
                <a:gd name="T4" fmla="*/ 1211 w 1567"/>
                <a:gd name="T5" fmla="*/ 1050 h 2116"/>
                <a:gd name="T6" fmla="*/ 1029 w 1567"/>
                <a:gd name="T7" fmla="*/ 1123 h 2116"/>
                <a:gd name="T8" fmla="*/ 1064 w 1567"/>
                <a:gd name="T9" fmla="*/ 1044 h 2116"/>
                <a:gd name="T10" fmla="*/ 1111 w 1567"/>
                <a:gd name="T11" fmla="*/ 909 h 2116"/>
                <a:gd name="T12" fmla="*/ 1567 w 1567"/>
                <a:gd name="T13" fmla="*/ 524 h 2116"/>
                <a:gd name="T14" fmla="*/ 1131 w 1567"/>
                <a:gd name="T15" fmla="*/ 761 h 2116"/>
                <a:gd name="T16" fmla="*/ 1114 w 1567"/>
                <a:gd name="T17" fmla="*/ 579 h 2116"/>
                <a:gd name="T18" fmla="*/ 1284 w 1567"/>
                <a:gd name="T19" fmla="*/ 266 h 2116"/>
                <a:gd name="T20" fmla="*/ 1087 w 1567"/>
                <a:gd name="T21" fmla="*/ 490 h 2116"/>
                <a:gd name="T22" fmla="*/ 987 w 1567"/>
                <a:gd name="T23" fmla="*/ 310 h 2116"/>
                <a:gd name="T24" fmla="*/ 1017 w 1567"/>
                <a:gd name="T25" fmla="*/ 937 h 2116"/>
                <a:gd name="T26" fmla="*/ 795 w 1567"/>
                <a:gd name="T27" fmla="*/ 509 h 2116"/>
                <a:gd name="T28" fmla="*/ 899 w 1567"/>
                <a:gd name="T29" fmla="*/ 1168 h 2116"/>
                <a:gd name="T30" fmla="*/ 820 w 1567"/>
                <a:gd name="T31" fmla="*/ 1358 h 2116"/>
                <a:gd name="T32" fmla="*/ 644 w 1567"/>
                <a:gd name="T33" fmla="*/ 942 h 2116"/>
                <a:gd name="T34" fmla="*/ 873 w 1567"/>
                <a:gd name="T35" fmla="*/ 0 h 2116"/>
                <a:gd name="T36" fmla="*/ 680 w 1567"/>
                <a:gd name="T37" fmla="*/ 282 h 2116"/>
                <a:gd name="T38" fmla="*/ 520 w 1567"/>
                <a:gd name="T39" fmla="*/ 22 h 2116"/>
                <a:gd name="T40" fmla="*/ 629 w 1567"/>
                <a:gd name="T41" fmla="*/ 396 h 2116"/>
                <a:gd name="T42" fmla="*/ 549 w 1567"/>
                <a:gd name="T43" fmla="*/ 886 h 2116"/>
                <a:gd name="T44" fmla="*/ 589 w 1567"/>
                <a:gd name="T45" fmla="*/ 1130 h 2116"/>
                <a:gd name="T46" fmla="*/ 407 w 1567"/>
                <a:gd name="T47" fmla="*/ 295 h 2116"/>
                <a:gd name="T48" fmla="*/ 382 w 1567"/>
                <a:gd name="T49" fmla="*/ 671 h 2116"/>
                <a:gd name="T50" fmla="*/ 0 w 1567"/>
                <a:gd name="T51" fmla="*/ 548 h 2116"/>
                <a:gd name="T52" fmla="*/ 389 w 1567"/>
                <a:gd name="T53" fmla="*/ 754 h 2116"/>
                <a:gd name="T54" fmla="*/ 479 w 1567"/>
                <a:gd name="T55" fmla="*/ 1122 h 2116"/>
                <a:gd name="T56" fmla="*/ 290 w 1567"/>
                <a:gd name="T57" fmla="*/ 1097 h 2116"/>
                <a:gd name="T58" fmla="*/ 72 w 1567"/>
                <a:gd name="T59" fmla="*/ 825 h 2116"/>
                <a:gd name="T60" fmla="*/ 226 w 1567"/>
                <a:gd name="T61" fmla="*/ 1109 h 2116"/>
                <a:gd name="T62" fmla="*/ 18 w 1567"/>
                <a:gd name="T63" fmla="*/ 1208 h 2116"/>
                <a:gd name="T64" fmla="*/ 538 w 1567"/>
                <a:gd name="T65" fmla="*/ 1241 h 2116"/>
                <a:gd name="T66" fmla="*/ 608 w 1567"/>
                <a:gd name="T67" fmla="*/ 1347 h 2116"/>
                <a:gd name="T68" fmla="*/ 890 w 1567"/>
                <a:gd name="T69" fmla="*/ 2115 h 2116"/>
                <a:gd name="T70" fmla="*/ 1166 w 1567"/>
                <a:gd name="T71" fmla="*/ 2116 h 2116"/>
                <a:gd name="T72" fmla="*/ 983 w 1567"/>
                <a:gd name="T73" fmla="*/ 1539 h 2116"/>
                <a:gd name="T74" fmla="*/ 961 w 1567"/>
                <a:gd name="T75" fmla="*/ 1354 h 2116"/>
                <a:gd name="T76" fmla="*/ 1231 w 1567"/>
                <a:gd name="T77" fmla="*/ 1112 h 2116"/>
                <a:gd name="T78" fmla="*/ 1233 w 1567"/>
                <a:gd name="T79" fmla="*/ 1112 h 2116"/>
                <a:gd name="T80" fmla="*/ 1534 w 1567"/>
                <a:gd name="T81" fmla="*/ 1290 h 2116"/>
                <a:gd name="T82" fmla="*/ 1317 w 1567"/>
                <a:gd name="T83" fmla="*/ 1087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67" h="2116">
                  <a:moveTo>
                    <a:pt x="1317" y="1087"/>
                  </a:moveTo>
                  <a:cubicBezTo>
                    <a:pt x="1416" y="1050"/>
                    <a:pt x="1504" y="971"/>
                    <a:pt x="1512" y="862"/>
                  </a:cubicBezTo>
                  <a:cubicBezTo>
                    <a:pt x="1478" y="1038"/>
                    <a:pt x="1315" y="1034"/>
                    <a:pt x="1211" y="1050"/>
                  </a:cubicBezTo>
                  <a:cubicBezTo>
                    <a:pt x="1127" y="1062"/>
                    <a:pt x="1077" y="1082"/>
                    <a:pt x="1029" y="1123"/>
                  </a:cubicBezTo>
                  <a:cubicBezTo>
                    <a:pt x="1039" y="1099"/>
                    <a:pt x="1051" y="1072"/>
                    <a:pt x="1064" y="1044"/>
                  </a:cubicBezTo>
                  <a:cubicBezTo>
                    <a:pt x="1084" y="1001"/>
                    <a:pt x="1100" y="955"/>
                    <a:pt x="1111" y="909"/>
                  </a:cubicBezTo>
                  <a:cubicBezTo>
                    <a:pt x="1186" y="731"/>
                    <a:pt x="1324" y="527"/>
                    <a:pt x="1567" y="524"/>
                  </a:cubicBezTo>
                  <a:cubicBezTo>
                    <a:pt x="1423" y="513"/>
                    <a:pt x="1253" y="617"/>
                    <a:pt x="1131" y="761"/>
                  </a:cubicBezTo>
                  <a:cubicBezTo>
                    <a:pt x="1133" y="701"/>
                    <a:pt x="1128" y="640"/>
                    <a:pt x="1114" y="579"/>
                  </a:cubicBezTo>
                  <a:cubicBezTo>
                    <a:pt x="1110" y="465"/>
                    <a:pt x="1145" y="339"/>
                    <a:pt x="1284" y="266"/>
                  </a:cubicBezTo>
                  <a:cubicBezTo>
                    <a:pt x="1198" y="305"/>
                    <a:pt x="1120" y="381"/>
                    <a:pt x="1087" y="490"/>
                  </a:cubicBezTo>
                  <a:cubicBezTo>
                    <a:pt x="1063" y="428"/>
                    <a:pt x="1030" y="368"/>
                    <a:pt x="987" y="310"/>
                  </a:cubicBezTo>
                  <a:cubicBezTo>
                    <a:pt x="1142" y="559"/>
                    <a:pt x="1095" y="764"/>
                    <a:pt x="1017" y="937"/>
                  </a:cubicBezTo>
                  <a:cubicBezTo>
                    <a:pt x="1010" y="754"/>
                    <a:pt x="917" y="601"/>
                    <a:pt x="795" y="509"/>
                  </a:cubicBezTo>
                  <a:cubicBezTo>
                    <a:pt x="986" y="704"/>
                    <a:pt x="971" y="980"/>
                    <a:pt x="899" y="1168"/>
                  </a:cubicBezTo>
                  <a:cubicBezTo>
                    <a:pt x="858" y="1245"/>
                    <a:pt x="831" y="1297"/>
                    <a:pt x="820" y="1358"/>
                  </a:cubicBezTo>
                  <a:cubicBezTo>
                    <a:pt x="739" y="1210"/>
                    <a:pt x="668" y="1046"/>
                    <a:pt x="644" y="942"/>
                  </a:cubicBezTo>
                  <a:cubicBezTo>
                    <a:pt x="590" y="708"/>
                    <a:pt x="609" y="334"/>
                    <a:pt x="873" y="0"/>
                  </a:cubicBezTo>
                  <a:cubicBezTo>
                    <a:pt x="805" y="76"/>
                    <a:pt x="736" y="174"/>
                    <a:pt x="680" y="282"/>
                  </a:cubicBezTo>
                  <a:cubicBezTo>
                    <a:pt x="666" y="167"/>
                    <a:pt x="601" y="75"/>
                    <a:pt x="520" y="22"/>
                  </a:cubicBezTo>
                  <a:cubicBezTo>
                    <a:pt x="659" y="127"/>
                    <a:pt x="661" y="276"/>
                    <a:pt x="629" y="396"/>
                  </a:cubicBezTo>
                  <a:cubicBezTo>
                    <a:pt x="567" y="550"/>
                    <a:pt x="531" y="720"/>
                    <a:pt x="549" y="886"/>
                  </a:cubicBezTo>
                  <a:cubicBezTo>
                    <a:pt x="553" y="926"/>
                    <a:pt x="566" y="1049"/>
                    <a:pt x="589" y="1130"/>
                  </a:cubicBezTo>
                  <a:cubicBezTo>
                    <a:pt x="449" y="940"/>
                    <a:pt x="359" y="660"/>
                    <a:pt x="407" y="295"/>
                  </a:cubicBezTo>
                  <a:cubicBezTo>
                    <a:pt x="383" y="407"/>
                    <a:pt x="375" y="535"/>
                    <a:pt x="382" y="671"/>
                  </a:cubicBezTo>
                  <a:cubicBezTo>
                    <a:pt x="273" y="554"/>
                    <a:pt x="124" y="521"/>
                    <a:pt x="0" y="548"/>
                  </a:cubicBezTo>
                  <a:cubicBezTo>
                    <a:pt x="204" y="520"/>
                    <a:pt x="330" y="635"/>
                    <a:pt x="389" y="754"/>
                  </a:cubicBezTo>
                  <a:cubicBezTo>
                    <a:pt x="405" y="880"/>
                    <a:pt x="431" y="1004"/>
                    <a:pt x="479" y="1122"/>
                  </a:cubicBezTo>
                  <a:cubicBezTo>
                    <a:pt x="416" y="1100"/>
                    <a:pt x="352" y="1093"/>
                    <a:pt x="290" y="1097"/>
                  </a:cubicBezTo>
                  <a:cubicBezTo>
                    <a:pt x="187" y="1057"/>
                    <a:pt x="87" y="977"/>
                    <a:pt x="72" y="825"/>
                  </a:cubicBezTo>
                  <a:cubicBezTo>
                    <a:pt x="75" y="926"/>
                    <a:pt x="126" y="1037"/>
                    <a:pt x="226" y="1109"/>
                  </a:cubicBezTo>
                  <a:cubicBezTo>
                    <a:pt x="150" y="1126"/>
                    <a:pt x="78" y="1159"/>
                    <a:pt x="18" y="1208"/>
                  </a:cubicBezTo>
                  <a:cubicBezTo>
                    <a:pt x="255" y="1128"/>
                    <a:pt x="417" y="1158"/>
                    <a:pt x="538" y="1241"/>
                  </a:cubicBezTo>
                  <a:cubicBezTo>
                    <a:pt x="559" y="1276"/>
                    <a:pt x="582" y="1314"/>
                    <a:pt x="608" y="1347"/>
                  </a:cubicBezTo>
                  <a:cubicBezTo>
                    <a:pt x="818" y="1627"/>
                    <a:pt x="936" y="1846"/>
                    <a:pt x="890" y="2115"/>
                  </a:cubicBezTo>
                  <a:cubicBezTo>
                    <a:pt x="1166" y="2116"/>
                    <a:pt x="1166" y="2116"/>
                    <a:pt x="1166" y="2116"/>
                  </a:cubicBezTo>
                  <a:cubicBezTo>
                    <a:pt x="1176" y="1919"/>
                    <a:pt x="1116" y="1721"/>
                    <a:pt x="983" y="1539"/>
                  </a:cubicBezTo>
                  <a:cubicBezTo>
                    <a:pt x="963" y="1471"/>
                    <a:pt x="955" y="1413"/>
                    <a:pt x="961" y="1354"/>
                  </a:cubicBezTo>
                  <a:cubicBezTo>
                    <a:pt x="1010" y="1233"/>
                    <a:pt x="1076" y="1141"/>
                    <a:pt x="1231" y="1112"/>
                  </a:cubicBezTo>
                  <a:cubicBezTo>
                    <a:pt x="1233" y="1112"/>
                    <a:pt x="1233" y="1112"/>
                    <a:pt x="1233" y="1112"/>
                  </a:cubicBezTo>
                  <a:cubicBezTo>
                    <a:pt x="1343" y="1115"/>
                    <a:pt x="1465" y="1152"/>
                    <a:pt x="1534" y="1290"/>
                  </a:cubicBezTo>
                  <a:cubicBezTo>
                    <a:pt x="1499" y="1204"/>
                    <a:pt x="1423" y="1125"/>
                    <a:pt x="1317" y="1087"/>
                  </a:cubicBezTo>
                  <a:close/>
                </a:path>
              </a:pathLst>
            </a:custGeom>
            <a:solidFill>
              <a:srgbClr val="537285">
                <a:alpha val="5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bg-BG">
                <a:solidFill>
                  <a:prstClr val="black"/>
                </a:solidFill>
                <a:latin typeface="Calibri" panose="020F0502020204030204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8" name="Freeform 25"/>
            <p:cNvSpPr>
              <a:spLocks/>
            </p:cNvSpPr>
            <p:nvPr/>
          </p:nvSpPr>
          <p:spPr bwMode="auto">
            <a:xfrm>
              <a:off x="2617501" y="2311603"/>
              <a:ext cx="255993" cy="420688"/>
            </a:xfrm>
            <a:custGeom>
              <a:avLst/>
              <a:gdLst>
                <a:gd name="T0" fmla="*/ 55 w 141"/>
                <a:gd name="T1" fmla="*/ 228 h 232"/>
                <a:gd name="T2" fmla="*/ 17 w 141"/>
                <a:gd name="T3" fmla="*/ 142 h 232"/>
                <a:gd name="T4" fmla="*/ 26 w 141"/>
                <a:gd name="T5" fmla="*/ 0 h 232"/>
                <a:gd name="T6" fmla="*/ 137 w 141"/>
                <a:gd name="T7" fmla="*/ 158 h 232"/>
                <a:gd name="T8" fmla="*/ 69 w 141"/>
                <a:gd name="T9" fmla="*/ 228 h 232"/>
                <a:gd name="T10" fmla="*/ 51 w 141"/>
                <a:gd name="T11" fmla="*/ 43 h 232"/>
                <a:gd name="T12" fmla="*/ 55 w 141"/>
                <a:gd name="T13" fmla="*/ 2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32">
                  <a:moveTo>
                    <a:pt x="55" y="228"/>
                  </a:moveTo>
                  <a:cubicBezTo>
                    <a:pt x="16" y="208"/>
                    <a:pt x="0" y="173"/>
                    <a:pt x="17" y="142"/>
                  </a:cubicBezTo>
                  <a:cubicBezTo>
                    <a:pt x="37" y="97"/>
                    <a:pt x="38" y="48"/>
                    <a:pt x="26" y="0"/>
                  </a:cubicBezTo>
                  <a:cubicBezTo>
                    <a:pt x="76" y="39"/>
                    <a:pt x="131" y="85"/>
                    <a:pt x="137" y="158"/>
                  </a:cubicBezTo>
                  <a:cubicBezTo>
                    <a:pt x="141" y="206"/>
                    <a:pt x="122" y="232"/>
                    <a:pt x="69" y="228"/>
                  </a:cubicBezTo>
                  <a:cubicBezTo>
                    <a:pt x="75" y="175"/>
                    <a:pt x="74" y="108"/>
                    <a:pt x="51" y="43"/>
                  </a:cubicBezTo>
                  <a:cubicBezTo>
                    <a:pt x="74" y="116"/>
                    <a:pt x="70" y="172"/>
                    <a:pt x="55" y="228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9" name="Freeform 26"/>
            <p:cNvSpPr>
              <a:spLocks/>
            </p:cNvSpPr>
            <p:nvPr/>
          </p:nvSpPr>
          <p:spPr bwMode="auto">
            <a:xfrm>
              <a:off x="1289202" y="2888034"/>
              <a:ext cx="859277" cy="545999"/>
            </a:xfrm>
            <a:custGeom>
              <a:avLst/>
              <a:gdLst>
                <a:gd name="T0" fmla="*/ 474 w 474"/>
                <a:gd name="T1" fmla="*/ 114 h 302"/>
                <a:gd name="T2" fmla="*/ 270 w 474"/>
                <a:gd name="T3" fmla="*/ 278 h 302"/>
                <a:gd name="T4" fmla="*/ 0 w 474"/>
                <a:gd name="T5" fmla="*/ 277 h 302"/>
                <a:gd name="T6" fmla="*/ 278 w 474"/>
                <a:gd name="T7" fmla="*/ 38 h 302"/>
                <a:gd name="T8" fmla="*/ 466 w 474"/>
                <a:gd name="T9" fmla="*/ 93 h 302"/>
                <a:gd name="T10" fmla="*/ 97 w 474"/>
                <a:gd name="T11" fmla="*/ 205 h 302"/>
                <a:gd name="T12" fmla="*/ 474 w 474"/>
                <a:gd name="T13" fmla="*/ 11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4" h="302">
                  <a:moveTo>
                    <a:pt x="474" y="114"/>
                  </a:moveTo>
                  <a:cubicBezTo>
                    <a:pt x="466" y="226"/>
                    <a:pt x="392" y="302"/>
                    <a:pt x="270" y="278"/>
                  </a:cubicBezTo>
                  <a:cubicBezTo>
                    <a:pt x="179" y="260"/>
                    <a:pt x="94" y="245"/>
                    <a:pt x="0" y="277"/>
                  </a:cubicBezTo>
                  <a:cubicBezTo>
                    <a:pt x="64" y="156"/>
                    <a:pt x="154" y="67"/>
                    <a:pt x="278" y="38"/>
                  </a:cubicBezTo>
                  <a:cubicBezTo>
                    <a:pt x="278" y="38"/>
                    <a:pt x="399" y="0"/>
                    <a:pt x="466" y="93"/>
                  </a:cubicBezTo>
                  <a:cubicBezTo>
                    <a:pt x="335" y="95"/>
                    <a:pt x="208" y="140"/>
                    <a:pt x="97" y="205"/>
                  </a:cubicBezTo>
                  <a:cubicBezTo>
                    <a:pt x="235" y="136"/>
                    <a:pt x="353" y="111"/>
                    <a:pt x="474" y="114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2010637" y="3296191"/>
              <a:ext cx="241672" cy="379514"/>
            </a:xfrm>
            <a:custGeom>
              <a:avLst/>
              <a:gdLst>
                <a:gd name="T0" fmla="*/ 82 w 134"/>
                <a:gd name="T1" fmla="*/ 210 h 210"/>
                <a:gd name="T2" fmla="*/ 124 w 134"/>
                <a:gd name="T3" fmla="*/ 133 h 210"/>
                <a:gd name="T4" fmla="*/ 132 w 134"/>
                <a:gd name="T5" fmla="*/ 0 h 210"/>
                <a:gd name="T6" fmla="*/ 9 w 134"/>
                <a:gd name="T7" fmla="*/ 134 h 210"/>
                <a:gd name="T8" fmla="*/ 74 w 134"/>
                <a:gd name="T9" fmla="*/ 210 h 210"/>
                <a:gd name="T10" fmla="*/ 102 w 134"/>
                <a:gd name="T11" fmla="*/ 37 h 210"/>
                <a:gd name="T12" fmla="*/ 82 w 134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210">
                  <a:moveTo>
                    <a:pt x="82" y="210"/>
                  </a:moveTo>
                  <a:cubicBezTo>
                    <a:pt x="122" y="198"/>
                    <a:pt x="134" y="166"/>
                    <a:pt x="124" y="133"/>
                  </a:cubicBezTo>
                  <a:cubicBezTo>
                    <a:pt x="111" y="88"/>
                    <a:pt x="115" y="45"/>
                    <a:pt x="132" y="0"/>
                  </a:cubicBezTo>
                  <a:cubicBezTo>
                    <a:pt x="81" y="31"/>
                    <a:pt x="24" y="67"/>
                    <a:pt x="9" y="134"/>
                  </a:cubicBezTo>
                  <a:cubicBezTo>
                    <a:pt x="0" y="179"/>
                    <a:pt x="21" y="206"/>
                    <a:pt x="74" y="210"/>
                  </a:cubicBezTo>
                  <a:cubicBezTo>
                    <a:pt x="56" y="151"/>
                    <a:pt x="71" y="89"/>
                    <a:pt x="102" y="37"/>
                  </a:cubicBezTo>
                  <a:cubicBezTo>
                    <a:pt x="71" y="103"/>
                    <a:pt x="67" y="156"/>
                    <a:pt x="82" y="210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1" name="Freeform 28"/>
            <p:cNvSpPr>
              <a:spLocks/>
            </p:cNvSpPr>
            <p:nvPr/>
          </p:nvSpPr>
          <p:spPr bwMode="auto">
            <a:xfrm>
              <a:off x="1491490" y="4080281"/>
              <a:ext cx="683841" cy="914772"/>
            </a:xfrm>
            <a:custGeom>
              <a:avLst/>
              <a:gdLst>
                <a:gd name="T0" fmla="*/ 345 w 377"/>
                <a:gd name="T1" fmla="*/ 105 h 505"/>
                <a:gd name="T2" fmla="*/ 268 w 377"/>
                <a:gd name="T3" fmla="*/ 291 h 505"/>
                <a:gd name="T4" fmla="*/ 44 w 377"/>
                <a:gd name="T5" fmla="*/ 505 h 505"/>
                <a:gd name="T6" fmla="*/ 99 w 377"/>
                <a:gd name="T7" fmla="*/ 84 h 505"/>
                <a:gd name="T8" fmla="*/ 329 w 377"/>
                <a:gd name="T9" fmla="*/ 84 h 505"/>
                <a:gd name="T10" fmla="*/ 68 w 377"/>
                <a:gd name="T11" fmla="*/ 393 h 505"/>
                <a:gd name="T12" fmla="*/ 345 w 377"/>
                <a:gd name="T13" fmla="*/ 1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505">
                  <a:moveTo>
                    <a:pt x="345" y="105"/>
                  </a:moveTo>
                  <a:cubicBezTo>
                    <a:pt x="377" y="194"/>
                    <a:pt x="341" y="258"/>
                    <a:pt x="268" y="291"/>
                  </a:cubicBezTo>
                  <a:cubicBezTo>
                    <a:pt x="171" y="334"/>
                    <a:pt x="97" y="407"/>
                    <a:pt x="44" y="505"/>
                  </a:cubicBezTo>
                  <a:cubicBezTo>
                    <a:pt x="21" y="365"/>
                    <a:pt x="0" y="210"/>
                    <a:pt x="99" y="84"/>
                  </a:cubicBezTo>
                  <a:cubicBezTo>
                    <a:pt x="165" y="0"/>
                    <a:pt x="245" y="1"/>
                    <a:pt x="329" y="84"/>
                  </a:cubicBezTo>
                  <a:cubicBezTo>
                    <a:pt x="199" y="142"/>
                    <a:pt x="114" y="261"/>
                    <a:pt x="68" y="393"/>
                  </a:cubicBezTo>
                  <a:cubicBezTo>
                    <a:pt x="133" y="240"/>
                    <a:pt x="223" y="153"/>
                    <a:pt x="345" y="105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2" name="Freeform 29"/>
            <p:cNvSpPr>
              <a:spLocks/>
            </p:cNvSpPr>
            <p:nvPr/>
          </p:nvSpPr>
          <p:spPr bwMode="auto">
            <a:xfrm>
              <a:off x="3251218" y="2902356"/>
              <a:ext cx="268524" cy="205868"/>
            </a:xfrm>
            <a:custGeom>
              <a:avLst/>
              <a:gdLst>
                <a:gd name="T0" fmla="*/ 131 w 148"/>
                <a:gd name="T1" fmla="*/ 93 h 114"/>
                <a:gd name="T2" fmla="*/ 52 w 148"/>
                <a:gd name="T3" fmla="*/ 75 h 114"/>
                <a:gd name="T4" fmla="*/ 0 w 148"/>
                <a:gd name="T5" fmla="*/ 10 h 114"/>
                <a:gd name="T6" fmla="*/ 111 w 148"/>
                <a:gd name="T7" fmla="*/ 31 h 114"/>
                <a:gd name="T8" fmla="*/ 137 w 148"/>
                <a:gd name="T9" fmla="*/ 85 h 114"/>
                <a:gd name="T10" fmla="*/ 37 w 148"/>
                <a:gd name="T11" fmla="*/ 19 h 114"/>
                <a:gd name="T12" fmla="*/ 131 w 148"/>
                <a:gd name="T1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14">
                  <a:moveTo>
                    <a:pt x="131" y="93"/>
                  </a:moveTo>
                  <a:cubicBezTo>
                    <a:pt x="101" y="114"/>
                    <a:pt x="70" y="110"/>
                    <a:pt x="52" y="75"/>
                  </a:cubicBezTo>
                  <a:cubicBezTo>
                    <a:pt x="39" y="51"/>
                    <a:pt x="26" y="27"/>
                    <a:pt x="0" y="10"/>
                  </a:cubicBezTo>
                  <a:cubicBezTo>
                    <a:pt x="43" y="0"/>
                    <a:pt x="80" y="6"/>
                    <a:pt x="111" y="31"/>
                  </a:cubicBezTo>
                  <a:cubicBezTo>
                    <a:pt x="111" y="31"/>
                    <a:pt x="148" y="51"/>
                    <a:pt x="137" y="85"/>
                  </a:cubicBezTo>
                  <a:cubicBezTo>
                    <a:pt x="111" y="58"/>
                    <a:pt x="74" y="33"/>
                    <a:pt x="37" y="19"/>
                  </a:cubicBezTo>
                  <a:cubicBezTo>
                    <a:pt x="79" y="41"/>
                    <a:pt x="108" y="63"/>
                    <a:pt x="131" y="93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3" name="Freeform 30"/>
            <p:cNvSpPr>
              <a:spLocks/>
            </p:cNvSpPr>
            <p:nvPr/>
          </p:nvSpPr>
          <p:spPr bwMode="auto">
            <a:xfrm>
              <a:off x="3424864" y="2426173"/>
              <a:ext cx="486924" cy="340130"/>
            </a:xfrm>
            <a:custGeom>
              <a:avLst/>
              <a:gdLst>
                <a:gd name="T0" fmla="*/ 221 w 268"/>
                <a:gd name="T1" fmla="*/ 165 h 188"/>
                <a:gd name="T2" fmla="*/ 123 w 268"/>
                <a:gd name="T3" fmla="*/ 142 h 188"/>
                <a:gd name="T4" fmla="*/ 0 w 268"/>
                <a:gd name="T5" fmla="*/ 43 h 188"/>
                <a:gd name="T6" fmla="*/ 213 w 268"/>
                <a:gd name="T7" fmla="*/ 42 h 188"/>
                <a:gd name="T8" fmla="*/ 230 w 268"/>
                <a:gd name="T9" fmla="*/ 157 h 188"/>
                <a:gd name="T10" fmla="*/ 56 w 268"/>
                <a:gd name="T11" fmla="*/ 47 h 188"/>
                <a:gd name="T12" fmla="*/ 221 w 268"/>
                <a:gd name="T13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188">
                  <a:moveTo>
                    <a:pt x="221" y="165"/>
                  </a:moveTo>
                  <a:cubicBezTo>
                    <a:pt x="181" y="188"/>
                    <a:pt x="144" y="174"/>
                    <a:pt x="123" y="142"/>
                  </a:cubicBezTo>
                  <a:cubicBezTo>
                    <a:pt x="95" y="96"/>
                    <a:pt x="53" y="62"/>
                    <a:pt x="0" y="43"/>
                  </a:cubicBezTo>
                  <a:cubicBezTo>
                    <a:pt x="67" y="20"/>
                    <a:pt x="145" y="0"/>
                    <a:pt x="213" y="42"/>
                  </a:cubicBezTo>
                  <a:cubicBezTo>
                    <a:pt x="261" y="67"/>
                    <a:pt x="268" y="110"/>
                    <a:pt x="230" y="157"/>
                  </a:cubicBezTo>
                  <a:cubicBezTo>
                    <a:pt x="191" y="95"/>
                    <a:pt x="127" y="61"/>
                    <a:pt x="56" y="47"/>
                  </a:cubicBezTo>
                  <a:cubicBezTo>
                    <a:pt x="138" y="70"/>
                    <a:pt x="188" y="108"/>
                    <a:pt x="221" y="165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4" name="Freeform 31"/>
            <p:cNvSpPr>
              <a:spLocks/>
            </p:cNvSpPr>
            <p:nvPr/>
          </p:nvSpPr>
          <p:spPr bwMode="auto">
            <a:xfrm>
              <a:off x="4230436" y="2324134"/>
              <a:ext cx="676681" cy="463651"/>
            </a:xfrm>
            <a:custGeom>
              <a:avLst/>
              <a:gdLst>
                <a:gd name="T0" fmla="*/ 8 w 374"/>
                <a:gd name="T1" fmla="*/ 178 h 256"/>
                <a:gd name="T2" fmla="*/ 209 w 374"/>
                <a:gd name="T3" fmla="*/ 185 h 256"/>
                <a:gd name="T4" fmla="*/ 374 w 374"/>
                <a:gd name="T5" fmla="*/ 58 h 256"/>
                <a:gd name="T6" fmla="*/ 91 w 374"/>
                <a:gd name="T7" fmla="*/ 41 h 256"/>
                <a:gd name="T8" fmla="*/ 1 w 374"/>
                <a:gd name="T9" fmla="*/ 162 h 256"/>
                <a:gd name="T10" fmla="*/ 284 w 374"/>
                <a:gd name="T11" fmla="*/ 59 h 256"/>
                <a:gd name="T12" fmla="*/ 8 w 374"/>
                <a:gd name="T13" fmla="*/ 17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4" h="256">
                  <a:moveTo>
                    <a:pt x="8" y="178"/>
                  </a:moveTo>
                  <a:cubicBezTo>
                    <a:pt x="66" y="246"/>
                    <a:pt x="148" y="256"/>
                    <a:pt x="209" y="185"/>
                  </a:cubicBezTo>
                  <a:cubicBezTo>
                    <a:pt x="255" y="130"/>
                    <a:pt x="302" y="80"/>
                    <a:pt x="374" y="58"/>
                  </a:cubicBezTo>
                  <a:cubicBezTo>
                    <a:pt x="279" y="13"/>
                    <a:pt x="183" y="0"/>
                    <a:pt x="91" y="41"/>
                  </a:cubicBezTo>
                  <a:cubicBezTo>
                    <a:pt x="91" y="41"/>
                    <a:pt x="0" y="74"/>
                    <a:pt x="1" y="162"/>
                  </a:cubicBezTo>
                  <a:cubicBezTo>
                    <a:pt x="85" y="102"/>
                    <a:pt x="182" y="70"/>
                    <a:pt x="284" y="59"/>
                  </a:cubicBezTo>
                  <a:cubicBezTo>
                    <a:pt x="163" y="80"/>
                    <a:pt x="79" y="121"/>
                    <a:pt x="8" y="178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5" name="Freeform 32"/>
            <p:cNvSpPr>
              <a:spLocks/>
            </p:cNvSpPr>
            <p:nvPr/>
          </p:nvSpPr>
          <p:spPr bwMode="auto">
            <a:xfrm>
              <a:off x="4647543" y="2846861"/>
              <a:ext cx="945205" cy="563900"/>
            </a:xfrm>
            <a:custGeom>
              <a:avLst/>
              <a:gdLst>
                <a:gd name="T0" fmla="*/ 0 w 522"/>
                <a:gd name="T1" fmla="*/ 133 h 312"/>
                <a:gd name="T2" fmla="*/ 246 w 522"/>
                <a:gd name="T3" fmla="*/ 259 h 312"/>
                <a:gd name="T4" fmla="*/ 522 w 522"/>
                <a:gd name="T5" fmla="*/ 201 h 312"/>
                <a:gd name="T6" fmla="*/ 185 w 522"/>
                <a:gd name="T7" fmla="*/ 11 h 312"/>
                <a:gd name="T8" fmla="*/ 3 w 522"/>
                <a:gd name="T9" fmla="*/ 109 h 312"/>
                <a:gd name="T10" fmla="*/ 409 w 522"/>
                <a:gd name="T11" fmla="*/ 147 h 312"/>
                <a:gd name="T12" fmla="*/ 0 w 522"/>
                <a:gd name="T13" fmla="*/ 133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312">
                  <a:moveTo>
                    <a:pt x="0" y="133"/>
                  </a:moveTo>
                  <a:cubicBezTo>
                    <a:pt x="30" y="249"/>
                    <a:pt x="124" y="312"/>
                    <a:pt x="246" y="259"/>
                  </a:cubicBezTo>
                  <a:cubicBezTo>
                    <a:pt x="332" y="221"/>
                    <a:pt x="419" y="188"/>
                    <a:pt x="522" y="201"/>
                  </a:cubicBezTo>
                  <a:cubicBezTo>
                    <a:pt x="431" y="89"/>
                    <a:pt x="321" y="17"/>
                    <a:pt x="185" y="11"/>
                  </a:cubicBezTo>
                  <a:cubicBezTo>
                    <a:pt x="185" y="11"/>
                    <a:pt x="51" y="0"/>
                    <a:pt x="3" y="109"/>
                  </a:cubicBezTo>
                  <a:cubicBezTo>
                    <a:pt x="137" y="85"/>
                    <a:pt x="279" y="104"/>
                    <a:pt x="409" y="147"/>
                  </a:cubicBezTo>
                  <a:cubicBezTo>
                    <a:pt x="249" y="106"/>
                    <a:pt x="124" y="106"/>
                    <a:pt x="0" y="133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6" name="Freeform 33"/>
            <p:cNvSpPr>
              <a:spLocks/>
            </p:cNvSpPr>
            <p:nvPr/>
          </p:nvSpPr>
          <p:spPr bwMode="auto">
            <a:xfrm>
              <a:off x="4663655" y="3435823"/>
              <a:ext cx="164695" cy="243462"/>
            </a:xfrm>
            <a:custGeom>
              <a:avLst/>
              <a:gdLst>
                <a:gd name="T0" fmla="*/ 40 w 91"/>
                <a:gd name="T1" fmla="*/ 134 h 134"/>
                <a:gd name="T2" fmla="*/ 9 w 91"/>
                <a:gd name="T3" fmla="*/ 85 h 134"/>
                <a:gd name="T4" fmla="*/ 0 w 91"/>
                <a:gd name="T5" fmla="*/ 0 h 134"/>
                <a:gd name="T6" fmla="*/ 84 w 91"/>
                <a:gd name="T7" fmla="*/ 82 h 134"/>
                <a:gd name="T8" fmla="*/ 45 w 91"/>
                <a:gd name="T9" fmla="*/ 132 h 134"/>
                <a:gd name="T10" fmla="*/ 21 w 91"/>
                <a:gd name="T11" fmla="*/ 24 h 134"/>
                <a:gd name="T12" fmla="*/ 40 w 91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34">
                  <a:moveTo>
                    <a:pt x="40" y="134"/>
                  </a:moveTo>
                  <a:cubicBezTo>
                    <a:pt x="16" y="126"/>
                    <a:pt x="6" y="107"/>
                    <a:pt x="9" y="85"/>
                  </a:cubicBezTo>
                  <a:cubicBezTo>
                    <a:pt x="18" y="56"/>
                    <a:pt x="13" y="27"/>
                    <a:pt x="0" y="0"/>
                  </a:cubicBezTo>
                  <a:cubicBezTo>
                    <a:pt x="34" y="16"/>
                    <a:pt x="71" y="39"/>
                    <a:pt x="84" y="82"/>
                  </a:cubicBezTo>
                  <a:cubicBezTo>
                    <a:pt x="91" y="109"/>
                    <a:pt x="80" y="127"/>
                    <a:pt x="45" y="132"/>
                  </a:cubicBezTo>
                  <a:cubicBezTo>
                    <a:pt x="54" y="94"/>
                    <a:pt x="42" y="57"/>
                    <a:pt x="21" y="24"/>
                  </a:cubicBezTo>
                  <a:cubicBezTo>
                    <a:pt x="44" y="65"/>
                    <a:pt x="49" y="97"/>
                    <a:pt x="40" y="134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7" name="Freeform 34"/>
            <p:cNvSpPr>
              <a:spLocks/>
            </p:cNvSpPr>
            <p:nvPr/>
          </p:nvSpPr>
          <p:spPr bwMode="auto">
            <a:xfrm>
              <a:off x="4549084" y="4277198"/>
              <a:ext cx="581802" cy="898660"/>
            </a:xfrm>
            <a:custGeom>
              <a:avLst/>
              <a:gdLst>
                <a:gd name="T0" fmla="*/ 79 w 321"/>
                <a:gd name="T1" fmla="*/ 23 h 496"/>
                <a:gd name="T2" fmla="*/ 81 w 321"/>
                <a:gd name="T3" fmla="*/ 282 h 496"/>
                <a:gd name="T4" fmla="*/ 232 w 321"/>
                <a:gd name="T5" fmla="*/ 496 h 496"/>
                <a:gd name="T6" fmla="*/ 241 w 321"/>
                <a:gd name="T7" fmla="*/ 77 h 496"/>
                <a:gd name="T8" fmla="*/ 98 w 321"/>
                <a:gd name="T9" fmla="*/ 12 h 496"/>
                <a:gd name="T10" fmla="*/ 226 w 321"/>
                <a:gd name="T11" fmla="*/ 397 h 496"/>
                <a:gd name="T12" fmla="*/ 79 w 321"/>
                <a:gd name="T13" fmla="*/ 23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496">
                  <a:moveTo>
                    <a:pt x="79" y="23"/>
                  </a:moveTo>
                  <a:cubicBezTo>
                    <a:pt x="16" y="109"/>
                    <a:pt x="0" y="208"/>
                    <a:pt x="81" y="282"/>
                  </a:cubicBezTo>
                  <a:cubicBezTo>
                    <a:pt x="160" y="356"/>
                    <a:pt x="215" y="413"/>
                    <a:pt x="232" y="496"/>
                  </a:cubicBezTo>
                  <a:cubicBezTo>
                    <a:pt x="294" y="351"/>
                    <a:pt x="321" y="204"/>
                    <a:pt x="241" y="77"/>
                  </a:cubicBezTo>
                  <a:cubicBezTo>
                    <a:pt x="200" y="12"/>
                    <a:pt x="149" y="0"/>
                    <a:pt x="98" y="12"/>
                  </a:cubicBezTo>
                  <a:cubicBezTo>
                    <a:pt x="181" y="124"/>
                    <a:pt x="221" y="261"/>
                    <a:pt x="226" y="397"/>
                  </a:cubicBezTo>
                  <a:cubicBezTo>
                    <a:pt x="208" y="234"/>
                    <a:pt x="157" y="123"/>
                    <a:pt x="79" y="23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bg-BG" sz="12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48" name="Oval 13"/>
          <p:cNvSpPr>
            <a:spLocks noChangeArrowheads="1"/>
          </p:cNvSpPr>
          <p:nvPr/>
        </p:nvSpPr>
        <p:spPr bwMode="auto">
          <a:xfrm>
            <a:off x="604018" y="2852610"/>
            <a:ext cx="489671" cy="489671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49" name="Oval 14"/>
          <p:cNvSpPr>
            <a:spLocks noChangeArrowheads="1"/>
          </p:cNvSpPr>
          <p:nvPr/>
        </p:nvSpPr>
        <p:spPr bwMode="auto">
          <a:xfrm>
            <a:off x="604018" y="4114970"/>
            <a:ext cx="489671" cy="480687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50" name="Oval 15"/>
          <p:cNvSpPr>
            <a:spLocks noChangeArrowheads="1"/>
          </p:cNvSpPr>
          <p:nvPr/>
        </p:nvSpPr>
        <p:spPr bwMode="auto">
          <a:xfrm>
            <a:off x="604018" y="5368345"/>
            <a:ext cx="489671" cy="489671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51" name="Oval 16"/>
          <p:cNvSpPr>
            <a:spLocks noChangeArrowheads="1"/>
          </p:cNvSpPr>
          <p:nvPr/>
        </p:nvSpPr>
        <p:spPr bwMode="auto">
          <a:xfrm>
            <a:off x="10388428" y="2852610"/>
            <a:ext cx="485177" cy="489671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52" name="Oval 17"/>
          <p:cNvSpPr>
            <a:spLocks noChangeArrowheads="1"/>
          </p:cNvSpPr>
          <p:nvPr/>
        </p:nvSpPr>
        <p:spPr bwMode="auto">
          <a:xfrm>
            <a:off x="10388428" y="4114970"/>
            <a:ext cx="485177" cy="480687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53" name="Oval 18"/>
          <p:cNvSpPr>
            <a:spLocks noChangeArrowheads="1"/>
          </p:cNvSpPr>
          <p:nvPr/>
        </p:nvSpPr>
        <p:spPr bwMode="auto">
          <a:xfrm>
            <a:off x="10388428" y="5368345"/>
            <a:ext cx="485177" cy="489671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01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54" name="Freeform 6"/>
          <p:cNvSpPr>
            <a:spLocks noEditPoints="1"/>
          </p:cNvSpPr>
          <p:nvPr/>
        </p:nvSpPr>
        <p:spPr bwMode="auto">
          <a:xfrm>
            <a:off x="10503969" y="4228268"/>
            <a:ext cx="254092" cy="254090"/>
          </a:xfrm>
          <a:custGeom>
            <a:avLst/>
            <a:gdLst>
              <a:gd name="T0" fmla="*/ 0 w 140"/>
              <a:gd name="T1" fmla="*/ 70 h 140"/>
              <a:gd name="T2" fmla="*/ 140 w 140"/>
              <a:gd name="T3" fmla="*/ 70 h 140"/>
              <a:gd name="T4" fmla="*/ 70 w 140"/>
              <a:gd name="T5" fmla="*/ 130 h 140"/>
              <a:gd name="T6" fmla="*/ 70 w 140"/>
              <a:gd name="T7" fmla="*/ 10 h 140"/>
              <a:gd name="T8" fmla="*/ 70 w 140"/>
              <a:gd name="T9" fmla="*/ 130 h 140"/>
              <a:gd name="T10" fmla="*/ 97 w 140"/>
              <a:gd name="T11" fmla="*/ 48 h 140"/>
              <a:gd name="T12" fmla="*/ 90 w 140"/>
              <a:gd name="T13" fmla="*/ 58 h 140"/>
              <a:gd name="T14" fmla="*/ 70 w 140"/>
              <a:gd name="T15" fmla="*/ 15 h 140"/>
              <a:gd name="T16" fmla="*/ 70 w 140"/>
              <a:gd name="T17" fmla="*/ 125 h 140"/>
              <a:gd name="T18" fmla="*/ 70 w 140"/>
              <a:gd name="T19" fmla="*/ 15 h 140"/>
              <a:gd name="T20" fmla="*/ 70 w 140"/>
              <a:gd name="T21" fmla="*/ 16 h 140"/>
              <a:gd name="T22" fmla="*/ 72 w 140"/>
              <a:gd name="T23" fmla="*/ 26 h 140"/>
              <a:gd name="T24" fmla="*/ 68 w 140"/>
              <a:gd name="T25" fmla="*/ 26 h 140"/>
              <a:gd name="T26" fmla="*/ 79 w 140"/>
              <a:gd name="T27" fmla="*/ 45 h 140"/>
              <a:gd name="T28" fmla="*/ 73 w 140"/>
              <a:gd name="T29" fmla="*/ 45 h 140"/>
              <a:gd name="T30" fmla="*/ 67 w 140"/>
              <a:gd name="T31" fmla="*/ 49 h 140"/>
              <a:gd name="T32" fmla="*/ 76 w 140"/>
              <a:gd name="T33" fmla="*/ 40 h 140"/>
              <a:gd name="T34" fmla="*/ 84 w 140"/>
              <a:gd name="T35" fmla="*/ 48 h 140"/>
              <a:gd name="T36" fmla="*/ 80 w 140"/>
              <a:gd name="T37" fmla="*/ 55 h 140"/>
              <a:gd name="T38" fmla="*/ 73 w 140"/>
              <a:gd name="T39" fmla="*/ 60 h 140"/>
              <a:gd name="T40" fmla="*/ 84 w 140"/>
              <a:gd name="T41" fmla="*/ 61 h 140"/>
              <a:gd name="T42" fmla="*/ 67 w 140"/>
              <a:gd name="T43" fmla="*/ 65 h 140"/>
              <a:gd name="T44" fmla="*/ 72 w 140"/>
              <a:gd name="T45" fmla="*/ 55 h 140"/>
              <a:gd name="T46" fmla="*/ 79 w 140"/>
              <a:gd name="T47" fmla="*/ 50 h 140"/>
              <a:gd name="T48" fmla="*/ 79 w 140"/>
              <a:gd name="T49" fmla="*/ 45 h 140"/>
              <a:gd name="T50" fmla="*/ 44 w 140"/>
              <a:gd name="T51" fmla="*/ 37 h 140"/>
              <a:gd name="T52" fmla="*/ 57 w 140"/>
              <a:gd name="T53" fmla="*/ 54 h 140"/>
              <a:gd name="T54" fmla="*/ 36 w 140"/>
              <a:gd name="T55" fmla="*/ 43 h 140"/>
              <a:gd name="T56" fmla="*/ 26 w 140"/>
              <a:gd name="T57" fmla="*/ 72 h 140"/>
              <a:gd name="T58" fmla="*/ 17 w 140"/>
              <a:gd name="T59" fmla="*/ 70 h 140"/>
              <a:gd name="T60" fmla="*/ 26 w 140"/>
              <a:gd name="T61" fmla="*/ 68 h 140"/>
              <a:gd name="T62" fmla="*/ 26 w 140"/>
              <a:gd name="T63" fmla="*/ 72 h 140"/>
              <a:gd name="T64" fmla="*/ 70 w 140"/>
              <a:gd name="T65" fmla="*/ 124 h 140"/>
              <a:gd name="T66" fmla="*/ 68 w 140"/>
              <a:gd name="T67" fmla="*/ 114 h 140"/>
              <a:gd name="T68" fmla="*/ 72 w 140"/>
              <a:gd name="T69" fmla="*/ 114 h 140"/>
              <a:gd name="T70" fmla="*/ 70 w 140"/>
              <a:gd name="T71" fmla="*/ 107 h 140"/>
              <a:gd name="T72" fmla="*/ 31 w 140"/>
              <a:gd name="T73" fmla="*/ 56 h 140"/>
              <a:gd name="T74" fmla="*/ 49 w 140"/>
              <a:gd name="T75" fmla="*/ 61 h 140"/>
              <a:gd name="T76" fmla="*/ 49 w 140"/>
              <a:gd name="T77" fmla="*/ 68 h 140"/>
              <a:gd name="T78" fmla="*/ 73 w 140"/>
              <a:gd name="T79" fmla="*/ 90 h 140"/>
              <a:gd name="T80" fmla="*/ 70 w 140"/>
              <a:gd name="T81" fmla="*/ 107 h 140"/>
              <a:gd name="T82" fmla="*/ 75 w 140"/>
              <a:gd name="T83" fmla="*/ 89 h 140"/>
              <a:gd name="T84" fmla="*/ 83 w 140"/>
              <a:gd name="T85" fmla="*/ 83 h 140"/>
              <a:gd name="T86" fmla="*/ 96 w 140"/>
              <a:gd name="T87" fmla="*/ 99 h 140"/>
              <a:gd name="T88" fmla="*/ 104 w 140"/>
              <a:gd name="T89" fmla="*/ 62 h 140"/>
              <a:gd name="T90" fmla="*/ 101 w 140"/>
              <a:gd name="T91" fmla="*/ 66 h 140"/>
              <a:gd name="T92" fmla="*/ 97 w 140"/>
              <a:gd name="T93" fmla="*/ 62 h 140"/>
              <a:gd name="T94" fmla="*/ 86 w 140"/>
              <a:gd name="T95" fmla="*/ 57 h 140"/>
              <a:gd name="T96" fmla="*/ 101 w 140"/>
              <a:gd name="T97" fmla="*/ 40 h 140"/>
              <a:gd name="T98" fmla="*/ 104 w 140"/>
              <a:gd name="T99" fmla="*/ 58 h 140"/>
              <a:gd name="T100" fmla="*/ 122 w 140"/>
              <a:gd name="T101" fmla="*/ 72 h 140"/>
              <a:gd name="T102" fmla="*/ 112 w 140"/>
              <a:gd name="T103" fmla="*/ 70 h 140"/>
              <a:gd name="T104" fmla="*/ 122 w 140"/>
              <a:gd name="T105" fmla="*/ 68 h 140"/>
              <a:gd name="T106" fmla="*/ 122 w 140"/>
              <a:gd name="T107" fmla="*/ 7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" h="140">
                <a:moveTo>
                  <a:pt x="70" y="0"/>
                </a:moveTo>
                <a:cubicBezTo>
                  <a:pt x="32" y="0"/>
                  <a:pt x="0" y="31"/>
                  <a:pt x="0" y="70"/>
                </a:cubicBezTo>
                <a:cubicBezTo>
                  <a:pt x="0" y="109"/>
                  <a:pt x="32" y="140"/>
                  <a:pt x="70" y="140"/>
                </a:cubicBezTo>
                <a:cubicBezTo>
                  <a:pt x="109" y="140"/>
                  <a:pt x="140" y="109"/>
                  <a:pt x="140" y="70"/>
                </a:cubicBezTo>
                <a:cubicBezTo>
                  <a:pt x="140" y="31"/>
                  <a:pt x="109" y="0"/>
                  <a:pt x="70" y="0"/>
                </a:cubicBezTo>
                <a:close/>
                <a:moveTo>
                  <a:pt x="70" y="130"/>
                </a:moveTo>
                <a:cubicBezTo>
                  <a:pt x="37" y="130"/>
                  <a:pt x="11" y="103"/>
                  <a:pt x="11" y="70"/>
                </a:cubicBezTo>
                <a:cubicBezTo>
                  <a:pt x="11" y="37"/>
                  <a:pt x="37" y="10"/>
                  <a:pt x="70" y="10"/>
                </a:cubicBezTo>
                <a:cubicBezTo>
                  <a:pt x="103" y="10"/>
                  <a:pt x="130" y="37"/>
                  <a:pt x="130" y="70"/>
                </a:cubicBezTo>
                <a:cubicBezTo>
                  <a:pt x="130" y="103"/>
                  <a:pt x="103" y="130"/>
                  <a:pt x="70" y="130"/>
                </a:cubicBezTo>
                <a:close/>
                <a:moveTo>
                  <a:pt x="96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7" y="58"/>
                  <a:pt x="97" y="58"/>
                  <a:pt x="97" y="58"/>
                </a:cubicBezTo>
                <a:cubicBezTo>
                  <a:pt x="90" y="58"/>
                  <a:pt x="90" y="58"/>
                  <a:pt x="90" y="58"/>
                </a:cubicBezTo>
                <a:lnTo>
                  <a:pt x="96" y="48"/>
                </a:lnTo>
                <a:close/>
                <a:moveTo>
                  <a:pt x="70" y="15"/>
                </a:moveTo>
                <a:cubicBezTo>
                  <a:pt x="40" y="15"/>
                  <a:pt x="15" y="40"/>
                  <a:pt x="15" y="70"/>
                </a:cubicBezTo>
                <a:cubicBezTo>
                  <a:pt x="15" y="100"/>
                  <a:pt x="40" y="125"/>
                  <a:pt x="70" y="125"/>
                </a:cubicBezTo>
                <a:cubicBezTo>
                  <a:pt x="101" y="125"/>
                  <a:pt x="125" y="100"/>
                  <a:pt x="125" y="70"/>
                </a:cubicBezTo>
                <a:cubicBezTo>
                  <a:pt x="125" y="40"/>
                  <a:pt x="101" y="15"/>
                  <a:pt x="70" y="15"/>
                </a:cubicBezTo>
                <a:close/>
                <a:moveTo>
                  <a:pt x="68" y="19"/>
                </a:moveTo>
                <a:cubicBezTo>
                  <a:pt x="68" y="17"/>
                  <a:pt x="69" y="16"/>
                  <a:pt x="70" y="16"/>
                </a:cubicBezTo>
                <a:cubicBezTo>
                  <a:pt x="71" y="16"/>
                  <a:pt x="72" y="17"/>
                  <a:pt x="72" y="19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7"/>
                  <a:pt x="71" y="28"/>
                  <a:pt x="70" y="28"/>
                </a:cubicBezTo>
                <a:cubicBezTo>
                  <a:pt x="69" y="28"/>
                  <a:pt x="68" y="27"/>
                  <a:pt x="68" y="26"/>
                </a:cubicBezTo>
                <a:lnTo>
                  <a:pt x="68" y="19"/>
                </a:lnTo>
                <a:close/>
                <a:moveTo>
                  <a:pt x="79" y="45"/>
                </a:moveTo>
                <a:cubicBezTo>
                  <a:pt x="78" y="44"/>
                  <a:pt x="77" y="44"/>
                  <a:pt x="76" y="44"/>
                </a:cubicBezTo>
                <a:cubicBezTo>
                  <a:pt x="75" y="44"/>
                  <a:pt x="74" y="44"/>
                  <a:pt x="73" y="45"/>
                </a:cubicBezTo>
                <a:cubicBezTo>
                  <a:pt x="72" y="46"/>
                  <a:pt x="72" y="47"/>
                  <a:pt x="72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7" y="46"/>
                  <a:pt x="68" y="44"/>
                  <a:pt x="69" y="43"/>
                </a:cubicBezTo>
                <a:cubicBezTo>
                  <a:pt x="71" y="41"/>
                  <a:pt x="73" y="40"/>
                  <a:pt x="76" y="40"/>
                </a:cubicBezTo>
                <a:cubicBezTo>
                  <a:pt x="79" y="40"/>
                  <a:pt x="81" y="41"/>
                  <a:pt x="82" y="42"/>
                </a:cubicBezTo>
                <a:cubicBezTo>
                  <a:pt x="84" y="44"/>
                  <a:pt x="84" y="46"/>
                  <a:pt x="84" y="48"/>
                </a:cubicBezTo>
                <a:cubicBezTo>
                  <a:pt x="84" y="50"/>
                  <a:pt x="84" y="51"/>
                  <a:pt x="83" y="52"/>
                </a:cubicBezTo>
                <a:cubicBezTo>
                  <a:pt x="82" y="53"/>
                  <a:pt x="81" y="54"/>
                  <a:pt x="80" y="55"/>
                </a:cubicBezTo>
                <a:cubicBezTo>
                  <a:pt x="75" y="59"/>
                  <a:pt x="75" y="59"/>
                  <a:pt x="75" y="59"/>
                </a:cubicBezTo>
                <a:cubicBezTo>
                  <a:pt x="74" y="59"/>
                  <a:pt x="74" y="59"/>
                  <a:pt x="73" y="60"/>
                </a:cubicBezTo>
                <a:cubicBezTo>
                  <a:pt x="73" y="60"/>
                  <a:pt x="73" y="61"/>
                  <a:pt x="73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65"/>
                  <a:pt x="84" y="65"/>
                  <a:pt x="84" y="65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4"/>
                  <a:pt x="67" y="62"/>
                  <a:pt x="68" y="60"/>
                </a:cubicBezTo>
                <a:cubicBezTo>
                  <a:pt x="68" y="58"/>
                  <a:pt x="70" y="57"/>
                  <a:pt x="72" y="55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1"/>
                  <a:pt x="78" y="51"/>
                  <a:pt x="79" y="50"/>
                </a:cubicBezTo>
                <a:cubicBezTo>
                  <a:pt x="79" y="50"/>
                  <a:pt x="80" y="49"/>
                  <a:pt x="80" y="48"/>
                </a:cubicBezTo>
                <a:cubicBezTo>
                  <a:pt x="80" y="47"/>
                  <a:pt x="79" y="46"/>
                  <a:pt x="79" y="45"/>
                </a:cubicBezTo>
                <a:close/>
                <a:moveTo>
                  <a:pt x="36" y="43"/>
                </a:moveTo>
                <a:cubicBezTo>
                  <a:pt x="39" y="41"/>
                  <a:pt x="42" y="37"/>
                  <a:pt x="44" y="37"/>
                </a:cubicBezTo>
                <a:cubicBezTo>
                  <a:pt x="47" y="41"/>
                  <a:pt x="51" y="45"/>
                  <a:pt x="54" y="50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3" y="58"/>
                  <a:pt x="51" y="60"/>
                </a:cubicBezTo>
                <a:cubicBezTo>
                  <a:pt x="46" y="54"/>
                  <a:pt x="41" y="49"/>
                  <a:pt x="36" y="43"/>
                </a:cubicBezTo>
                <a:cubicBezTo>
                  <a:pt x="36" y="43"/>
                  <a:pt x="36" y="43"/>
                  <a:pt x="36" y="43"/>
                </a:cubicBezTo>
                <a:close/>
                <a:moveTo>
                  <a:pt x="26" y="72"/>
                </a:moveTo>
                <a:cubicBezTo>
                  <a:pt x="19" y="72"/>
                  <a:pt x="19" y="72"/>
                  <a:pt x="19" y="72"/>
                </a:cubicBezTo>
                <a:cubicBezTo>
                  <a:pt x="18" y="72"/>
                  <a:pt x="17" y="71"/>
                  <a:pt x="17" y="70"/>
                </a:cubicBezTo>
                <a:cubicBezTo>
                  <a:pt x="17" y="69"/>
                  <a:pt x="18" y="68"/>
                  <a:pt x="19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7" y="68"/>
                  <a:pt x="28" y="69"/>
                  <a:pt x="28" y="70"/>
                </a:cubicBezTo>
                <a:cubicBezTo>
                  <a:pt x="28" y="71"/>
                  <a:pt x="27" y="72"/>
                  <a:pt x="26" y="72"/>
                </a:cubicBezTo>
                <a:close/>
                <a:moveTo>
                  <a:pt x="72" y="121"/>
                </a:moveTo>
                <a:cubicBezTo>
                  <a:pt x="72" y="123"/>
                  <a:pt x="71" y="124"/>
                  <a:pt x="70" y="124"/>
                </a:cubicBezTo>
                <a:cubicBezTo>
                  <a:pt x="69" y="124"/>
                  <a:pt x="68" y="123"/>
                  <a:pt x="68" y="121"/>
                </a:cubicBezTo>
                <a:cubicBezTo>
                  <a:pt x="68" y="114"/>
                  <a:pt x="68" y="114"/>
                  <a:pt x="68" y="114"/>
                </a:cubicBezTo>
                <a:cubicBezTo>
                  <a:pt x="68" y="113"/>
                  <a:pt x="69" y="112"/>
                  <a:pt x="70" y="112"/>
                </a:cubicBezTo>
                <a:cubicBezTo>
                  <a:pt x="71" y="112"/>
                  <a:pt x="72" y="113"/>
                  <a:pt x="72" y="114"/>
                </a:cubicBezTo>
                <a:lnTo>
                  <a:pt x="72" y="121"/>
                </a:lnTo>
                <a:close/>
                <a:moveTo>
                  <a:pt x="70" y="107"/>
                </a:moveTo>
                <a:cubicBezTo>
                  <a:pt x="65" y="105"/>
                  <a:pt x="59" y="102"/>
                  <a:pt x="46" y="87"/>
                </a:cubicBezTo>
                <a:cubicBezTo>
                  <a:pt x="33" y="71"/>
                  <a:pt x="31" y="60"/>
                  <a:pt x="31" y="56"/>
                </a:cubicBezTo>
                <a:cubicBezTo>
                  <a:pt x="31" y="52"/>
                  <a:pt x="32" y="48"/>
                  <a:pt x="34" y="44"/>
                </a:cubicBezTo>
                <a:cubicBezTo>
                  <a:pt x="39" y="50"/>
                  <a:pt x="44" y="56"/>
                  <a:pt x="49" y="61"/>
                </a:cubicBezTo>
                <a:cubicBezTo>
                  <a:pt x="49" y="62"/>
                  <a:pt x="48" y="63"/>
                  <a:pt x="48" y="64"/>
                </a:cubicBezTo>
                <a:cubicBezTo>
                  <a:pt x="48" y="64"/>
                  <a:pt x="49" y="67"/>
                  <a:pt x="49" y="68"/>
                </a:cubicBezTo>
                <a:cubicBezTo>
                  <a:pt x="52" y="74"/>
                  <a:pt x="59" y="82"/>
                  <a:pt x="65" y="87"/>
                </a:cubicBezTo>
                <a:cubicBezTo>
                  <a:pt x="68" y="89"/>
                  <a:pt x="71" y="92"/>
                  <a:pt x="73" y="90"/>
                </a:cubicBezTo>
                <a:cubicBezTo>
                  <a:pt x="78" y="96"/>
                  <a:pt x="83" y="102"/>
                  <a:pt x="88" y="108"/>
                </a:cubicBezTo>
                <a:cubicBezTo>
                  <a:pt x="82" y="109"/>
                  <a:pt x="76" y="109"/>
                  <a:pt x="70" y="107"/>
                </a:cubicBezTo>
                <a:close/>
                <a:moveTo>
                  <a:pt x="90" y="106"/>
                </a:moveTo>
                <a:cubicBezTo>
                  <a:pt x="85" y="100"/>
                  <a:pt x="80" y="94"/>
                  <a:pt x="75" y="89"/>
                </a:cubicBezTo>
                <a:cubicBezTo>
                  <a:pt x="75" y="88"/>
                  <a:pt x="75" y="88"/>
                  <a:pt x="75" y="88"/>
                </a:cubicBezTo>
                <a:cubicBezTo>
                  <a:pt x="78" y="86"/>
                  <a:pt x="81" y="82"/>
                  <a:pt x="83" y="83"/>
                </a:cubicBezTo>
                <a:cubicBezTo>
                  <a:pt x="84" y="83"/>
                  <a:pt x="85" y="86"/>
                  <a:pt x="86" y="87"/>
                </a:cubicBezTo>
                <a:cubicBezTo>
                  <a:pt x="89" y="90"/>
                  <a:pt x="94" y="95"/>
                  <a:pt x="96" y="99"/>
                </a:cubicBezTo>
                <a:cubicBezTo>
                  <a:pt x="97" y="101"/>
                  <a:pt x="93" y="104"/>
                  <a:pt x="90" y="106"/>
                </a:cubicBezTo>
                <a:close/>
                <a:moveTo>
                  <a:pt x="104" y="62"/>
                </a:moveTo>
                <a:cubicBezTo>
                  <a:pt x="101" y="62"/>
                  <a:pt x="101" y="62"/>
                  <a:pt x="101" y="62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2"/>
                  <a:pt x="97" y="62"/>
                  <a:pt x="97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6" y="57"/>
                  <a:pt x="86" y="57"/>
                  <a:pt x="86" y="57"/>
                </a:cubicBezTo>
                <a:cubicBezTo>
                  <a:pt x="96" y="40"/>
                  <a:pt x="96" y="40"/>
                  <a:pt x="96" y="40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04" y="58"/>
                  <a:pt x="104" y="58"/>
                  <a:pt x="104" y="58"/>
                </a:cubicBezTo>
                <a:lnTo>
                  <a:pt x="104" y="62"/>
                </a:lnTo>
                <a:close/>
                <a:moveTo>
                  <a:pt x="122" y="72"/>
                </a:moveTo>
                <a:cubicBezTo>
                  <a:pt x="114" y="72"/>
                  <a:pt x="114" y="72"/>
                  <a:pt x="114" y="72"/>
                </a:cubicBezTo>
                <a:cubicBezTo>
                  <a:pt x="113" y="72"/>
                  <a:pt x="112" y="71"/>
                  <a:pt x="112" y="70"/>
                </a:cubicBezTo>
                <a:cubicBezTo>
                  <a:pt x="112" y="69"/>
                  <a:pt x="113" y="68"/>
                  <a:pt x="114" y="68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3" y="68"/>
                  <a:pt x="124" y="69"/>
                  <a:pt x="124" y="70"/>
                </a:cubicBezTo>
                <a:cubicBezTo>
                  <a:pt x="124" y="71"/>
                  <a:pt x="123" y="72"/>
                  <a:pt x="122" y="72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5" name="Freeform 7"/>
          <p:cNvSpPr>
            <a:spLocks noEditPoints="1"/>
          </p:cNvSpPr>
          <p:nvPr/>
        </p:nvSpPr>
        <p:spPr bwMode="auto">
          <a:xfrm>
            <a:off x="726602" y="4251183"/>
            <a:ext cx="254092" cy="217244"/>
          </a:xfrm>
          <a:custGeom>
            <a:avLst/>
            <a:gdLst>
              <a:gd name="T0" fmla="*/ 0 w 140"/>
              <a:gd name="T1" fmla="*/ 113 h 120"/>
              <a:gd name="T2" fmla="*/ 15 w 140"/>
              <a:gd name="T3" fmla="*/ 99 h 120"/>
              <a:gd name="T4" fmla="*/ 27 w 140"/>
              <a:gd name="T5" fmla="*/ 0 h 120"/>
              <a:gd name="T6" fmla="*/ 42 w 140"/>
              <a:gd name="T7" fmla="*/ 0 h 120"/>
              <a:gd name="T8" fmla="*/ 42 w 140"/>
              <a:gd name="T9" fmla="*/ 0 h 120"/>
              <a:gd name="T10" fmla="*/ 67 w 140"/>
              <a:gd name="T11" fmla="*/ 99 h 120"/>
              <a:gd name="T12" fmla="*/ 73 w 140"/>
              <a:gd name="T13" fmla="*/ 99 h 120"/>
              <a:gd name="T14" fmla="*/ 97 w 140"/>
              <a:gd name="T15" fmla="*/ 99 h 120"/>
              <a:gd name="T16" fmla="*/ 107 w 140"/>
              <a:gd name="T17" fmla="*/ 0 h 120"/>
              <a:gd name="T18" fmla="*/ 107 w 140"/>
              <a:gd name="T19" fmla="*/ 0 h 120"/>
              <a:gd name="T20" fmla="*/ 119 w 140"/>
              <a:gd name="T21" fmla="*/ 99 h 120"/>
              <a:gd name="T22" fmla="*/ 128 w 140"/>
              <a:gd name="T23" fmla="*/ 0 h 120"/>
              <a:gd name="T24" fmla="*/ 135 w 140"/>
              <a:gd name="T25" fmla="*/ 113 h 120"/>
              <a:gd name="T26" fmla="*/ 51 w 140"/>
              <a:gd name="T27" fmla="*/ 0 h 120"/>
              <a:gd name="T28" fmla="*/ 51 w 140"/>
              <a:gd name="T29" fmla="*/ 0 h 120"/>
              <a:gd name="T30" fmla="*/ 28 w 140"/>
              <a:gd name="T31" fmla="*/ 118 h 120"/>
              <a:gd name="T32" fmla="*/ 14 w 140"/>
              <a:gd name="T33" fmla="*/ 120 h 120"/>
              <a:gd name="T34" fmla="*/ 27 w 140"/>
              <a:gd name="T35" fmla="*/ 105 h 120"/>
              <a:gd name="T36" fmla="*/ 28 w 140"/>
              <a:gd name="T37" fmla="*/ 113 h 120"/>
              <a:gd name="T38" fmla="*/ 23 w 140"/>
              <a:gd name="T39" fmla="*/ 109 h 120"/>
              <a:gd name="T40" fmla="*/ 19 w 140"/>
              <a:gd name="T41" fmla="*/ 110 h 120"/>
              <a:gd name="T42" fmla="*/ 19 w 140"/>
              <a:gd name="T43" fmla="*/ 113 h 120"/>
              <a:gd name="T44" fmla="*/ 24 w 140"/>
              <a:gd name="T45" fmla="*/ 115 h 120"/>
              <a:gd name="T46" fmla="*/ 40 w 140"/>
              <a:gd name="T47" fmla="*/ 118 h 120"/>
              <a:gd name="T48" fmla="*/ 34 w 140"/>
              <a:gd name="T49" fmla="*/ 120 h 120"/>
              <a:gd name="T50" fmla="*/ 40 w 140"/>
              <a:gd name="T51" fmla="*/ 104 h 120"/>
              <a:gd name="T52" fmla="*/ 36 w 140"/>
              <a:gd name="T53" fmla="*/ 114 h 120"/>
              <a:gd name="T54" fmla="*/ 57 w 140"/>
              <a:gd name="T55" fmla="*/ 120 h 120"/>
              <a:gd name="T56" fmla="*/ 53 w 140"/>
              <a:gd name="T57" fmla="*/ 113 h 120"/>
              <a:gd name="T58" fmla="*/ 47 w 140"/>
              <a:gd name="T59" fmla="*/ 120 h 120"/>
              <a:gd name="T60" fmla="*/ 59 w 140"/>
              <a:gd name="T61" fmla="*/ 105 h 120"/>
              <a:gd name="T62" fmla="*/ 59 w 140"/>
              <a:gd name="T63" fmla="*/ 112 h 120"/>
              <a:gd name="T64" fmla="*/ 60 w 140"/>
              <a:gd name="T65" fmla="*/ 115 h 120"/>
              <a:gd name="T66" fmla="*/ 54 w 140"/>
              <a:gd name="T67" fmla="*/ 107 h 120"/>
              <a:gd name="T68" fmla="*/ 55 w 140"/>
              <a:gd name="T69" fmla="*/ 110 h 120"/>
              <a:gd name="T70" fmla="*/ 71 w 140"/>
              <a:gd name="T71" fmla="*/ 116 h 120"/>
              <a:gd name="T72" fmla="*/ 71 w 140"/>
              <a:gd name="T73" fmla="*/ 108 h 120"/>
              <a:gd name="T74" fmla="*/ 78 w 140"/>
              <a:gd name="T75" fmla="*/ 109 h 120"/>
              <a:gd name="T76" fmla="*/ 63 w 140"/>
              <a:gd name="T77" fmla="*/ 112 h 120"/>
              <a:gd name="T78" fmla="*/ 71 w 140"/>
              <a:gd name="T79" fmla="*/ 120 h 120"/>
              <a:gd name="T80" fmla="*/ 78 w 140"/>
              <a:gd name="T81" fmla="*/ 115 h 120"/>
              <a:gd name="T82" fmla="*/ 96 w 140"/>
              <a:gd name="T83" fmla="*/ 112 h 120"/>
              <a:gd name="T84" fmla="*/ 88 w 140"/>
              <a:gd name="T85" fmla="*/ 120 h 120"/>
              <a:gd name="T86" fmla="*/ 80 w 140"/>
              <a:gd name="T87" fmla="*/ 112 h 120"/>
              <a:gd name="T88" fmla="*/ 91 w 140"/>
              <a:gd name="T89" fmla="*/ 112 h 120"/>
              <a:gd name="T90" fmla="*/ 84 w 140"/>
              <a:gd name="T91" fmla="*/ 112 h 120"/>
              <a:gd name="T92" fmla="*/ 91 w 140"/>
              <a:gd name="T93" fmla="*/ 112 h 120"/>
              <a:gd name="T94" fmla="*/ 110 w 140"/>
              <a:gd name="T95" fmla="*/ 118 h 120"/>
              <a:gd name="T96" fmla="*/ 98 w 140"/>
              <a:gd name="T97" fmla="*/ 120 h 120"/>
              <a:gd name="T98" fmla="*/ 109 w 140"/>
              <a:gd name="T99" fmla="*/ 105 h 120"/>
              <a:gd name="T100" fmla="*/ 107 w 140"/>
              <a:gd name="T101" fmla="*/ 109 h 120"/>
              <a:gd name="T102" fmla="*/ 104 w 140"/>
              <a:gd name="T103" fmla="*/ 116 h 120"/>
              <a:gd name="T104" fmla="*/ 120 w 140"/>
              <a:gd name="T105" fmla="*/ 113 h 120"/>
              <a:gd name="T106" fmla="*/ 120 w 140"/>
              <a:gd name="T107" fmla="*/ 108 h 120"/>
              <a:gd name="T108" fmla="*/ 115 w 140"/>
              <a:gd name="T109" fmla="*/ 118 h 120"/>
              <a:gd name="T110" fmla="*/ 128 w 140"/>
              <a:gd name="T111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0" h="120">
                <a:moveTo>
                  <a:pt x="0" y="0"/>
                </a:moveTo>
                <a:cubicBezTo>
                  <a:pt x="7" y="0"/>
                  <a:pt x="7" y="0"/>
                  <a:pt x="7" y="0"/>
                </a:cubicBezTo>
                <a:cubicBezTo>
                  <a:pt x="7" y="113"/>
                  <a:pt x="7" y="113"/>
                  <a:pt x="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0"/>
                </a:lnTo>
                <a:close/>
                <a:moveTo>
                  <a:pt x="21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99"/>
                  <a:pt x="15" y="99"/>
                  <a:pt x="15" y="99"/>
                </a:cubicBezTo>
                <a:cubicBezTo>
                  <a:pt x="21" y="99"/>
                  <a:pt x="21" y="99"/>
                  <a:pt x="21" y="99"/>
                </a:cubicBezTo>
                <a:lnTo>
                  <a:pt x="21" y="0"/>
                </a:lnTo>
                <a:close/>
                <a:moveTo>
                  <a:pt x="31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99"/>
                  <a:pt x="27" y="99"/>
                  <a:pt x="27" y="99"/>
                </a:cubicBezTo>
                <a:cubicBezTo>
                  <a:pt x="31" y="99"/>
                  <a:pt x="31" y="99"/>
                  <a:pt x="31" y="99"/>
                </a:cubicBezTo>
                <a:lnTo>
                  <a:pt x="31" y="0"/>
                </a:lnTo>
                <a:close/>
                <a:moveTo>
                  <a:pt x="42" y="0"/>
                </a:moveTo>
                <a:cubicBezTo>
                  <a:pt x="37" y="0"/>
                  <a:pt x="37" y="0"/>
                  <a:pt x="37" y="0"/>
                </a:cubicBezTo>
                <a:cubicBezTo>
                  <a:pt x="37" y="99"/>
                  <a:pt x="37" y="99"/>
                  <a:pt x="37" y="99"/>
                </a:cubicBezTo>
                <a:cubicBezTo>
                  <a:pt x="42" y="99"/>
                  <a:pt x="42" y="99"/>
                  <a:pt x="42" y="99"/>
                </a:cubicBezTo>
                <a:lnTo>
                  <a:pt x="42" y="0"/>
                </a:lnTo>
                <a:close/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61" y="99"/>
                  <a:pt x="61" y="99"/>
                  <a:pt x="61" y="99"/>
                </a:cubicBezTo>
                <a:cubicBezTo>
                  <a:pt x="67" y="99"/>
                  <a:pt x="67" y="99"/>
                  <a:pt x="67" y="99"/>
                </a:cubicBezTo>
                <a:lnTo>
                  <a:pt x="67" y="0"/>
                </a:lnTo>
                <a:close/>
                <a:moveTo>
                  <a:pt x="77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99"/>
                  <a:pt x="73" y="99"/>
                  <a:pt x="73" y="99"/>
                </a:cubicBezTo>
                <a:cubicBezTo>
                  <a:pt x="77" y="99"/>
                  <a:pt x="77" y="99"/>
                  <a:pt x="77" y="99"/>
                </a:cubicBezTo>
                <a:lnTo>
                  <a:pt x="77" y="0"/>
                </a:lnTo>
                <a:close/>
                <a:moveTo>
                  <a:pt x="88" y="99"/>
                </a:moveTo>
                <a:cubicBezTo>
                  <a:pt x="97" y="99"/>
                  <a:pt x="97" y="99"/>
                  <a:pt x="97" y="99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88" y="0"/>
                  <a:pt x="88" y="0"/>
                </a:cubicBezTo>
                <a:lnTo>
                  <a:pt x="88" y="99"/>
                </a:lnTo>
                <a:close/>
                <a:moveTo>
                  <a:pt x="10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7" y="99"/>
                  <a:pt x="107" y="99"/>
                  <a:pt x="107" y="99"/>
                </a:cubicBezTo>
                <a:lnTo>
                  <a:pt x="107" y="0"/>
                </a:lnTo>
                <a:close/>
                <a:moveTo>
                  <a:pt x="119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9" y="99"/>
                  <a:pt x="119" y="99"/>
                  <a:pt x="119" y="99"/>
                </a:cubicBezTo>
                <a:lnTo>
                  <a:pt x="119" y="0"/>
                </a:lnTo>
                <a:close/>
                <a:moveTo>
                  <a:pt x="124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99"/>
                </a:lnTo>
                <a:close/>
                <a:moveTo>
                  <a:pt x="135" y="0"/>
                </a:moveTo>
                <a:cubicBezTo>
                  <a:pt x="135" y="113"/>
                  <a:pt x="135" y="113"/>
                  <a:pt x="135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0" y="0"/>
                  <a:pt x="140" y="0"/>
                  <a:pt x="140" y="0"/>
                </a:cubicBezTo>
                <a:lnTo>
                  <a:pt x="135" y="0"/>
                </a:lnTo>
                <a:close/>
                <a:moveTo>
                  <a:pt x="51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99"/>
                  <a:pt x="49" y="99"/>
                  <a:pt x="49" y="99"/>
                </a:cubicBezTo>
                <a:cubicBezTo>
                  <a:pt x="51" y="99"/>
                  <a:pt x="51" y="99"/>
                  <a:pt x="51" y="99"/>
                </a:cubicBezTo>
                <a:lnTo>
                  <a:pt x="51" y="0"/>
                </a:lnTo>
                <a:close/>
                <a:moveTo>
                  <a:pt x="28" y="113"/>
                </a:moveTo>
                <a:cubicBezTo>
                  <a:pt x="28" y="113"/>
                  <a:pt x="28" y="114"/>
                  <a:pt x="28" y="115"/>
                </a:cubicBezTo>
                <a:cubicBezTo>
                  <a:pt x="28" y="116"/>
                  <a:pt x="28" y="117"/>
                  <a:pt x="28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8"/>
                  <a:pt x="27" y="119"/>
                  <a:pt x="26" y="119"/>
                </a:cubicBezTo>
                <a:cubicBezTo>
                  <a:pt x="26" y="119"/>
                  <a:pt x="25" y="119"/>
                  <a:pt x="25" y="119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5" y="104"/>
                  <a:pt x="26" y="105"/>
                  <a:pt x="27" y="105"/>
                </a:cubicBezTo>
                <a:cubicBezTo>
                  <a:pt x="27" y="106"/>
                  <a:pt x="28" y="107"/>
                  <a:pt x="28" y="108"/>
                </a:cubicBezTo>
                <a:cubicBezTo>
                  <a:pt x="28" y="109"/>
                  <a:pt x="27" y="110"/>
                  <a:pt x="27" y="110"/>
                </a:cubicBezTo>
                <a:cubicBezTo>
                  <a:pt x="27" y="111"/>
                  <a:pt x="26" y="111"/>
                  <a:pt x="25" y="111"/>
                </a:cubicBezTo>
                <a:cubicBezTo>
                  <a:pt x="26" y="112"/>
                  <a:pt x="27" y="112"/>
                  <a:pt x="28" y="113"/>
                </a:cubicBezTo>
                <a:close/>
                <a:moveTo>
                  <a:pt x="19" y="110"/>
                </a:moveTo>
                <a:cubicBezTo>
                  <a:pt x="21" y="110"/>
                  <a:pt x="21" y="110"/>
                  <a:pt x="21" y="110"/>
                </a:cubicBezTo>
                <a:cubicBezTo>
                  <a:pt x="22" y="110"/>
                  <a:pt x="22" y="110"/>
                  <a:pt x="23" y="110"/>
                </a:cubicBezTo>
                <a:cubicBezTo>
                  <a:pt x="23" y="110"/>
                  <a:pt x="23" y="109"/>
                  <a:pt x="23" y="109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2" y="107"/>
                  <a:pt x="22" y="107"/>
                  <a:pt x="21" y="107"/>
                </a:cubicBezTo>
                <a:cubicBezTo>
                  <a:pt x="19" y="107"/>
                  <a:pt x="19" y="107"/>
                  <a:pt x="19" y="107"/>
                </a:cubicBezTo>
                <a:lnTo>
                  <a:pt x="19" y="110"/>
                </a:lnTo>
                <a:close/>
                <a:moveTo>
                  <a:pt x="24" y="115"/>
                </a:moveTo>
                <a:cubicBezTo>
                  <a:pt x="24" y="114"/>
                  <a:pt x="24" y="114"/>
                  <a:pt x="23" y="114"/>
                </a:cubicBezTo>
                <a:cubicBezTo>
                  <a:pt x="23" y="113"/>
                  <a:pt x="22" y="113"/>
                  <a:pt x="21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22" y="116"/>
                  <a:pt x="23" y="116"/>
                  <a:pt x="23" y="116"/>
                </a:cubicBezTo>
                <a:cubicBezTo>
                  <a:pt x="24" y="116"/>
                  <a:pt x="24" y="115"/>
                  <a:pt x="24" y="115"/>
                </a:cubicBezTo>
                <a:close/>
                <a:moveTo>
                  <a:pt x="45" y="118"/>
                </a:moveTo>
                <a:cubicBezTo>
                  <a:pt x="46" y="120"/>
                  <a:pt x="46" y="120"/>
                  <a:pt x="46" y="120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5" y="118"/>
                </a:lnTo>
                <a:close/>
                <a:moveTo>
                  <a:pt x="39" y="114"/>
                </a:moveTo>
                <a:cubicBezTo>
                  <a:pt x="37" y="108"/>
                  <a:pt x="37" y="108"/>
                  <a:pt x="37" y="108"/>
                </a:cubicBezTo>
                <a:cubicBezTo>
                  <a:pt x="36" y="114"/>
                  <a:pt x="36" y="114"/>
                  <a:pt x="36" y="114"/>
                </a:cubicBezTo>
                <a:lnTo>
                  <a:pt x="39" y="114"/>
                </a:lnTo>
                <a:close/>
                <a:moveTo>
                  <a:pt x="62" y="118"/>
                </a:moveTo>
                <a:cubicBezTo>
                  <a:pt x="62" y="120"/>
                  <a:pt x="62" y="120"/>
                  <a:pt x="62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4"/>
                  <a:pt x="53" y="113"/>
                  <a:pt x="53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7" y="104"/>
                  <a:pt x="58" y="104"/>
                  <a:pt x="59" y="105"/>
                </a:cubicBezTo>
                <a:cubicBezTo>
                  <a:pt x="59" y="105"/>
                  <a:pt x="60" y="105"/>
                  <a:pt x="61" y="106"/>
                </a:cubicBezTo>
                <a:cubicBezTo>
                  <a:pt x="61" y="107"/>
                  <a:pt x="61" y="108"/>
                  <a:pt x="61" y="109"/>
                </a:cubicBezTo>
                <a:cubicBezTo>
                  <a:pt x="61" y="109"/>
                  <a:pt x="61" y="110"/>
                  <a:pt x="61" y="111"/>
                </a:cubicBezTo>
                <a:cubicBezTo>
                  <a:pt x="60" y="111"/>
                  <a:pt x="60" y="112"/>
                  <a:pt x="59" y="112"/>
                </a:cubicBezTo>
                <a:cubicBezTo>
                  <a:pt x="59" y="112"/>
                  <a:pt x="58" y="113"/>
                  <a:pt x="57" y="113"/>
                </a:cubicBezTo>
                <a:cubicBezTo>
                  <a:pt x="58" y="113"/>
                  <a:pt x="58" y="113"/>
                  <a:pt x="59" y="113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0" y="115"/>
                  <a:pt x="60" y="115"/>
                  <a:pt x="60" y="115"/>
                </a:cubicBezTo>
                <a:lnTo>
                  <a:pt x="62" y="118"/>
                </a:lnTo>
                <a:close/>
                <a:moveTo>
                  <a:pt x="56" y="109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108"/>
                  <a:pt x="55" y="107"/>
                  <a:pt x="54" y="107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0"/>
                  <a:pt x="55" y="110"/>
                  <a:pt x="55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0"/>
                  <a:pt x="56" y="109"/>
                  <a:pt x="56" y="109"/>
                </a:cubicBezTo>
                <a:close/>
                <a:moveTo>
                  <a:pt x="73" y="116"/>
                </a:moveTo>
                <a:cubicBezTo>
                  <a:pt x="72" y="116"/>
                  <a:pt x="72" y="116"/>
                  <a:pt x="71" y="116"/>
                </a:cubicBezTo>
                <a:cubicBezTo>
                  <a:pt x="70" y="116"/>
                  <a:pt x="69" y="116"/>
                  <a:pt x="69" y="115"/>
                </a:cubicBezTo>
                <a:cubicBezTo>
                  <a:pt x="68" y="115"/>
                  <a:pt x="68" y="114"/>
                  <a:pt x="68" y="112"/>
                </a:cubicBezTo>
                <a:cubicBezTo>
                  <a:pt x="68" y="111"/>
                  <a:pt x="68" y="109"/>
                  <a:pt x="68" y="109"/>
                </a:cubicBezTo>
                <a:cubicBezTo>
                  <a:pt x="69" y="108"/>
                  <a:pt x="70" y="108"/>
                  <a:pt x="71" y="108"/>
                </a:cubicBezTo>
                <a:cubicBezTo>
                  <a:pt x="71" y="108"/>
                  <a:pt x="72" y="108"/>
                  <a:pt x="72" y="108"/>
                </a:cubicBezTo>
                <a:cubicBezTo>
                  <a:pt x="73" y="108"/>
                  <a:pt x="73" y="108"/>
                  <a:pt x="73" y="109"/>
                </a:cubicBezTo>
                <a:cubicBezTo>
                  <a:pt x="73" y="109"/>
                  <a:pt x="74" y="109"/>
                  <a:pt x="74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7" y="107"/>
                  <a:pt x="77" y="106"/>
                  <a:pt x="75" y="105"/>
                </a:cubicBezTo>
                <a:cubicBezTo>
                  <a:pt x="74" y="104"/>
                  <a:pt x="73" y="104"/>
                  <a:pt x="71" y="104"/>
                </a:cubicBezTo>
                <a:cubicBezTo>
                  <a:pt x="68" y="104"/>
                  <a:pt x="66" y="105"/>
                  <a:pt x="65" y="106"/>
                </a:cubicBezTo>
                <a:cubicBezTo>
                  <a:pt x="64" y="107"/>
                  <a:pt x="63" y="109"/>
                  <a:pt x="63" y="112"/>
                </a:cubicBezTo>
                <a:cubicBezTo>
                  <a:pt x="63" y="114"/>
                  <a:pt x="63" y="115"/>
                  <a:pt x="64" y="117"/>
                </a:cubicBezTo>
                <a:cubicBezTo>
                  <a:pt x="64" y="117"/>
                  <a:pt x="65" y="117"/>
                  <a:pt x="65" y="118"/>
                </a:cubicBezTo>
                <a:cubicBezTo>
                  <a:pt x="66" y="118"/>
                  <a:pt x="66" y="119"/>
                  <a:pt x="67" y="119"/>
                </a:cubicBezTo>
                <a:cubicBezTo>
                  <a:pt x="68" y="120"/>
                  <a:pt x="69" y="120"/>
                  <a:pt x="71" y="120"/>
                </a:cubicBezTo>
                <a:cubicBezTo>
                  <a:pt x="72" y="120"/>
                  <a:pt x="74" y="120"/>
                  <a:pt x="74" y="119"/>
                </a:cubicBezTo>
                <a:cubicBezTo>
                  <a:pt x="75" y="119"/>
                  <a:pt x="76" y="118"/>
                  <a:pt x="76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7"/>
                  <a:pt x="78" y="116"/>
                  <a:pt x="78" y="115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4" y="114"/>
                  <a:pt x="73" y="115"/>
                  <a:pt x="73" y="116"/>
                </a:cubicBezTo>
                <a:close/>
                <a:moveTo>
                  <a:pt x="94" y="106"/>
                </a:moveTo>
                <a:cubicBezTo>
                  <a:pt x="95" y="107"/>
                  <a:pt x="96" y="109"/>
                  <a:pt x="96" y="112"/>
                </a:cubicBezTo>
                <a:cubicBezTo>
                  <a:pt x="96" y="114"/>
                  <a:pt x="95" y="115"/>
                  <a:pt x="95" y="116"/>
                </a:cubicBezTo>
                <a:cubicBezTo>
                  <a:pt x="94" y="117"/>
                  <a:pt x="94" y="117"/>
                  <a:pt x="94" y="118"/>
                </a:cubicBezTo>
                <a:cubicBezTo>
                  <a:pt x="93" y="118"/>
                  <a:pt x="93" y="119"/>
                  <a:pt x="92" y="119"/>
                </a:cubicBezTo>
                <a:cubicBezTo>
                  <a:pt x="91" y="120"/>
                  <a:pt x="90" y="120"/>
                  <a:pt x="88" y="120"/>
                </a:cubicBezTo>
                <a:cubicBezTo>
                  <a:pt x="86" y="120"/>
                  <a:pt x="85" y="120"/>
                  <a:pt x="84" y="119"/>
                </a:cubicBezTo>
                <a:cubicBezTo>
                  <a:pt x="83" y="119"/>
                  <a:pt x="82" y="118"/>
                  <a:pt x="82" y="118"/>
                </a:cubicBezTo>
                <a:cubicBezTo>
                  <a:pt x="81" y="117"/>
                  <a:pt x="81" y="117"/>
                  <a:pt x="81" y="116"/>
                </a:cubicBezTo>
                <a:cubicBezTo>
                  <a:pt x="80" y="115"/>
                  <a:pt x="80" y="114"/>
                  <a:pt x="80" y="112"/>
                </a:cubicBezTo>
                <a:cubicBezTo>
                  <a:pt x="80" y="109"/>
                  <a:pt x="80" y="107"/>
                  <a:pt x="82" y="106"/>
                </a:cubicBezTo>
                <a:cubicBezTo>
                  <a:pt x="83" y="105"/>
                  <a:pt x="85" y="104"/>
                  <a:pt x="88" y="104"/>
                </a:cubicBezTo>
                <a:cubicBezTo>
                  <a:pt x="90" y="104"/>
                  <a:pt x="92" y="105"/>
                  <a:pt x="94" y="106"/>
                </a:cubicBezTo>
                <a:close/>
                <a:moveTo>
                  <a:pt x="91" y="112"/>
                </a:moveTo>
                <a:cubicBezTo>
                  <a:pt x="91" y="110"/>
                  <a:pt x="91" y="109"/>
                  <a:pt x="90" y="109"/>
                </a:cubicBezTo>
                <a:cubicBezTo>
                  <a:pt x="89" y="108"/>
                  <a:pt x="89" y="108"/>
                  <a:pt x="88" y="108"/>
                </a:cubicBezTo>
                <a:cubicBezTo>
                  <a:pt x="87" y="108"/>
                  <a:pt x="86" y="108"/>
                  <a:pt x="85" y="109"/>
                </a:cubicBezTo>
                <a:cubicBezTo>
                  <a:pt x="85" y="109"/>
                  <a:pt x="84" y="110"/>
                  <a:pt x="84" y="112"/>
                </a:cubicBezTo>
                <a:cubicBezTo>
                  <a:pt x="84" y="114"/>
                  <a:pt x="85" y="115"/>
                  <a:pt x="85" y="115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1" y="115"/>
                  <a:pt x="91" y="113"/>
                  <a:pt x="91" y="112"/>
                </a:cubicBezTo>
                <a:close/>
                <a:moveTo>
                  <a:pt x="112" y="109"/>
                </a:moveTo>
                <a:cubicBezTo>
                  <a:pt x="112" y="110"/>
                  <a:pt x="112" y="111"/>
                  <a:pt x="112" y="112"/>
                </a:cubicBezTo>
                <a:cubicBezTo>
                  <a:pt x="112" y="114"/>
                  <a:pt x="112" y="115"/>
                  <a:pt x="112" y="116"/>
                </a:cubicBezTo>
                <a:cubicBezTo>
                  <a:pt x="112" y="117"/>
                  <a:pt x="111" y="117"/>
                  <a:pt x="110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0" y="119"/>
                  <a:pt x="109" y="119"/>
                  <a:pt x="108" y="119"/>
                </a:cubicBezTo>
                <a:cubicBezTo>
                  <a:pt x="107" y="119"/>
                  <a:pt x="106" y="120"/>
                  <a:pt x="105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7" y="104"/>
                  <a:pt x="108" y="104"/>
                  <a:pt x="109" y="105"/>
                </a:cubicBezTo>
                <a:cubicBezTo>
                  <a:pt x="110" y="105"/>
                  <a:pt x="110" y="106"/>
                  <a:pt x="111" y="106"/>
                </a:cubicBezTo>
                <a:cubicBezTo>
                  <a:pt x="111" y="107"/>
                  <a:pt x="112" y="108"/>
                  <a:pt x="112" y="109"/>
                </a:cubicBezTo>
                <a:close/>
                <a:moveTo>
                  <a:pt x="108" y="112"/>
                </a:moveTo>
                <a:cubicBezTo>
                  <a:pt x="108" y="110"/>
                  <a:pt x="107" y="109"/>
                  <a:pt x="107" y="109"/>
                </a:cubicBezTo>
                <a:cubicBezTo>
                  <a:pt x="106" y="108"/>
                  <a:pt x="105" y="108"/>
                  <a:pt x="104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5" y="116"/>
                  <a:pt x="106" y="116"/>
                  <a:pt x="106" y="116"/>
                </a:cubicBezTo>
                <a:cubicBezTo>
                  <a:pt x="107" y="116"/>
                  <a:pt x="107" y="115"/>
                  <a:pt x="107" y="115"/>
                </a:cubicBezTo>
                <a:cubicBezTo>
                  <a:pt x="108" y="114"/>
                  <a:pt x="108" y="113"/>
                  <a:pt x="108" y="112"/>
                </a:cubicBezTo>
                <a:close/>
                <a:moveTo>
                  <a:pt x="120" y="113"/>
                </a:moveTo>
                <a:cubicBezTo>
                  <a:pt x="127" y="113"/>
                  <a:pt x="127" y="113"/>
                  <a:pt x="127" y="113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0" y="110"/>
                  <a:pt x="120" y="110"/>
                  <a:pt x="120" y="110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0" y="116"/>
                  <a:pt x="120" y="116"/>
                  <a:pt x="120" y="116"/>
                </a:cubicBezTo>
                <a:lnTo>
                  <a:pt x="120" y="113"/>
                </a:ln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6" name="Freeform 8"/>
          <p:cNvSpPr>
            <a:spLocks noEditPoints="1"/>
          </p:cNvSpPr>
          <p:nvPr/>
        </p:nvSpPr>
        <p:spPr bwMode="auto">
          <a:xfrm>
            <a:off x="10553308" y="5485365"/>
            <a:ext cx="241040" cy="255626"/>
          </a:xfrm>
          <a:custGeom>
            <a:avLst/>
            <a:gdLst>
              <a:gd name="T0" fmla="*/ 71 w 133"/>
              <a:gd name="T1" fmla="*/ 114 h 141"/>
              <a:gd name="T2" fmla="*/ 13 w 133"/>
              <a:gd name="T3" fmla="*/ 113 h 141"/>
              <a:gd name="T4" fmla="*/ 9 w 133"/>
              <a:gd name="T5" fmla="*/ 15 h 141"/>
              <a:gd name="T6" fmla="*/ 78 w 133"/>
              <a:gd name="T7" fmla="*/ 11 h 141"/>
              <a:gd name="T8" fmla="*/ 82 w 133"/>
              <a:gd name="T9" fmla="*/ 87 h 141"/>
              <a:gd name="T10" fmla="*/ 89 w 133"/>
              <a:gd name="T11" fmla="*/ 86 h 141"/>
              <a:gd name="T12" fmla="*/ 91 w 133"/>
              <a:gd name="T13" fmla="*/ 13 h 141"/>
              <a:gd name="T14" fmla="*/ 13 w 133"/>
              <a:gd name="T15" fmla="*/ 0 h 141"/>
              <a:gd name="T16" fmla="*/ 0 w 133"/>
              <a:gd name="T17" fmla="*/ 120 h 141"/>
              <a:gd name="T18" fmla="*/ 62 w 133"/>
              <a:gd name="T19" fmla="*/ 133 h 141"/>
              <a:gd name="T20" fmla="*/ 70 w 133"/>
              <a:gd name="T21" fmla="*/ 114 h 141"/>
              <a:gd name="T22" fmla="*/ 52 w 133"/>
              <a:gd name="T23" fmla="*/ 4 h 141"/>
              <a:gd name="T24" fmla="*/ 52 w 133"/>
              <a:gd name="T25" fmla="*/ 6 h 141"/>
              <a:gd name="T26" fmla="*/ 38 w 133"/>
              <a:gd name="T27" fmla="*/ 5 h 141"/>
              <a:gd name="T28" fmla="*/ 46 w 133"/>
              <a:gd name="T29" fmla="*/ 129 h 141"/>
              <a:gd name="T30" fmla="*/ 46 w 133"/>
              <a:gd name="T31" fmla="*/ 117 h 141"/>
              <a:gd name="T32" fmla="*/ 46 w 133"/>
              <a:gd name="T33" fmla="*/ 129 h 141"/>
              <a:gd name="T34" fmla="*/ 63 w 133"/>
              <a:gd name="T35" fmla="*/ 71 h 141"/>
              <a:gd name="T36" fmla="*/ 68 w 133"/>
              <a:gd name="T37" fmla="*/ 49 h 141"/>
              <a:gd name="T38" fmla="*/ 27 w 133"/>
              <a:gd name="T39" fmla="*/ 69 h 141"/>
              <a:gd name="T40" fmla="*/ 57 w 133"/>
              <a:gd name="T41" fmla="*/ 54 h 141"/>
              <a:gd name="T42" fmla="*/ 61 w 133"/>
              <a:gd name="T43" fmla="*/ 54 h 141"/>
              <a:gd name="T44" fmla="*/ 59 w 133"/>
              <a:gd name="T45" fmla="*/ 66 h 141"/>
              <a:gd name="T46" fmla="*/ 57 w 133"/>
              <a:gd name="T47" fmla="*/ 54 h 141"/>
              <a:gd name="T48" fmla="*/ 50 w 133"/>
              <a:gd name="T49" fmla="*/ 52 h 141"/>
              <a:gd name="T50" fmla="*/ 52 w 133"/>
              <a:gd name="T51" fmla="*/ 64 h 141"/>
              <a:gd name="T52" fmla="*/ 48 w 133"/>
              <a:gd name="T53" fmla="*/ 64 h 141"/>
              <a:gd name="T54" fmla="*/ 39 w 133"/>
              <a:gd name="T55" fmla="*/ 54 h 141"/>
              <a:gd name="T56" fmla="*/ 43 w 133"/>
              <a:gd name="T57" fmla="*/ 54 h 141"/>
              <a:gd name="T58" fmla="*/ 41 w 133"/>
              <a:gd name="T59" fmla="*/ 66 h 141"/>
              <a:gd name="T60" fmla="*/ 39 w 133"/>
              <a:gd name="T61" fmla="*/ 54 h 141"/>
              <a:gd name="T62" fmla="*/ 32 w 133"/>
              <a:gd name="T63" fmla="*/ 52 h 141"/>
              <a:gd name="T64" fmla="*/ 34 w 133"/>
              <a:gd name="T65" fmla="*/ 64 h 141"/>
              <a:gd name="T66" fmla="*/ 30 w 133"/>
              <a:gd name="T67" fmla="*/ 64 h 141"/>
              <a:gd name="T68" fmla="*/ 68 w 133"/>
              <a:gd name="T69" fmla="*/ 48 h 141"/>
              <a:gd name="T70" fmla="*/ 19 w 133"/>
              <a:gd name="T71" fmla="*/ 44 h 141"/>
              <a:gd name="T72" fmla="*/ 28 w 133"/>
              <a:gd name="T73" fmla="*/ 40 h 141"/>
              <a:gd name="T74" fmla="*/ 38 w 133"/>
              <a:gd name="T75" fmla="*/ 28 h 141"/>
              <a:gd name="T76" fmla="*/ 41 w 133"/>
              <a:gd name="T77" fmla="*/ 31 h 141"/>
              <a:gd name="T78" fmla="*/ 30 w 133"/>
              <a:gd name="T79" fmla="*/ 40 h 141"/>
              <a:gd name="T80" fmla="*/ 52 w 133"/>
              <a:gd name="T81" fmla="*/ 32 h 141"/>
              <a:gd name="T82" fmla="*/ 50 w 133"/>
              <a:gd name="T83" fmla="*/ 28 h 141"/>
              <a:gd name="T84" fmla="*/ 53 w 133"/>
              <a:gd name="T85" fmla="*/ 31 h 141"/>
              <a:gd name="T86" fmla="*/ 68 w 133"/>
              <a:gd name="T87" fmla="*/ 40 h 141"/>
              <a:gd name="T88" fmla="*/ 68 w 133"/>
              <a:gd name="T89" fmla="*/ 48 h 141"/>
              <a:gd name="T90" fmla="*/ 128 w 133"/>
              <a:gd name="T91" fmla="*/ 127 h 141"/>
              <a:gd name="T92" fmla="*/ 102 w 133"/>
              <a:gd name="T93" fmla="*/ 138 h 141"/>
              <a:gd name="T94" fmla="*/ 97 w 133"/>
              <a:gd name="T95" fmla="*/ 139 h 141"/>
              <a:gd name="T96" fmla="*/ 64 w 133"/>
              <a:gd name="T97" fmla="*/ 124 h 141"/>
              <a:gd name="T98" fmla="*/ 84 w 133"/>
              <a:gd name="T99" fmla="*/ 123 h 141"/>
              <a:gd name="T100" fmla="*/ 81 w 133"/>
              <a:gd name="T101" fmla="*/ 119 h 141"/>
              <a:gd name="T102" fmla="*/ 62 w 133"/>
              <a:gd name="T103" fmla="*/ 79 h 141"/>
              <a:gd name="T104" fmla="*/ 83 w 133"/>
              <a:gd name="T105" fmla="*/ 101 h 141"/>
              <a:gd name="T106" fmla="*/ 93 w 133"/>
              <a:gd name="T107" fmla="*/ 94 h 141"/>
              <a:gd name="T108" fmla="*/ 95 w 133"/>
              <a:gd name="T109" fmla="*/ 88 h 141"/>
              <a:gd name="T110" fmla="*/ 105 w 133"/>
              <a:gd name="T111" fmla="*/ 92 h 141"/>
              <a:gd name="T112" fmla="*/ 115 w 133"/>
              <a:gd name="T113" fmla="*/ 86 h 141"/>
              <a:gd name="T114" fmla="*/ 125 w 133"/>
              <a:gd name="T115" fmla="*/ 101 h 141"/>
              <a:gd name="T116" fmla="*/ 130 w 133"/>
              <a:gd name="T117" fmla="*/ 12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" h="141">
                <a:moveTo>
                  <a:pt x="70" y="114"/>
                </a:moveTo>
                <a:cubicBezTo>
                  <a:pt x="70" y="114"/>
                  <a:pt x="70" y="114"/>
                  <a:pt x="71" y="11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9" y="111"/>
                  <a:pt x="9" y="109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3"/>
                  <a:pt x="11" y="11"/>
                  <a:pt x="13" y="11"/>
                </a:cubicBezTo>
                <a:cubicBezTo>
                  <a:pt x="78" y="11"/>
                  <a:pt x="78" y="11"/>
                  <a:pt x="78" y="11"/>
                </a:cubicBezTo>
                <a:cubicBezTo>
                  <a:pt x="80" y="11"/>
                  <a:pt x="82" y="13"/>
                  <a:pt x="82" y="15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6"/>
                  <a:pt x="85" y="86"/>
                  <a:pt x="87" y="86"/>
                </a:cubicBezTo>
                <a:cubicBezTo>
                  <a:pt x="88" y="86"/>
                  <a:pt x="89" y="86"/>
                  <a:pt x="89" y="86"/>
                </a:cubicBezTo>
                <a:cubicBezTo>
                  <a:pt x="90" y="85"/>
                  <a:pt x="90" y="84"/>
                  <a:pt x="91" y="84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6"/>
                  <a:pt x="85" y="0"/>
                  <a:pt x="7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7"/>
                  <a:pt x="6" y="133"/>
                  <a:pt x="13" y="133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59" y="131"/>
                  <a:pt x="58" y="127"/>
                  <a:pt x="59" y="123"/>
                </a:cubicBezTo>
                <a:cubicBezTo>
                  <a:pt x="60" y="118"/>
                  <a:pt x="64" y="114"/>
                  <a:pt x="70" y="114"/>
                </a:cubicBezTo>
                <a:close/>
                <a:moveTo>
                  <a:pt x="39" y="4"/>
                </a:moveTo>
                <a:cubicBezTo>
                  <a:pt x="52" y="4"/>
                  <a:pt x="52" y="4"/>
                  <a:pt x="52" y="4"/>
                </a:cubicBezTo>
                <a:cubicBezTo>
                  <a:pt x="53" y="4"/>
                  <a:pt x="53" y="4"/>
                  <a:pt x="53" y="5"/>
                </a:cubicBezTo>
                <a:cubicBezTo>
                  <a:pt x="53" y="6"/>
                  <a:pt x="53" y="6"/>
                  <a:pt x="52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5"/>
                </a:cubicBezTo>
                <a:cubicBezTo>
                  <a:pt x="38" y="4"/>
                  <a:pt x="38" y="4"/>
                  <a:pt x="39" y="4"/>
                </a:cubicBezTo>
                <a:close/>
                <a:moveTo>
                  <a:pt x="46" y="129"/>
                </a:moveTo>
                <a:cubicBezTo>
                  <a:pt x="42" y="129"/>
                  <a:pt x="39" y="126"/>
                  <a:pt x="39" y="123"/>
                </a:cubicBezTo>
                <a:cubicBezTo>
                  <a:pt x="39" y="120"/>
                  <a:pt x="42" y="117"/>
                  <a:pt x="46" y="117"/>
                </a:cubicBezTo>
                <a:cubicBezTo>
                  <a:pt x="49" y="117"/>
                  <a:pt x="52" y="120"/>
                  <a:pt x="52" y="123"/>
                </a:cubicBezTo>
                <a:cubicBezTo>
                  <a:pt x="52" y="126"/>
                  <a:pt x="49" y="129"/>
                  <a:pt x="46" y="129"/>
                </a:cubicBezTo>
                <a:close/>
                <a:moveTo>
                  <a:pt x="28" y="71"/>
                </a:moveTo>
                <a:cubicBezTo>
                  <a:pt x="63" y="71"/>
                  <a:pt x="63" y="71"/>
                  <a:pt x="63" y="71"/>
                </a:cubicBezTo>
                <a:cubicBezTo>
                  <a:pt x="63" y="71"/>
                  <a:pt x="64" y="70"/>
                  <a:pt x="64" y="69"/>
                </a:cubicBezTo>
                <a:cubicBezTo>
                  <a:pt x="68" y="49"/>
                  <a:pt x="68" y="49"/>
                  <a:pt x="68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70"/>
                  <a:pt x="28" y="71"/>
                  <a:pt x="28" y="71"/>
                </a:cubicBezTo>
                <a:close/>
                <a:moveTo>
                  <a:pt x="57" y="54"/>
                </a:moveTo>
                <a:cubicBezTo>
                  <a:pt x="57" y="53"/>
                  <a:pt x="58" y="52"/>
                  <a:pt x="59" y="52"/>
                </a:cubicBezTo>
                <a:cubicBezTo>
                  <a:pt x="60" y="52"/>
                  <a:pt x="61" y="53"/>
                  <a:pt x="61" y="5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65"/>
                  <a:pt x="60" y="66"/>
                  <a:pt x="59" y="66"/>
                </a:cubicBezTo>
                <a:cubicBezTo>
                  <a:pt x="58" y="66"/>
                  <a:pt x="57" y="65"/>
                  <a:pt x="57" y="64"/>
                </a:cubicBezTo>
                <a:lnTo>
                  <a:pt x="57" y="54"/>
                </a:lnTo>
                <a:close/>
                <a:moveTo>
                  <a:pt x="48" y="54"/>
                </a:moveTo>
                <a:cubicBezTo>
                  <a:pt x="48" y="53"/>
                  <a:pt x="49" y="52"/>
                  <a:pt x="50" y="52"/>
                </a:cubicBezTo>
                <a:cubicBezTo>
                  <a:pt x="51" y="52"/>
                  <a:pt x="52" y="53"/>
                  <a:pt x="52" y="5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65"/>
                  <a:pt x="51" y="66"/>
                  <a:pt x="50" y="66"/>
                </a:cubicBezTo>
                <a:cubicBezTo>
                  <a:pt x="49" y="66"/>
                  <a:pt x="48" y="65"/>
                  <a:pt x="48" y="64"/>
                </a:cubicBezTo>
                <a:lnTo>
                  <a:pt x="48" y="54"/>
                </a:lnTo>
                <a:close/>
                <a:moveTo>
                  <a:pt x="39" y="54"/>
                </a:moveTo>
                <a:cubicBezTo>
                  <a:pt x="39" y="53"/>
                  <a:pt x="40" y="52"/>
                  <a:pt x="41" y="52"/>
                </a:cubicBezTo>
                <a:cubicBezTo>
                  <a:pt x="42" y="52"/>
                  <a:pt x="43" y="53"/>
                  <a:pt x="43" y="54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0" y="66"/>
                  <a:pt x="39" y="65"/>
                  <a:pt x="39" y="64"/>
                </a:cubicBezTo>
                <a:lnTo>
                  <a:pt x="39" y="54"/>
                </a:lnTo>
                <a:close/>
                <a:moveTo>
                  <a:pt x="30" y="54"/>
                </a:moveTo>
                <a:cubicBezTo>
                  <a:pt x="30" y="53"/>
                  <a:pt x="31" y="52"/>
                  <a:pt x="32" y="52"/>
                </a:cubicBezTo>
                <a:cubicBezTo>
                  <a:pt x="33" y="52"/>
                  <a:pt x="34" y="53"/>
                  <a:pt x="34" y="54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5"/>
                  <a:pt x="33" y="66"/>
                  <a:pt x="32" y="66"/>
                </a:cubicBezTo>
                <a:cubicBezTo>
                  <a:pt x="31" y="66"/>
                  <a:pt x="30" y="65"/>
                  <a:pt x="30" y="64"/>
                </a:cubicBezTo>
                <a:lnTo>
                  <a:pt x="30" y="54"/>
                </a:lnTo>
                <a:close/>
                <a:moveTo>
                  <a:pt x="68" y="48"/>
                </a:moveTo>
                <a:cubicBezTo>
                  <a:pt x="23" y="48"/>
                  <a:pt x="23" y="48"/>
                  <a:pt x="23" y="48"/>
                </a:cubicBezTo>
                <a:cubicBezTo>
                  <a:pt x="21" y="48"/>
                  <a:pt x="19" y="46"/>
                  <a:pt x="19" y="44"/>
                </a:cubicBezTo>
                <a:cubicBezTo>
                  <a:pt x="19" y="42"/>
                  <a:pt x="21" y="40"/>
                  <a:pt x="23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38" y="31"/>
                  <a:pt x="38" y="31"/>
                  <a:pt x="38" y="31"/>
                </a:cubicBezTo>
                <a:cubicBezTo>
                  <a:pt x="37" y="30"/>
                  <a:pt x="37" y="29"/>
                  <a:pt x="38" y="28"/>
                </a:cubicBezTo>
                <a:cubicBezTo>
                  <a:pt x="39" y="27"/>
                  <a:pt x="40" y="27"/>
                  <a:pt x="41" y="28"/>
                </a:cubicBezTo>
                <a:cubicBezTo>
                  <a:pt x="42" y="29"/>
                  <a:pt x="42" y="31"/>
                  <a:pt x="41" y="31"/>
                </a:cubicBezTo>
                <a:cubicBezTo>
                  <a:pt x="41" y="32"/>
                  <a:pt x="40" y="32"/>
                  <a:pt x="39" y="32"/>
                </a:cubicBezTo>
                <a:cubicBezTo>
                  <a:pt x="30" y="40"/>
                  <a:pt x="30" y="40"/>
                  <a:pt x="30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2"/>
                  <a:pt x="50" y="32"/>
                  <a:pt x="50" y="31"/>
                </a:cubicBezTo>
                <a:cubicBezTo>
                  <a:pt x="49" y="31"/>
                  <a:pt x="49" y="29"/>
                  <a:pt x="50" y="28"/>
                </a:cubicBezTo>
                <a:cubicBezTo>
                  <a:pt x="51" y="27"/>
                  <a:pt x="52" y="27"/>
                  <a:pt x="53" y="28"/>
                </a:cubicBezTo>
                <a:cubicBezTo>
                  <a:pt x="54" y="29"/>
                  <a:pt x="54" y="30"/>
                  <a:pt x="53" y="31"/>
                </a:cubicBezTo>
                <a:cubicBezTo>
                  <a:pt x="63" y="40"/>
                  <a:pt x="63" y="40"/>
                  <a:pt x="63" y="40"/>
                </a:cubicBezTo>
                <a:cubicBezTo>
                  <a:pt x="68" y="40"/>
                  <a:pt x="68" y="40"/>
                  <a:pt x="68" y="40"/>
                </a:cubicBezTo>
                <a:cubicBezTo>
                  <a:pt x="71" y="40"/>
                  <a:pt x="72" y="42"/>
                  <a:pt x="72" y="44"/>
                </a:cubicBezTo>
                <a:cubicBezTo>
                  <a:pt x="72" y="46"/>
                  <a:pt x="71" y="48"/>
                  <a:pt x="68" y="48"/>
                </a:cubicBezTo>
                <a:close/>
                <a:moveTo>
                  <a:pt x="130" y="120"/>
                </a:moveTo>
                <a:cubicBezTo>
                  <a:pt x="131" y="122"/>
                  <a:pt x="130" y="126"/>
                  <a:pt x="128" y="127"/>
                </a:cubicBezTo>
                <a:cubicBezTo>
                  <a:pt x="109" y="139"/>
                  <a:pt x="109" y="139"/>
                  <a:pt x="109" y="139"/>
                </a:cubicBezTo>
                <a:cubicBezTo>
                  <a:pt x="107" y="141"/>
                  <a:pt x="104" y="140"/>
                  <a:pt x="102" y="138"/>
                </a:cubicBezTo>
                <a:cubicBezTo>
                  <a:pt x="102" y="138"/>
                  <a:pt x="101" y="138"/>
                  <a:pt x="101" y="139"/>
                </a:cubicBezTo>
                <a:cubicBezTo>
                  <a:pt x="100" y="139"/>
                  <a:pt x="98" y="139"/>
                  <a:pt x="97" y="139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6" y="131"/>
                  <a:pt x="64" y="128"/>
                  <a:pt x="64" y="124"/>
                </a:cubicBezTo>
                <a:cubicBezTo>
                  <a:pt x="65" y="121"/>
                  <a:pt x="68" y="119"/>
                  <a:pt x="71" y="120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83" y="122"/>
                  <a:pt x="83" y="122"/>
                  <a:pt x="83" y="122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61" y="88"/>
                  <a:pt x="61" y="88"/>
                  <a:pt x="61" y="88"/>
                </a:cubicBezTo>
                <a:cubicBezTo>
                  <a:pt x="59" y="85"/>
                  <a:pt x="59" y="81"/>
                  <a:pt x="62" y="79"/>
                </a:cubicBezTo>
                <a:cubicBezTo>
                  <a:pt x="65" y="77"/>
                  <a:pt x="68" y="78"/>
                  <a:pt x="70" y="8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1" y="98"/>
                  <a:pt x="82" y="94"/>
                  <a:pt x="84" y="92"/>
                </a:cubicBezTo>
                <a:cubicBezTo>
                  <a:pt x="87" y="91"/>
                  <a:pt x="91" y="92"/>
                  <a:pt x="93" y="94"/>
                </a:cubicBezTo>
                <a:cubicBezTo>
                  <a:pt x="94" y="96"/>
                  <a:pt x="94" y="96"/>
                  <a:pt x="94" y="96"/>
                </a:cubicBezTo>
                <a:cubicBezTo>
                  <a:pt x="92" y="93"/>
                  <a:pt x="93" y="89"/>
                  <a:pt x="95" y="88"/>
                </a:cubicBezTo>
                <a:cubicBezTo>
                  <a:pt x="98" y="86"/>
                  <a:pt x="102" y="87"/>
                  <a:pt x="104" y="90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3" y="89"/>
                  <a:pt x="104" y="85"/>
                  <a:pt x="107" y="84"/>
                </a:cubicBezTo>
                <a:cubicBezTo>
                  <a:pt x="109" y="82"/>
                  <a:pt x="113" y="83"/>
                  <a:pt x="115" y="86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5" y="101"/>
                  <a:pt x="125" y="101"/>
                  <a:pt x="125" y="101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3" y="113"/>
                  <a:pt x="132" y="117"/>
                  <a:pt x="130" y="120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7" name="Freeform 11"/>
          <p:cNvSpPr>
            <a:spLocks noEditPoints="1"/>
          </p:cNvSpPr>
          <p:nvPr/>
        </p:nvSpPr>
        <p:spPr bwMode="auto">
          <a:xfrm>
            <a:off x="745603" y="5478073"/>
            <a:ext cx="206499" cy="270210"/>
          </a:xfrm>
          <a:custGeom>
            <a:avLst/>
            <a:gdLst>
              <a:gd name="T0" fmla="*/ 95 w 114"/>
              <a:gd name="T1" fmla="*/ 99 h 149"/>
              <a:gd name="T2" fmla="*/ 93 w 114"/>
              <a:gd name="T3" fmla="*/ 98 h 149"/>
              <a:gd name="T4" fmla="*/ 89 w 114"/>
              <a:gd name="T5" fmla="*/ 96 h 149"/>
              <a:gd name="T6" fmla="*/ 74 w 114"/>
              <a:gd name="T7" fmla="*/ 85 h 149"/>
              <a:gd name="T8" fmla="*/ 90 w 114"/>
              <a:gd name="T9" fmla="*/ 58 h 149"/>
              <a:gd name="T10" fmla="*/ 57 w 114"/>
              <a:gd name="T11" fmla="*/ 1 h 149"/>
              <a:gd name="T12" fmla="*/ 19 w 114"/>
              <a:gd name="T13" fmla="*/ 41 h 149"/>
              <a:gd name="T14" fmla="*/ 42 w 114"/>
              <a:gd name="T15" fmla="*/ 87 h 149"/>
              <a:gd name="T16" fmla="*/ 25 w 114"/>
              <a:gd name="T17" fmla="*/ 96 h 149"/>
              <a:gd name="T18" fmla="*/ 21 w 114"/>
              <a:gd name="T19" fmla="*/ 98 h 149"/>
              <a:gd name="T20" fmla="*/ 19 w 114"/>
              <a:gd name="T21" fmla="*/ 99 h 149"/>
              <a:gd name="T22" fmla="*/ 0 w 114"/>
              <a:gd name="T23" fmla="*/ 123 h 149"/>
              <a:gd name="T24" fmla="*/ 1 w 114"/>
              <a:gd name="T25" fmla="*/ 149 h 149"/>
              <a:gd name="T26" fmla="*/ 113 w 114"/>
              <a:gd name="T27" fmla="*/ 149 h 149"/>
              <a:gd name="T28" fmla="*/ 114 w 114"/>
              <a:gd name="T29" fmla="*/ 147 h 149"/>
              <a:gd name="T30" fmla="*/ 95 w 114"/>
              <a:gd name="T31" fmla="*/ 99 h 149"/>
              <a:gd name="T32" fmla="*/ 82 w 114"/>
              <a:gd name="T33" fmla="*/ 28 h 149"/>
              <a:gd name="T34" fmla="*/ 30 w 114"/>
              <a:gd name="T35" fmla="*/ 26 h 149"/>
              <a:gd name="T36" fmla="*/ 40 w 114"/>
              <a:gd name="T37" fmla="*/ 74 h 149"/>
              <a:gd name="T38" fmla="*/ 33 w 114"/>
              <a:gd name="T39" fmla="*/ 61 h 149"/>
              <a:gd name="T40" fmla="*/ 43 w 114"/>
              <a:gd name="T41" fmla="*/ 25 h 149"/>
              <a:gd name="T42" fmla="*/ 62 w 114"/>
              <a:gd name="T43" fmla="*/ 42 h 149"/>
              <a:gd name="T44" fmla="*/ 50 w 114"/>
              <a:gd name="T45" fmla="*/ 29 h 149"/>
              <a:gd name="T46" fmla="*/ 77 w 114"/>
              <a:gd name="T47" fmla="*/ 43 h 149"/>
              <a:gd name="T48" fmla="*/ 80 w 114"/>
              <a:gd name="T49" fmla="*/ 47 h 149"/>
              <a:gd name="T50" fmla="*/ 67 w 114"/>
              <a:gd name="T51" fmla="*/ 68 h 149"/>
              <a:gd name="T52" fmla="*/ 56 w 114"/>
              <a:gd name="T53" fmla="*/ 70 h 149"/>
              <a:gd name="T54" fmla="*/ 67 w 114"/>
              <a:gd name="T55" fmla="*/ 70 h 149"/>
              <a:gd name="T56" fmla="*/ 81 w 114"/>
              <a:gd name="T57" fmla="*/ 50 h 149"/>
              <a:gd name="T58" fmla="*/ 82 w 114"/>
              <a:gd name="T59" fmla="*/ 57 h 149"/>
              <a:gd name="T60" fmla="*/ 73 w 114"/>
              <a:gd name="T61" fmla="*/ 74 h 149"/>
              <a:gd name="T62" fmla="*/ 73 w 114"/>
              <a:gd name="T63" fmla="*/ 74 h 149"/>
              <a:gd name="T64" fmla="*/ 57 w 114"/>
              <a:gd name="T65" fmla="*/ 85 h 149"/>
              <a:gd name="T66" fmla="*/ 42 w 114"/>
              <a:gd name="T67" fmla="*/ 76 h 149"/>
              <a:gd name="T68" fmla="*/ 79 w 114"/>
              <a:gd name="T69" fmla="*/ 99 h 149"/>
              <a:gd name="T70" fmla="*/ 57 w 114"/>
              <a:gd name="T71" fmla="*/ 113 h 149"/>
              <a:gd name="T72" fmla="*/ 36 w 114"/>
              <a:gd name="T73" fmla="*/ 100 h 149"/>
              <a:gd name="T74" fmla="*/ 41 w 114"/>
              <a:gd name="T75" fmla="*/ 93 h 149"/>
              <a:gd name="T76" fmla="*/ 42 w 114"/>
              <a:gd name="T77" fmla="*/ 92 h 149"/>
              <a:gd name="T78" fmla="*/ 42 w 114"/>
              <a:gd name="T79" fmla="*/ 91 h 149"/>
              <a:gd name="T80" fmla="*/ 43 w 114"/>
              <a:gd name="T81" fmla="*/ 86 h 149"/>
              <a:gd name="T82" fmla="*/ 53 w 114"/>
              <a:gd name="T83" fmla="*/ 86 h 149"/>
              <a:gd name="T84" fmla="*/ 57 w 114"/>
              <a:gd name="T85" fmla="*/ 87 h 149"/>
              <a:gd name="T86" fmla="*/ 73 w 114"/>
              <a:gd name="T87" fmla="*/ 76 h 149"/>
              <a:gd name="T88" fmla="*/ 74 w 114"/>
              <a:gd name="T89" fmla="*/ 92 h 149"/>
              <a:gd name="T90" fmla="*/ 74 w 114"/>
              <a:gd name="T91" fmla="*/ 92 h 149"/>
              <a:gd name="T92" fmla="*/ 75 w 114"/>
              <a:gd name="T93" fmla="*/ 93 h 149"/>
              <a:gd name="T94" fmla="*/ 82 w 114"/>
              <a:gd name="T95" fmla="*/ 9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49">
                <a:moveTo>
                  <a:pt x="95" y="99"/>
                </a:moveTo>
                <a:cubicBezTo>
                  <a:pt x="95" y="99"/>
                  <a:pt x="95" y="99"/>
                  <a:pt x="95" y="99"/>
                </a:cubicBezTo>
                <a:cubicBezTo>
                  <a:pt x="95" y="99"/>
                  <a:pt x="94" y="98"/>
                  <a:pt x="94" y="98"/>
                </a:cubicBezTo>
                <a:cubicBezTo>
                  <a:pt x="93" y="98"/>
                  <a:pt x="93" y="98"/>
                  <a:pt x="93" y="98"/>
                </a:cubicBezTo>
                <a:cubicBezTo>
                  <a:pt x="92" y="97"/>
                  <a:pt x="90" y="97"/>
                  <a:pt x="89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4" y="94"/>
                  <a:pt x="80" y="93"/>
                  <a:pt x="75" y="92"/>
                </a:cubicBezTo>
                <a:cubicBezTo>
                  <a:pt x="75" y="90"/>
                  <a:pt x="74" y="88"/>
                  <a:pt x="74" y="85"/>
                </a:cubicBezTo>
                <a:cubicBezTo>
                  <a:pt x="79" y="85"/>
                  <a:pt x="93" y="81"/>
                  <a:pt x="92" y="79"/>
                </a:cubicBezTo>
                <a:cubicBezTo>
                  <a:pt x="87" y="74"/>
                  <a:pt x="89" y="64"/>
                  <a:pt x="90" y="58"/>
                </a:cubicBezTo>
                <a:cubicBezTo>
                  <a:pt x="92" y="44"/>
                  <a:pt x="94" y="38"/>
                  <a:pt x="89" y="22"/>
                </a:cubicBezTo>
                <a:cubicBezTo>
                  <a:pt x="85" y="11"/>
                  <a:pt x="72" y="0"/>
                  <a:pt x="57" y="1"/>
                </a:cubicBezTo>
                <a:cubicBezTo>
                  <a:pt x="51" y="1"/>
                  <a:pt x="46" y="3"/>
                  <a:pt x="40" y="7"/>
                </a:cubicBezTo>
                <a:cubicBezTo>
                  <a:pt x="27" y="9"/>
                  <a:pt x="18" y="20"/>
                  <a:pt x="19" y="41"/>
                </a:cubicBezTo>
                <a:cubicBezTo>
                  <a:pt x="20" y="52"/>
                  <a:pt x="29" y="65"/>
                  <a:pt x="21" y="79"/>
                </a:cubicBezTo>
                <a:cubicBezTo>
                  <a:pt x="19" y="81"/>
                  <a:pt x="34" y="88"/>
                  <a:pt x="42" y="87"/>
                </a:cubicBezTo>
                <a:cubicBezTo>
                  <a:pt x="42" y="89"/>
                  <a:pt x="41" y="90"/>
                  <a:pt x="41" y="91"/>
                </a:cubicBezTo>
                <a:cubicBezTo>
                  <a:pt x="35" y="92"/>
                  <a:pt x="30" y="94"/>
                  <a:pt x="25" y="96"/>
                </a:cubicBezTo>
                <a:cubicBezTo>
                  <a:pt x="25" y="96"/>
                  <a:pt x="25" y="96"/>
                  <a:pt x="25" y="96"/>
                </a:cubicBezTo>
                <a:cubicBezTo>
                  <a:pt x="24" y="97"/>
                  <a:pt x="22" y="97"/>
                  <a:pt x="21" y="98"/>
                </a:cubicBezTo>
                <a:cubicBezTo>
                  <a:pt x="21" y="98"/>
                  <a:pt x="21" y="98"/>
                  <a:pt x="20" y="98"/>
                </a:cubicBezTo>
                <a:cubicBezTo>
                  <a:pt x="20" y="98"/>
                  <a:pt x="19" y="99"/>
                  <a:pt x="19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7" y="105"/>
                  <a:pt x="0" y="114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1" y="149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13" y="149"/>
                  <a:pt x="113" y="148"/>
                  <a:pt x="113" y="148"/>
                </a:cubicBezTo>
                <a:cubicBezTo>
                  <a:pt x="113" y="147"/>
                  <a:pt x="114" y="147"/>
                  <a:pt x="114" y="147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14"/>
                  <a:pt x="107" y="105"/>
                  <a:pt x="95" y="99"/>
                </a:cubicBezTo>
                <a:close/>
                <a:moveTo>
                  <a:pt x="59" y="7"/>
                </a:moveTo>
                <a:cubicBezTo>
                  <a:pt x="70" y="8"/>
                  <a:pt x="78" y="17"/>
                  <a:pt x="82" y="28"/>
                </a:cubicBezTo>
                <a:cubicBezTo>
                  <a:pt x="77" y="20"/>
                  <a:pt x="69" y="14"/>
                  <a:pt x="59" y="12"/>
                </a:cubicBezTo>
                <a:cubicBezTo>
                  <a:pt x="47" y="11"/>
                  <a:pt x="36" y="17"/>
                  <a:pt x="30" y="26"/>
                </a:cubicBezTo>
                <a:cubicBezTo>
                  <a:pt x="34" y="13"/>
                  <a:pt x="46" y="5"/>
                  <a:pt x="59" y="7"/>
                </a:cubicBezTo>
                <a:close/>
                <a:moveTo>
                  <a:pt x="40" y="74"/>
                </a:moveTo>
                <a:cubicBezTo>
                  <a:pt x="40" y="73"/>
                  <a:pt x="40" y="73"/>
                  <a:pt x="40" y="73"/>
                </a:cubicBezTo>
                <a:cubicBezTo>
                  <a:pt x="37" y="69"/>
                  <a:pt x="34" y="65"/>
                  <a:pt x="33" y="61"/>
                </a:cubicBezTo>
                <a:cubicBezTo>
                  <a:pt x="32" y="56"/>
                  <a:pt x="32" y="52"/>
                  <a:pt x="33" y="47"/>
                </a:cubicBezTo>
                <a:cubicBezTo>
                  <a:pt x="34" y="39"/>
                  <a:pt x="37" y="32"/>
                  <a:pt x="43" y="25"/>
                </a:cubicBezTo>
                <a:cubicBezTo>
                  <a:pt x="44" y="28"/>
                  <a:pt x="46" y="30"/>
                  <a:pt x="48" y="33"/>
                </a:cubicBezTo>
                <a:cubicBezTo>
                  <a:pt x="51" y="37"/>
                  <a:pt x="56" y="41"/>
                  <a:pt x="62" y="42"/>
                </a:cubicBezTo>
                <a:cubicBezTo>
                  <a:pt x="59" y="40"/>
                  <a:pt x="55" y="37"/>
                  <a:pt x="52" y="32"/>
                </a:cubicBezTo>
                <a:cubicBezTo>
                  <a:pt x="52" y="31"/>
                  <a:pt x="51" y="30"/>
                  <a:pt x="50" y="29"/>
                </a:cubicBezTo>
                <a:cubicBezTo>
                  <a:pt x="51" y="30"/>
                  <a:pt x="52" y="31"/>
                  <a:pt x="53" y="32"/>
                </a:cubicBezTo>
                <a:cubicBezTo>
                  <a:pt x="62" y="39"/>
                  <a:pt x="73" y="42"/>
                  <a:pt x="77" y="43"/>
                </a:cubicBezTo>
                <a:cubicBezTo>
                  <a:pt x="72" y="40"/>
                  <a:pt x="68" y="37"/>
                  <a:pt x="64" y="33"/>
                </a:cubicBezTo>
                <a:cubicBezTo>
                  <a:pt x="70" y="36"/>
                  <a:pt x="75" y="39"/>
                  <a:pt x="8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56"/>
                  <a:pt x="74" y="64"/>
                  <a:pt x="67" y="68"/>
                </a:cubicBezTo>
                <a:cubicBezTo>
                  <a:pt x="66" y="66"/>
                  <a:pt x="64" y="65"/>
                  <a:pt x="62" y="65"/>
                </a:cubicBezTo>
                <a:cubicBezTo>
                  <a:pt x="59" y="65"/>
                  <a:pt x="56" y="67"/>
                  <a:pt x="56" y="70"/>
                </a:cubicBezTo>
                <a:cubicBezTo>
                  <a:pt x="56" y="72"/>
                  <a:pt x="59" y="74"/>
                  <a:pt x="62" y="74"/>
                </a:cubicBezTo>
                <a:cubicBezTo>
                  <a:pt x="65" y="74"/>
                  <a:pt x="67" y="72"/>
                  <a:pt x="67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75" y="65"/>
                  <a:pt x="80" y="58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2"/>
                  <a:pt x="82" y="54"/>
                  <a:pt x="82" y="57"/>
                </a:cubicBezTo>
                <a:cubicBezTo>
                  <a:pt x="81" y="62"/>
                  <a:pt x="78" y="68"/>
                  <a:pt x="74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68" y="80"/>
                  <a:pt x="63" y="84"/>
                  <a:pt x="59" y="85"/>
                </a:cubicBezTo>
                <a:cubicBezTo>
                  <a:pt x="58" y="85"/>
                  <a:pt x="58" y="86"/>
                  <a:pt x="57" y="85"/>
                </a:cubicBezTo>
                <a:cubicBezTo>
                  <a:pt x="57" y="85"/>
                  <a:pt x="56" y="85"/>
                  <a:pt x="56" y="85"/>
                </a:cubicBezTo>
                <a:cubicBezTo>
                  <a:pt x="52" y="85"/>
                  <a:pt x="47" y="81"/>
                  <a:pt x="42" y="76"/>
                </a:cubicBezTo>
                <a:cubicBezTo>
                  <a:pt x="42" y="75"/>
                  <a:pt x="41" y="74"/>
                  <a:pt x="40" y="74"/>
                </a:cubicBezTo>
                <a:close/>
                <a:moveTo>
                  <a:pt x="79" y="99"/>
                </a:moveTo>
                <a:cubicBezTo>
                  <a:pt x="78" y="99"/>
                  <a:pt x="78" y="99"/>
                  <a:pt x="78" y="100"/>
                </a:cubicBezTo>
                <a:cubicBezTo>
                  <a:pt x="72" y="106"/>
                  <a:pt x="65" y="113"/>
                  <a:pt x="57" y="113"/>
                </a:cubicBezTo>
                <a:cubicBezTo>
                  <a:pt x="50" y="113"/>
                  <a:pt x="43" y="107"/>
                  <a:pt x="37" y="101"/>
                </a:cubicBezTo>
                <a:cubicBezTo>
                  <a:pt x="37" y="100"/>
                  <a:pt x="37" y="100"/>
                  <a:pt x="36" y="100"/>
                </a:cubicBezTo>
                <a:cubicBezTo>
                  <a:pt x="35" y="98"/>
                  <a:pt x="33" y="97"/>
                  <a:pt x="32" y="95"/>
                </a:cubicBezTo>
                <a:cubicBezTo>
                  <a:pt x="35" y="94"/>
                  <a:pt x="38" y="94"/>
                  <a:pt x="41" y="93"/>
                </a:cubicBezTo>
                <a:cubicBezTo>
                  <a:pt x="41" y="93"/>
                  <a:pt x="42" y="93"/>
                  <a:pt x="42" y="93"/>
                </a:cubicBezTo>
                <a:cubicBezTo>
                  <a:pt x="42" y="93"/>
                  <a:pt x="42" y="93"/>
                  <a:pt x="42" y="92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2" y="92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3" y="90"/>
                  <a:pt x="43" y="88"/>
                  <a:pt x="43" y="86"/>
                </a:cubicBezTo>
                <a:cubicBezTo>
                  <a:pt x="43" y="83"/>
                  <a:pt x="43" y="80"/>
                  <a:pt x="42" y="78"/>
                </a:cubicBezTo>
                <a:cubicBezTo>
                  <a:pt x="46" y="81"/>
                  <a:pt x="50" y="84"/>
                  <a:pt x="53" y="86"/>
                </a:cubicBezTo>
                <a:cubicBezTo>
                  <a:pt x="55" y="86"/>
                  <a:pt x="56" y="87"/>
                  <a:pt x="57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87"/>
                  <a:pt x="61" y="86"/>
                  <a:pt x="62" y="85"/>
                </a:cubicBezTo>
                <a:cubicBezTo>
                  <a:pt x="66" y="83"/>
                  <a:pt x="69" y="80"/>
                  <a:pt x="73" y="76"/>
                </a:cubicBezTo>
                <a:cubicBezTo>
                  <a:pt x="73" y="79"/>
                  <a:pt x="73" y="85"/>
                  <a:pt x="73" y="85"/>
                </a:cubicBezTo>
                <a:cubicBezTo>
                  <a:pt x="73" y="85"/>
                  <a:pt x="73" y="90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3"/>
                  <a:pt x="74" y="93"/>
                  <a:pt x="74" y="93"/>
                </a:cubicBezTo>
                <a:cubicBezTo>
                  <a:pt x="74" y="93"/>
                  <a:pt x="75" y="93"/>
                  <a:pt x="75" y="93"/>
                </a:cubicBezTo>
                <a:cubicBezTo>
                  <a:pt x="75" y="93"/>
                  <a:pt x="75" y="94"/>
                  <a:pt x="76" y="94"/>
                </a:cubicBezTo>
                <a:cubicBezTo>
                  <a:pt x="78" y="94"/>
                  <a:pt x="80" y="94"/>
                  <a:pt x="82" y="95"/>
                </a:cubicBezTo>
                <a:cubicBezTo>
                  <a:pt x="81" y="96"/>
                  <a:pt x="80" y="98"/>
                  <a:pt x="79" y="99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8" name="Freeform 26"/>
          <p:cNvSpPr>
            <a:spLocks noEditPoints="1"/>
          </p:cNvSpPr>
          <p:nvPr/>
        </p:nvSpPr>
        <p:spPr bwMode="auto">
          <a:xfrm>
            <a:off x="742149" y="2969368"/>
            <a:ext cx="213407" cy="255626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9" name="Freeform 30"/>
          <p:cNvSpPr>
            <a:spLocks noEditPoints="1"/>
          </p:cNvSpPr>
          <p:nvPr/>
        </p:nvSpPr>
        <p:spPr bwMode="auto">
          <a:xfrm>
            <a:off x="10503969" y="3004942"/>
            <a:ext cx="254092" cy="185002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01511" y="2849837"/>
            <a:ext cx="295517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1" name="TextBox 42"/>
          <p:cNvSpPr txBox="1"/>
          <p:nvPr/>
        </p:nvSpPr>
        <p:spPr>
          <a:xfrm>
            <a:off x="1201512" y="4103215"/>
            <a:ext cx="235472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2" name="TextBox 43"/>
          <p:cNvSpPr txBox="1"/>
          <p:nvPr/>
        </p:nvSpPr>
        <p:spPr>
          <a:xfrm>
            <a:off x="1201511" y="5266930"/>
            <a:ext cx="203652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3" name="TextBox 44"/>
          <p:cNvSpPr txBox="1"/>
          <p:nvPr/>
        </p:nvSpPr>
        <p:spPr>
          <a:xfrm>
            <a:off x="7425140" y="2849837"/>
            <a:ext cx="28368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4" name="TextBox 45"/>
          <p:cNvSpPr txBox="1"/>
          <p:nvPr/>
        </p:nvSpPr>
        <p:spPr>
          <a:xfrm>
            <a:off x="7890583" y="4103215"/>
            <a:ext cx="237141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5" name="TextBox 46"/>
          <p:cNvSpPr txBox="1"/>
          <p:nvPr/>
        </p:nvSpPr>
        <p:spPr>
          <a:xfrm>
            <a:off x="8211044" y="5266930"/>
            <a:ext cx="205095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右箭头 16"/>
          <p:cNvSpPr/>
          <p:nvPr/>
        </p:nvSpPr>
        <p:spPr>
          <a:xfrm>
            <a:off x="1280804" y="2160141"/>
            <a:ext cx="4594901" cy="1775012"/>
          </a:xfrm>
          <a:prstGeom prst="rightArrow">
            <a:avLst>
              <a:gd name="adj1" fmla="val 81481"/>
              <a:gd name="adj2" fmla="val 50000"/>
            </a:avLst>
          </a:prstGeom>
          <a:solidFill>
            <a:srgbClr val="124062">
              <a:alpha val="2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8" name="左箭头 17"/>
          <p:cNvSpPr/>
          <p:nvPr/>
        </p:nvSpPr>
        <p:spPr>
          <a:xfrm>
            <a:off x="6176919" y="3479530"/>
            <a:ext cx="4593600" cy="1774800"/>
          </a:xfrm>
          <a:prstGeom prst="leftArrow">
            <a:avLst>
              <a:gd name="adj1" fmla="val 81485"/>
              <a:gd name="adj2" fmla="val 50000"/>
            </a:avLst>
          </a:prstGeom>
          <a:solidFill>
            <a:srgbClr val="537285">
              <a:alpha val="2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9" name="右箭头 18"/>
          <p:cNvSpPr/>
          <p:nvPr/>
        </p:nvSpPr>
        <p:spPr>
          <a:xfrm>
            <a:off x="1280804" y="4798707"/>
            <a:ext cx="4594901" cy="1775012"/>
          </a:xfrm>
          <a:prstGeom prst="rightArrow">
            <a:avLst>
              <a:gd name="adj1" fmla="val 81481"/>
              <a:gd name="adj2" fmla="val 50000"/>
            </a:avLst>
          </a:prstGeom>
          <a:solidFill>
            <a:srgbClr val="124062">
              <a:alpha val="2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515011" y="2472351"/>
            <a:ext cx="1150592" cy="1150592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28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515011" y="3791634"/>
            <a:ext cx="1150592" cy="1150592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28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515011" y="5110917"/>
            <a:ext cx="1150592" cy="1150592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286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3" name="Freeform 5"/>
          <p:cNvSpPr>
            <a:spLocks noEditPoints="1"/>
          </p:cNvSpPr>
          <p:nvPr/>
        </p:nvSpPr>
        <p:spPr bwMode="auto">
          <a:xfrm>
            <a:off x="5906514" y="5441890"/>
            <a:ext cx="367591" cy="488646"/>
          </a:xfrm>
          <a:custGeom>
            <a:avLst/>
            <a:gdLst>
              <a:gd name="T0" fmla="*/ 192 w 209"/>
              <a:gd name="T1" fmla="*/ 18 h 280"/>
              <a:gd name="T2" fmla="*/ 209 w 209"/>
              <a:gd name="T3" fmla="*/ 18 h 280"/>
              <a:gd name="T4" fmla="*/ 209 w 209"/>
              <a:gd name="T5" fmla="*/ 0 h 280"/>
              <a:gd name="T6" fmla="*/ 0 w 209"/>
              <a:gd name="T7" fmla="*/ 0 h 280"/>
              <a:gd name="T8" fmla="*/ 0 w 209"/>
              <a:gd name="T9" fmla="*/ 18 h 280"/>
              <a:gd name="T10" fmla="*/ 17 w 209"/>
              <a:gd name="T11" fmla="*/ 18 h 280"/>
              <a:gd name="T12" fmla="*/ 17 w 209"/>
              <a:gd name="T13" fmla="*/ 35 h 280"/>
              <a:gd name="T14" fmla="*/ 25 w 209"/>
              <a:gd name="T15" fmla="*/ 35 h 280"/>
              <a:gd name="T16" fmla="*/ 53 w 209"/>
              <a:gd name="T17" fmla="*/ 131 h 280"/>
              <a:gd name="T18" fmla="*/ 67 w 209"/>
              <a:gd name="T19" fmla="*/ 140 h 280"/>
              <a:gd name="T20" fmla="*/ 53 w 209"/>
              <a:gd name="T21" fmla="*/ 149 h 280"/>
              <a:gd name="T22" fmla="*/ 25 w 209"/>
              <a:gd name="T23" fmla="*/ 245 h 280"/>
              <a:gd name="T24" fmla="*/ 17 w 209"/>
              <a:gd name="T25" fmla="*/ 245 h 280"/>
              <a:gd name="T26" fmla="*/ 17 w 209"/>
              <a:gd name="T27" fmla="*/ 263 h 280"/>
              <a:gd name="T28" fmla="*/ 0 w 209"/>
              <a:gd name="T29" fmla="*/ 263 h 280"/>
              <a:gd name="T30" fmla="*/ 0 w 209"/>
              <a:gd name="T31" fmla="*/ 280 h 280"/>
              <a:gd name="T32" fmla="*/ 209 w 209"/>
              <a:gd name="T33" fmla="*/ 280 h 280"/>
              <a:gd name="T34" fmla="*/ 209 w 209"/>
              <a:gd name="T35" fmla="*/ 263 h 280"/>
              <a:gd name="T36" fmla="*/ 192 w 209"/>
              <a:gd name="T37" fmla="*/ 263 h 280"/>
              <a:gd name="T38" fmla="*/ 192 w 209"/>
              <a:gd name="T39" fmla="*/ 245 h 280"/>
              <a:gd name="T40" fmla="*/ 184 w 209"/>
              <a:gd name="T41" fmla="*/ 245 h 280"/>
              <a:gd name="T42" fmla="*/ 156 w 209"/>
              <a:gd name="T43" fmla="*/ 149 h 280"/>
              <a:gd name="T44" fmla="*/ 141 w 209"/>
              <a:gd name="T45" fmla="*/ 140 h 280"/>
              <a:gd name="T46" fmla="*/ 156 w 209"/>
              <a:gd name="T47" fmla="*/ 131 h 280"/>
              <a:gd name="T48" fmla="*/ 184 w 209"/>
              <a:gd name="T49" fmla="*/ 35 h 280"/>
              <a:gd name="T50" fmla="*/ 192 w 209"/>
              <a:gd name="T51" fmla="*/ 35 h 280"/>
              <a:gd name="T52" fmla="*/ 192 w 209"/>
              <a:gd name="T53" fmla="*/ 18 h 280"/>
              <a:gd name="T54" fmla="*/ 145 w 209"/>
              <a:gd name="T55" fmla="*/ 117 h 280"/>
              <a:gd name="T56" fmla="*/ 122 w 209"/>
              <a:gd name="T57" fmla="*/ 129 h 280"/>
              <a:gd name="T58" fmla="*/ 122 w 209"/>
              <a:gd name="T59" fmla="*/ 151 h 280"/>
              <a:gd name="T60" fmla="*/ 145 w 209"/>
              <a:gd name="T61" fmla="*/ 163 h 280"/>
              <a:gd name="T62" fmla="*/ 166 w 209"/>
              <a:gd name="T63" fmla="*/ 242 h 280"/>
              <a:gd name="T64" fmla="*/ 165 w 209"/>
              <a:gd name="T65" fmla="*/ 245 h 280"/>
              <a:gd name="T66" fmla="*/ 147 w 209"/>
              <a:gd name="T67" fmla="*/ 245 h 280"/>
              <a:gd name="T68" fmla="*/ 134 w 209"/>
              <a:gd name="T69" fmla="*/ 204 h 280"/>
              <a:gd name="T70" fmla="*/ 113 w 209"/>
              <a:gd name="T71" fmla="*/ 194 h 280"/>
              <a:gd name="T72" fmla="*/ 113 w 209"/>
              <a:gd name="T73" fmla="*/ 122 h 280"/>
              <a:gd name="T74" fmla="*/ 142 w 209"/>
              <a:gd name="T75" fmla="*/ 109 h 280"/>
              <a:gd name="T76" fmla="*/ 158 w 209"/>
              <a:gd name="T77" fmla="*/ 88 h 280"/>
              <a:gd name="T78" fmla="*/ 51 w 209"/>
              <a:gd name="T79" fmla="*/ 88 h 280"/>
              <a:gd name="T80" fmla="*/ 67 w 209"/>
              <a:gd name="T81" fmla="*/ 109 h 280"/>
              <a:gd name="T82" fmla="*/ 96 w 209"/>
              <a:gd name="T83" fmla="*/ 122 h 280"/>
              <a:gd name="T84" fmla="*/ 96 w 209"/>
              <a:gd name="T85" fmla="*/ 194 h 280"/>
              <a:gd name="T86" fmla="*/ 75 w 209"/>
              <a:gd name="T87" fmla="*/ 204 h 280"/>
              <a:gd name="T88" fmla="*/ 62 w 209"/>
              <a:gd name="T89" fmla="*/ 245 h 280"/>
              <a:gd name="T90" fmla="*/ 44 w 209"/>
              <a:gd name="T91" fmla="*/ 245 h 280"/>
              <a:gd name="T92" fmla="*/ 43 w 209"/>
              <a:gd name="T93" fmla="*/ 242 h 280"/>
              <a:gd name="T94" fmla="*/ 64 w 209"/>
              <a:gd name="T95" fmla="*/ 163 h 280"/>
              <a:gd name="T96" fmla="*/ 87 w 209"/>
              <a:gd name="T97" fmla="*/ 151 h 280"/>
              <a:gd name="T98" fmla="*/ 87 w 209"/>
              <a:gd name="T99" fmla="*/ 129 h 280"/>
              <a:gd name="T100" fmla="*/ 64 w 209"/>
              <a:gd name="T101" fmla="*/ 117 h 280"/>
              <a:gd name="T102" fmla="*/ 43 w 209"/>
              <a:gd name="T103" fmla="*/ 39 h 280"/>
              <a:gd name="T104" fmla="*/ 44 w 209"/>
              <a:gd name="T105" fmla="*/ 35 h 280"/>
              <a:gd name="T106" fmla="*/ 165 w 209"/>
              <a:gd name="T107" fmla="*/ 35 h 280"/>
              <a:gd name="T108" fmla="*/ 166 w 209"/>
              <a:gd name="T109" fmla="*/ 39 h 280"/>
              <a:gd name="T110" fmla="*/ 145 w 209"/>
              <a:gd name="T111" fmla="*/ 117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9" h="280">
                <a:moveTo>
                  <a:pt x="192" y="18"/>
                </a:moveTo>
                <a:cubicBezTo>
                  <a:pt x="209" y="18"/>
                  <a:pt x="209" y="18"/>
                  <a:pt x="209" y="18"/>
                </a:cubicBezTo>
                <a:cubicBezTo>
                  <a:pt x="209" y="0"/>
                  <a:pt x="209" y="0"/>
                  <a:pt x="20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35"/>
                  <a:pt x="17" y="35"/>
                  <a:pt x="17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13" y="70"/>
                  <a:pt x="24" y="109"/>
                  <a:pt x="53" y="131"/>
                </a:cubicBezTo>
                <a:cubicBezTo>
                  <a:pt x="58" y="135"/>
                  <a:pt x="62" y="138"/>
                  <a:pt x="67" y="140"/>
                </a:cubicBezTo>
                <a:cubicBezTo>
                  <a:pt x="62" y="143"/>
                  <a:pt x="58" y="145"/>
                  <a:pt x="53" y="149"/>
                </a:cubicBezTo>
                <a:cubicBezTo>
                  <a:pt x="24" y="171"/>
                  <a:pt x="13" y="211"/>
                  <a:pt x="25" y="245"/>
                </a:cubicBezTo>
                <a:cubicBezTo>
                  <a:pt x="17" y="245"/>
                  <a:pt x="17" y="245"/>
                  <a:pt x="17" y="245"/>
                </a:cubicBezTo>
                <a:cubicBezTo>
                  <a:pt x="17" y="263"/>
                  <a:pt x="17" y="263"/>
                  <a:pt x="17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0"/>
                  <a:pt x="0" y="280"/>
                  <a:pt x="0" y="280"/>
                </a:cubicBezTo>
                <a:cubicBezTo>
                  <a:pt x="209" y="280"/>
                  <a:pt x="209" y="280"/>
                  <a:pt x="209" y="280"/>
                </a:cubicBezTo>
                <a:cubicBezTo>
                  <a:pt x="209" y="263"/>
                  <a:pt x="209" y="263"/>
                  <a:pt x="209" y="263"/>
                </a:cubicBezTo>
                <a:cubicBezTo>
                  <a:pt x="192" y="263"/>
                  <a:pt x="192" y="263"/>
                  <a:pt x="192" y="263"/>
                </a:cubicBezTo>
                <a:cubicBezTo>
                  <a:pt x="192" y="245"/>
                  <a:pt x="192" y="245"/>
                  <a:pt x="192" y="245"/>
                </a:cubicBezTo>
                <a:cubicBezTo>
                  <a:pt x="184" y="245"/>
                  <a:pt x="184" y="245"/>
                  <a:pt x="184" y="245"/>
                </a:cubicBezTo>
                <a:cubicBezTo>
                  <a:pt x="196" y="211"/>
                  <a:pt x="185" y="171"/>
                  <a:pt x="156" y="149"/>
                </a:cubicBezTo>
                <a:cubicBezTo>
                  <a:pt x="151" y="145"/>
                  <a:pt x="147" y="143"/>
                  <a:pt x="141" y="140"/>
                </a:cubicBezTo>
                <a:cubicBezTo>
                  <a:pt x="147" y="138"/>
                  <a:pt x="151" y="135"/>
                  <a:pt x="156" y="131"/>
                </a:cubicBezTo>
                <a:cubicBezTo>
                  <a:pt x="185" y="109"/>
                  <a:pt x="196" y="70"/>
                  <a:pt x="184" y="35"/>
                </a:cubicBezTo>
                <a:cubicBezTo>
                  <a:pt x="192" y="35"/>
                  <a:pt x="192" y="35"/>
                  <a:pt x="192" y="35"/>
                </a:cubicBezTo>
                <a:lnTo>
                  <a:pt x="192" y="18"/>
                </a:lnTo>
                <a:close/>
                <a:moveTo>
                  <a:pt x="145" y="117"/>
                </a:moveTo>
                <a:cubicBezTo>
                  <a:pt x="138" y="123"/>
                  <a:pt x="130" y="127"/>
                  <a:pt x="122" y="129"/>
                </a:cubicBezTo>
                <a:cubicBezTo>
                  <a:pt x="122" y="151"/>
                  <a:pt x="122" y="151"/>
                  <a:pt x="122" y="151"/>
                </a:cubicBezTo>
                <a:cubicBezTo>
                  <a:pt x="130" y="154"/>
                  <a:pt x="138" y="157"/>
                  <a:pt x="145" y="163"/>
                </a:cubicBezTo>
                <a:cubicBezTo>
                  <a:pt x="169" y="181"/>
                  <a:pt x="178" y="214"/>
                  <a:pt x="166" y="242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50" y="230"/>
                  <a:pt x="146" y="215"/>
                  <a:pt x="134" y="204"/>
                </a:cubicBezTo>
                <a:cubicBezTo>
                  <a:pt x="128" y="198"/>
                  <a:pt x="121" y="195"/>
                  <a:pt x="113" y="194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124" y="120"/>
                  <a:pt x="134" y="116"/>
                  <a:pt x="142" y="109"/>
                </a:cubicBezTo>
                <a:cubicBezTo>
                  <a:pt x="149" y="103"/>
                  <a:pt x="155" y="96"/>
                  <a:pt x="158" y="88"/>
                </a:cubicBezTo>
                <a:cubicBezTo>
                  <a:pt x="51" y="88"/>
                  <a:pt x="51" y="88"/>
                  <a:pt x="51" y="88"/>
                </a:cubicBezTo>
                <a:cubicBezTo>
                  <a:pt x="54" y="96"/>
                  <a:pt x="60" y="103"/>
                  <a:pt x="67" y="109"/>
                </a:cubicBezTo>
                <a:cubicBezTo>
                  <a:pt x="75" y="116"/>
                  <a:pt x="85" y="120"/>
                  <a:pt x="96" y="122"/>
                </a:cubicBezTo>
                <a:cubicBezTo>
                  <a:pt x="96" y="194"/>
                  <a:pt x="96" y="194"/>
                  <a:pt x="96" y="194"/>
                </a:cubicBezTo>
                <a:cubicBezTo>
                  <a:pt x="88" y="195"/>
                  <a:pt x="81" y="198"/>
                  <a:pt x="75" y="204"/>
                </a:cubicBezTo>
                <a:cubicBezTo>
                  <a:pt x="63" y="215"/>
                  <a:pt x="59" y="230"/>
                  <a:pt x="62" y="245"/>
                </a:cubicBezTo>
                <a:cubicBezTo>
                  <a:pt x="44" y="245"/>
                  <a:pt x="44" y="245"/>
                  <a:pt x="44" y="245"/>
                </a:cubicBezTo>
                <a:cubicBezTo>
                  <a:pt x="43" y="242"/>
                  <a:pt x="43" y="242"/>
                  <a:pt x="43" y="242"/>
                </a:cubicBezTo>
                <a:cubicBezTo>
                  <a:pt x="31" y="214"/>
                  <a:pt x="40" y="181"/>
                  <a:pt x="64" y="163"/>
                </a:cubicBezTo>
                <a:cubicBezTo>
                  <a:pt x="71" y="157"/>
                  <a:pt x="79" y="154"/>
                  <a:pt x="87" y="151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79" y="127"/>
                  <a:pt x="71" y="123"/>
                  <a:pt x="64" y="117"/>
                </a:cubicBezTo>
                <a:cubicBezTo>
                  <a:pt x="40" y="99"/>
                  <a:pt x="31" y="67"/>
                  <a:pt x="43" y="39"/>
                </a:cubicBezTo>
                <a:cubicBezTo>
                  <a:pt x="44" y="35"/>
                  <a:pt x="44" y="35"/>
                  <a:pt x="44" y="35"/>
                </a:cubicBezTo>
                <a:cubicBezTo>
                  <a:pt x="165" y="35"/>
                  <a:pt x="165" y="35"/>
                  <a:pt x="165" y="35"/>
                </a:cubicBezTo>
                <a:cubicBezTo>
                  <a:pt x="166" y="39"/>
                  <a:pt x="166" y="39"/>
                  <a:pt x="166" y="39"/>
                </a:cubicBezTo>
                <a:cubicBezTo>
                  <a:pt x="178" y="67"/>
                  <a:pt x="169" y="99"/>
                  <a:pt x="145" y="1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4" name="Freeform 6"/>
          <p:cNvSpPr>
            <a:spLocks noEditPoints="1"/>
          </p:cNvSpPr>
          <p:nvPr/>
        </p:nvSpPr>
        <p:spPr bwMode="auto">
          <a:xfrm>
            <a:off x="5858901" y="4122238"/>
            <a:ext cx="462811" cy="489384"/>
          </a:xfrm>
          <a:custGeom>
            <a:avLst/>
            <a:gdLst>
              <a:gd name="T0" fmla="*/ 205 w 263"/>
              <a:gd name="T1" fmla="*/ 70 h 280"/>
              <a:gd name="T2" fmla="*/ 117 w 263"/>
              <a:gd name="T3" fmla="*/ 70 h 280"/>
              <a:gd name="T4" fmla="*/ 119 w 263"/>
              <a:gd name="T5" fmla="*/ 53 h 280"/>
              <a:gd name="T6" fmla="*/ 207 w 263"/>
              <a:gd name="T7" fmla="*/ 53 h 280"/>
              <a:gd name="T8" fmla="*/ 205 w 263"/>
              <a:gd name="T9" fmla="*/ 70 h 280"/>
              <a:gd name="T10" fmla="*/ 146 w 263"/>
              <a:gd name="T11" fmla="*/ 140 h 280"/>
              <a:gd name="T12" fmla="*/ 182 w 263"/>
              <a:gd name="T13" fmla="*/ 140 h 280"/>
              <a:gd name="T14" fmla="*/ 184 w 263"/>
              <a:gd name="T15" fmla="*/ 123 h 280"/>
              <a:gd name="T16" fmla="*/ 148 w 263"/>
              <a:gd name="T17" fmla="*/ 123 h 280"/>
              <a:gd name="T18" fmla="*/ 146 w 263"/>
              <a:gd name="T19" fmla="*/ 140 h 280"/>
              <a:gd name="T20" fmla="*/ 263 w 263"/>
              <a:gd name="T21" fmla="*/ 0 h 280"/>
              <a:gd name="T22" fmla="*/ 245 w 263"/>
              <a:gd name="T23" fmla="*/ 237 h 280"/>
              <a:gd name="T24" fmla="*/ 201 w 263"/>
              <a:gd name="T25" fmla="*/ 280 h 280"/>
              <a:gd name="T26" fmla="*/ 44 w 263"/>
              <a:gd name="T27" fmla="*/ 280 h 280"/>
              <a:gd name="T28" fmla="*/ 0 w 263"/>
              <a:gd name="T29" fmla="*/ 236 h 280"/>
              <a:gd name="T30" fmla="*/ 0 w 263"/>
              <a:gd name="T31" fmla="*/ 193 h 280"/>
              <a:gd name="T32" fmla="*/ 54 w 263"/>
              <a:gd name="T33" fmla="*/ 193 h 280"/>
              <a:gd name="T34" fmla="*/ 71 w 263"/>
              <a:gd name="T35" fmla="*/ 0 h 280"/>
              <a:gd name="T36" fmla="*/ 263 w 263"/>
              <a:gd name="T37" fmla="*/ 0 h 280"/>
              <a:gd name="T38" fmla="*/ 166 w 263"/>
              <a:gd name="T39" fmla="*/ 263 h 280"/>
              <a:gd name="T40" fmla="*/ 158 w 263"/>
              <a:gd name="T41" fmla="*/ 236 h 280"/>
              <a:gd name="T42" fmla="*/ 158 w 263"/>
              <a:gd name="T43" fmla="*/ 210 h 280"/>
              <a:gd name="T44" fmla="*/ 18 w 263"/>
              <a:gd name="T45" fmla="*/ 210 h 280"/>
              <a:gd name="T46" fmla="*/ 18 w 263"/>
              <a:gd name="T47" fmla="*/ 236 h 280"/>
              <a:gd name="T48" fmla="*/ 44 w 263"/>
              <a:gd name="T49" fmla="*/ 263 h 280"/>
              <a:gd name="T50" fmla="*/ 166 w 263"/>
              <a:gd name="T51" fmla="*/ 263 h 280"/>
              <a:gd name="T52" fmla="*/ 244 w 263"/>
              <a:gd name="T53" fmla="*/ 18 h 280"/>
              <a:gd name="T54" fmla="*/ 87 w 263"/>
              <a:gd name="T55" fmla="*/ 18 h 280"/>
              <a:gd name="T56" fmla="*/ 71 w 263"/>
              <a:gd name="T57" fmla="*/ 193 h 280"/>
              <a:gd name="T58" fmla="*/ 175 w 263"/>
              <a:gd name="T59" fmla="*/ 193 h 280"/>
              <a:gd name="T60" fmla="*/ 175 w 263"/>
              <a:gd name="T61" fmla="*/ 236 h 280"/>
              <a:gd name="T62" fmla="*/ 201 w 263"/>
              <a:gd name="T63" fmla="*/ 263 h 280"/>
              <a:gd name="T64" fmla="*/ 228 w 263"/>
              <a:gd name="T65" fmla="*/ 236 h 280"/>
              <a:gd name="T66" fmla="*/ 244 w 263"/>
              <a:gd name="T67" fmla="*/ 18 h 280"/>
              <a:gd name="T68" fmla="*/ 131 w 263"/>
              <a:gd name="T69" fmla="*/ 123 h 280"/>
              <a:gd name="T70" fmla="*/ 113 w 263"/>
              <a:gd name="T71" fmla="*/ 123 h 280"/>
              <a:gd name="T72" fmla="*/ 111 w 263"/>
              <a:gd name="T73" fmla="*/ 140 h 280"/>
              <a:gd name="T74" fmla="*/ 130 w 263"/>
              <a:gd name="T75" fmla="*/ 140 h 280"/>
              <a:gd name="T76" fmla="*/ 131 w 263"/>
              <a:gd name="T77" fmla="*/ 123 h 280"/>
              <a:gd name="T78" fmla="*/ 203 w 263"/>
              <a:gd name="T79" fmla="*/ 105 h 280"/>
              <a:gd name="T80" fmla="*/ 204 w 263"/>
              <a:gd name="T81" fmla="*/ 88 h 280"/>
              <a:gd name="T82" fmla="*/ 116 w 263"/>
              <a:gd name="T83" fmla="*/ 88 h 280"/>
              <a:gd name="T84" fmla="*/ 114 w 263"/>
              <a:gd name="T85" fmla="*/ 105 h 280"/>
              <a:gd name="T86" fmla="*/ 203 w 263"/>
              <a:gd name="T87" fmla="*/ 10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3" h="280">
                <a:moveTo>
                  <a:pt x="205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9" y="53"/>
                  <a:pt x="119" y="53"/>
                  <a:pt x="119" y="53"/>
                </a:cubicBezTo>
                <a:cubicBezTo>
                  <a:pt x="207" y="53"/>
                  <a:pt x="207" y="53"/>
                  <a:pt x="207" y="53"/>
                </a:cubicBezTo>
                <a:lnTo>
                  <a:pt x="205" y="70"/>
                </a:lnTo>
                <a:close/>
                <a:moveTo>
                  <a:pt x="146" y="140"/>
                </a:moveTo>
                <a:cubicBezTo>
                  <a:pt x="182" y="140"/>
                  <a:pt x="182" y="140"/>
                  <a:pt x="182" y="140"/>
                </a:cubicBezTo>
                <a:cubicBezTo>
                  <a:pt x="184" y="123"/>
                  <a:pt x="184" y="123"/>
                  <a:pt x="184" y="123"/>
                </a:cubicBezTo>
                <a:cubicBezTo>
                  <a:pt x="148" y="123"/>
                  <a:pt x="148" y="123"/>
                  <a:pt x="148" y="123"/>
                </a:cubicBezTo>
                <a:lnTo>
                  <a:pt x="146" y="140"/>
                </a:lnTo>
                <a:close/>
                <a:moveTo>
                  <a:pt x="263" y="0"/>
                </a:moveTo>
                <a:cubicBezTo>
                  <a:pt x="245" y="237"/>
                  <a:pt x="245" y="237"/>
                  <a:pt x="245" y="237"/>
                </a:cubicBezTo>
                <a:cubicBezTo>
                  <a:pt x="245" y="261"/>
                  <a:pt x="226" y="280"/>
                  <a:pt x="201" y="280"/>
                </a:cubicBezTo>
                <a:cubicBezTo>
                  <a:pt x="44" y="280"/>
                  <a:pt x="44" y="280"/>
                  <a:pt x="44" y="280"/>
                </a:cubicBezTo>
                <a:cubicBezTo>
                  <a:pt x="20" y="280"/>
                  <a:pt x="0" y="261"/>
                  <a:pt x="0" y="236"/>
                </a:cubicBezTo>
                <a:cubicBezTo>
                  <a:pt x="0" y="193"/>
                  <a:pt x="0" y="193"/>
                  <a:pt x="0" y="193"/>
                </a:cubicBezTo>
                <a:cubicBezTo>
                  <a:pt x="54" y="193"/>
                  <a:pt x="54" y="193"/>
                  <a:pt x="54" y="193"/>
                </a:cubicBezTo>
                <a:cubicBezTo>
                  <a:pt x="71" y="0"/>
                  <a:pt x="71" y="0"/>
                  <a:pt x="71" y="0"/>
                </a:cubicBezTo>
                <a:lnTo>
                  <a:pt x="263" y="0"/>
                </a:lnTo>
                <a:close/>
                <a:moveTo>
                  <a:pt x="166" y="263"/>
                </a:moveTo>
                <a:cubicBezTo>
                  <a:pt x="161" y="255"/>
                  <a:pt x="158" y="246"/>
                  <a:pt x="158" y="236"/>
                </a:cubicBezTo>
                <a:cubicBezTo>
                  <a:pt x="158" y="210"/>
                  <a:pt x="158" y="210"/>
                  <a:pt x="158" y="210"/>
                </a:cubicBezTo>
                <a:cubicBezTo>
                  <a:pt x="18" y="210"/>
                  <a:pt x="18" y="210"/>
                  <a:pt x="18" y="210"/>
                </a:cubicBezTo>
                <a:cubicBezTo>
                  <a:pt x="18" y="236"/>
                  <a:pt x="18" y="236"/>
                  <a:pt x="18" y="236"/>
                </a:cubicBezTo>
                <a:cubicBezTo>
                  <a:pt x="18" y="251"/>
                  <a:pt x="30" y="263"/>
                  <a:pt x="44" y="263"/>
                </a:cubicBezTo>
                <a:lnTo>
                  <a:pt x="166" y="263"/>
                </a:lnTo>
                <a:close/>
                <a:moveTo>
                  <a:pt x="244" y="18"/>
                </a:moveTo>
                <a:cubicBezTo>
                  <a:pt x="87" y="18"/>
                  <a:pt x="87" y="18"/>
                  <a:pt x="87" y="18"/>
                </a:cubicBezTo>
                <a:cubicBezTo>
                  <a:pt x="71" y="193"/>
                  <a:pt x="71" y="193"/>
                  <a:pt x="71" y="193"/>
                </a:cubicBezTo>
                <a:cubicBezTo>
                  <a:pt x="175" y="193"/>
                  <a:pt x="175" y="193"/>
                  <a:pt x="175" y="193"/>
                </a:cubicBezTo>
                <a:cubicBezTo>
                  <a:pt x="175" y="236"/>
                  <a:pt x="175" y="236"/>
                  <a:pt x="175" y="236"/>
                </a:cubicBezTo>
                <a:cubicBezTo>
                  <a:pt x="175" y="251"/>
                  <a:pt x="187" y="263"/>
                  <a:pt x="201" y="263"/>
                </a:cubicBezTo>
                <a:cubicBezTo>
                  <a:pt x="216" y="263"/>
                  <a:pt x="228" y="251"/>
                  <a:pt x="228" y="236"/>
                </a:cubicBezTo>
                <a:lnTo>
                  <a:pt x="244" y="18"/>
                </a:lnTo>
                <a:close/>
                <a:moveTo>
                  <a:pt x="131" y="123"/>
                </a:moveTo>
                <a:cubicBezTo>
                  <a:pt x="113" y="123"/>
                  <a:pt x="113" y="123"/>
                  <a:pt x="113" y="123"/>
                </a:cubicBezTo>
                <a:cubicBezTo>
                  <a:pt x="111" y="140"/>
                  <a:pt x="111" y="140"/>
                  <a:pt x="111" y="140"/>
                </a:cubicBezTo>
                <a:cubicBezTo>
                  <a:pt x="130" y="140"/>
                  <a:pt x="130" y="140"/>
                  <a:pt x="130" y="140"/>
                </a:cubicBezTo>
                <a:lnTo>
                  <a:pt x="131" y="123"/>
                </a:lnTo>
                <a:close/>
                <a:moveTo>
                  <a:pt x="203" y="105"/>
                </a:moveTo>
                <a:cubicBezTo>
                  <a:pt x="204" y="88"/>
                  <a:pt x="204" y="88"/>
                  <a:pt x="204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203" y="105"/>
                  <a:pt x="203" y="105"/>
                  <a:pt x="203" y="10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5" name="Freeform 7"/>
          <p:cNvSpPr>
            <a:spLocks noEditPoints="1"/>
          </p:cNvSpPr>
          <p:nvPr/>
        </p:nvSpPr>
        <p:spPr bwMode="auto">
          <a:xfrm>
            <a:off x="5905405" y="2803327"/>
            <a:ext cx="369807" cy="488645"/>
          </a:xfrm>
          <a:custGeom>
            <a:avLst/>
            <a:gdLst>
              <a:gd name="T0" fmla="*/ 105 w 210"/>
              <a:gd name="T1" fmla="*/ 0 h 280"/>
              <a:gd name="T2" fmla="*/ 0 w 210"/>
              <a:gd name="T3" fmla="*/ 105 h 280"/>
              <a:gd name="T4" fmla="*/ 105 w 210"/>
              <a:gd name="T5" fmla="*/ 280 h 280"/>
              <a:gd name="T6" fmla="*/ 210 w 210"/>
              <a:gd name="T7" fmla="*/ 105 h 280"/>
              <a:gd name="T8" fmla="*/ 105 w 210"/>
              <a:gd name="T9" fmla="*/ 0 h 280"/>
              <a:gd name="T10" fmla="*/ 105 w 210"/>
              <a:gd name="T11" fmla="*/ 175 h 280"/>
              <a:gd name="T12" fmla="*/ 35 w 210"/>
              <a:gd name="T13" fmla="*/ 105 h 280"/>
              <a:gd name="T14" fmla="*/ 105 w 210"/>
              <a:gd name="T15" fmla="*/ 35 h 280"/>
              <a:gd name="T16" fmla="*/ 175 w 210"/>
              <a:gd name="T17" fmla="*/ 105 h 280"/>
              <a:gd name="T18" fmla="*/ 105 w 210"/>
              <a:gd name="T19" fmla="*/ 17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80">
                <a:moveTo>
                  <a:pt x="105" y="0"/>
                </a:moveTo>
                <a:cubicBezTo>
                  <a:pt x="47" y="0"/>
                  <a:pt x="0" y="47"/>
                  <a:pt x="0" y="105"/>
                </a:cubicBezTo>
                <a:cubicBezTo>
                  <a:pt x="0" y="163"/>
                  <a:pt x="88" y="280"/>
                  <a:pt x="105" y="280"/>
                </a:cubicBezTo>
                <a:cubicBezTo>
                  <a:pt x="123" y="280"/>
                  <a:pt x="210" y="163"/>
                  <a:pt x="210" y="105"/>
                </a:cubicBezTo>
                <a:cubicBezTo>
                  <a:pt x="210" y="47"/>
                  <a:pt x="163" y="0"/>
                  <a:pt x="105" y="0"/>
                </a:cubicBezTo>
                <a:close/>
                <a:moveTo>
                  <a:pt x="105" y="175"/>
                </a:moveTo>
                <a:cubicBezTo>
                  <a:pt x="67" y="175"/>
                  <a:pt x="35" y="143"/>
                  <a:pt x="35" y="105"/>
                </a:cubicBezTo>
                <a:cubicBezTo>
                  <a:pt x="35" y="66"/>
                  <a:pt x="67" y="35"/>
                  <a:pt x="105" y="35"/>
                </a:cubicBezTo>
                <a:cubicBezTo>
                  <a:pt x="144" y="35"/>
                  <a:pt x="175" y="66"/>
                  <a:pt x="175" y="105"/>
                </a:cubicBezTo>
                <a:cubicBezTo>
                  <a:pt x="175" y="143"/>
                  <a:pt x="144" y="175"/>
                  <a:pt x="105" y="1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6" name="文本框 19"/>
          <p:cNvSpPr txBox="1"/>
          <p:nvPr/>
        </p:nvSpPr>
        <p:spPr>
          <a:xfrm>
            <a:off x="1501287" y="2469612"/>
            <a:ext cx="1415772" cy="338554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124062"/>
                </a:solidFill>
                <a:effectLst/>
                <a:latin typeface="Bebas" pitchFamily="2" charset="0"/>
                <a:sym typeface="Bebas" pitchFamily="2" charset="0"/>
              </a:rPr>
              <a:t>填写段落标题</a:t>
            </a:r>
          </a:p>
        </p:txBody>
      </p:sp>
      <p:sp>
        <p:nvSpPr>
          <p:cNvPr id="27" name="TextBox 11"/>
          <p:cNvSpPr txBox="1"/>
          <p:nvPr/>
        </p:nvSpPr>
        <p:spPr>
          <a:xfrm>
            <a:off x="1501288" y="2857294"/>
            <a:ext cx="339089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字。您的内容打在这里，或者通过复制您的文本后。</a:t>
            </a:r>
            <a:endParaRPr lang="zh-CN" altLang="en-US" sz="10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8" name="文本框 21"/>
          <p:cNvSpPr txBox="1"/>
          <p:nvPr/>
        </p:nvSpPr>
        <p:spPr>
          <a:xfrm>
            <a:off x="7181592" y="3799961"/>
            <a:ext cx="1415772" cy="338554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124062"/>
                </a:solidFill>
                <a:effectLst/>
                <a:latin typeface="Bebas" pitchFamily="2" charset="0"/>
                <a:sym typeface="Bebas" pitchFamily="2" charset="0"/>
              </a:rPr>
              <a:t>填写段落标题</a:t>
            </a:r>
          </a:p>
        </p:txBody>
      </p:sp>
      <p:sp>
        <p:nvSpPr>
          <p:cNvPr id="29" name="TextBox 11"/>
          <p:cNvSpPr txBox="1"/>
          <p:nvPr/>
        </p:nvSpPr>
        <p:spPr>
          <a:xfrm>
            <a:off x="7181593" y="4187643"/>
            <a:ext cx="339089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字。您的内容打在这里，或者通过复制您的文本后。</a:t>
            </a:r>
            <a:endParaRPr lang="zh-CN" altLang="en-US" sz="10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文本框 25"/>
          <p:cNvSpPr txBox="1"/>
          <p:nvPr/>
        </p:nvSpPr>
        <p:spPr>
          <a:xfrm>
            <a:off x="1501287" y="5126306"/>
            <a:ext cx="1415772" cy="338554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124062"/>
                </a:solidFill>
                <a:effectLst/>
                <a:latin typeface="Bebas" pitchFamily="2" charset="0"/>
                <a:sym typeface="Bebas" pitchFamily="2" charset="0"/>
              </a:rPr>
              <a:t>填写段落标题</a:t>
            </a:r>
          </a:p>
        </p:txBody>
      </p:sp>
      <p:sp>
        <p:nvSpPr>
          <p:cNvPr id="31" name="TextBox 11"/>
          <p:cNvSpPr txBox="1"/>
          <p:nvPr/>
        </p:nvSpPr>
        <p:spPr>
          <a:xfrm>
            <a:off x="1501288" y="5513988"/>
            <a:ext cx="339089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字。您的内容打在这里，或者通过复制您的文本后。</a:t>
            </a:r>
            <a:endParaRPr lang="zh-CN" altLang="en-US" sz="10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70"/>
                            </p:stCondLst>
                            <p:childTnLst>
                              <p:par>
                                <p:cTn id="3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7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14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4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648469" y="2379184"/>
            <a:ext cx="2451801" cy="2945801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275231" y="2379185"/>
            <a:ext cx="2451801" cy="2935163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901993" y="2379185"/>
            <a:ext cx="2451801" cy="2935163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528759" y="2379185"/>
            <a:ext cx="2451801" cy="2935163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2" name="Rectangle 35"/>
          <p:cNvSpPr/>
          <p:nvPr/>
        </p:nvSpPr>
        <p:spPr>
          <a:xfrm>
            <a:off x="648469" y="5324985"/>
            <a:ext cx="2451801" cy="1155636"/>
          </a:xfrm>
          <a:prstGeom prst="rect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469900" dist="2413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3" name="Rectangle 40"/>
          <p:cNvSpPr/>
          <p:nvPr/>
        </p:nvSpPr>
        <p:spPr>
          <a:xfrm>
            <a:off x="3275232" y="5314346"/>
            <a:ext cx="2451801" cy="1155636"/>
          </a:xfrm>
          <a:prstGeom prst="rect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469900" dist="2413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4" name="Rectangle 43"/>
          <p:cNvSpPr/>
          <p:nvPr/>
        </p:nvSpPr>
        <p:spPr>
          <a:xfrm>
            <a:off x="5901995" y="5314346"/>
            <a:ext cx="2451801" cy="1155636"/>
          </a:xfrm>
          <a:prstGeom prst="rect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469900" dist="2413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5" name="Rectangle 46"/>
          <p:cNvSpPr/>
          <p:nvPr/>
        </p:nvSpPr>
        <p:spPr>
          <a:xfrm>
            <a:off x="8528759" y="5314346"/>
            <a:ext cx="2451801" cy="1155636"/>
          </a:xfrm>
          <a:prstGeom prst="rect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469900" dist="2413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6" name="TextBox 195"/>
          <p:cNvSpPr txBox="1"/>
          <p:nvPr/>
        </p:nvSpPr>
        <p:spPr>
          <a:xfrm>
            <a:off x="1269074" y="54189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填写小标题</a:t>
            </a:r>
          </a:p>
        </p:txBody>
      </p:sp>
      <p:sp>
        <p:nvSpPr>
          <p:cNvPr id="27" name="TextBox 196"/>
          <p:cNvSpPr txBox="1"/>
          <p:nvPr/>
        </p:nvSpPr>
        <p:spPr>
          <a:xfrm>
            <a:off x="847185" y="5723995"/>
            <a:ext cx="205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sz="1000" b="1" dirty="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8" name="TextBox 195"/>
          <p:cNvSpPr txBox="1"/>
          <p:nvPr/>
        </p:nvSpPr>
        <p:spPr>
          <a:xfrm>
            <a:off x="3895837" y="54189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填写小标题</a:t>
            </a:r>
          </a:p>
        </p:txBody>
      </p:sp>
      <p:sp>
        <p:nvSpPr>
          <p:cNvPr id="29" name="TextBox 196"/>
          <p:cNvSpPr txBox="1"/>
          <p:nvPr/>
        </p:nvSpPr>
        <p:spPr>
          <a:xfrm>
            <a:off x="3473948" y="5723995"/>
            <a:ext cx="205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sz="1000" b="1" dirty="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TextBox 195"/>
          <p:cNvSpPr txBox="1"/>
          <p:nvPr/>
        </p:nvSpPr>
        <p:spPr>
          <a:xfrm>
            <a:off x="6522601" y="54189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填写小标题</a:t>
            </a:r>
          </a:p>
        </p:txBody>
      </p:sp>
      <p:sp>
        <p:nvSpPr>
          <p:cNvPr id="31" name="TextBox 196"/>
          <p:cNvSpPr txBox="1"/>
          <p:nvPr/>
        </p:nvSpPr>
        <p:spPr>
          <a:xfrm>
            <a:off x="6100712" y="5723995"/>
            <a:ext cx="205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sz="1000" b="1" dirty="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2" name="TextBox 195"/>
          <p:cNvSpPr txBox="1"/>
          <p:nvPr/>
        </p:nvSpPr>
        <p:spPr>
          <a:xfrm>
            <a:off x="9149365" y="5418950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填写小标题</a:t>
            </a:r>
          </a:p>
        </p:txBody>
      </p:sp>
      <p:sp>
        <p:nvSpPr>
          <p:cNvPr id="33" name="TextBox 196"/>
          <p:cNvSpPr txBox="1"/>
          <p:nvPr/>
        </p:nvSpPr>
        <p:spPr>
          <a:xfrm>
            <a:off x="8727476" y="5723995"/>
            <a:ext cx="20543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sz="1000" b="1" dirty="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4747686" y="1477647"/>
            <a:ext cx="1837249" cy="2187019"/>
            <a:chOff x="1053298" y="1163255"/>
            <a:chExt cx="2210766" cy="2631644"/>
          </a:xfrm>
        </p:grpSpPr>
        <p:sp>
          <p:nvSpPr>
            <p:cNvPr id="21" name="任意多边形 20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068608" y="3081790"/>
            <a:ext cx="2078123" cy="1286825"/>
            <a:chOff x="5498299" y="2485311"/>
            <a:chExt cx="2078122" cy="1286825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5904868" y="2485311"/>
              <a:ext cx="1671553" cy="862597"/>
            </a:xfrm>
            <a:prstGeom prst="line">
              <a:avLst/>
            </a:prstGeom>
            <a:noFill/>
            <a:ln w="6350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  <p:cxnSp>
          <p:nvCxnSpPr>
            <p:cNvPr id="25" name="直接连接符 24"/>
            <p:cNvCxnSpPr/>
            <p:nvPr/>
          </p:nvCxnSpPr>
          <p:spPr>
            <a:xfrm flipV="1">
              <a:off x="5498299" y="2909539"/>
              <a:ext cx="1671553" cy="862597"/>
            </a:xfrm>
            <a:prstGeom prst="line">
              <a:avLst/>
            </a:prstGeom>
            <a:noFill/>
            <a:ln w="3175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</p:grpSp>
      <p:grpSp>
        <p:nvGrpSpPr>
          <p:cNvPr id="26" name="组合 25"/>
          <p:cNvGrpSpPr/>
          <p:nvPr/>
        </p:nvGrpSpPr>
        <p:grpSpPr>
          <a:xfrm>
            <a:off x="4747685" y="596477"/>
            <a:ext cx="1917343" cy="1163268"/>
            <a:chOff x="5177376" y="0"/>
            <a:chExt cx="1917343" cy="1163268"/>
          </a:xfrm>
        </p:grpSpPr>
        <p:cxnSp>
          <p:nvCxnSpPr>
            <p:cNvPr id="27" name="直接连接符 26"/>
            <p:cNvCxnSpPr/>
            <p:nvPr/>
          </p:nvCxnSpPr>
          <p:spPr>
            <a:xfrm flipV="1">
              <a:off x="5177376" y="300671"/>
              <a:ext cx="1671552" cy="862597"/>
            </a:xfrm>
            <a:prstGeom prst="line">
              <a:avLst/>
            </a:prstGeom>
            <a:noFill/>
            <a:ln w="6350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  <p:cxnSp>
          <p:nvCxnSpPr>
            <p:cNvPr id="28" name="直接连接符 27"/>
            <p:cNvCxnSpPr/>
            <p:nvPr/>
          </p:nvCxnSpPr>
          <p:spPr>
            <a:xfrm flipV="1">
              <a:off x="5423167" y="0"/>
              <a:ext cx="1671552" cy="862597"/>
            </a:xfrm>
            <a:prstGeom prst="line">
              <a:avLst/>
            </a:prstGeom>
            <a:noFill/>
            <a:ln w="3175" cap="flat" cmpd="sng" algn="ctr">
              <a:solidFill>
                <a:srgbClr val="537285"/>
              </a:solidFill>
              <a:prstDash val="solid"/>
              <a:miter lim="800000"/>
            </a:ln>
            <a:effectLst/>
          </p:spPr>
        </p:cxnSp>
      </p:grpSp>
      <p:sp>
        <p:nvSpPr>
          <p:cNvPr id="29" name="TextBox 1"/>
          <p:cNvSpPr txBox="1"/>
          <p:nvPr/>
        </p:nvSpPr>
        <p:spPr>
          <a:xfrm>
            <a:off x="3888829" y="4643769"/>
            <a:ext cx="36631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400" b="1" dirty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财务与融资</a:t>
            </a: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5068610" y="2028414"/>
            <a:ext cx="1038537" cy="996996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Calibri" panose="020F0502020204030204"/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888830" y="5952476"/>
            <a:ext cx="2677255" cy="1176217"/>
            <a:chOff x="5939501" y="3292669"/>
            <a:chExt cx="2677254" cy="1176217"/>
          </a:xfrm>
        </p:grpSpPr>
        <p:sp>
          <p:nvSpPr>
            <p:cNvPr id="32" name="文本框 9"/>
            <p:cNvSpPr txBox="1"/>
            <p:nvPr/>
          </p:nvSpPr>
          <p:spPr>
            <a:xfrm>
              <a:off x="5939502" y="3292669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成本预算</a:t>
              </a:r>
            </a:p>
          </p:txBody>
        </p:sp>
        <p:sp>
          <p:nvSpPr>
            <p:cNvPr id="33" name="文本框 9"/>
            <p:cNvSpPr txBox="1"/>
            <p:nvPr/>
          </p:nvSpPr>
          <p:spPr>
            <a:xfrm>
              <a:off x="5939501" y="3726589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资金缺口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939502" y="4161109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融资计划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159784" y="5954002"/>
            <a:ext cx="2677255" cy="734754"/>
            <a:chOff x="8210456" y="3294197"/>
            <a:chExt cx="2677254" cy="734754"/>
          </a:xfrm>
        </p:grpSpPr>
        <p:sp>
          <p:nvSpPr>
            <p:cNvPr id="36" name="文本框 9"/>
            <p:cNvSpPr txBox="1"/>
            <p:nvPr/>
          </p:nvSpPr>
          <p:spPr>
            <a:xfrm>
              <a:off x="8210456" y="329419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资金主要用途</a:t>
              </a:r>
            </a:p>
          </p:txBody>
        </p:sp>
        <p:sp>
          <p:nvSpPr>
            <p:cNvPr id="37" name="文本框 9"/>
            <p:cNvSpPr txBox="1"/>
            <p:nvPr/>
          </p:nvSpPr>
          <p:spPr>
            <a:xfrm>
              <a:off x="8210457" y="3721174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结束语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53"/>
          <p:cNvCxnSpPr/>
          <p:nvPr/>
        </p:nvCxnSpPr>
        <p:spPr>
          <a:xfrm>
            <a:off x="2203175" y="4179993"/>
            <a:ext cx="0" cy="454327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3" name="Straight Connector 56"/>
          <p:cNvCxnSpPr/>
          <p:nvPr/>
        </p:nvCxnSpPr>
        <p:spPr>
          <a:xfrm>
            <a:off x="4056150" y="4179993"/>
            <a:ext cx="0" cy="454327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4" name="Straight Connector 57"/>
          <p:cNvCxnSpPr/>
          <p:nvPr/>
        </p:nvCxnSpPr>
        <p:spPr>
          <a:xfrm>
            <a:off x="7666130" y="4179993"/>
            <a:ext cx="0" cy="454327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5" name="Straight Connector 58"/>
          <p:cNvCxnSpPr/>
          <p:nvPr/>
        </p:nvCxnSpPr>
        <p:spPr>
          <a:xfrm>
            <a:off x="9518165" y="4179993"/>
            <a:ext cx="0" cy="454327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6" name="Straight Connector 45"/>
          <p:cNvCxnSpPr/>
          <p:nvPr/>
        </p:nvCxnSpPr>
        <p:spPr>
          <a:xfrm>
            <a:off x="5866217" y="3941735"/>
            <a:ext cx="0" cy="692584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7" name="Straight Connector 7"/>
          <p:cNvCxnSpPr/>
          <p:nvPr/>
        </p:nvCxnSpPr>
        <p:spPr>
          <a:xfrm>
            <a:off x="2203175" y="4179991"/>
            <a:ext cx="7314989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8" name="Oval 22"/>
          <p:cNvSpPr/>
          <p:nvPr/>
        </p:nvSpPr>
        <p:spPr>
          <a:xfrm>
            <a:off x="5155218" y="2564969"/>
            <a:ext cx="1376407" cy="1376766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  <a:endParaRPr lang="en-US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9" name="Oval 13"/>
          <p:cNvSpPr/>
          <p:nvPr/>
        </p:nvSpPr>
        <p:spPr>
          <a:xfrm>
            <a:off x="5506003" y="4545217"/>
            <a:ext cx="720428" cy="720616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0" name="Freeform 46"/>
          <p:cNvSpPr>
            <a:spLocks noChangeAspect="1" noChangeArrowheads="1"/>
          </p:cNvSpPr>
          <p:nvPr/>
        </p:nvSpPr>
        <p:spPr bwMode="auto">
          <a:xfrm>
            <a:off x="5690682" y="4723353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1" name="Freeform 204"/>
          <p:cNvSpPr>
            <a:spLocks noEditPoints="1"/>
          </p:cNvSpPr>
          <p:nvPr/>
        </p:nvSpPr>
        <p:spPr bwMode="auto">
          <a:xfrm>
            <a:off x="9098283" y="2335698"/>
            <a:ext cx="399756" cy="1606039"/>
          </a:xfrm>
          <a:custGeom>
            <a:avLst/>
            <a:gdLst>
              <a:gd name="T0" fmla="*/ 280 w 287"/>
              <a:gd name="T1" fmla="*/ 271 h 1160"/>
              <a:gd name="T2" fmla="*/ 247 w 287"/>
              <a:gd name="T3" fmla="*/ 188 h 1160"/>
              <a:gd name="T4" fmla="*/ 213 w 287"/>
              <a:gd name="T5" fmla="*/ 135 h 1160"/>
              <a:gd name="T6" fmla="*/ 181 w 287"/>
              <a:gd name="T7" fmla="*/ 23 h 1160"/>
              <a:gd name="T8" fmla="*/ 82 w 287"/>
              <a:gd name="T9" fmla="*/ 57 h 1160"/>
              <a:gd name="T10" fmla="*/ 76 w 287"/>
              <a:gd name="T11" fmla="*/ 189 h 1160"/>
              <a:gd name="T12" fmla="*/ 40 w 287"/>
              <a:gd name="T13" fmla="*/ 237 h 1160"/>
              <a:gd name="T14" fmla="*/ 4 w 287"/>
              <a:gd name="T15" fmla="*/ 366 h 1160"/>
              <a:gd name="T16" fmla="*/ 7 w 287"/>
              <a:gd name="T17" fmla="*/ 412 h 1160"/>
              <a:gd name="T18" fmla="*/ 40 w 287"/>
              <a:gd name="T19" fmla="*/ 467 h 1160"/>
              <a:gd name="T20" fmla="*/ 35 w 287"/>
              <a:gd name="T21" fmla="*/ 546 h 1160"/>
              <a:gd name="T22" fmla="*/ 27 w 287"/>
              <a:gd name="T23" fmla="*/ 759 h 1160"/>
              <a:gd name="T24" fmla="*/ 47 w 287"/>
              <a:gd name="T25" fmla="*/ 843 h 1160"/>
              <a:gd name="T26" fmla="*/ 75 w 287"/>
              <a:gd name="T27" fmla="*/ 1036 h 1160"/>
              <a:gd name="T28" fmla="*/ 44 w 287"/>
              <a:gd name="T29" fmla="*/ 1127 h 1160"/>
              <a:gd name="T30" fmla="*/ 70 w 287"/>
              <a:gd name="T31" fmla="*/ 1155 h 1160"/>
              <a:gd name="T32" fmla="*/ 108 w 287"/>
              <a:gd name="T33" fmla="*/ 1107 h 1160"/>
              <a:gd name="T34" fmla="*/ 107 w 287"/>
              <a:gd name="T35" fmla="*/ 1141 h 1160"/>
              <a:gd name="T36" fmla="*/ 119 w 287"/>
              <a:gd name="T37" fmla="*/ 1132 h 1160"/>
              <a:gd name="T38" fmla="*/ 117 w 287"/>
              <a:gd name="T39" fmla="*/ 1050 h 1160"/>
              <a:gd name="T40" fmla="*/ 115 w 287"/>
              <a:gd name="T41" fmla="*/ 885 h 1160"/>
              <a:gd name="T42" fmla="*/ 167 w 287"/>
              <a:gd name="T43" fmla="*/ 851 h 1160"/>
              <a:gd name="T44" fmla="*/ 169 w 287"/>
              <a:gd name="T45" fmla="*/ 977 h 1160"/>
              <a:gd name="T46" fmla="*/ 154 w 287"/>
              <a:gd name="T47" fmla="*/ 1096 h 1160"/>
              <a:gd name="T48" fmla="*/ 148 w 287"/>
              <a:gd name="T49" fmla="*/ 1159 h 1160"/>
              <a:gd name="T50" fmla="*/ 205 w 287"/>
              <a:gd name="T51" fmla="*/ 1104 h 1160"/>
              <a:gd name="T52" fmla="*/ 202 w 287"/>
              <a:gd name="T53" fmla="*/ 1043 h 1160"/>
              <a:gd name="T54" fmla="*/ 234 w 287"/>
              <a:gd name="T55" fmla="*/ 852 h 1160"/>
              <a:gd name="T56" fmla="*/ 251 w 287"/>
              <a:gd name="T57" fmla="*/ 721 h 1160"/>
              <a:gd name="T58" fmla="*/ 265 w 287"/>
              <a:gd name="T59" fmla="*/ 535 h 1160"/>
              <a:gd name="T60" fmla="*/ 258 w 287"/>
              <a:gd name="T61" fmla="*/ 449 h 1160"/>
              <a:gd name="T62" fmla="*/ 244 w 287"/>
              <a:gd name="T63" fmla="*/ 388 h 1160"/>
              <a:gd name="T64" fmla="*/ 102 w 287"/>
              <a:gd name="T65" fmla="*/ 452 h 1160"/>
              <a:gd name="T66" fmla="*/ 114 w 287"/>
              <a:gd name="T67" fmla="*/ 452 h 1160"/>
              <a:gd name="T68" fmla="*/ 168 w 287"/>
              <a:gd name="T69" fmla="*/ 213 h 1160"/>
              <a:gd name="T70" fmla="*/ 117 w 287"/>
              <a:gd name="T71" fmla="*/ 344 h 1160"/>
              <a:gd name="T72" fmla="*/ 114 w 287"/>
              <a:gd name="T73" fmla="*/ 257 h 1160"/>
              <a:gd name="T74" fmla="*/ 102 w 287"/>
              <a:gd name="T75" fmla="*/ 205 h 1160"/>
              <a:gd name="T76" fmla="*/ 134 w 287"/>
              <a:gd name="T77" fmla="*/ 223 h 1160"/>
              <a:gd name="T78" fmla="*/ 152 w 287"/>
              <a:gd name="T79" fmla="*/ 222 h 1160"/>
              <a:gd name="T80" fmla="*/ 159 w 287"/>
              <a:gd name="T81" fmla="*/ 184 h 1160"/>
              <a:gd name="T82" fmla="*/ 189 w 287"/>
              <a:gd name="T83" fmla="*/ 176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7" h="1160">
                <a:moveTo>
                  <a:pt x="257" y="366"/>
                </a:moveTo>
                <a:cubicBezTo>
                  <a:pt x="258" y="353"/>
                  <a:pt x="279" y="285"/>
                  <a:pt x="280" y="271"/>
                </a:cubicBezTo>
                <a:cubicBezTo>
                  <a:pt x="281" y="257"/>
                  <a:pt x="287" y="214"/>
                  <a:pt x="282" y="199"/>
                </a:cubicBezTo>
                <a:cubicBezTo>
                  <a:pt x="277" y="183"/>
                  <a:pt x="247" y="188"/>
                  <a:pt x="247" y="188"/>
                </a:cubicBezTo>
                <a:cubicBezTo>
                  <a:pt x="247" y="188"/>
                  <a:pt x="240" y="172"/>
                  <a:pt x="226" y="168"/>
                </a:cubicBezTo>
                <a:cubicBezTo>
                  <a:pt x="211" y="164"/>
                  <a:pt x="229" y="145"/>
                  <a:pt x="213" y="135"/>
                </a:cubicBezTo>
                <a:cubicBezTo>
                  <a:pt x="203" y="128"/>
                  <a:pt x="206" y="92"/>
                  <a:pt x="202" y="78"/>
                </a:cubicBezTo>
                <a:cubicBezTo>
                  <a:pt x="199" y="64"/>
                  <a:pt x="190" y="35"/>
                  <a:pt x="181" y="23"/>
                </a:cubicBezTo>
                <a:cubicBezTo>
                  <a:pt x="171" y="10"/>
                  <a:pt x="152" y="17"/>
                  <a:pt x="152" y="17"/>
                </a:cubicBezTo>
                <a:cubicBezTo>
                  <a:pt x="108" y="0"/>
                  <a:pt x="86" y="37"/>
                  <a:pt x="82" y="57"/>
                </a:cubicBezTo>
                <a:cubicBezTo>
                  <a:pt x="79" y="77"/>
                  <a:pt x="89" y="114"/>
                  <a:pt x="77" y="140"/>
                </a:cubicBezTo>
                <a:cubicBezTo>
                  <a:pt x="66" y="165"/>
                  <a:pt x="91" y="174"/>
                  <a:pt x="76" y="189"/>
                </a:cubicBezTo>
                <a:cubicBezTo>
                  <a:pt x="60" y="203"/>
                  <a:pt x="74" y="208"/>
                  <a:pt x="59" y="215"/>
                </a:cubicBezTo>
                <a:cubicBezTo>
                  <a:pt x="45" y="221"/>
                  <a:pt x="40" y="224"/>
                  <a:pt x="40" y="237"/>
                </a:cubicBezTo>
                <a:cubicBezTo>
                  <a:pt x="40" y="250"/>
                  <a:pt x="28" y="284"/>
                  <a:pt x="22" y="314"/>
                </a:cubicBezTo>
                <a:cubicBezTo>
                  <a:pt x="15" y="344"/>
                  <a:pt x="8" y="355"/>
                  <a:pt x="4" y="366"/>
                </a:cubicBezTo>
                <a:cubicBezTo>
                  <a:pt x="0" y="378"/>
                  <a:pt x="2" y="382"/>
                  <a:pt x="4" y="388"/>
                </a:cubicBezTo>
                <a:cubicBezTo>
                  <a:pt x="6" y="393"/>
                  <a:pt x="7" y="394"/>
                  <a:pt x="7" y="412"/>
                </a:cubicBezTo>
                <a:cubicBezTo>
                  <a:pt x="7" y="431"/>
                  <a:pt x="38" y="434"/>
                  <a:pt x="38" y="434"/>
                </a:cubicBezTo>
                <a:cubicBezTo>
                  <a:pt x="38" y="434"/>
                  <a:pt x="40" y="451"/>
                  <a:pt x="40" y="467"/>
                </a:cubicBezTo>
                <a:cubicBezTo>
                  <a:pt x="40" y="482"/>
                  <a:pt x="30" y="526"/>
                  <a:pt x="28" y="538"/>
                </a:cubicBezTo>
                <a:cubicBezTo>
                  <a:pt x="26" y="550"/>
                  <a:pt x="35" y="546"/>
                  <a:pt x="35" y="546"/>
                </a:cubicBezTo>
                <a:cubicBezTo>
                  <a:pt x="35" y="546"/>
                  <a:pt x="35" y="559"/>
                  <a:pt x="33" y="578"/>
                </a:cubicBezTo>
                <a:cubicBezTo>
                  <a:pt x="30" y="597"/>
                  <a:pt x="27" y="724"/>
                  <a:pt x="27" y="759"/>
                </a:cubicBezTo>
                <a:cubicBezTo>
                  <a:pt x="27" y="794"/>
                  <a:pt x="23" y="842"/>
                  <a:pt x="27" y="842"/>
                </a:cubicBezTo>
                <a:cubicBezTo>
                  <a:pt x="32" y="842"/>
                  <a:pt x="47" y="843"/>
                  <a:pt x="47" y="843"/>
                </a:cubicBezTo>
                <a:cubicBezTo>
                  <a:pt x="47" y="843"/>
                  <a:pt x="45" y="866"/>
                  <a:pt x="46" y="895"/>
                </a:cubicBezTo>
                <a:cubicBezTo>
                  <a:pt x="47" y="923"/>
                  <a:pt x="70" y="1014"/>
                  <a:pt x="75" y="1036"/>
                </a:cubicBezTo>
                <a:cubicBezTo>
                  <a:pt x="79" y="1059"/>
                  <a:pt x="78" y="1079"/>
                  <a:pt x="70" y="1091"/>
                </a:cubicBezTo>
                <a:cubicBezTo>
                  <a:pt x="63" y="1103"/>
                  <a:pt x="57" y="1118"/>
                  <a:pt x="44" y="1127"/>
                </a:cubicBezTo>
                <a:cubicBezTo>
                  <a:pt x="31" y="1137"/>
                  <a:pt x="26" y="1141"/>
                  <a:pt x="28" y="1150"/>
                </a:cubicBezTo>
                <a:cubicBezTo>
                  <a:pt x="30" y="1158"/>
                  <a:pt x="46" y="1156"/>
                  <a:pt x="70" y="1155"/>
                </a:cubicBezTo>
                <a:cubicBezTo>
                  <a:pt x="94" y="1154"/>
                  <a:pt x="91" y="1139"/>
                  <a:pt x="94" y="1132"/>
                </a:cubicBezTo>
                <a:cubicBezTo>
                  <a:pt x="97" y="1125"/>
                  <a:pt x="108" y="1107"/>
                  <a:pt x="108" y="1107"/>
                </a:cubicBezTo>
                <a:cubicBezTo>
                  <a:pt x="108" y="1107"/>
                  <a:pt x="111" y="1110"/>
                  <a:pt x="111" y="1118"/>
                </a:cubicBezTo>
                <a:cubicBezTo>
                  <a:pt x="111" y="1127"/>
                  <a:pt x="107" y="1141"/>
                  <a:pt x="107" y="1141"/>
                </a:cubicBezTo>
                <a:cubicBezTo>
                  <a:pt x="117" y="1141"/>
                  <a:pt x="117" y="1141"/>
                  <a:pt x="117" y="1141"/>
                </a:cubicBezTo>
                <a:cubicBezTo>
                  <a:pt x="117" y="1141"/>
                  <a:pt x="120" y="1140"/>
                  <a:pt x="119" y="1132"/>
                </a:cubicBezTo>
                <a:cubicBezTo>
                  <a:pt x="118" y="1124"/>
                  <a:pt x="123" y="1106"/>
                  <a:pt x="127" y="1091"/>
                </a:cubicBezTo>
                <a:cubicBezTo>
                  <a:pt x="132" y="1075"/>
                  <a:pt x="123" y="1057"/>
                  <a:pt x="117" y="1050"/>
                </a:cubicBezTo>
                <a:cubicBezTo>
                  <a:pt x="112" y="1044"/>
                  <a:pt x="114" y="1009"/>
                  <a:pt x="115" y="974"/>
                </a:cubicBezTo>
                <a:cubicBezTo>
                  <a:pt x="117" y="939"/>
                  <a:pt x="119" y="901"/>
                  <a:pt x="115" y="885"/>
                </a:cubicBezTo>
                <a:cubicBezTo>
                  <a:pt x="112" y="868"/>
                  <a:pt x="107" y="846"/>
                  <a:pt x="107" y="846"/>
                </a:cubicBezTo>
                <a:cubicBezTo>
                  <a:pt x="167" y="851"/>
                  <a:pt x="167" y="851"/>
                  <a:pt x="167" y="851"/>
                </a:cubicBezTo>
                <a:cubicBezTo>
                  <a:pt x="167" y="851"/>
                  <a:pt x="169" y="863"/>
                  <a:pt x="169" y="889"/>
                </a:cubicBezTo>
                <a:cubicBezTo>
                  <a:pt x="169" y="916"/>
                  <a:pt x="169" y="934"/>
                  <a:pt x="169" y="977"/>
                </a:cubicBezTo>
                <a:cubicBezTo>
                  <a:pt x="169" y="1019"/>
                  <a:pt x="165" y="1035"/>
                  <a:pt x="160" y="1051"/>
                </a:cubicBezTo>
                <a:cubicBezTo>
                  <a:pt x="156" y="1068"/>
                  <a:pt x="159" y="1080"/>
                  <a:pt x="154" y="1096"/>
                </a:cubicBezTo>
                <a:cubicBezTo>
                  <a:pt x="149" y="1113"/>
                  <a:pt x="140" y="1125"/>
                  <a:pt x="135" y="1134"/>
                </a:cubicBezTo>
                <a:cubicBezTo>
                  <a:pt x="129" y="1143"/>
                  <a:pt x="127" y="1158"/>
                  <a:pt x="148" y="1159"/>
                </a:cubicBezTo>
                <a:cubicBezTo>
                  <a:pt x="170" y="1160"/>
                  <a:pt x="196" y="1150"/>
                  <a:pt x="196" y="1140"/>
                </a:cubicBezTo>
                <a:cubicBezTo>
                  <a:pt x="196" y="1131"/>
                  <a:pt x="198" y="1119"/>
                  <a:pt x="205" y="1104"/>
                </a:cubicBezTo>
                <a:cubicBezTo>
                  <a:pt x="213" y="1088"/>
                  <a:pt x="206" y="1075"/>
                  <a:pt x="204" y="1069"/>
                </a:cubicBezTo>
                <a:cubicBezTo>
                  <a:pt x="201" y="1062"/>
                  <a:pt x="202" y="1055"/>
                  <a:pt x="202" y="1043"/>
                </a:cubicBezTo>
                <a:cubicBezTo>
                  <a:pt x="202" y="1031"/>
                  <a:pt x="213" y="991"/>
                  <a:pt x="225" y="947"/>
                </a:cubicBezTo>
                <a:cubicBezTo>
                  <a:pt x="237" y="903"/>
                  <a:pt x="234" y="852"/>
                  <a:pt x="234" y="852"/>
                </a:cubicBezTo>
                <a:cubicBezTo>
                  <a:pt x="243" y="852"/>
                  <a:pt x="243" y="852"/>
                  <a:pt x="243" y="852"/>
                </a:cubicBezTo>
                <a:cubicBezTo>
                  <a:pt x="243" y="852"/>
                  <a:pt x="244" y="787"/>
                  <a:pt x="251" y="721"/>
                </a:cubicBezTo>
                <a:cubicBezTo>
                  <a:pt x="258" y="654"/>
                  <a:pt x="248" y="585"/>
                  <a:pt x="248" y="566"/>
                </a:cubicBezTo>
                <a:cubicBezTo>
                  <a:pt x="248" y="547"/>
                  <a:pt x="255" y="539"/>
                  <a:pt x="265" y="535"/>
                </a:cubicBezTo>
                <a:cubicBezTo>
                  <a:pt x="276" y="530"/>
                  <a:pt x="277" y="528"/>
                  <a:pt x="272" y="510"/>
                </a:cubicBezTo>
                <a:cubicBezTo>
                  <a:pt x="266" y="492"/>
                  <a:pt x="258" y="449"/>
                  <a:pt x="258" y="449"/>
                </a:cubicBezTo>
                <a:cubicBezTo>
                  <a:pt x="258" y="449"/>
                  <a:pt x="257" y="443"/>
                  <a:pt x="251" y="424"/>
                </a:cubicBezTo>
                <a:cubicBezTo>
                  <a:pt x="244" y="406"/>
                  <a:pt x="244" y="388"/>
                  <a:pt x="244" y="388"/>
                </a:cubicBezTo>
                <a:cubicBezTo>
                  <a:pt x="244" y="388"/>
                  <a:pt x="256" y="378"/>
                  <a:pt x="257" y="366"/>
                </a:cubicBezTo>
                <a:close/>
                <a:moveTo>
                  <a:pt x="102" y="452"/>
                </a:moveTo>
                <a:cubicBezTo>
                  <a:pt x="110" y="434"/>
                  <a:pt x="110" y="434"/>
                  <a:pt x="110" y="434"/>
                </a:cubicBezTo>
                <a:cubicBezTo>
                  <a:pt x="114" y="452"/>
                  <a:pt x="114" y="452"/>
                  <a:pt x="114" y="452"/>
                </a:cubicBezTo>
                <a:lnTo>
                  <a:pt x="102" y="452"/>
                </a:lnTo>
                <a:close/>
                <a:moveTo>
                  <a:pt x="168" y="213"/>
                </a:moveTo>
                <a:cubicBezTo>
                  <a:pt x="158" y="230"/>
                  <a:pt x="141" y="260"/>
                  <a:pt x="135" y="285"/>
                </a:cubicBezTo>
                <a:cubicBezTo>
                  <a:pt x="128" y="309"/>
                  <a:pt x="117" y="344"/>
                  <a:pt x="117" y="344"/>
                </a:cubicBezTo>
                <a:cubicBezTo>
                  <a:pt x="117" y="344"/>
                  <a:pt x="116" y="338"/>
                  <a:pt x="115" y="329"/>
                </a:cubicBezTo>
                <a:cubicBezTo>
                  <a:pt x="114" y="320"/>
                  <a:pt x="114" y="277"/>
                  <a:pt x="114" y="257"/>
                </a:cubicBezTo>
                <a:cubicBezTo>
                  <a:pt x="114" y="237"/>
                  <a:pt x="115" y="220"/>
                  <a:pt x="112" y="219"/>
                </a:cubicBezTo>
                <a:cubicBezTo>
                  <a:pt x="108" y="217"/>
                  <a:pt x="102" y="205"/>
                  <a:pt x="102" y="205"/>
                </a:cubicBezTo>
                <a:cubicBezTo>
                  <a:pt x="124" y="175"/>
                  <a:pt x="124" y="175"/>
                  <a:pt x="124" y="175"/>
                </a:cubicBezTo>
                <a:cubicBezTo>
                  <a:pt x="117" y="218"/>
                  <a:pt x="129" y="210"/>
                  <a:pt x="134" y="223"/>
                </a:cubicBezTo>
                <a:cubicBezTo>
                  <a:pt x="138" y="236"/>
                  <a:pt x="133" y="269"/>
                  <a:pt x="136" y="253"/>
                </a:cubicBezTo>
                <a:cubicBezTo>
                  <a:pt x="138" y="238"/>
                  <a:pt x="146" y="237"/>
                  <a:pt x="152" y="222"/>
                </a:cubicBezTo>
                <a:cubicBezTo>
                  <a:pt x="159" y="207"/>
                  <a:pt x="139" y="196"/>
                  <a:pt x="139" y="196"/>
                </a:cubicBezTo>
                <a:cubicBezTo>
                  <a:pt x="139" y="196"/>
                  <a:pt x="150" y="192"/>
                  <a:pt x="159" y="184"/>
                </a:cubicBezTo>
                <a:cubicBezTo>
                  <a:pt x="169" y="175"/>
                  <a:pt x="182" y="164"/>
                  <a:pt x="182" y="164"/>
                </a:cubicBezTo>
                <a:cubicBezTo>
                  <a:pt x="189" y="176"/>
                  <a:pt x="189" y="176"/>
                  <a:pt x="189" y="176"/>
                </a:cubicBezTo>
                <a:cubicBezTo>
                  <a:pt x="189" y="176"/>
                  <a:pt x="178" y="196"/>
                  <a:pt x="168" y="213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Freeform 200"/>
          <p:cNvSpPr>
            <a:spLocks noEditPoints="1"/>
          </p:cNvSpPr>
          <p:nvPr/>
        </p:nvSpPr>
        <p:spPr bwMode="auto">
          <a:xfrm>
            <a:off x="2214269" y="2333716"/>
            <a:ext cx="508891" cy="1608020"/>
          </a:xfrm>
          <a:custGeom>
            <a:avLst/>
            <a:gdLst>
              <a:gd name="T0" fmla="*/ 412 w 463"/>
              <a:gd name="T1" fmla="*/ 379 h 1470"/>
              <a:gd name="T2" fmla="*/ 323 w 463"/>
              <a:gd name="T3" fmla="*/ 262 h 1470"/>
              <a:gd name="T4" fmla="*/ 285 w 463"/>
              <a:gd name="T5" fmla="*/ 285 h 1470"/>
              <a:gd name="T6" fmla="*/ 267 w 463"/>
              <a:gd name="T7" fmla="*/ 261 h 1470"/>
              <a:gd name="T8" fmla="*/ 184 w 463"/>
              <a:gd name="T9" fmla="*/ 204 h 1470"/>
              <a:gd name="T10" fmla="*/ 217 w 463"/>
              <a:gd name="T11" fmla="*/ 229 h 1470"/>
              <a:gd name="T12" fmla="*/ 275 w 463"/>
              <a:gd name="T13" fmla="*/ 231 h 1470"/>
              <a:gd name="T14" fmla="*/ 275 w 463"/>
              <a:gd name="T15" fmla="*/ 231 h 1470"/>
              <a:gd name="T16" fmla="*/ 280 w 463"/>
              <a:gd name="T17" fmla="*/ 213 h 1470"/>
              <a:gd name="T18" fmla="*/ 313 w 463"/>
              <a:gd name="T19" fmla="*/ 121 h 1470"/>
              <a:gd name="T20" fmla="*/ 312 w 463"/>
              <a:gd name="T21" fmla="*/ 65 h 1470"/>
              <a:gd name="T22" fmla="*/ 194 w 463"/>
              <a:gd name="T23" fmla="*/ 42 h 1470"/>
              <a:gd name="T24" fmla="*/ 186 w 463"/>
              <a:gd name="T25" fmla="*/ 51 h 1470"/>
              <a:gd name="T26" fmla="*/ 175 w 463"/>
              <a:gd name="T27" fmla="*/ 119 h 1470"/>
              <a:gd name="T28" fmla="*/ 178 w 463"/>
              <a:gd name="T29" fmla="*/ 165 h 1470"/>
              <a:gd name="T30" fmla="*/ 181 w 463"/>
              <a:gd name="T31" fmla="*/ 201 h 1470"/>
              <a:gd name="T32" fmla="*/ 175 w 463"/>
              <a:gd name="T33" fmla="*/ 217 h 1470"/>
              <a:gd name="T34" fmla="*/ 79 w 463"/>
              <a:gd name="T35" fmla="*/ 333 h 1470"/>
              <a:gd name="T36" fmla="*/ 104 w 463"/>
              <a:gd name="T37" fmla="*/ 477 h 1470"/>
              <a:gd name="T38" fmla="*/ 99 w 463"/>
              <a:gd name="T39" fmla="*/ 610 h 1470"/>
              <a:gd name="T40" fmla="*/ 85 w 463"/>
              <a:gd name="T41" fmla="*/ 763 h 1470"/>
              <a:gd name="T42" fmla="*/ 69 w 463"/>
              <a:gd name="T43" fmla="*/ 975 h 1470"/>
              <a:gd name="T44" fmla="*/ 8 w 463"/>
              <a:gd name="T45" fmla="*/ 1383 h 1470"/>
              <a:gd name="T46" fmla="*/ 11 w 463"/>
              <a:gd name="T47" fmla="*/ 1423 h 1470"/>
              <a:gd name="T48" fmla="*/ 108 w 463"/>
              <a:gd name="T49" fmla="*/ 1468 h 1470"/>
              <a:gd name="T50" fmla="*/ 96 w 463"/>
              <a:gd name="T51" fmla="*/ 1398 h 1470"/>
              <a:gd name="T52" fmla="*/ 153 w 463"/>
              <a:gd name="T53" fmla="*/ 1231 h 1470"/>
              <a:gd name="T54" fmla="*/ 220 w 463"/>
              <a:gd name="T55" fmla="*/ 1100 h 1470"/>
              <a:gd name="T56" fmla="*/ 215 w 463"/>
              <a:gd name="T57" fmla="*/ 1363 h 1470"/>
              <a:gd name="T58" fmla="*/ 242 w 463"/>
              <a:gd name="T59" fmla="*/ 1391 h 1470"/>
              <a:gd name="T60" fmla="*/ 297 w 463"/>
              <a:gd name="T61" fmla="*/ 1388 h 1470"/>
              <a:gd name="T62" fmla="*/ 429 w 463"/>
              <a:gd name="T63" fmla="*/ 1397 h 1470"/>
              <a:gd name="T64" fmla="*/ 342 w 463"/>
              <a:gd name="T65" fmla="*/ 1344 h 1470"/>
              <a:gd name="T66" fmla="*/ 316 w 463"/>
              <a:gd name="T67" fmla="*/ 1300 h 1470"/>
              <a:gd name="T68" fmla="*/ 337 w 463"/>
              <a:gd name="T69" fmla="*/ 1080 h 1470"/>
              <a:gd name="T70" fmla="*/ 376 w 463"/>
              <a:gd name="T71" fmla="*/ 792 h 1470"/>
              <a:gd name="T72" fmla="*/ 388 w 463"/>
              <a:gd name="T73" fmla="*/ 747 h 1470"/>
              <a:gd name="T74" fmla="*/ 359 w 463"/>
              <a:gd name="T75" fmla="*/ 534 h 1470"/>
              <a:gd name="T76" fmla="*/ 385 w 463"/>
              <a:gd name="T77" fmla="*/ 500 h 1470"/>
              <a:gd name="T78" fmla="*/ 454 w 463"/>
              <a:gd name="T79" fmla="*/ 422 h 1470"/>
              <a:gd name="T80" fmla="*/ 330 w 463"/>
              <a:gd name="T81" fmla="*/ 437 h 1470"/>
              <a:gd name="T82" fmla="*/ 327 w 463"/>
              <a:gd name="T83" fmla="*/ 411 h 1470"/>
              <a:gd name="T84" fmla="*/ 311 w 463"/>
              <a:gd name="T85" fmla="*/ 458 h 1470"/>
              <a:gd name="T86" fmla="*/ 353 w 463"/>
              <a:gd name="T87" fmla="*/ 483 h 1470"/>
              <a:gd name="T88" fmla="*/ 350 w 463"/>
              <a:gd name="T89" fmla="*/ 540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470">
                <a:moveTo>
                  <a:pt x="454" y="422"/>
                </a:moveTo>
                <a:cubicBezTo>
                  <a:pt x="448" y="394"/>
                  <a:pt x="430" y="395"/>
                  <a:pt x="412" y="379"/>
                </a:cubicBezTo>
                <a:cubicBezTo>
                  <a:pt x="395" y="363"/>
                  <a:pt x="381" y="350"/>
                  <a:pt x="379" y="321"/>
                </a:cubicBezTo>
                <a:cubicBezTo>
                  <a:pt x="376" y="291"/>
                  <a:pt x="344" y="267"/>
                  <a:pt x="323" y="262"/>
                </a:cubicBezTo>
                <a:cubicBezTo>
                  <a:pt x="304" y="258"/>
                  <a:pt x="286" y="248"/>
                  <a:pt x="281" y="246"/>
                </a:cubicBezTo>
                <a:cubicBezTo>
                  <a:pt x="280" y="254"/>
                  <a:pt x="283" y="272"/>
                  <a:pt x="285" y="285"/>
                </a:cubicBezTo>
                <a:cubicBezTo>
                  <a:pt x="284" y="286"/>
                  <a:pt x="282" y="284"/>
                  <a:pt x="281" y="281"/>
                </a:cubicBezTo>
                <a:cubicBezTo>
                  <a:pt x="274" y="266"/>
                  <a:pt x="272" y="258"/>
                  <a:pt x="267" y="261"/>
                </a:cubicBezTo>
                <a:cubicBezTo>
                  <a:pt x="263" y="263"/>
                  <a:pt x="260" y="273"/>
                  <a:pt x="257" y="282"/>
                </a:cubicBezTo>
                <a:cubicBezTo>
                  <a:pt x="241" y="262"/>
                  <a:pt x="203" y="221"/>
                  <a:pt x="184" y="204"/>
                </a:cubicBezTo>
                <a:cubicBezTo>
                  <a:pt x="185" y="202"/>
                  <a:pt x="187" y="200"/>
                  <a:pt x="189" y="199"/>
                </a:cubicBezTo>
                <a:cubicBezTo>
                  <a:pt x="194" y="208"/>
                  <a:pt x="205" y="223"/>
                  <a:pt x="217" y="229"/>
                </a:cubicBezTo>
                <a:cubicBezTo>
                  <a:pt x="232" y="237"/>
                  <a:pt x="266" y="257"/>
                  <a:pt x="266" y="257"/>
                </a:cubicBezTo>
                <a:cubicBezTo>
                  <a:pt x="266" y="257"/>
                  <a:pt x="273" y="241"/>
                  <a:pt x="275" y="231"/>
                </a:cubicBezTo>
                <a:cubicBezTo>
                  <a:pt x="275" y="230"/>
                  <a:pt x="275" y="230"/>
                  <a:pt x="275" y="230"/>
                </a:cubicBezTo>
                <a:cubicBezTo>
                  <a:pt x="275" y="231"/>
                  <a:pt x="275" y="231"/>
                  <a:pt x="275" y="231"/>
                </a:cubicBezTo>
                <a:cubicBezTo>
                  <a:pt x="275" y="230"/>
                  <a:pt x="275" y="228"/>
                  <a:pt x="275" y="227"/>
                </a:cubicBezTo>
                <a:cubicBezTo>
                  <a:pt x="275" y="220"/>
                  <a:pt x="273" y="215"/>
                  <a:pt x="280" y="213"/>
                </a:cubicBezTo>
                <a:cubicBezTo>
                  <a:pt x="288" y="211"/>
                  <a:pt x="299" y="185"/>
                  <a:pt x="302" y="169"/>
                </a:cubicBezTo>
                <a:cubicBezTo>
                  <a:pt x="306" y="153"/>
                  <a:pt x="306" y="139"/>
                  <a:pt x="313" y="121"/>
                </a:cubicBezTo>
                <a:cubicBezTo>
                  <a:pt x="321" y="104"/>
                  <a:pt x="320" y="87"/>
                  <a:pt x="312" y="65"/>
                </a:cubicBezTo>
                <a:cubicBezTo>
                  <a:pt x="312" y="65"/>
                  <a:pt x="312" y="65"/>
                  <a:pt x="312" y="65"/>
                </a:cubicBezTo>
                <a:cubicBezTo>
                  <a:pt x="300" y="14"/>
                  <a:pt x="277" y="28"/>
                  <a:pt x="277" y="28"/>
                </a:cubicBezTo>
                <a:cubicBezTo>
                  <a:pt x="246" y="0"/>
                  <a:pt x="210" y="26"/>
                  <a:pt x="194" y="42"/>
                </a:cubicBezTo>
                <a:cubicBezTo>
                  <a:pt x="194" y="42"/>
                  <a:pt x="194" y="42"/>
                  <a:pt x="193" y="42"/>
                </a:cubicBezTo>
                <a:cubicBezTo>
                  <a:pt x="190" y="44"/>
                  <a:pt x="188" y="47"/>
                  <a:pt x="186" y="51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171" y="73"/>
                  <a:pt x="175" y="119"/>
                  <a:pt x="175" y="119"/>
                </a:cubicBezTo>
                <a:cubicBezTo>
                  <a:pt x="175" y="119"/>
                  <a:pt x="173" y="120"/>
                  <a:pt x="171" y="131"/>
                </a:cubicBezTo>
                <a:cubicBezTo>
                  <a:pt x="170" y="142"/>
                  <a:pt x="175" y="159"/>
                  <a:pt x="178" y="165"/>
                </a:cubicBezTo>
                <a:cubicBezTo>
                  <a:pt x="180" y="171"/>
                  <a:pt x="185" y="172"/>
                  <a:pt x="186" y="177"/>
                </a:cubicBezTo>
                <a:cubicBezTo>
                  <a:pt x="186" y="177"/>
                  <a:pt x="184" y="189"/>
                  <a:pt x="181" y="201"/>
                </a:cubicBezTo>
                <a:cubicBezTo>
                  <a:pt x="181" y="201"/>
                  <a:pt x="181" y="201"/>
                  <a:pt x="180" y="201"/>
                </a:cubicBezTo>
                <a:cubicBezTo>
                  <a:pt x="179" y="203"/>
                  <a:pt x="181" y="206"/>
                  <a:pt x="175" y="217"/>
                </a:cubicBezTo>
                <a:cubicBezTo>
                  <a:pt x="166" y="231"/>
                  <a:pt x="153" y="236"/>
                  <a:pt x="121" y="253"/>
                </a:cubicBezTo>
                <a:cubicBezTo>
                  <a:pt x="90" y="269"/>
                  <a:pt x="82" y="302"/>
                  <a:pt x="79" y="333"/>
                </a:cubicBezTo>
                <a:cubicBezTo>
                  <a:pt x="76" y="365"/>
                  <a:pt x="71" y="389"/>
                  <a:pt x="76" y="396"/>
                </a:cubicBezTo>
                <a:cubicBezTo>
                  <a:pt x="81" y="403"/>
                  <a:pt x="93" y="443"/>
                  <a:pt x="104" y="477"/>
                </a:cubicBezTo>
                <a:cubicBezTo>
                  <a:pt x="116" y="510"/>
                  <a:pt x="111" y="549"/>
                  <a:pt x="109" y="564"/>
                </a:cubicBezTo>
                <a:cubicBezTo>
                  <a:pt x="107" y="578"/>
                  <a:pt x="98" y="591"/>
                  <a:pt x="99" y="610"/>
                </a:cubicBezTo>
                <a:cubicBezTo>
                  <a:pt x="100" y="629"/>
                  <a:pt x="98" y="648"/>
                  <a:pt x="95" y="677"/>
                </a:cubicBezTo>
                <a:cubicBezTo>
                  <a:pt x="93" y="705"/>
                  <a:pt x="76" y="759"/>
                  <a:pt x="85" y="763"/>
                </a:cubicBezTo>
                <a:cubicBezTo>
                  <a:pt x="93" y="768"/>
                  <a:pt x="96" y="767"/>
                  <a:pt x="96" y="780"/>
                </a:cubicBezTo>
                <a:cubicBezTo>
                  <a:pt x="96" y="793"/>
                  <a:pt x="90" y="876"/>
                  <a:pt x="69" y="975"/>
                </a:cubicBezTo>
                <a:cubicBezTo>
                  <a:pt x="48" y="1075"/>
                  <a:pt x="16" y="1296"/>
                  <a:pt x="9" y="1338"/>
                </a:cubicBezTo>
                <a:cubicBezTo>
                  <a:pt x="2" y="1379"/>
                  <a:pt x="8" y="1383"/>
                  <a:pt x="8" y="1383"/>
                </a:cubicBezTo>
                <a:cubicBezTo>
                  <a:pt x="8" y="1383"/>
                  <a:pt x="8" y="1386"/>
                  <a:pt x="4" y="1398"/>
                </a:cubicBezTo>
                <a:cubicBezTo>
                  <a:pt x="0" y="1410"/>
                  <a:pt x="4" y="1418"/>
                  <a:pt x="11" y="1423"/>
                </a:cubicBezTo>
                <a:cubicBezTo>
                  <a:pt x="18" y="1428"/>
                  <a:pt x="19" y="1438"/>
                  <a:pt x="34" y="1449"/>
                </a:cubicBezTo>
                <a:cubicBezTo>
                  <a:pt x="48" y="1460"/>
                  <a:pt x="90" y="1470"/>
                  <a:pt x="108" y="1468"/>
                </a:cubicBezTo>
                <a:cubicBezTo>
                  <a:pt x="126" y="1466"/>
                  <a:pt x="121" y="1460"/>
                  <a:pt x="120" y="1442"/>
                </a:cubicBezTo>
                <a:cubicBezTo>
                  <a:pt x="119" y="1424"/>
                  <a:pt x="96" y="1398"/>
                  <a:pt x="96" y="1398"/>
                </a:cubicBezTo>
                <a:cubicBezTo>
                  <a:pt x="96" y="1398"/>
                  <a:pt x="95" y="1393"/>
                  <a:pt x="101" y="1390"/>
                </a:cubicBezTo>
                <a:cubicBezTo>
                  <a:pt x="107" y="1386"/>
                  <a:pt x="132" y="1306"/>
                  <a:pt x="153" y="1231"/>
                </a:cubicBezTo>
                <a:cubicBezTo>
                  <a:pt x="175" y="1157"/>
                  <a:pt x="214" y="1022"/>
                  <a:pt x="214" y="1022"/>
                </a:cubicBezTo>
                <a:cubicBezTo>
                  <a:pt x="214" y="1022"/>
                  <a:pt x="217" y="1061"/>
                  <a:pt x="220" y="1100"/>
                </a:cubicBezTo>
                <a:cubicBezTo>
                  <a:pt x="222" y="1139"/>
                  <a:pt x="224" y="1267"/>
                  <a:pt x="220" y="1300"/>
                </a:cubicBezTo>
                <a:cubicBezTo>
                  <a:pt x="215" y="1333"/>
                  <a:pt x="215" y="1363"/>
                  <a:pt x="215" y="1363"/>
                </a:cubicBezTo>
                <a:cubicBezTo>
                  <a:pt x="215" y="1363"/>
                  <a:pt x="215" y="1367"/>
                  <a:pt x="215" y="1378"/>
                </a:cubicBezTo>
                <a:cubicBezTo>
                  <a:pt x="215" y="1389"/>
                  <a:pt x="223" y="1389"/>
                  <a:pt x="242" y="1391"/>
                </a:cubicBezTo>
                <a:cubicBezTo>
                  <a:pt x="261" y="1393"/>
                  <a:pt x="287" y="1392"/>
                  <a:pt x="287" y="1392"/>
                </a:cubicBezTo>
                <a:cubicBezTo>
                  <a:pt x="287" y="1392"/>
                  <a:pt x="286" y="1383"/>
                  <a:pt x="297" y="1388"/>
                </a:cubicBezTo>
                <a:cubicBezTo>
                  <a:pt x="307" y="1392"/>
                  <a:pt x="329" y="1403"/>
                  <a:pt x="349" y="1403"/>
                </a:cubicBezTo>
                <a:cubicBezTo>
                  <a:pt x="369" y="1403"/>
                  <a:pt x="429" y="1412"/>
                  <a:pt x="429" y="1397"/>
                </a:cubicBezTo>
                <a:cubicBezTo>
                  <a:pt x="429" y="1382"/>
                  <a:pt x="406" y="1376"/>
                  <a:pt x="385" y="1376"/>
                </a:cubicBezTo>
                <a:cubicBezTo>
                  <a:pt x="365" y="1376"/>
                  <a:pt x="342" y="1344"/>
                  <a:pt x="342" y="1344"/>
                </a:cubicBezTo>
                <a:cubicBezTo>
                  <a:pt x="342" y="1344"/>
                  <a:pt x="342" y="1344"/>
                  <a:pt x="348" y="1340"/>
                </a:cubicBezTo>
                <a:cubicBezTo>
                  <a:pt x="353" y="1337"/>
                  <a:pt x="320" y="1312"/>
                  <a:pt x="316" y="1300"/>
                </a:cubicBezTo>
                <a:cubicBezTo>
                  <a:pt x="311" y="1288"/>
                  <a:pt x="312" y="1286"/>
                  <a:pt x="316" y="1257"/>
                </a:cubicBezTo>
                <a:cubicBezTo>
                  <a:pt x="319" y="1229"/>
                  <a:pt x="327" y="1136"/>
                  <a:pt x="337" y="1080"/>
                </a:cubicBezTo>
                <a:cubicBezTo>
                  <a:pt x="346" y="1023"/>
                  <a:pt x="358" y="968"/>
                  <a:pt x="365" y="920"/>
                </a:cubicBezTo>
                <a:cubicBezTo>
                  <a:pt x="372" y="871"/>
                  <a:pt x="376" y="792"/>
                  <a:pt x="376" y="792"/>
                </a:cubicBezTo>
                <a:cubicBezTo>
                  <a:pt x="376" y="792"/>
                  <a:pt x="380" y="791"/>
                  <a:pt x="387" y="785"/>
                </a:cubicBezTo>
                <a:cubicBezTo>
                  <a:pt x="394" y="779"/>
                  <a:pt x="392" y="764"/>
                  <a:pt x="388" y="747"/>
                </a:cubicBezTo>
                <a:cubicBezTo>
                  <a:pt x="385" y="729"/>
                  <a:pt x="380" y="656"/>
                  <a:pt x="377" y="621"/>
                </a:cubicBezTo>
                <a:cubicBezTo>
                  <a:pt x="373" y="586"/>
                  <a:pt x="359" y="534"/>
                  <a:pt x="359" y="534"/>
                </a:cubicBezTo>
                <a:cubicBezTo>
                  <a:pt x="359" y="534"/>
                  <a:pt x="370" y="529"/>
                  <a:pt x="377" y="522"/>
                </a:cubicBezTo>
                <a:cubicBezTo>
                  <a:pt x="384" y="516"/>
                  <a:pt x="385" y="500"/>
                  <a:pt x="385" y="500"/>
                </a:cubicBezTo>
                <a:cubicBezTo>
                  <a:pt x="385" y="500"/>
                  <a:pt x="428" y="504"/>
                  <a:pt x="446" y="496"/>
                </a:cubicBezTo>
                <a:cubicBezTo>
                  <a:pt x="463" y="489"/>
                  <a:pt x="460" y="450"/>
                  <a:pt x="454" y="422"/>
                </a:cubicBezTo>
                <a:close/>
                <a:moveTo>
                  <a:pt x="311" y="458"/>
                </a:moveTo>
                <a:cubicBezTo>
                  <a:pt x="311" y="458"/>
                  <a:pt x="330" y="452"/>
                  <a:pt x="330" y="437"/>
                </a:cubicBezTo>
                <a:cubicBezTo>
                  <a:pt x="330" y="421"/>
                  <a:pt x="315" y="411"/>
                  <a:pt x="308" y="410"/>
                </a:cubicBezTo>
                <a:cubicBezTo>
                  <a:pt x="301" y="410"/>
                  <a:pt x="313" y="399"/>
                  <a:pt x="327" y="411"/>
                </a:cubicBezTo>
                <a:cubicBezTo>
                  <a:pt x="342" y="423"/>
                  <a:pt x="353" y="475"/>
                  <a:pt x="353" y="475"/>
                </a:cubicBezTo>
                <a:cubicBezTo>
                  <a:pt x="353" y="475"/>
                  <a:pt x="323" y="463"/>
                  <a:pt x="311" y="458"/>
                </a:cubicBezTo>
                <a:close/>
                <a:moveTo>
                  <a:pt x="350" y="540"/>
                </a:moveTo>
                <a:cubicBezTo>
                  <a:pt x="350" y="540"/>
                  <a:pt x="352" y="500"/>
                  <a:pt x="353" y="483"/>
                </a:cubicBezTo>
                <a:cubicBezTo>
                  <a:pt x="362" y="531"/>
                  <a:pt x="362" y="531"/>
                  <a:pt x="362" y="531"/>
                </a:cubicBezTo>
                <a:lnTo>
                  <a:pt x="350" y="54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TextBox 692"/>
          <p:cNvSpPr txBox="1"/>
          <p:nvPr/>
        </p:nvSpPr>
        <p:spPr>
          <a:xfrm>
            <a:off x="2890164" y="2316454"/>
            <a:ext cx="17043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14" name="TextBox 692"/>
          <p:cNvSpPr txBox="1"/>
          <p:nvPr/>
        </p:nvSpPr>
        <p:spPr>
          <a:xfrm>
            <a:off x="7226967" y="2316454"/>
            <a:ext cx="17043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15" name="Oval 13"/>
          <p:cNvSpPr/>
          <p:nvPr/>
        </p:nvSpPr>
        <p:spPr>
          <a:xfrm>
            <a:off x="1842961" y="4545217"/>
            <a:ext cx="720428" cy="720616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Freeform 46"/>
          <p:cNvSpPr>
            <a:spLocks noChangeAspect="1" noChangeArrowheads="1"/>
          </p:cNvSpPr>
          <p:nvPr/>
        </p:nvSpPr>
        <p:spPr bwMode="auto">
          <a:xfrm>
            <a:off x="2027641" y="4723353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Oval 13"/>
          <p:cNvSpPr/>
          <p:nvPr/>
        </p:nvSpPr>
        <p:spPr>
          <a:xfrm>
            <a:off x="3707637" y="4545217"/>
            <a:ext cx="720428" cy="720616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Freeform 46"/>
          <p:cNvSpPr>
            <a:spLocks noChangeAspect="1" noChangeArrowheads="1"/>
          </p:cNvSpPr>
          <p:nvPr/>
        </p:nvSpPr>
        <p:spPr bwMode="auto">
          <a:xfrm>
            <a:off x="3892315" y="4723353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Oval 13"/>
          <p:cNvSpPr/>
          <p:nvPr/>
        </p:nvSpPr>
        <p:spPr>
          <a:xfrm>
            <a:off x="7316068" y="4545217"/>
            <a:ext cx="720428" cy="720616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Freeform 46"/>
          <p:cNvSpPr>
            <a:spLocks noChangeAspect="1" noChangeArrowheads="1"/>
          </p:cNvSpPr>
          <p:nvPr/>
        </p:nvSpPr>
        <p:spPr bwMode="auto">
          <a:xfrm>
            <a:off x="7500747" y="4723353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Oval 13"/>
          <p:cNvSpPr/>
          <p:nvPr/>
        </p:nvSpPr>
        <p:spPr>
          <a:xfrm>
            <a:off x="9169043" y="4545217"/>
            <a:ext cx="720428" cy="720616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Freeform 46"/>
          <p:cNvSpPr>
            <a:spLocks noChangeAspect="1" noChangeArrowheads="1"/>
          </p:cNvSpPr>
          <p:nvPr/>
        </p:nvSpPr>
        <p:spPr bwMode="auto">
          <a:xfrm>
            <a:off x="9353722" y="4723353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296541" y="5516237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161217" y="5516237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60949" y="5516237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759496" y="5516237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622623" y="5516237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91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5"/>
          <p:cNvSpPr>
            <a:spLocks/>
          </p:cNvSpPr>
          <p:nvPr/>
        </p:nvSpPr>
        <p:spPr bwMode="auto">
          <a:xfrm>
            <a:off x="712620" y="3843387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2061827" y="4605227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3411032" y="2319709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760239" y="4605227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2" name="Freeform 5"/>
          <p:cNvSpPr>
            <a:spLocks/>
          </p:cNvSpPr>
          <p:nvPr/>
        </p:nvSpPr>
        <p:spPr bwMode="auto">
          <a:xfrm>
            <a:off x="2061827" y="3081548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超越</a:t>
            </a: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3411032" y="3843387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开拓</a:t>
            </a: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4760239" y="3081548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引领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6109445" y="3843387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创新</a:t>
            </a:r>
            <a:endParaRPr kumimoji="0" lang="zh-CN" alt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6" name="TextBox 37"/>
          <p:cNvSpPr txBox="1"/>
          <p:nvPr/>
        </p:nvSpPr>
        <p:spPr>
          <a:xfrm>
            <a:off x="8341693" y="2167826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7" name="TextBox 38"/>
          <p:cNvSpPr txBox="1"/>
          <p:nvPr/>
        </p:nvSpPr>
        <p:spPr>
          <a:xfrm>
            <a:off x="8341695" y="1829175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8" name="TextBox 39"/>
          <p:cNvSpPr txBox="1"/>
          <p:nvPr/>
        </p:nvSpPr>
        <p:spPr>
          <a:xfrm>
            <a:off x="8341693" y="3385048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9" name="TextBox 40"/>
          <p:cNvSpPr txBox="1"/>
          <p:nvPr/>
        </p:nvSpPr>
        <p:spPr>
          <a:xfrm>
            <a:off x="8341695" y="3046397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0" name="TextBox 55"/>
          <p:cNvSpPr txBox="1"/>
          <p:nvPr/>
        </p:nvSpPr>
        <p:spPr>
          <a:xfrm>
            <a:off x="8341693" y="4602270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1" name="TextBox 56"/>
          <p:cNvSpPr txBox="1"/>
          <p:nvPr/>
        </p:nvSpPr>
        <p:spPr>
          <a:xfrm>
            <a:off x="8341695" y="4263619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2" name="TextBox 57"/>
          <p:cNvSpPr txBox="1"/>
          <p:nvPr/>
        </p:nvSpPr>
        <p:spPr>
          <a:xfrm>
            <a:off x="8341693" y="5819491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3" name="TextBox 58"/>
          <p:cNvSpPr txBox="1"/>
          <p:nvPr/>
        </p:nvSpPr>
        <p:spPr>
          <a:xfrm>
            <a:off x="8341695" y="5480840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400"/>
                            </p:stCondLst>
                            <p:childTnLst>
                              <p:par>
                                <p:cTn id="9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/>
          </p:cNvSpPr>
          <p:nvPr/>
        </p:nvSpPr>
        <p:spPr bwMode="auto">
          <a:xfrm>
            <a:off x="0" y="1872109"/>
            <a:ext cx="11175403" cy="5472608"/>
          </a:xfrm>
          <a:custGeom>
            <a:avLst/>
            <a:gdLst>
              <a:gd name="T0" fmla="*/ 0 w 2926"/>
              <a:gd name="T1" fmla="*/ 1135 h 2051"/>
              <a:gd name="T2" fmla="*/ 2430 w 2926"/>
              <a:gd name="T3" fmla="*/ 219 h 2051"/>
              <a:gd name="T4" fmla="*/ 2299 w 2926"/>
              <a:gd name="T5" fmla="*/ 184 h 2051"/>
              <a:gd name="T6" fmla="*/ 2830 w 2926"/>
              <a:gd name="T7" fmla="*/ 0 h 2051"/>
              <a:gd name="T8" fmla="*/ 2926 w 2926"/>
              <a:gd name="T9" fmla="*/ 347 h 2051"/>
              <a:gd name="T10" fmla="*/ 2759 w 2926"/>
              <a:gd name="T11" fmla="*/ 297 h 2051"/>
              <a:gd name="T12" fmla="*/ 0 w 2926"/>
              <a:gd name="T13" fmla="*/ 2051 h 2051"/>
              <a:gd name="T14" fmla="*/ 0 w 2926"/>
              <a:gd name="T15" fmla="*/ 1135 h 2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26" h="2051">
                <a:moveTo>
                  <a:pt x="0" y="1135"/>
                </a:moveTo>
                <a:cubicBezTo>
                  <a:pt x="0" y="1135"/>
                  <a:pt x="1636" y="928"/>
                  <a:pt x="2430" y="219"/>
                </a:cubicBezTo>
                <a:cubicBezTo>
                  <a:pt x="2299" y="184"/>
                  <a:pt x="2299" y="184"/>
                  <a:pt x="2299" y="184"/>
                </a:cubicBezTo>
                <a:cubicBezTo>
                  <a:pt x="2830" y="0"/>
                  <a:pt x="2830" y="0"/>
                  <a:pt x="2830" y="0"/>
                </a:cubicBezTo>
                <a:cubicBezTo>
                  <a:pt x="2926" y="347"/>
                  <a:pt x="2926" y="347"/>
                  <a:pt x="2926" y="347"/>
                </a:cubicBezTo>
                <a:cubicBezTo>
                  <a:pt x="2759" y="297"/>
                  <a:pt x="2759" y="297"/>
                  <a:pt x="2759" y="297"/>
                </a:cubicBezTo>
                <a:cubicBezTo>
                  <a:pt x="2759" y="297"/>
                  <a:pt x="2100" y="1316"/>
                  <a:pt x="0" y="2051"/>
                </a:cubicBezTo>
                <a:lnTo>
                  <a:pt x="0" y="1135"/>
                </a:lnTo>
                <a:close/>
              </a:path>
            </a:pathLst>
          </a:custGeom>
          <a:solidFill>
            <a:srgbClr val="537285">
              <a:alpha val="3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641899" y="4784675"/>
            <a:ext cx="1623940" cy="162393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填写此处标题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820647" y="3884183"/>
            <a:ext cx="1625696" cy="1625694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填写此处标题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7820685" y="2580523"/>
            <a:ext cx="1625696" cy="1625694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填写此处标题</a:t>
            </a: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cxnSp>
        <p:nvCxnSpPr>
          <p:cNvPr id="16" name="肘形连接符 15"/>
          <p:cNvCxnSpPr>
            <a:stCxn id="13" idx="0"/>
            <a:endCxn id="17" idx="3"/>
          </p:cNvCxnSpPr>
          <p:nvPr/>
        </p:nvCxnSpPr>
        <p:spPr>
          <a:xfrm rot="5400000" flipH="1" flipV="1">
            <a:off x="2216071" y="3383413"/>
            <a:ext cx="1639061" cy="1163465"/>
          </a:xfrm>
          <a:prstGeom prst="bentConnector4">
            <a:avLst>
              <a:gd name="adj1" fmla="val 16904"/>
              <a:gd name="adj2" fmla="val 119648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sp>
        <p:nvSpPr>
          <p:cNvPr id="17" name="矩形 16"/>
          <p:cNvSpPr/>
          <p:nvPr/>
        </p:nvSpPr>
        <p:spPr>
          <a:xfrm>
            <a:off x="1057839" y="2060701"/>
            <a:ext cx="255949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28600" indent="-2286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  <a:p>
            <a:pPr marL="228600" indent="-2286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18" name="肘形连接符 17"/>
          <p:cNvCxnSpPr>
            <a:stCxn id="14" idx="0"/>
            <a:endCxn id="19" idx="3"/>
          </p:cNvCxnSpPr>
          <p:nvPr/>
        </p:nvCxnSpPr>
        <p:spPr>
          <a:xfrm rot="5400000" flipH="1" flipV="1">
            <a:off x="5805618" y="2627244"/>
            <a:ext cx="1084819" cy="1429063"/>
          </a:xfrm>
          <a:prstGeom prst="bentConnector4">
            <a:avLst>
              <a:gd name="adj1" fmla="val 15954"/>
              <a:gd name="adj2" fmla="val 115997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sp>
        <p:nvSpPr>
          <p:cNvPr id="19" name="矩形 18"/>
          <p:cNvSpPr/>
          <p:nvPr/>
        </p:nvSpPr>
        <p:spPr>
          <a:xfrm>
            <a:off x="4503063" y="2060700"/>
            <a:ext cx="25594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20" name="肘形连接符 19"/>
          <p:cNvCxnSpPr>
            <a:stCxn id="15" idx="4"/>
            <a:endCxn id="21" idx="1"/>
          </p:cNvCxnSpPr>
          <p:nvPr/>
        </p:nvCxnSpPr>
        <p:spPr>
          <a:xfrm rot="5400000">
            <a:off x="7278000" y="4718416"/>
            <a:ext cx="1867732" cy="843335"/>
          </a:xfrm>
          <a:prstGeom prst="bentConnector4">
            <a:avLst>
              <a:gd name="adj1" fmla="val 24046"/>
              <a:gd name="adj2" fmla="val 127107"/>
            </a:avLst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ffectLst/>
        </p:spPr>
      </p:cxnSp>
      <p:sp>
        <p:nvSpPr>
          <p:cNvPr id="21" name="矩形 20"/>
          <p:cNvSpPr/>
          <p:nvPr/>
        </p:nvSpPr>
        <p:spPr>
          <a:xfrm>
            <a:off x="7790198" y="5104453"/>
            <a:ext cx="29611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28600" indent="-2286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  <a:p>
            <a:pPr marL="228600" indent="-2286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28600" indent="-2286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ea"/>
              <a:buAutoNum type="circleNumDbPlain"/>
            </a:pPr>
            <a:r>
              <a:rPr lang="zh-CN" alt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97286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/>
      <p:bldP spid="19" grpId="0"/>
      <p:bldP spid="2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509009" y="2666067"/>
            <a:ext cx="7570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5530530" y="5709416"/>
            <a:ext cx="7570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5509009" y="4188290"/>
            <a:ext cx="7570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4"/>
          <p:cNvSpPr>
            <a:spLocks/>
          </p:cNvSpPr>
          <p:nvPr/>
        </p:nvSpPr>
        <p:spPr bwMode="auto">
          <a:xfrm>
            <a:off x="6205046" y="5233066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6" name="Freeform 4"/>
          <p:cNvSpPr>
            <a:spLocks/>
          </p:cNvSpPr>
          <p:nvPr/>
        </p:nvSpPr>
        <p:spPr bwMode="auto">
          <a:xfrm>
            <a:off x="4740779" y="5233066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7" name="Freeform 4"/>
          <p:cNvSpPr>
            <a:spLocks/>
          </p:cNvSpPr>
          <p:nvPr/>
        </p:nvSpPr>
        <p:spPr bwMode="auto">
          <a:xfrm>
            <a:off x="6205046" y="3710619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8" name="Freeform 4"/>
          <p:cNvSpPr>
            <a:spLocks/>
          </p:cNvSpPr>
          <p:nvPr/>
        </p:nvSpPr>
        <p:spPr bwMode="auto">
          <a:xfrm>
            <a:off x="4740779" y="3710619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9" name="Freeform 4"/>
          <p:cNvSpPr>
            <a:spLocks/>
          </p:cNvSpPr>
          <p:nvPr/>
        </p:nvSpPr>
        <p:spPr bwMode="auto">
          <a:xfrm>
            <a:off x="6205046" y="2194892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0" name="Freeform 4"/>
          <p:cNvSpPr>
            <a:spLocks/>
          </p:cNvSpPr>
          <p:nvPr/>
        </p:nvSpPr>
        <p:spPr bwMode="auto">
          <a:xfrm>
            <a:off x="4740779" y="2194892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953354" y="3983065"/>
            <a:ext cx="405524" cy="390340"/>
            <a:chOff x="8905876" y="3073401"/>
            <a:chExt cx="720725" cy="693738"/>
          </a:xfrm>
          <a:solidFill>
            <a:srgbClr val="FEFEFE"/>
          </a:solidFill>
        </p:grpSpPr>
        <p:sp>
          <p:nvSpPr>
            <p:cNvPr id="12" name="Oval 585"/>
            <p:cNvSpPr>
              <a:spLocks noChangeArrowheads="1"/>
            </p:cNvSpPr>
            <p:nvPr/>
          </p:nvSpPr>
          <p:spPr bwMode="auto">
            <a:xfrm>
              <a:off x="9037638" y="3092451"/>
              <a:ext cx="101600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" name="Oval 586"/>
            <p:cNvSpPr>
              <a:spLocks noChangeArrowheads="1"/>
            </p:cNvSpPr>
            <p:nvPr/>
          </p:nvSpPr>
          <p:spPr bwMode="auto">
            <a:xfrm>
              <a:off x="9437688" y="3092451"/>
              <a:ext cx="98425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4" name="Freeform 587"/>
            <p:cNvSpPr>
              <a:spLocks noEditPoints="1"/>
            </p:cNvSpPr>
            <p:nvPr/>
          </p:nvSpPr>
          <p:spPr bwMode="auto">
            <a:xfrm>
              <a:off x="8905876" y="3227388"/>
              <a:ext cx="261938" cy="501650"/>
            </a:xfrm>
            <a:custGeom>
              <a:avLst/>
              <a:gdLst>
                <a:gd name="T0" fmla="*/ 65 w 70"/>
                <a:gd name="T1" fmla="*/ 79 h 134"/>
                <a:gd name="T2" fmla="*/ 60 w 70"/>
                <a:gd name="T3" fmla="*/ 79 h 134"/>
                <a:gd name="T4" fmla="*/ 66 w 70"/>
                <a:gd name="T5" fmla="*/ 7 h 134"/>
                <a:gd name="T6" fmla="*/ 68 w 70"/>
                <a:gd name="T7" fmla="*/ 2 h 134"/>
                <a:gd name="T8" fmla="*/ 67 w 70"/>
                <a:gd name="T9" fmla="*/ 1 h 134"/>
                <a:gd name="T10" fmla="*/ 66 w 70"/>
                <a:gd name="T11" fmla="*/ 1 h 134"/>
                <a:gd name="T12" fmla="*/ 60 w 70"/>
                <a:gd name="T13" fmla="*/ 1 h 134"/>
                <a:gd name="T14" fmla="*/ 60 w 70"/>
                <a:gd name="T15" fmla="*/ 1 h 134"/>
                <a:gd name="T16" fmla="*/ 65 w 70"/>
                <a:gd name="T17" fmla="*/ 6 h 134"/>
                <a:gd name="T18" fmla="*/ 58 w 70"/>
                <a:gd name="T19" fmla="*/ 9 h 134"/>
                <a:gd name="T20" fmla="*/ 62 w 70"/>
                <a:gd name="T21" fmla="*/ 14 h 134"/>
                <a:gd name="T22" fmla="*/ 53 w 70"/>
                <a:gd name="T23" fmla="*/ 33 h 134"/>
                <a:gd name="T24" fmla="*/ 52 w 70"/>
                <a:gd name="T25" fmla="*/ 6 h 134"/>
                <a:gd name="T26" fmla="*/ 53 w 70"/>
                <a:gd name="T27" fmla="*/ 5 h 134"/>
                <a:gd name="T28" fmla="*/ 51 w 70"/>
                <a:gd name="T29" fmla="*/ 0 h 134"/>
                <a:gd name="T30" fmla="*/ 46 w 70"/>
                <a:gd name="T31" fmla="*/ 0 h 134"/>
                <a:gd name="T32" fmla="*/ 44 w 70"/>
                <a:gd name="T33" fmla="*/ 5 h 134"/>
                <a:gd name="T34" fmla="*/ 45 w 70"/>
                <a:gd name="T35" fmla="*/ 6 h 134"/>
                <a:gd name="T36" fmla="*/ 44 w 70"/>
                <a:gd name="T37" fmla="*/ 33 h 134"/>
                <a:gd name="T38" fmla="*/ 35 w 70"/>
                <a:gd name="T39" fmla="*/ 14 h 134"/>
                <a:gd name="T40" fmla="*/ 39 w 70"/>
                <a:gd name="T41" fmla="*/ 9 h 134"/>
                <a:gd name="T42" fmla="*/ 32 w 70"/>
                <a:gd name="T43" fmla="*/ 6 h 134"/>
                <a:gd name="T44" fmla="*/ 37 w 70"/>
                <a:gd name="T45" fmla="*/ 1 h 134"/>
                <a:gd name="T46" fmla="*/ 37 w 70"/>
                <a:gd name="T47" fmla="*/ 1 h 134"/>
                <a:gd name="T48" fmla="*/ 31 w 70"/>
                <a:gd name="T49" fmla="*/ 1 h 134"/>
                <a:gd name="T50" fmla="*/ 30 w 70"/>
                <a:gd name="T51" fmla="*/ 1 h 134"/>
                <a:gd name="T52" fmla="*/ 25 w 70"/>
                <a:gd name="T53" fmla="*/ 4 h 134"/>
                <a:gd name="T54" fmla="*/ 2 w 70"/>
                <a:gd name="T55" fmla="*/ 28 h 134"/>
                <a:gd name="T56" fmla="*/ 2 w 70"/>
                <a:gd name="T57" fmla="*/ 28 h 134"/>
                <a:gd name="T58" fmla="*/ 2 w 70"/>
                <a:gd name="T59" fmla="*/ 28 h 134"/>
                <a:gd name="T60" fmla="*/ 1 w 70"/>
                <a:gd name="T61" fmla="*/ 38 h 134"/>
                <a:gd name="T62" fmla="*/ 1 w 70"/>
                <a:gd name="T63" fmla="*/ 38 h 134"/>
                <a:gd name="T64" fmla="*/ 1 w 70"/>
                <a:gd name="T65" fmla="*/ 38 h 134"/>
                <a:gd name="T66" fmla="*/ 1 w 70"/>
                <a:gd name="T67" fmla="*/ 38 h 134"/>
                <a:gd name="T68" fmla="*/ 2 w 70"/>
                <a:gd name="T69" fmla="*/ 38 h 134"/>
                <a:gd name="T70" fmla="*/ 2 w 70"/>
                <a:gd name="T71" fmla="*/ 39 h 134"/>
                <a:gd name="T72" fmla="*/ 3 w 70"/>
                <a:gd name="T73" fmla="*/ 41 h 134"/>
                <a:gd name="T74" fmla="*/ 5 w 70"/>
                <a:gd name="T75" fmla="*/ 45 h 134"/>
                <a:gd name="T76" fmla="*/ 9 w 70"/>
                <a:gd name="T77" fmla="*/ 52 h 134"/>
                <a:gd name="T78" fmla="*/ 16 w 70"/>
                <a:gd name="T79" fmla="*/ 67 h 134"/>
                <a:gd name="T80" fmla="*/ 26 w 70"/>
                <a:gd name="T81" fmla="*/ 61 h 134"/>
                <a:gd name="T82" fmla="*/ 26 w 70"/>
                <a:gd name="T83" fmla="*/ 71 h 134"/>
                <a:gd name="T84" fmla="*/ 26 w 70"/>
                <a:gd name="T85" fmla="*/ 71 h 134"/>
                <a:gd name="T86" fmla="*/ 28 w 70"/>
                <a:gd name="T87" fmla="*/ 71 h 134"/>
                <a:gd name="T88" fmla="*/ 29 w 70"/>
                <a:gd name="T89" fmla="*/ 134 h 134"/>
                <a:gd name="T90" fmla="*/ 47 w 70"/>
                <a:gd name="T91" fmla="*/ 134 h 134"/>
                <a:gd name="T92" fmla="*/ 48 w 70"/>
                <a:gd name="T93" fmla="*/ 71 h 134"/>
                <a:gd name="T94" fmla="*/ 49 w 70"/>
                <a:gd name="T95" fmla="*/ 71 h 134"/>
                <a:gd name="T96" fmla="*/ 51 w 70"/>
                <a:gd name="T97" fmla="*/ 134 h 134"/>
                <a:gd name="T98" fmla="*/ 69 w 70"/>
                <a:gd name="T99" fmla="*/ 134 h 134"/>
                <a:gd name="T100" fmla="*/ 70 w 70"/>
                <a:gd name="T101" fmla="*/ 79 h 134"/>
                <a:gd name="T102" fmla="*/ 65 w 70"/>
                <a:gd name="T103" fmla="*/ 79 h 134"/>
                <a:gd name="T104" fmla="*/ 26 w 70"/>
                <a:gd name="T105" fmla="*/ 47 h 134"/>
                <a:gd name="T106" fmla="*/ 24 w 70"/>
                <a:gd name="T107" fmla="*/ 44 h 134"/>
                <a:gd name="T108" fmla="*/ 20 w 70"/>
                <a:gd name="T109" fmla="*/ 37 h 134"/>
                <a:gd name="T110" fmla="*/ 19 w 70"/>
                <a:gd name="T111" fmla="*/ 35 h 134"/>
                <a:gd name="T112" fmla="*/ 27 w 70"/>
                <a:gd name="T113" fmla="*/ 25 h 134"/>
                <a:gd name="T114" fmla="*/ 26 w 70"/>
                <a:gd name="T115" fmla="*/ 4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" h="134">
                  <a:moveTo>
                    <a:pt x="65" y="79"/>
                  </a:moveTo>
                  <a:cubicBezTo>
                    <a:pt x="60" y="79"/>
                    <a:pt x="60" y="79"/>
                    <a:pt x="60" y="79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5"/>
                    <a:pt x="67" y="3"/>
                    <a:pt x="68" y="2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4" y="1"/>
                    <a:pt x="62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8" y="1"/>
                    <a:pt x="26" y="2"/>
                    <a:pt x="25" y="4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47"/>
                    <a:pt x="2" y="33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9" y="65"/>
                    <a:pt x="23" y="63"/>
                    <a:pt x="26" y="61"/>
                  </a:cubicBezTo>
                  <a:cubicBezTo>
                    <a:pt x="26" y="64"/>
                    <a:pt x="26" y="68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7" y="71"/>
                    <a:pt x="28" y="71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8" y="116"/>
                    <a:pt x="48" y="84"/>
                    <a:pt x="48" y="71"/>
                  </a:cubicBezTo>
                  <a:cubicBezTo>
                    <a:pt x="48" y="71"/>
                    <a:pt x="49" y="71"/>
                    <a:pt x="49" y="71"/>
                  </a:cubicBezTo>
                  <a:cubicBezTo>
                    <a:pt x="51" y="134"/>
                    <a:pt x="51" y="134"/>
                    <a:pt x="51" y="134"/>
                  </a:cubicBezTo>
                  <a:cubicBezTo>
                    <a:pt x="69" y="134"/>
                    <a:pt x="69" y="134"/>
                    <a:pt x="69" y="134"/>
                  </a:cubicBezTo>
                  <a:cubicBezTo>
                    <a:pt x="70" y="119"/>
                    <a:pt x="70" y="95"/>
                    <a:pt x="70" y="79"/>
                  </a:cubicBezTo>
                  <a:cubicBezTo>
                    <a:pt x="68" y="79"/>
                    <a:pt x="66" y="79"/>
                    <a:pt x="65" y="79"/>
                  </a:cubicBezTo>
                  <a:close/>
                  <a:moveTo>
                    <a:pt x="26" y="47"/>
                  </a:moveTo>
                  <a:cubicBezTo>
                    <a:pt x="24" y="44"/>
                    <a:pt x="24" y="44"/>
                    <a:pt x="24" y="4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32"/>
                    <a:pt x="26" y="40"/>
                    <a:pt x="2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5" name="Freeform 588"/>
            <p:cNvSpPr>
              <a:spLocks/>
            </p:cNvSpPr>
            <p:nvPr/>
          </p:nvSpPr>
          <p:spPr bwMode="auto">
            <a:xfrm>
              <a:off x="9401176" y="3227388"/>
              <a:ext cx="225425" cy="501650"/>
            </a:xfrm>
            <a:custGeom>
              <a:avLst/>
              <a:gdLst>
                <a:gd name="T0" fmla="*/ 60 w 60"/>
                <a:gd name="T1" fmla="*/ 39 h 134"/>
                <a:gd name="T2" fmla="*/ 60 w 60"/>
                <a:gd name="T3" fmla="*/ 39 h 134"/>
                <a:gd name="T4" fmla="*/ 60 w 60"/>
                <a:gd name="T5" fmla="*/ 39 h 134"/>
                <a:gd name="T6" fmla="*/ 60 w 60"/>
                <a:gd name="T7" fmla="*/ 39 h 134"/>
                <a:gd name="T8" fmla="*/ 60 w 60"/>
                <a:gd name="T9" fmla="*/ 38 h 134"/>
                <a:gd name="T10" fmla="*/ 48 w 60"/>
                <a:gd name="T11" fmla="*/ 7 h 134"/>
                <a:gd name="T12" fmla="*/ 41 w 60"/>
                <a:gd name="T13" fmla="*/ 1 h 134"/>
                <a:gd name="T14" fmla="*/ 41 w 60"/>
                <a:gd name="T15" fmla="*/ 1 h 134"/>
                <a:gd name="T16" fmla="*/ 34 w 60"/>
                <a:gd name="T17" fmla="*/ 1 h 134"/>
                <a:gd name="T18" fmla="*/ 34 w 60"/>
                <a:gd name="T19" fmla="*/ 1 h 134"/>
                <a:gd name="T20" fmla="*/ 40 w 60"/>
                <a:gd name="T21" fmla="*/ 6 h 134"/>
                <a:gd name="T22" fmla="*/ 33 w 60"/>
                <a:gd name="T23" fmla="*/ 9 h 134"/>
                <a:gd name="T24" fmla="*/ 36 w 60"/>
                <a:gd name="T25" fmla="*/ 14 h 134"/>
                <a:gd name="T26" fmla="*/ 28 w 60"/>
                <a:gd name="T27" fmla="*/ 33 h 134"/>
                <a:gd name="T28" fmla="*/ 26 w 60"/>
                <a:gd name="T29" fmla="*/ 6 h 134"/>
                <a:gd name="T30" fmla="*/ 27 w 60"/>
                <a:gd name="T31" fmla="*/ 5 h 134"/>
                <a:gd name="T32" fmla="*/ 26 w 60"/>
                <a:gd name="T33" fmla="*/ 0 h 134"/>
                <a:gd name="T34" fmla="*/ 20 w 60"/>
                <a:gd name="T35" fmla="*/ 0 h 134"/>
                <a:gd name="T36" fmla="*/ 19 w 60"/>
                <a:gd name="T37" fmla="*/ 5 h 134"/>
                <a:gd name="T38" fmla="*/ 20 w 60"/>
                <a:gd name="T39" fmla="*/ 6 h 134"/>
                <a:gd name="T40" fmla="*/ 19 w 60"/>
                <a:gd name="T41" fmla="*/ 33 h 134"/>
                <a:gd name="T42" fmla="*/ 10 w 60"/>
                <a:gd name="T43" fmla="*/ 14 h 134"/>
                <a:gd name="T44" fmla="*/ 13 w 60"/>
                <a:gd name="T45" fmla="*/ 9 h 134"/>
                <a:gd name="T46" fmla="*/ 6 w 60"/>
                <a:gd name="T47" fmla="*/ 6 h 134"/>
                <a:gd name="T48" fmla="*/ 12 w 60"/>
                <a:gd name="T49" fmla="*/ 1 h 134"/>
                <a:gd name="T50" fmla="*/ 12 w 60"/>
                <a:gd name="T51" fmla="*/ 1 h 134"/>
                <a:gd name="T52" fmla="*/ 6 w 60"/>
                <a:gd name="T53" fmla="*/ 1 h 134"/>
                <a:gd name="T54" fmla="*/ 5 w 60"/>
                <a:gd name="T55" fmla="*/ 1 h 134"/>
                <a:gd name="T56" fmla="*/ 0 w 60"/>
                <a:gd name="T57" fmla="*/ 3 h 134"/>
                <a:gd name="T58" fmla="*/ 1 w 60"/>
                <a:gd name="T59" fmla="*/ 7 h 134"/>
                <a:gd name="T60" fmla="*/ 7 w 60"/>
                <a:gd name="T61" fmla="*/ 79 h 134"/>
                <a:gd name="T62" fmla="*/ 2 w 60"/>
                <a:gd name="T63" fmla="*/ 79 h 134"/>
                <a:gd name="T64" fmla="*/ 4 w 60"/>
                <a:gd name="T65" fmla="*/ 134 h 134"/>
                <a:gd name="T66" fmla="*/ 22 w 60"/>
                <a:gd name="T67" fmla="*/ 134 h 134"/>
                <a:gd name="T68" fmla="*/ 22 w 60"/>
                <a:gd name="T69" fmla="*/ 71 h 134"/>
                <a:gd name="T70" fmla="*/ 24 w 60"/>
                <a:gd name="T71" fmla="*/ 71 h 134"/>
                <a:gd name="T72" fmla="*/ 26 w 60"/>
                <a:gd name="T73" fmla="*/ 134 h 134"/>
                <a:gd name="T74" fmla="*/ 44 w 60"/>
                <a:gd name="T75" fmla="*/ 134 h 134"/>
                <a:gd name="T76" fmla="*/ 44 w 60"/>
                <a:gd name="T77" fmla="*/ 73 h 134"/>
                <a:gd name="T78" fmla="*/ 47 w 60"/>
                <a:gd name="T79" fmla="*/ 75 h 134"/>
                <a:gd name="T80" fmla="*/ 54 w 60"/>
                <a:gd name="T81" fmla="*/ 59 h 134"/>
                <a:gd name="T82" fmla="*/ 57 w 60"/>
                <a:gd name="T83" fmla="*/ 52 h 134"/>
                <a:gd name="T84" fmla="*/ 59 w 60"/>
                <a:gd name="T85" fmla="*/ 48 h 134"/>
                <a:gd name="T86" fmla="*/ 59 w 60"/>
                <a:gd name="T87" fmla="*/ 46 h 134"/>
                <a:gd name="T88" fmla="*/ 60 w 60"/>
                <a:gd name="T89" fmla="*/ 46 h 134"/>
                <a:gd name="T90" fmla="*/ 60 w 60"/>
                <a:gd name="T91" fmla="*/ 45 h 134"/>
                <a:gd name="T92" fmla="*/ 60 w 60"/>
                <a:gd name="T93" fmla="*/ 45 h 134"/>
                <a:gd name="T94" fmla="*/ 60 w 60"/>
                <a:gd name="T95" fmla="*/ 3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" h="134">
                  <a:moveTo>
                    <a:pt x="60" y="39"/>
                  </a:move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4"/>
                    <a:pt x="44" y="2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39" y="1"/>
                    <a:pt x="36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0" y="1"/>
                    <a:pt x="8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5"/>
                    <a:pt x="1" y="6"/>
                    <a:pt x="1" y="7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3" y="116"/>
                    <a:pt x="22" y="84"/>
                    <a:pt x="22" y="71"/>
                  </a:cubicBezTo>
                  <a:cubicBezTo>
                    <a:pt x="23" y="71"/>
                    <a:pt x="23" y="71"/>
                    <a:pt x="24" y="71"/>
                  </a:cubicBezTo>
                  <a:cubicBezTo>
                    <a:pt x="26" y="134"/>
                    <a:pt x="26" y="134"/>
                    <a:pt x="26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5" y="117"/>
                    <a:pt x="44" y="87"/>
                    <a:pt x="44" y="73"/>
                  </a:cubicBezTo>
                  <a:cubicBezTo>
                    <a:pt x="45" y="74"/>
                    <a:pt x="46" y="74"/>
                    <a:pt x="47" y="75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3"/>
                    <a:pt x="59" y="52"/>
                    <a:pt x="6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6" name="Oval 589"/>
            <p:cNvSpPr>
              <a:spLocks noChangeArrowheads="1"/>
            </p:cNvSpPr>
            <p:nvPr/>
          </p:nvSpPr>
          <p:spPr bwMode="auto">
            <a:xfrm>
              <a:off x="9224963" y="3073401"/>
              <a:ext cx="107950" cy="134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7" name="Freeform 590"/>
            <p:cNvSpPr>
              <a:spLocks/>
            </p:cNvSpPr>
            <p:nvPr/>
          </p:nvSpPr>
          <p:spPr bwMode="auto">
            <a:xfrm>
              <a:off x="9150351" y="3219451"/>
              <a:ext cx="258763" cy="547688"/>
            </a:xfrm>
            <a:custGeom>
              <a:avLst/>
              <a:gdLst>
                <a:gd name="T0" fmla="*/ 54 w 69"/>
                <a:gd name="T1" fmla="*/ 1 h 146"/>
                <a:gd name="T2" fmla="*/ 54 w 69"/>
                <a:gd name="T3" fmla="*/ 1 h 146"/>
                <a:gd name="T4" fmla="*/ 47 w 69"/>
                <a:gd name="T5" fmla="*/ 0 h 146"/>
                <a:gd name="T6" fmla="*/ 46 w 69"/>
                <a:gd name="T7" fmla="*/ 1 h 146"/>
                <a:gd name="T8" fmla="*/ 53 w 69"/>
                <a:gd name="T9" fmla="*/ 6 h 146"/>
                <a:gd name="T10" fmla="*/ 45 w 69"/>
                <a:gd name="T11" fmla="*/ 9 h 146"/>
                <a:gd name="T12" fmla="*/ 49 w 69"/>
                <a:gd name="T13" fmla="*/ 15 h 146"/>
                <a:gd name="T14" fmla="*/ 39 w 69"/>
                <a:gd name="T15" fmla="*/ 36 h 146"/>
                <a:gd name="T16" fmla="*/ 38 w 69"/>
                <a:gd name="T17" fmla="*/ 7 h 146"/>
                <a:gd name="T18" fmla="*/ 39 w 69"/>
                <a:gd name="T19" fmla="*/ 6 h 146"/>
                <a:gd name="T20" fmla="*/ 37 w 69"/>
                <a:gd name="T21" fmla="*/ 0 h 146"/>
                <a:gd name="T22" fmla="*/ 32 w 69"/>
                <a:gd name="T23" fmla="*/ 0 h 146"/>
                <a:gd name="T24" fmla="*/ 30 w 69"/>
                <a:gd name="T25" fmla="*/ 6 h 146"/>
                <a:gd name="T26" fmla="*/ 31 w 69"/>
                <a:gd name="T27" fmla="*/ 7 h 146"/>
                <a:gd name="T28" fmla="*/ 30 w 69"/>
                <a:gd name="T29" fmla="*/ 36 h 146"/>
                <a:gd name="T30" fmla="*/ 20 w 69"/>
                <a:gd name="T31" fmla="*/ 15 h 146"/>
                <a:gd name="T32" fmla="*/ 24 w 69"/>
                <a:gd name="T33" fmla="*/ 9 h 146"/>
                <a:gd name="T34" fmla="*/ 16 w 69"/>
                <a:gd name="T35" fmla="*/ 6 h 146"/>
                <a:gd name="T36" fmla="*/ 22 w 69"/>
                <a:gd name="T37" fmla="*/ 1 h 146"/>
                <a:gd name="T38" fmla="*/ 22 w 69"/>
                <a:gd name="T39" fmla="*/ 0 h 146"/>
                <a:gd name="T40" fmla="*/ 15 w 69"/>
                <a:gd name="T41" fmla="*/ 1 h 146"/>
                <a:gd name="T42" fmla="*/ 15 w 69"/>
                <a:gd name="T43" fmla="*/ 1 h 146"/>
                <a:gd name="T44" fmla="*/ 7 w 69"/>
                <a:gd name="T45" fmla="*/ 9 h 146"/>
                <a:gd name="T46" fmla="*/ 0 w 69"/>
                <a:gd name="T47" fmla="*/ 76 h 146"/>
                <a:gd name="T48" fmla="*/ 10 w 69"/>
                <a:gd name="T49" fmla="*/ 77 h 146"/>
                <a:gd name="T50" fmla="*/ 10 w 69"/>
                <a:gd name="T51" fmla="*/ 77 h 146"/>
                <a:gd name="T52" fmla="*/ 11 w 69"/>
                <a:gd name="T53" fmla="*/ 77 h 146"/>
                <a:gd name="T54" fmla="*/ 12 w 69"/>
                <a:gd name="T55" fmla="*/ 77 h 146"/>
                <a:gd name="T56" fmla="*/ 14 w 69"/>
                <a:gd name="T57" fmla="*/ 146 h 146"/>
                <a:gd name="T58" fmla="*/ 33 w 69"/>
                <a:gd name="T59" fmla="*/ 146 h 146"/>
                <a:gd name="T60" fmla="*/ 33 w 69"/>
                <a:gd name="T61" fmla="*/ 77 h 146"/>
                <a:gd name="T62" fmla="*/ 35 w 69"/>
                <a:gd name="T63" fmla="*/ 77 h 146"/>
                <a:gd name="T64" fmla="*/ 38 w 69"/>
                <a:gd name="T65" fmla="*/ 146 h 146"/>
                <a:gd name="T66" fmla="*/ 57 w 69"/>
                <a:gd name="T67" fmla="*/ 146 h 146"/>
                <a:gd name="T68" fmla="*/ 57 w 69"/>
                <a:gd name="T69" fmla="*/ 77 h 146"/>
                <a:gd name="T70" fmla="*/ 59 w 69"/>
                <a:gd name="T71" fmla="*/ 77 h 146"/>
                <a:gd name="T72" fmla="*/ 59 w 69"/>
                <a:gd name="T73" fmla="*/ 77 h 146"/>
                <a:gd name="T74" fmla="*/ 59 w 69"/>
                <a:gd name="T75" fmla="*/ 77 h 146"/>
                <a:gd name="T76" fmla="*/ 69 w 69"/>
                <a:gd name="T77" fmla="*/ 76 h 146"/>
                <a:gd name="T78" fmla="*/ 62 w 69"/>
                <a:gd name="T79" fmla="*/ 9 h 146"/>
                <a:gd name="T80" fmla="*/ 54 w 69"/>
                <a:gd name="T81" fmla="*/ 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46">
                  <a:moveTo>
                    <a:pt x="54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51" y="1"/>
                    <a:pt x="49" y="1"/>
                    <a:pt x="47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1"/>
                    <a:pt x="18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7" y="4"/>
                    <a:pt x="7" y="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3" y="77"/>
                    <a:pt x="7" y="77"/>
                    <a:pt x="10" y="77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7"/>
                    <a:pt x="10" y="77"/>
                    <a:pt x="11" y="77"/>
                  </a:cubicBezTo>
                  <a:cubicBezTo>
                    <a:pt x="11" y="77"/>
                    <a:pt x="11" y="77"/>
                    <a:pt x="12" y="77"/>
                  </a:cubicBezTo>
                  <a:cubicBezTo>
                    <a:pt x="14" y="146"/>
                    <a:pt x="14" y="146"/>
                    <a:pt x="14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4" y="126"/>
                    <a:pt x="34" y="91"/>
                    <a:pt x="33" y="77"/>
                  </a:cubicBezTo>
                  <a:cubicBezTo>
                    <a:pt x="34" y="77"/>
                    <a:pt x="35" y="77"/>
                    <a:pt x="35" y="77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58" y="126"/>
                    <a:pt x="57" y="91"/>
                    <a:pt x="57" y="77"/>
                  </a:cubicBezTo>
                  <a:cubicBezTo>
                    <a:pt x="58" y="77"/>
                    <a:pt x="58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2" y="77"/>
                    <a:pt x="66" y="77"/>
                    <a:pt x="69" y="76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8" y="1"/>
                    <a:pt x="5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00204" y="4000039"/>
            <a:ext cx="440361" cy="356397"/>
            <a:chOff x="7286626" y="1281113"/>
            <a:chExt cx="782638" cy="633413"/>
          </a:xfrm>
          <a:solidFill>
            <a:srgbClr val="FEFEFE"/>
          </a:solidFill>
        </p:grpSpPr>
        <p:sp>
          <p:nvSpPr>
            <p:cNvPr id="19" name="Freeform 754"/>
            <p:cNvSpPr>
              <a:spLocks noEditPoints="1"/>
            </p:cNvSpPr>
            <p:nvPr/>
          </p:nvSpPr>
          <p:spPr bwMode="auto">
            <a:xfrm>
              <a:off x="7286626" y="1281113"/>
              <a:ext cx="782638" cy="633413"/>
            </a:xfrm>
            <a:custGeom>
              <a:avLst/>
              <a:gdLst>
                <a:gd name="T0" fmla="*/ 200 w 209"/>
                <a:gd name="T1" fmla="*/ 140 h 169"/>
                <a:gd name="T2" fmla="*/ 159 w 209"/>
                <a:gd name="T3" fmla="*/ 114 h 169"/>
                <a:gd name="T4" fmla="*/ 148 w 209"/>
                <a:gd name="T5" fmla="*/ 112 h 169"/>
                <a:gd name="T6" fmla="*/ 144 w 209"/>
                <a:gd name="T7" fmla="*/ 114 h 169"/>
                <a:gd name="T8" fmla="*/ 137 w 209"/>
                <a:gd name="T9" fmla="*/ 109 h 169"/>
                <a:gd name="T10" fmla="*/ 144 w 209"/>
                <a:gd name="T11" fmla="*/ 60 h 169"/>
                <a:gd name="T12" fmla="*/ 60 w 209"/>
                <a:gd name="T13" fmla="*/ 9 h 169"/>
                <a:gd name="T14" fmla="*/ 9 w 209"/>
                <a:gd name="T15" fmla="*/ 93 h 169"/>
                <a:gd name="T16" fmla="*/ 93 w 209"/>
                <a:gd name="T17" fmla="*/ 144 h 169"/>
                <a:gd name="T18" fmla="*/ 129 w 209"/>
                <a:gd name="T19" fmla="*/ 121 h 169"/>
                <a:gd name="T20" fmla="*/ 136 w 209"/>
                <a:gd name="T21" fmla="*/ 126 h 169"/>
                <a:gd name="T22" fmla="*/ 143 w 209"/>
                <a:gd name="T23" fmla="*/ 139 h 169"/>
                <a:gd name="T24" fmla="*/ 183 w 209"/>
                <a:gd name="T25" fmla="*/ 166 h 169"/>
                <a:gd name="T26" fmla="*/ 195 w 209"/>
                <a:gd name="T27" fmla="*/ 168 h 169"/>
                <a:gd name="T28" fmla="*/ 204 w 209"/>
                <a:gd name="T29" fmla="*/ 161 h 169"/>
                <a:gd name="T30" fmla="*/ 200 w 209"/>
                <a:gd name="T31" fmla="*/ 140 h 169"/>
                <a:gd name="T32" fmla="*/ 90 w 209"/>
                <a:gd name="T33" fmla="*/ 131 h 169"/>
                <a:gd name="T34" fmla="*/ 22 w 209"/>
                <a:gd name="T35" fmla="*/ 90 h 169"/>
                <a:gd name="T36" fmla="*/ 63 w 209"/>
                <a:gd name="T37" fmla="*/ 22 h 169"/>
                <a:gd name="T38" fmla="*/ 131 w 209"/>
                <a:gd name="T39" fmla="*/ 63 h 169"/>
                <a:gd name="T40" fmla="*/ 90 w 209"/>
                <a:gd name="T41" fmla="*/ 13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9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2"/>
                    <a:pt x="152" y="111"/>
                    <a:pt x="148" y="112"/>
                  </a:cubicBezTo>
                  <a:cubicBezTo>
                    <a:pt x="146" y="113"/>
                    <a:pt x="145" y="113"/>
                    <a:pt x="144" y="114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5"/>
                    <a:pt x="148" y="77"/>
                    <a:pt x="144" y="60"/>
                  </a:cubicBezTo>
                  <a:cubicBezTo>
                    <a:pt x="135" y="23"/>
                    <a:pt x="97" y="0"/>
                    <a:pt x="60" y="9"/>
                  </a:cubicBezTo>
                  <a:cubicBezTo>
                    <a:pt x="23" y="18"/>
                    <a:pt x="0" y="56"/>
                    <a:pt x="9" y="93"/>
                  </a:cubicBezTo>
                  <a:cubicBezTo>
                    <a:pt x="18" y="130"/>
                    <a:pt x="56" y="153"/>
                    <a:pt x="93" y="144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7" y="168"/>
                    <a:pt x="191" y="169"/>
                    <a:pt x="195" y="168"/>
                  </a:cubicBezTo>
                  <a:cubicBezTo>
                    <a:pt x="199" y="167"/>
                    <a:pt x="202" y="165"/>
                    <a:pt x="204" y="161"/>
                  </a:cubicBezTo>
                  <a:cubicBezTo>
                    <a:pt x="209" y="154"/>
                    <a:pt x="207" y="145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9"/>
                    <a:pt x="29" y="120"/>
                    <a:pt x="22" y="90"/>
                  </a:cubicBezTo>
                  <a:cubicBezTo>
                    <a:pt x="14" y="59"/>
                    <a:pt x="33" y="29"/>
                    <a:pt x="63" y="22"/>
                  </a:cubicBezTo>
                  <a:cubicBezTo>
                    <a:pt x="94" y="14"/>
                    <a:pt x="124" y="33"/>
                    <a:pt x="131" y="63"/>
                  </a:cubicBezTo>
                  <a:cubicBezTo>
                    <a:pt x="139" y="93"/>
                    <a:pt x="120" y="124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0" name="Freeform 755"/>
            <p:cNvSpPr>
              <a:spLocks noEditPoints="1"/>
            </p:cNvSpPr>
            <p:nvPr/>
          </p:nvSpPr>
          <p:spPr bwMode="auto">
            <a:xfrm>
              <a:off x="7432676" y="1441451"/>
              <a:ext cx="280988" cy="228600"/>
            </a:xfrm>
            <a:custGeom>
              <a:avLst/>
              <a:gdLst>
                <a:gd name="T0" fmla="*/ 123 w 177"/>
                <a:gd name="T1" fmla="*/ 116 h 144"/>
                <a:gd name="T2" fmla="*/ 54 w 177"/>
                <a:gd name="T3" fmla="*/ 116 h 144"/>
                <a:gd name="T4" fmla="*/ 42 w 177"/>
                <a:gd name="T5" fmla="*/ 144 h 144"/>
                <a:gd name="T6" fmla="*/ 0 w 177"/>
                <a:gd name="T7" fmla="*/ 144 h 144"/>
                <a:gd name="T8" fmla="*/ 64 w 177"/>
                <a:gd name="T9" fmla="*/ 0 h 144"/>
                <a:gd name="T10" fmla="*/ 113 w 177"/>
                <a:gd name="T11" fmla="*/ 0 h 144"/>
                <a:gd name="T12" fmla="*/ 177 w 177"/>
                <a:gd name="T13" fmla="*/ 144 h 144"/>
                <a:gd name="T14" fmla="*/ 134 w 177"/>
                <a:gd name="T15" fmla="*/ 144 h 144"/>
                <a:gd name="T16" fmla="*/ 123 w 177"/>
                <a:gd name="T17" fmla="*/ 116 h 144"/>
                <a:gd name="T18" fmla="*/ 87 w 177"/>
                <a:gd name="T19" fmla="*/ 31 h 144"/>
                <a:gd name="T20" fmla="*/ 66 w 177"/>
                <a:gd name="T21" fmla="*/ 88 h 144"/>
                <a:gd name="T22" fmla="*/ 111 w 177"/>
                <a:gd name="T23" fmla="*/ 88 h 144"/>
                <a:gd name="T24" fmla="*/ 87 w 177"/>
                <a:gd name="T25" fmla="*/ 3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144">
                  <a:moveTo>
                    <a:pt x="123" y="116"/>
                  </a:moveTo>
                  <a:lnTo>
                    <a:pt x="54" y="116"/>
                  </a:lnTo>
                  <a:lnTo>
                    <a:pt x="42" y="144"/>
                  </a:lnTo>
                  <a:lnTo>
                    <a:pt x="0" y="144"/>
                  </a:lnTo>
                  <a:lnTo>
                    <a:pt x="64" y="0"/>
                  </a:lnTo>
                  <a:lnTo>
                    <a:pt x="113" y="0"/>
                  </a:lnTo>
                  <a:lnTo>
                    <a:pt x="177" y="144"/>
                  </a:lnTo>
                  <a:lnTo>
                    <a:pt x="134" y="144"/>
                  </a:lnTo>
                  <a:lnTo>
                    <a:pt x="123" y="116"/>
                  </a:lnTo>
                  <a:close/>
                  <a:moveTo>
                    <a:pt x="87" y="31"/>
                  </a:moveTo>
                  <a:lnTo>
                    <a:pt x="66" y="88"/>
                  </a:lnTo>
                  <a:lnTo>
                    <a:pt x="111" y="88"/>
                  </a:lnTo>
                  <a:lnTo>
                    <a:pt x="8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416729" y="5501493"/>
            <a:ext cx="407311" cy="398378"/>
            <a:chOff x="8905875" y="4843463"/>
            <a:chExt cx="723900" cy="708025"/>
          </a:xfrm>
          <a:solidFill>
            <a:srgbClr val="FEFEFE"/>
          </a:solidFill>
        </p:grpSpPr>
        <p:sp>
          <p:nvSpPr>
            <p:cNvPr id="22" name="Freeform 797"/>
            <p:cNvSpPr>
              <a:spLocks/>
            </p:cNvSpPr>
            <p:nvPr/>
          </p:nvSpPr>
          <p:spPr bwMode="auto">
            <a:xfrm>
              <a:off x="8905875" y="4843463"/>
              <a:ext cx="723900" cy="46513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3" name="Freeform 798"/>
            <p:cNvSpPr>
              <a:spLocks/>
            </p:cNvSpPr>
            <p:nvPr/>
          </p:nvSpPr>
          <p:spPr bwMode="auto">
            <a:xfrm>
              <a:off x="9097963" y="5443538"/>
              <a:ext cx="339725" cy="107950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4" name="Freeform 799"/>
            <p:cNvSpPr>
              <a:spLocks/>
            </p:cNvSpPr>
            <p:nvPr/>
          </p:nvSpPr>
          <p:spPr bwMode="auto">
            <a:xfrm>
              <a:off x="9175750" y="5364163"/>
              <a:ext cx="184150" cy="79375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969431" y="2468678"/>
            <a:ext cx="373368" cy="387660"/>
            <a:chOff x="10518775" y="3081338"/>
            <a:chExt cx="663575" cy="688975"/>
          </a:xfrm>
          <a:solidFill>
            <a:srgbClr val="FEFEFE"/>
          </a:solidFill>
        </p:grpSpPr>
        <p:sp>
          <p:nvSpPr>
            <p:cNvPr id="26" name="Oval 800"/>
            <p:cNvSpPr>
              <a:spLocks noChangeArrowheads="1"/>
            </p:cNvSpPr>
            <p:nvPr/>
          </p:nvSpPr>
          <p:spPr bwMode="auto">
            <a:xfrm>
              <a:off x="10590213" y="3433763"/>
              <a:ext cx="127000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7" name="Freeform 801"/>
            <p:cNvSpPr>
              <a:spLocks/>
            </p:cNvSpPr>
            <p:nvPr/>
          </p:nvSpPr>
          <p:spPr bwMode="auto">
            <a:xfrm>
              <a:off x="10518775" y="3609975"/>
              <a:ext cx="112713" cy="160338"/>
            </a:xfrm>
            <a:custGeom>
              <a:avLst/>
              <a:gdLst>
                <a:gd name="T0" fmla="*/ 19 w 30"/>
                <a:gd name="T1" fmla="*/ 18 h 43"/>
                <a:gd name="T2" fmla="*/ 23 w 30"/>
                <a:gd name="T3" fmla="*/ 11 h 43"/>
                <a:gd name="T4" fmla="*/ 14 w 30"/>
                <a:gd name="T5" fmla="*/ 6 h 43"/>
                <a:gd name="T6" fmla="*/ 22 w 30"/>
                <a:gd name="T7" fmla="*/ 0 h 43"/>
                <a:gd name="T8" fmla="*/ 22 w 30"/>
                <a:gd name="T9" fmla="*/ 0 h 43"/>
                <a:gd name="T10" fmla="*/ 13 w 30"/>
                <a:gd name="T11" fmla="*/ 1 h 43"/>
                <a:gd name="T12" fmla="*/ 12 w 30"/>
                <a:gd name="T13" fmla="*/ 1 h 43"/>
                <a:gd name="T14" fmla="*/ 12 w 30"/>
                <a:gd name="T15" fmla="*/ 1 h 43"/>
                <a:gd name="T16" fmla="*/ 2 w 30"/>
                <a:gd name="T17" fmla="*/ 11 h 43"/>
                <a:gd name="T18" fmla="*/ 0 w 30"/>
                <a:gd name="T19" fmla="*/ 31 h 43"/>
                <a:gd name="T20" fmla="*/ 30 w 30"/>
                <a:gd name="T21" fmla="*/ 43 h 43"/>
                <a:gd name="T22" fmla="*/ 30 w 30"/>
                <a:gd name="T23" fmla="*/ 42 h 43"/>
                <a:gd name="T24" fmla="*/ 19 w 30"/>
                <a:gd name="T2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3">
                  <a:moveTo>
                    <a:pt x="19" y="18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7" y="1"/>
                    <a:pt x="2" y="5"/>
                    <a:pt x="2" y="1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9" y="37"/>
                    <a:pt x="19" y="42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lnTo>
                    <a:pt x="1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8" name="Freeform 802"/>
            <p:cNvSpPr>
              <a:spLocks/>
            </p:cNvSpPr>
            <p:nvPr/>
          </p:nvSpPr>
          <p:spPr bwMode="auto">
            <a:xfrm>
              <a:off x="10675938" y="3609975"/>
              <a:ext cx="112713" cy="160338"/>
            </a:xfrm>
            <a:custGeom>
              <a:avLst/>
              <a:gdLst>
                <a:gd name="T0" fmla="*/ 29 w 30"/>
                <a:gd name="T1" fmla="*/ 11 h 43"/>
                <a:gd name="T2" fmla="*/ 18 w 30"/>
                <a:gd name="T3" fmla="*/ 1 h 43"/>
                <a:gd name="T4" fmla="*/ 18 w 30"/>
                <a:gd name="T5" fmla="*/ 1 h 43"/>
                <a:gd name="T6" fmla="*/ 17 w 30"/>
                <a:gd name="T7" fmla="*/ 1 h 43"/>
                <a:gd name="T8" fmla="*/ 8 w 30"/>
                <a:gd name="T9" fmla="*/ 0 h 43"/>
                <a:gd name="T10" fmla="*/ 8 w 30"/>
                <a:gd name="T11" fmla="*/ 0 h 43"/>
                <a:gd name="T12" fmla="*/ 16 w 30"/>
                <a:gd name="T13" fmla="*/ 6 h 43"/>
                <a:gd name="T14" fmla="*/ 7 w 30"/>
                <a:gd name="T15" fmla="*/ 11 h 43"/>
                <a:gd name="T16" fmla="*/ 11 w 30"/>
                <a:gd name="T17" fmla="*/ 18 h 43"/>
                <a:gd name="T18" fmla="*/ 0 w 30"/>
                <a:gd name="T19" fmla="*/ 42 h 43"/>
                <a:gd name="T20" fmla="*/ 0 w 30"/>
                <a:gd name="T21" fmla="*/ 43 h 43"/>
                <a:gd name="T22" fmla="*/ 30 w 30"/>
                <a:gd name="T23" fmla="*/ 30 h 43"/>
                <a:gd name="T24" fmla="*/ 29 w 30"/>
                <a:gd name="T25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3">
                  <a:moveTo>
                    <a:pt x="29" y="11"/>
                  </a:moveTo>
                  <a:cubicBezTo>
                    <a:pt x="28" y="5"/>
                    <a:pt x="23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4" y="0"/>
                    <a:pt x="11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1" y="42"/>
                    <a:pt x="22" y="37"/>
                    <a:pt x="30" y="30"/>
                  </a:cubicBezTo>
                  <a:lnTo>
                    <a:pt x="2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9" name="Freeform 803"/>
            <p:cNvSpPr>
              <a:spLocks/>
            </p:cNvSpPr>
            <p:nvPr/>
          </p:nvSpPr>
          <p:spPr bwMode="auto">
            <a:xfrm>
              <a:off x="10631488" y="3602038"/>
              <a:ext cx="44450" cy="168275"/>
            </a:xfrm>
            <a:custGeom>
              <a:avLst/>
              <a:gdLst>
                <a:gd name="T0" fmla="*/ 10 w 12"/>
                <a:gd name="T1" fmla="*/ 10 h 45"/>
                <a:gd name="T2" fmla="*/ 12 w 12"/>
                <a:gd name="T3" fmla="*/ 8 h 45"/>
                <a:gd name="T4" fmla="*/ 9 w 12"/>
                <a:gd name="T5" fmla="*/ 0 h 45"/>
                <a:gd name="T6" fmla="*/ 2 w 12"/>
                <a:gd name="T7" fmla="*/ 0 h 45"/>
                <a:gd name="T8" fmla="*/ 0 w 12"/>
                <a:gd name="T9" fmla="*/ 8 h 45"/>
                <a:gd name="T10" fmla="*/ 2 w 12"/>
                <a:gd name="T11" fmla="*/ 10 h 45"/>
                <a:gd name="T12" fmla="*/ 0 w 12"/>
                <a:gd name="T13" fmla="*/ 44 h 45"/>
                <a:gd name="T14" fmla="*/ 0 w 12"/>
                <a:gd name="T15" fmla="*/ 45 h 45"/>
                <a:gd name="T16" fmla="*/ 6 w 12"/>
                <a:gd name="T17" fmla="*/ 45 h 45"/>
                <a:gd name="T18" fmla="*/ 12 w 12"/>
                <a:gd name="T19" fmla="*/ 45 h 45"/>
                <a:gd name="T20" fmla="*/ 12 w 12"/>
                <a:gd name="T21" fmla="*/ 44 h 45"/>
                <a:gd name="T22" fmla="*/ 10 w 12"/>
                <a:gd name="T23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45">
                  <a:moveTo>
                    <a:pt x="10" y="10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" y="45"/>
                    <a:pt x="4" y="45"/>
                    <a:pt x="6" y="45"/>
                  </a:cubicBezTo>
                  <a:cubicBezTo>
                    <a:pt x="8" y="45"/>
                    <a:pt x="10" y="45"/>
                    <a:pt x="12" y="45"/>
                  </a:cubicBezTo>
                  <a:cubicBezTo>
                    <a:pt x="12" y="44"/>
                    <a:pt x="12" y="44"/>
                    <a:pt x="12" y="44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0" name="Freeform 804"/>
            <p:cNvSpPr>
              <a:spLocks noEditPoints="1"/>
            </p:cNvSpPr>
            <p:nvPr/>
          </p:nvSpPr>
          <p:spPr bwMode="auto">
            <a:xfrm>
              <a:off x="10690225" y="3081338"/>
              <a:ext cx="492125" cy="427038"/>
            </a:xfrm>
            <a:custGeom>
              <a:avLst/>
              <a:gdLst>
                <a:gd name="T0" fmla="*/ 113 w 131"/>
                <a:gd name="T1" fmla="*/ 0 h 114"/>
                <a:gd name="T2" fmla="*/ 18 w 131"/>
                <a:gd name="T3" fmla="*/ 0 h 114"/>
                <a:gd name="T4" fmla="*/ 0 w 131"/>
                <a:gd name="T5" fmla="*/ 18 h 114"/>
                <a:gd name="T6" fmla="*/ 0 w 131"/>
                <a:gd name="T7" fmla="*/ 68 h 114"/>
                <a:gd name="T8" fmla="*/ 18 w 131"/>
                <a:gd name="T9" fmla="*/ 86 h 114"/>
                <a:gd name="T10" fmla="*/ 33 w 131"/>
                <a:gd name="T11" fmla="*/ 86 h 114"/>
                <a:gd name="T12" fmla="*/ 14 w 131"/>
                <a:gd name="T13" fmla="*/ 114 h 114"/>
                <a:gd name="T14" fmla="*/ 69 w 131"/>
                <a:gd name="T15" fmla="*/ 86 h 114"/>
                <a:gd name="T16" fmla="*/ 113 w 131"/>
                <a:gd name="T17" fmla="*/ 86 h 114"/>
                <a:gd name="T18" fmla="*/ 131 w 131"/>
                <a:gd name="T19" fmla="*/ 68 h 114"/>
                <a:gd name="T20" fmla="*/ 131 w 131"/>
                <a:gd name="T21" fmla="*/ 18 h 114"/>
                <a:gd name="T22" fmla="*/ 113 w 131"/>
                <a:gd name="T23" fmla="*/ 0 h 114"/>
                <a:gd name="T24" fmla="*/ 37 w 131"/>
                <a:gd name="T25" fmla="*/ 52 h 114"/>
                <a:gd name="T26" fmla="*/ 29 w 131"/>
                <a:gd name="T27" fmla="*/ 44 h 114"/>
                <a:gd name="T28" fmla="*/ 37 w 131"/>
                <a:gd name="T29" fmla="*/ 36 h 114"/>
                <a:gd name="T30" fmla="*/ 45 w 131"/>
                <a:gd name="T31" fmla="*/ 44 h 114"/>
                <a:gd name="T32" fmla="*/ 37 w 131"/>
                <a:gd name="T33" fmla="*/ 52 h 114"/>
                <a:gd name="T34" fmla="*/ 65 w 131"/>
                <a:gd name="T35" fmla="*/ 52 h 114"/>
                <a:gd name="T36" fmla="*/ 57 w 131"/>
                <a:gd name="T37" fmla="*/ 44 h 114"/>
                <a:gd name="T38" fmla="*/ 65 w 131"/>
                <a:gd name="T39" fmla="*/ 36 h 114"/>
                <a:gd name="T40" fmla="*/ 73 w 131"/>
                <a:gd name="T41" fmla="*/ 44 h 114"/>
                <a:gd name="T42" fmla="*/ 65 w 131"/>
                <a:gd name="T43" fmla="*/ 52 h 114"/>
                <a:gd name="T44" fmla="*/ 93 w 131"/>
                <a:gd name="T45" fmla="*/ 52 h 114"/>
                <a:gd name="T46" fmla="*/ 85 w 131"/>
                <a:gd name="T47" fmla="*/ 44 h 114"/>
                <a:gd name="T48" fmla="*/ 93 w 131"/>
                <a:gd name="T49" fmla="*/ 36 h 114"/>
                <a:gd name="T50" fmla="*/ 101 w 131"/>
                <a:gd name="T51" fmla="*/ 44 h 114"/>
                <a:gd name="T52" fmla="*/ 93 w 131"/>
                <a:gd name="T53" fmla="*/ 5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114">
                  <a:moveTo>
                    <a:pt x="1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8"/>
                    <a:pt x="8" y="86"/>
                    <a:pt x="18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23" y="86"/>
                    <a:pt x="131" y="78"/>
                    <a:pt x="131" y="6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8"/>
                    <a:pt x="123" y="0"/>
                    <a:pt x="113" y="0"/>
                  </a:cubicBezTo>
                  <a:close/>
                  <a:moveTo>
                    <a:pt x="37" y="52"/>
                  </a:moveTo>
                  <a:cubicBezTo>
                    <a:pt x="33" y="52"/>
                    <a:pt x="29" y="48"/>
                    <a:pt x="29" y="44"/>
                  </a:cubicBezTo>
                  <a:cubicBezTo>
                    <a:pt x="29" y="40"/>
                    <a:pt x="33" y="36"/>
                    <a:pt x="37" y="36"/>
                  </a:cubicBezTo>
                  <a:cubicBezTo>
                    <a:pt x="41" y="36"/>
                    <a:pt x="45" y="40"/>
                    <a:pt x="45" y="44"/>
                  </a:cubicBezTo>
                  <a:cubicBezTo>
                    <a:pt x="45" y="48"/>
                    <a:pt x="41" y="52"/>
                    <a:pt x="37" y="52"/>
                  </a:cubicBezTo>
                  <a:close/>
                  <a:moveTo>
                    <a:pt x="65" y="52"/>
                  </a:moveTo>
                  <a:cubicBezTo>
                    <a:pt x="61" y="52"/>
                    <a:pt x="57" y="48"/>
                    <a:pt x="57" y="44"/>
                  </a:cubicBezTo>
                  <a:cubicBezTo>
                    <a:pt x="57" y="40"/>
                    <a:pt x="61" y="36"/>
                    <a:pt x="65" y="36"/>
                  </a:cubicBezTo>
                  <a:cubicBezTo>
                    <a:pt x="69" y="36"/>
                    <a:pt x="73" y="40"/>
                    <a:pt x="73" y="44"/>
                  </a:cubicBezTo>
                  <a:cubicBezTo>
                    <a:pt x="73" y="48"/>
                    <a:pt x="69" y="52"/>
                    <a:pt x="65" y="52"/>
                  </a:cubicBezTo>
                  <a:close/>
                  <a:moveTo>
                    <a:pt x="93" y="52"/>
                  </a:moveTo>
                  <a:cubicBezTo>
                    <a:pt x="89" y="52"/>
                    <a:pt x="85" y="48"/>
                    <a:pt x="85" y="44"/>
                  </a:cubicBezTo>
                  <a:cubicBezTo>
                    <a:pt x="85" y="40"/>
                    <a:pt x="89" y="36"/>
                    <a:pt x="93" y="36"/>
                  </a:cubicBezTo>
                  <a:cubicBezTo>
                    <a:pt x="97" y="36"/>
                    <a:pt x="101" y="40"/>
                    <a:pt x="101" y="44"/>
                  </a:cubicBezTo>
                  <a:cubicBezTo>
                    <a:pt x="101" y="48"/>
                    <a:pt x="97" y="52"/>
                    <a:pt x="93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1" name="Oval 805"/>
            <p:cNvSpPr>
              <a:spLocks noChangeArrowheads="1"/>
            </p:cNvSpPr>
            <p:nvPr/>
          </p:nvSpPr>
          <p:spPr bwMode="auto">
            <a:xfrm>
              <a:off x="10871200" y="3478213"/>
              <a:ext cx="85725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2" name="Freeform 806"/>
            <p:cNvSpPr>
              <a:spLocks/>
            </p:cNvSpPr>
            <p:nvPr/>
          </p:nvSpPr>
          <p:spPr bwMode="auto">
            <a:xfrm>
              <a:off x="10825163" y="3594100"/>
              <a:ext cx="176213" cy="90488"/>
            </a:xfrm>
            <a:custGeom>
              <a:avLst/>
              <a:gdLst>
                <a:gd name="T0" fmla="*/ 23 w 47"/>
                <a:gd name="T1" fmla="*/ 24 h 24"/>
                <a:gd name="T2" fmla="*/ 47 w 47"/>
                <a:gd name="T3" fmla="*/ 18 h 24"/>
                <a:gd name="T4" fmla="*/ 46 w 47"/>
                <a:gd name="T5" fmla="*/ 8 h 24"/>
                <a:gd name="T6" fmla="*/ 40 w 47"/>
                <a:gd name="T7" fmla="*/ 1 h 24"/>
                <a:gd name="T8" fmla="*/ 39 w 47"/>
                <a:gd name="T9" fmla="*/ 1 h 24"/>
                <a:gd name="T10" fmla="*/ 38 w 47"/>
                <a:gd name="T11" fmla="*/ 1 h 24"/>
                <a:gd name="T12" fmla="*/ 8 w 47"/>
                <a:gd name="T13" fmla="*/ 1 h 24"/>
                <a:gd name="T14" fmla="*/ 7 w 47"/>
                <a:gd name="T15" fmla="*/ 1 h 24"/>
                <a:gd name="T16" fmla="*/ 7 w 47"/>
                <a:gd name="T17" fmla="*/ 1 h 24"/>
                <a:gd name="T18" fmla="*/ 0 w 47"/>
                <a:gd name="T19" fmla="*/ 8 h 24"/>
                <a:gd name="T20" fmla="*/ 0 w 47"/>
                <a:gd name="T21" fmla="*/ 18 h 24"/>
                <a:gd name="T22" fmla="*/ 23 w 47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24">
                  <a:moveTo>
                    <a:pt x="23" y="24"/>
                  </a:moveTo>
                  <a:cubicBezTo>
                    <a:pt x="32" y="24"/>
                    <a:pt x="40" y="21"/>
                    <a:pt x="47" y="1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4"/>
                    <a:pt x="43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28" y="0"/>
                    <a:pt x="18" y="0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1"/>
                    <a:pt x="1" y="4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" y="21"/>
                    <a:pt x="15" y="24"/>
                    <a:pt x="2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942189" y="5492114"/>
            <a:ext cx="427855" cy="417136"/>
            <a:chOff x="5753100" y="4821238"/>
            <a:chExt cx="760413" cy="741362"/>
          </a:xfrm>
          <a:solidFill>
            <a:srgbClr val="FEFEFE"/>
          </a:solidFill>
        </p:grpSpPr>
        <p:sp>
          <p:nvSpPr>
            <p:cNvPr id="34" name="Freeform 915"/>
            <p:cNvSpPr>
              <a:spLocks/>
            </p:cNvSpPr>
            <p:nvPr/>
          </p:nvSpPr>
          <p:spPr bwMode="auto">
            <a:xfrm>
              <a:off x="6064250" y="4821238"/>
              <a:ext cx="104775" cy="123825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5" name="Freeform 916"/>
            <p:cNvSpPr>
              <a:spLocks/>
            </p:cNvSpPr>
            <p:nvPr/>
          </p:nvSpPr>
          <p:spPr bwMode="auto">
            <a:xfrm>
              <a:off x="5838825" y="4929188"/>
              <a:ext cx="471488" cy="49212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6" name="Freeform 917"/>
            <p:cNvSpPr>
              <a:spLocks noEditPoints="1"/>
            </p:cNvSpPr>
            <p:nvPr/>
          </p:nvSpPr>
          <p:spPr bwMode="auto">
            <a:xfrm>
              <a:off x="5753100" y="5135563"/>
              <a:ext cx="168275" cy="153988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7" name="Freeform 918"/>
            <p:cNvSpPr>
              <a:spLocks/>
            </p:cNvSpPr>
            <p:nvPr/>
          </p:nvSpPr>
          <p:spPr bwMode="auto">
            <a:xfrm>
              <a:off x="5764213" y="5105400"/>
              <a:ext cx="749300" cy="457200"/>
            </a:xfrm>
            <a:custGeom>
              <a:avLst/>
              <a:gdLst>
                <a:gd name="T0" fmla="*/ 472 w 472"/>
                <a:gd name="T1" fmla="*/ 0 h 288"/>
                <a:gd name="T2" fmla="*/ 389 w 472"/>
                <a:gd name="T3" fmla="*/ 33 h 288"/>
                <a:gd name="T4" fmla="*/ 406 w 472"/>
                <a:gd name="T5" fmla="*/ 45 h 288"/>
                <a:gd name="T6" fmla="*/ 302 w 472"/>
                <a:gd name="T7" fmla="*/ 156 h 288"/>
                <a:gd name="T8" fmla="*/ 210 w 472"/>
                <a:gd name="T9" fmla="*/ 147 h 288"/>
                <a:gd name="T10" fmla="*/ 137 w 472"/>
                <a:gd name="T11" fmla="*/ 222 h 288"/>
                <a:gd name="T12" fmla="*/ 61 w 472"/>
                <a:gd name="T13" fmla="*/ 184 h 288"/>
                <a:gd name="T14" fmla="*/ 0 w 472"/>
                <a:gd name="T15" fmla="*/ 262 h 288"/>
                <a:gd name="T16" fmla="*/ 33 w 472"/>
                <a:gd name="T17" fmla="*/ 288 h 288"/>
                <a:gd name="T18" fmla="*/ 73 w 472"/>
                <a:gd name="T19" fmla="*/ 239 h 288"/>
                <a:gd name="T20" fmla="*/ 146 w 472"/>
                <a:gd name="T21" fmla="*/ 274 h 288"/>
                <a:gd name="T22" fmla="*/ 226 w 472"/>
                <a:gd name="T23" fmla="*/ 191 h 288"/>
                <a:gd name="T24" fmla="*/ 318 w 472"/>
                <a:gd name="T25" fmla="*/ 201 h 288"/>
                <a:gd name="T26" fmla="*/ 441 w 472"/>
                <a:gd name="T27" fmla="*/ 71 h 288"/>
                <a:gd name="T28" fmla="*/ 465 w 472"/>
                <a:gd name="T29" fmla="*/ 88 h 288"/>
                <a:gd name="T30" fmla="*/ 472 w 472"/>
                <a:gd name="T3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288">
                  <a:moveTo>
                    <a:pt x="472" y="0"/>
                  </a:moveTo>
                  <a:lnTo>
                    <a:pt x="389" y="33"/>
                  </a:lnTo>
                  <a:lnTo>
                    <a:pt x="406" y="45"/>
                  </a:lnTo>
                  <a:lnTo>
                    <a:pt x="302" y="156"/>
                  </a:lnTo>
                  <a:lnTo>
                    <a:pt x="210" y="147"/>
                  </a:lnTo>
                  <a:lnTo>
                    <a:pt x="137" y="222"/>
                  </a:lnTo>
                  <a:lnTo>
                    <a:pt x="61" y="184"/>
                  </a:lnTo>
                  <a:lnTo>
                    <a:pt x="0" y="262"/>
                  </a:lnTo>
                  <a:lnTo>
                    <a:pt x="33" y="288"/>
                  </a:lnTo>
                  <a:lnTo>
                    <a:pt x="73" y="239"/>
                  </a:lnTo>
                  <a:lnTo>
                    <a:pt x="146" y="274"/>
                  </a:lnTo>
                  <a:lnTo>
                    <a:pt x="226" y="191"/>
                  </a:lnTo>
                  <a:lnTo>
                    <a:pt x="318" y="201"/>
                  </a:lnTo>
                  <a:lnTo>
                    <a:pt x="441" y="71"/>
                  </a:lnTo>
                  <a:lnTo>
                    <a:pt x="465" y="88"/>
                  </a:lnTo>
                  <a:lnTo>
                    <a:pt x="4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38" name="Freeform 954"/>
          <p:cNvSpPr>
            <a:spLocks noEditPoints="1"/>
          </p:cNvSpPr>
          <p:nvPr/>
        </p:nvSpPr>
        <p:spPr bwMode="auto">
          <a:xfrm>
            <a:off x="6468014" y="2444307"/>
            <a:ext cx="389147" cy="436402"/>
          </a:xfrm>
          <a:custGeom>
            <a:avLst/>
            <a:gdLst>
              <a:gd name="T0" fmla="*/ 141 w 697"/>
              <a:gd name="T1" fmla="*/ 217 h 782"/>
              <a:gd name="T2" fmla="*/ 141 w 697"/>
              <a:gd name="T3" fmla="*/ 314 h 782"/>
              <a:gd name="T4" fmla="*/ 121 w 697"/>
              <a:gd name="T5" fmla="*/ 288 h 782"/>
              <a:gd name="T6" fmla="*/ 138 w 697"/>
              <a:gd name="T7" fmla="*/ 282 h 782"/>
              <a:gd name="T8" fmla="*/ 137 w 697"/>
              <a:gd name="T9" fmla="*/ 269 h 782"/>
              <a:gd name="T10" fmla="*/ 136 w 697"/>
              <a:gd name="T11" fmla="*/ 238 h 782"/>
              <a:gd name="T12" fmla="*/ 145 w 697"/>
              <a:gd name="T13" fmla="*/ 230 h 782"/>
              <a:gd name="T14" fmla="*/ 157 w 697"/>
              <a:gd name="T15" fmla="*/ 241 h 782"/>
              <a:gd name="T16" fmla="*/ 142 w 697"/>
              <a:gd name="T17" fmla="*/ 247 h 782"/>
              <a:gd name="T18" fmla="*/ 145 w 697"/>
              <a:gd name="T19" fmla="*/ 259 h 782"/>
              <a:gd name="T20" fmla="*/ 144 w 697"/>
              <a:gd name="T21" fmla="*/ 291 h 782"/>
              <a:gd name="T22" fmla="*/ 136 w 697"/>
              <a:gd name="T23" fmla="*/ 300 h 782"/>
              <a:gd name="T24" fmla="*/ 121 w 697"/>
              <a:gd name="T25" fmla="*/ 288 h 782"/>
              <a:gd name="T26" fmla="*/ 248 w 697"/>
              <a:gd name="T27" fmla="*/ 233 h 782"/>
              <a:gd name="T28" fmla="*/ 456 w 697"/>
              <a:gd name="T29" fmla="*/ 233 h 782"/>
              <a:gd name="T30" fmla="*/ 359 w 697"/>
              <a:gd name="T31" fmla="*/ 289 h 782"/>
              <a:gd name="T32" fmla="*/ 340 w 697"/>
              <a:gd name="T33" fmla="*/ 308 h 782"/>
              <a:gd name="T34" fmla="*/ 309 w 697"/>
              <a:gd name="T35" fmla="*/ 283 h 782"/>
              <a:gd name="T36" fmla="*/ 345 w 697"/>
              <a:gd name="T37" fmla="*/ 269 h 782"/>
              <a:gd name="T38" fmla="*/ 343 w 697"/>
              <a:gd name="T39" fmla="*/ 242 h 782"/>
              <a:gd name="T40" fmla="*/ 341 w 697"/>
              <a:gd name="T41" fmla="*/ 175 h 782"/>
              <a:gd name="T42" fmla="*/ 359 w 697"/>
              <a:gd name="T43" fmla="*/ 158 h 782"/>
              <a:gd name="T44" fmla="*/ 386 w 697"/>
              <a:gd name="T45" fmla="*/ 180 h 782"/>
              <a:gd name="T46" fmla="*/ 354 w 697"/>
              <a:gd name="T47" fmla="*/ 194 h 782"/>
              <a:gd name="T48" fmla="*/ 361 w 697"/>
              <a:gd name="T49" fmla="*/ 221 h 782"/>
              <a:gd name="T50" fmla="*/ 359 w 697"/>
              <a:gd name="T51" fmla="*/ 289 h 782"/>
              <a:gd name="T52" fmla="*/ 122 w 697"/>
              <a:gd name="T53" fmla="*/ 426 h 782"/>
              <a:gd name="T54" fmla="*/ 255 w 697"/>
              <a:gd name="T55" fmla="*/ 426 h 782"/>
              <a:gd name="T56" fmla="*/ 193 w 697"/>
              <a:gd name="T57" fmla="*/ 462 h 782"/>
              <a:gd name="T58" fmla="*/ 181 w 697"/>
              <a:gd name="T59" fmla="*/ 474 h 782"/>
              <a:gd name="T60" fmla="*/ 161 w 697"/>
              <a:gd name="T61" fmla="*/ 458 h 782"/>
              <a:gd name="T62" fmla="*/ 184 w 697"/>
              <a:gd name="T63" fmla="*/ 449 h 782"/>
              <a:gd name="T64" fmla="*/ 183 w 697"/>
              <a:gd name="T65" fmla="*/ 431 h 782"/>
              <a:gd name="T66" fmla="*/ 182 w 697"/>
              <a:gd name="T67" fmla="*/ 389 h 782"/>
              <a:gd name="T68" fmla="*/ 194 w 697"/>
              <a:gd name="T69" fmla="*/ 378 h 782"/>
              <a:gd name="T70" fmla="*/ 211 w 697"/>
              <a:gd name="T71" fmla="*/ 392 h 782"/>
              <a:gd name="T72" fmla="*/ 190 w 697"/>
              <a:gd name="T73" fmla="*/ 401 h 782"/>
              <a:gd name="T74" fmla="*/ 194 w 697"/>
              <a:gd name="T75" fmla="*/ 418 h 782"/>
              <a:gd name="T76" fmla="*/ 193 w 697"/>
              <a:gd name="T77" fmla="*/ 462 h 782"/>
              <a:gd name="T78" fmla="*/ 601 w 697"/>
              <a:gd name="T79" fmla="*/ 366 h 782"/>
              <a:gd name="T80" fmla="*/ 585 w 697"/>
              <a:gd name="T81" fmla="*/ 182 h 782"/>
              <a:gd name="T82" fmla="*/ 298 w 697"/>
              <a:gd name="T83" fmla="*/ 0 h 782"/>
              <a:gd name="T84" fmla="*/ 2 w 697"/>
              <a:gd name="T85" fmla="*/ 302 h 782"/>
              <a:gd name="T86" fmla="*/ 0 w 697"/>
              <a:gd name="T87" fmla="*/ 781 h 782"/>
              <a:gd name="T88" fmla="*/ 433 w 697"/>
              <a:gd name="T89" fmla="*/ 674 h 782"/>
              <a:gd name="T90" fmla="*/ 563 w 697"/>
              <a:gd name="T91" fmla="*/ 673 h 782"/>
              <a:gd name="T92" fmla="*/ 564 w 697"/>
              <a:gd name="T93" fmla="*/ 673 h 782"/>
              <a:gd name="T94" fmla="*/ 595 w 697"/>
              <a:gd name="T95" fmla="*/ 577 h 782"/>
              <a:gd name="T96" fmla="*/ 561 w 697"/>
              <a:gd name="T97" fmla="*/ 554 h 782"/>
              <a:gd name="T98" fmla="*/ 598 w 697"/>
              <a:gd name="T99" fmla="*/ 536 h 782"/>
              <a:gd name="T100" fmla="*/ 595 w 697"/>
              <a:gd name="T101" fmla="*/ 527 h 782"/>
              <a:gd name="T102" fmla="*/ 652 w 697"/>
              <a:gd name="T103" fmla="*/ 426 h 782"/>
              <a:gd name="T104" fmla="*/ 141 w 697"/>
              <a:gd name="T105" fmla="*/ 201 h 782"/>
              <a:gd name="T106" fmla="*/ 141 w 697"/>
              <a:gd name="T107" fmla="*/ 329 h 782"/>
              <a:gd name="T108" fmla="*/ 189 w 697"/>
              <a:gd name="T109" fmla="*/ 514 h 782"/>
              <a:gd name="T110" fmla="*/ 189 w 697"/>
              <a:gd name="T111" fmla="*/ 337 h 782"/>
              <a:gd name="T112" fmla="*/ 189 w 697"/>
              <a:gd name="T113" fmla="*/ 514 h 782"/>
              <a:gd name="T114" fmla="*/ 215 w 697"/>
              <a:gd name="T115" fmla="*/ 233 h 782"/>
              <a:gd name="T116" fmla="*/ 489 w 697"/>
              <a:gd name="T117" fmla="*/ 233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7" h="782">
                <a:moveTo>
                  <a:pt x="189" y="265"/>
                </a:moveTo>
                <a:cubicBezTo>
                  <a:pt x="189" y="238"/>
                  <a:pt x="168" y="217"/>
                  <a:pt x="141" y="217"/>
                </a:cubicBezTo>
                <a:cubicBezTo>
                  <a:pt x="115" y="217"/>
                  <a:pt x="93" y="238"/>
                  <a:pt x="93" y="265"/>
                </a:cubicBezTo>
                <a:cubicBezTo>
                  <a:pt x="93" y="292"/>
                  <a:pt x="115" y="314"/>
                  <a:pt x="141" y="314"/>
                </a:cubicBezTo>
                <a:cubicBezTo>
                  <a:pt x="168" y="314"/>
                  <a:pt x="189" y="292"/>
                  <a:pt x="189" y="265"/>
                </a:cubicBezTo>
                <a:moveTo>
                  <a:pt x="121" y="288"/>
                </a:moveTo>
                <a:cubicBezTo>
                  <a:pt x="124" y="278"/>
                  <a:pt x="124" y="278"/>
                  <a:pt x="124" y="278"/>
                </a:cubicBezTo>
                <a:cubicBezTo>
                  <a:pt x="127" y="280"/>
                  <a:pt x="132" y="282"/>
                  <a:pt x="138" y="282"/>
                </a:cubicBezTo>
                <a:cubicBezTo>
                  <a:pt x="143" y="282"/>
                  <a:pt x="146" y="280"/>
                  <a:pt x="146" y="277"/>
                </a:cubicBezTo>
                <a:cubicBezTo>
                  <a:pt x="146" y="273"/>
                  <a:pt x="144" y="271"/>
                  <a:pt x="137" y="269"/>
                </a:cubicBezTo>
                <a:cubicBezTo>
                  <a:pt x="128" y="266"/>
                  <a:pt x="122" y="262"/>
                  <a:pt x="122" y="254"/>
                </a:cubicBezTo>
                <a:cubicBezTo>
                  <a:pt x="122" y="246"/>
                  <a:pt x="127" y="240"/>
                  <a:pt x="136" y="238"/>
                </a:cubicBezTo>
                <a:cubicBezTo>
                  <a:pt x="136" y="230"/>
                  <a:pt x="136" y="230"/>
                  <a:pt x="136" y="230"/>
                </a:cubicBezTo>
                <a:cubicBezTo>
                  <a:pt x="145" y="230"/>
                  <a:pt x="145" y="230"/>
                  <a:pt x="145" y="230"/>
                </a:cubicBezTo>
                <a:cubicBezTo>
                  <a:pt x="145" y="238"/>
                  <a:pt x="145" y="238"/>
                  <a:pt x="145" y="238"/>
                </a:cubicBezTo>
                <a:cubicBezTo>
                  <a:pt x="150" y="238"/>
                  <a:pt x="154" y="239"/>
                  <a:pt x="157" y="241"/>
                </a:cubicBezTo>
                <a:cubicBezTo>
                  <a:pt x="155" y="250"/>
                  <a:pt x="155" y="250"/>
                  <a:pt x="155" y="250"/>
                </a:cubicBezTo>
                <a:cubicBezTo>
                  <a:pt x="152" y="249"/>
                  <a:pt x="148" y="247"/>
                  <a:pt x="142" y="247"/>
                </a:cubicBezTo>
                <a:cubicBezTo>
                  <a:pt x="137" y="247"/>
                  <a:pt x="135" y="250"/>
                  <a:pt x="135" y="252"/>
                </a:cubicBezTo>
                <a:cubicBezTo>
                  <a:pt x="135" y="255"/>
                  <a:pt x="138" y="257"/>
                  <a:pt x="145" y="259"/>
                </a:cubicBezTo>
                <a:cubicBezTo>
                  <a:pt x="155" y="263"/>
                  <a:pt x="159" y="268"/>
                  <a:pt x="159" y="275"/>
                </a:cubicBezTo>
                <a:cubicBezTo>
                  <a:pt x="159" y="283"/>
                  <a:pt x="154" y="290"/>
                  <a:pt x="144" y="291"/>
                </a:cubicBezTo>
                <a:cubicBezTo>
                  <a:pt x="144" y="300"/>
                  <a:pt x="144" y="300"/>
                  <a:pt x="144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292"/>
                  <a:pt x="136" y="292"/>
                  <a:pt x="136" y="292"/>
                </a:cubicBezTo>
                <a:cubicBezTo>
                  <a:pt x="130" y="292"/>
                  <a:pt x="125" y="290"/>
                  <a:pt x="121" y="288"/>
                </a:cubicBezTo>
                <a:moveTo>
                  <a:pt x="352" y="128"/>
                </a:moveTo>
                <a:cubicBezTo>
                  <a:pt x="295" y="128"/>
                  <a:pt x="248" y="175"/>
                  <a:pt x="248" y="233"/>
                </a:cubicBezTo>
                <a:cubicBezTo>
                  <a:pt x="248" y="291"/>
                  <a:pt x="295" y="338"/>
                  <a:pt x="352" y="338"/>
                </a:cubicBezTo>
                <a:cubicBezTo>
                  <a:pt x="410" y="338"/>
                  <a:pt x="456" y="291"/>
                  <a:pt x="456" y="233"/>
                </a:cubicBezTo>
                <a:cubicBezTo>
                  <a:pt x="456" y="175"/>
                  <a:pt x="410" y="128"/>
                  <a:pt x="352" y="128"/>
                </a:cubicBezTo>
                <a:moveTo>
                  <a:pt x="359" y="289"/>
                </a:moveTo>
                <a:cubicBezTo>
                  <a:pt x="359" y="308"/>
                  <a:pt x="359" y="308"/>
                  <a:pt x="359" y="308"/>
                </a:cubicBezTo>
                <a:cubicBezTo>
                  <a:pt x="340" y="308"/>
                  <a:pt x="340" y="308"/>
                  <a:pt x="340" y="308"/>
                </a:cubicBezTo>
                <a:cubicBezTo>
                  <a:pt x="340" y="291"/>
                  <a:pt x="340" y="291"/>
                  <a:pt x="340" y="291"/>
                </a:cubicBezTo>
                <a:cubicBezTo>
                  <a:pt x="328" y="290"/>
                  <a:pt x="316" y="287"/>
                  <a:pt x="309" y="283"/>
                </a:cubicBezTo>
                <a:cubicBezTo>
                  <a:pt x="314" y="261"/>
                  <a:pt x="314" y="261"/>
                  <a:pt x="314" y="261"/>
                </a:cubicBezTo>
                <a:cubicBezTo>
                  <a:pt x="322" y="266"/>
                  <a:pt x="333" y="269"/>
                  <a:pt x="345" y="269"/>
                </a:cubicBezTo>
                <a:cubicBezTo>
                  <a:pt x="356" y="269"/>
                  <a:pt x="363" y="265"/>
                  <a:pt x="363" y="258"/>
                </a:cubicBezTo>
                <a:cubicBezTo>
                  <a:pt x="363" y="251"/>
                  <a:pt x="357" y="246"/>
                  <a:pt x="343" y="242"/>
                </a:cubicBezTo>
                <a:cubicBezTo>
                  <a:pt x="324" y="235"/>
                  <a:pt x="310" y="226"/>
                  <a:pt x="310" y="208"/>
                </a:cubicBezTo>
                <a:cubicBezTo>
                  <a:pt x="310" y="192"/>
                  <a:pt x="322" y="179"/>
                  <a:pt x="341" y="175"/>
                </a:cubicBezTo>
                <a:cubicBezTo>
                  <a:pt x="341" y="158"/>
                  <a:pt x="341" y="158"/>
                  <a:pt x="341" y="158"/>
                </a:cubicBezTo>
                <a:cubicBezTo>
                  <a:pt x="359" y="158"/>
                  <a:pt x="359" y="158"/>
                  <a:pt x="359" y="158"/>
                </a:cubicBezTo>
                <a:cubicBezTo>
                  <a:pt x="359" y="174"/>
                  <a:pt x="359" y="174"/>
                  <a:pt x="359" y="174"/>
                </a:cubicBezTo>
                <a:cubicBezTo>
                  <a:pt x="372" y="174"/>
                  <a:pt x="380" y="177"/>
                  <a:pt x="386" y="180"/>
                </a:cubicBezTo>
                <a:cubicBezTo>
                  <a:pt x="381" y="201"/>
                  <a:pt x="381" y="201"/>
                  <a:pt x="381" y="201"/>
                </a:cubicBezTo>
                <a:cubicBezTo>
                  <a:pt x="376" y="199"/>
                  <a:pt x="368" y="194"/>
                  <a:pt x="354" y="194"/>
                </a:cubicBezTo>
                <a:cubicBezTo>
                  <a:pt x="342" y="194"/>
                  <a:pt x="338" y="200"/>
                  <a:pt x="338" y="205"/>
                </a:cubicBezTo>
                <a:cubicBezTo>
                  <a:pt x="338" y="211"/>
                  <a:pt x="345" y="215"/>
                  <a:pt x="361" y="221"/>
                </a:cubicBezTo>
                <a:cubicBezTo>
                  <a:pt x="383" y="228"/>
                  <a:pt x="391" y="239"/>
                  <a:pt x="391" y="255"/>
                </a:cubicBezTo>
                <a:cubicBezTo>
                  <a:pt x="391" y="272"/>
                  <a:pt x="380" y="286"/>
                  <a:pt x="359" y="289"/>
                </a:cubicBezTo>
                <a:moveTo>
                  <a:pt x="189" y="358"/>
                </a:moveTo>
                <a:cubicBezTo>
                  <a:pt x="152" y="358"/>
                  <a:pt x="122" y="389"/>
                  <a:pt x="122" y="426"/>
                </a:cubicBezTo>
                <a:cubicBezTo>
                  <a:pt x="122" y="463"/>
                  <a:pt x="152" y="493"/>
                  <a:pt x="189" y="493"/>
                </a:cubicBezTo>
                <a:cubicBezTo>
                  <a:pt x="226" y="493"/>
                  <a:pt x="255" y="463"/>
                  <a:pt x="255" y="426"/>
                </a:cubicBezTo>
                <a:cubicBezTo>
                  <a:pt x="255" y="389"/>
                  <a:pt x="226" y="358"/>
                  <a:pt x="189" y="358"/>
                </a:cubicBezTo>
                <a:moveTo>
                  <a:pt x="193" y="462"/>
                </a:moveTo>
                <a:cubicBezTo>
                  <a:pt x="193" y="474"/>
                  <a:pt x="193" y="474"/>
                  <a:pt x="193" y="474"/>
                </a:cubicBezTo>
                <a:cubicBezTo>
                  <a:pt x="181" y="474"/>
                  <a:pt x="181" y="474"/>
                  <a:pt x="181" y="474"/>
                </a:cubicBezTo>
                <a:cubicBezTo>
                  <a:pt x="181" y="463"/>
                  <a:pt x="181" y="463"/>
                  <a:pt x="181" y="463"/>
                </a:cubicBezTo>
                <a:cubicBezTo>
                  <a:pt x="173" y="462"/>
                  <a:pt x="166" y="460"/>
                  <a:pt x="161" y="458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70" y="446"/>
                  <a:pt x="177" y="449"/>
                  <a:pt x="184" y="449"/>
                </a:cubicBezTo>
                <a:cubicBezTo>
                  <a:pt x="191" y="449"/>
                  <a:pt x="196" y="446"/>
                  <a:pt x="196" y="442"/>
                </a:cubicBezTo>
                <a:cubicBezTo>
                  <a:pt x="196" y="437"/>
                  <a:pt x="192" y="434"/>
                  <a:pt x="183" y="431"/>
                </a:cubicBezTo>
                <a:cubicBezTo>
                  <a:pt x="171" y="427"/>
                  <a:pt x="162" y="421"/>
                  <a:pt x="162" y="410"/>
                </a:cubicBezTo>
                <a:cubicBezTo>
                  <a:pt x="162" y="399"/>
                  <a:pt x="169" y="391"/>
                  <a:pt x="182" y="389"/>
                </a:cubicBezTo>
                <a:cubicBezTo>
                  <a:pt x="182" y="378"/>
                  <a:pt x="182" y="378"/>
                  <a:pt x="182" y="378"/>
                </a:cubicBezTo>
                <a:cubicBezTo>
                  <a:pt x="194" y="378"/>
                  <a:pt x="194" y="378"/>
                  <a:pt x="194" y="378"/>
                </a:cubicBezTo>
                <a:cubicBezTo>
                  <a:pt x="194" y="388"/>
                  <a:pt x="194" y="388"/>
                  <a:pt x="194" y="388"/>
                </a:cubicBezTo>
                <a:cubicBezTo>
                  <a:pt x="201" y="388"/>
                  <a:pt x="207" y="390"/>
                  <a:pt x="211" y="392"/>
                </a:cubicBezTo>
                <a:cubicBezTo>
                  <a:pt x="207" y="405"/>
                  <a:pt x="207" y="405"/>
                  <a:pt x="207" y="405"/>
                </a:cubicBezTo>
                <a:cubicBezTo>
                  <a:pt x="204" y="404"/>
                  <a:pt x="199" y="401"/>
                  <a:pt x="190" y="401"/>
                </a:cubicBezTo>
                <a:cubicBezTo>
                  <a:pt x="183" y="401"/>
                  <a:pt x="180" y="404"/>
                  <a:pt x="180" y="408"/>
                </a:cubicBezTo>
                <a:cubicBezTo>
                  <a:pt x="180" y="412"/>
                  <a:pt x="184" y="414"/>
                  <a:pt x="194" y="418"/>
                </a:cubicBezTo>
                <a:cubicBezTo>
                  <a:pt x="208" y="423"/>
                  <a:pt x="214" y="429"/>
                  <a:pt x="214" y="440"/>
                </a:cubicBezTo>
                <a:cubicBezTo>
                  <a:pt x="214" y="451"/>
                  <a:pt x="207" y="459"/>
                  <a:pt x="193" y="462"/>
                </a:cubicBezTo>
                <a:moveTo>
                  <a:pt x="652" y="426"/>
                </a:moveTo>
                <a:cubicBezTo>
                  <a:pt x="636" y="408"/>
                  <a:pt x="611" y="388"/>
                  <a:pt x="601" y="366"/>
                </a:cubicBezTo>
                <a:cubicBezTo>
                  <a:pt x="587" y="333"/>
                  <a:pt x="603" y="301"/>
                  <a:pt x="603" y="267"/>
                </a:cubicBezTo>
                <a:cubicBezTo>
                  <a:pt x="602" y="240"/>
                  <a:pt x="594" y="207"/>
                  <a:pt x="585" y="182"/>
                </a:cubicBezTo>
                <a:cubicBezTo>
                  <a:pt x="570" y="141"/>
                  <a:pt x="543" y="107"/>
                  <a:pt x="509" y="80"/>
                </a:cubicBezTo>
                <a:cubicBezTo>
                  <a:pt x="456" y="31"/>
                  <a:pt x="381" y="0"/>
                  <a:pt x="298" y="0"/>
                </a:cubicBezTo>
                <a:cubicBezTo>
                  <a:pt x="133" y="0"/>
                  <a:pt x="0" y="122"/>
                  <a:pt x="0" y="273"/>
                </a:cubicBezTo>
                <a:cubicBezTo>
                  <a:pt x="0" y="283"/>
                  <a:pt x="1" y="293"/>
                  <a:pt x="2" y="302"/>
                </a:cubicBezTo>
                <a:cubicBezTo>
                  <a:pt x="3" y="368"/>
                  <a:pt x="23" y="446"/>
                  <a:pt x="82" y="533"/>
                </a:cubicBezTo>
                <a:cubicBezTo>
                  <a:pt x="82" y="533"/>
                  <a:pt x="164" y="697"/>
                  <a:pt x="0" y="781"/>
                </a:cubicBezTo>
                <a:cubicBezTo>
                  <a:pt x="362" y="782"/>
                  <a:pt x="362" y="782"/>
                  <a:pt x="362" y="782"/>
                </a:cubicBezTo>
                <a:cubicBezTo>
                  <a:pt x="362" y="782"/>
                  <a:pt x="389" y="674"/>
                  <a:pt x="433" y="674"/>
                </a:cubicBezTo>
                <a:cubicBezTo>
                  <a:pt x="470" y="674"/>
                  <a:pt x="508" y="677"/>
                  <a:pt x="545" y="675"/>
                </a:cubicBezTo>
                <a:cubicBezTo>
                  <a:pt x="553" y="676"/>
                  <a:pt x="558" y="675"/>
                  <a:pt x="563" y="673"/>
                </a:cubicBezTo>
                <a:cubicBezTo>
                  <a:pt x="563" y="673"/>
                  <a:pt x="563" y="673"/>
                  <a:pt x="564" y="673"/>
                </a:cubicBezTo>
                <a:cubicBezTo>
                  <a:pt x="564" y="673"/>
                  <a:pt x="564" y="673"/>
                  <a:pt x="564" y="673"/>
                </a:cubicBezTo>
                <a:cubicBezTo>
                  <a:pt x="589" y="660"/>
                  <a:pt x="571" y="601"/>
                  <a:pt x="571" y="601"/>
                </a:cubicBezTo>
                <a:cubicBezTo>
                  <a:pt x="586" y="595"/>
                  <a:pt x="595" y="585"/>
                  <a:pt x="595" y="577"/>
                </a:cubicBezTo>
                <a:cubicBezTo>
                  <a:pt x="595" y="575"/>
                  <a:pt x="595" y="575"/>
                  <a:pt x="595" y="575"/>
                </a:cubicBezTo>
                <a:cubicBezTo>
                  <a:pt x="595" y="565"/>
                  <a:pt x="581" y="557"/>
                  <a:pt x="561" y="554"/>
                </a:cubicBezTo>
                <a:cubicBezTo>
                  <a:pt x="570" y="554"/>
                  <a:pt x="570" y="554"/>
                  <a:pt x="570" y="554"/>
                </a:cubicBezTo>
                <a:cubicBezTo>
                  <a:pt x="585" y="554"/>
                  <a:pt x="598" y="546"/>
                  <a:pt x="598" y="536"/>
                </a:cubicBezTo>
                <a:cubicBezTo>
                  <a:pt x="598" y="535"/>
                  <a:pt x="598" y="535"/>
                  <a:pt x="598" y="535"/>
                </a:cubicBezTo>
                <a:cubicBezTo>
                  <a:pt x="598" y="532"/>
                  <a:pt x="597" y="529"/>
                  <a:pt x="595" y="527"/>
                </a:cubicBezTo>
                <a:cubicBezTo>
                  <a:pt x="598" y="514"/>
                  <a:pt x="609" y="461"/>
                  <a:pt x="611" y="461"/>
                </a:cubicBezTo>
                <a:cubicBezTo>
                  <a:pt x="697" y="457"/>
                  <a:pt x="652" y="426"/>
                  <a:pt x="652" y="426"/>
                </a:cubicBezTo>
                <a:moveTo>
                  <a:pt x="78" y="265"/>
                </a:moveTo>
                <a:cubicBezTo>
                  <a:pt x="78" y="230"/>
                  <a:pt x="106" y="201"/>
                  <a:pt x="141" y="201"/>
                </a:cubicBezTo>
                <a:cubicBezTo>
                  <a:pt x="176" y="201"/>
                  <a:pt x="205" y="230"/>
                  <a:pt x="205" y="265"/>
                </a:cubicBezTo>
                <a:cubicBezTo>
                  <a:pt x="205" y="300"/>
                  <a:pt x="176" y="329"/>
                  <a:pt x="141" y="329"/>
                </a:cubicBezTo>
                <a:cubicBezTo>
                  <a:pt x="106" y="329"/>
                  <a:pt x="78" y="300"/>
                  <a:pt x="78" y="265"/>
                </a:cubicBezTo>
                <a:moveTo>
                  <a:pt x="189" y="514"/>
                </a:moveTo>
                <a:cubicBezTo>
                  <a:pt x="141" y="514"/>
                  <a:pt x="101" y="474"/>
                  <a:pt x="101" y="426"/>
                </a:cubicBezTo>
                <a:cubicBezTo>
                  <a:pt x="101" y="377"/>
                  <a:pt x="141" y="337"/>
                  <a:pt x="189" y="337"/>
                </a:cubicBezTo>
                <a:cubicBezTo>
                  <a:pt x="237" y="337"/>
                  <a:pt x="276" y="377"/>
                  <a:pt x="276" y="426"/>
                </a:cubicBezTo>
                <a:cubicBezTo>
                  <a:pt x="276" y="474"/>
                  <a:pt x="237" y="514"/>
                  <a:pt x="189" y="514"/>
                </a:cubicBezTo>
                <a:moveTo>
                  <a:pt x="352" y="371"/>
                </a:moveTo>
                <a:cubicBezTo>
                  <a:pt x="276" y="371"/>
                  <a:pt x="215" y="309"/>
                  <a:pt x="215" y="233"/>
                </a:cubicBezTo>
                <a:cubicBezTo>
                  <a:pt x="215" y="157"/>
                  <a:pt x="276" y="95"/>
                  <a:pt x="352" y="95"/>
                </a:cubicBezTo>
                <a:cubicBezTo>
                  <a:pt x="428" y="95"/>
                  <a:pt x="489" y="157"/>
                  <a:pt x="489" y="233"/>
                </a:cubicBezTo>
                <a:cubicBezTo>
                  <a:pt x="489" y="309"/>
                  <a:pt x="428" y="371"/>
                  <a:pt x="352" y="371"/>
                </a:cubicBezTo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9" name="TextBox 37"/>
          <p:cNvSpPr txBox="1"/>
          <p:nvPr/>
        </p:nvSpPr>
        <p:spPr>
          <a:xfrm>
            <a:off x="7166128" y="226279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40" name="TextBox 38"/>
          <p:cNvSpPr txBox="1"/>
          <p:nvPr/>
        </p:nvSpPr>
        <p:spPr>
          <a:xfrm>
            <a:off x="7166128" y="2558224"/>
            <a:ext cx="37434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41" name="TextBox 39"/>
          <p:cNvSpPr txBox="1"/>
          <p:nvPr/>
        </p:nvSpPr>
        <p:spPr>
          <a:xfrm>
            <a:off x="7166128" y="381819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42" name="TextBox 40"/>
          <p:cNvSpPr txBox="1"/>
          <p:nvPr/>
        </p:nvSpPr>
        <p:spPr>
          <a:xfrm>
            <a:off x="7166128" y="4113627"/>
            <a:ext cx="37434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43" name="TextBox 41"/>
          <p:cNvSpPr txBox="1"/>
          <p:nvPr/>
        </p:nvSpPr>
        <p:spPr>
          <a:xfrm>
            <a:off x="7166128" y="5348677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44" name="TextBox 42"/>
          <p:cNvSpPr txBox="1"/>
          <p:nvPr/>
        </p:nvSpPr>
        <p:spPr>
          <a:xfrm>
            <a:off x="7166128" y="5644108"/>
            <a:ext cx="37434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45" name="TextBox 43"/>
          <p:cNvSpPr txBox="1"/>
          <p:nvPr/>
        </p:nvSpPr>
        <p:spPr>
          <a:xfrm>
            <a:off x="3274084" y="226279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46" name="TextBox 44"/>
          <p:cNvSpPr txBox="1"/>
          <p:nvPr/>
        </p:nvSpPr>
        <p:spPr>
          <a:xfrm>
            <a:off x="792485" y="2558224"/>
            <a:ext cx="37434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47" name="TextBox 45"/>
          <p:cNvSpPr txBox="1"/>
          <p:nvPr/>
        </p:nvSpPr>
        <p:spPr>
          <a:xfrm>
            <a:off x="3274084" y="381819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48" name="TextBox 46"/>
          <p:cNvSpPr txBox="1"/>
          <p:nvPr/>
        </p:nvSpPr>
        <p:spPr>
          <a:xfrm>
            <a:off x="792485" y="4113627"/>
            <a:ext cx="37434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49" name="TextBox 47"/>
          <p:cNvSpPr txBox="1"/>
          <p:nvPr/>
        </p:nvSpPr>
        <p:spPr>
          <a:xfrm>
            <a:off x="3274084" y="5348677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50" name="TextBox 48"/>
          <p:cNvSpPr txBox="1"/>
          <p:nvPr/>
        </p:nvSpPr>
        <p:spPr>
          <a:xfrm>
            <a:off x="792485" y="5644108"/>
            <a:ext cx="37434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4202359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19 4.81481E-6 L -0.0306 4.81481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45833E-6 4.81481E-6 L -0.03073 4.81481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decel="4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-1.48148E-6 L -0.08906 -1.48148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5" presetClass="path" presetSubtype="0" accel="40000" decel="4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3073 -1.48148E-6 L -4.58333E-6 -1.48148E-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1.48148E-6 L -0.08906 -1.48148E-6 " pathEditMode="relative" rAng="0" ptsTypes="AA">
                                      <p:cBhvr>
                                        <p:cTn id="52" dur="100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-1.48148E-6 L -4.58333E-6 -1.48148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5" presetClass="path" presetSubtype="0" decel="4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8919 4.81481E-6 L -0.0306 4.81481E-6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40000" decel="4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45833E-6 4.81481E-6 L -0.03073 4.81481E-6 " pathEditMode="relative" rAng="0" ptsTypes="AA">
                                      <p:cBhvr>
                                        <p:cTn id="64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19 4.81481E-6 L -0.0306 4.81481E-6 " pathEditMode="relative" rAng="0" ptsTypes="AA">
                                      <p:cBhvr>
                                        <p:cTn id="9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45833E-6 4.81481E-6 L -0.03073 4.81481E-6 " pathEditMode="relative" rAng="0" ptsTypes="AA">
                                      <p:cBhvr>
                                        <p:cTn id="97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5" presetClass="path" presetSubtype="0" decel="4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-1.48148E-6 L -0.08906 -1.48148E-6 " pathEditMode="relative" rAng="0" ptsTypes="AA">
                                      <p:cBhvr>
                                        <p:cTn id="105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35" presetClass="path" presetSubtype="0" accel="40000" decel="4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3073 -1.48148E-6 L -4.58333E-6 -1.48148E-6 " pathEditMode="relative" rAng="0" ptsTypes="AA">
                                      <p:cBhvr>
                                        <p:cTn id="10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5" grpId="2" animBg="1"/>
      <p:bldP spid="6" grpId="0" animBg="1"/>
      <p:bldP spid="6" grpId="1" animBg="1"/>
      <p:bldP spid="6" grpId="2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38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2"/>
          <p:cNvSpPr txBox="1"/>
          <p:nvPr/>
        </p:nvSpPr>
        <p:spPr>
          <a:xfrm>
            <a:off x="1224533" y="5284068"/>
            <a:ext cx="199713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TextBox 3"/>
          <p:cNvSpPr txBox="1"/>
          <p:nvPr/>
        </p:nvSpPr>
        <p:spPr>
          <a:xfrm>
            <a:off x="1515214" y="4923594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graphicFrame>
        <p:nvGraphicFramePr>
          <p:cNvPr id="20" name="图表 19"/>
          <p:cNvGraphicFramePr/>
          <p:nvPr>
            <p:extLst>
              <p:ext uri="{D42A27DB-BD31-4B8C-83A1-F6EECF244321}">
                <p14:modId xmlns:p14="http://schemas.microsoft.com/office/powerpoint/2010/main" val="2665532347"/>
              </p:ext>
            </p:extLst>
          </p:nvPr>
        </p:nvGraphicFramePr>
        <p:xfrm>
          <a:off x="3726144" y="3590229"/>
          <a:ext cx="1918195" cy="197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Box 5"/>
          <p:cNvSpPr txBox="1"/>
          <p:nvPr/>
        </p:nvSpPr>
        <p:spPr>
          <a:xfrm>
            <a:off x="3686676" y="2489753"/>
            <a:ext cx="199713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TextBox 6"/>
          <p:cNvSpPr txBox="1"/>
          <p:nvPr/>
        </p:nvSpPr>
        <p:spPr>
          <a:xfrm>
            <a:off x="3977357" y="2129279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graphicFrame>
        <p:nvGraphicFramePr>
          <p:cNvPr id="23" name="图表 22"/>
          <p:cNvGraphicFramePr/>
          <p:nvPr>
            <p:extLst>
              <p:ext uri="{D42A27DB-BD31-4B8C-83A1-F6EECF244321}">
                <p14:modId xmlns:p14="http://schemas.microsoft.com/office/powerpoint/2010/main" val="4258302997"/>
              </p:ext>
            </p:extLst>
          </p:nvPr>
        </p:nvGraphicFramePr>
        <p:xfrm>
          <a:off x="6195967" y="2580291"/>
          <a:ext cx="1918195" cy="197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TextBox 8"/>
          <p:cNvSpPr txBox="1"/>
          <p:nvPr/>
        </p:nvSpPr>
        <p:spPr>
          <a:xfrm>
            <a:off x="6156497" y="5284068"/>
            <a:ext cx="199713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TextBox 9"/>
          <p:cNvSpPr txBox="1"/>
          <p:nvPr/>
        </p:nvSpPr>
        <p:spPr>
          <a:xfrm>
            <a:off x="6447178" y="4923594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graphicFrame>
        <p:nvGraphicFramePr>
          <p:cNvPr id="26" name="图表 25"/>
          <p:cNvGraphicFramePr/>
          <p:nvPr>
            <p:extLst>
              <p:ext uri="{D42A27DB-BD31-4B8C-83A1-F6EECF244321}">
                <p14:modId xmlns:p14="http://schemas.microsoft.com/office/powerpoint/2010/main" val="2595851082"/>
              </p:ext>
            </p:extLst>
          </p:nvPr>
        </p:nvGraphicFramePr>
        <p:xfrm>
          <a:off x="8643298" y="3590229"/>
          <a:ext cx="1918195" cy="197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TextBox 11"/>
          <p:cNvSpPr txBox="1"/>
          <p:nvPr/>
        </p:nvSpPr>
        <p:spPr>
          <a:xfrm>
            <a:off x="8603829" y="2489753"/>
            <a:ext cx="199713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85000"/>
                    <a:lumOff val="1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8" name="TextBox 12"/>
          <p:cNvSpPr txBox="1"/>
          <p:nvPr/>
        </p:nvSpPr>
        <p:spPr>
          <a:xfrm>
            <a:off x="8894510" y="2129279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9" name="TextBox 17"/>
          <p:cNvSpPr txBox="1"/>
          <p:nvPr/>
        </p:nvSpPr>
        <p:spPr>
          <a:xfrm>
            <a:off x="4385321" y="4287021"/>
            <a:ext cx="59984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82</a:t>
            </a:r>
            <a:r>
              <a:rPr lang="en-US" altLang="zh-CN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%</a:t>
            </a:r>
          </a:p>
        </p:txBody>
      </p:sp>
      <p:sp>
        <p:nvSpPr>
          <p:cNvPr id="30" name="TextBox 18"/>
          <p:cNvSpPr txBox="1"/>
          <p:nvPr/>
        </p:nvSpPr>
        <p:spPr>
          <a:xfrm>
            <a:off x="6855142" y="3277083"/>
            <a:ext cx="59984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59</a:t>
            </a:r>
            <a:r>
              <a:rPr lang="en-US" altLang="zh-CN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%</a:t>
            </a:r>
          </a:p>
        </p:txBody>
      </p:sp>
      <p:sp>
        <p:nvSpPr>
          <p:cNvPr id="31" name="TextBox 19"/>
          <p:cNvSpPr txBox="1"/>
          <p:nvPr/>
        </p:nvSpPr>
        <p:spPr>
          <a:xfrm>
            <a:off x="9302474" y="4287021"/>
            <a:ext cx="59984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23</a:t>
            </a:r>
            <a:r>
              <a:rPr lang="en-US" altLang="zh-CN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%</a:t>
            </a:r>
          </a:p>
        </p:txBody>
      </p:sp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val="510233250"/>
              </p:ext>
            </p:extLst>
          </p:nvPr>
        </p:nvGraphicFramePr>
        <p:xfrm>
          <a:off x="1264002" y="2580291"/>
          <a:ext cx="1918195" cy="197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3" name="TextBox 16"/>
          <p:cNvSpPr txBox="1"/>
          <p:nvPr/>
        </p:nvSpPr>
        <p:spPr>
          <a:xfrm>
            <a:off x="1923178" y="3277083"/>
            <a:ext cx="59984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75</a:t>
            </a:r>
            <a:r>
              <a:rPr lang="en-US" altLang="zh-CN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956191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Graphic spid="20" grpId="0">
        <p:bldAsOne/>
      </p:bldGraphic>
      <p:bldP spid="21" grpId="0"/>
      <p:bldP spid="22" grpId="0"/>
      <p:bldGraphic spid="23" grpId="0">
        <p:bldAsOne/>
      </p:bldGraphic>
      <p:bldP spid="24" grpId="0"/>
      <p:bldP spid="25" grpId="0"/>
      <p:bldGraphic spid="26" grpId="0">
        <p:bldAsOne/>
      </p:bldGraphic>
      <p:bldP spid="27" grpId="0"/>
      <p:bldP spid="28" grpId="0"/>
      <p:bldP spid="29" grpId="0"/>
      <p:bldP spid="30" grpId="0"/>
      <p:bldP spid="31" grpId="0"/>
      <p:bldGraphic spid="32" grpId="0">
        <p:bldAsOne/>
      </p:bldGraphic>
      <p:bldP spid="3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2217234751"/>
              </p:ext>
            </p:extLst>
          </p:nvPr>
        </p:nvGraphicFramePr>
        <p:xfrm>
          <a:off x="936501" y="2565339"/>
          <a:ext cx="6402443" cy="377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38"/>
          <p:cNvSpPr txBox="1"/>
          <p:nvPr/>
        </p:nvSpPr>
        <p:spPr>
          <a:xfrm>
            <a:off x="7378547" y="3287397"/>
            <a:ext cx="3389399" cy="744999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2" name="TextBox 39"/>
          <p:cNvSpPr txBox="1"/>
          <p:nvPr/>
        </p:nvSpPr>
        <p:spPr>
          <a:xfrm>
            <a:off x="7378548" y="2863242"/>
            <a:ext cx="1630328" cy="415498"/>
          </a:xfrm>
          <a:prstGeom prst="rect">
            <a:avLst/>
          </a:prstGeom>
          <a:noFill/>
        </p:spPr>
        <p:txBody>
          <a:bodyPr wrap="square" lIns="83999" tIns="0" rIns="83999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3" name="TextBox 40"/>
          <p:cNvSpPr txBox="1"/>
          <p:nvPr/>
        </p:nvSpPr>
        <p:spPr>
          <a:xfrm>
            <a:off x="7371214" y="4193488"/>
            <a:ext cx="1708521" cy="638816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192,058,473</a:t>
            </a:r>
            <a:endParaRPr lang="zh-CN" altLang="en-US" sz="3600" dirty="0">
              <a:solidFill>
                <a:srgbClr val="124062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Freeform 35"/>
          <p:cNvSpPr>
            <a:spLocks noEditPoints="1"/>
          </p:cNvSpPr>
          <p:nvPr/>
        </p:nvSpPr>
        <p:spPr bwMode="auto">
          <a:xfrm>
            <a:off x="10385593" y="4275278"/>
            <a:ext cx="216469" cy="456265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537285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Freeform 36"/>
          <p:cNvSpPr>
            <a:spLocks noEditPoints="1"/>
          </p:cNvSpPr>
          <p:nvPr/>
        </p:nvSpPr>
        <p:spPr bwMode="auto">
          <a:xfrm>
            <a:off x="10141371" y="4277077"/>
            <a:ext cx="179892" cy="454466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TextBox 38"/>
          <p:cNvSpPr txBox="1"/>
          <p:nvPr/>
        </p:nvSpPr>
        <p:spPr>
          <a:xfrm>
            <a:off x="7378547" y="4948659"/>
            <a:ext cx="3389399" cy="524939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prstClr val="black">
                    <a:lumMod val="75000"/>
                    <a:lumOff val="2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7411670" y="5747055"/>
            <a:ext cx="1564087" cy="373585"/>
          </a:xfrm>
          <a:prstGeom prst="roundRect">
            <a:avLst>
              <a:gd name="adj" fmla="val 50000"/>
            </a:avLst>
          </a:prstGeom>
          <a:solidFill>
            <a:srgbClr val="124062"/>
          </a:solidFill>
          <a:ln w="12700" cap="flat" cmpd="sng" algn="ctr">
            <a:noFill/>
            <a:prstDash val="solid"/>
            <a:miter lim="800000"/>
          </a:ln>
          <a:effectLst>
            <a:outerShdw blurRad="76200" dist="76200" dir="2700000" algn="tl" rotWithShape="0">
              <a:sysClr val="windowText" lastClr="000000">
                <a:alpha val="10000"/>
              </a:sys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填写小标题</a:t>
            </a:r>
          </a:p>
        </p:txBody>
      </p:sp>
    </p:spTree>
    <p:extLst>
      <p:ext uri="{BB962C8B-B14F-4D97-AF65-F5344CB8AC3E}">
        <p14:creationId xmlns:p14="http://schemas.microsoft.com/office/powerpoint/2010/main" val="87166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1" grpId="0"/>
      <p:bldP spid="12" grpId="0"/>
      <p:bldP spid="13" grpId="0"/>
      <p:bldP spid="14" grpId="0" animBg="1"/>
      <p:bldP spid="15" grpId="0" animBg="1"/>
      <p:bldP spid="16" grpId="0"/>
      <p:bldP spid="1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966472" y="1907847"/>
            <a:ext cx="3385613" cy="4030155"/>
            <a:chOff x="966472" y="1413923"/>
            <a:chExt cx="3385613" cy="4030155"/>
          </a:xfrm>
        </p:grpSpPr>
        <p:sp>
          <p:nvSpPr>
            <p:cNvPr id="19" name="任意多边形 18"/>
            <p:cNvSpPr/>
            <p:nvPr/>
          </p:nvSpPr>
          <p:spPr>
            <a:xfrm>
              <a:off x="966474" y="1449377"/>
              <a:ext cx="3385611" cy="3994701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10160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966472" y="1413923"/>
              <a:ext cx="3385611" cy="3994701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7620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4895968" y="3242283"/>
            <a:ext cx="6167845" cy="0"/>
          </a:xfrm>
          <a:prstGeom prst="line">
            <a:avLst/>
          </a:prstGeom>
          <a:noFill/>
          <a:ln w="57150" cap="flat" cmpd="sng" algn="ctr">
            <a:solidFill>
              <a:srgbClr val="124062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22" name="直接连接符 21"/>
          <p:cNvCxnSpPr/>
          <p:nvPr/>
        </p:nvCxnSpPr>
        <p:spPr>
          <a:xfrm>
            <a:off x="4887815" y="4554254"/>
            <a:ext cx="6167845" cy="0"/>
          </a:xfrm>
          <a:prstGeom prst="line">
            <a:avLst/>
          </a:prstGeom>
          <a:noFill/>
          <a:ln w="57150" cap="flat" cmpd="sng" algn="ctr">
            <a:solidFill>
              <a:srgbClr val="124062"/>
            </a:solidFill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23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4761055" y="3516606"/>
            <a:ext cx="6421365" cy="748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685783"/>
            <a:r>
              <a:rPr lang="zh-CN" altLang="en-US" sz="4267" dirty="0" smtClean="0">
                <a:solidFill>
                  <a:srgbClr val="12406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感谢在座各位的聆听观看</a:t>
            </a:r>
            <a:endParaRPr lang="en-US" altLang="zh-CN" sz="4267" dirty="0">
              <a:solidFill>
                <a:srgbClr val="12406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790013" y="2655397"/>
            <a:ext cx="3896788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/>
            <a:r>
              <a:rPr lang="en-US" altLang="zh-CN" sz="2400" dirty="0" smtClean="0">
                <a:solidFill>
                  <a:srgbClr val="537285"/>
                </a:solidFill>
                <a:latin typeface="Arial Black" panose="020B0A04020102020204" pitchFamily="34" charset="0"/>
                <a:ea typeface="微软雅黑" panose="020B0503020204020204" charset="-122"/>
                <a:sym typeface="Calibri" panose="020F0502020204030204" pitchFamily="34" charset="0"/>
              </a:rPr>
              <a:t>201X </a:t>
            </a:r>
            <a:r>
              <a:rPr lang="en-US" altLang="zh-CN" sz="2667" dirty="0" smtClean="0">
                <a:solidFill>
                  <a:srgbClr val="537285"/>
                </a:solidFill>
                <a:latin typeface="Calibri Light" panose="020F0302020204030204"/>
                <a:ea typeface="微软雅黑" panose="020B0503020204020204" charset="-122"/>
                <a:sym typeface="Calibri" panose="020F0502020204030204" pitchFamily="34" charset="0"/>
              </a:rPr>
              <a:t>BUSINESS  </a:t>
            </a:r>
            <a:r>
              <a:rPr lang="en-US" altLang="zh-CN" sz="2667" dirty="0">
                <a:solidFill>
                  <a:srgbClr val="537285"/>
                </a:solidFill>
                <a:latin typeface="Calibri Light" panose="020F0302020204030204"/>
                <a:ea typeface="微软雅黑" panose="020B0503020204020204" charset="-122"/>
                <a:sym typeface="Calibri" panose="020F0502020204030204" pitchFamily="34" charset="0"/>
              </a:rPr>
              <a:t>PLAN</a:t>
            </a:r>
          </a:p>
        </p:txBody>
      </p:sp>
      <p:sp>
        <p:nvSpPr>
          <p:cNvPr id="25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4790011" y="4637743"/>
            <a:ext cx="3310896" cy="4205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685783"/>
            <a:r>
              <a:rPr lang="zh-CN" altLang="en-US" sz="2133" dirty="0">
                <a:solidFill>
                  <a:srgbClr val="53728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为科技发声   为创造发声</a:t>
            </a:r>
            <a:endParaRPr lang="en-US" altLang="zh-CN" sz="2133" dirty="0">
              <a:solidFill>
                <a:srgbClr val="53728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165919" y="4479800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srgbClr val="537285"/>
                </a:solidFill>
                <a:latin typeface="Arial Black" panose="020B0A04020102020204" pitchFamily="34" charset="0"/>
                <a:ea typeface="微软雅黑" panose="020B0503020204020204" charset="-122"/>
                <a:sym typeface="Calibri" panose="020F0502020204030204" pitchFamily="34" charset="0"/>
              </a:rPr>
              <a:t>201X </a:t>
            </a:r>
            <a:endParaRPr lang="zh-CN" altLang="en-US" sz="1400" dirty="0">
              <a:solidFill>
                <a:srgbClr val="537285"/>
              </a:solidFill>
              <a:latin typeface="Arial Black" panose="020B0A04020102020204" pitchFamily="34" charset="0"/>
              <a:ea typeface="宋体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1761066" y="5201065"/>
            <a:ext cx="2699903" cy="1393271"/>
          </a:xfrm>
          <a:prstGeom prst="line">
            <a:avLst/>
          </a:prstGeom>
          <a:noFill/>
          <a:ln w="6350" cap="flat" cmpd="sng" algn="ctr">
            <a:solidFill>
              <a:srgbClr val="537285"/>
            </a:solidFill>
            <a:prstDash val="solid"/>
            <a:miter lim="800000"/>
          </a:ln>
          <a:effectLst/>
        </p:spPr>
      </p:cxnSp>
      <p:cxnSp>
        <p:nvCxnSpPr>
          <p:cNvPr id="28" name="直接连接符 27"/>
          <p:cNvCxnSpPr/>
          <p:nvPr/>
        </p:nvCxnSpPr>
        <p:spPr>
          <a:xfrm flipV="1">
            <a:off x="1104374" y="5807430"/>
            <a:ext cx="2699903" cy="1393271"/>
          </a:xfrm>
          <a:prstGeom prst="line">
            <a:avLst/>
          </a:prstGeom>
          <a:noFill/>
          <a:ln w="3175" cap="flat" cmpd="sng" algn="ctr">
            <a:solidFill>
              <a:srgbClr val="537285"/>
            </a:solidFill>
            <a:prstDash val="solid"/>
            <a:miter lim="800000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V="1">
            <a:off x="912324" y="1228939"/>
            <a:ext cx="2699901" cy="1393271"/>
          </a:xfrm>
          <a:prstGeom prst="line">
            <a:avLst/>
          </a:prstGeom>
          <a:noFill/>
          <a:ln w="6350" cap="flat" cmpd="sng" algn="ctr">
            <a:solidFill>
              <a:srgbClr val="537285"/>
            </a:solidFill>
            <a:prstDash val="solid"/>
            <a:miter lim="800000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V="1">
            <a:off x="1309328" y="743294"/>
            <a:ext cx="2699901" cy="1393271"/>
          </a:xfrm>
          <a:prstGeom prst="line">
            <a:avLst/>
          </a:prstGeom>
          <a:noFill/>
          <a:ln w="3175" cap="flat" cmpd="sng" algn="ctr">
            <a:solidFill>
              <a:srgbClr val="537285"/>
            </a:solidFill>
            <a:prstDash val="solid"/>
            <a:miter lim="800000"/>
          </a:ln>
          <a:effectLst/>
        </p:spPr>
      </p:cxnSp>
      <p:grpSp>
        <p:nvGrpSpPr>
          <p:cNvPr id="31" name="组合 30"/>
          <p:cNvGrpSpPr/>
          <p:nvPr/>
        </p:nvGrpSpPr>
        <p:grpSpPr>
          <a:xfrm>
            <a:off x="1130926" y="2872161"/>
            <a:ext cx="3021710" cy="1497976"/>
            <a:chOff x="1130925" y="2378238"/>
            <a:chExt cx="3021710" cy="1497976"/>
          </a:xfrm>
        </p:grpSpPr>
        <p:sp>
          <p:nvSpPr>
            <p:cNvPr id="32" name="矩形 31"/>
            <p:cNvSpPr/>
            <p:nvPr/>
          </p:nvSpPr>
          <p:spPr>
            <a:xfrm>
              <a:off x="1165920" y="2378238"/>
              <a:ext cx="2986715" cy="7489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4267" b="1" dirty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BUSINESS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130925" y="3127226"/>
              <a:ext cx="1677062" cy="7489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4267" b="1" dirty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PLAN</a:t>
              </a:r>
              <a:endParaRPr lang="zh-CN" altLang="en-US" sz="3733" b="1" dirty="0">
                <a:solidFill>
                  <a:srgbClr val="124062"/>
                </a:solidFill>
                <a:latin typeface="Calibri" panose="020F0502020204030204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793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椭圆 16"/>
          <p:cNvSpPr/>
          <p:nvPr/>
        </p:nvSpPr>
        <p:spPr>
          <a:xfrm>
            <a:off x="1378909" y="2204921"/>
            <a:ext cx="857819" cy="85781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778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378909" y="3716155"/>
            <a:ext cx="857819" cy="857818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778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378909" y="5227389"/>
            <a:ext cx="857819" cy="857818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778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44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0" name="Freeform 158"/>
          <p:cNvSpPr>
            <a:spLocks noEditPoints="1"/>
          </p:cNvSpPr>
          <p:nvPr/>
        </p:nvSpPr>
        <p:spPr bwMode="auto">
          <a:xfrm>
            <a:off x="1638583" y="5484093"/>
            <a:ext cx="332715" cy="344410"/>
          </a:xfrm>
          <a:custGeom>
            <a:avLst/>
            <a:gdLst>
              <a:gd name="T0" fmla="*/ 107 w 108"/>
              <a:gd name="T1" fmla="*/ 7 h 112"/>
              <a:gd name="T2" fmla="*/ 108 w 108"/>
              <a:gd name="T3" fmla="*/ 4 h 112"/>
              <a:gd name="T4" fmla="*/ 105 w 108"/>
              <a:gd name="T5" fmla="*/ 0 h 112"/>
              <a:gd name="T6" fmla="*/ 104 w 108"/>
              <a:gd name="T7" fmla="*/ 0 h 112"/>
              <a:gd name="T8" fmla="*/ 4 w 108"/>
              <a:gd name="T9" fmla="*/ 0 h 112"/>
              <a:gd name="T10" fmla="*/ 1 w 108"/>
              <a:gd name="T11" fmla="*/ 1 h 112"/>
              <a:gd name="T12" fmla="*/ 1 w 108"/>
              <a:gd name="T13" fmla="*/ 7 h 112"/>
              <a:gd name="T14" fmla="*/ 52 w 108"/>
              <a:gd name="T15" fmla="*/ 70 h 112"/>
              <a:gd name="T16" fmla="*/ 52 w 108"/>
              <a:gd name="T17" fmla="*/ 104 h 112"/>
              <a:gd name="T18" fmla="*/ 36 w 108"/>
              <a:gd name="T19" fmla="*/ 104 h 112"/>
              <a:gd name="T20" fmla="*/ 32 w 108"/>
              <a:gd name="T21" fmla="*/ 108 h 112"/>
              <a:gd name="T22" fmla="*/ 36 w 108"/>
              <a:gd name="T23" fmla="*/ 112 h 112"/>
              <a:gd name="T24" fmla="*/ 76 w 108"/>
              <a:gd name="T25" fmla="*/ 112 h 112"/>
              <a:gd name="T26" fmla="*/ 80 w 108"/>
              <a:gd name="T27" fmla="*/ 108 h 112"/>
              <a:gd name="T28" fmla="*/ 76 w 108"/>
              <a:gd name="T29" fmla="*/ 104 h 112"/>
              <a:gd name="T30" fmla="*/ 60 w 108"/>
              <a:gd name="T31" fmla="*/ 104 h 112"/>
              <a:gd name="T32" fmla="*/ 60 w 108"/>
              <a:gd name="T33" fmla="*/ 69 h 112"/>
              <a:gd name="T34" fmla="*/ 107 w 108"/>
              <a:gd name="T35" fmla="*/ 7 h 112"/>
              <a:gd name="T36" fmla="*/ 56 w 108"/>
              <a:gd name="T37" fmla="*/ 62 h 112"/>
              <a:gd name="T38" fmla="*/ 12 w 108"/>
              <a:gd name="T39" fmla="*/ 8 h 112"/>
              <a:gd name="T40" fmla="*/ 96 w 108"/>
              <a:gd name="T41" fmla="*/ 8 h 112"/>
              <a:gd name="T42" fmla="*/ 56 w 108"/>
              <a:gd name="T43" fmla="*/ 6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12">
                <a:moveTo>
                  <a:pt x="107" y="7"/>
                </a:moveTo>
                <a:cubicBezTo>
                  <a:pt x="107" y="6"/>
                  <a:pt x="108" y="5"/>
                  <a:pt x="108" y="4"/>
                </a:cubicBezTo>
                <a:cubicBezTo>
                  <a:pt x="108" y="2"/>
                  <a:pt x="107" y="1"/>
                  <a:pt x="105" y="0"/>
                </a:cubicBezTo>
                <a:cubicBezTo>
                  <a:pt x="105" y="0"/>
                  <a:pt x="104" y="0"/>
                  <a:pt x="10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4" y="104"/>
                  <a:pt x="32" y="106"/>
                  <a:pt x="32" y="108"/>
                </a:cubicBezTo>
                <a:cubicBezTo>
                  <a:pt x="32" y="110"/>
                  <a:pt x="34" y="112"/>
                  <a:pt x="36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8" y="112"/>
                  <a:pt x="80" y="110"/>
                  <a:pt x="80" y="108"/>
                </a:cubicBezTo>
                <a:cubicBezTo>
                  <a:pt x="80" y="106"/>
                  <a:pt x="78" y="104"/>
                  <a:pt x="76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69"/>
                  <a:pt x="60" y="69"/>
                  <a:pt x="60" y="69"/>
                </a:cubicBezTo>
                <a:lnTo>
                  <a:pt x="107" y="7"/>
                </a:lnTo>
                <a:close/>
                <a:moveTo>
                  <a:pt x="56" y="62"/>
                </a:moveTo>
                <a:cubicBezTo>
                  <a:pt x="12" y="8"/>
                  <a:pt x="12" y="8"/>
                  <a:pt x="12" y="8"/>
                </a:cubicBezTo>
                <a:cubicBezTo>
                  <a:pt x="96" y="8"/>
                  <a:pt x="96" y="8"/>
                  <a:pt x="96" y="8"/>
                </a:cubicBezTo>
                <a:lnTo>
                  <a:pt x="56" y="62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Freeform 204"/>
          <p:cNvSpPr>
            <a:spLocks noEditPoints="1"/>
          </p:cNvSpPr>
          <p:nvPr/>
        </p:nvSpPr>
        <p:spPr bwMode="auto">
          <a:xfrm>
            <a:off x="1608041" y="3960512"/>
            <a:ext cx="393800" cy="369104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76 w 128"/>
              <a:gd name="T41" fmla="*/ 16 h 120"/>
              <a:gd name="T42" fmla="*/ 52 w 128"/>
              <a:gd name="T43" fmla="*/ 16 h 120"/>
              <a:gd name="T44" fmla="*/ 48 w 128"/>
              <a:gd name="T45" fmla="*/ 16 h 120"/>
              <a:gd name="T46" fmla="*/ 48 w 128"/>
              <a:gd name="T47" fmla="*/ 12 h 120"/>
              <a:gd name="T48" fmla="*/ 120 w 128"/>
              <a:gd name="T49" fmla="*/ 104 h 120"/>
              <a:gd name="T50" fmla="*/ 112 w 128"/>
              <a:gd name="T51" fmla="*/ 112 h 120"/>
              <a:gd name="T52" fmla="*/ 16 w 128"/>
              <a:gd name="T53" fmla="*/ 112 h 120"/>
              <a:gd name="T54" fmla="*/ 8 w 128"/>
              <a:gd name="T55" fmla="*/ 104 h 120"/>
              <a:gd name="T56" fmla="*/ 8 w 128"/>
              <a:gd name="T57" fmla="*/ 60 h 120"/>
              <a:gd name="T58" fmla="*/ 49 w 128"/>
              <a:gd name="T59" fmla="*/ 60 h 120"/>
              <a:gd name="T60" fmla="*/ 48 w 128"/>
              <a:gd name="T61" fmla="*/ 64 h 120"/>
              <a:gd name="T62" fmla="*/ 64 w 128"/>
              <a:gd name="T63" fmla="*/ 80 h 120"/>
              <a:gd name="T64" fmla="*/ 80 w 128"/>
              <a:gd name="T65" fmla="*/ 64 h 120"/>
              <a:gd name="T66" fmla="*/ 79 w 128"/>
              <a:gd name="T67" fmla="*/ 60 h 120"/>
              <a:gd name="T68" fmla="*/ 120 w 128"/>
              <a:gd name="T69" fmla="*/ 60 h 120"/>
              <a:gd name="T70" fmla="*/ 120 w 128"/>
              <a:gd name="T71" fmla="*/ 104 h 120"/>
              <a:gd name="T72" fmla="*/ 56 w 128"/>
              <a:gd name="T73" fmla="*/ 64 h 120"/>
              <a:gd name="T74" fmla="*/ 57 w 128"/>
              <a:gd name="T75" fmla="*/ 60 h 120"/>
              <a:gd name="T76" fmla="*/ 71 w 128"/>
              <a:gd name="T77" fmla="*/ 60 h 120"/>
              <a:gd name="T78" fmla="*/ 72 w 128"/>
              <a:gd name="T79" fmla="*/ 64 h 120"/>
              <a:gd name="T80" fmla="*/ 64 w 128"/>
              <a:gd name="T81" fmla="*/ 72 h 120"/>
              <a:gd name="T82" fmla="*/ 56 w 128"/>
              <a:gd name="T83" fmla="*/ 64 h 120"/>
              <a:gd name="T84" fmla="*/ 120 w 128"/>
              <a:gd name="T85" fmla="*/ 52 h 120"/>
              <a:gd name="T86" fmla="*/ 8 w 128"/>
              <a:gd name="T87" fmla="*/ 52 h 120"/>
              <a:gd name="T88" fmla="*/ 8 w 128"/>
              <a:gd name="T89" fmla="*/ 32 h 120"/>
              <a:gd name="T90" fmla="*/ 16 w 128"/>
              <a:gd name="T91" fmla="*/ 24 h 120"/>
              <a:gd name="T92" fmla="*/ 112 w 128"/>
              <a:gd name="T93" fmla="*/ 24 h 120"/>
              <a:gd name="T94" fmla="*/ 120 w 128"/>
              <a:gd name="T95" fmla="*/ 32 h 120"/>
              <a:gd name="T96" fmla="*/ 120 w 128"/>
              <a:gd name="T97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78" y="16"/>
                  <a:pt x="78" y="16"/>
                  <a:pt x="7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0" y="16"/>
                  <a:pt x="50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Freeform 207"/>
          <p:cNvSpPr>
            <a:spLocks noEditPoints="1"/>
          </p:cNvSpPr>
          <p:nvPr/>
        </p:nvSpPr>
        <p:spPr bwMode="auto">
          <a:xfrm>
            <a:off x="1608041" y="2461625"/>
            <a:ext cx="393800" cy="344410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52 h 112"/>
              <a:gd name="T14" fmla="*/ 24 w 128"/>
              <a:gd name="T15" fmla="*/ 56 h 112"/>
              <a:gd name="T16" fmla="*/ 24 w 128"/>
              <a:gd name="T17" fmla="*/ 56 h 112"/>
              <a:gd name="T18" fmla="*/ 24 w 128"/>
              <a:gd name="T19" fmla="*/ 60 h 112"/>
              <a:gd name="T20" fmla="*/ 16 w 128"/>
              <a:gd name="T21" fmla="*/ 60 h 112"/>
              <a:gd name="T22" fmla="*/ 0 w 128"/>
              <a:gd name="T23" fmla="*/ 76 h 112"/>
              <a:gd name="T24" fmla="*/ 0 w 128"/>
              <a:gd name="T25" fmla="*/ 84 h 112"/>
              <a:gd name="T26" fmla="*/ 16 w 128"/>
              <a:gd name="T27" fmla="*/ 100 h 112"/>
              <a:gd name="T28" fmla="*/ 25 w 128"/>
              <a:gd name="T29" fmla="*/ 100 h 112"/>
              <a:gd name="T30" fmla="*/ 40 w 128"/>
              <a:gd name="T31" fmla="*/ 112 h 112"/>
              <a:gd name="T32" fmla="*/ 88 w 128"/>
              <a:gd name="T33" fmla="*/ 112 h 112"/>
              <a:gd name="T34" fmla="*/ 103 w 128"/>
              <a:gd name="T35" fmla="*/ 100 h 112"/>
              <a:gd name="T36" fmla="*/ 112 w 128"/>
              <a:gd name="T37" fmla="*/ 100 h 112"/>
              <a:gd name="T38" fmla="*/ 128 w 128"/>
              <a:gd name="T39" fmla="*/ 84 h 112"/>
              <a:gd name="T40" fmla="*/ 128 w 128"/>
              <a:gd name="T41" fmla="*/ 76 h 112"/>
              <a:gd name="T42" fmla="*/ 112 w 128"/>
              <a:gd name="T43" fmla="*/ 60 h 112"/>
              <a:gd name="T44" fmla="*/ 32 w 128"/>
              <a:gd name="T45" fmla="*/ 16 h 112"/>
              <a:gd name="T46" fmla="*/ 40 w 128"/>
              <a:gd name="T47" fmla="*/ 8 h 112"/>
              <a:gd name="T48" fmla="*/ 88 w 128"/>
              <a:gd name="T49" fmla="*/ 8 h 112"/>
              <a:gd name="T50" fmla="*/ 96 w 128"/>
              <a:gd name="T51" fmla="*/ 16 h 112"/>
              <a:gd name="T52" fmla="*/ 96 w 128"/>
              <a:gd name="T53" fmla="*/ 60 h 112"/>
              <a:gd name="T54" fmla="*/ 32 w 128"/>
              <a:gd name="T55" fmla="*/ 60 h 112"/>
              <a:gd name="T56" fmla="*/ 32 w 128"/>
              <a:gd name="T57" fmla="*/ 16 h 112"/>
              <a:gd name="T58" fmla="*/ 88 w 128"/>
              <a:gd name="T59" fmla="*/ 104 h 112"/>
              <a:gd name="T60" fmla="*/ 40 w 128"/>
              <a:gd name="T61" fmla="*/ 104 h 112"/>
              <a:gd name="T62" fmla="*/ 32 w 128"/>
              <a:gd name="T63" fmla="*/ 96 h 112"/>
              <a:gd name="T64" fmla="*/ 40 w 128"/>
              <a:gd name="T65" fmla="*/ 88 h 112"/>
              <a:gd name="T66" fmla="*/ 88 w 128"/>
              <a:gd name="T67" fmla="*/ 88 h 112"/>
              <a:gd name="T68" fmla="*/ 96 w 128"/>
              <a:gd name="T69" fmla="*/ 96 h 112"/>
              <a:gd name="T70" fmla="*/ 88 w 128"/>
              <a:gd name="T71" fmla="*/ 104 h 112"/>
              <a:gd name="T72" fmla="*/ 120 w 128"/>
              <a:gd name="T73" fmla="*/ 84 h 112"/>
              <a:gd name="T74" fmla="*/ 112 w 128"/>
              <a:gd name="T75" fmla="*/ 92 h 112"/>
              <a:gd name="T76" fmla="*/ 103 w 128"/>
              <a:gd name="T77" fmla="*/ 92 h 112"/>
              <a:gd name="T78" fmla="*/ 88 w 128"/>
              <a:gd name="T79" fmla="*/ 80 h 112"/>
              <a:gd name="T80" fmla="*/ 40 w 128"/>
              <a:gd name="T81" fmla="*/ 80 h 112"/>
              <a:gd name="T82" fmla="*/ 25 w 128"/>
              <a:gd name="T83" fmla="*/ 92 h 112"/>
              <a:gd name="T84" fmla="*/ 16 w 128"/>
              <a:gd name="T85" fmla="*/ 92 h 112"/>
              <a:gd name="T86" fmla="*/ 8 w 128"/>
              <a:gd name="T87" fmla="*/ 84 h 112"/>
              <a:gd name="T88" fmla="*/ 8 w 128"/>
              <a:gd name="T89" fmla="*/ 76 h 112"/>
              <a:gd name="T90" fmla="*/ 16 w 128"/>
              <a:gd name="T91" fmla="*/ 68 h 112"/>
              <a:gd name="T92" fmla="*/ 112 w 128"/>
              <a:gd name="T93" fmla="*/ 68 h 112"/>
              <a:gd name="T94" fmla="*/ 120 w 128"/>
              <a:gd name="T95" fmla="*/ 76 h 112"/>
              <a:gd name="T96" fmla="*/ 120 w 128"/>
              <a:gd name="T97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5"/>
                  <a:pt x="24" y="56"/>
                  <a:pt x="24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75000"/>
                  <a:lumOff val="25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3" name="文本框 16"/>
          <p:cNvSpPr txBox="1"/>
          <p:nvPr/>
        </p:nvSpPr>
        <p:spPr>
          <a:xfrm>
            <a:off x="2406491" y="225833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2406491" y="2562845"/>
            <a:ext cx="5562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2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字。您的内容打在这里，或者通过复制您的文本后，在此框中选择粘贴，并选择只保留文字。</a:t>
            </a:r>
          </a:p>
        </p:txBody>
      </p:sp>
      <p:sp>
        <p:nvSpPr>
          <p:cNvPr id="25" name="文本框 18"/>
          <p:cNvSpPr txBox="1"/>
          <p:nvPr/>
        </p:nvSpPr>
        <p:spPr>
          <a:xfrm>
            <a:off x="2406491" y="376956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2406489" y="4074079"/>
            <a:ext cx="5562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7" name="文本框 20"/>
          <p:cNvSpPr txBox="1"/>
          <p:nvPr/>
        </p:nvSpPr>
        <p:spPr>
          <a:xfrm>
            <a:off x="2406491" y="528079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2406489" y="5585313"/>
            <a:ext cx="5562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9909127" y="2391273"/>
            <a:ext cx="658088" cy="4387216"/>
            <a:chOff x="9846542" y="1813000"/>
            <a:chExt cx="658088" cy="4387216"/>
          </a:xfrm>
        </p:grpSpPr>
        <p:sp>
          <p:nvSpPr>
            <p:cNvPr id="30" name="KSO_Shape"/>
            <p:cNvSpPr>
              <a:spLocks/>
            </p:cNvSpPr>
            <p:nvPr/>
          </p:nvSpPr>
          <p:spPr bwMode="auto">
            <a:xfrm>
              <a:off x="9846542" y="1813000"/>
              <a:ext cx="658088" cy="1078832"/>
            </a:xfrm>
            <a:custGeom>
              <a:avLst/>
              <a:gdLst>
                <a:gd name="T0" fmla="*/ 1029029 w 3535"/>
                <a:gd name="T1" fmla="*/ 1156466 h 5800"/>
                <a:gd name="T2" fmla="*/ 818493 w 3535"/>
                <a:gd name="T3" fmla="*/ 1179458 h 5800"/>
                <a:gd name="T4" fmla="*/ 848054 w 3535"/>
                <a:gd name="T5" fmla="*/ 1077639 h 5800"/>
                <a:gd name="T6" fmla="*/ 875315 w 3535"/>
                <a:gd name="T7" fmla="*/ 972864 h 5800"/>
                <a:gd name="T8" fmla="*/ 898635 w 3535"/>
                <a:gd name="T9" fmla="*/ 868417 h 5800"/>
                <a:gd name="T10" fmla="*/ 916371 w 3535"/>
                <a:gd name="T11" fmla="*/ 767255 h 5800"/>
                <a:gd name="T12" fmla="*/ 926553 w 3535"/>
                <a:gd name="T13" fmla="*/ 672662 h 5800"/>
                <a:gd name="T14" fmla="*/ 927538 w 3535"/>
                <a:gd name="T15" fmla="*/ 635876 h 5800"/>
                <a:gd name="T16" fmla="*/ 926553 w 3535"/>
                <a:gd name="T17" fmla="*/ 582996 h 5800"/>
                <a:gd name="T18" fmla="*/ 921955 w 3535"/>
                <a:gd name="T19" fmla="*/ 531429 h 5800"/>
                <a:gd name="T20" fmla="*/ 914072 w 3535"/>
                <a:gd name="T21" fmla="*/ 481505 h 5800"/>
                <a:gd name="T22" fmla="*/ 903233 w 3535"/>
                <a:gd name="T23" fmla="*/ 433223 h 5800"/>
                <a:gd name="T24" fmla="*/ 889438 w 3535"/>
                <a:gd name="T25" fmla="*/ 387241 h 5800"/>
                <a:gd name="T26" fmla="*/ 873673 w 3535"/>
                <a:gd name="T27" fmla="*/ 342900 h 5800"/>
                <a:gd name="T28" fmla="*/ 855936 w 3535"/>
                <a:gd name="T29" fmla="*/ 301187 h 5800"/>
                <a:gd name="T30" fmla="*/ 836230 w 3535"/>
                <a:gd name="T31" fmla="*/ 261773 h 5800"/>
                <a:gd name="T32" fmla="*/ 808640 w 3535"/>
                <a:gd name="T33" fmla="*/ 212178 h 5800"/>
                <a:gd name="T34" fmla="*/ 763314 w 3535"/>
                <a:gd name="T35" fmla="*/ 146816 h 5800"/>
                <a:gd name="T36" fmla="*/ 717660 w 3535"/>
                <a:gd name="T37" fmla="*/ 92622 h 5800"/>
                <a:gd name="T38" fmla="*/ 673319 w 3535"/>
                <a:gd name="T39" fmla="*/ 50253 h 5800"/>
                <a:gd name="T40" fmla="*/ 632592 w 3535"/>
                <a:gd name="T41" fmla="*/ 20035 h 5800"/>
                <a:gd name="T42" fmla="*/ 608943 w 3535"/>
                <a:gd name="T43" fmla="*/ 7226 h 5800"/>
                <a:gd name="T44" fmla="*/ 593835 w 3535"/>
                <a:gd name="T45" fmla="*/ 1971 h 5800"/>
                <a:gd name="T46" fmla="*/ 580697 w 3535"/>
                <a:gd name="T47" fmla="*/ 0 h 5800"/>
                <a:gd name="T48" fmla="*/ 572486 w 3535"/>
                <a:gd name="T49" fmla="*/ 657 h 5800"/>
                <a:gd name="T50" fmla="*/ 558034 w 3535"/>
                <a:gd name="T51" fmla="*/ 5255 h 5800"/>
                <a:gd name="T52" fmla="*/ 541283 w 3535"/>
                <a:gd name="T53" fmla="*/ 12809 h 5800"/>
                <a:gd name="T54" fmla="*/ 502526 w 3535"/>
                <a:gd name="T55" fmla="*/ 38428 h 5800"/>
                <a:gd name="T56" fmla="*/ 459171 w 3535"/>
                <a:gd name="T57" fmla="*/ 77185 h 5800"/>
                <a:gd name="T58" fmla="*/ 413517 w 3535"/>
                <a:gd name="T59" fmla="*/ 127438 h 5800"/>
                <a:gd name="T60" fmla="*/ 368191 w 3535"/>
                <a:gd name="T61" fmla="*/ 189515 h 5800"/>
                <a:gd name="T62" fmla="*/ 332390 w 3535"/>
                <a:gd name="T63" fmla="*/ 248635 h 5800"/>
                <a:gd name="T64" fmla="*/ 312026 w 3535"/>
                <a:gd name="T65" fmla="*/ 287721 h 5800"/>
                <a:gd name="T66" fmla="*/ 293633 w 3535"/>
                <a:gd name="T67" fmla="*/ 328777 h 5800"/>
                <a:gd name="T68" fmla="*/ 277210 w 3535"/>
                <a:gd name="T69" fmla="*/ 371803 h 5800"/>
                <a:gd name="T70" fmla="*/ 263087 w 3535"/>
                <a:gd name="T71" fmla="*/ 417458 h 5800"/>
                <a:gd name="T72" fmla="*/ 250935 w 3535"/>
                <a:gd name="T73" fmla="*/ 465083 h 5800"/>
                <a:gd name="T74" fmla="*/ 242066 w 3535"/>
                <a:gd name="T75" fmla="*/ 514350 h 5800"/>
                <a:gd name="T76" fmla="*/ 236483 w 3535"/>
                <a:gd name="T77" fmla="*/ 565588 h 5800"/>
                <a:gd name="T78" fmla="*/ 233855 w 3535"/>
                <a:gd name="T79" fmla="*/ 618468 h 5800"/>
                <a:gd name="T80" fmla="*/ 235169 w 3535"/>
                <a:gd name="T81" fmla="*/ 672662 h 5800"/>
                <a:gd name="T82" fmla="*/ 241410 w 3535"/>
                <a:gd name="T83" fmla="*/ 734739 h 5800"/>
                <a:gd name="T84" fmla="*/ 256190 w 3535"/>
                <a:gd name="T85" fmla="*/ 834259 h 5800"/>
                <a:gd name="T86" fmla="*/ 277867 w 3535"/>
                <a:gd name="T87" fmla="*/ 938048 h 5800"/>
                <a:gd name="T88" fmla="*/ 304143 w 3535"/>
                <a:gd name="T89" fmla="*/ 1043152 h 5800"/>
                <a:gd name="T90" fmla="*/ 333047 w 3535"/>
                <a:gd name="T91" fmla="*/ 1146284 h 5800"/>
                <a:gd name="T92" fmla="*/ 132693 w 3535"/>
                <a:gd name="T93" fmla="*/ 1156466 h 5800"/>
                <a:gd name="T94" fmla="*/ 580697 w 3535"/>
                <a:gd name="T95" fmla="*/ 1905000 h 58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35" h="5800">
                  <a:moveTo>
                    <a:pt x="2174" y="4724"/>
                  </a:moveTo>
                  <a:lnTo>
                    <a:pt x="3535" y="5397"/>
                  </a:lnTo>
                  <a:lnTo>
                    <a:pt x="3133" y="3521"/>
                  </a:lnTo>
                  <a:lnTo>
                    <a:pt x="2462" y="3691"/>
                  </a:lnTo>
                  <a:lnTo>
                    <a:pt x="2492" y="3591"/>
                  </a:lnTo>
                  <a:lnTo>
                    <a:pt x="2523" y="3490"/>
                  </a:lnTo>
                  <a:lnTo>
                    <a:pt x="2552" y="3385"/>
                  </a:lnTo>
                  <a:lnTo>
                    <a:pt x="2582" y="3281"/>
                  </a:lnTo>
                  <a:lnTo>
                    <a:pt x="2611" y="3176"/>
                  </a:lnTo>
                  <a:lnTo>
                    <a:pt x="2638" y="3069"/>
                  </a:lnTo>
                  <a:lnTo>
                    <a:pt x="2665" y="2962"/>
                  </a:lnTo>
                  <a:lnTo>
                    <a:pt x="2691" y="2856"/>
                  </a:lnTo>
                  <a:lnTo>
                    <a:pt x="2714" y="2749"/>
                  </a:lnTo>
                  <a:lnTo>
                    <a:pt x="2736" y="2644"/>
                  </a:lnTo>
                  <a:lnTo>
                    <a:pt x="2757" y="2540"/>
                  </a:lnTo>
                  <a:lnTo>
                    <a:pt x="2774" y="2437"/>
                  </a:lnTo>
                  <a:lnTo>
                    <a:pt x="2790" y="2336"/>
                  </a:lnTo>
                  <a:lnTo>
                    <a:pt x="2802" y="2237"/>
                  </a:lnTo>
                  <a:lnTo>
                    <a:pt x="2813" y="2141"/>
                  </a:lnTo>
                  <a:lnTo>
                    <a:pt x="2821" y="2048"/>
                  </a:lnTo>
                  <a:lnTo>
                    <a:pt x="2823" y="1992"/>
                  </a:lnTo>
                  <a:lnTo>
                    <a:pt x="2824" y="1936"/>
                  </a:lnTo>
                  <a:lnTo>
                    <a:pt x="2824" y="1883"/>
                  </a:lnTo>
                  <a:lnTo>
                    <a:pt x="2823" y="1829"/>
                  </a:lnTo>
                  <a:lnTo>
                    <a:pt x="2821" y="1775"/>
                  </a:lnTo>
                  <a:lnTo>
                    <a:pt x="2817" y="1722"/>
                  </a:lnTo>
                  <a:lnTo>
                    <a:pt x="2813" y="1669"/>
                  </a:lnTo>
                  <a:lnTo>
                    <a:pt x="2807" y="1618"/>
                  </a:lnTo>
                  <a:lnTo>
                    <a:pt x="2800" y="1566"/>
                  </a:lnTo>
                  <a:lnTo>
                    <a:pt x="2791" y="1515"/>
                  </a:lnTo>
                  <a:lnTo>
                    <a:pt x="2783" y="1466"/>
                  </a:lnTo>
                  <a:lnTo>
                    <a:pt x="2773" y="1416"/>
                  </a:lnTo>
                  <a:lnTo>
                    <a:pt x="2762" y="1367"/>
                  </a:lnTo>
                  <a:lnTo>
                    <a:pt x="2750" y="1319"/>
                  </a:lnTo>
                  <a:lnTo>
                    <a:pt x="2736" y="1271"/>
                  </a:lnTo>
                  <a:lnTo>
                    <a:pt x="2723" y="1224"/>
                  </a:lnTo>
                  <a:lnTo>
                    <a:pt x="2708" y="1179"/>
                  </a:lnTo>
                  <a:lnTo>
                    <a:pt x="2693" y="1132"/>
                  </a:lnTo>
                  <a:lnTo>
                    <a:pt x="2677" y="1088"/>
                  </a:lnTo>
                  <a:lnTo>
                    <a:pt x="2660" y="1044"/>
                  </a:lnTo>
                  <a:lnTo>
                    <a:pt x="2643" y="1001"/>
                  </a:lnTo>
                  <a:lnTo>
                    <a:pt x="2625" y="958"/>
                  </a:lnTo>
                  <a:lnTo>
                    <a:pt x="2606" y="917"/>
                  </a:lnTo>
                  <a:lnTo>
                    <a:pt x="2587" y="876"/>
                  </a:lnTo>
                  <a:lnTo>
                    <a:pt x="2567" y="836"/>
                  </a:lnTo>
                  <a:lnTo>
                    <a:pt x="2546" y="797"/>
                  </a:lnTo>
                  <a:lnTo>
                    <a:pt x="2525" y="757"/>
                  </a:lnTo>
                  <a:lnTo>
                    <a:pt x="2505" y="719"/>
                  </a:lnTo>
                  <a:lnTo>
                    <a:pt x="2462" y="646"/>
                  </a:lnTo>
                  <a:lnTo>
                    <a:pt x="2416" y="577"/>
                  </a:lnTo>
                  <a:lnTo>
                    <a:pt x="2371" y="511"/>
                  </a:lnTo>
                  <a:lnTo>
                    <a:pt x="2324" y="447"/>
                  </a:lnTo>
                  <a:lnTo>
                    <a:pt x="2278" y="388"/>
                  </a:lnTo>
                  <a:lnTo>
                    <a:pt x="2231" y="333"/>
                  </a:lnTo>
                  <a:lnTo>
                    <a:pt x="2185" y="282"/>
                  </a:lnTo>
                  <a:lnTo>
                    <a:pt x="2139" y="235"/>
                  </a:lnTo>
                  <a:lnTo>
                    <a:pt x="2094" y="191"/>
                  </a:lnTo>
                  <a:lnTo>
                    <a:pt x="2050" y="153"/>
                  </a:lnTo>
                  <a:lnTo>
                    <a:pt x="2007" y="117"/>
                  </a:lnTo>
                  <a:lnTo>
                    <a:pt x="1965" y="87"/>
                  </a:lnTo>
                  <a:lnTo>
                    <a:pt x="1926" y="61"/>
                  </a:lnTo>
                  <a:lnTo>
                    <a:pt x="1889" y="39"/>
                  </a:lnTo>
                  <a:lnTo>
                    <a:pt x="1871" y="30"/>
                  </a:lnTo>
                  <a:lnTo>
                    <a:pt x="1854" y="22"/>
                  </a:lnTo>
                  <a:lnTo>
                    <a:pt x="1838" y="16"/>
                  </a:lnTo>
                  <a:lnTo>
                    <a:pt x="1823" y="10"/>
                  </a:lnTo>
                  <a:lnTo>
                    <a:pt x="1808" y="6"/>
                  </a:lnTo>
                  <a:lnTo>
                    <a:pt x="1794" y="2"/>
                  </a:lnTo>
                  <a:lnTo>
                    <a:pt x="1780" y="1"/>
                  </a:lnTo>
                  <a:lnTo>
                    <a:pt x="1768" y="0"/>
                  </a:lnTo>
                  <a:lnTo>
                    <a:pt x="1757" y="1"/>
                  </a:lnTo>
                  <a:lnTo>
                    <a:pt x="1743" y="2"/>
                  </a:lnTo>
                  <a:lnTo>
                    <a:pt x="1729" y="6"/>
                  </a:lnTo>
                  <a:lnTo>
                    <a:pt x="1714" y="10"/>
                  </a:lnTo>
                  <a:lnTo>
                    <a:pt x="1699" y="16"/>
                  </a:lnTo>
                  <a:lnTo>
                    <a:pt x="1682" y="22"/>
                  </a:lnTo>
                  <a:lnTo>
                    <a:pt x="1666" y="30"/>
                  </a:lnTo>
                  <a:lnTo>
                    <a:pt x="1648" y="39"/>
                  </a:lnTo>
                  <a:lnTo>
                    <a:pt x="1611" y="61"/>
                  </a:lnTo>
                  <a:lnTo>
                    <a:pt x="1572" y="87"/>
                  </a:lnTo>
                  <a:lnTo>
                    <a:pt x="1530" y="117"/>
                  </a:lnTo>
                  <a:lnTo>
                    <a:pt x="1487" y="153"/>
                  </a:lnTo>
                  <a:lnTo>
                    <a:pt x="1443" y="191"/>
                  </a:lnTo>
                  <a:lnTo>
                    <a:pt x="1398" y="235"/>
                  </a:lnTo>
                  <a:lnTo>
                    <a:pt x="1352" y="282"/>
                  </a:lnTo>
                  <a:lnTo>
                    <a:pt x="1306" y="333"/>
                  </a:lnTo>
                  <a:lnTo>
                    <a:pt x="1259" y="388"/>
                  </a:lnTo>
                  <a:lnTo>
                    <a:pt x="1213" y="447"/>
                  </a:lnTo>
                  <a:lnTo>
                    <a:pt x="1166" y="511"/>
                  </a:lnTo>
                  <a:lnTo>
                    <a:pt x="1121" y="577"/>
                  </a:lnTo>
                  <a:lnTo>
                    <a:pt x="1075" y="646"/>
                  </a:lnTo>
                  <a:lnTo>
                    <a:pt x="1032" y="719"/>
                  </a:lnTo>
                  <a:lnTo>
                    <a:pt x="1012" y="757"/>
                  </a:lnTo>
                  <a:lnTo>
                    <a:pt x="991" y="797"/>
                  </a:lnTo>
                  <a:lnTo>
                    <a:pt x="970" y="836"/>
                  </a:lnTo>
                  <a:lnTo>
                    <a:pt x="950" y="876"/>
                  </a:lnTo>
                  <a:lnTo>
                    <a:pt x="931" y="917"/>
                  </a:lnTo>
                  <a:lnTo>
                    <a:pt x="912" y="958"/>
                  </a:lnTo>
                  <a:lnTo>
                    <a:pt x="894" y="1001"/>
                  </a:lnTo>
                  <a:lnTo>
                    <a:pt x="877" y="1044"/>
                  </a:lnTo>
                  <a:lnTo>
                    <a:pt x="860" y="1088"/>
                  </a:lnTo>
                  <a:lnTo>
                    <a:pt x="844" y="1132"/>
                  </a:lnTo>
                  <a:lnTo>
                    <a:pt x="829" y="1179"/>
                  </a:lnTo>
                  <a:lnTo>
                    <a:pt x="814" y="1224"/>
                  </a:lnTo>
                  <a:lnTo>
                    <a:pt x="801" y="1271"/>
                  </a:lnTo>
                  <a:lnTo>
                    <a:pt x="787" y="1319"/>
                  </a:lnTo>
                  <a:lnTo>
                    <a:pt x="775" y="1367"/>
                  </a:lnTo>
                  <a:lnTo>
                    <a:pt x="764" y="1416"/>
                  </a:lnTo>
                  <a:lnTo>
                    <a:pt x="754" y="1466"/>
                  </a:lnTo>
                  <a:lnTo>
                    <a:pt x="746" y="1515"/>
                  </a:lnTo>
                  <a:lnTo>
                    <a:pt x="737" y="1566"/>
                  </a:lnTo>
                  <a:lnTo>
                    <a:pt x="730" y="1618"/>
                  </a:lnTo>
                  <a:lnTo>
                    <a:pt x="723" y="1669"/>
                  </a:lnTo>
                  <a:lnTo>
                    <a:pt x="720" y="1722"/>
                  </a:lnTo>
                  <a:lnTo>
                    <a:pt x="716" y="1775"/>
                  </a:lnTo>
                  <a:lnTo>
                    <a:pt x="714" y="1829"/>
                  </a:lnTo>
                  <a:lnTo>
                    <a:pt x="712" y="1883"/>
                  </a:lnTo>
                  <a:lnTo>
                    <a:pt x="712" y="1936"/>
                  </a:lnTo>
                  <a:lnTo>
                    <a:pt x="714" y="1992"/>
                  </a:lnTo>
                  <a:lnTo>
                    <a:pt x="716" y="2048"/>
                  </a:lnTo>
                  <a:lnTo>
                    <a:pt x="723" y="2141"/>
                  </a:lnTo>
                  <a:lnTo>
                    <a:pt x="735" y="2237"/>
                  </a:lnTo>
                  <a:lnTo>
                    <a:pt x="747" y="2336"/>
                  </a:lnTo>
                  <a:lnTo>
                    <a:pt x="763" y="2437"/>
                  </a:lnTo>
                  <a:lnTo>
                    <a:pt x="780" y="2540"/>
                  </a:lnTo>
                  <a:lnTo>
                    <a:pt x="801" y="2644"/>
                  </a:lnTo>
                  <a:lnTo>
                    <a:pt x="823" y="2749"/>
                  </a:lnTo>
                  <a:lnTo>
                    <a:pt x="846" y="2856"/>
                  </a:lnTo>
                  <a:lnTo>
                    <a:pt x="872" y="2962"/>
                  </a:lnTo>
                  <a:lnTo>
                    <a:pt x="899" y="3069"/>
                  </a:lnTo>
                  <a:lnTo>
                    <a:pt x="926" y="3176"/>
                  </a:lnTo>
                  <a:lnTo>
                    <a:pt x="955" y="3281"/>
                  </a:lnTo>
                  <a:lnTo>
                    <a:pt x="985" y="3385"/>
                  </a:lnTo>
                  <a:lnTo>
                    <a:pt x="1014" y="3490"/>
                  </a:lnTo>
                  <a:lnTo>
                    <a:pt x="1045" y="3591"/>
                  </a:lnTo>
                  <a:lnTo>
                    <a:pt x="1075" y="3691"/>
                  </a:lnTo>
                  <a:lnTo>
                    <a:pt x="404" y="3521"/>
                  </a:lnTo>
                  <a:lnTo>
                    <a:pt x="0" y="5397"/>
                  </a:lnTo>
                  <a:lnTo>
                    <a:pt x="1362" y="4724"/>
                  </a:lnTo>
                  <a:lnTo>
                    <a:pt x="1768" y="5800"/>
                  </a:lnTo>
                  <a:lnTo>
                    <a:pt x="2174" y="4724"/>
                  </a:lnTo>
                  <a:close/>
                </a:path>
              </a:pathLst>
            </a:custGeom>
            <a:solidFill>
              <a:srgbClr val="124062"/>
            </a:solidFill>
            <a:ln w="19050" cap="flat" cmpd="sng" algn="ctr">
              <a:noFill/>
              <a:prstDash val="solid"/>
              <a:miter lim="800000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9922624" y="2891833"/>
              <a:ext cx="504350" cy="3308383"/>
            </a:xfrm>
            <a:custGeom>
              <a:avLst/>
              <a:gdLst>
                <a:gd name="connsiteX0" fmla="*/ 243936 w 504350"/>
                <a:gd name="connsiteY0" fmla="*/ 0 h 3308383"/>
                <a:gd name="connsiteX1" fmla="*/ 260414 w 504350"/>
                <a:gd name="connsiteY1" fmla="*/ 0 h 3308383"/>
                <a:gd name="connsiteX2" fmla="*/ 263584 w 504350"/>
                <a:gd name="connsiteY2" fmla="*/ 338513 h 3308383"/>
                <a:gd name="connsiteX3" fmla="*/ 296771 w 504350"/>
                <a:gd name="connsiteY3" fmla="*/ 1250864 h 3308383"/>
                <a:gd name="connsiteX4" fmla="*/ 480386 w 504350"/>
                <a:gd name="connsiteY4" fmla="*/ 3188542 h 3308383"/>
                <a:gd name="connsiteX5" fmla="*/ 504350 w 504350"/>
                <a:gd name="connsiteY5" fmla="*/ 3308383 h 3308383"/>
                <a:gd name="connsiteX6" fmla="*/ 0 w 504350"/>
                <a:gd name="connsiteY6" fmla="*/ 3308383 h 3308383"/>
                <a:gd name="connsiteX7" fmla="*/ 23964 w 504350"/>
                <a:gd name="connsiteY7" fmla="*/ 3188542 h 3308383"/>
                <a:gd name="connsiteX8" fmla="*/ 207580 w 504350"/>
                <a:gd name="connsiteY8" fmla="*/ 1250864 h 3308383"/>
                <a:gd name="connsiteX9" fmla="*/ 240766 w 504350"/>
                <a:gd name="connsiteY9" fmla="*/ 338513 h 3308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4350" h="3308383">
                  <a:moveTo>
                    <a:pt x="243936" y="0"/>
                  </a:moveTo>
                  <a:lnTo>
                    <a:pt x="260414" y="0"/>
                  </a:lnTo>
                  <a:lnTo>
                    <a:pt x="263584" y="338513"/>
                  </a:lnTo>
                  <a:cubicBezTo>
                    <a:pt x="268875" y="619190"/>
                    <a:pt x="279825" y="927510"/>
                    <a:pt x="296771" y="1250864"/>
                  </a:cubicBezTo>
                  <a:cubicBezTo>
                    <a:pt x="339136" y="2059247"/>
                    <a:pt x="408953" y="2770268"/>
                    <a:pt x="480386" y="3188542"/>
                  </a:cubicBezTo>
                  <a:lnTo>
                    <a:pt x="504350" y="3308383"/>
                  </a:lnTo>
                  <a:lnTo>
                    <a:pt x="0" y="3308383"/>
                  </a:lnTo>
                  <a:lnTo>
                    <a:pt x="23964" y="3188542"/>
                  </a:lnTo>
                  <a:cubicBezTo>
                    <a:pt x="95398" y="2770268"/>
                    <a:pt x="165214" y="2059247"/>
                    <a:pt x="207580" y="1250864"/>
                  </a:cubicBezTo>
                  <a:cubicBezTo>
                    <a:pt x="224526" y="927510"/>
                    <a:pt x="235476" y="619190"/>
                    <a:pt x="240766" y="33851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4062">
                    <a:alpha val="0"/>
                  </a:srgbClr>
                </a:gs>
                <a:gs pos="100000">
                  <a:srgbClr val="124062"/>
                </a:gs>
              </a:gsLst>
              <a:lin ang="162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>
              <a:outerShdw blurRad="419100" dist="25400" dir="2700000" sx="90000" sy="90000" algn="tl" rotWithShape="0">
                <a:sysClr val="windowText" lastClr="000000">
                  <a:lumMod val="50000"/>
                  <a:lumOff val="50000"/>
                  <a:alpha val="40000"/>
                </a:sys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2.22222E-6 L -0.08906 2.22222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2.22222E-6 L 1.04167E-6 2.22222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1.85185E-6 L -0.08906 1.85185E-6 " pathEditMode="relative" rAng="0" ptsTypes="AA">
                                      <p:cBhvr>
                                        <p:cTn id="16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1.85185E-6 L 1.04167E-6 1.85185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1.48148E-6 L -0.08906 1.48148E-6 " pathEditMode="relative" rAng="0" ptsTypes="AA">
                                      <p:cBhvr>
                                        <p:cTn id="23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1.48148E-6 L 1.04167E-6 1.48148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58333E-6 1.48148E-6 L 4.58333E-6 0.52685 " pathEditMode="relative" rAng="0" ptsTypes="AA">
                                      <p:cBhvr>
                                        <p:cTn id="63" dur="175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7"/>
          <p:cNvSpPr>
            <a:spLocks/>
          </p:cNvSpPr>
          <p:nvPr/>
        </p:nvSpPr>
        <p:spPr bwMode="auto">
          <a:xfrm>
            <a:off x="5509511" y="2164521"/>
            <a:ext cx="1170173" cy="4480456"/>
          </a:xfrm>
          <a:custGeom>
            <a:avLst/>
            <a:gdLst>
              <a:gd name="T0" fmla="*/ 0 w 777"/>
              <a:gd name="T1" fmla="*/ 2974 h 2974"/>
              <a:gd name="T2" fmla="*/ 507 w 777"/>
              <a:gd name="T3" fmla="*/ 2467 h 2974"/>
              <a:gd name="T4" fmla="*/ 388 w 777"/>
              <a:gd name="T5" fmla="*/ 2138 h 2974"/>
              <a:gd name="T6" fmla="*/ 277 w 777"/>
              <a:gd name="T7" fmla="*/ 1818 h 2974"/>
              <a:gd name="T8" fmla="*/ 398 w 777"/>
              <a:gd name="T9" fmla="*/ 1488 h 2974"/>
              <a:gd name="T10" fmla="*/ 507 w 777"/>
              <a:gd name="T11" fmla="*/ 1171 h 2974"/>
              <a:gd name="T12" fmla="*/ 390 w 777"/>
              <a:gd name="T13" fmla="*/ 844 h 2974"/>
              <a:gd name="T14" fmla="*/ 267 w 777"/>
              <a:gd name="T15" fmla="*/ 511 h 2974"/>
              <a:gd name="T16" fmla="*/ 777 w 777"/>
              <a:gd name="T17" fmla="*/ 0 h 2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7" h="2974">
                <a:moveTo>
                  <a:pt x="0" y="2974"/>
                </a:moveTo>
                <a:cubicBezTo>
                  <a:pt x="280" y="2974"/>
                  <a:pt x="507" y="2747"/>
                  <a:pt x="507" y="2467"/>
                </a:cubicBezTo>
                <a:cubicBezTo>
                  <a:pt x="507" y="2342"/>
                  <a:pt x="459" y="2227"/>
                  <a:pt x="388" y="2138"/>
                </a:cubicBezTo>
                <a:cubicBezTo>
                  <a:pt x="317" y="2049"/>
                  <a:pt x="277" y="1939"/>
                  <a:pt x="277" y="1818"/>
                </a:cubicBezTo>
                <a:cubicBezTo>
                  <a:pt x="277" y="1692"/>
                  <a:pt x="326" y="1577"/>
                  <a:pt x="398" y="1488"/>
                </a:cubicBezTo>
                <a:cubicBezTo>
                  <a:pt x="469" y="1400"/>
                  <a:pt x="507" y="1290"/>
                  <a:pt x="507" y="1171"/>
                </a:cubicBezTo>
                <a:cubicBezTo>
                  <a:pt x="507" y="1047"/>
                  <a:pt x="465" y="933"/>
                  <a:pt x="390" y="844"/>
                </a:cubicBezTo>
                <a:cubicBezTo>
                  <a:pt x="315" y="754"/>
                  <a:pt x="267" y="638"/>
                  <a:pt x="267" y="511"/>
                </a:cubicBezTo>
                <a:cubicBezTo>
                  <a:pt x="267" y="229"/>
                  <a:pt x="496" y="0"/>
                  <a:pt x="777" y="0"/>
                </a:cubicBezTo>
              </a:path>
            </a:pathLst>
          </a:custGeom>
          <a:noFill/>
          <a:ln w="12700" cap="flat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4" name="Oval 12"/>
          <p:cNvSpPr>
            <a:spLocks noChangeArrowheads="1"/>
          </p:cNvSpPr>
          <p:nvPr/>
        </p:nvSpPr>
        <p:spPr bwMode="auto">
          <a:xfrm>
            <a:off x="5851315" y="2637692"/>
            <a:ext cx="163888" cy="164526"/>
          </a:xfrm>
          <a:prstGeom prst="ellipse">
            <a:avLst/>
          </a:prstGeom>
          <a:solidFill>
            <a:srgbClr val="124062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5" name="Oval 13"/>
          <p:cNvSpPr>
            <a:spLocks noChangeArrowheads="1"/>
          </p:cNvSpPr>
          <p:nvPr/>
        </p:nvSpPr>
        <p:spPr bwMode="auto">
          <a:xfrm>
            <a:off x="6218629" y="3859519"/>
            <a:ext cx="164527" cy="163888"/>
          </a:xfrm>
          <a:prstGeom prst="ellipse">
            <a:avLst/>
          </a:prstGeom>
          <a:solidFill>
            <a:srgbClr val="537285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6" name="Oval 14"/>
          <p:cNvSpPr>
            <a:spLocks noChangeArrowheads="1"/>
          </p:cNvSpPr>
          <p:nvPr/>
        </p:nvSpPr>
        <p:spPr bwMode="auto">
          <a:xfrm>
            <a:off x="5842387" y="4781628"/>
            <a:ext cx="163888" cy="163888"/>
          </a:xfrm>
          <a:prstGeom prst="ellipse">
            <a:avLst/>
          </a:prstGeom>
          <a:solidFill>
            <a:srgbClr val="124062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7" name="Oval 15"/>
          <p:cNvSpPr>
            <a:spLocks noChangeArrowheads="1"/>
          </p:cNvSpPr>
          <p:nvPr/>
        </p:nvSpPr>
        <p:spPr bwMode="auto">
          <a:xfrm>
            <a:off x="6173353" y="6072326"/>
            <a:ext cx="164527" cy="163888"/>
          </a:xfrm>
          <a:prstGeom prst="ellipse">
            <a:avLst/>
          </a:prstGeom>
          <a:solidFill>
            <a:srgbClr val="537285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8" name="Line 16"/>
          <p:cNvSpPr>
            <a:spLocks noChangeShapeType="1"/>
          </p:cNvSpPr>
          <p:nvPr/>
        </p:nvSpPr>
        <p:spPr bwMode="auto">
          <a:xfrm flipH="1">
            <a:off x="4822711" y="2720593"/>
            <a:ext cx="1028605" cy="0"/>
          </a:xfrm>
          <a:prstGeom prst="line">
            <a:avLst/>
          </a:prstGeom>
          <a:noFill/>
          <a:ln w="12700" cap="flat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9" name="Line 17"/>
          <p:cNvSpPr>
            <a:spLocks noChangeShapeType="1"/>
          </p:cNvSpPr>
          <p:nvPr/>
        </p:nvSpPr>
        <p:spPr bwMode="auto">
          <a:xfrm flipH="1">
            <a:off x="6383155" y="3940506"/>
            <a:ext cx="1028605" cy="0"/>
          </a:xfrm>
          <a:prstGeom prst="line">
            <a:avLst/>
          </a:prstGeom>
          <a:noFill/>
          <a:ln w="12700" cap="flat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Line 18"/>
          <p:cNvSpPr>
            <a:spLocks noChangeShapeType="1"/>
          </p:cNvSpPr>
          <p:nvPr/>
        </p:nvSpPr>
        <p:spPr bwMode="auto">
          <a:xfrm flipH="1">
            <a:off x="4385890" y="4863891"/>
            <a:ext cx="1457775" cy="0"/>
          </a:xfrm>
          <a:prstGeom prst="line">
            <a:avLst/>
          </a:prstGeom>
          <a:noFill/>
          <a:ln w="12700" cap="flat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 flipH="1">
            <a:off x="6335966" y="6155227"/>
            <a:ext cx="1027329" cy="0"/>
          </a:xfrm>
          <a:prstGeom prst="line">
            <a:avLst/>
          </a:prstGeom>
          <a:noFill/>
          <a:ln w="12700" cap="flat">
            <a:solidFill>
              <a:sysClr val="window" lastClr="FFFFFF">
                <a:lumMod val="65000"/>
              </a:sysClr>
            </a:solidFill>
            <a:prstDash val="solid"/>
            <a:miter lim="800000"/>
            <a:headEnd type="oval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2" name="TextBox 45"/>
          <p:cNvSpPr txBox="1"/>
          <p:nvPr/>
        </p:nvSpPr>
        <p:spPr>
          <a:xfrm>
            <a:off x="2186389" y="2576175"/>
            <a:ext cx="24662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3" name="TextBox 46"/>
          <p:cNvSpPr txBox="1"/>
          <p:nvPr/>
        </p:nvSpPr>
        <p:spPr>
          <a:xfrm>
            <a:off x="3390757" y="223752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4" name="TextBox 47"/>
          <p:cNvSpPr txBox="1"/>
          <p:nvPr/>
        </p:nvSpPr>
        <p:spPr>
          <a:xfrm>
            <a:off x="7598107" y="3792747"/>
            <a:ext cx="24662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5" name="TextBox 48"/>
          <p:cNvSpPr txBox="1"/>
          <p:nvPr/>
        </p:nvSpPr>
        <p:spPr>
          <a:xfrm>
            <a:off x="7598107" y="3454098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6" name="TextBox 49"/>
          <p:cNvSpPr txBox="1"/>
          <p:nvPr/>
        </p:nvSpPr>
        <p:spPr>
          <a:xfrm>
            <a:off x="1765459" y="4757732"/>
            <a:ext cx="24662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7" name="TextBox 50"/>
          <p:cNvSpPr txBox="1"/>
          <p:nvPr/>
        </p:nvSpPr>
        <p:spPr>
          <a:xfrm>
            <a:off x="2969828" y="441908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8" name="TextBox 51"/>
          <p:cNvSpPr txBox="1"/>
          <p:nvPr/>
        </p:nvSpPr>
        <p:spPr>
          <a:xfrm>
            <a:off x="7472073" y="6004148"/>
            <a:ext cx="24662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9" name="TextBox 52"/>
          <p:cNvSpPr txBox="1"/>
          <p:nvPr/>
        </p:nvSpPr>
        <p:spPr>
          <a:xfrm>
            <a:off x="7472072" y="5665499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40" name="椭圆 39"/>
          <p:cNvSpPr/>
          <p:nvPr/>
        </p:nvSpPr>
        <p:spPr>
          <a:xfrm>
            <a:off x="6095313" y="2341108"/>
            <a:ext cx="1186435" cy="1186862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</a:t>
            </a:r>
            <a:endParaRPr kumimoji="0" lang="en-US" altLang="zh-CN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标题</a:t>
            </a:r>
          </a:p>
        </p:txBody>
      </p:sp>
      <p:sp>
        <p:nvSpPr>
          <p:cNvPr id="41" name="椭圆 40"/>
          <p:cNvSpPr/>
          <p:nvPr/>
        </p:nvSpPr>
        <p:spPr>
          <a:xfrm>
            <a:off x="4917964" y="3334321"/>
            <a:ext cx="1186435" cy="1186862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</a:t>
            </a:r>
            <a:endParaRPr kumimoji="0" lang="en-US" altLang="zh-CN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标题</a:t>
            </a:r>
          </a:p>
        </p:txBody>
      </p:sp>
      <p:sp>
        <p:nvSpPr>
          <p:cNvPr id="42" name="椭圆 41"/>
          <p:cNvSpPr/>
          <p:nvPr/>
        </p:nvSpPr>
        <p:spPr>
          <a:xfrm>
            <a:off x="6094596" y="4270141"/>
            <a:ext cx="1186435" cy="1186862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</a:t>
            </a:r>
            <a:endParaRPr kumimoji="0" lang="en-US" altLang="zh-CN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标题</a:t>
            </a:r>
          </a:p>
        </p:txBody>
      </p:sp>
      <p:sp>
        <p:nvSpPr>
          <p:cNvPr id="43" name="椭圆 42"/>
          <p:cNvSpPr/>
          <p:nvPr/>
        </p:nvSpPr>
        <p:spPr>
          <a:xfrm>
            <a:off x="4915775" y="5288223"/>
            <a:ext cx="1186435" cy="1186862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</a:t>
            </a:r>
            <a:endParaRPr kumimoji="0" lang="en-US" altLang="zh-CN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path" presetSubtype="0" decel="4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8919 -1.48148E-6 L -0.0306 -1.48148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40000" decel="4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7 -1.48148E-6 L -0.03073 -1.48148E-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path" presetSubtype="0" decel="4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3073 -4.44444E-6 L -0.08906 -4.44444E-6 " pathEditMode="relative" rAng="0" ptsTypes="AA">
                                      <p:cBhvr>
                                        <p:cTn id="33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40000" decel="4000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3073 -4.44444E-6 L -4.16667E-6 -4.44444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5" presetClass="path" presetSubtype="0" decel="4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8919 -1.48148E-6 L -0.0306 -1.48148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40000" decel="4000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4.16667E-7 -1.48148E-6 L -0.03073 -1.48148E-6 " pathEditMode="relative" rAng="0" ptsTypes="AA">
                                      <p:cBhvr>
                                        <p:cTn id="56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5" presetClass="path" presetSubtype="0" decel="4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073 -4.44444E-6 L -0.08906 -4.44444E-6 " pathEditMode="relative" rAng="0" ptsTypes="AA">
                                      <p:cBhvr>
                                        <p:cTn id="75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35" presetClass="path" presetSubtype="0" accel="40000" decel="40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03073 -4.44444E-6 L -4.16667E-6 -4.44444E-6 " pathEditMode="relative" rAng="0" ptsTypes="AA">
                                      <p:cBhvr>
                                        <p:cTn id="7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46"/>
          <p:cNvSpPr>
            <a:spLocks/>
          </p:cNvSpPr>
          <p:nvPr/>
        </p:nvSpPr>
        <p:spPr bwMode="auto">
          <a:xfrm>
            <a:off x="2631450" y="2462981"/>
            <a:ext cx="3248679" cy="3657600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ysClr val="window" lastClr="FFFFFF"/>
          </a:solidFill>
          <a:ln w="76200" cap="flat" cmpd="sng" algn="ctr">
            <a:solidFill>
              <a:srgbClr val="537285"/>
            </a:solidFill>
            <a:prstDash val="solid"/>
            <a:miter lim="800000"/>
          </a:ln>
          <a:effectLst>
            <a:outerShdw blurRad="76200" dist="76200" dir="2700000" algn="tl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4" name="Freeform 46"/>
          <p:cNvSpPr>
            <a:spLocks/>
          </p:cNvSpPr>
          <p:nvPr/>
        </p:nvSpPr>
        <p:spPr bwMode="auto">
          <a:xfrm>
            <a:off x="6311873" y="2462981"/>
            <a:ext cx="3248679" cy="3657600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ysClr val="window" lastClr="FFFFFF"/>
          </a:solidFill>
          <a:ln w="76200" cap="flat" cmpd="sng" algn="ctr">
            <a:solidFill>
              <a:srgbClr val="537285"/>
            </a:solidFill>
            <a:prstDash val="solid"/>
            <a:miter lim="800000"/>
          </a:ln>
          <a:effectLst>
            <a:outerShdw blurRad="76200" dist="76200" dir="2700000" algn="tl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1128808" y="3432365"/>
            <a:ext cx="1933903" cy="171883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填写标题</a:t>
            </a: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4886871" y="3217120"/>
            <a:ext cx="2418259" cy="214932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 w="254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9129290" y="3432365"/>
            <a:ext cx="1933903" cy="171883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rPr>
              <a:t>填写标题</a:t>
            </a: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 flipH="1">
            <a:off x="3181351" y="4284910"/>
            <a:ext cx="1643063" cy="0"/>
          </a:xfrm>
          <a:prstGeom prst="line">
            <a:avLst/>
          </a:prstGeom>
          <a:noFill/>
          <a:ln w="19050" cmpd="sng">
            <a:solidFill>
              <a:srgbClr val="B1E58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Line 6"/>
          <p:cNvSpPr>
            <a:spLocks noChangeShapeType="1"/>
          </p:cNvSpPr>
          <p:nvPr/>
        </p:nvSpPr>
        <p:spPr bwMode="auto">
          <a:xfrm>
            <a:off x="7396167" y="4284910"/>
            <a:ext cx="1643064" cy="0"/>
          </a:xfrm>
          <a:prstGeom prst="line">
            <a:avLst/>
          </a:prstGeom>
          <a:noFill/>
          <a:ln w="19050" cmpd="sng">
            <a:solidFill>
              <a:srgbClr val="B1E58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010908" y="3418772"/>
            <a:ext cx="19585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400" kern="0" dirty="0">
              <a:solidFill>
                <a:prstClr val="black">
                  <a:lumMod val="50000"/>
                  <a:lumOff val="50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3010908" y="4366221"/>
            <a:ext cx="19585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400" kern="0" dirty="0">
              <a:solidFill>
                <a:prstClr val="black">
                  <a:lumMod val="50000"/>
                  <a:lumOff val="50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Rectangle 9"/>
          <p:cNvSpPr>
            <a:spLocks noChangeArrowheads="1"/>
          </p:cNvSpPr>
          <p:nvPr/>
        </p:nvSpPr>
        <p:spPr bwMode="auto">
          <a:xfrm>
            <a:off x="7224281" y="3418773"/>
            <a:ext cx="19585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400" kern="0" dirty="0">
              <a:solidFill>
                <a:prstClr val="black">
                  <a:lumMod val="50000"/>
                  <a:lumOff val="50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3" name="Rectangle 10"/>
          <p:cNvSpPr>
            <a:spLocks noChangeArrowheads="1"/>
          </p:cNvSpPr>
          <p:nvPr/>
        </p:nvSpPr>
        <p:spPr bwMode="auto">
          <a:xfrm>
            <a:off x="7224281" y="4366220"/>
            <a:ext cx="1958587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400" kern="0" dirty="0">
              <a:solidFill>
                <a:prstClr val="black">
                  <a:lumMod val="50000"/>
                  <a:lumOff val="50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3981 L 2.08333E-6 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-0.03981 L 2.08333E-6 -2.96296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3889 L 5E-6 -0.14814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0.03843 L 5E-6 -3.7037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3889 L 5E-6 -0.14814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0.03843 L 5E-6 -3.7037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9" grpId="0" animBg="1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25"/>
          <p:cNvSpPr/>
          <p:nvPr/>
        </p:nvSpPr>
        <p:spPr>
          <a:xfrm>
            <a:off x="8246526" y="2660899"/>
            <a:ext cx="718780" cy="719061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651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1" name="Freeform 131"/>
          <p:cNvSpPr>
            <a:spLocks noChangeAspect="1" noEditPoints="1"/>
          </p:cNvSpPr>
          <p:nvPr/>
        </p:nvSpPr>
        <p:spPr bwMode="auto">
          <a:xfrm>
            <a:off x="8439580" y="2836512"/>
            <a:ext cx="348324" cy="348460"/>
          </a:xfrm>
          <a:custGeom>
            <a:avLst/>
            <a:gdLst/>
            <a:ahLst/>
            <a:cxnLst>
              <a:cxn ang="0">
                <a:pos x="55" y="28"/>
              </a:cxn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42" y="28"/>
              </a:cxn>
              <a:cxn ang="0">
                <a:pos x="41" y="26"/>
              </a:cxn>
              <a:cxn ang="0">
                <a:pos x="21" y="14"/>
              </a:cxn>
              <a:cxn ang="0">
                <a:pos x="19" y="14"/>
              </a:cxn>
              <a:cxn ang="0">
                <a:pos x="18" y="16"/>
              </a:cxn>
              <a:cxn ang="0">
                <a:pos x="18" y="39"/>
              </a:cxn>
              <a:cxn ang="0">
                <a:pos x="19" y="41"/>
              </a:cxn>
              <a:cxn ang="0">
                <a:pos x="20" y="41"/>
              </a:cxn>
              <a:cxn ang="0">
                <a:pos x="21" y="41"/>
              </a:cxn>
              <a:cxn ang="0">
                <a:pos x="41" y="30"/>
              </a:cxn>
              <a:cxn ang="0">
                <a:pos x="42" y="28"/>
              </a:cxn>
            </a:cxnLst>
            <a:rect l="0" t="0" r="r" b="b"/>
            <a:pathLst>
              <a:path w="55" h="55">
                <a:moveTo>
                  <a:pt x="55" y="28"/>
                </a:moveTo>
                <a:cubicBezTo>
                  <a:pt x="55" y="43"/>
                  <a:pt x="42" y="55"/>
                  <a:pt x="27" y="55"/>
                </a:cubicBez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lose/>
                <a:moveTo>
                  <a:pt x="42" y="28"/>
                </a:moveTo>
                <a:cubicBezTo>
                  <a:pt x="42" y="27"/>
                  <a:pt x="42" y="26"/>
                  <a:pt x="41" y="26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0" y="14"/>
                  <a:pt x="19" y="14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8" y="41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41" y="30"/>
                  <a:pt x="41" y="30"/>
                  <a:pt x="41" y="30"/>
                </a:cubicBezTo>
                <a:cubicBezTo>
                  <a:pt x="42" y="29"/>
                  <a:pt x="42" y="29"/>
                  <a:pt x="42" y="28"/>
                </a:cubicBezTo>
                <a:close/>
              </a:path>
            </a:pathLst>
          </a:custGeom>
          <a:solidFill>
            <a:srgbClr val="FEFEFE"/>
          </a:solidFill>
          <a:ln w="9525">
            <a:noFill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900">
              <a:solidFill>
                <a:srgbClr val="FFFFFF"/>
              </a:solidFill>
              <a:latin typeface="Bebas" pitchFamily="2" charset="0"/>
              <a:ea typeface="微软雅黑" panose="020B0503020204020204" pitchFamily="34" charset="-122"/>
              <a:cs typeface="Lato Light"/>
              <a:sym typeface="Bebas" pitchFamily="2" charset="0"/>
            </a:endParaRPr>
          </a:p>
        </p:txBody>
      </p:sp>
      <p:sp>
        <p:nvSpPr>
          <p:cNvPr id="22" name="Oval 37"/>
          <p:cNvSpPr/>
          <p:nvPr/>
        </p:nvSpPr>
        <p:spPr>
          <a:xfrm>
            <a:off x="8246526" y="3939863"/>
            <a:ext cx="718780" cy="719061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651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3" name="Freeform 231"/>
          <p:cNvSpPr>
            <a:spLocks noChangeAspect="1" noEditPoints="1"/>
          </p:cNvSpPr>
          <p:nvPr/>
        </p:nvSpPr>
        <p:spPr bwMode="auto">
          <a:xfrm>
            <a:off x="8439581" y="4135405"/>
            <a:ext cx="354839" cy="352044"/>
          </a:xfrm>
          <a:custGeom>
            <a:avLst/>
            <a:gdLst>
              <a:gd name="T0" fmla="*/ 59 w 59"/>
              <a:gd name="T1" fmla="*/ 47 h 58"/>
              <a:gd name="T2" fmla="*/ 48 w 59"/>
              <a:gd name="T3" fmla="*/ 58 h 58"/>
              <a:gd name="T4" fmla="*/ 11 w 59"/>
              <a:gd name="T5" fmla="*/ 58 h 58"/>
              <a:gd name="T6" fmla="*/ 0 w 59"/>
              <a:gd name="T7" fmla="*/ 47 h 58"/>
              <a:gd name="T8" fmla="*/ 0 w 59"/>
              <a:gd name="T9" fmla="*/ 10 h 58"/>
              <a:gd name="T10" fmla="*/ 11 w 59"/>
              <a:gd name="T11" fmla="*/ 0 h 58"/>
              <a:gd name="T12" fmla="*/ 48 w 59"/>
              <a:gd name="T13" fmla="*/ 0 h 58"/>
              <a:gd name="T14" fmla="*/ 59 w 59"/>
              <a:gd name="T15" fmla="*/ 10 h 58"/>
              <a:gd name="T16" fmla="*/ 59 w 59"/>
              <a:gd name="T17" fmla="*/ 47 h 58"/>
              <a:gd name="T18" fmla="*/ 49 w 59"/>
              <a:gd name="T19" fmla="*/ 39 h 58"/>
              <a:gd name="T20" fmla="*/ 42 w 59"/>
              <a:gd name="T21" fmla="*/ 35 h 58"/>
              <a:gd name="T22" fmla="*/ 40 w 59"/>
              <a:gd name="T23" fmla="*/ 34 h 58"/>
              <a:gd name="T24" fmla="*/ 34 w 59"/>
              <a:gd name="T25" fmla="*/ 39 h 58"/>
              <a:gd name="T26" fmla="*/ 32 w 59"/>
              <a:gd name="T27" fmla="*/ 38 h 58"/>
              <a:gd name="T28" fmla="*/ 20 w 59"/>
              <a:gd name="T29" fmla="*/ 27 h 58"/>
              <a:gd name="T30" fmla="*/ 19 w 59"/>
              <a:gd name="T31" fmla="*/ 24 h 58"/>
              <a:gd name="T32" fmla="*/ 24 w 59"/>
              <a:gd name="T33" fmla="*/ 19 h 58"/>
              <a:gd name="T34" fmla="*/ 23 w 59"/>
              <a:gd name="T35" fmla="*/ 16 h 58"/>
              <a:gd name="T36" fmla="*/ 19 w 59"/>
              <a:gd name="T37" fmla="*/ 9 h 58"/>
              <a:gd name="T38" fmla="*/ 18 w 59"/>
              <a:gd name="T39" fmla="*/ 9 h 58"/>
              <a:gd name="T40" fmla="*/ 14 w 59"/>
              <a:gd name="T41" fmla="*/ 10 h 58"/>
              <a:gd name="T42" fmla="*/ 10 w 59"/>
              <a:gd name="T43" fmla="*/ 19 h 58"/>
              <a:gd name="T44" fmla="*/ 12 w 59"/>
              <a:gd name="T45" fmla="*/ 26 h 58"/>
              <a:gd name="T46" fmla="*/ 32 w 59"/>
              <a:gd name="T47" fmla="*/ 46 h 58"/>
              <a:gd name="T48" fmla="*/ 40 w 59"/>
              <a:gd name="T49" fmla="*/ 48 h 58"/>
              <a:gd name="T50" fmla="*/ 48 w 59"/>
              <a:gd name="T51" fmla="*/ 44 h 58"/>
              <a:gd name="T52" fmla="*/ 49 w 59"/>
              <a:gd name="T53" fmla="*/ 40 h 58"/>
              <a:gd name="T54" fmla="*/ 49 w 59"/>
              <a:gd name="T55" fmla="*/ 39 h 5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" h="58">
                <a:moveTo>
                  <a:pt x="59" y="47"/>
                </a:moveTo>
                <a:cubicBezTo>
                  <a:pt x="59" y="53"/>
                  <a:pt x="54" y="58"/>
                  <a:pt x="48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0"/>
                  <a:pt x="59" y="4"/>
                  <a:pt x="59" y="10"/>
                </a:cubicBezTo>
                <a:lnTo>
                  <a:pt x="59" y="47"/>
                </a:lnTo>
                <a:close/>
                <a:moveTo>
                  <a:pt x="49" y="39"/>
                </a:moveTo>
                <a:cubicBezTo>
                  <a:pt x="49" y="39"/>
                  <a:pt x="43" y="36"/>
                  <a:pt x="42" y="35"/>
                </a:cubicBezTo>
                <a:cubicBezTo>
                  <a:pt x="41" y="35"/>
                  <a:pt x="41" y="34"/>
                  <a:pt x="40" y="34"/>
                </a:cubicBezTo>
                <a:cubicBezTo>
                  <a:pt x="38" y="34"/>
                  <a:pt x="36" y="39"/>
                  <a:pt x="34" y="39"/>
                </a:cubicBezTo>
                <a:cubicBezTo>
                  <a:pt x="33" y="39"/>
                  <a:pt x="32" y="38"/>
                  <a:pt x="32" y="38"/>
                </a:cubicBezTo>
                <a:cubicBezTo>
                  <a:pt x="27" y="35"/>
                  <a:pt x="23" y="32"/>
                  <a:pt x="20" y="27"/>
                </a:cubicBezTo>
                <a:cubicBezTo>
                  <a:pt x="20" y="26"/>
                  <a:pt x="19" y="25"/>
                  <a:pt x="19" y="24"/>
                </a:cubicBezTo>
                <a:cubicBezTo>
                  <a:pt x="19" y="23"/>
                  <a:pt x="24" y="20"/>
                  <a:pt x="24" y="19"/>
                </a:cubicBezTo>
                <a:cubicBezTo>
                  <a:pt x="24" y="18"/>
                  <a:pt x="23" y="17"/>
                  <a:pt x="23" y="16"/>
                </a:cubicBezTo>
                <a:cubicBezTo>
                  <a:pt x="22" y="15"/>
                  <a:pt x="20" y="10"/>
                  <a:pt x="19" y="9"/>
                </a:cubicBezTo>
                <a:cubicBezTo>
                  <a:pt x="19" y="9"/>
                  <a:pt x="19" y="9"/>
                  <a:pt x="18" y="9"/>
                </a:cubicBezTo>
                <a:cubicBezTo>
                  <a:pt x="17" y="9"/>
                  <a:pt x="15" y="10"/>
                  <a:pt x="14" y="10"/>
                </a:cubicBezTo>
                <a:cubicBezTo>
                  <a:pt x="12" y="11"/>
                  <a:pt x="10" y="16"/>
                  <a:pt x="10" y="19"/>
                </a:cubicBezTo>
                <a:cubicBezTo>
                  <a:pt x="10" y="21"/>
                  <a:pt x="11" y="24"/>
                  <a:pt x="12" y="26"/>
                </a:cubicBezTo>
                <a:cubicBezTo>
                  <a:pt x="15" y="34"/>
                  <a:pt x="24" y="43"/>
                  <a:pt x="32" y="46"/>
                </a:cubicBezTo>
                <a:cubicBezTo>
                  <a:pt x="35" y="47"/>
                  <a:pt x="37" y="48"/>
                  <a:pt x="40" y="48"/>
                </a:cubicBezTo>
                <a:cubicBezTo>
                  <a:pt x="42" y="48"/>
                  <a:pt x="47" y="46"/>
                  <a:pt x="48" y="44"/>
                </a:cubicBezTo>
                <a:cubicBezTo>
                  <a:pt x="49" y="43"/>
                  <a:pt x="49" y="41"/>
                  <a:pt x="49" y="40"/>
                </a:cubicBezTo>
                <a:cubicBezTo>
                  <a:pt x="49" y="40"/>
                  <a:pt x="49" y="40"/>
                  <a:pt x="49" y="39"/>
                </a:cubicBezTo>
                <a:close/>
              </a:path>
            </a:pathLst>
          </a:custGeom>
          <a:solidFill>
            <a:srgbClr val="FEFEFE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900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4" name="Oval 48"/>
          <p:cNvSpPr/>
          <p:nvPr/>
        </p:nvSpPr>
        <p:spPr>
          <a:xfrm>
            <a:off x="2779754" y="2660899"/>
            <a:ext cx="718780" cy="719061"/>
          </a:xfrm>
          <a:prstGeom prst="ellipse">
            <a:avLst/>
          </a:pr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1651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5" name="Oval 51"/>
          <p:cNvSpPr/>
          <p:nvPr/>
        </p:nvSpPr>
        <p:spPr>
          <a:xfrm>
            <a:off x="2779754" y="3939863"/>
            <a:ext cx="718780" cy="719061"/>
          </a:xfrm>
          <a:prstGeom prst="ellipse">
            <a:avLst/>
          </a:pr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1651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6" name="Freeform 37"/>
          <p:cNvSpPr>
            <a:spLocks noChangeAspect="1"/>
          </p:cNvSpPr>
          <p:nvPr/>
        </p:nvSpPr>
        <p:spPr bwMode="auto">
          <a:xfrm>
            <a:off x="2977816" y="2863478"/>
            <a:ext cx="334135" cy="290946"/>
          </a:xfrm>
          <a:custGeom>
            <a:avLst/>
            <a:gdLst>
              <a:gd name="T0" fmla="*/ 34 w 68"/>
              <a:gd name="T1" fmla="*/ 49 h 59"/>
              <a:gd name="T2" fmla="*/ 29 w 68"/>
              <a:gd name="T3" fmla="*/ 49 h 59"/>
              <a:gd name="T4" fmla="*/ 11 w 68"/>
              <a:gd name="T5" fmla="*/ 58 h 59"/>
              <a:gd name="T6" fmla="*/ 7 w 68"/>
              <a:gd name="T7" fmla="*/ 59 h 59"/>
              <a:gd name="T8" fmla="*/ 5 w 68"/>
              <a:gd name="T9" fmla="*/ 57 h 59"/>
              <a:gd name="T10" fmla="*/ 5 w 68"/>
              <a:gd name="T11" fmla="*/ 57 h 59"/>
              <a:gd name="T12" fmla="*/ 6 w 68"/>
              <a:gd name="T13" fmla="*/ 55 h 59"/>
              <a:gd name="T14" fmla="*/ 13 w 68"/>
              <a:gd name="T15" fmla="*/ 44 h 59"/>
              <a:gd name="T16" fmla="*/ 0 w 68"/>
              <a:gd name="T17" fmla="*/ 25 h 59"/>
              <a:gd name="T18" fmla="*/ 34 w 68"/>
              <a:gd name="T19" fmla="*/ 0 h 59"/>
              <a:gd name="T20" fmla="*/ 68 w 68"/>
              <a:gd name="T21" fmla="*/ 25 h 59"/>
              <a:gd name="T22" fmla="*/ 34 w 68"/>
              <a:gd name="T23" fmla="*/ 49 h 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8" h="59">
                <a:moveTo>
                  <a:pt x="34" y="49"/>
                </a:moveTo>
                <a:cubicBezTo>
                  <a:pt x="33" y="49"/>
                  <a:pt x="31" y="49"/>
                  <a:pt x="29" y="49"/>
                </a:cubicBezTo>
                <a:cubicBezTo>
                  <a:pt x="24" y="53"/>
                  <a:pt x="18" y="56"/>
                  <a:pt x="11" y="58"/>
                </a:cubicBezTo>
                <a:cubicBezTo>
                  <a:pt x="10" y="58"/>
                  <a:pt x="9" y="59"/>
                  <a:pt x="7" y="59"/>
                </a:cubicBezTo>
                <a:cubicBezTo>
                  <a:pt x="6" y="59"/>
                  <a:pt x="6" y="58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6"/>
                  <a:pt x="6" y="56"/>
                  <a:pt x="6" y="55"/>
                </a:cubicBezTo>
                <a:cubicBezTo>
                  <a:pt x="9" y="52"/>
                  <a:pt x="11" y="50"/>
                  <a:pt x="13" y="44"/>
                </a:cubicBezTo>
                <a:cubicBezTo>
                  <a:pt x="5" y="39"/>
                  <a:pt x="0" y="32"/>
                  <a:pt x="0" y="25"/>
                </a:cubicBezTo>
                <a:cubicBezTo>
                  <a:pt x="0" y="11"/>
                  <a:pt x="16" y="0"/>
                  <a:pt x="34" y="0"/>
                </a:cubicBezTo>
                <a:cubicBezTo>
                  <a:pt x="53" y="0"/>
                  <a:pt x="68" y="11"/>
                  <a:pt x="68" y="25"/>
                </a:cubicBezTo>
                <a:cubicBezTo>
                  <a:pt x="68" y="38"/>
                  <a:pt x="53" y="49"/>
                  <a:pt x="34" y="49"/>
                </a:cubicBezTo>
                <a:close/>
              </a:path>
            </a:pathLst>
          </a:custGeom>
          <a:solidFill>
            <a:srgbClr val="FEFEFE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900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7" name="Freeform 116"/>
          <p:cNvSpPr>
            <a:spLocks noChangeAspect="1"/>
          </p:cNvSpPr>
          <p:nvPr/>
        </p:nvSpPr>
        <p:spPr bwMode="auto">
          <a:xfrm>
            <a:off x="2955403" y="4111996"/>
            <a:ext cx="373709" cy="352044"/>
          </a:xfrm>
          <a:custGeom>
            <a:avLst/>
            <a:gdLst>
              <a:gd name="T0" fmla="*/ 63 w 64"/>
              <a:gd name="T1" fmla="*/ 25 h 60"/>
              <a:gd name="T2" fmla="*/ 49 w 64"/>
              <a:gd name="T3" fmla="*/ 39 h 60"/>
              <a:gd name="T4" fmla="*/ 52 w 64"/>
              <a:gd name="T5" fmla="*/ 57 h 60"/>
              <a:gd name="T6" fmla="*/ 52 w 64"/>
              <a:gd name="T7" fmla="*/ 58 h 60"/>
              <a:gd name="T8" fmla="*/ 51 w 64"/>
              <a:gd name="T9" fmla="*/ 60 h 60"/>
              <a:gd name="T10" fmla="*/ 49 w 64"/>
              <a:gd name="T11" fmla="*/ 60 h 60"/>
              <a:gd name="T12" fmla="*/ 32 w 64"/>
              <a:gd name="T13" fmla="*/ 51 h 60"/>
              <a:gd name="T14" fmla="*/ 15 w 64"/>
              <a:gd name="T15" fmla="*/ 60 h 60"/>
              <a:gd name="T16" fmla="*/ 13 w 64"/>
              <a:gd name="T17" fmla="*/ 60 h 60"/>
              <a:gd name="T18" fmla="*/ 12 w 64"/>
              <a:gd name="T19" fmla="*/ 58 h 60"/>
              <a:gd name="T20" fmla="*/ 12 w 64"/>
              <a:gd name="T21" fmla="*/ 57 h 60"/>
              <a:gd name="T22" fmla="*/ 15 w 64"/>
              <a:gd name="T23" fmla="*/ 39 h 60"/>
              <a:gd name="T24" fmla="*/ 1 w 64"/>
              <a:gd name="T25" fmla="*/ 25 h 60"/>
              <a:gd name="T26" fmla="*/ 0 w 64"/>
              <a:gd name="T27" fmla="*/ 23 h 60"/>
              <a:gd name="T28" fmla="*/ 3 w 64"/>
              <a:gd name="T29" fmla="*/ 22 h 60"/>
              <a:gd name="T30" fmla="*/ 22 w 64"/>
              <a:gd name="T31" fmla="*/ 19 h 60"/>
              <a:gd name="T32" fmla="*/ 30 w 64"/>
              <a:gd name="T33" fmla="*/ 1 h 60"/>
              <a:gd name="T34" fmla="*/ 32 w 64"/>
              <a:gd name="T35" fmla="*/ 0 h 60"/>
              <a:gd name="T36" fmla="*/ 34 w 64"/>
              <a:gd name="T37" fmla="*/ 1 h 60"/>
              <a:gd name="T38" fmla="*/ 42 w 64"/>
              <a:gd name="T39" fmla="*/ 19 h 60"/>
              <a:gd name="T40" fmla="*/ 61 w 64"/>
              <a:gd name="T41" fmla="*/ 22 h 60"/>
              <a:gd name="T42" fmla="*/ 64 w 64"/>
              <a:gd name="T43" fmla="*/ 23 h 60"/>
              <a:gd name="T44" fmla="*/ 63 w 64"/>
              <a:gd name="T45" fmla="*/ 25 h 6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4" h="60">
                <a:moveTo>
                  <a:pt x="63" y="25"/>
                </a:moveTo>
                <a:cubicBezTo>
                  <a:pt x="49" y="39"/>
                  <a:pt x="49" y="39"/>
                  <a:pt x="49" y="39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9"/>
                  <a:pt x="52" y="60"/>
                  <a:pt x="51" y="60"/>
                </a:cubicBezTo>
                <a:cubicBezTo>
                  <a:pt x="50" y="60"/>
                  <a:pt x="50" y="60"/>
                  <a:pt x="49" y="60"/>
                </a:cubicBezTo>
                <a:cubicBezTo>
                  <a:pt x="32" y="51"/>
                  <a:pt x="32" y="51"/>
                  <a:pt x="32" y="51"/>
                </a:cubicBezTo>
                <a:cubicBezTo>
                  <a:pt x="15" y="60"/>
                  <a:pt x="15" y="60"/>
                  <a:pt x="15" y="60"/>
                </a:cubicBezTo>
                <a:cubicBezTo>
                  <a:pt x="14" y="60"/>
                  <a:pt x="14" y="60"/>
                  <a:pt x="13" y="60"/>
                </a:cubicBezTo>
                <a:cubicBezTo>
                  <a:pt x="12" y="60"/>
                  <a:pt x="12" y="59"/>
                  <a:pt x="12" y="58"/>
                </a:cubicBezTo>
                <a:cubicBezTo>
                  <a:pt x="12" y="58"/>
                  <a:pt x="12" y="58"/>
                  <a:pt x="12" y="57"/>
                </a:cubicBezTo>
                <a:cubicBezTo>
                  <a:pt x="15" y="39"/>
                  <a:pt x="15" y="39"/>
                  <a:pt x="15" y="39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0" y="24"/>
                  <a:pt x="0" y="23"/>
                </a:cubicBezTo>
                <a:cubicBezTo>
                  <a:pt x="0" y="22"/>
                  <a:pt x="2" y="22"/>
                  <a:pt x="3" y="22"/>
                </a:cubicBezTo>
                <a:cubicBezTo>
                  <a:pt x="22" y="19"/>
                  <a:pt x="22" y="19"/>
                  <a:pt x="22" y="19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3" y="0"/>
                  <a:pt x="34" y="1"/>
                  <a:pt x="34" y="1"/>
                </a:cubicBezTo>
                <a:cubicBezTo>
                  <a:pt x="42" y="19"/>
                  <a:pt x="42" y="19"/>
                  <a:pt x="42" y="19"/>
                </a:cubicBezTo>
                <a:cubicBezTo>
                  <a:pt x="61" y="22"/>
                  <a:pt x="61" y="22"/>
                  <a:pt x="61" y="22"/>
                </a:cubicBezTo>
                <a:cubicBezTo>
                  <a:pt x="62" y="22"/>
                  <a:pt x="64" y="22"/>
                  <a:pt x="64" y="23"/>
                </a:cubicBezTo>
                <a:cubicBezTo>
                  <a:pt x="64" y="24"/>
                  <a:pt x="63" y="25"/>
                  <a:pt x="63" y="25"/>
                </a:cubicBezTo>
                <a:close/>
              </a:path>
            </a:pathLst>
          </a:custGeom>
          <a:solidFill>
            <a:srgbClr val="FEFEFE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900">
              <a:solidFill>
                <a:prstClr val="black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8" name="TextBox 37"/>
          <p:cNvSpPr txBox="1"/>
          <p:nvPr/>
        </p:nvSpPr>
        <p:spPr>
          <a:xfrm>
            <a:off x="9124728" y="264329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9" name="TextBox 38"/>
          <p:cNvSpPr txBox="1"/>
          <p:nvPr/>
        </p:nvSpPr>
        <p:spPr>
          <a:xfrm>
            <a:off x="9124729" y="2938723"/>
            <a:ext cx="19924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</a:t>
            </a:r>
            <a:endParaRPr lang="zh-CN" altLang="en-US" sz="1000" dirty="0">
              <a:solidFill>
                <a:prstClr val="black">
                  <a:lumMod val="50000"/>
                  <a:lumOff val="50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TextBox 37"/>
          <p:cNvSpPr txBox="1"/>
          <p:nvPr/>
        </p:nvSpPr>
        <p:spPr>
          <a:xfrm>
            <a:off x="1379030" y="264329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1" name="TextBox 38"/>
          <p:cNvSpPr txBox="1"/>
          <p:nvPr/>
        </p:nvSpPr>
        <p:spPr>
          <a:xfrm>
            <a:off x="648469" y="2938723"/>
            <a:ext cx="19924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</a:t>
            </a:r>
            <a:endParaRPr lang="zh-CN" altLang="en-US" sz="1000" dirty="0">
              <a:solidFill>
                <a:prstClr val="black">
                  <a:lumMod val="50000"/>
                  <a:lumOff val="50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2" name="TextBox 37"/>
          <p:cNvSpPr txBox="1"/>
          <p:nvPr/>
        </p:nvSpPr>
        <p:spPr>
          <a:xfrm>
            <a:off x="9124728" y="394011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3" name="TextBox 38"/>
          <p:cNvSpPr txBox="1"/>
          <p:nvPr/>
        </p:nvSpPr>
        <p:spPr>
          <a:xfrm>
            <a:off x="9124729" y="4235544"/>
            <a:ext cx="19924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</a:t>
            </a:r>
            <a:endParaRPr lang="zh-CN" altLang="en-US" sz="1000" dirty="0">
              <a:solidFill>
                <a:prstClr val="black">
                  <a:lumMod val="50000"/>
                  <a:lumOff val="50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4" name="TextBox 37"/>
          <p:cNvSpPr txBox="1"/>
          <p:nvPr/>
        </p:nvSpPr>
        <p:spPr>
          <a:xfrm>
            <a:off x="1379030" y="394011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5" name="TextBox 38"/>
          <p:cNvSpPr txBox="1"/>
          <p:nvPr/>
        </p:nvSpPr>
        <p:spPr>
          <a:xfrm>
            <a:off x="648469" y="4235544"/>
            <a:ext cx="19924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</a:t>
            </a:r>
            <a:endParaRPr lang="zh-CN" altLang="en-US" sz="1000" dirty="0">
              <a:solidFill>
                <a:prstClr val="black">
                  <a:lumMod val="50000"/>
                  <a:lumOff val="50000"/>
                </a:prst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648470" y="5983823"/>
            <a:ext cx="1046870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8800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>
                <a:solidFill>
                  <a:prstClr val="black">
                    <a:lumMod val="65000"/>
                    <a:lumOff val="35000"/>
                  </a:prst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sz="1000" dirty="0">
              <a:solidFill>
                <a:prstClr val="black">
                  <a:lumMod val="65000"/>
                  <a:lumOff val="35000"/>
                </a:prstClr>
              </a:solidFill>
              <a:latin typeface="Bebas" pitchFamily="2" charset="0"/>
              <a:ea typeface="微软雅黑" panose="020B0503020204020204" pitchFamily="34" charset="-122"/>
              <a:cs typeface="Lato Light"/>
              <a:sym typeface="Bebas" pitchFamily="2" charset="0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2291" y="2643291"/>
            <a:ext cx="3780477" cy="234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1"/>
          <p:cNvSpPr txBox="1"/>
          <p:nvPr/>
        </p:nvSpPr>
        <p:spPr>
          <a:xfrm>
            <a:off x="4292206" y="1944117"/>
            <a:ext cx="331421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94781" y="3530695"/>
            <a:ext cx="331421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7694781" y="4610931"/>
            <a:ext cx="331421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3" name="TextBox 11"/>
          <p:cNvSpPr txBox="1"/>
          <p:nvPr/>
        </p:nvSpPr>
        <p:spPr>
          <a:xfrm>
            <a:off x="4292206" y="6299205"/>
            <a:ext cx="331421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4" name="TextBox 11"/>
          <p:cNvSpPr txBox="1"/>
          <p:nvPr/>
        </p:nvSpPr>
        <p:spPr>
          <a:xfrm>
            <a:off x="864493" y="3530695"/>
            <a:ext cx="331421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5" name="TextBox 11"/>
          <p:cNvSpPr txBox="1"/>
          <p:nvPr/>
        </p:nvSpPr>
        <p:spPr>
          <a:xfrm>
            <a:off x="864493" y="4610931"/>
            <a:ext cx="3314211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5333019" y="2817559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7" name="Freeform 5"/>
          <p:cNvSpPr>
            <a:spLocks/>
          </p:cNvSpPr>
          <p:nvPr/>
        </p:nvSpPr>
        <p:spPr bwMode="auto">
          <a:xfrm>
            <a:off x="6323055" y="3359148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4344050" y="3359148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29" name="Freeform 5"/>
          <p:cNvSpPr>
            <a:spLocks noEditPoints="1"/>
          </p:cNvSpPr>
          <p:nvPr/>
        </p:nvSpPr>
        <p:spPr bwMode="auto">
          <a:xfrm>
            <a:off x="6717935" y="3685077"/>
            <a:ext cx="442824" cy="443654"/>
          </a:xfrm>
          <a:custGeom>
            <a:avLst/>
            <a:gdLst>
              <a:gd name="T0" fmla="*/ 136 w 226"/>
              <a:gd name="T1" fmla="*/ 0 h 226"/>
              <a:gd name="T2" fmla="*/ 226 w 226"/>
              <a:gd name="T3" fmla="*/ 90 h 226"/>
              <a:gd name="T4" fmla="*/ 196 w 226"/>
              <a:gd name="T5" fmla="*/ 100 h 226"/>
              <a:gd name="T6" fmla="*/ 126 w 226"/>
              <a:gd name="T7" fmla="*/ 30 h 226"/>
              <a:gd name="T8" fmla="*/ 136 w 226"/>
              <a:gd name="T9" fmla="*/ 0 h 226"/>
              <a:gd name="T10" fmla="*/ 179 w 226"/>
              <a:gd name="T11" fmla="*/ 116 h 226"/>
              <a:gd name="T12" fmla="*/ 110 w 226"/>
              <a:gd name="T13" fmla="*/ 46 h 226"/>
              <a:gd name="T14" fmla="*/ 40 w 226"/>
              <a:gd name="T15" fmla="*/ 76 h 226"/>
              <a:gd name="T16" fmla="*/ 0 w 226"/>
              <a:gd name="T17" fmla="*/ 196 h 226"/>
              <a:gd name="T18" fmla="*/ 30 w 226"/>
              <a:gd name="T19" fmla="*/ 226 h 226"/>
              <a:gd name="T20" fmla="*/ 150 w 226"/>
              <a:gd name="T21" fmla="*/ 186 h 226"/>
              <a:gd name="T22" fmla="*/ 179 w 226"/>
              <a:gd name="T23" fmla="*/ 116 h 226"/>
              <a:gd name="T24" fmla="*/ 34 w 226"/>
              <a:gd name="T25" fmla="*/ 210 h 226"/>
              <a:gd name="T26" fmla="*/ 30 w 226"/>
              <a:gd name="T27" fmla="*/ 206 h 226"/>
              <a:gd name="T28" fmla="*/ 92 w 226"/>
              <a:gd name="T29" fmla="*/ 144 h 226"/>
              <a:gd name="T30" fmla="*/ 116 w 226"/>
              <a:gd name="T31" fmla="*/ 140 h 226"/>
              <a:gd name="T32" fmla="*/ 116 w 226"/>
              <a:gd name="T33" fmla="*/ 110 h 226"/>
              <a:gd name="T34" fmla="*/ 86 w 226"/>
              <a:gd name="T35" fmla="*/ 110 h 226"/>
              <a:gd name="T36" fmla="*/ 82 w 226"/>
              <a:gd name="T37" fmla="*/ 134 h 226"/>
              <a:gd name="T38" fmla="*/ 20 w 226"/>
              <a:gd name="T39" fmla="*/ 196 h 226"/>
              <a:gd name="T40" fmla="*/ 16 w 226"/>
              <a:gd name="T41" fmla="*/ 192 h 226"/>
              <a:gd name="T42" fmla="*/ 51 w 226"/>
              <a:gd name="T43" fmla="*/ 87 h 226"/>
              <a:gd name="T44" fmla="*/ 106 w 226"/>
              <a:gd name="T45" fmla="*/ 63 h 226"/>
              <a:gd name="T46" fmla="*/ 163 w 226"/>
              <a:gd name="T47" fmla="*/ 119 h 226"/>
              <a:gd name="T48" fmla="*/ 139 w 226"/>
              <a:gd name="T49" fmla="*/ 174 h 226"/>
              <a:gd name="T50" fmla="*/ 34 w 226"/>
              <a:gd name="T51" fmla="*/ 21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6" h="226">
                <a:moveTo>
                  <a:pt x="136" y="0"/>
                </a:moveTo>
                <a:cubicBezTo>
                  <a:pt x="226" y="90"/>
                  <a:pt x="226" y="90"/>
                  <a:pt x="226" y="90"/>
                </a:cubicBezTo>
                <a:cubicBezTo>
                  <a:pt x="196" y="100"/>
                  <a:pt x="196" y="100"/>
                  <a:pt x="196" y="100"/>
                </a:cubicBezTo>
                <a:cubicBezTo>
                  <a:pt x="126" y="30"/>
                  <a:pt x="126" y="30"/>
                  <a:pt x="126" y="30"/>
                </a:cubicBezTo>
                <a:lnTo>
                  <a:pt x="136" y="0"/>
                </a:lnTo>
                <a:close/>
                <a:moveTo>
                  <a:pt x="179" y="116"/>
                </a:moveTo>
                <a:cubicBezTo>
                  <a:pt x="110" y="46"/>
                  <a:pt x="110" y="46"/>
                  <a:pt x="110" y="46"/>
                </a:cubicBezTo>
                <a:cubicBezTo>
                  <a:pt x="40" y="76"/>
                  <a:pt x="40" y="76"/>
                  <a:pt x="40" y="76"/>
                </a:cubicBezTo>
                <a:cubicBezTo>
                  <a:pt x="0" y="196"/>
                  <a:pt x="0" y="196"/>
                  <a:pt x="0" y="196"/>
                </a:cubicBezTo>
                <a:cubicBezTo>
                  <a:pt x="30" y="226"/>
                  <a:pt x="30" y="226"/>
                  <a:pt x="30" y="226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79" y="116"/>
                  <a:pt x="179" y="116"/>
                  <a:pt x="179" y="116"/>
                </a:cubicBezTo>
                <a:close/>
                <a:moveTo>
                  <a:pt x="34" y="210"/>
                </a:moveTo>
                <a:cubicBezTo>
                  <a:pt x="30" y="206"/>
                  <a:pt x="30" y="206"/>
                  <a:pt x="30" y="206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99" y="148"/>
                  <a:pt x="109" y="147"/>
                  <a:pt x="116" y="140"/>
                </a:cubicBezTo>
                <a:cubicBezTo>
                  <a:pt x="124" y="132"/>
                  <a:pt x="124" y="118"/>
                  <a:pt x="116" y="110"/>
                </a:cubicBezTo>
                <a:cubicBezTo>
                  <a:pt x="107" y="102"/>
                  <a:pt x="94" y="102"/>
                  <a:pt x="86" y="110"/>
                </a:cubicBezTo>
                <a:cubicBezTo>
                  <a:pt x="79" y="117"/>
                  <a:pt x="78" y="126"/>
                  <a:pt x="82" y="134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51" y="87"/>
                  <a:pt x="51" y="87"/>
                  <a:pt x="51" y="87"/>
                </a:cubicBezTo>
                <a:cubicBezTo>
                  <a:pt x="106" y="63"/>
                  <a:pt x="106" y="63"/>
                  <a:pt x="106" y="63"/>
                </a:cubicBezTo>
                <a:cubicBezTo>
                  <a:pt x="163" y="119"/>
                  <a:pt x="163" y="119"/>
                  <a:pt x="163" y="119"/>
                </a:cubicBezTo>
                <a:cubicBezTo>
                  <a:pt x="139" y="174"/>
                  <a:pt x="139" y="174"/>
                  <a:pt x="139" y="174"/>
                </a:cubicBezTo>
                <a:lnTo>
                  <a:pt x="34" y="210"/>
                </a:lnTo>
                <a:close/>
              </a:path>
            </a:pathLst>
          </a:custGeom>
          <a:solidFill>
            <a:srgbClr val="FEFE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0" name="Freeform 7"/>
          <p:cNvSpPr>
            <a:spLocks/>
          </p:cNvSpPr>
          <p:nvPr/>
        </p:nvSpPr>
        <p:spPr bwMode="auto">
          <a:xfrm>
            <a:off x="4736857" y="3717833"/>
            <a:ext cx="446972" cy="378142"/>
          </a:xfrm>
          <a:custGeom>
            <a:avLst/>
            <a:gdLst>
              <a:gd name="T0" fmla="*/ 223 w 228"/>
              <a:gd name="T1" fmla="*/ 128 h 193"/>
              <a:gd name="T2" fmla="*/ 213 w 228"/>
              <a:gd name="T3" fmla="*/ 132 h 193"/>
              <a:gd name="T4" fmla="*/ 203 w 228"/>
              <a:gd name="T5" fmla="*/ 128 h 193"/>
              <a:gd name="T6" fmla="*/ 199 w 228"/>
              <a:gd name="T7" fmla="*/ 124 h 193"/>
              <a:gd name="T8" fmla="*/ 199 w 228"/>
              <a:gd name="T9" fmla="*/ 193 h 193"/>
              <a:gd name="T10" fmla="*/ 142 w 228"/>
              <a:gd name="T11" fmla="*/ 193 h 193"/>
              <a:gd name="T12" fmla="*/ 142 w 228"/>
              <a:gd name="T13" fmla="*/ 122 h 193"/>
              <a:gd name="T14" fmla="*/ 86 w 228"/>
              <a:gd name="T15" fmla="*/ 122 h 193"/>
              <a:gd name="T16" fmla="*/ 86 w 228"/>
              <a:gd name="T17" fmla="*/ 193 h 193"/>
              <a:gd name="T18" fmla="*/ 29 w 228"/>
              <a:gd name="T19" fmla="*/ 193 h 193"/>
              <a:gd name="T20" fmla="*/ 29 w 228"/>
              <a:gd name="T21" fmla="*/ 124 h 193"/>
              <a:gd name="T22" fmla="*/ 25 w 228"/>
              <a:gd name="T23" fmla="*/ 128 h 193"/>
              <a:gd name="T24" fmla="*/ 5 w 228"/>
              <a:gd name="T25" fmla="*/ 128 h 193"/>
              <a:gd name="T26" fmla="*/ 5 w 228"/>
              <a:gd name="T27" fmla="*/ 108 h 193"/>
              <a:gd name="T28" fmla="*/ 114 w 228"/>
              <a:gd name="T29" fmla="*/ 0 h 193"/>
              <a:gd name="T30" fmla="*/ 223 w 228"/>
              <a:gd name="T31" fmla="*/ 108 h 193"/>
              <a:gd name="T32" fmla="*/ 223 w 228"/>
              <a:gd name="T33" fmla="*/ 12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8" h="193">
                <a:moveTo>
                  <a:pt x="223" y="128"/>
                </a:moveTo>
                <a:cubicBezTo>
                  <a:pt x="220" y="131"/>
                  <a:pt x="216" y="132"/>
                  <a:pt x="213" y="132"/>
                </a:cubicBezTo>
                <a:cubicBezTo>
                  <a:pt x="209" y="132"/>
                  <a:pt x="206" y="131"/>
                  <a:pt x="203" y="128"/>
                </a:cubicBezTo>
                <a:cubicBezTo>
                  <a:pt x="199" y="124"/>
                  <a:pt x="199" y="124"/>
                  <a:pt x="199" y="124"/>
                </a:cubicBezTo>
                <a:cubicBezTo>
                  <a:pt x="199" y="193"/>
                  <a:pt x="199" y="193"/>
                  <a:pt x="199" y="193"/>
                </a:cubicBezTo>
                <a:cubicBezTo>
                  <a:pt x="142" y="193"/>
                  <a:pt x="142" y="193"/>
                  <a:pt x="142" y="193"/>
                </a:cubicBezTo>
                <a:cubicBezTo>
                  <a:pt x="142" y="122"/>
                  <a:pt x="142" y="122"/>
                  <a:pt x="142" y="122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6" y="193"/>
                  <a:pt x="86" y="193"/>
                  <a:pt x="86" y="193"/>
                </a:cubicBezTo>
                <a:cubicBezTo>
                  <a:pt x="29" y="193"/>
                  <a:pt x="29" y="193"/>
                  <a:pt x="29" y="193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0" y="134"/>
                  <a:pt x="11" y="134"/>
                  <a:pt x="5" y="128"/>
                </a:cubicBezTo>
                <a:cubicBezTo>
                  <a:pt x="0" y="123"/>
                  <a:pt x="0" y="114"/>
                  <a:pt x="5" y="108"/>
                </a:cubicBezTo>
                <a:cubicBezTo>
                  <a:pt x="114" y="0"/>
                  <a:pt x="114" y="0"/>
                  <a:pt x="114" y="0"/>
                </a:cubicBezTo>
                <a:cubicBezTo>
                  <a:pt x="223" y="108"/>
                  <a:pt x="223" y="108"/>
                  <a:pt x="223" y="108"/>
                </a:cubicBezTo>
                <a:cubicBezTo>
                  <a:pt x="228" y="114"/>
                  <a:pt x="228" y="123"/>
                  <a:pt x="223" y="128"/>
                </a:cubicBezTo>
              </a:path>
            </a:pathLst>
          </a:custGeom>
          <a:solidFill>
            <a:srgbClr val="FEFE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1" name="Freeform 13"/>
          <p:cNvSpPr>
            <a:spLocks noEditPoints="1"/>
          </p:cNvSpPr>
          <p:nvPr/>
        </p:nvSpPr>
        <p:spPr bwMode="auto">
          <a:xfrm>
            <a:off x="5724997" y="3153855"/>
            <a:ext cx="448628" cy="422920"/>
          </a:xfrm>
          <a:custGeom>
            <a:avLst/>
            <a:gdLst>
              <a:gd name="T0" fmla="*/ 113 w 226"/>
              <a:gd name="T1" fmla="*/ 114 h 213"/>
              <a:gd name="T2" fmla="*/ 104 w 226"/>
              <a:gd name="T3" fmla="*/ 111 h 213"/>
              <a:gd name="T4" fmla="*/ 102 w 226"/>
              <a:gd name="T5" fmla="*/ 91 h 213"/>
              <a:gd name="T6" fmla="*/ 173 w 226"/>
              <a:gd name="T7" fmla="*/ 6 h 213"/>
              <a:gd name="T8" fmla="*/ 192 w 226"/>
              <a:gd name="T9" fmla="*/ 5 h 213"/>
              <a:gd name="T10" fmla="*/ 194 w 226"/>
              <a:gd name="T11" fmla="*/ 24 h 213"/>
              <a:gd name="T12" fmla="*/ 124 w 226"/>
              <a:gd name="T13" fmla="*/ 109 h 213"/>
              <a:gd name="T14" fmla="*/ 113 w 226"/>
              <a:gd name="T15" fmla="*/ 114 h 213"/>
              <a:gd name="T16" fmla="*/ 226 w 226"/>
              <a:gd name="T17" fmla="*/ 100 h 213"/>
              <a:gd name="T18" fmla="*/ 226 w 226"/>
              <a:gd name="T19" fmla="*/ 114 h 213"/>
              <a:gd name="T20" fmla="*/ 212 w 226"/>
              <a:gd name="T21" fmla="*/ 128 h 213"/>
              <a:gd name="T22" fmla="*/ 197 w 226"/>
              <a:gd name="T23" fmla="*/ 213 h 213"/>
              <a:gd name="T24" fmla="*/ 28 w 226"/>
              <a:gd name="T25" fmla="*/ 213 h 213"/>
              <a:gd name="T26" fmla="*/ 14 w 226"/>
              <a:gd name="T27" fmla="*/ 128 h 213"/>
              <a:gd name="T28" fmla="*/ 0 w 226"/>
              <a:gd name="T29" fmla="*/ 114 h 213"/>
              <a:gd name="T30" fmla="*/ 0 w 226"/>
              <a:gd name="T31" fmla="*/ 100 h 213"/>
              <a:gd name="T32" fmla="*/ 14 w 226"/>
              <a:gd name="T33" fmla="*/ 86 h 213"/>
              <a:gd name="T34" fmla="*/ 97 w 226"/>
              <a:gd name="T35" fmla="*/ 86 h 213"/>
              <a:gd name="T36" fmla="*/ 97 w 226"/>
              <a:gd name="T37" fmla="*/ 86 h 213"/>
              <a:gd name="T38" fmla="*/ 99 w 226"/>
              <a:gd name="T39" fmla="*/ 116 h 213"/>
              <a:gd name="T40" fmla="*/ 113 w 226"/>
              <a:gd name="T41" fmla="*/ 121 h 213"/>
              <a:gd name="T42" fmla="*/ 129 w 226"/>
              <a:gd name="T43" fmla="*/ 114 h 213"/>
              <a:gd name="T44" fmla="*/ 152 w 226"/>
              <a:gd name="T45" fmla="*/ 86 h 213"/>
              <a:gd name="T46" fmla="*/ 212 w 226"/>
              <a:gd name="T47" fmla="*/ 86 h 213"/>
              <a:gd name="T48" fmla="*/ 226 w 226"/>
              <a:gd name="T49" fmla="*/ 100 h 213"/>
              <a:gd name="T50" fmla="*/ 63 w 226"/>
              <a:gd name="T51" fmla="*/ 149 h 213"/>
              <a:gd name="T52" fmla="*/ 56 w 226"/>
              <a:gd name="T53" fmla="*/ 142 h 213"/>
              <a:gd name="T54" fmla="*/ 49 w 226"/>
              <a:gd name="T55" fmla="*/ 149 h 213"/>
              <a:gd name="T56" fmla="*/ 49 w 226"/>
              <a:gd name="T57" fmla="*/ 192 h 213"/>
              <a:gd name="T58" fmla="*/ 56 w 226"/>
              <a:gd name="T59" fmla="*/ 199 h 213"/>
              <a:gd name="T60" fmla="*/ 63 w 226"/>
              <a:gd name="T61" fmla="*/ 192 h 213"/>
              <a:gd name="T62" fmla="*/ 63 w 226"/>
              <a:gd name="T63" fmla="*/ 149 h 213"/>
              <a:gd name="T64" fmla="*/ 92 w 226"/>
              <a:gd name="T65" fmla="*/ 149 h 213"/>
              <a:gd name="T66" fmla="*/ 85 w 226"/>
              <a:gd name="T67" fmla="*/ 142 h 213"/>
              <a:gd name="T68" fmla="*/ 78 w 226"/>
              <a:gd name="T69" fmla="*/ 149 h 213"/>
              <a:gd name="T70" fmla="*/ 78 w 226"/>
              <a:gd name="T71" fmla="*/ 192 h 213"/>
              <a:gd name="T72" fmla="*/ 85 w 226"/>
              <a:gd name="T73" fmla="*/ 199 h 213"/>
              <a:gd name="T74" fmla="*/ 92 w 226"/>
              <a:gd name="T75" fmla="*/ 192 h 213"/>
              <a:gd name="T76" fmla="*/ 92 w 226"/>
              <a:gd name="T77" fmla="*/ 149 h 213"/>
              <a:gd name="T78" fmla="*/ 120 w 226"/>
              <a:gd name="T79" fmla="*/ 149 h 213"/>
              <a:gd name="T80" fmla="*/ 113 w 226"/>
              <a:gd name="T81" fmla="*/ 142 h 213"/>
              <a:gd name="T82" fmla="*/ 106 w 226"/>
              <a:gd name="T83" fmla="*/ 149 h 213"/>
              <a:gd name="T84" fmla="*/ 106 w 226"/>
              <a:gd name="T85" fmla="*/ 192 h 213"/>
              <a:gd name="T86" fmla="*/ 113 w 226"/>
              <a:gd name="T87" fmla="*/ 199 h 213"/>
              <a:gd name="T88" fmla="*/ 120 w 226"/>
              <a:gd name="T89" fmla="*/ 192 h 213"/>
              <a:gd name="T90" fmla="*/ 120 w 226"/>
              <a:gd name="T91" fmla="*/ 149 h 213"/>
              <a:gd name="T92" fmla="*/ 148 w 226"/>
              <a:gd name="T93" fmla="*/ 149 h 213"/>
              <a:gd name="T94" fmla="*/ 141 w 226"/>
              <a:gd name="T95" fmla="*/ 142 h 213"/>
              <a:gd name="T96" fmla="*/ 134 w 226"/>
              <a:gd name="T97" fmla="*/ 149 h 213"/>
              <a:gd name="T98" fmla="*/ 134 w 226"/>
              <a:gd name="T99" fmla="*/ 192 h 213"/>
              <a:gd name="T100" fmla="*/ 141 w 226"/>
              <a:gd name="T101" fmla="*/ 199 h 213"/>
              <a:gd name="T102" fmla="*/ 148 w 226"/>
              <a:gd name="T103" fmla="*/ 192 h 213"/>
              <a:gd name="T104" fmla="*/ 148 w 226"/>
              <a:gd name="T105" fmla="*/ 149 h 213"/>
              <a:gd name="T106" fmla="*/ 176 w 226"/>
              <a:gd name="T107" fmla="*/ 149 h 213"/>
              <a:gd name="T108" fmla="*/ 169 w 226"/>
              <a:gd name="T109" fmla="*/ 142 h 213"/>
              <a:gd name="T110" fmla="*/ 162 w 226"/>
              <a:gd name="T111" fmla="*/ 149 h 213"/>
              <a:gd name="T112" fmla="*/ 162 w 226"/>
              <a:gd name="T113" fmla="*/ 192 h 213"/>
              <a:gd name="T114" fmla="*/ 169 w 226"/>
              <a:gd name="T115" fmla="*/ 199 h 213"/>
              <a:gd name="T116" fmla="*/ 176 w 226"/>
              <a:gd name="T117" fmla="*/ 192 h 213"/>
              <a:gd name="T118" fmla="*/ 176 w 226"/>
              <a:gd name="T119" fmla="*/ 149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6" h="213">
                <a:moveTo>
                  <a:pt x="113" y="114"/>
                </a:moveTo>
                <a:cubicBezTo>
                  <a:pt x="110" y="114"/>
                  <a:pt x="106" y="113"/>
                  <a:pt x="104" y="111"/>
                </a:cubicBezTo>
                <a:cubicBezTo>
                  <a:pt x="98" y="106"/>
                  <a:pt x="97" y="97"/>
                  <a:pt x="102" y="91"/>
                </a:cubicBezTo>
                <a:cubicBezTo>
                  <a:pt x="173" y="6"/>
                  <a:pt x="173" y="6"/>
                  <a:pt x="173" y="6"/>
                </a:cubicBezTo>
                <a:cubicBezTo>
                  <a:pt x="177" y="0"/>
                  <a:pt x="186" y="0"/>
                  <a:pt x="192" y="5"/>
                </a:cubicBezTo>
                <a:cubicBezTo>
                  <a:pt x="198" y="10"/>
                  <a:pt x="199" y="18"/>
                  <a:pt x="194" y="24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1" y="112"/>
                  <a:pt x="117" y="114"/>
                  <a:pt x="113" y="114"/>
                </a:cubicBezTo>
                <a:moveTo>
                  <a:pt x="226" y="100"/>
                </a:moveTo>
                <a:cubicBezTo>
                  <a:pt x="226" y="114"/>
                  <a:pt x="226" y="114"/>
                  <a:pt x="226" y="114"/>
                </a:cubicBezTo>
                <a:cubicBezTo>
                  <a:pt x="226" y="122"/>
                  <a:pt x="219" y="128"/>
                  <a:pt x="212" y="128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28" y="213"/>
                  <a:pt x="28" y="213"/>
                  <a:pt x="28" y="213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6" y="128"/>
                  <a:pt x="0" y="122"/>
                  <a:pt x="0" y="114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92"/>
                  <a:pt x="6" y="86"/>
                  <a:pt x="14" y="86"/>
                </a:cubicBezTo>
                <a:cubicBezTo>
                  <a:pt x="97" y="86"/>
                  <a:pt x="97" y="86"/>
                  <a:pt x="97" y="86"/>
                </a:cubicBezTo>
                <a:cubicBezTo>
                  <a:pt x="97" y="86"/>
                  <a:pt x="97" y="86"/>
                  <a:pt x="97" y="86"/>
                </a:cubicBezTo>
                <a:cubicBezTo>
                  <a:pt x="89" y="95"/>
                  <a:pt x="90" y="109"/>
                  <a:pt x="99" y="116"/>
                </a:cubicBezTo>
                <a:cubicBezTo>
                  <a:pt x="103" y="119"/>
                  <a:pt x="108" y="121"/>
                  <a:pt x="113" y="121"/>
                </a:cubicBezTo>
                <a:cubicBezTo>
                  <a:pt x="119" y="121"/>
                  <a:pt x="125" y="118"/>
                  <a:pt x="129" y="114"/>
                </a:cubicBezTo>
                <a:cubicBezTo>
                  <a:pt x="152" y="86"/>
                  <a:pt x="152" y="86"/>
                  <a:pt x="152" y="86"/>
                </a:cubicBezTo>
                <a:cubicBezTo>
                  <a:pt x="212" y="86"/>
                  <a:pt x="212" y="86"/>
                  <a:pt x="212" y="86"/>
                </a:cubicBezTo>
                <a:cubicBezTo>
                  <a:pt x="219" y="86"/>
                  <a:pt x="226" y="92"/>
                  <a:pt x="226" y="100"/>
                </a:cubicBezTo>
                <a:close/>
                <a:moveTo>
                  <a:pt x="63" y="149"/>
                </a:moveTo>
                <a:cubicBezTo>
                  <a:pt x="63" y="145"/>
                  <a:pt x="60" y="142"/>
                  <a:pt x="56" y="142"/>
                </a:cubicBezTo>
                <a:cubicBezTo>
                  <a:pt x="53" y="142"/>
                  <a:pt x="49" y="145"/>
                  <a:pt x="49" y="149"/>
                </a:cubicBezTo>
                <a:cubicBezTo>
                  <a:pt x="49" y="192"/>
                  <a:pt x="49" y="192"/>
                  <a:pt x="49" y="192"/>
                </a:cubicBezTo>
                <a:cubicBezTo>
                  <a:pt x="49" y="196"/>
                  <a:pt x="53" y="199"/>
                  <a:pt x="56" y="199"/>
                </a:cubicBezTo>
                <a:cubicBezTo>
                  <a:pt x="60" y="199"/>
                  <a:pt x="63" y="196"/>
                  <a:pt x="63" y="192"/>
                </a:cubicBezTo>
                <a:lnTo>
                  <a:pt x="63" y="149"/>
                </a:lnTo>
                <a:close/>
                <a:moveTo>
                  <a:pt x="92" y="149"/>
                </a:moveTo>
                <a:cubicBezTo>
                  <a:pt x="92" y="145"/>
                  <a:pt x="89" y="142"/>
                  <a:pt x="85" y="142"/>
                </a:cubicBezTo>
                <a:cubicBezTo>
                  <a:pt x="81" y="142"/>
                  <a:pt x="78" y="145"/>
                  <a:pt x="78" y="149"/>
                </a:cubicBezTo>
                <a:cubicBezTo>
                  <a:pt x="78" y="192"/>
                  <a:pt x="78" y="192"/>
                  <a:pt x="78" y="192"/>
                </a:cubicBezTo>
                <a:cubicBezTo>
                  <a:pt x="78" y="196"/>
                  <a:pt x="81" y="199"/>
                  <a:pt x="85" y="199"/>
                </a:cubicBezTo>
                <a:cubicBezTo>
                  <a:pt x="89" y="199"/>
                  <a:pt x="92" y="196"/>
                  <a:pt x="92" y="192"/>
                </a:cubicBezTo>
                <a:lnTo>
                  <a:pt x="92" y="149"/>
                </a:lnTo>
                <a:close/>
                <a:moveTo>
                  <a:pt x="120" y="149"/>
                </a:moveTo>
                <a:cubicBezTo>
                  <a:pt x="120" y="145"/>
                  <a:pt x="117" y="142"/>
                  <a:pt x="113" y="142"/>
                </a:cubicBezTo>
                <a:cubicBezTo>
                  <a:pt x="109" y="142"/>
                  <a:pt x="106" y="145"/>
                  <a:pt x="106" y="149"/>
                </a:cubicBezTo>
                <a:cubicBezTo>
                  <a:pt x="106" y="192"/>
                  <a:pt x="106" y="192"/>
                  <a:pt x="106" y="192"/>
                </a:cubicBezTo>
                <a:cubicBezTo>
                  <a:pt x="106" y="196"/>
                  <a:pt x="109" y="199"/>
                  <a:pt x="113" y="199"/>
                </a:cubicBezTo>
                <a:cubicBezTo>
                  <a:pt x="117" y="199"/>
                  <a:pt x="120" y="196"/>
                  <a:pt x="120" y="192"/>
                </a:cubicBezTo>
                <a:lnTo>
                  <a:pt x="120" y="149"/>
                </a:lnTo>
                <a:close/>
                <a:moveTo>
                  <a:pt x="148" y="149"/>
                </a:moveTo>
                <a:cubicBezTo>
                  <a:pt x="148" y="145"/>
                  <a:pt x="145" y="142"/>
                  <a:pt x="141" y="142"/>
                </a:cubicBezTo>
                <a:cubicBezTo>
                  <a:pt x="137" y="142"/>
                  <a:pt x="134" y="145"/>
                  <a:pt x="134" y="149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6"/>
                  <a:pt x="137" y="199"/>
                  <a:pt x="141" y="199"/>
                </a:cubicBezTo>
                <a:cubicBezTo>
                  <a:pt x="145" y="199"/>
                  <a:pt x="148" y="196"/>
                  <a:pt x="148" y="192"/>
                </a:cubicBezTo>
                <a:lnTo>
                  <a:pt x="148" y="149"/>
                </a:lnTo>
                <a:close/>
                <a:moveTo>
                  <a:pt x="176" y="149"/>
                </a:moveTo>
                <a:cubicBezTo>
                  <a:pt x="176" y="145"/>
                  <a:pt x="173" y="142"/>
                  <a:pt x="169" y="142"/>
                </a:cubicBezTo>
                <a:cubicBezTo>
                  <a:pt x="165" y="142"/>
                  <a:pt x="162" y="145"/>
                  <a:pt x="162" y="149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162" y="196"/>
                  <a:pt x="165" y="199"/>
                  <a:pt x="169" y="199"/>
                </a:cubicBezTo>
                <a:cubicBezTo>
                  <a:pt x="173" y="199"/>
                  <a:pt x="176" y="196"/>
                  <a:pt x="176" y="192"/>
                </a:cubicBezTo>
                <a:lnTo>
                  <a:pt x="176" y="149"/>
                </a:lnTo>
                <a:close/>
              </a:path>
            </a:pathLst>
          </a:custGeom>
          <a:solidFill>
            <a:srgbClr val="FEFE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2" name="Freeform 5"/>
          <p:cNvSpPr>
            <a:spLocks/>
          </p:cNvSpPr>
          <p:nvPr/>
        </p:nvSpPr>
        <p:spPr bwMode="auto">
          <a:xfrm>
            <a:off x="6323055" y="4483149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>
            <a:off x="5333019" y="5034688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>
            <a:off x="4344050" y="4483149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 cap="flat" cmpd="sng" algn="ctr">
            <a:noFill/>
            <a:prstDash val="solid"/>
            <a:miter lim="800000"/>
          </a:ln>
          <a:effectLst>
            <a:outerShdw blurRad="241300" dist="38100" dir="5400000" sx="90000" sy="-19000" rotWithShape="0">
              <a:sysClr val="windowText" lastClr="000000">
                <a:alpha val="10000"/>
              </a:sys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srgbClr val="FEFABC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5" name="Freeform 6"/>
          <p:cNvSpPr>
            <a:spLocks noEditPoints="1"/>
          </p:cNvSpPr>
          <p:nvPr/>
        </p:nvSpPr>
        <p:spPr bwMode="auto">
          <a:xfrm>
            <a:off x="6718765" y="4809494"/>
            <a:ext cx="441164" cy="442822"/>
          </a:xfrm>
          <a:custGeom>
            <a:avLst/>
            <a:gdLst>
              <a:gd name="T0" fmla="*/ 107 w 225"/>
              <a:gd name="T1" fmla="*/ 116 h 226"/>
              <a:gd name="T2" fmla="*/ 163 w 225"/>
              <a:gd name="T3" fmla="*/ 214 h 226"/>
              <a:gd name="T4" fmla="*/ 113 w 225"/>
              <a:gd name="T5" fmla="*/ 226 h 226"/>
              <a:gd name="T6" fmla="*/ 0 w 225"/>
              <a:gd name="T7" fmla="*/ 113 h 226"/>
              <a:gd name="T8" fmla="*/ 106 w 225"/>
              <a:gd name="T9" fmla="*/ 0 h 226"/>
              <a:gd name="T10" fmla="*/ 106 w 225"/>
              <a:gd name="T11" fmla="*/ 113 h 226"/>
              <a:gd name="T12" fmla="*/ 107 w 225"/>
              <a:gd name="T13" fmla="*/ 116 h 226"/>
              <a:gd name="T14" fmla="*/ 225 w 225"/>
              <a:gd name="T15" fmla="*/ 106 h 226"/>
              <a:gd name="T16" fmla="*/ 120 w 225"/>
              <a:gd name="T17" fmla="*/ 106 h 226"/>
              <a:gd name="T18" fmla="*/ 120 w 225"/>
              <a:gd name="T19" fmla="*/ 0 h 226"/>
              <a:gd name="T20" fmla="*/ 225 w 225"/>
              <a:gd name="T21" fmla="*/ 106 h 226"/>
              <a:gd name="T22" fmla="*/ 134 w 225"/>
              <a:gd name="T23" fmla="*/ 92 h 226"/>
              <a:gd name="T24" fmla="*/ 209 w 225"/>
              <a:gd name="T25" fmla="*/ 92 h 226"/>
              <a:gd name="T26" fmla="*/ 134 w 225"/>
              <a:gd name="T27" fmla="*/ 16 h 226"/>
              <a:gd name="T28" fmla="*/ 134 w 225"/>
              <a:gd name="T29" fmla="*/ 92 h 226"/>
              <a:gd name="T30" fmla="*/ 175 w 225"/>
              <a:gd name="T31" fmla="*/ 207 h 226"/>
              <a:gd name="T32" fmla="*/ 225 w 225"/>
              <a:gd name="T33" fmla="*/ 120 h 226"/>
              <a:gd name="T34" fmla="*/ 125 w 225"/>
              <a:gd name="T35" fmla="*/ 120 h 226"/>
              <a:gd name="T36" fmla="*/ 175 w 225"/>
              <a:gd name="T37" fmla="*/ 207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5" h="226">
                <a:moveTo>
                  <a:pt x="107" y="116"/>
                </a:moveTo>
                <a:cubicBezTo>
                  <a:pt x="163" y="214"/>
                  <a:pt x="163" y="214"/>
                  <a:pt x="163" y="214"/>
                </a:cubicBezTo>
                <a:cubicBezTo>
                  <a:pt x="148" y="221"/>
                  <a:pt x="131" y="226"/>
                  <a:pt x="113" y="226"/>
                </a:cubicBezTo>
                <a:cubicBezTo>
                  <a:pt x="51" y="226"/>
                  <a:pt x="0" y="175"/>
                  <a:pt x="0" y="113"/>
                </a:cubicBezTo>
                <a:cubicBezTo>
                  <a:pt x="0" y="53"/>
                  <a:pt x="47" y="4"/>
                  <a:pt x="106" y="0"/>
                </a:cubicBezTo>
                <a:cubicBezTo>
                  <a:pt x="106" y="113"/>
                  <a:pt x="106" y="113"/>
                  <a:pt x="106" y="113"/>
                </a:cubicBezTo>
                <a:cubicBezTo>
                  <a:pt x="106" y="114"/>
                  <a:pt x="106" y="115"/>
                  <a:pt x="107" y="116"/>
                </a:cubicBezTo>
                <a:close/>
                <a:moveTo>
                  <a:pt x="225" y="106"/>
                </a:moveTo>
                <a:cubicBezTo>
                  <a:pt x="120" y="106"/>
                  <a:pt x="120" y="106"/>
                  <a:pt x="120" y="106"/>
                </a:cubicBezTo>
                <a:cubicBezTo>
                  <a:pt x="120" y="0"/>
                  <a:pt x="120" y="0"/>
                  <a:pt x="120" y="0"/>
                </a:cubicBezTo>
                <a:cubicBezTo>
                  <a:pt x="177" y="4"/>
                  <a:pt x="222" y="49"/>
                  <a:pt x="225" y="106"/>
                </a:cubicBezTo>
                <a:moveTo>
                  <a:pt x="134" y="92"/>
                </a:moveTo>
                <a:cubicBezTo>
                  <a:pt x="209" y="92"/>
                  <a:pt x="209" y="92"/>
                  <a:pt x="209" y="92"/>
                </a:cubicBezTo>
                <a:cubicBezTo>
                  <a:pt x="201" y="54"/>
                  <a:pt x="172" y="25"/>
                  <a:pt x="134" y="16"/>
                </a:cubicBezTo>
                <a:lnTo>
                  <a:pt x="134" y="92"/>
                </a:lnTo>
                <a:close/>
                <a:moveTo>
                  <a:pt x="175" y="207"/>
                </a:moveTo>
                <a:cubicBezTo>
                  <a:pt x="204" y="188"/>
                  <a:pt x="223" y="156"/>
                  <a:pt x="225" y="120"/>
                </a:cubicBezTo>
                <a:cubicBezTo>
                  <a:pt x="125" y="120"/>
                  <a:pt x="125" y="120"/>
                  <a:pt x="125" y="120"/>
                </a:cubicBezTo>
                <a:lnTo>
                  <a:pt x="175" y="207"/>
                </a:lnTo>
                <a:close/>
              </a:path>
            </a:pathLst>
          </a:custGeom>
          <a:solidFill>
            <a:srgbClr val="FEFE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6" name="Freeform 8"/>
          <p:cNvSpPr>
            <a:spLocks/>
          </p:cNvSpPr>
          <p:nvPr/>
        </p:nvSpPr>
        <p:spPr bwMode="auto">
          <a:xfrm>
            <a:off x="5750290" y="5404983"/>
            <a:ext cx="398043" cy="354922"/>
          </a:xfrm>
          <a:custGeom>
            <a:avLst/>
            <a:gdLst>
              <a:gd name="T0" fmla="*/ 196 w 203"/>
              <a:gd name="T1" fmla="*/ 152 h 181"/>
              <a:gd name="T2" fmla="*/ 182 w 203"/>
              <a:gd name="T3" fmla="*/ 140 h 181"/>
              <a:gd name="T4" fmla="*/ 148 w 203"/>
              <a:gd name="T5" fmla="*/ 127 h 181"/>
              <a:gd name="T6" fmla="*/ 147 w 203"/>
              <a:gd name="T7" fmla="*/ 126 h 181"/>
              <a:gd name="T8" fmla="*/ 147 w 203"/>
              <a:gd name="T9" fmla="*/ 126 h 181"/>
              <a:gd name="T10" fmla="*/ 133 w 203"/>
              <a:gd name="T11" fmla="*/ 117 h 181"/>
              <a:gd name="T12" fmla="*/ 133 w 203"/>
              <a:gd name="T13" fmla="*/ 117 h 181"/>
              <a:gd name="T14" fmla="*/ 133 w 203"/>
              <a:gd name="T15" fmla="*/ 117 h 181"/>
              <a:gd name="T16" fmla="*/ 133 w 203"/>
              <a:gd name="T17" fmla="*/ 116 h 181"/>
              <a:gd name="T18" fmla="*/ 133 w 203"/>
              <a:gd name="T19" fmla="*/ 116 h 181"/>
              <a:gd name="T20" fmla="*/ 133 w 203"/>
              <a:gd name="T21" fmla="*/ 116 h 181"/>
              <a:gd name="T22" fmla="*/ 133 w 203"/>
              <a:gd name="T23" fmla="*/ 116 h 181"/>
              <a:gd name="T24" fmla="*/ 133 w 203"/>
              <a:gd name="T25" fmla="*/ 116 h 181"/>
              <a:gd name="T26" fmla="*/ 130 w 203"/>
              <a:gd name="T27" fmla="*/ 114 h 181"/>
              <a:gd name="T28" fmla="*/ 130 w 203"/>
              <a:gd name="T29" fmla="*/ 114 h 181"/>
              <a:gd name="T30" fmla="*/ 130 w 203"/>
              <a:gd name="T31" fmla="*/ 114 h 181"/>
              <a:gd name="T32" fmla="*/ 130 w 203"/>
              <a:gd name="T33" fmla="*/ 114 h 181"/>
              <a:gd name="T34" fmla="*/ 130 w 203"/>
              <a:gd name="T35" fmla="*/ 114 h 181"/>
              <a:gd name="T36" fmla="*/ 130 w 203"/>
              <a:gd name="T37" fmla="*/ 114 h 181"/>
              <a:gd name="T38" fmla="*/ 130 w 203"/>
              <a:gd name="T39" fmla="*/ 114 h 181"/>
              <a:gd name="T40" fmla="*/ 129 w 203"/>
              <a:gd name="T41" fmla="*/ 113 h 181"/>
              <a:gd name="T42" fmla="*/ 126 w 203"/>
              <a:gd name="T43" fmla="*/ 105 h 181"/>
              <a:gd name="T44" fmla="*/ 125 w 203"/>
              <a:gd name="T45" fmla="*/ 104 h 181"/>
              <a:gd name="T46" fmla="*/ 126 w 203"/>
              <a:gd name="T47" fmla="*/ 97 h 181"/>
              <a:gd name="T48" fmla="*/ 127 w 203"/>
              <a:gd name="T49" fmla="*/ 96 h 181"/>
              <a:gd name="T50" fmla="*/ 130 w 203"/>
              <a:gd name="T51" fmla="*/ 85 h 181"/>
              <a:gd name="T52" fmla="*/ 136 w 203"/>
              <a:gd name="T53" fmla="*/ 75 h 181"/>
              <a:gd name="T54" fmla="*/ 138 w 203"/>
              <a:gd name="T55" fmla="*/ 57 h 181"/>
              <a:gd name="T56" fmla="*/ 136 w 203"/>
              <a:gd name="T57" fmla="*/ 58 h 181"/>
              <a:gd name="T58" fmla="*/ 138 w 203"/>
              <a:gd name="T59" fmla="*/ 44 h 181"/>
              <a:gd name="T60" fmla="*/ 133 w 203"/>
              <a:gd name="T61" fmla="*/ 17 h 181"/>
              <a:gd name="T62" fmla="*/ 122 w 203"/>
              <a:gd name="T63" fmla="*/ 7 h 181"/>
              <a:gd name="T64" fmla="*/ 115 w 203"/>
              <a:gd name="T65" fmla="*/ 3 h 181"/>
              <a:gd name="T66" fmla="*/ 82 w 203"/>
              <a:gd name="T67" fmla="*/ 3 h 181"/>
              <a:gd name="T68" fmla="*/ 65 w 203"/>
              <a:gd name="T69" fmla="*/ 15 h 181"/>
              <a:gd name="T70" fmla="*/ 60 w 203"/>
              <a:gd name="T71" fmla="*/ 44 h 181"/>
              <a:gd name="T72" fmla="*/ 63 w 203"/>
              <a:gd name="T73" fmla="*/ 54 h 181"/>
              <a:gd name="T74" fmla="*/ 63 w 203"/>
              <a:gd name="T75" fmla="*/ 57 h 181"/>
              <a:gd name="T76" fmla="*/ 62 w 203"/>
              <a:gd name="T77" fmla="*/ 57 h 181"/>
              <a:gd name="T78" fmla="*/ 64 w 203"/>
              <a:gd name="T79" fmla="*/ 75 h 181"/>
              <a:gd name="T80" fmla="*/ 70 w 203"/>
              <a:gd name="T81" fmla="*/ 85 h 181"/>
              <a:gd name="T82" fmla="*/ 73 w 203"/>
              <a:gd name="T83" fmla="*/ 96 h 181"/>
              <a:gd name="T84" fmla="*/ 75 w 203"/>
              <a:gd name="T85" fmla="*/ 97 h 181"/>
              <a:gd name="T86" fmla="*/ 75 w 203"/>
              <a:gd name="T87" fmla="*/ 103 h 181"/>
              <a:gd name="T88" fmla="*/ 76 w 203"/>
              <a:gd name="T89" fmla="*/ 106 h 181"/>
              <a:gd name="T90" fmla="*/ 75 w 203"/>
              <a:gd name="T91" fmla="*/ 105 h 181"/>
              <a:gd name="T92" fmla="*/ 72 w 203"/>
              <a:gd name="T93" fmla="*/ 114 h 181"/>
              <a:gd name="T94" fmla="*/ 72 w 203"/>
              <a:gd name="T95" fmla="*/ 114 h 181"/>
              <a:gd name="T96" fmla="*/ 68 w 203"/>
              <a:gd name="T97" fmla="*/ 116 h 181"/>
              <a:gd name="T98" fmla="*/ 55 w 203"/>
              <a:gd name="T99" fmla="*/ 125 h 181"/>
              <a:gd name="T100" fmla="*/ 55 w 203"/>
              <a:gd name="T101" fmla="*/ 126 h 181"/>
              <a:gd name="T102" fmla="*/ 54 w 203"/>
              <a:gd name="T103" fmla="*/ 126 h 181"/>
              <a:gd name="T104" fmla="*/ 54 w 203"/>
              <a:gd name="T105" fmla="*/ 126 h 181"/>
              <a:gd name="T106" fmla="*/ 53 w 203"/>
              <a:gd name="T107" fmla="*/ 127 h 181"/>
              <a:gd name="T108" fmla="*/ 19 w 203"/>
              <a:gd name="T109" fmla="*/ 140 h 181"/>
              <a:gd name="T110" fmla="*/ 6 w 203"/>
              <a:gd name="T111" fmla="*/ 152 h 181"/>
              <a:gd name="T112" fmla="*/ 0 w 203"/>
              <a:gd name="T113" fmla="*/ 181 h 181"/>
              <a:gd name="T114" fmla="*/ 203 w 203"/>
              <a:gd name="T115" fmla="*/ 181 h 181"/>
              <a:gd name="T116" fmla="*/ 196 w 203"/>
              <a:gd name="T117" fmla="*/ 1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3" h="181">
                <a:moveTo>
                  <a:pt x="196" y="152"/>
                </a:moveTo>
                <a:cubicBezTo>
                  <a:pt x="196" y="143"/>
                  <a:pt x="189" y="143"/>
                  <a:pt x="182" y="140"/>
                </a:cubicBezTo>
                <a:cubicBezTo>
                  <a:pt x="148" y="127"/>
                  <a:pt x="148" y="127"/>
                  <a:pt x="148" y="127"/>
                </a:cubicBezTo>
                <a:cubicBezTo>
                  <a:pt x="148" y="126"/>
                  <a:pt x="147" y="126"/>
                  <a:pt x="147" y="126"/>
                </a:cubicBezTo>
                <a:cubicBezTo>
                  <a:pt x="147" y="126"/>
                  <a:pt x="147" y="126"/>
                  <a:pt x="147" y="126"/>
                </a:cubicBezTo>
                <a:cubicBezTo>
                  <a:pt x="141" y="123"/>
                  <a:pt x="135" y="119"/>
                  <a:pt x="133" y="117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2" y="114"/>
                  <a:pt x="131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29" y="115"/>
                  <a:pt x="129" y="114"/>
                  <a:pt x="129" y="113"/>
                </a:cubicBezTo>
                <a:cubicBezTo>
                  <a:pt x="128" y="111"/>
                  <a:pt x="126" y="106"/>
                  <a:pt x="126" y="105"/>
                </a:cubicBezTo>
                <a:cubicBezTo>
                  <a:pt x="126" y="104"/>
                  <a:pt x="125" y="107"/>
                  <a:pt x="125" y="104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6" y="97"/>
                  <a:pt x="127" y="96"/>
                  <a:pt x="127" y="96"/>
                </a:cubicBezTo>
                <a:cubicBezTo>
                  <a:pt x="129" y="93"/>
                  <a:pt x="129" y="86"/>
                  <a:pt x="130" y="85"/>
                </a:cubicBezTo>
                <a:cubicBezTo>
                  <a:pt x="132" y="83"/>
                  <a:pt x="134" y="83"/>
                  <a:pt x="136" y="75"/>
                </a:cubicBezTo>
                <a:cubicBezTo>
                  <a:pt x="138" y="68"/>
                  <a:pt x="141" y="57"/>
                  <a:pt x="138" y="57"/>
                </a:cubicBezTo>
                <a:cubicBezTo>
                  <a:pt x="137" y="57"/>
                  <a:pt x="137" y="57"/>
                  <a:pt x="136" y="58"/>
                </a:cubicBezTo>
                <a:cubicBezTo>
                  <a:pt x="136" y="55"/>
                  <a:pt x="137" y="49"/>
                  <a:pt x="138" y="44"/>
                </a:cubicBezTo>
                <a:cubicBezTo>
                  <a:pt x="138" y="38"/>
                  <a:pt x="137" y="22"/>
                  <a:pt x="133" y="17"/>
                </a:cubicBezTo>
                <a:cubicBezTo>
                  <a:pt x="131" y="13"/>
                  <a:pt x="127" y="9"/>
                  <a:pt x="122" y="7"/>
                </a:cubicBezTo>
                <a:cubicBezTo>
                  <a:pt x="120" y="5"/>
                  <a:pt x="117" y="4"/>
                  <a:pt x="115" y="3"/>
                </a:cubicBezTo>
                <a:cubicBezTo>
                  <a:pt x="109" y="0"/>
                  <a:pt x="89" y="1"/>
                  <a:pt x="82" y="3"/>
                </a:cubicBezTo>
                <a:cubicBezTo>
                  <a:pt x="74" y="4"/>
                  <a:pt x="69" y="9"/>
                  <a:pt x="65" y="15"/>
                </a:cubicBezTo>
                <a:cubicBezTo>
                  <a:pt x="62" y="21"/>
                  <a:pt x="60" y="38"/>
                  <a:pt x="60" y="44"/>
                </a:cubicBezTo>
                <a:cubicBezTo>
                  <a:pt x="61" y="47"/>
                  <a:pt x="62" y="52"/>
                  <a:pt x="63" y="54"/>
                </a:cubicBezTo>
                <a:cubicBezTo>
                  <a:pt x="63" y="56"/>
                  <a:pt x="63" y="56"/>
                  <a:pt x="63" y="57"/>
                </a:cubicBezTo>
                <a:cubicBezTo>
                  <a:pt x="63" y="57"/>
                  <a:pt x="63" y="57"/>
                  <a:pt x="62" y="57"/>
                </a:cubicBezTo>
                <a:cubicBezTo>
                  <a:pt x="60" y="57"/>
                  <a:pt x="62" y="68"/>
                  <a:pt x="64" y="75"/>
                </a:cubicBezTo>
                <a:cubicBezTo>
                  <a:pt x="67" y="83"/>
                  <a:pt x="69" y="83"/>
                  <a:pt x="70" y="85"/>
                </a:cubicBezTo>
                <a:cubicBezTo>
                  <a:pt x="71" y="86"/>
                  <a:pt x="71" y="93"/>
                  <a:pt x="73" y="96"/>
                </a:cubicBezTo>
                <a:cubicBezTo>
                  <a:pt x="74" y="96"/>
                  <a:pt x="74" y="97"/>
                  <a:pt x="75" y="97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6" y="105"/>
                  <a:pt x="75" y="104"/>
                  <a:pt x="75" y="105"/>
                </a:cubicBezTo>
                <a:cubicBezTo>
                  <a:pt x="74" y="108"/>
                  <a:pt x="73" y="111"/>
                  <a:pt x="72" y="114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1" y="113"/>
                  <a:pt x="69" y="114"/>
                  <a:pt x="68" y="116"/>
                </a:cubicBezTo>
                <a:cubicBezTo>
                  <a:pt x="67" y="118"/>
                  <a:pt x="61" y="122"/>
                  <a:pt x="55" y="125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26"/>
                  <a:pt x="53" y="126"/>
                  <a:pt x="53" y="127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2" y="143"/>
                  <a:pt x="6" y="143"/>
                  <a:pt x="6" y="152"/>
                </a:cubicBezTo>
                <a:cubicBezTo>
                  <a:pt x="0" y="181"/>
                  <a:pt x="0" y="181"/>
                  <a:pt x="0" y="181"/>
                </a:cubicBezTo>
                <a:cubicBezTo>
                  <a:pt x="203" y="181"/>
                  <a:pt x="203" y="181"/>
                  <a:pt x="203" y="181"/>
                </a:cubicBezTo>
                <a:cubicBezTo>
                  <a:pt x="196" y="152"/>
                  <a:pt x="196" y="152"/>
                  <a:pt x="196" y="152"/>
                </a:cubicBezTo>
                <a:close/>
              </a:path>
            </a:pathLst>
          </a:custGeom>
          <a:solidFill>
            <a:srgbClr val="FEFE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  <p:sp>
        <p:nvSpPr>
          <p:cNvPr id="37" name="Freeform 9"/>
          <p:cNvSpPr>
            <a:spLocks/>
          </p:cNvSpPr>
          <p:nvPr/>
        </p:nvSpPr>
        <p:spPr bwMode="auto">
          <a:xfrm>
            <a:off x="4739761" y="4877907"/>
            <a:ext cx="441164" cy="305996"/>
          </a:xfrm>
          <a:custGeom>
            <a:avLst/>
            <a:gdLst>
              <a:gd name="T0" fmla="*/ 211 w 225"/>
              <a:gd name="T1" fmla="*/ 0 h 156"/>
              <a:gd name="T2" fmla="*/ 169 w 225"/>
              <a:gd name="T3" fmla="*/ 0 h 156"/>
              <a:gd name="T4" fmla="*/ 155 w 225"/>
              <a:gd name="T5" fmla="*/ 15 h 156"/>
              <a:gd name="T6" fmla="*/ 42 w 225"/>
              <a:gd name="T7" fmla="*/ 15 h 156"/>
              <a:gd name="T8" fmla="*/ 42 w 225"/>
              <a:gd name="T9" fmla="*/ 29 h 156"/>
              <a:gd name="T10" fmla="*/ 208 w 225"/>
              <a:gd name="T11" fmla="*/ 29 h 156"/>
              <a:gd name="T12" fmla="*/ 189 w 225"/>
              <a:gd name="T13" fmla="*/ 124 h 156"/>
              <a:gd name="T14" fmla="*/ 169 w 225"/>
              <a:gd name="T15" fmla="*/ 43 h 156"/>
              <a:gd name="T16" fmla="*/ 0 w 225"/>
              <a:gd name="T17" fmla="*/ 43 h 156"/>
              <a:gd name="T18" fmla="*/ 28 w 225"/>
              <a:gd name="T19" fmla="*/ 156 h 156"/>
              <a:gd name="T20" fmla="*/ 197 w 225"/>
              <a:gd name="T21" fmla="*/ 156 h 156"/>
              <a:gd name="T22" fmla="*/ 225 w 225"/>
              <a:gd name="T23" fmla="*/ 15 h 156"/>
              <a:gd name="T24" fmla="*/ 211 w 225"/>
              <a:gd name="T25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" h="156">
                <a:moveTo>
                  <a:pt x="211" y="0"/>
                </a:moveTo>
                <a:cubicBezTo>
                  <a:pt x="169" y="0"/>
                  <a:pt x="169" y="0"/>
                  <a:pt x="169" y="0"/>
                </a:cubicBezTo>
                <a:cubicBezTo>
                  <a:pt x="161" y="0"/>
                  <a:pt x="155" y="7"/>
                  <a:pt x="155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29"/>
                  <a:pt x="42" y="29"/>
                  <a:pt x="42" y="2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189" y="124"/>
                  <a:pt x="189" y="124"/>
                  <a:pt x="189" y="124"/>
                </a:cubicBezTo>
                <a:cubicBezTo>
                  <a:pt x="169" y="43"/>
                  <a:pt x="169" y="43"/>
                  <a:pt x="169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28" y="156"/>
                  <a:pt x="28" y="156"/>
                  <a:pt x="28" y="156"/>
                </a:cubicBezTo>
                <a:cubicBezTo>
                  <a:pt x="197" y="156"/>
                  <a:pt x="197" y="156"/>
                  <a:pt x="197" y="156"/>
                </a:cubicBezTo>
                <a:cubicBezTo>
                  <a:pt x="225" y="15"/>
                  <a:pt x="225" y="15"/>
                  <a:pt x="225" y="15"/>
                </a:cubicBezTo>
                <a:cubicBezTo>
                  <a:pt x="225" y="7"/>
                  <a:pt x="219" y="0"/>
                  <a:pt x="211" y="0"/>
                </a:cubicBezTo>
                <a:close/>
              </a:path>
            </a:pathLst>
          </a:custGeom>
          <a:solidFill>
            <a:srgbClr val="FEFEF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cs typeface="+mn-cs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2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4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7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6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/>
          <p:bldP spid="21" grpId="0"/>
          <p:bldP spid="22" grpId="0"/>
          <p:bldP spid="23" grpId="0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4863684" y="1498336"/>
            <a:ext cx="1837249" cy="2187019"/>
            <a:chOff x="1053298" y="1163255"/>
            <a:chExt cx="2210766" cy="2631644"/>
          </a:xfrm>
        </p:grpSpPr>
        <p:sp>
          <p:nvSpPr>
            <p:cNvPr id="23" name="任意多边形 22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 cap="flat" cmpd="sng" algn="ctr">
              <a:solidFill>
                <a:srgbClr val="124062"/>
              </a:solidFill>
              <a:prstDash val="solid"/>
              <a:miter lim="800000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marL="0" marR="0" lvl="0" indent="0" algn="ctr" defTabSz="2133547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4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184606" y="3102479"/>
            <a:ext cx="2078123" cy="1286825"/>
            <a:chOff x="5498299" y="2485311"/>
            <a:chExt cx="2078122" cy="1286825"/>
          </a:xfrm>
        </p:grpSpPr>
        <p:cxnSp>
          <p:nvCxnSpPr>
            <p:cNvPr id="26" name="直接连接符 25"/>
            <p:cNvCxnSpPr/>
            <p:nvPr/>
          </p:nvCxnSpPr>
          <p:spPr>
            <a:xfrm flipV="1">
              <a:off x="5904868" y="2485311"/>
              <a:ext cx="1671553" cy="862597"/>
            </a:xfrm>
            <a:prstGeom prst="line">
              <a:avLst/>
            </a:prstGeom>
            <a:noFill/>
            <a:ln w="6350" cap="flat" cmpd="sng" algn="ctr">
              <a:solidFill>
                <a:srgbClr val="124062"/>
              </a:solidFill>
              <a:prstDash val="solid"/>
              <a:miter lim="800000"/>
            </a:ln>
            <a:effectLst/>
          </p:spPr>
        </p:cxnSp>
        <p:cxnSp>
          <p:nvCxnSpPr>
            <p:cNvPr id="27" name="直接连接符 26"/>
            <p:cNvCxnSpPr/>
            <p:nvPr/>
          </p:nvCxnSpPr>
          <p:spPr>
            <a:xfrm flipV="1">
              <a:off x="5498299" y="2909539"/>
              <a:ext cx="1671553" cy="862597"/>
            </a:xfrm>
            <a:prstGeom prst="line">
              <a:avLst/>
            </a:prstGeom>
            <a:noFill/>
            <a:ln w="3175" cap="flat" cmpd="sng" algn="ctr">
              <a:solidFill>
                <a:srgbClr val="124062"/>
              </a:solidFill>
              <a:prstDash val="solid"/>
              <a:miter lim="800000"/>
            </a:ln>
            <a:effectLst/>
          </p:spPr>
        </p:cxnSp>
      </p:grpSp>
      <p:grpSp>
        <p:nvGrpSpPr>
          <p:cNvPr id="28" name="组合 27"/>
          <p:cNvGrpSpPr/>
          <p:nvPr/>
        </p:nvGrpSpPr>
        <p:grpSpPr>
          <a:xfrm>
            <a:off x="4863683" y="617166"/>
            <a:ext cx="1917343" cy="1163268"/>
            <a:chOff x="5177376" y="0"/>
            <a:chExt cx="1917343" cy="1163268"/>
          </a:xfrm>
        </p:grpSpPr>
        <p:cxnSp>
          <p:nvCxnSpPr>
            <p:cNvPr id="29" name="直接连接符 28"/>
            <p:cNvCxnSpPr/>
            <p:nvPr/>
          </p:nvCxnSpPr>
          <p:spPr>
            <a:xfrm flipV="1">
              <a:off x="5177376" y="300671"/>
              <a:ext cx="1671552" cy="862597"/>
            </a:xfrm>
            <a:prstGeom prst="line">
              <a:avLst/>
            </a:prstGeom>
            <a:noFill/>
            <a:ln w="6350" cap="flat" cmpd="sng" algn="ctr">
              <a:solidFill>
                <a:srgbClr val="124062"/>
              </a:solidFill>
              <a:prstDash val="solid"/>
              <a:miter lim="800000"/>
            </a:ln>
            <a:effectLst/>
          </p:spPr>
        </p:cxnSp>
        <p:cxnSp>
          <p:nvCxnSpPr>
            <p:cNvPr id="30" name="直接连接符 29"/>
            <p:cNvCxnSpPr/>
            <p:nvPr/>
          </p:nvCxnSpPr>
          <p:spPr>
            <a:xfrm flipV="1">
              <a:off x="5423167" y="0"/>
              <a:ext cx="1671552" cy="862597"/>
            </a:xfrm>
            <a:prstGeom prst="line">
              <a:avLst/>
            </a:prstGeom>
            <a:noFill/>
            <a:ln w="3175" cap="flat" cmpd="sng" algn="ctr">
              <a:solidFill>
                <a:srgbClr val="124062"/>
              </a:solidFill>
              <a:prstDash val="solid"/>
              <a:miter lim="800000"/>
            </a:ln>
            <a:effectLst/>
          </p:spPr>
        </p:cxnSp>
      </p:grpSp>
      <p:sp>
        <p:nvSpPr>
          <p:cNvPr id="31" name="KSO_Shape"/>
          <p:cNvSpPr>
            <a:spLocks/>
          </p:cNvSpPr>
          <p:nvPr/>
        </p:nvSpPr>
        <p:spPr bwMode="auto">
          <a:xfrm>
            <a:off x="5298278" y="2276166"/>
            <a:ext cx="986845" cy="840454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latin typeface="Calibri" panose="020F0502020204030204"/>
              <a:ea typeface="微软雅黑" pitchFamily="34" charset="-122"/>
            </a:endParaRPr>
          </a:p>
        </p:txBody>
      </p:sp>
      <p:sp>
        <p:nvSpPr>
          <p:cNvPr id="32" name="TextBox 1"/>
          <p:cNvSpPr txBox="1"/>
          <p:nvPr/>
        </p:nvSpPr>
        <p:spPr>
          <a:xfrm>
            <a:off x="4126946" y="4452805"/>
            <a:ext cx="32752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6000" b="1" dirty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项目介绍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816821" y="5667987"/>
            <a:ext cx="2677255" cy="1604722"/>
            <a:chOff x="5940680" y="3199847"/>
            <a:chExt cx="2677254" cy="1604722"/>
          </a:xfrm>
        </p:grpSpPr>
        <p:sp>
          <p:nvSpPr>
            <p:cNvPr id="34" name="文本框 9"/>
            <p:cNvSpPr txBox="1"/>
            <p:nvPr/>
          </p:nvSpPr>
          <p:spPr>
            <a:xfrm>
              <a:off x="5940681" y="319984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项目来源</a:t>
              </a:r>
            </a:p>
          </p:txBody>
        </p:sp>
        <p:sp>
          <p:nvSpPr>
            <p:cNvPr id="35" name="文本框 9"/>
            <p:cNvSpPr txBox="1"/>
            <p:nvPr/>
          </p:nvSpPr>
          <p:spPr>
            <a:xfrm>
              <a:off x="5940680" y="363376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需求分析</a:t>
              </a:r>
            </a:p>
          </p:txBody>
        </p:sp>
        <p:sp>
          <p:nvSpPr>
            <p:cNvPr id="36" name="文本框 29"/>
            <p:cNvSpPr txBox="1"/>
            <p:nvPr/>
          </p:nvSpPr>
          <p:spPr>
            <a:xfrm>
              <a:off x="5940681" y="406828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需要解决问题</a:t>
              </a:r>
            </a:p>
          </p:txBody>
        </p:sp>
        <p:sp>
          <p:nvSpPr>
            <p:cNvPr id="37" name="文本框 9"/>
            <p:cNvSpPr txBox="1"/>
            <p:nvPr/>
          </p:nvSpPr>
          <p:spPr>
            <a:xfrm>
              <a:off x="5940680" y="4496792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行业前景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087777" y="5672331"/>
            <a:ext cx="2677255" cy="1170802"/>
            <a:chOff x="8211636" y="3204191"/>
            <a:chExt cx="2677254" cy="1170802"/>
          </a:xfrm>
        </p:grpSpPr>
        <p:sp>
          <p:nvSpPr>
            <p:cNvPr id="39" name="文本框 9"/>
            <p:cNvSpPr txBox="1"/>
            <p:nvPr/>
          </p:nvSpPr>
          <p:spPr>
            <a:xfrm>
              <a:off x="8211636" y="320419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竞争对手分析</a:t>
              </a:r>
            </a:p>
          </p:txBody>
        </p:sp>
        <p:sp>
          <p:nvSpPr>
            <p:cNvPr id="40" name="文本框 9"/>
            <p:cNvSpPr txBox="1"/>
            <p:nvPr/>
          </p:nvSpPr>
          <p:spPr>
            <a:xfrm>
              <a:off x="8211637" y="363871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我们的优势</a:t>
              </a:r>
            </a:p>
          </p:txBody>
        </p:sp>
        <p:sp>
          <p:nvSpPr>
            <p:cNvPr id="41" name="文本框 9"/>
            <p:cNvSpPr txBox="1"/>
            <p:nvPr/>
          </p:nvSpPr>
          <p:spPr>
            <a:xfrm>
              <a:off x="8211636" y="4067216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 fontAlgn="auto"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prstClr val="black">
                      <a:lumMod val="85000"/>
                      <a:lumOff val="15000"/>
                    </a:prstClr>
                  </a:solidFill>
                  <a:latin typeface="微软雅黑" pitchFamily="34" charset="-122"/>
                  <a:ea typeface="微软雅黑" pitchFamily="34" charset="-122"/>
                </a:rPr>
                <a:t>可行性分析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23086</TotalTime>
  <Words>7222</Words>
  <Application>Microsoft Office PowerPoint</Application>
  <PresentationFormat>自定义</PresentationFormat>
  <Paragraphs>349</Paragraphs>
  <Slides>35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35</vt:i4>
      </vt:variant>
    </vt:vector>
  </HeadingPairs>
  <TitlesOfParts>
    <vt:vector size="3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2018-03-20T02:05:29Z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