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29"/>
  </p:notesMasterIdLst>
  <p:sldIdLst>
    <p:sldId id="257" r:id="rId3"/>
    <p:sldId id="258" r:id="rId4"/>
    <p:sldId id="259" r:id="rId5"/>
    <p:sldId id="277" r:id="rId6"/>
    <p:sldId id="271" r:id="rId7"/>
    <p:sldId id="274" r:id="rId8"/>
    <p:sldId id="265" r:id="rId9"/>
    <p:sldId id="260" r:id="rId10"/>
    <p:sldId id="267" r:id="rId11"/>
    <p:sldId id="268" r:id="rId12"/>
    <p:sldId id="280" r:id="rId13"/>
    <p:sldId id="269" r:id="rId14"/>
    <p:sldId id="261" r:id="rId15"/>
    <p:sldId id="276" r:id="rId16"/>
    <p:sldId id="270" r:id="rId17"/>
    <p:sldId id="272" r:id="rId18"/>
    <p:sldId id="273" r:id="rId19"/>
    <p:sldId id="275" r:id="rId20"/>
    <p:sldId id="262" r:id="rId21"/>
    <p:sldId id="278" r:id="rId22"/>
    <p:sldId id="279" r:id="rId23"/>
    <p:sldId id="282" r:id="rId24"/>
    <p:sldId id="281" r:id="rId25"/>
    <p:sldId id="264" r:id="rId26"/>
    <p:sldId id="263" r:id="rId27"/>
    <p:sldId id="283" r:id="rId28"/>
  </p:sldIdLst>
  <p:sldSz cx="9144000" cy="51450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75" autoAdjust="0"/>
    <p:restoredTop sz="94660"/>
  </p:normalViewPr>
  <p:slideViewPr>
    <p:cSldViewPr snapToGrid="0">
      <p:cViewPr varScale="1">
        <p:scale>
          <a:sx n="80" d="100"/>
          <a:sy n="80" d="100"/>
        </p:scale>
        <p:origin x="-78" y="-1542"/>
      </p:cViewPr>
      <p:guideLst>
        <p:guide orient="horz" pos="1620"/>
        <p:guide pos="2880"/>
      </p:guideLst>
    </p:cSldViewPr>
  </p:slideViewPr>
  <p:notesTextViewPr>
    <p:cViewPr>
      <p:scale>
        <a:sx n="1" d="1"/>
        <a:sy n="1" d="1"/>
      </p:scale>
      <p:origin x="0" y="0"/>
    </p:cViewPr>
  </p:notesTextViewPr>
  <p:sorterViewPr>
    <p:cViewPr>
      <p:scale>
        <a:sx n="121" d="100"/>
        <a:sy n="121"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B7E540-5855-4E00-A554-9D07A4C08168}" type="datetimeFigureOut">
              <a:rPr lang="zh-CN" altLang="en-US" smtClean="0"/>
              <a:t>2018/3/16</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4A0906-5ACE-48BC-BABC-60AC96AEAB79}" type="slidenum">
              <a:rPr lang="zh-CN" altLang="en-US" smtClean="0"/>
              <a:t>‹#›</a:t>
            </a:fld>
            <a:endParaRPr lang="zh-CN" altLang="en-US"/>
          </a:p>
        </p:txBody>
      </p:sp>
    </p:spTree>
    <p:extLst>
      <p:ext uri="{BB962C8B-B14F-4D97-AF65-F5344CB8AC3E}">
        <p14:creationId xmlns:p14="http://schemas.microsoft.com/office/powerpoint/2010/main" val="3120912709"/>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238E41-6C6D-4B56-860F-2B48E1273617}" type="slidenum">
              <a:rPr lang="zh-CN" altLang="en-US" smtClean="0"/>
              <a:pPr/>
              <a:t>4</a:t>
            </a:fld>
            <a:endParaRPr lang="zh-CN" altLang="en-US"/>
          </a:p>
        </p:txBody>
      </p:sp>
    </p:spTree>
    <p:extLst>
      <p:ext uri="{BB962C8B-B14F-4D97-AF65-F5344CB8AC3E}">
        <p14:creationId xmlns:p14="http://schemas.microsoft.com/office/powerpoint/2010/main" val="3457822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238E41-6C6D-4B56-860F-2B48E1273617}" type="slidenum">
              <a:rPr lang="zh-CN" altLang="en-US" smtClean="0"/>
              <a:pPr/>
              <a:t>18</a:t>
            </a:fld>
            <a:endParaRPr lang="zh-CN" altLang="en-US"/>
          </a:p>
        </p:txBody>
      </p:sp>
    </p:spTree>
    <p:extLst>
      <p:ext uri="{BB962C8B-B14F-4D97-AF65-F5344CB8AC3E}">
        <p14:creationId xmlns:p14="http://schemas.microsoft.com/office/powerpoint/2010/main" val="20315723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238E41-6C6D-4B56-860F-2B48E1273617}" type="slidenum">
              <a:rPr lang="zh-CN" altLang="en-US" smtClean="0"/>
              <a:pPr/>
              <a:t>20</a:t>
            </a:fld>
            <a:endParaRPr lang="zh-CN" altLang="en-US"/>
          </a:p>
        </p:txBody>
      </p:sp>
    </p:spTree>
    <p:extLst>
      <p:ext uri="{BB962C8B-B14F-4D97-AF65-F5344CB8AC3E}">
        <p14:creationId xmlns:p14="http://schemas.microsoft.com/office/powerpoint/2010/main" val="40132015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5D2DAF-7A11-4887-8CD5-B116BE4C2387}" type="slidenum">
              <a:rPr lang="zh-CN" altLang="en-US" smtClean="0"/>
              <a:pPr/>
              <a:t>21</a:t>
            </a:fld>
            <a:endParaRPr lang="zh-CN" altLang="en-US"/>
          </a:p>
        </p:txBody>
      </p:sp>
    </p:spTree>
    <p:extLst>
      <p:ext uri="{BB962C8B-B14F-4D97-AF65-F5344CB8AC3E}">
        <p14:creationId xmlns:p14="http://schemas.microsoft.com/office/powerpoint/2010/main" val="25892550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3139971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8E8EDC-1225-47E3-9680-C9FAF722F7AC}" type="slidenum">
              <a:rPr lang="zh-CN" altLang="en-US" smtClean="0"/>
              <a:pPr/>
              <a:t>5</a:t>
            </a:fld>
            <a:endParaRPr lang="zh-CN" altLang="en-US"/>
          </a:p>
        </p:txBody>
      </p:sp>
    </p:spTree>
    <p:extLst>
      <p:ext uri="{BB962C8B-B14F-4D97-AF65-F5344CB8AC3E}">
        <p14:creationId xmlns:p14="http://schemas.microsoft.com/office/powerpoint/2010/main" val="580310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2588" y="685800"/>
            <a:ext cx="6092825" cy="3429000"/>
          </a:xfrm>
        </p:spPr>
      </p:sp>
      <p:sp>
        <p:nvSpPr>
          <p:cNvPr id="3" name="Marcador de notas 2"/>
          <p:cNvSpPr>
            <a:spLocks noGrp="1"/>
          </p:cNvSpPr>
          <p:nvPr>
            <p:ph type="body" idx="1"/>
          </p:nvPr>
        </p:nvSpPr>
        <p:spPr/>
        <p:txBody>
          <a:bodyPr/>
          <a:lstStyle/>
          <a:p>
            <a:endParaRPr lang="es-SV"/>
          </a:p>
        </p:txBody>
      </p:sp>
      <p:sp>
        <p:nvSpPr>
          <p:cNvPr id="4" name="Marcador de número de diapositiva 3"/>
          <p:cNvSpPr>
            <a:spLocks noGrp="1"/>
          </p:cNvSpPr>
          <p:nvPr>
            <p:ph type="sldNum" sz="quarter" idx="10"/>
          </p:nvPr>
        </p:nvSpPr>
        <p:spPr/>
        <p:txBody>
          <a:bodyPr/>
          <a:lstStyle/>
          <a:p>
            <a:fld id="{69BC2EFC-28F3-48C0-BF6B-230A53BCFDFC}" type="slidenum">
              <a:rPr lang="es-MX" smtClean="0">
                <a:solidFill>
                  <a:prstClr val="black"/>
                </a:solidFill>
              </a:rPr>
              <a:pPr/>
              <a:t>9</a:t>
            </a:fld>
            <a:endParaRPr lang="es-MX">
              <a:solidFill>
                <a:prstClr val="black"/>
              </a:solidFill>
            </a:endParaRPr>
          </a:p>
        </p:txBody>
      </p:sp>
    </p:spTree>
    <p:extLst>
      <p:ext uri="{BB962C8B-B14F-4D97-AF65-F5344CB8AC3E}">
        <p14:creationId xmlns:p14="http://schemas.microsoft.com/office/powerpoint/2010/main" val="7915435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B191943-51BD-4131-B271-DC25003004B7}" type="slidenum">
              <a:rPr lang="zh-CN" altLang="en-US" smtClean="0"/>
              <a:pPr/>
              <a:t>10</a:t>
            </a:fld>
            <a:endParaRPr lang="zh-CN" altLang="en-US"/>
          </a:p>
        </p:txBody>
      </p:sp>
    </p:spTree>
    <p:extLst>
      <p:ext uri="{BB962C8B-B14F-4D97-AF65-F5344CB8AC3E}">
        <p14:creationId xmlns:p14="http://schemas.microsoft.com/office/powerpoint/2010/main" val="19427827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B191943-51BD-4131-B271-DC25003004B7}" type="slidenum">
              <a:rPr lang="zh-CN" altLang="en-US" smtClean="0"/>
              <a:pPr/>
              <a:t>12</a:t>
            </a:fld>
            <a:endParaRPr lang="zh-CN" altLang="en-US"/>
          </a:p>
        </p:txBody>
      </p:sp>
    </p:spTree>
    <p:extLst>
      <p:ext uri="{BB962C8B-B14F-4D97-AF65-F5344CB8AC3E}">
        <p14:creationId xmlns:p14="http://schemas.microsoft.com/office/powerpoint/2010/main" val="23715058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238E41-6C6D-4B56-860F-2B48E1273617}" type="slidenum">
              <a:rPr lang="zh-CN" altLang="en-US" smtClean="0"/>
              <a:pPr/>
              <a:t>14</a:t>
            </a:fld>
            <a:endParaRPr lang="zh-CN" altLang="en-US"/>
          </a:p>
        </p:txBody>
      </p:sp>
    </p:spTree>
    <p:extLst>
      <p:ext uri="{BB962C8B-B14F-4D97-AF65-F5344CB8AC3E}">
        <p14:creationId xmlns:p14="http://schemas.microsoft.com/office/powerpoint/2010/main" val="1270247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B191943-51BD-4131-B271-DC25003004B7}" type="slidenum">
              <a:rPr lang="zh-CN" altLang="en-US" smtClean="0"/>
              <a:pPr/>
              <a:t>15</a:t>
            </a:fld>
            <a:endParaRPr lang="zh-CN" altLang="en-US"/>
          </a:p>
        </p:txBody>
      </p:sp>
    </p:spTree>
    <p:extLst>
      <p:ext uri="{BB962C8B-B14F-4D97-AF65-F5344CB8AC3E}">
        <p14:creationId xmlns:p14="http://schemas.microsoft.com/office/powerpoint/2010/main" val="14960773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8E8EDC-1225-47E3-9680-C9FAF722F7AC}" type="slidenum">
              <a:rPr lang="zh-CN" altLang="en-US" smtClean="0"/>
              <a:pPr/>
              <a:t>16</a:t>
            </a:fld>
            <a:endParaRPr lang="zh-CN" altLang="en-US"/>
          </a:p>
        </p:txBody>
      </p:sp>
    </p:spTree>
    <p:extLst>
      <p:ext uri="{BB962C8B-B14F-4D97-AF65-F5344CB8AC3E}">
        <p14:creationId xmlns:p14="http://schemas.microsoft.com/office/powerpoint/2010/main" val="13786687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0ABFE7A-CB82-4A69-B741-9F78CC92ED03}" type="slidenum">
              <a:rPr lang="zh-CN" altLang="en-US" smtClean="0"/>
              <a:pPr/>
              <a:t>17</a:t>
            </a:fld>
            <a:endParaRPr lang="zh-CN" altLang="en-US"/>
          </a:p>
        </p:txBody>
      </p:sp>
    </p:spTree>
    <p:extLst>
      <p:ext uri="{BB962C8B-B14F-4D97-AF65-F5344CB8AC3E}">
        <p14:creationId xmlns:p14="http://schemas.microsoft.com/office/powerpoint/2010/main" val="1293067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2032"/>
            <a:ext cx="6858000" cy="1791253"/>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2363"/>
            <a:ext cx="6858000" cy="1242205"/>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F1D49EEA-F641-4740-90CE-E82A3A027ED7}" type="datetimeFigureOut">
              <a:rPr lang="zh-CN" altLang="en-US" smtClean="0"/>
              <a:t>2018/3/16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E9A6A7-928A-4A9B-B078-593FAD01E610}" type="slidenum">
              <a:rPr lang="zh-CN" altLang="en-US" smtClean="0"/>
              <a:t>‹#›</a:t>
            </a:fld>
            <a:endParaRPr lang="zh-CN" altLang="en-US"/>
          </a:p>
        </p:txBody>
      </p:sp>
    </p:spTree>
    <p:extLst>
      <p:ext uri="{BB962C8B-B14F-4D97-AF65-F5344CB8AC3E}">
        <p14:creationId xmlns:p14="http://schemas.microsoft.com/office/powerpoint/2010/main" val="82207134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F1D49EEA-F641-4740-90CE-E82A3A027ED7}" type="datetimeFigureOut">
              <a:rPr lang="zh-CN" altLang="en-US" smtClean="0"/>
              <a:t>2018/3/16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E9A6A7-928A-4A9B-B078-593FAD01E610}" type="slidenum">
              <a:rPr lang="zh-CN" altLang="en-US" smtClean="0"/>
              <a:t>‹#›</a:t>
            </a:fld>
            <a:endParaRPr lang="zh-CN" altLang="en-US"/>
          </a:p>
        </p:txBody>
      </p:sp>
    </p:spTree>
    <p:extLst>
      <p:ext uri="{BB962C8B-B14F-4D97-AF65-F5344CB8AC3E}">
        <p14:creationId xmlns:p14="http://schemas.microsoft.com/office/powerpoint/2010/main" val="340434037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928"/>
            <a:ext cx="1971675" cy="4360224"/>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928"/>
            <a:ext cx="5800725" cy="4360224"/>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F1D49EEA-F641-4740-90CE-E82A3A027ED7}" type="datetimeFigureOut">
              <a:rPr lang="zh-CN" altLang="en-US" smtClean="0"/>
              <a:t>2018/3/16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E9A6A7-928A-4A9B-B078-593FAD01E610}" type="slidenum">
              <a:rPr lang="zh-CN" altLang="en-US" smtClean="0"/>
              <a:t>‹#›</a:t>
            </a:fld>
            <a:endParaRPr lang="zh-CN" altLang="en-US"/>
          </a:p>
        </p:txBody>
      </p:sp>
    </p:spTree>
    <p:extLst>
      <p:ext uri="{BB962C8B-B14F-4D97-AF65-F5344CB8AC3E}">
        <p14:creationId xmlns:p14="http://schemas.microsoft.com/office/powerpoint/2010/main" val="263618411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08003371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9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5165667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34916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88114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62943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82317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20328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4423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F1D49EEA-F641-4740-90CE-E82A3A027ED7}" type="datetimeFigureOut">
              <a:rPr lang="zh-CN" altLang="en-US" smtClean="0"/>
              <a:t>2018/3/16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E9A6A7-928A-4A9B-B078-593FAD01E610}" type="slidenum">
              <a:rPr lang="zh-CN" altLang="en-US" smtClean="0"/>
              <a:t>‹#›</a:t>
            </a:fld>
            <a:endParaRPr lang="zh-CN" altLang="en-US"/>
          </a:p>
        </p:txBody>
      </p:sp>
    </p:spTree>
    <p:extLst>
      <p:ext uri="{BB962C8B-B14F-4D97-AF65-F5344CB8AC3E}">
        <p14:creationId xmlns:p14="http://schemas.microsoft.com/office/powerpoint/2010/main" val="137440713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86220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21297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31846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77052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42"/>
            <a:ext cx="2057400" cy="438999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042"/>
            <a:ext cx="6019800" cy="438999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4004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4021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3160"/>
            <a:ext cx="7886700" cy="1125488"/>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F1D49EEA-F641-4740-90CE-E82A3A027ED7}" type="datetimeFigureOut">
              <a:rPr lang="zh-CN" altLang="en-US" smtClean="0"/>
              <a:t>2018/3/16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E9A6A7-928A-4A9B-B078-593FAD01E610}" type="slidenum">
              <a:rPr lang="zh-CN" altLang="en-US" smtClean="0"/>
              <a:t>‹#›</a:t>
            </a:fld>
            <a:endParaRPr lang="zh-CN" altLang="en-US"/>
          </a:p>
        </p:txBody>
      </p:sp>
    </p:spTree>
    <p:extLst>
      <p:ext uri="{BB962C8B-B14F-4D97-AF65-F5344CB8AC3E}">
        <p14:creationId xmlns:p14="http://schemas.microsoft.com/office/powerpoint/2010/main" val="77896239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642"/>
            <a:ext cx="3886200" cy="326451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642"/>
            <a:ext cx="3886200" cy="326451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F1D49EEA-F641-4740-90CE-E82A3A027ED7}" type="datetimeFigureOut">
              <a:rPr lang="zh-CN" altLang="en-US" smtClean="0"/>
              <a:t>2018/3/16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5E9A6A7-928A-4A9B-B078-593FAD01E610}" type="slidenum">
              <a:rPr lang="zh-CN" altLang="en-US" smtClean="0"/>
              <a:t>‹#›</a:t>
            </a:fld>
            <a:endParaRPr lang="zh-CN" altLang="en-US"/>
          </a:p>
        </p:txBody>
      </p:sp>
    </p:spTree>
    <p:extLst>
      <p:ext uri="{BB962C8B-B14F-4D97-AF65-F5344CB8AC3E}">
        <p14:creationId xmlns:p14="http://schemas.microsoft.com/office/powerpoint/2010/main" val="351336095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929"/>
            <a:ext cx="7886700" cy="994479"/>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1261"/>
            <a:ext cx="3868340"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Content Placeholder 3"/>
          <p:cNvSpPr>
            <a:spLocks noGrp="1"/>
          </p:cNvSpPr>
          <p:nvPr>
            <p:ph sz="half" idx="2"/>
          </p:nvPr>
        </p:nvSpPr>
        <p:spPr>
          <a:xfrm>
            <a:off x="629842" y="1879386"/>
            <a:ext cx="3868340" cy="276429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1261"/>
            <a:ext cx="3887391"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Content Placeholder 5"/>
          <p:cNvSpPr>
            <a:spLocks noGrp="1"/>
          </p:cNvSpPr>
          <p:nvPr>
            <p:ph sz="quarter" idx="4"/>
          </p:nvPr>
        </p:nvSpPr>
        <p:spPr>
          <a:xfrm>
            <a:off x="4629150" y="1879386"/>
            <a:ext cx="3887391" cy="276429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F1D49EEA-F641-4740-90CE-E82A3A027ED7}" type="datetimeFigureOut">
              <a:rPr lang="zh-CN" altLang="en-US" smtClean="0"/>
              <a:t>2018/3/16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E9A6A7-928A-4A9B-B078-593FAD01E610}" type="slidenum">
              <a:rPr lang="zh-CN" altLang="en-US" smtClean="0"/>
              <a:t>‹#›</a:t>
            </a:fld>
            <a:endParaRPr lang="zh-CN" altLang="en-US"/>
          </a:p>
        </p:txBody>
      </p:sp>
    </p:spTree>
    <p:extLst>
      <p:ext uri="{BB962C8B-B14F-4D97-AF65-F5344CB8AC3E}">
        <p14:creationId xmlns:p14="http://schemas.microsoft.com/office/powerpoint/2010/main" val="306721531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F1D49EEA-F641-4740-90CE-E82A3A027ED7}" type="datetimeFigureOut">
              <a:rPr lang="zh-CN" altLang="en-US" smtClean="0"/>
              <a:t>2018/3/16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5E9A6A7-928A-4A9B-B078-593FAD01E610}" type="slidenum">
              <a:rPr lang="zh-CN" altLang="en-US" smtClean="0"/>
              <a:t>‹#›</a:t>
            </a:fld>
            <a:endParaRPr lang="zh-CN" altLang="en-US"/>
          </a:p>
        </p:txBody>
      </p:sp>
    </p:spTree>
    <p:extLst>
      <p:ext uri="{BB962C8B-B14F-4D97-AF65-F5344CB8AC3E}">
        <p14:creationId xmlns:p14="http://schemas.microsoft.com/office/powerpoint/2010/main" val="412285549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D49EEA-F641-4740-90CE-E82A3A027ED7}" type="datetimeFigureOut">
              <a:rPr lang="zh-CN" altLang="en-US" smtClean="0"/>
              <a:t>2018/3/16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5E9A6A7-928A-4A9B-B078-593FAD01E610}" type="slidenum">
              <a:rPr lang="zh-CN" altLang="en-US" smtClean="0"/>
              <a:t>‹#›</a:t>
            </a:fld>
            <a:endParaRPr lang="zh-CN" altLang="en-US"/>
          </a:p>
        </p:txBody>
      </p:sp>
      <p:sp>
        <p:nvSpPr>
          <p:cNvPr id="5" name="矩形 4">
            <a:extLst>
              <a:ext uri="{FF2B5EF4-FFF2-40B4-BE49-F238E27FC236}">
                <a16:creationId xmlns:a16="http://schemas.microsoft.com/office/drawing/2014/main" xmlns="" id="{30C717A2-36D1-4B55-B433-08010C44D6BA}"/>
              </a:ext>
            </a:extLst>
          </p:cNvPr>
          <p:cNvSpPr/>
          <p:nvPr userDrawn="1"/>
        </p:nvSpPr>
        <p:spPr>
          <a:xfrm>
            <a:off x="253" y="196280"/>
            <a:ext cx="144049"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6" name="文本框 37">
            <a:extLst>
              <a:ext uri="{FF2B5EF4-FFF2-40B4-BE49-F238E27FC236}">
                <a16:creationId xmlns:a16="http://schemas.microsoft.com/office/drawing/2014/main" xmlns="" id="{BDCE8748-F93D-426E-A2BC-742F0FE1313A}"/>
              </a:ext>
            </a:extLst>
          </p:cNvPr>
          <p:cNvSpPr txBox="1"/>
          <p:nvPr userDrawn="1"/>
        </p:nvSpPr>
        <p:spPr>
          <a:xfrm>
            <a:off x="216310" y="196280"/>
            <a:ext cx="2190351" cy="315475"/>
          </a:xfrm>
          <a:prstGeom prst="rect">
            <a:avLst/>
          </a:prstGeom>
          <a:noFill/>
        </p:spPr>
        <p:txBody>
          <a:bodyPr wrap="none" lIns="68584" tIns="34292" rIns="68584" bIns="34292" rtlCol="0">
            <a:spAutoFit/>
          </a:bodyPr>
          <a:lstStyle/>
          <a:p>
            <a:pPr defTabSz="685795"/>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7" name="文本框 38">
            <a:extLst>
              <a:ext uri="{FF2B5EF4-FFF2-40B4-BE49-F238E27FC236}">
                <a16:creationId xmlns:a16="http://schemas.microsoft.com/office/drawing/2014/main" xmlns="" id="{257613D3-BEAF-474A-9230-574C8F49A338}"/>
              </a:ext>
            </a:extLst>
          </p:cNvPr>
          <p:cNvSpPr txBox="1"/>
          <p:nvPr userDrawn="1"/>
        </p:nvSpPr>
        <p:spPr>
          <a:xfrm>
            <a:off x="265271" y="520316"/>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109622004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798"/>
            <a:ext cx="4629150"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F1D49EEA-F641-4740-90CE-E82A3A027ED7}" type="datetimeFigureOut">
              <a:rPr lang="zh-CN" altLang="en-US" smtClean="0"/>
              <a:t>2018/3/16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5E9A6A7-928A-4A9B-B078-593FAD01E610}" type="slidenum">
              <a:rPr lang="zh-CN" altLang="en-US" smtClean="0"/>
              <a:t>‹#›</a:t>
            </a:fld>
            <a:endParaRPr lang="zh-CN" altLang="en-US"/>
          </a:p>
        </p:txBody>
      </p:sp>
    </p:spTree>
    <p:extLst>
      <p:ext uri="{BB962C8B-B14F-4D97-AF65-F5344CB8AC3E}">
        <p14:creationId xmlns:p14="http://schemas.microsoft.com/office/powerpoint/2010/main" val="260806883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798"/>
            <a:ext cx="4629150" cy="365634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F1D49EEA-F641-4740-90CE-E82A3A027ED7}" type="datetimeFigureOut">
              <a:rPr lang="zh-CN" altLang="en-US" smtClean="0"/>
              <a:t>2018/3/16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5E9A6A7-928A-4A9B-B078-593FAD01E610}" type="slidenum">
              <a:rPr lang="zh-CN" altLang="en-US" smtClean="0"/>
              <a:t>‹#›</a:t>
            </a:fld>
            <a:endParaRPr lang="zh-CN" altLang="en-US"/>
          </a:p>
        </p:txBody>
      </p:sp>
    </p:spTree>
    <p:extLst>
      <p:ext uri="{BB962C8B-B14F-4D97-AF65-F5344CB8AC3E}">
        <p14:creationId xmlns:p14="http://schemas.microsoft.com/office/powerpoint/2010/main" val="121896752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929"/>
            <a:ext cx="7886700" cy="994479"/>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642"/>
            <a:ext cx="7886700" cy="3264511"/>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8735"/>
            <a:ext cx="2057400" cy="273928"/>
          </a:xfrm>
          <a:prstGeom prst="rect">
            <a:avLst/>
          </a:prstGeom>
        </p:spPr>
        <p:txBody>
          <a:bodyPr vert="horz" lIns="91440" tIns="45720" rIns="91440" bIns="45720" rtlCol="0" anchor="ctr"/>
          <a:lstStyle>
            <a:lvl1pPr algn="l">
              <a:defRPr sz="900">
                <a:solidFill>
                  <a:schemeClr val="tx1">
                    <a:tint val="75000"/>
                  </a:schemeClr>
                </a:solidFill>
              </a:defRPr>
            </a:lvl1pPr>
          </a:lstStyle>
          <a:p>
            <a:fld id="{F1D49EEA-F641-4740-90CE-E82A3A027ED7}" type="datetimeFigureOut">
              <a:rPr lang="zh-CN" altLang="en-US" smtClean="0"/>
              <a:t>2018/3/16</a:t>
            </a:fld>
            <a:endParaRPr lang="zh-CN" altLang="en-US"/>
          </a:p>
        </p:txBody>
      </p:sp>
      <p:sp>
        <p:nvSpPr>
          <p:cNvPr id="5" name="Footer Placeholder 4"/>
          <p:cNvSpPr>
            <a:spLocks noGrp="1"/>
          </p:cNvSpPr>
          <p:nvPr>
            <p:ph type="ftr" sz="quarter" idx="3"/>
          </p:nvPr>
        </p:nvSpPr>
        <p:spPr>
          <a:xfrm>
            <a:off x="3028950" y="4768735"/>
            <a:ext cx="3086100" cy="273928"/>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8735"/>
            <a:ext cx="2057400" cy="273928"/>
          </a:xfrm>
          <a:prstGeom prst="rect">
            <a:avLst/>
          </a:prstGeom>
        </p:spPr>
        <p:txBody>
          <a:bodyPr vert="horz" lIns="91440" tIns="45720" rIns="91440" bIns="45720" rtlCol="0" anchor="ctr"/>
          <a:lstStyle>
            <a:lvl1pPr algn="r">
              <a:defRPr sz="900">
                <a:solidFill>
                  <a:schemeClr val="tx1">
                    <a:tint val="75000"/>
                  </a:schemeClr>
                </a:solidFill>
              </a:defRPr>
            </a:lvl1pPr>
          </a:lstStyle>
          <a:p>
            <a:fld id="{45E9A6A7-928A-4A9B-B078-593FAD01E610}" type="slidenum">
              <a:rPr lang="zh-CN" altLang="en-US" smtClean="0"/>
              <a:t>‹#›</a:t>
            </a:fld>
            <a:endParaRPr lang="zh-CN" altLang="en-US"/>
          </a:p>
        </p:txBody>
      </p:sp>
    </p:spTree>
    <p:extLst>
      <p:ext uri="{BB962C8B-B14F-4D97-AF65-F5344CB8AC3E}">
        <p14:creationId xmlns:p14="http://schemas.microsoft.com/office/powerpoint/2010/main" val="30981597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2018/3/16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09100367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slideLayout" Target="../slideLayouts/slideLayout7.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Layout" Target="../slideLayouts/slideLayout7.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D:\1\83d4f57063662d5418d99f54b2010dd1.png"/>
          <p:cNvPicPr>
            <a:picLocks noChangeAspect="1" noChangeArrowheads="1"/>
          </p:cNvPicPr>
          <p:nvPr/>
        </p:nvPicPr>
        <p:blipFill>
          <a:blip r:embed="rId2" cstate="print"/>
          <a:srcRect/>
          <a:stretch>
            <a:fillRect/>
          </a:stretch>
        </p:blipFill>
        <p:spPr bwMode="auto">
          <a:xfrm>
            <a:off x="1871700" y="160276"/>
            <a:ext cx="5622926" cy="3521075"/>
          </a:xfrm>
          <a:prstGeom prst="rect">
            <a:avLst/>
          </a:prstGeom>
          <a:noFill/>
        </p:spPr>
      </p:pic>
      <p:sp>
        <p:nvSpPr>
          <p:cNvPr id="3" name="矩形 2"/>
          <p:cNvSpPr/>
          <p:nvPr/>
        </p:nvSpPr>
        <p:spPr>
          <a:xfrm>
            <a:off x="1" y="2721847"/>
            <a:ext cx="9144000" cy="14794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zh-CN" altLang="en-US"/>
          </a:p>
        </p:txBody>
      </p:sp>
      <p:sp>
        <p:nvSpPr>
          <p:cNvPr id="4" name="矩形 259"/>
          <p:cNvSpPr>
            <a:spLocks noChangeArrowheads="1"/>
          </p:cNvSpPr>
          <p:nvPr/>
        </p:nvSpPr>
        <p:spPr bwMode="auto">
          <a:xfrm>
            <a:off x="973422" y="3040596"/>
            <a:ext cx="719897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3600" dirty="0">
                <a:solidFill>
                  <a:schemeClr val="bg1"/>
                </a:solidFill>
                <a:cs typeface="Arial" panose="020B0604020202020204" pitchFamily="34" charset="0"/>
              </a:rPr>
              <a:t>关注食品安全 </a:t>
            </a:r>
            <a:r>
              <a:rPr lang="en-US" altLang="zh-CN" sz="3600" dirty="0">
                <a:solidFill>
                  <a:schemeClr val="bg1"/>
                </a:solidFill>
                <a:cs typeface="Arial" panose="020B0604020202020204" pitchFamily="34" charset="0"/>
              </a:rPr>
              <a:t> </a:t>
            </a:r>
            <a:r>
              <a:rPr lang="zh-CN" altLang="en-US" sz="3600" dirty="0">
                <a:solidFill>
                  <a:schemeClr val="bg1"/>
                </a:solidFill>
                <a:cs typeface="Arial" panose="020B0604020202020204" pitchFamily="34" charset="0"/>
              </a:rPr>
              <a:t>保障身体健康</a:t>
            </a:r>
            <a:endParaRPr lang="zh-CN" altLang="en-US" sz="2000" dirty="0">
              <a:solidFill>
                <a:schemeClr val="bg1"/>
              </a:solidFill>
              <a:cs typeface="Arial" panose="020B0604020202020204" pitchFamily="34" charset="0"/>
            </a:endParaRPr>
          </a:p>
        </p:txBody>
      </p:sp>
      <p:sp>
        <p:nvSpPr>
          <p:cNvPr id="5" name="矩形 259"/>
          <p:cNvSpPr>
            <a:spLocks noChangeArrowheads="1"/>
          </p:cNvSpPr>
          <p:nvPr/>
        </p:nvSpPr>
        <p:spPr bwMode="auto">
          <a:xfrm>
            <a:off x="2123728" y="3688668"/>
            <a:ext cx="499872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500" b="1" dirty="0">
                <a:solidFill>
                  <a:schemeClr val="bg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500" b="1" dirty="0">
              <a:solidFill>
                <a:schemeClr val="bg1"/>
              </a:solidFill>
              <a:cs typeface="Arial" panose="020B0604020202020204" pitchFamily="34" charset="0"/>
            </a:endParaRPr>
          </a:p>
        </p:txBody>
      </p:sp>
      <p:sp>
        <p:nvSpPr>
          <p:cNvPr id="8" name="矩形 259"/>
          <p:cNvSpPr>
            <a:spLocks noChangeArrowheads="1"/>
          </p:cNvSpPr>
          <p:nvPr/>
        </p:nvSpPr>
        <p:spPr bwMode="auto">
          <a:xfrm>
            <a:off x="2262294" y="2828717"/>
            <a:ext cx="4619413"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300" dirty="0">
                <a:solidFill>
                  <a:schemeClr val="bg1"/>
                </a:solidFill>
                <a:cs typeface="Arial" panose="020B0604020202020204" pitchFamily="34" charset="0"/>
              </a:rPr>
              <a:t>THE TEACHER SPEAKING LESSON PUBLIC CLASS PPT</a:t>
            </a:r>
            <a:endParaRPr lang="zh-CN" altLang="en-US" sz="1300" dirty="0">
              <a:solidFill>
                <a:schemeClr val="bg1"/>
              </a:solidFill>
              <a:cs typeface="Arial" panose="020B0604020202020204" pitchFamily="34" charset="0"/>
            </a:endParaRPr>
          </a:p>
        </p:txBody>
      </p:sp>
    </p:spTree>
    <p:extLst>
      <p:ext uri="{BB962C8B-B14F-4D97-AF65-F5344CB8AC3E}">
        <p14:creationId xmlns:p14="http://schemas.microsoft.com/office/powerpoint/2010/main" val="21588736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1000"/>
                                        <p:tgtEl>
                                          <p:spTgt spid="9218"/>
                                        </p:tgtEl>
                                      </p:cBhvr>
                                    </p:animEffect>
                                    <p:anim calcmode="lin" valueType="num">
                                      <p:cBhvr>
                                        <p:cTn id="8" dur="1000" fill="hold"/>
                                        <p:tgtEl>
                                          <p:spTgt spid="9218"/>
                                        </p:tgtEl>
                                        <p:attrNameLst>
                                          <p:attrName>ppt_x</p:attrName>
                                        </p:attrNameLst>
                                      </p:cBhvr>
                                      <p:tavLst>
                                        <p:tav tm="0">
                                          <p:val>
                                            <p:strVal val="#ppt_x"/>
                                          </p:val>
                                        </p:tav>
                                        <p:tav tm="100000">
                                          <p:val>
                                            <p:strVal val="#ppt_x"/>
                                          </p:val>
                                        </p:tav>
                                      </p:tavLst>
                                    </p:anim>
                                    <p:anim calcmode="lin" valueType="num">
                                      <p:cBhvr>
                                        <p:cTn id="9" dur="1000" fill="hold"/>
                                        <p:tgtEl>
                                          <p:spTgt spid="92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randombar(horizontal)">
                                      <p:cBhvr>
                                        <p:cTn id="13" dur="500"/>
                                        <p:tgtEl>
                                          <p:spTgt spid="3"/>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8"/>
                                        </p:tgtEl>
                                        <p:attrNameLst>
                                          <p:attrName>ppt_y</p:attrName>
                                        </p:attrNameLst>
                                      </p:cBhvr>
                                      <p:tavLst>
                                        <p:tav tm="0">
                                          <p:val>
                                            <p:strVal val="#ppt_y"/>
                                          </p:val>
                                        </p:tav>
                                        <p:tav tm="100000">
                                          <p:val>
                                            <p:strVal val="#ppt_y"/>
                                          </p:val>
                                        </p:tav>
                                      </p:tavLst>
                                    </p:anim>
                                    <p:anim calcmode="lin" valueType="num">
                                      <p:cBhvr>
                                        <p:cTn id="1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8"/>
                                        </p:tgtEl>
                                      </p:cBhvr>
                                    </p:animEffect>
                                  </p:childTnLst>
                                </p:cTn>
                              </p:par>
                            </p:childTnLst>
                          </p:cTn>
                        </p:par>
                        <p:par>
                          <p:cTn id="22" fill="hold">
                            <p:stCondLst>
                              <p:cond delay="3850"/>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8"/>
                                        </p:tgtEl>
                                      </p:cBhvr>
                                    </p:animEffect>
                                    <p:animScale>
                                      <p:cBhvr>
                                        <p:cTn id="25" dur="250" autoRev="1" fill="hold"/>
                                        <p:tgtEl>
                                          <p:spTgt spid="8"/>
                                        </p:tgtEl>
                                      </p:cBhvr>
                                      <p:by x="105000" y="105000"/>
                                    </p:animScale>
                                  </p:childTnLst>
                                </p:cTn>
                              </p:par>
                            </p:childTnLst>
                          </p:cTn>
                        </p:par>
                        <p:par>
                          <p:cTn id="26" fill="hold">
                            <p:stCondLst>
                              <p:cond delay="43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4"/>
                                        </p:tgtEl>
                                        <p:attrNameLst>
                                          <p:attrName>ppt_y</p:attrName>
                                        </p:attrNameLst>
                                      </p:cBhvr>
                                      <p:tavLst>
                                        <p:tav tm="0">
                                          <p:val>
                                            <p:strVal val="#ppt_y"/>
                                          </p:val>
                                        </p:tav>
                                        <p:tav tm="100000">
                                          <p:val>
                                            <p:strVal val="#ppt_y"/>
                                          </p:val>
                                        </p:tav>
                                      </p:tavLst>
                                    </p:anim>
                                    <p:anim calcmode="lin" valueType="num">
                                      <p:cBhvr>
                                        <p:cTn id="31"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4"/>
                                        </p:tgtEl>
                                      </p:cBhvr>
                                    </p:animEffect>
                                  </p:childTnLst>
                                </p:cTn>
                              </p:par>
                            </p:childTnLst>
                          </p:cTn>
                        </p:par>
                        <p:par>
                          <p:cTn id="34" fill="hold">
                            <p:stCondLst>
                              <p:cond delay="5400"/>
                            </p:stCondLst>
                            <p:childTnLst>
                              <p:par>
                                <p:cTn id="35" presetID="26" presetClass="emph" presetSubtype="0" fill="hold" grpId="1" nodeType="afterEffect">
                                  <p:stCondLst>
                                    <p:cond delay="0"/>
                                  </p:stCondLst>
                                  <p:iterate type="lt">
                                    <p:tmPct val="0"/>
                                  </p:iterate>
                                  <p:childTnLst>
                                    <p:animEffect transition="out" filter="fade">
                                      <p:cBhvr>
                                        <p:cTn id="36" dur="500" tmFilter="0, 0; .2, .5; .8, .5; 1, 0"/>
                                        <p:tgtEl>
                                          <p:spTgt spid="4"/>
                                        </p:tgtEl>
                                      </p:cBhvr>
                                    </p:animEffect>
                                    <p:animScale>
                                      <p:cBhvr>
                                        <p:cTn id="37" dur="250" autoRev="1" fill="hold"/>
                                        <p:tgtEl>
                                          <p:spTgt spid="4"/>
                                        </p:tgtEl>
                                      </p:cBhvr>
                                      <p:by x="105000" y="105000"/>
                                    </p:animScale>
                                  </p:childTnLst>
                                </p:cTn>
                              </p:par>
                            </p:childTnLst>
                          </p:cTn>
                        </p:par>
                        <p:par>
                          <p:cTn id="38" fill="hold">
                            <p:stCondLst>
                              <p:cond delay="5900"/>
                            </p:stCondLst>
                            <p:childTnLst>
                              <p:par>
                                <p:cTn id="39" presetID="10" presetClass="entr" presetSubtype="0"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4" grpId="1"/>
      <p:bldP spid="5" grpId="0"/>
      <p:bldP spid="8" grpId="0"/>
      <p:bldP spid="8"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Title Line"/>
          <p:cNvCxnSpPr/>
          <p:nvPr/>
        </p:nvCxnSpPr>
        <p:spPr>
          <a:xfrm flipV="1">
            <a:off x="4200185" y="2311514"/>
            <a:ext cx="4067062" cy="5080"/>
          </a:xfrm>
          <a:prstGeom prst="line">
            <a:avLst/>
          </a:prstGeom>
          <a:solidFill>
            <a:schemeClr val="tx1"/>
          </a:solidFill>
          <a:ln w="12700">
            <a:solidFill>
              <a:schemeClr val="tx2">
                <a:lumMod val="90000"/>
                <a:lumOff val="10000"/>
              </a:schemeClr>
            </a:solidFill>
            <a:headEnd type="none" w="med" len="med"/>
            <a:tailEnd type="none" w="med" len="med"/>
          </a:ln>
        </p:spPr>
      </p:cxnSp>
      <p:sp>
        <p:nvSpPr>
          <p:cNvPr id="6" name="5 Rectángulo redondeado"/>
          <p:cNvSpPr/>
          <p:nvPr/>
        </p:nvSpPr>
        <p:spPr>
          <a:xfrm>
            <a:off x="4613819" y="1783146"/>
            <a:ext cx="207249" cy="60268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33857" tIns="16900" rIns="33857" bIns="16900" rtlCol="0" anchor="ctr"/>
          <a:lstStyle/>
          <a:p>
            <a:pPr algn="ctr" defTabSz="894273"/>
            <a:endParaRPr lang="es-SV">
              <a:solidFill>
                <a:srgbClr val="FFFFFF"/>
              </a:solidFill>
            </a:endParaRPr>
          </a:p>
        </p:txBody>
      </p:sp>
      <p:sp>
        <p:nvSpPr>
          <p:cNvPr id="7" name="6 Rectángulo redondeado"/>
          <p:cNvSpPr/>
          <p:nvPr/>
        </p:nvSpPr>
        <p:spPr>
          <a:xfrm>
            <a:off x="4887901" y="1605854"/>
            <a:ext cx="207249" cy="77997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3857" tIns="16900" rIns="33857" bIns="16900" rtlCol="0" anchor="ctr"/>
          <a:lstStyle/>
          <a:p>
            <a:pPr algn="ctr" defTabSz="894273"/>
            <a:endParaRPr lang="es-SV">
              <a:solidFill>
                <a:srgbClr val="FFFFFF"/>
              </a:solidFill>
            </a:endParaRPr>
          </a:p>
        </p:txBody>
      </p:sp>
      <p:sp>
        <p:nvSpPr>
          <p:cNvPr id="8" name="7 Rectángulo redondeado"/>
          <p:cNvSpPr/>
          <p:nvPr/>
        </p:nvSpPr>
        <p:spPr>
          <a:xfrm>
            <a:off x="4339737" y="1892250"/>
            <a:ext cx="207249" cy="49357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33857" tIns="16900" rIns="33857" bIns="16900" rtlCol="0" anchor="ctr"/>
          <a:lstStyle/>
          <a:p>
            <a:pPr algn="ctr" defTabSz="894273"/>
            <a:endParaRPr lang="es-SV">
              <a:solidFill>
                <a:srgbClr val="FFFFFF"/>
              </a:solidFill>
            </a:endParaRPr>
          </a:p>
        </p:txBody>
      </p:sp>
      <p:sp>
        <p:nvSpPr>
          <p:cNvPr id="13" name="12 Rectángulo redondeado"/>
          <p:cNvSpPr/>
          <p:nvPr/>
        </p:nvSpPr>
        <p:spPr>
          <a:xfrm>
            <a:off x="5643241" y="1783146"/>
            <a:ext cx="207249" cy="60268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33857" tIns="16900" rIns="33857" bIns="16900" rtlCol="0" anchor="ctr"/>
          <a:lstStyle/>
          <a:p>
            <a:pPr algn="ctr" defTabSz="894273"/>
            <a:endParaRPr lang="es-SV">
              <a:solidFill>
                <a:srgbClr val="FFFFFF"/>
              </a:solidFill>
            </a:endParaRPr>
          </a:p>
        </p:txBody>
      </p:sp>
      <p:sp>
        <p:nvSpPr>
          <p:cNvPr id="14" name="13 Rectángulo redondeado"/>
          <p:cNvSpPr/>
          <p:nvPr/>
        </p:nvSpPr>
        <p:spPr>
          <a:xfrm>
            <a:off x="5917323" y="1783146"/>
            <a:ext cx="207249" cy="60268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3857" tIns="16900" rIns="33857" bIns="16900" rtlCol="0" anchor="ctr"/>
          <a:lstStyle/>
          <a:p>
            <a:pPr algn="ctr" defTabSz="894273"/>
            <a:endParaRPr lang="es-SV">
              <a:solidFill>
                <a:srgbClr val="FFFFFF"/>
              </a:solidFill>
            </a:endParaRPr>
          </a:p>
        </p:txBody>
      </p:sp>
      <p:sp>
        <p:nvSpPr>
          <p:cNvPr id="15" name="14 Rectángulo redondeado"/>
          <p:cNvSpPr/>
          <p:nvPr/>
        </p:nvSpPr>
        <p:spPr>
          <a:xfrm>
            <a:off x="5369157" y="1672719"/>
            <a:ext cx="207249" cy="713110"/>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33857" tIns="16900" rIns="33857" bIns="16900" rtlCol="0" anchor="ctr"/>
          <a:lstStyle/>
          <a:p>
            <a:pPr algn="ctr" defTabSz="894273"/>
            <a:endParaRPr lang="es-SV">
              <a:solidFill>
                <a:srgbClr val="FFFFFF"/>
              </a:solidFill>
            </a:endParaRPr>
          </a:p>
        </p:txBody>
      </p:sp>
      <p:sp>
        <p:nvSpPr>
          <p:cNvPr id="25" name="24 Rectángulo redondeado"/>
          <p:cNvSpPr/>
          <p:nvPr/>
        </p:nvSpPr>
        <p:spPr>
          <a:xfrm>
            <a:off x="6672663" y="1554558"/>
            <a:ext cx="207249" cy="831271"/>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33857" tIns="16900" rIns="33857" bIns="16900" rtlCol="0" anchor="ctr"/>
          <a:lstStyle/>
          <a:p>
            <a:pPr algn="ctr" defTabSz="894273"/>
            <a:endParaRPr lang="es-SV">
              <a:solidFill>
                <a:srgbClr val="FFFFFF"/>
              </a:solidFill>
            </a:endParaRPr>
          </a:p>
        </p:txBody>
      </p:sp>
      <p:sp>
        <p:nvSpPr>
          <p:cNvPr id="26" name="25 Rectángulo redondeado"/>
          <p:cNvSpPr/>
          <p:nvPr/>
        </p:nvSpPr>
        <p:spPr>
          <a:xfrm>
            <a:off x="6946746" y="1970255"/>
            <a:ext cx="207249" cy="41563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3857" tIns="16900" rIns="33857" bIns="16900" rtlCol="0" anchor="ctr"/>
          <a:lstStyle/>
          <a:p>
            <a:pPr algn="ctr" defTabSz="894273"/>
            <a:endParaRPr lang="es-SV">
              <a:solidFill>
                <a:srgbClr val="FFFFFF"/>
              </a:solidFill>
            </a:endParaRPr>
          </a:p>
        </p:txBody>
      </p:sp>
      <p:sp>
        <p:nvSpPr>
          <p:cNvPr id="27" name="26 Rectángulo redondeado"/>
          <p:cNvSpPr/>
          <p:nvPr/>
        </p:nvSpPr>
        <p:spPr>
          <a:xfrm>
            <a:off x="6398579" y="1706479"/>
            <a:ext cx="207249" cy="679350"/>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33857" tIns="16900" rIns="33857" bIns="16900" rtlCol="0" anchor="ctr"/>
          <a:lstStyle/>
          <a:p>
            <a:pPr algn="ctr" defTabSz="894273"/>
            <a:endParaRPr lang="es-SV">
              <a:solidFill>
                <a:srgbClr val="FFFFFF"/>
              </a:solidFill>
            </a:endParaRPr>
          </a:p>
        </p:txBody>
      </p:sp>
      <p:sp>
        <p:nvSpPr>
          <p:cNvPr id="33" name="32 Rectángulo redondeado"/>
          <p:cNvSpPr/>
          <p:nvPr/>
        </p:nvSpPr>
        <p:spPr>
          <a:xfrm>
            <a:off x="7697739" y="1672719"/>
            <a:ext cx="207249" cy="71311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33857" tIns="16900" rIns="33857" bIns="16900" rtlCol="0" anchor="ctr"/>
          <a:lstStyle/>
          <a:p>
            <a:pPr algn="ctr" defTabSz="894273"/>
            <a:endParaRPr lang="es-SV">
              <a:solidFill>
                <a:srgbClr val="FFFFFF"/>
              </a:solidFill>
            </a:endParaRPr>
          </a:p>
        </p:txBody>
      </p:sp>
      <p:sp>
        <p:nvSpPr>
          <p:cNvPr id="34" name="33 Rectángulo redondeado"/>
          <p:cNvSpPr/>
          <p:nvPr/>
        </p:nvSpPr>
        <p:spPr>
          <a:xfrm>
            <a:off x="7971822" y="1436399"/>
            <a:ext cx="207249" cy="94943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3857" tIns="16900" rIns="33857" bIns="16900" rtlCol="0" anchor="ctr"/>
          <a:lstStyle/>
          <a:p>
            <a:pPr algn="ctr" defTabSz="894273"/>
            <a:endParaRPr lang="es-SV">
              <a:solidFill>
                <a:srgbClr val="FFFFFF"/>
              </a:solidFill>
            </a:endParaRPr>
          </a:p>
        </p:txBody>
      </p:sp>
      <p:sp>
        <p:nvSpPr>
          <p:cNvPr id="35" name="34 Rectángulo redondeado"/>
          <p:cNvSpPr/>
          <p:nvPr/>
        </p:nvSpPr>
        <p:spPr>
          <a:xfrm>
            <a:off x="7423658" y="1783207"/>
            <a:ext cx="207249" cy="602683"/>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33857" tIns="16900" rIns="33857" bIns="16900" rtlCol="0" anchor="ctr"/>
          <a:lstStyle/>
          <a:p>
            <a:pPr algn="ctr" defTabSz="894273"/>
            <a:endParaRPr lang="es-SV">
              <a:solidFill>
                <a:srgbClr val="FFFFFF"/>
              </a:solidFill>
            </a:endParaRPr>
          </a:p>
        </p:txBody>
      </p:sp>
      <p:sp>
        <p:nvSpPr>
          <p:cNvPr id="53" name="87 Rectángulo"/>
          <p:cNvSpPr/>
          <p:nvPr/>
        </p:nvSpPr>
        <p:spPr>
          <a:xfrm>
            <a:off x="7630905" y="2533666"/>
            <a:ext cx="312681" cy="252439"/>
          </a:xfrm>
          <a:prstGeom prst="rect">
            <a:avLst/>
          </a:prstGeom>
        </p:spPr>
        <p:txBody>
          <a:bodyPr wrap="square" lIns="0" tIns="33559" rIns="0" bIns="33559">
            <a:spAutoFit/>
          </a:bodyPr>
          <a:lstStyle/>
          <a:p>
            <a:pPr marL="0" lvl="1" algn="ctr" defTabSz="894273"/>
            <a:r>
              <a:rPr lang="en-US" sz="1200" dirty="0">
                <a:solidFill>
                  <a:srgbClr val="1F1F1F"/>
                </a:solidFill>
                <a:latin typeface="Open Sans Condensed" panose="020B0604020202020204" charset="0"/>
                <a:ea typeface="Open Sans Condensed" panose="020B0604020202020204" charset="0"/>
                <a:cs typeface="Open Sans Condensed" panose="020B0604020202020204" charset="0"/>
              </a:rPr>
              <a:t>Q4</a:t>
            </a:r>
          </a:p>
        </p:txBody>
      </p:sp>
      <p:sp>
        <p:nvSpPr>
          <p:cNvPr id="54" name="87 Rectángulo"/>
          <p:cNvSpPr/>
          <p:nvPr/>
        </p:nvSpPr>
        <p:spPr>
          <a:xfrm>
            <a:off x="6607638" y="2533666"/>
            <a:ext cx="312681" cy="252439"/>
          </a:xfrm>
          <a:prstGeom prst="rect">
            <a:avLst/>
          </a:prstGeom>
        </p:spPr>
        <p:txBody>
          <a:bodyPr wrap="square" lIns="0" tIns="33559" rIns="0" bIns="33559">
            <a:spAutoFit/>
          </a:bodyPr>
          <a:lstStyle/>
          <a:p>
            <a:pPr marL="0" lvl="1" algn="ctr" defTabSz="894273"/>
            <a:r>
              <a:rPr lang="en-US" sz="1200" dirty="0">
                <a:solidFill>
                  <a:srgbClr val="1F1F1F"/>
                </a:solidFill>
                <a:latin typeface="Open Sans Condensed" panose="020B0604020202020204" charset="0"/>
                <a:ea typeface="Open Sans Condensed" panose="020B0604020202020204" charset="0"/>
                <a:cs typeface="Open Sans Condensed" panose="020B0604020202020204" charset="0"/>
              </a:rPr>
              <a:t>Q3</a:t>
            </a:r>
          </a:p>
        </p:txBody>
      </p:sp>
      <p:sp>
        <p:nvSpPr>
          <p:cNvPr id="55" name="87 Rectángulo"/>
          <p:cNvSpPr/>
          <p:nvPr/>
        </p:nvSpPr>
        <p:spPr>
          <a:xfrm>
            <a:off x="5584369" y="2533666"/>
            <a:ext cx="312681" cy="252439"/>
          </a:xfrm>
          <a:prstGeom prst="rect">
            <a:avLst/>
          </a:prstGeom>
        </p:spPr>
        <p:txBody>
          <a:bodyPr wrap="square" lIns="0" tIns="33559" rIns="0" bIns="33559">
            <a:spAutoFit/>
          </a:bodyPr>
          <a:lstStyle/>
          <a:p>
            <a:pPr marL="0" lvl="1" algn="ctr" defTabSz="894273"/>
            <a:r>
              <a:rPr lang="en-US" sz="1200" dirty="0">
                <a:solidFill>
                  <a:srgbClr val="1F1F1F"/>
                </a:solidFill>
                <a:latin typeface="Open Sans Condensed" panose="020B0604020202020204" charset="0"/>
                <a:ea typeface="Open Sans Condensed" panose="020B0604020202020204" charset="0"/>
                <a:cs typeface="Open Sans Condensed" panose="020B0604020202020204" charset="0"/>
              </a:rPr>
              <a:t>Q2</a:t>
            </a:r>
          </a:p>
        </p:txBody>
      </p:sp>
      <p:sp>
        <p:nvSpPr>
          <p:cNvPr id="56" name="87 Rectángulo"/>
          <p:cNvSpPr/>
          <p:nvPr/>
        </p:nvSpPr>
        <p:spPr>
          <a:xfrm>
            <a:off x="4561103" y="2533666"/>
            <a:ext cx="312681" cy="252439"/>
          </a:xfrm>
          <a:prstGeom prst="rect">
            <a:avLst/>
          </a:prstGeom>
        </p:spPr>
        <p:txBody>
          <a:bodyPr wrap="square" lIns="0" tIns="33559" rIns="0" bIns="33559">
            <a:spAutoFit/>
          </a:bodyPr>
          <a:lstStyle/>
          <a:p>
            <a:pPr marL="0" lvl="1" algn="ctr" defTabSz="894273"/>
            <a:r>
              <a:rPr lang="en-US" sz="1200" dirty="0">
                <a:solidFill>
                  <a:srgbClr val="1F1F1F"/>
                </a:solidFill>
                <a:latin typeface="Open Sans Condensed" panose="020B0604020202020204" charset="0"/>
                <a:ea typeface="Open Sans Condensed" panose="020B0604020202020204" charset="0"/>
                <a:cs typeface="Open Sans Condensed" panose="020B0604020202020204" charset="0"/>
              </a:rPr>
              <a:t>Q1</a:t>
            </a:r>
          </a:p>
        </p:txBody>
      </p:sp>
      <p:sp>
        <p:nvSpPr>
          <p:cNvPr id="57" name="Rectángulo 49"/>
          <p:cNvSpPr/>
          <p:nvPr/>
        </p:nvSpPr>
        <p:spPr>
          <a:xfrm>
            <a:off x="4200185" y="2917660"/>
            <a:ext cx="4067062" cy="548951"/>
          </a:xfrm>
          <a:prstGeom prst="rect">
            <a:avLst/>
          </a:prstGeom>
        </p:spPr>
        <p:txBody>
          <a:bodyPr wrap="square" lIns="33857" tIns="16900" rIns="33857" bIns="16900">
            <a:spAutoFit/>
          </a:bodyPr>
          <a:lstStyle/>
          <a:p>
            <a:pPr lvl="0" algn="ctr"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a:p>
            <a:pPr algn="just" defTabSz="894273">
              <a:lnSpc>
                <a:spcPct val="125000"/>
              </a:lnSpc>
            </a:pPr>
            <a:r>
              <a:rPr lang="zh-CN" altLang="en-US" sz="90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此处添加详细文本描述，建议与标题相关并符合整体语言风格此处添加详细文本描述，建议与标题相关并符合整体语言风格</a:t>
            </a:r>
            <a:endParaRPr lang="en-US" sz="900" dirty="0">
              <a:solidFill>
                <a:schemeClr val="tx1">
                  <a:lumMod val="50000"/>
                  <a:lumOff val="50000"/>
                </a:schemeClr>
              </a:solidFill>
              <a:latin typeface="Source Sans Pro" panose="020B0503030403020204" pitchFamily="34" charset="0"/>
            </a:endParaRPr>
          </a:p>
        </p:txBody>
      </p:sp>
      <p:sp>
        <p:nvSpPr>
          <p:cNvPr id="58" name="Freeform 263"/>
          <p:cNvSpPr>
            <a:spLocks/>
          </p:cNvSpPr>
          <p:nvPr/>
        </p:nvSpPr>
        <p:spPr bwMode="auto">
          <a:xfrm>
            <a:off x="2059512" y="1289293"/>
            <a:ext cx="1325877" cy="1606062"/>
          </a:xfrm>
          <a:custGeom>
            <a:avLst/>
            <a:gdLst>
              <a:gd name="T0" fmla="*/ 4 w 1092"/>
              <a:gd name="T1" fmla="*/ 0 h 1319"/>
              <a:gd name="T2" fmla="*/ 124 w 1092"/>
              <a:gd name="T3" fmla="*/ 13 h 1319"/>
              <a:gd name="T4" fmla="*/ 238 w 1092"/>
              <a:gd name="T5" fmla="*/ 37 h 1319"/>
              <a:gd name="T6" fmla="*/ 348 w 1092"/>
              <a:gd name="T7" fmla="*/ 72 h 1319"/>
              <a:gd name="T8" fmla="*/ 454 w 1092"/>
              <a:gd name="T9" fmla="*/ 119 h 1319"/>
              <a:gd name="T10" fmla="*/ 554 w 1092"/>
              <a:gd name="T11" fmla="*/ 174 h 1319"/>
              <a:gd name="T12" fmla="*/ 646 w 1092"/>
              <a:gd name="T13" fmla="*/ 241 h 1319"/>
              <a:gd name="T14" fmla="*/ 732 w 1092"/>
              <a:gd name="T15" fmla="*/ 314 h 1319"/>
              <a:gd name="T16" fmla="*/ 811 w 1092"/>
              <a:gd name="T17" fmla="*/ 396 h 1319"/>
              <a:gd name="T18" fmla="*/ 880 w 1092"/>
              <a:gd name="T19" fmla="*/ 487 h 1319"/>
              <a:gd name="T20" fmla="*/ 941 w 1092"/>
              <a:gd name="T21" fmla="*/ 583 h 1319"/>
              <a:gd name="T22" fmla="*/ 994 w 1092"/>
              <a:gd name="T23" fmla="*/ 685 h 1319"/>
              <a:gd name="T24" fmla="*/ 1035 w 1092"/>
              <a:gd name="T25" fmla="*/ 791 h 1319"/>
              <a:gd name="T26" fmla="*/ 1064 w 1092"/>
              <a:gd name="T27" fmla="*/ 905 h 1319"/>
              <a:gd name="T28" fmla="*/ 1084 w 1092"/>
              <a:gd name="T29" fmla="*/ 1021 h 1319"/>
              <a:gd name="T30" fmla="*/ 1092 w 1092"/>
              <a:gd name="T31" fmla="*/ 1142 h 1319"/>
              <a:gd name="T32" fmla="*/ 768 w 1092"/>
              <a:gd name="T33" fmla="*/ 1319 h 1319"/>
              <a:gd name="T34" fmla="*/ 442 w 1092"/>
              <a:gd name="T35" fmla="*/ 1142 h 1319"/>
              <a:gd name="T36" fmla="*/ 436 w 1092"/>
              <a:gd name="T37" fmla="*/ 1068 h 1319"/>
              <a:gd name="T38" fmla="*/ 418 w 1092"/>
              <a:gd name="T39" fmla="*/ 995 h 1319"/>
              <a:gd name="T40" fmla="*/ 391 w 1092"/>
              <a:gd name="T41" fmla="*/ 930 h 1319"/>
              <a:gd name="T42" fmla="*/ 355 w 1092"/>
              <a:gd name="T43" fmla="*/ 868 h 1319"/>
              <a:gd name="T44" fmla="*/ 312 w 1092"/>
              <a:gd name="T45" fmla="*/ 813 h 1319"/>
              <a:gd name="T46" fmla="*/ 261 w 1092"/>
              <a:gd name="T47" fmla="*/ 764 h 1319"/>
              <a:gd name="T48" fmla="*/ 204 w 1092"/>
              <a:gd name="T49" fmla="*/ 722 h 1319"/>
              <a:gd name="T50" fmla="*/ 141 w 1092"/>
              <a:gd name="T51" fmla="*/ 689 h 1319"/>
              <a:gd name="T52" fmla="*/ 73 w 1092"/>
              <a:gd name="T53" fmla="*/ 665 h 1319"/>
              <a:gd name="T54" fmla="*/ 0 w 1092"/>
              <a:gd name="T55" fmla="*/ 652 h 1319"/>
              <a:gd name="T56" fmla="*/ 181 w 1092"/>
              <a:gd name="T57" fmla="*/ 320 h 1319"/>
              <a:gd name="T58" fmla="*/ 4 w 1092"/>
              <a:gd name="T59" fmla="*/ 0 h 1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92" h="1319">
                <a:moveTo>
                  <a:pt x="4" y="0"/>
                </a:moveTo>
                <a:lnTo>
                  <a:pt x="124" y="13"/>
                </a:lnTo>
                <a:lnTo>
                  <a:pt x="238" y="37"/>
                </a:lnTo>
                <a:lnTo>
                  <a:pt x="348" y="72"/>
                </a:lnTo>
                <a:lnTo>
                  <a:pt x="454" y="119"/>
                </a:lnTo>
                <a:lnTo>
                  <a:pt x="554" y="174"/>
                </a:lnTo>
                <a:lnTo>
                  <a:pt x="646" y="241"/>
                </a:lnTo>
                <a:lnTo>
                  <a:pt x="732" y="314"/>
                </a:lnTo>
                <a:lnTo>
                  <a:pt x="811" y="396"/>
                </a:lnTo>
                <a:lnTo>
                  <a:pt x="880" y="487"/>
                </a:lnTo>
                <a:lnTo>
                  <a:pt x="941" y="583"/>
                </a:lnTo>
                <a:lnTo>
                  <a:pt x="994" y="685"/>
                </a:lnTo>
                <a:lnTo>
                  <a:pt x="1035" y="791"/>
                </a:lnTo>
                <a:lnTo>
                  <a:pt x="1064" y="905"/>
                </a:lnTo>
                <a:lnTo>
                  <a:pt x="1084" y="1021"/>
                </a:lnTo>
                <a:lnTo>
                  <a:pt x="1092" y="1142"/>
                </a:lnTo>
                <a:lnTo>
                  <a:pt x="768" y="1319"/>
                </a:lnTo>
                <a:lnTo>
                  <a:pt x="442" y="1142"/>
                </a:lnTo>
                <a:lnTo>
                  <a:pt x="436" y="1068"/>
                </a:lnTo>
                <a:lnTo>
                  <a:pt x="418" y="995"/>
                </a:lnTo>
                <a:lnTo>
                  <a:pt x="391" y="930"/>
                </a:lnTo>
                <a:lnTo>
                  <a:pt x="355" y="868"/>
                </a:lnTo>
                <a:lnTo>
                  <a:pt x="312" y="813"/>
                </a:lnTo>
                <a:lnTo>
                  <a:pt x="261" y="764"/>
                </a:lnTo>
                <a:lnTo>
                  <a:pt x="204" y="722"/>
                </a:lnTo>
                <a:lnTo>
                  <a:pt x="141" y="689"/>
                </a:lnTo>
                <a:lnTo>
                  <a:pt x="73" y="665"/>
                </a:lnTo>
                <a:lnTo>
                  <a:pt x="0" y="652"/>
                </a:lnTo>
                <a:lnTo>
                  <a:pt x="181" y="320"/>
                </a:lnTo>
                <a:lnTo>
                  <a:pt x="4" y="0"/>
                </a:lnTo>
                <a:close/>
              </a:path>
            </a:pathLst>
          </a:custGeom>
          <a:solidFill>
            <a:schemeClr val="accent1"/>
          </a:solidFill>
          <a:ln w="0">
            <a:noFill/>
            <a:prstDash val="solid"/>
            <a:round/>
            <a:headEnd/>
            <a:tailEnd/>
          </a:ln>
        </p:spPr>
        <p:txBody>
          <a:bodyPr vert="horz" wrap="square" lIns="33857" tIns="16900" rIns="33857" bIns="16900" numCol="1" anchor="t" anchorCtr="0" compatLnSpc="1">
            <a:prstTxWarp prst="textNoShape">
              <a:avLst/>
            </a:prstTxWarp>
          </a:bodyPr>
          <a:lstStyle/>
          <a:p>
            <a:pPr defTabSz="894273"/>
            <a:endParaRPr lang="es-SV">
              <a:solidFill>
                <a:srgbClr val="000000"/>
              </a:solidFill>
            </a:endParaRPr>
          </a:p>
        </p:txBody>
      </p:sp>
      <p:sp>
        <p:nvSpPr>
          <p:cNvPr id="59" name="Freeform 264"/>
          <p:cNvSpPr>
            <a:spLocks/>
          </p:cNvSpPr>
          <p:nvPr/>
        </p:nvSpPr>
        <p:spPr bwMode="auto">
          <a:xfrm>
            <a:off x="585237" y="1286862"/>
            <a:ext cx="1605647" cy="1326218"/>
          </a:xfrm>
          <a:custGeom>
            <a:avLst/>
            <a:gdLst>
              <a:gd name="T0" fmla="*/ 1143 w 1320"/>
              <a:gd name="T1" fmla="*/ 0 h 1090"/>
              <a:gd name="T2" fmla="*/ 1320 w 1320"/>
              <a:gd name="T3" fmla="*/ 322 h 1090"/>
              <a:gd name="T4" fmla="*/ 1141 w 1320"/>
              <a:gd name="T5" fmla="*/ 650 h 1090"/>
              <a:gd name="T6" fmla="*/ 1067 w 1320"/>
              <a:gd name="T7" fmla="*/ 656 h 1090"/>
              <a:gd name="T8" fmla="*/ 996 w 1320"/>
              <a:gd name="T9" fmla="*/ 673 h 1090"/>
              <a:gd name="T10" fmla="*/ 929 w 1320"/>
              <a:gd name="T11" fmla="*/ 699 h 1090"/>
              <a:gd name="T12" fmla="*/ 868 w 1320"/>
              <a:gd name="T13" fmla="*/ 736 h 1090"/>
              <a:gd name="T14" fmla="*/ 813 w 1320"/>
              <a:gd name="T15" fmla="*/ 779 h 1090"/>
              <a:gd name="T16" fmla="*/ 764 w 1320"/>
              <a:gd name="T17" fmla="*/ 830 h 1090"/>
              <a:gd name="T18" fmla="*/ 723 w 1320"/>
              <a:gd name="T19" fmla="*/ 887 h 1090"/>
              <a:gd name="T20" fmla="*/ 690 w 1320"/>
              <a:gd name="T21" fmla="*/ 950 h 1090"/>
              <a:gd name="T22" fmla="*/ 666 w 1320"/>
              <a:gd name="T23" fmla="*/ 1019 h 1090"/>
              <a:gd name="T24" fmla="*/ 650 w 1320"/>
              <a:gd name="T25" fmla="*/ 1090 h 1090"/>
              <a:gd name="T26" fmla="*/ 321 w 1320"/>
              <a:gd name="T27" fmla="*/ 911 h 1090"/>
              <a:gd name="T28" fmla="*/ 0 w 1320"/>
              <a:gd name="T29" fmla="*/ 1088 h 1090"/>
              <a:gd name="T30" fmla="*/ 12 w 1320"/>
              <a:gd name="T31" fmla="*/ 968 h 1090"/>
              <a:gd name="T32" fmla="*/ 38 w 1320"/>
              <a:gd name="T33" fmla="*/ 852 h 1090"/>
              <a:gd name="T34" fmla="*/ 73 w 1320"/>
              <a:gd name="T35" fmla="*/ 742 h 1090"/>
              <a:gd name="T36" fmla="*/ 120 w 1320"/>
              <a:gd name="T37" fmla="*/ 638 h 1090"/>
              <a:gd name="T38" fmla="*/ 175 w 1320"/>
              <a:gd name="T39" fmla="*/ 538 h 1090"/>
              <a:gd name="T40" fmla="*/ 242 w 1320"/>
              <a:gd name="T41" fmla="*/ 445 h 1090"/>
              <a:gd name="T42" fmla="*/ 315 w 1320"/>
              <a:gd name="T43" fmla="*/ 359 h 1090"/>
              <a:gd name="T44" fmla="*/ 397 w 1320"/>
              <a:gd name="T45" fmla="*/ 280 h 1090"/>
              <a:gd name="T46" fmla="*/ 485 w 1320"/>
              <a:gd name="T47" fmla="*/ 210 h 1090"/>
              <a:gd name="T48" fmla="*/ 582 w 1320"/>
              <a:gd name="T49" fmla="*/ 149 h 1090"/>
              <a:gd name="T50" fmla="*/ 684 w 1320"/>
              <a:gd name="T51" fmla="*/ 98 h 1090"/>
              <a:gd name="T52" fmla="*/ 792 w 1320"/>
              <a:gd name="T53" fmla="*/ 57 h 1090"/>
              <a:gd name="T54" fmla="*/ 906 w 1320"/>
              <a:gd name="T55" fmla="*/ 27 h 1090"/>
              <a:gd name="T56" fmla="*/ 1022 w 1320"/>
              <a:gd name="T57" fmla="*/ 8 h 1090"/>
              <a:gd name="T58" fmla="*/ 1143 w 1320"/>
              <a:gd name="T5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20" h="1090">
                <a:moveTo>
                  <a:pt x="1143" y="0"/>
                </a:moveTo>
                <a:lnTo>
                  <a:pt x="1320" y="322"/>
                </a:lnTo>
                <a:lnTo>
                  <a:pt x="1141" y="650"/>
                </a:lnTo>
                <a:lnTo>
                  <a:pt x="1067" y="656"/>
                </a:lnTo>
                <a:lnTo>
                  <a:pt x="996" y="673"/>
                </a:lnTo>
                <a:lnTo>
                  <a:pt x="929" y="699"/>
                </a:lnTo>
                <a:lnTo>
                  <a:pt x="868" y="736"/>
                </a:lnTo>
                <a:lnTo>
                  <a:pt x="813" y="779"/>
                </a:lnTo>
                <a:lnTo>
                  <a:pt x="764" y="830"/>
                </a:lnTo>
                <a:lnTo>
                  <a:pt x="723" y="887"/>
                </a:lnTo>
                <a:lnTo>
                  <a:pt x="690" y="950"/>
                </a:lnTo>
                <a:lnTo>
                  <a:pt x="666" y="1019"/>
                </a:lnTo>
                <a:lnTo>
                  <a:pt x="650" y="1090"/>
                </a:lnTo>
                <a:lnTo>
                  <a:pt x="321" y="911"/>
                </a:lnTo>
                <a:lnTo>
                  <a:pt x="0" y="1088"/>
                </a:lnTo>
                <a:lnTo>
                  <a:pt x="12" y="968"/>
                </a:lnTo>
                <a:lnTo>
                  <a:pt x="38" y="852"/>
                </a:lnTo>
                <a:lnTo>
                  <a:pt x="73" y="742"/>
                </a:lnTo>
                <a:lnTo>
                  <a:pt x="120" y="638"/>
                </a:lnTo>
                <a:lnTo>
                  <a:pt x="175" y="538"/>
                </a:lnTo>
                <a:lnTo>
                  <a:pt x="242" y="445"/>
                </a:lnTo>
                <a:lnTo>
                  <a:pt x="315" y="359"/>
                </a:lnTo>
                <a:lnTo>
                  <a:pt x="397" y="280"/>
                </a:lnTo>
                <a:lnTo>
                  <a:pt x="485" y="210"/>
                </a:lnTo>
                <a:lnTo>
                  <a:pt x="582" y="149"/>
                </a:lnTo>
                <a:lnTo>
                  <a:pt x="684" y="98"/>
                </a:lnTo>
                <a:lnTo>
                  <a:pt x="792" y="57"/>
                </a:lnTo>
                <a:lnTo>
                  <a:pt x="906" y="27"/>
                </a:lnTo>
                <a:lnTo>
                  <a:pt x="1022" y="8"/>
                </a:lnTo>
                <a:lnTo>
                  <a:pt x="1143" y="0"/>
                </a:lnTo>
                <a:close/>
              </a:path>
            </a:pathLst>
          </a:custGeom>
          <a:solidFill>
            <a:schemeClr val="accent4"/>
          </a:solidFill>
          <a:ln w="0">
            <a:noFill/>
            <a:prstDash val="solid"/>
            <a:round/>
            <a:headEnd/>
            <a:tailEnd/>
          </a:ln>
        </p:spPr>
        <p:txBody>
          <a:bodyPr vert="horz" wrap="square" lIns="33857" tIns="16900" rIns="33857" bIns="16900" numCol="1" anchor="t" anchorCtr="0" compatLnSpc="1">
            <a:prstTxWarp prst="textNoShape">
              <a:avLst/>
            </a:prstTxWarp>
          </a:bodyPr>
          <a:lstStyle/>
          <a:p>
            <a:pPr defTabSz="894273"/>
            <a:endParaRPr lang="es-SV">
              <a:solidFill>
                <a:srgbClr val="000000"/>
              </a:solidFill>
            </a:endParaRPr>
          </a:p>
        </p:txBody>
      </p:sp>
      <p:sp>
        <p:nvSpPr>
          <p:cNvPr id="60" name="Freeform 265"/>
          <p:cNvSpPr>
            <a:spLocks/>
          </p:cNvSpPr>
          <p:nvPr/>
        </p:nvSpPr>
        <p:spPr bwMode="auto">
          <a:xfrm>
            <a:off x="1779740" y="2766383"/>
            <a:ext cx="1603216" cy="1326218"/>
          </a:xfrm>
          <a:custGeom>
            <a:avLst/>
            <a:gdLst>
              <a:gd name="T0" fmla="*/ 668 w 1320"/>
              <a:gd name="T1" fmla="*/ 0 h 1090"/>
              <a:gd name="T2" fmla="*/ 1000 w 1320"/>
              <a:gd name="T3" fmla="*/ 179 h 1090"/>
              <a:gd name="T4" fmla="*/ 1320 w 1320"/>
              <a:gd name="T5" fmla="*/ 2 h 1090"/>
              <a:gd name="T6" fmla="*/ 1306 w 1320"/>
              <a:gd name="T7" fmla="*/ 122 h 1090"/>
              <a:gd name="T8" fmla="*/ 1283 w 1320"/>
              <a:gd name="T9" fmla="*/ 236 h 1090"/>
              <a:gd name="T10" fmla="*/ 1245 w 1320"/>
              <a:gd name="T11" fmla="*/ 348 h 1090"/>
              <a:gd name="T12" fmla="*/ 1200 w 1320"/>
              <a:gd name="T13" fmla="*/ 452 h 1090"/>
              <a:gd name="T14" fmla="*/ 1143 w 1320"/>
              <a:gd name="T15" fmla="*/ 552 h 1090"/>
              <a:gd name="T16" fmla="*/ 1078 w 1320"/>
              <a:gd name="T17" fmla="*/ 644 h 1090"/>
              <a:gd name="T18" fmla="*/ 1004 w 1320"/>
              <a:gd name="T19" fmla="*/ 731 h 1090"/>
              <a:gd name="T20" fmla="*/ 923 w 1320"/>
              <a:gd name="T21" fmla="*/ 809 h 1090"/>
              <a:gd name="T22" fmla="*/ 833 w 1320"/>
              <a:gd name="T23" fmla="*/ 878 h 1090"/>
              <a:gd name="T24" fmla="*/ 737 w 1320"/>
              <a:gd name="T25" fmla="*/ 941 h 1090"/>
              <a:gd name="T26" fmla="*/ 635 w 1320"/>
              <a:gd name="T27" fmla="*/ 992 h 1090"/>
              <a:gd name="T28" fmla="*/ 527 w 1320"/>
              <a:gd name="T29" fmla="*/ 1033 h 1090"/>
              <a:gd name="T30" fmla="*/ 415 w 1320"/>
              <a:gd name="T31" fmla="*/ 1063 h 1090"/>
              <a:gd name="T32" fmla="*/ 297 w 1320"/>
              <a:gd name="T33" fmla="*/ 1082 h 1090"/>
              <a:gd name="T34" fmla="*/ 177 w 1320"/>
              <a:gd name="T35" fmla="*/ 1090 h 1090"/>
              <a:gd name="T36" fmla="*/ 0 w 1320"/>
              <a:gd name="T37" fmla="*/ 768 h 1090"/>
              <a:gd name="T38" fmla="*/ 177 w 1320"/>
              <a:gd name="T39" fmla="*/ 440 h 1090"/>
              <a:gd name="T40" fmla="*/ 252 w 1320"/>
              <a:gd name="T41" fmla="*/ 434 h 1090"/>
              <a:gd name="T42" fmla="*/ 322 w 1320"/>
              <a:gd name="T43" fmla="*/ 416 h 1090"/>
              <a:gd name="T44" fmla="*/ 389 w 1320"/>
              <a:gd name="T45" fmla="*/ 389 h 1090"/>
              <a:gd name="T46" fmla="*/ 450 w 1320"/>
              <a:gd name="T47" fmla="*/ 354 h 1090"/>
              <a:gd name="T48" fmla="*/ 507 w 1320"/>
              <a:gd name="T49" fmla="*/ 310 h 1090"/>
              <a:gd name="T50" fmla="*/ 556 w 1320"/>
              <a:gd name="T51" fmla="*/ 259 h 1090"/>
              <a:gd name="T52" fmla="*/ 597 w 1320"/>
              <a:gd name="T53" fmla="*/ 202 h 1090"/>
              <a:gd name="T54" fmla="*/ 631 w 1320"/>
              <a:gd name="T55" fmla="*/ 140 h 1090"/>
              <a:gd name="T56" fmla="*/ 654 w 1320"/>
              <a:gd name="T57" fmla="*/ 71 h 1090"/>
              <a:gd name="T58" fmla="*/ 668 w 1320"/>
              <a:gd name="T5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20" h="1090">
                <a:moveTo>
                  <a:pt x="668" y="0"/>
                </a:moveTo>
                <a:lnTo>
                  <a:pt x="1000" y="179"/>
                </a:lnTo>
                <a:lnTo>
                  <a:pt x="1320" y="2"/>
                </a:lnTo>
                <a:lnTo>
                  <a:pt x="1306" y="122"/>
                </a:lnTo>
                <a:lnTo>
                  <a:pt x="1283" y="236"/>
                </a:lnTo>
                <a:lnTo>
                  <a:pt x="1245" y="348"/>
                </a:lnTo>
                <a:lnTo>
                  <a:pt x="1200" y="452"/>
                </a:lnTo>
                <a:lnTo>
                  <a:pt x="1143" y="552"/>
                </a:lnTo>
                <a:lnTo>
                  <a:pt x="1078" y="644"/>
                </a:lnTo>
                <a:lnTo>
                  <a:pt x="1004" y="731"/>
                </a:lnTo>
                <a:lnTo>
                  <a:pt x="923" y="809"/>
                </a:lnTo>
                <a:lnTo>
                  <a:pt x="833" y="878"/>
                </a:lnTo>
                <a:lnTo>
                  <a:pt x="737" y="941"/>
                </a:lnTo>
                <a:lnTo>
                  <a:pt x="635" y="992"/>
                </a:lnTo>
                <a:lnTo>
                  <a:pt x="527" y="1033"/>
                </a:lnTo>
                <a:lnTo>
                  <a:pt x="415" y="1063"/>
                </a:lnTo>
                <a:lnTo>
                  <a:pt x="297" y="1082"/>
                </a:lnTo>
                <a:lnTo>
                  <a:pt x="177" y="1090"/>
                </a:lnTo>
                <a:lnTo>
                  <a:pt x="0" y="768"/>
                </a:lnTo>
                <a:lnTo>
                  <a:pt x="177" y="440"/>
                </a:lnTo>
                <a:lnTo>
                  <a:pt x="252" y="434"/>
                </a:lnTo>
                <a:lnTo>
                  <a:pt x="322" y="416"/>
                </a:lnTo>
                <a:lnTo>
                  <a:pt x="389" y="389"/>
                </a:lnTo>
                <a:lnTo>
                  <a:pt x="450" y="354"/>
                </a:lnTo>
                <a:lnTo>
                  <a:pt x="507" y="310"/>
                </a:lnTo>
                <a:lnTo>
                  <a:pt x="556" y="259"/>
                </a:lnTo>
                <a:lnTo>
                  <a:pt x="597" y="202"/>
                </a:lnTo>
                <a:lnTo>
                  <a:pt x="631" y="140"/>
                </a:lnTo>
                <a:lnTo>
                  <a:pt x="654" y="71"/>
                </a:lnTo>
                <a:lnTo>
                  <a:pt x="668" y="0"/>
                </a:lnTo>
                <a:close/>
              </a:path>
            </a:pathLst>
          </a:custGeom>
          <a:solidFill>
            <a:schemeClr val="accent2"/>
          </a:solidFill>
          <a:ln w="0">
            <a:noFill/>
            <a:prstDash val="solid"/>
            <a:round/>
            <a:headEnd/>
            <a:tailEnd/>
          </a:ln>
        </p:spPr>
        <p:txBody>
          <a:bodyPr vert="horz" wrap="square" lIns="33857" tIns="16900" rIns="33857" bIns="16900" numCol="1" anchor="t" anchorCtr="0" compatLnSpc="1">
            <a:prstTxWarp prst="textNoShape">
              <a:avLst/>
            </a:prstTxWarp>
          </a:bodyPr>
          <a:lstStyle/>
          <a:p>
            <a:pPr defTabSz="894273"/>
            <a:endParaRPr lang="es-SV">
              <a:solidFill>
                <a:srgbClr val="000000"/>
              </a:solidFill>
            </a:endParaRPr>
          </a:p>
        </p:txBody>
      </p:sp>
      <p:sp>
        <p:nvSpPr>
          <p:cNvPr id="61" name="Freeform 266"/>
          <p:cNvSpPr>
            <a:spLocks/>
          </p:cNvSpPr>
          <p:nvPr/>
        </p:nvSpPr>
        <p:spPr bwMode="auto">
          <a:xfrm>
            <a:off x="582804" y="2484105"/>
            <a:ext cx="1325877" cy="1606062"/>
          </a:xfrm>
          <a:custGeom>
            <a:avLst/>
            <a:gdLst>
              <a:gd name="T0" fmla="*/ 323 w 1090"/>
              <a:gd name="T1" fmla="*/ 0 h 1320"/>
              <a:gd name="T2" fmla="*/ 648 w 1090"/>
              <a:gd name="T3" fmla="*/ 177 h 1320"/>
              <a:gd name="T4" fmla="*/ 656 w 1090"/>
              <a:gd name="T5" fmla="*/ 252 h 1320"/>
              <a:gd name="T6" fmla="*/ 674 w 1090"/>
              <a:gd name="T7" fmla="*/ 323 h 1320"/>
              <a:gd name="T8" fmla="*/ 700 w 1090"/>
              <a:gd name="T9" fmla="*/ 389 h 1320"/>
              <a:gd name="T10" fmla="*/ 735 w 1090"/>
              <a:gd name="T11" fmla="*/ 452 h 1320"/>
              <a:gd name="T12" fmla="*/ 780 w 1090"/>
              <a:gd name="T13" fmla="*/ 507 h 1320"/>
              <a:gd name="T14" fmla="*/ 831 w 1090"/>
              <a:gd name="T15" fmla="*/ 556 h 1320"/>
              <a:gd name="T16" fmla="*/ 888 w 1090"/>
              <a:gd name="T17" fmla="*/ 597 h 1320"/>
              <a:gd name="T18" fmla="*/ 951 w 1090"/>
              <a:gd name="T19" fmla="*/ 631 h 1320"/>
              <a:gd name="T20" fmla="*/ 1020 w 1090"/>
              <a:gd name="T21" fmla="*/ 654 h 1320"/>
              <a:gd name="T22" fmla="*/ 1090 w 1090"/>
              <a:gd name="T23" fmla="*/ 668 h 1320"/>
              <a:gd name="T24" fmla="*/ 912 w 1090"/>
              <a:gd name="T25" fmla="*/ 1000 h 1320"/>
              <a:gd name="T26" fmla="*/ 1086 w 1090"/>
              <a:gd name="T27" fmla="*/ 1320 h 1320"/>
              <a:gd name="T28" fmla="*/ 969 w 1090"/>
              <a:gd name="T29" fmla="*/ 1306 h 1320"/>
              <a:gd name="T30" fmla="*/ 853 w 1090"/>
              <a:gd name="T31" fmla="*/ 1283 h 1320"/>
              <a:gd name="T32" fmla="*/ 743 w 1090"/>
              <a:gd name="T33" fmla="*/ 1247 h 1320"/>
              <a:gd name="T34" fmla="*/ 639 w 1090"/>
              <a:gd name="T35" fmla="*/ 1200 h 1320"/>
              <a:gd name="T36" fmla="*/ 539 w 1090"/>
              <a:gd name="T37" fmla="*/ 1143 h 1320"/>
              <a:gd name="T38" fmla="*/ 446 w 1090"/>
              <a:gd name="T39" fmla="*/ 1079 h 1320"/>
              <a:gd name="T40" fmla="*/ 360 w 1090"/>
              <a:gd name="T41" fmla="*/ 1006 h 1320"/>
              <a:gd name="T42" fmla="*/ 281 w 1090"/>
              <a:gd name="T43" fmla="*/ 923 h 1320"/>
              <a:gd name="T44" fmla="*/ 211 w 1090"/>
              <a:gd name="T45" fmla="*/ 833 h 1320"/>
              <a:gd name="T46" fmla="*/ 150 w 1090"/>
              <a:gd name="T47" fmla="*/ 737 h 1320"/>
              <a:gd name="T48" fmla="*/ 99 w 1090"/>
              <a:gd name="T49" fmla="*/ 635 h 1320"/>
              <a:gd name="T50" fmla="*/ 57 w 1090"/>
              <a:gd name="T51" fmla="*/ 527 h 1320"/>
              <a:gd name="T52" fmla="*/ 26 w 1090"/>
              <a:gd name="T53" fmla="*/ 415 h 1320"/>
              <a:gd name="T54" fmla="*/ 8 w 1090"/>
              <a:gd name="T55" fmla="*/ 299 h 1320"/>
              <a:gd name="T56" fmla="*/ 0 w 1090"/>
              <a:gd name="T57" fmla="*/ 177 h 1320"/>
              <a:gd name="T58" fmla="*/ 323 w 1090"/>
              <a:gd name="T59" fmla="*/ 0 h 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90" h="1320">
                <a:moveTo>
                  <a:pt x="323" y="0"/>
                </a:moveTo>
                <a:lnTo>
                  <a:pt x="648" y="177"/>
                </a:lnTo>
                <a:lnTo>
                  <a:pt x="656" y="252"/>
                </a:lnTo>
                <a:lnTo>
                  <a:pt x="674" y="323"/>
                </a:lnTo>
                <a:lnTo>
                  <a:pt x="700" y="389"/>
                </a:lnTo>
                <a:lnTo>
                  <a:pt x="735" y="452"/>
                </a:lnTo>
                <a:lnTo>
                  <a:pt x="780" y="507"/>
                </a:lnTo>
                <a:lnTo>
                  <a:pt x="831" y="556"/>
                </a:lnTo>
                <a:lnTo>
                  <a:pt x="888" y="597"/>
                </a:lnTo>
                <a:lnTo>
                  <a:pt x="951" y="631"/>
                </a:lnTo>
                <a:lnTo>
                  <a:pt x="1020" y="654"/>
                </a:lnTo>
                <a:lnTo>
                  <a:pt x="1090" y="668"/>
                </a:lnTo>
                <a:lnTo>
                  <a:pt x="912" y="1000"/>
                </a:lnTo>
                <a:lnTo>
                  <a:pt x="1086" y="1320"/>
                </a:lnTo>
                <a:lnTo>
                  <a:pt x="969" y="1306"/>
                </a:lnTo>
                <a:lnTo>
                  <a:pt x="853" y="1283"/>
                </a:lnTo>
                <a:lnTo>
                  <a:pt x="743" y="1247"/>
                </a:lnTo>
                <a:lnTo>
                  <a:pt x="639" y="1200"/>
                </a:lnTo>
                <a:lnTo>
                  <a:pt x="539" y="1143"/>
                </a:lnTo>
                <a:lnTo>
                  <a:pt x="446" y="1079"/>
                </a:lnTo>
                <a:lnTo>
                  <a:pt x="360" y="1006"/>
                </a:lnTo>
                <a:lnTo>
                  <a:pt x="281" y="923"/>
                </a:lnTo>
                <a:lnTo>
                  <a:pt x="211" y="833"/>
                </a:lnTo>
                <a:lnTo>
                  <a:pt x="150" y="737"/>
                </a:lnTo>
                <a:lnTo>
                  <a:pt x="99" y="635"/>
                </a:lnTo>
                <a:lnTo>
                  <a:pt x="57" y="527"/>
                </a:lnTo>
                <a:lnTo>
                  <a:pt x="26" y="415"/>
                </a:lnTo>
                <a:lnTo>
                  <a:pt x="8" y="299"/>
                </a:lnTo>
                <a:lnTo>
                  <a:pt x="0" y="177"/>
                </a:lnTo>
                <a:lnTo>
                  <a:pt x="323" y="0"/>
                </a:lnTo>
                <a:close/>
              </a:path>
            </a:pathLst>
          </a:custGeom>
          <a:solidFill>
            <a:schemeClr val="accent3"/>
          </a:solidFill>
          <a:ln w="0">
            <a:noFill/>
            <a:prstDash val="solid"/>
            <a:round/>
            <a:headEnd/>
            <a:tailEnd/>
          </a:ln>
        </p:spPr>
        <p:txBody>
          <a:bodyPr vert="horz" wrap="square" lIns="33857" tIns="16900" rIns="33857" bIns="16900" numCol="1" anchor="t" anchorCtr="0" compatLnSpc="1">
            <a:prstTxWarp prst="textNoShape">
              <a:avLst/>
            </a:prstTxWarp>
          </a:bodyPr>
          <a:lstStyle/>
          <a:p>
            <a:pPr defTabSz="894273"/>
            <a:endParaRPr lang="es-SV">
              <a:solidFill>
                <a:srgbClr val="000000"/>
              </a:solidFill>
            </a:endParaRPr>
          </a:p>
        </p:txBody>
      </p:sp>
      <p:sp>
        <p:nvSpPr>
          <p:cNvPr id="62" name="4 Elipse"/>
          <p:cNvSpPr>
            <a:spLocks noChangeAspect="1"/>
          </p:cNvSpPr>
          <p:nvPr/>
        </p:nvSpPr>
        <p:spPr bwMode="auto">
          <a:xfrm>
            <a:off x="2816919" y="2433328"/>
            <a:ext cx="355472" cy="355547"/>
          </a:xfrm>
          <a:prstGeom prst="ellipse">
            <a:avLst/>
          </a:prstGeom>
          <a:noFill/>
          <a:ln w="38100" cap="flat" cmpd="sng" algn="ctr">
            <a:solidFill>
              <a:schemeClr val="bg1"/>
            </a:solidFill>
            <a:prstDash val="solid"/>
            <a:miter lim="800000"/>
          </a:ln>
          <a:effectLst/>
          <a:extLst/>
        </p:spPr>
        <p:txBody>
          <a:bodyPr lIns="0" tIns="0" rIns="0" bIns="0" rtlCol="0" anchor="ctr"/>
          <a:lstStyle/>
          <a:p>
            <a:pPr algn="ctr" defTabSz="126835">
              <a:defRPr/>
            </a:pPr>
            <a:r>
              <a:rPr lang="es-MX" sz="1300" kern="0" dirty="0">
                <a:solidFill>
                  <a:srgbClr val="FFFFFF"/>
                </a:solidFill>
                <a:latin typeface="Open Sans Extrabold" panose="020B0906030804020204" pitchFamily="34" charset="0"/>
                <a:ea typeface="Open Sans Extrabold" panose="020B0906030804020204" pitchFamily="34" charset="0"/>
                <a:cs typeface="Open Sans Extrabold" panose="020B0906030804020204" pitchFamily="34" charset="0"/>
              </a:rPr>
              <a:t>01</a:t>
            </a:r>
            <a:endParaRPr lang="es-SV" sz="1300" kern="0" dirty="0">
              <a:solidFill>
                <a:srgbClr val="FFFFFF"/>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63" name="Rectángulo 2281"/>
          <p:cNvSpPr/>
          <p:nvPr/>
        </p:nvSpPr>
        <p:spPr>
          <a:xfrm>
            <a:off x="2423121" y="1892142"/>
            <a:ext cx="714499" cy="403462"/>
          </a:xfrm>
          <a:prstGeom prst="rect">
            <a:avLst/>
          </a:prstGeom>
        </p:spPr>
        <p:txBody>
          <a:bodyPr wrap="square" lIns="33857" tIns="16900" rIns="33857" bIns="16900">
            <a:spAutoFit/>
          </a:bodyPr>
          <a:lstStyle/>
          <a:p>
            <a:pPr lvl="0" algn="ctr" defTabSz="890984"/>
            <a:r>
              <a:rPr lang="zh-CN" altLang="en-US" sz="1200" dirty="0">
                <a:solidFill>
                  <a:schemeClr val="bg1">
                    <a:lumMod val="9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bg1">
                  <a:lumMod val="95000"/>
                </a:schemeClr>
              </a:solidFill>
              <a:latin typeface="微软雅黑" pitchFamily="34" charset="-122"/>
              <a:ea typeface="微软雅黑" pitchFamily="34" charset="-122"/>
              <a:sym typeface="微软雅黑" pitchFamily="34" charset="-122"/>
            </a:endParaRPr>
          </a:p>
        </p:txBody>
      </p:sp>
      <p:sp>
        <p:nvSpPr>
          <p:cNvPr id="64" name="4 Elipse"/>
          <p:cNvSpPr>
            <a:spLocks noChangeAspect="1"/>
          </p:cNvSpPr>
          <p:nvPr/>
        </p:nvSpPr>
        <p:spPr bwMode="auto">
          <a:xfrm>
            <a:off x="1866858" y="3537167"/>
            <a:ext cx="355472" cy="355547"/>
          </a:xfrm>
          <a:prstGeom prst="ellipse">
            <a:avLst/>
          </a:prstGeom>
          <a:noFill/>
          <a:ln w="38100" cap="flat" cmpd="sng" algn="ctr">
            <a:solidFill>
              <a:schemeClr val="bg1"/>
            </a:solidFill>
            <a:prstDash val="solid"/>
            <a:miter lim="800000"/>
          </a:ln>
          <a:effectLst/>
          <a:extLst/>
        </p:spPr>
        <p:txBody>
          <a:bodyPr lIns="0" tIns="0" rIns="0" bIns="0" rtlCol="0" anchor="ctr"/>
          <a:lstStyle/>
          <a:p>
            <a:pPr algn="ctr" defTabSz="126835">
              <a:defRPr/>
            </a:pPr>
            <a:r>
              <a:rPr lang="es-MX" sz="1300" kern="0" dirty="0">
                <a:solidFill>
                  <a:srgbClr val="FFFFFF"/>
                </a:solidFill>
                <a:latin typeface="Open Sans Extrabold" panose="020B0906030804020204" pitchFamily="34" charset="0"/>
                <a:ea typeface="Open Sans Extrabold" panose="020B0906030804020204" pitchFamily="34" charset="0"/>
                <a:cs typeface="Open Sans Extrabold" panose="020B0906030804020204" pitchFamily="34" charset="0"/>
              </a:rPr>
              <a:t>02</a:t>
            </a:r>
            <a:endParaRPr lang="es-SV" sz="1300" kern="0" dirty="0">
              <a:solidFill>
                <a:srgbClr val="FFFFFF"/>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65" name="Rectángulo 2283"/>
          <p:cNvSpPr/>
          <p:nvPr/>
        </p:nvSpPr>
        <p:spPr>
          <a:xfrm>
            <a:off x="2282330" y="3270650"/>
            <a:ext cx="789571" cy="403462"/>
          </a:xfrm>
          <a:prstGeom prst="rect">
            <a:avLst/>
          </a:prstGeom>
        </p:spPr>
        <p:txBody>
          <a:bodyPr wrap="square" lIns="33857" tIns="16900" rIns="33857" bIns="16900">
            <a:spAutoFit/>
          </a:bodyPr>
          <a:lstStyle/>
          <a:p>
            <a:pPr lvl="0" algn="ctr" defTabSz="890984"/>
            <a:r>
              <a:rPr lang="zh-CN" altLang="en-US" sz="1200" dirty="0">
                <a:solidFill>
                  <a:schemeClr val="bg1">
                    <a:lumMod val="9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bg1">
                  <a:lumMod val="95000"/>
                </a:schemeClr>
              </a:solidFill>
              <a:latin typeface="微软雅黑" pitchFamily="34" charset="-122"/>
              <a:ea typeface="微软雅黑" pitchFamily="34" charset="-122"/>
              <a:sym typeface="微软雅黑" pitchFamily="34" charset="-122"/>
            </a:endParaRPr>
          </a:p>
        </p:txBody>
      </p:sp>
      <p:sp>
        <p:nvSpPr>
          <p:cNvPr id="66" name="4 Elipse"/>
          <p:cNvSpPr>
            <a:spLocks noChangeAspect="1"/>
          </p:cNvSpPr>
          <p:nvPr/>
        </p:nvSpPr>
        <p:spPr bwMode="auto">
          <a:xfrm>
            <a:off x="805653" y="2578936"/>
            <a:ext cx="355472" cy="355547"/>
          </a:xfrm>
          <a:prstGeom prst="ellipse">
            <a:avLst/>
          </a:prstGeom>
          <a:noFill/>
          <a:ln w="38100" cap="flat" cmpd="sng" algn="ctr">
            <a:solidFill>
              <a:schemeClr val="bg1"/>
            </a:solidFill>
            <a:prstDash val="solid"/>
            <a:miter lim="800000"/>
          </a:ln>
          <a:effectLst/>
          <a:extLst/>
        </p:spPr>
        <p:txBody>
          <a:bodyPr lIns="0" tIns="0" rIns="0" bIns="0" rtlCol="0" anchor="ctr"/>
          <a:lstStyle/>
          <a:p>
            <a:pPr algn="ctr" defTabSz="126835">
              <a:defRPr/>
            </a:pPr>
            <a:r>
              <a:rPr lang="es-MX" sz="1300" kern="0" dirty="0">
                <a:solidFill>
                  <a:srgbClr val="FFFFFF"/>
                </a:solidFill>
                <a:latin typeface="Open Sans Extrabold" panose="020B0906030804020204" pitchFamily="34" charset="0"/>
                <a:ea typeface="Open Sans Extrabold" panose="020B0906030804020204" pitchFamily="34" charset="0"/>
                <a:cs typeface="Open Sans Extrabold" panose="020B0906030804020204" pitchFamily="34" charset="0"/>
              </a:rPr>
              <a:t>03</a:t>
            </a:r>
            <a:endParaRPr lang="es-SV" sz="1300" kern="0" dirty="0">
              <a:solidFill>
                <a:srgbClr val="FFFFFF"/>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67" name="Rectángulo 2285"/>
          <p:cNvSpPr/>
          <p:nvPr/>
        </p:nvSpPr>
        <p:spPr>
          <a:xfrm>
            <a:off x="775025" y="3154275"/>
            <a:ext cx="789571" cy="403462"/>
          </a:xfrm>
          <a:prstGeom prst="rect">
            <a:avLst/>
          </a:prstGeom>
        </p:spPr>
        <p:txBody>
          <a:bodyPr wrap="square" lIns="33857" tIns="16900" rIns="33857" bIns="16900">
            <a:spAutoFit/>
          </a:bodyPr>
          <a:lstStyle/>
          <a:p>
            <a:pPr lvl="0" algn="ctr" defTabSz="890984"/>
            <a:r>
              <a:rPr lang="zh-CN" altLang="en-US" sz="1200" dirty="0">
                <a:solidFill>
                  <a:schemeClr val="bg1">
                    <a:lumMod val="9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bg1">
                  <a:lumMod val="95000"/>
                </a:schemeClr>
              </a:solidFill>
              <a:latin typeface="微软雅黑" pitchFamily="34" charset="-122"/>
              <a:ea typeface="微软雅黑" pitchFamily="34" charset="-122"/>
              <a:sym typeface="微软雅黑" pitchFamily="34" charset="-122"/>
            </a:endParaRPr>
          </a:p>
        </p:txBody>
      </p:sp>
      <p:sp>
        <p:nvSpPr>
          <p:cNvPr id="68" name="4 Elipse"/>
          <p:cNvSpPr>
            <a:spLocks noChangeAspect="1"/>
          </p:cNvSpPr>
          <p:nvPr/>
        </p:nvSpPr>
        <p:spPr bwMode="auto">
          <a:xfrm>
            <a:off x="1733353" y="1498608"/>
            <a:ext cx="355472" cy="355547"/>
          </a:xfrm>
          <a:prstGeom prst="ellipse">
            <a:avLst/>
          </a:prstGeom>
          <a:noFill/>
          <a:ln w="38100" cap="flat" cmpd="sng" algn="ctr">
            <a:solidFill>
              <a:schemeClr val="bg1"/>
            </a:solidFill>
            <a:prstDash val="solid"/>
            <a:miter lim="800000"/>
          </a:ln>
          <a:effectLst/>
          <a:extLst/>
        </p:spPr>
        <p:txBody>
          <a:bodyPr lIns="0" tIns="0" rIns="0" bIns="0" rtlCol="0" anchor="ctr"/>
          <a:lstStyle/>
          <a:p>
            <a:pPr algn="ctr" defTabSz="126835">
              <a:defRPr/>
            </a:pPr>
            <a:r>
              <a:rPr lang="es-MX" sz="1300" kern="0" dirty="0">
                <a:solidFill>
                  <a:srgbClr val="FFFFFF"/>
                </a:solidFill>
                <a:latin typeface="Open Sans Extrabold" panose="020B0906030804020204" pitchFamily="34" charset="0"/>
                <a:ea typeface="Open Sans Extrabold" panose="020B0906030804020204" pitchFamily="34" charset="0"/>
                <a:cs typeface="Open Sans Extrabold" panose="020B0906030804020204" pitchFamily="34" charset="0"/>
              </a:rPr>
              <a:t>04</a:t>
            </a:r>
            <a:endParaRPr lang="es-SV" sz="1300" kern="0" dirty="0">
              <a:solidFill>
                <a:srgbClr val="FFFFFF"/>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69" name="Rectángulo 2287"/>
          <p:cNvSpPr/>
          <p:nvPr/>
        </p:nvSpPr>
        <p:spPr>
          <a:xfrm>
            <a:off x="994338" y="1762298"/>
            <a:ext cx="789571" cy="403462"/>
          </a:xfrm>
          <a:prstGeom prst="rect">
            <a:avLst/>
          </a:prstGeom>
        </p:spPr>
        <p:txBody>
          <a:bodyPr wrap="square" lIns="33857" tIns="16900" rIns="33857" bIns="16900">
            <a:spAutoFit/>
          </a:bodyPr>
          <a:lstStyle/>
          <a:p>
            <a:pPr lvl="0" algn="ctr" defTabSz="890984"/>
            <a:r>
              <a:rPr lang="zh-CN" altLang="en-US" sz="1200" dirty="0">
                <a:solidFill>
                  <a:schemeClr val="bg1">
                    <a:lumMod val="9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bg1">
                  <a:lumMod val="95000"/>
                </a:scheme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18534364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fade">
                                      <p:cBhvr>
                                        <p:cTn id="10" dur="500"/>
                                        <p:tgtEl>
                                          <p:spTgt spid="6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fade">
                                      <p:cBhvr>
                                        <p:cTn id="20" dur="500"/>
                                        <p:tgtEl>
                                          <p:spTgt spid="6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fade">
                                      <p:cBhvr>
                                        <p:cTn id="23" dur="500"/>
                                        <p:tgtEl>
                                          <p:spTgt spid="63"/>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fade">
                                      <p:cBhvr>
                                        <p:cTn id="27" dur="500"/>
                                        <p:tgtEl>
                                          <p:spTgt spid="6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5"/>
                                        </p:tgtEl>
                                        <p:attrNameLst>
                                          <p:attrName>style.visibility</p:attrName>
                                        </p:attrNameLst>
                                      </p:cBhvr>
                                      <p:to>
                                        <p:strVal val="visible"/>
                                      </p:to>
                                    </p:set>
                                    <p:animEffect transition="in" filter="fade">
                                      <p:cBhvr>
                                        <p:cTn id="30" dur="500"/>
                                        <p:tgtEl>
                                          <p:spTgt spid="65"/>
                                        </p:tgtEl>
                                      </p:cBhvr>
                                    </p:animEffec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66"/>
                                        </p:tgtEl>
                                        <p:attrNameLst>
                                          <p:attrName>style.visibility</p:attrName>
                                        </p:attrNameLst>
                                      </p:cBhvr>
                                      <p:to>
                                        <p:strVal val="visible"/>
                                      </p:to>
                                    </p:set>
                                    <p:animEffect transition="in" filter="fade">
                                      <p:cBhvr>
                                        <p:cTn id="34" dur="500"/>
                                        <p:tgtEl>
                                          <p:spTgt spid="6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fade">
                                      <p:cBhvr>
                                        <p:cTn id="37" dur="500"/>
                                        <p:tgtEl>
                                          <p:spTgt spid="67"/>
                                        </p:tgtEl>
                                      </p:cBhvr>
                                    </p:animEffect>
                                  </p:childTnLst>
                                </p:cTn>
                              </p:par>
                            </p:childTnLst>
                          </p:cTn>
                        </p:par>
                        <p:par>
                          <p:cTn id="38" fill="hold">
                            <p:stCondLst>
                              <p:cond delay="2000"/>
                            </p:stCondLst>
                            <p:childTnLst>
                              <p:par>
                                <p:cTn id="39" presetID="10" presetClass="entr" presetSubtype="0" fill="hold" grpId="0" nodeType="afterEffect">
                                  <p:stCondLst>
                                    <p:cond delay="0"/>
                                  </p:stCondLst>
                                  <p:childTnLst>
                                    <p:set>
                                      <p:cBhvr>
                                        <p:cTn id="40" dur="1" fill="hold">
                                          <p:stCondLst>
                                            <p:cond delay="0"/>
                                          </p:stCondLst>
                                        </p:cTn>
                                        <p:tgtEl>
                                          <p:spTgt spid="68"/>
                                        </p:tgtEl>
                                        <p:attrNameLst>
                                          <p:attrName>style.visibility</p:attrName>
                                        </p:attrNameLst>
                                      </p:cBhvr>
                                      <p:to>
                                        <p:strVal val="visible"/>
                                      </p:to>
                                    </p:set>
                                    <p:animEffect transition="in" filter="fade">
                                      <p:cBhvr>
                                        <p:cTn id="41" dur="500"/>
                                        <p:tgtEl>
                                          <p:spTgt spid="68"/>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fade">
                                      <p:cBhvr>
                                        <p:cTn id="44" dur="500"/>
                                        <p:tgtEl>
                                          <p:spTgt spid="69"/>
                                        </p:tgtEl>
                                      </p:cBhvr>
                                    </p:animEffect>
                                  </p:childTnLst>
                                </p:cTn>
                              </p:par>
                            </p:childTnLst>
                          </p:cTn>
                        </p:par>
                        <p:par>
                          <p:cTn id="45" fill="hold">
                            <p:stCondLst>
                              <p:cond delay="2500"/>
                            </p:stCondLst>
                            <p:childTnLst>
                              <p:par>
                                <p:cTn id="46" presetID="10" presetClass="entr" presetSubtype="0"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par>
                          <p:cTn id="49" fill="hold">
                            <p:stCondLst>
                              <p:cond delay="3000"/>
                            </p:stCondLst>
                            <p:childTnLst>
                              <p:par>
                                <p:cTn id="50" presetID="17"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750" fill="hold"/>
                                        <p:tgtEl>
                                          <p:spTgt spid="8"/>
                                        </p:tgtEl>
                                        <p:attrNameLst>
                                          <p:attrName>ppt_x</p:attrName>
                                        </p:attrNameLst>
                                      </p:cBhvr>
                                      <p:tavLst>
                                        <p:tav tm="0">
                                          <p:val>
                                            <p:strVal val="#ppt_x-#ppt_w/2"/>
                                          </p:val>
                                        </p:tav>
                                        <p:tav tm="100000">
                                          <p:val>
                                            <p:strVal val="#ppt_x"/>
                                          </p:val>
                                        </p:tav>
                                      </p:tavLst>
                                    </p:anim>
                                    <p:anim calcmode="lin" valueType="num">
                                      <p:cBhvr>
                                        <p:cTn id="53" dur="750" fill="hold"/>
                                        <p:tgtEl>
                                          <p:spTgt spid="8"/>
                                        </p:tgtEl>
                                        <p:attrNameLst>
                                          <p:attrName>ppt_y</p:attrName>
                                        </p:attrNameLst>
                                      </p:cBhvr>
                                      <p:tavLst>
                                        <p:tav tm="0">
                                          <p:val>
                                            <p:strVal val="#ppt_y"/>
                                          </p:val>
                                        </p:tav>
                                        <p:tav tm="100000">
                                          <p:val>
                                            <p:strVal val="#ppt_y"/>
                                          </p:val>
                                        </p:tav>
                                      </p:tavLst>
                                    </p:anim>
                                    <p:anim calcmode="lin" valueType="num">
                                      <p:cBhvr>
                                        <p:cTn id="54" dur="750" fill="hold"/>
                                        <p:tgtEl>
                                          <p:spTgt spid="8"/>
                                        </p:tgtEl>
                                        <p:attrNameLst>
                                          <p:attrName>ppt_w</p:attrName>
                                        </p:attrNameLst>
                                      </p:cBhvr>
                                      <p:tavLst>
                                        <p:tav tm="0">
                                          <p:val>
                                            <p:fltVal val="0"/>
                                          </p:val>
                                        </p:tav>
                                        <p:tav tm="100000">
                                          <p:val>
                                            <p:strVal val="#ppt_w"/>
                                          </p:val>
                                        </p:tav>
                                      </p:tavLst>
                                    </p:anim>
                                    <p:anim calcmode="lin" valueType="num">
                                      <p:cBhvr>
                                        <p:cTn id="55" dur="750" fill="hold"/>
                                        <p:tgtEl>
                                          <p:spTgt spid="8"/>
                                        </p:tgtEl>
                                        <p:attrNameLst>
                                          <p:attrName>ppt_h</p:attrName>
                                        </p:attrNameLst>
                                      </p:cBhvr>
                                      <p:tavLst>
                                        <p:tav tm="0">
                                          <p:val>
                                            <p:strVal val="#ppt_h"/>
                                          </p:val>
                                        </p:tav>
                                        <p:tav tm="100000">
                                          <p:val>
                                            <p:strVal val="#ppt_h"/>
                                          </p:val>
                                        </p:tav>
                                      </p:tavLst>
                                    </p:anim>
                                  </p:childTnLst>
                                </p:cTn>
                              </p:par>
                              <p:par>
                                <p:cTn id="56" presetID="17" presetClass="entr" presetSubtype="8" fill="hold" grpId="0" nodeType="withEffect">
                                  <p:stCondLst>
                                    <p:cond delay="0"/>
                                  </p:stCondLst>
                                  <p:childTnLst>
                                    <p:set>
                                      <p:cBhvr>
                                        <p:cTn id="57" dur="1" fill="hold">
                                          <p:stCondLst>
                                            <p:cond delay="0"/>
                                          </p:stCondLst>
                                        </p:cTn>
                                        <p:tgtEl>
                                          <p:spTgt spid="6"/>
                                        </p:tgtEl>
                                        <p:attrNameLst>
                                          <p:attrName>style.visibility</p:attrName>
                                        </p:attrNameLst>
                                      </p:cBhvr>
                                      <p:to>
                                        <p:strVal val="visible"/>
                                      </p:to>
                                    </p:set>
                                    <p:anim calcmode="lin" valueType="num">
                                      <p:cBhvr>
                                        <p:cTn id="58" dur="750" fill="hold"/>
                                        <p:tgtEl>
                                          <p:spTgt spid="6"/>
                                        </p:tgtEl>
                                        <p:attrNameLst>
                                          <p:attrName>ppt_x</p:attrName>
                                        </p:attrNameLst>
                                      </p:cBhvr>
                                      <p:tavLst>
                                        <p:tav tm="0">
                                          <p:val>
                                            <p:strVal val="#ppt_x-#ppt_w/2"/>
                                          </p:val>
                                        </p:tav>
                                        <p:tav tm="100000">
                                          <p:val>
                                            <p:strVal val="#ppt_x"/>
                                          </p:val>
                                        </p:tav>
                                      </p:tavLst>
                                    </p:anim>
                                    <p:anim calcmode="lin" valueType="num">
                                      <p:cBhvr>
                                        <p:cTn id="59" dur="750" fill="hold"/>
                                        <p:tgtEl>
                                          <p:spTgt spid="6"/>
                                        </p:tgtEl>
                                        <p:attrNameLst>
                                          <p:attrName>ppt_y</p:attrName>
                                        </p:attrNameLst>
                                      </p:cBhvr>
                                      <p:tavLst>
                                        <p:tav tm="0">
                                          <p:val>
                                            <p:strVal val="#ppt_y"/>
                                          </p:val>
                                        </p:tav>
                                        <p:tav tm="100000">
                                          <p:val>
                                            <p:strVal val="#ppt_y"/>
                                          </p:val>
                                        </p:tav>
                                      </p:tavLst>
                                    </p:anim>
                                    <p:anim calcmode="lin" valueType="num">
                                      <p:cBhvr>
                                        <p:cTn id="60" dur="750" fill="hold"/>
                                        <p:tgtEl>
                                          <p:spTgt spid="6"/>
                                        </p:tgtEl>
                                        <p:attrNameLst>
                                          <p:attrName>ppt_w</p:attrName>
                                        </p:attrNameLst>
                                      </p:cBhvr>
                                      <p:tavLst>
                                        <p:tav tm="0">
                                          <p:val>
                                            <p:fltVal val="0"/>
                                          </p:val>
                                        </p:tav>
                                        <p:tav tm="100000">
                                          <p:val>
                                            <p:strVal val="#ppt_w"/>
                                          </p:val>
                                        </p:tav>
                                      </p:tavLst>
                                    </p:anim>
                                    <p:anim calcmode="lin" valueType="num">
                                      <p:cBhvr>
                                        <p:cTn id="61" dur="750" fill="hold"/>
                                        <p:tgtEl>
                                          <p:spTgt spid="6"/>
                                        </p:tgtEl>
                                        <p:attrNameLst>
                                          <p:attrName>ppt_h</p:attrName>
                                        </p:attrNameLst>
                                      </p:cBhvr>
                                      <p:tavLst>
                                        <p:tav tm="0">
                                          <p:val>
                                            <p:strVal val="#ppt_h"/>
                                          </p:val>
                                        </p:tav>
                                        <p:tav tm="100000">
                                          <p:val>
                                            <p:strVal val="#ppt_h"/>
                                          </p:val>
                                        </p:tav>
                                      </p:tavLst>
                                    </p:anim>
                                  </p:childTnLst>
                                </p:cTn>
                              </p:par>
                              <p:par>
                                <p:cTn id="62" presetID="17" presetClass="entr" presetSubtype="8" fill="hold" grpId="0" nodeType="withEffect">
                                  <p:stCondLst>
                                    <p:cond delay="0"/>
                                  </p:stCondLst>
                                  <p:childTnLst>
                                    <p:set>
                                      <p:cBhvr>
                                        <p:cTn id="63" dur="1" fill="hold">
                                          <p:stCondLst>
                                            <p:cond delay="0"/>
                                          </p:stCondLst>
                                        </p:cTn>
                                        <p:tgtEl>
                                          <p:spTgt spid="7"/>
                                        </p:tgtEl>
                                        <p:attrNameLst>
                                          <p:attrName>style.visibility</p:attrName>
                                        </p:attrNameLst>
                                      </p:cBhvr>
                                      <p:to>
                                        <p:strVal val="visible"/>
                                      </p:to>
                                    </p:set>
                                    <p:anim calcmode="lin" valueType="num">
                                      <p:cBhvr>
                                        <p:cTn id="64" dur="750" fill="hold"/>
                                        <p:tgtEl>
                                          <p:spTgt spid="7"/>
                                        </p:tgtEl>
                                        <p:attrNameLst>
                                          <p:attrName>ppt_x</p:attrName>
                                        </p:attrNameLst>
                                      </p:cBhvr>
                                      <p:tavLst>
                                        <p:tav tm="0">
                                          <p:val>
                                            <p:strVal val="#ppt_x-#ppt_w/2"/>
                                          </p:val>
                                        </p:tav>
                                        <p:tav tm="100000">
                                          <p:val>
                                            <p:strVal val="#ppt_x"/>
                                          </p:val>
                                        </p:tav>
                                      </p:tavLst>
                                    </p:anim>
                                    <p:anim calcmode="lin" valueType="num">
                                      <p:cBhvr>
                                        <p:cTn id="65" dur="750" fill="hold"/>
                                        <p:tgtEl>
                                          <p:spTgt spid="7"/>
                                        </p:tgtEl>
                                        <p:attrNameLst>
                                          <p:attrName>ppt_y</p:attrName>
                                        </p:attrNameLst>
                                      </p:cBhvr>
                                      <p:tavLst>
                                        <p:tav tm="0">
                                          <p:val>
                                            <p:strVal val="#ppt_y"/>
                                          </p:val>
                                        </p:tav>
                                        <p:tav tm="100000">
                                          <p:val>
                                            <p:strVal val="#ppt_y"/>
                                          </p:val>
                                        </p:tav>
                                      </p:tavLst>
                                    </p:anim>
                                    <p:anim calcmode="lin" valueType="num">
                                      <p:cBhvr>
                                        <p:cTn id="66" dur="750" fill="hold"/>
                                        <p:tgtEl>
                                          <p:spTgt spid="7"/>
                                        </p:tgtEl>
                                        <p:attrNameLst>
                                          <p:attrName>ppt_w</p:attrName>
                                        </p:attrNameLst>
                                      </p:cBhvr>
                                      <p:tavLst>
                                        <p:tav tm="0">
                                          <p:val>
                                            <p:fltVal val="0"/>
                                          </p:val>
                                        </p:tav>
                                        <p:tav tm="100000">
                                          <p:val>
                                            <p:strVal val="#ppt_w"/>
                                          </p:val>
                                        </p:tav>
                                      </p:tavLst>
                                    </p:anim>
                                    <p:anim calcmode="lin" valueType="num">
                                      <p:cBhvr>
                                        <p:cTn id="67" dur="750" fill="hold"/>
                                        <p:tgtEl>
                                          <p:spTgt spid="7"/>
                                        </p:tgtEl>
                                        <p:attrNameLst>
                                          <p:attrName>ppt_h</p:attrName>
                                        </p:attrNameLst>
                                      </p:cBhvr>
                                      <p:tavLst>
                                        <p:tav tm="0">
                                          <p:val>
                                            <p:strVal val="#ppt_h"/>
                                          </p:val>
                                        </p:tav>
                                        <p:tav tm="100000">
                                          <p:val>
                                            <p:strVal val="#ppt_h"/>
                                          </p:val>
                                        </p:tav>
                                      </p:tavLst>
                                    </p:anim>
                                  </p:childTnLst>
                                </p:cTn>
                              </p:par>
                              <p:par>
                                <p:cTn id="68" presetID="17" presetClass="entr" presetSubtype="8"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 calcmode="lin" valueType="num">
                                      <p:cBhvr>
                                        <p:cTn id="70" dur="750" fill="hold"/>
                                        <p:tgtEl>
                                          <p:spTgt spid="15"/>
                                        </p:tgtEl>
                                        <p:attrNameLst>
                                          <p:attrName>ppt_x</p:attrName>
                                        </p:attrNameLst>
                                      </p:cBhvr>
                                      <p:tavLst>
                                        <p:tav tm="0">
                                          <p:val>
                                            <p:strVal val="#ppt_x-#ppt_w/2"/>
                                          </p:val>
                                        </p:tav>
                                        <p:tav tm="100000">
                                          <p:val>
                                            <p:strVal val="#ppt_x"/>
                                          </p:val>
                                        </p:tav>
                                      </p:tavLst>
                                    </p:anim>
                                    <p:anim calcmode="lin" valueType="num">
                                      <p:cBhvr>
                                        <p:cTn id="71" dur="750" fill="hold"/>
                                        <p:tgtEl>
                                          <p:spTgt spid="15"/>
                                        </p:tgtEl>
                                        <p:attrNameLst>
                                          <p:attrName>ppt_y</p:attrName>
                                        </p:attrNameLst>
                                      </p:cBhvr>
                                      <p:tavLst>
                                        <p:tav tm="0">
                                          <p:val>
                                            <p:strVal val="#ppt_y"/>
                                          </p:val>
                                        </p:tav>
                                        <p:tav tm="100000">
                                          <p:val>
                                            <p:strVal val="#ppt_y"/>
                                          </p:val>
                                        </p:tav>
                                      </p:tavLst>
                                    </p:anim>
                                    <p:anim calcmode="lin" valueType="num">
                                      <p:cBhvr>
                                        <p:cTn id="72" dur="750" fill="hold"/>
                                        <p:tgtEl>
                                          <p:spTgt spid="15"/>
                                        </p:tgtEl>
                                        <p:attrNameLst>
                                          <p:attrName>ppt_w</p:attrName>
                                        </p:attrNameLst>
                                      </p:cBhvr>
                                      <p:tavLst>
                                        <p:tav tm="0">
                                          <p:val>
                                            <p:fltVal val="0"/>
                                          </p:val>
                                        </p:tav>
                                        <p:tav tm="100000">
                                          <p:val>
                                            <p:strVal val="#ppt_w"/>
                                          </p:val>
                                        </p:tav>
                                      </p:tavLst>
                                    </p:anim>
                                    <p:anim calcmode="lin" valueType="num">
                                      <p:cBhvr>
                                        <p:cTn id="73" dur="750" fill="hold"/>
                                        <p:tgtEl>
                                          <p:spTgt spid="15"/>
                                        </p:tgtEl>
                                        <p:attrNameLst>
                                          <p:attrName>ppt_h</p:attrName>
                                        </p:attrNameLst>
                                      </p:cBhvr>
                                      <p:tavLst>
                                        <p:tav tm="0">
                                          <p:val>
                                            <p:strVal val="#ppt_h"/>
                                          </p:val>
                                        </p:tav>
                                        <p:tav tm="100000">
                                          <p:val>
                                            <p:strVal val="#ppt_h"/>
                                          </p:val>
                                        </p:tav>
                                      </p:tavLst>
                                    </p:anim>
                                  </p:childTnLst>
                                </p:cTn>
                              </p:par>
                              <p:par>
                                <p:cTn id="74" presetID="17" presetClass="entr" presetSubtype="8" fill="hold" grpId="0" nodeType="withEffect">
                                  <p:stCondLst>
                                    <p:cond delay="0"/>
                                  </p:stCondLst>
                                  <p:childTnLst>
                                    <p:set>
                                      <p:cBhvr>
                                        <p:cTn id="75" dur="1" fill="hold">
                                          <p:stCondLst>
                                            <p:cond delay="0"/>
                                          </p:stCondLst>
                                        </p:cTn>
                                        <p:tgtEl>
                                          <p:spTgt spid="13"/>
                                        </p:tgtEl>
                                        <p:attrNameLst>
                                          <p:attrName>style.visibility</p:attrName>
                                        </p:attrNameLst>
                                      </p:cBhvr>
                                      <p:to>
                                        <p:strVal val="visible"/>
                                      </p:to>
                                    </p:set>
                                    <p:anim calcmode="lin" valueType="num">
                                      <p:cBhvr>
                                        <p:cTn id="76" dur="750" fill="hold"/>
                                        <p:tgtEl>
                                          <p:spTgt spid="13"/>
                                        </p:tgtEl>
                                        <p:attrNameLst>
                                          <p:attrName>ppt_x</p:attrName>
                                        </p:attrNameLst>
                                      </p:cBhvr>
                                      <p:tavLst>
                                        <p:tav tm="0">
                                          <p:val>
                                            <p:strVal val="#ppt_x-#ppt_w/2"/>
                                          </p:val>
                                        </p:tav>
                                        <p:tav tm="100000">
                                          <p:val>
                                            <p:strVal val="#ppt_x"/>
                                          </p:val>
                                        </p:tav>
                                      </p:tavLst>
                                    </p:anim>
                                    <p:anim calcmode="lin" valueType="num">
                                      <p:cBhvr>
                                        <p:cTn id="77" dur="750" fill="hold"/>
                                        <p:tgtEl>
                                          <p:spTgt spid="13"/>
                                        </p:tgtEl>
                                        <p:attrNameLst>
                                          <p:attrName>ppt_y</p:attrName>
                                        </p:attrNameLst>
                                      </p:cBhvr>
                                      <p:tavLst>
                                        <p:tav tm="0">
                                          <p:val>
                                            <p:strVal val="#ppt_y"/>
                                          </p:val>
                                        </p:tav>
                                        <p:tav tm="100000">
                                          <p:val>
                                            <p:strVal val="#ppt_y"/>
                                          </p:val>
                                        </p:tav>
                                      </p:tavLst>
                                    </p:anim>
                                    <p:anim calcmode="lin" valueType="num">
                                      <p:cBhvr>
                                        <p:cTn id="78" dur="750" fill="hold"/>
                                        <p:tgtEl>
                                          <p:spTgt spid="13"/>
                                        </p:tgtEl>
                                        <p:attrNameLst>
                                          <p:attrName>ppt_w</p:attrName>
                                        </p:attrNameLst>
                                      </p:cBhvr>
                                      <p:tavLst>
                                        <p:tav tm="0">
                                          <p:val>
                                            <p:fltVal val="0"/>
                                          </p:val>
                                        </p:tav>
                                        <p:tav tm="100000">
                                          <p:val>
                                            <p:strVal val="#ppt_w"/>
                                          </p:val>
                                        </p:tav>
                                      </p:tavLst>
                                    </p:anim>
                                    <p:anim calcmode="lin" valueType="num">
                                      <p:cBhvr>
                                        <p:cTn id="79" dur="750" fill="hold"/>
                                        <p:tgtEl>
                                          <p:spTgt spid="13"/>
                                        </p:tgtEl>
                                        <p:attrNameLst>
                                          <p:attrName>ppt_h</p:attrName>
                                        </p:attrNameLst>
                                      </p:cBhvr>
                                      <p:tavLst>
                                        <p:tav tm="0">
                                          <p:val>
                                            <p:strVal val="#ppt_h"/>
                                          </p:val>
                                        </p:tav>
                                        <p:tav tm="100000">
                                          <p:val>
                                            <p:strVal val="#ppt_h"/>
                                          </p:val>
                                        </p:tav>
                                      </p:tavLst>
                                    </p:anim>
                                  </p:childTnLst>
                                </p:cTn>
                              </p:par>
                              <p:par>
                                <p:cTn id="80" presetID="17" presetClass="entr" presetSubtype="8" fill="hold" grpId="0" nodeType="withEffect">
                                  <p:stCondLst>
                                    <p:cond delay="0"/>
                                  </p:stCondLst>
                                  <p:childTnLst>
                                    <p:set>
                                      <p:cBhvr>
                                        <p:cTn id="81" dur="1" fill="hold">
                                          <p:stCondLst>
                                            <p:cond delay="0"/>
                                          </p:stCondLst>
                                        </p:cTn>
                                        <p:tgtEl>
                                          <p:spTgt spid="14"/>
                                        </p:tgtEl>
                                        <p:attrNameLst>
                                          <p:attrName>style.visibility</p:attrName>
                                        </p:attrNameLst>
                                      </p:cBhvr>
                                      <p:to>
                                        <p:strVal val="visible"/>
                                      </p:to>
                                    </p:set>
                                    <p:anim calcmode="lin" valueType="num">
                                      <p:cBhvr>
                                        <p:cTn id="82" dur="750" fill="hold"/>
                                        <p:tgtEl>
                                          <p:spTgt spid="14"/>
                                        </p:tgtEl>
                                        <p:attrNameLst>
                                          <p:attrName>ppt_x</p:attrName>
                                        </p:attrNameLst>
                                      </p:cBhvr>
                                      <p:tavLst>
                                        <p:tav tm="0">
                                          <p:val>
                                            <p:strVal val="#ppt_x-#ppt_w/2"/>
                                          </p:val>
                                        </p:tav>
                                        <p:tav tm="100000">
                                          <p:val>
                                            <p:strVal val="#ppt_x"/>
                                          </p:val>
                                        </p:tav>
                                      </p:tavLst>
                                    </p:anim>
                                    <p:anim calcmode="lin" valueType="num">
                                      <p:cBhvr>
                                        <p:cTn id="83" dur="750" fill="hold"/>
                                        <p:tgtEl>
                                          <p:spTgt spid="14"/>
                                        </p:tgtEl>
                                        <p:attrNameLst>
                                          <p:attrName>ppt_y</p:attrName>
                                        </p:attrNameLst>
                                      </p:cBhvr>
                                      <p:tavLst>
                                        <p:tav tm="0">
                                          <p:val>
                                            <p:strVal val="#ppt_y"/>
                                          </p:val>
                                        </p:tav>
                                        <p:tav tm="100000">
                                          <p:val>
                                            <p:strVal val="#ppt_y"/>
                                          </p:val>
                                        </p:tav>
                                      </p:tavLst>
                                    </p:anim>
                                    <p:anim calcmode="lin" valueType="num">
                                      <p:cBhvr>
                                        <p:cTn id="84" dur="750" fill="hold"/>
                                        <p:tgtEl>
                                          <p:spTgt spid="14"/>
                                        </p:tgtEl>
                                        <p:attrNameLst>
                                          <p:attrName>ppt_w</p:attrName>
                                        </p:attrNameLst>
                                      </p:cBhvr>
                                      <p:tavLst>
                                        <p:tav tm="0">
                                          <p:val>
                                            <p:fltVal val="0"/>
                                          </p:val>
                                        </p:tav>
                                        <p:tav tm="100000">
                                          <p:val>
                                            <p:strVal val="#ppt_w"/>
                                          </p:val>
                                        </p:tav>
                                      </p:tavLst>
                                    </p:anim>
                                    <p:anim calcmode="lin" valueType="num">
                                      <p:cBhvr>
                                        <p:cTn id="85" dur="750" fill="hold"/>
                                        <p:tgtEl>
                                          <p:spTgt spid="14"/>
                                        </p:tgtEl>
                                        <p:attrNameLst>
                                          <p:attrName>ppt_h</p:attrName>
                                        </p:attrNameLst>
                                      </p:cBhvr>
                                      <p:tavLst>
                                        <p:tav tm="0">
                                          <p:val>
                                            <p:strVal val="#ppt_h"/>
                                          </p:val>
                                        </p:tav>
                                        <p:tav tm="100000">
                                          <p:val>
                                            <p:strVal val="#ppt_h"/>
                                          </p:val>
                                        </p:tav>
                                      </p:tavLst>
                                    </p:anim>
                                  </p:childTnLst>
                                </p:cTn>
                              </p:par>
                              <p:par>
                                <p:cTn id="86" presetID="17" presetClass="entr" presetSubtype="8" fill="hold" grpId="0" nodeType="withEffect">
                                  <p:stCondLst>
                                    <p:cond delay="0"/>
                                  </p:stCondLst>
                                  <p:childTnLst>
                                    <p:set>
                                      <p:cBhvr>
                                        <p:cTn id="87" dur="1" fill="hold">
                                          <p:stCondLst>
                                            <p:cond delay="0"/>
                                          </p:stCondLst>
                                        </p:cTn>
                                        <p:tgtEl>
                                          <p:spTgt spid="27"/>
                                        </p:tgtEl>
                                        <p:attrNameLst>
                                          <p:attrName>style.visibility</p:attrName>
                                        </p:attrNameLst>
                                      </p:cBhvr>
                                      <p:to>
                                        <p:strVal val="visible"/>
                                      </p:to>
                                    </p:set>
                                    <p:anim calcmode="lin" valueType="num">
                                      <p:cBhvr>
                                        <p:cTn id="88" dur="750" fill="hold"/>
                                        <p:tgtEl>
                                          <p:spTgt spid="27"/>
                                        </p:tgtEl>
                                        <p:attrNameLst>
                                          <p:attrName>ppt_x</p:attrName>
                                        </p:attrNameLst>
                                      </p:cBhvr>
                                      <p:tavLst>
                                        <p:tav tm="0">
                                          <p:val>
                                            <p:strVal val="#ppt_x-#ppt_w/2"/>
                                          </p:val>
                                        </p:tav>
                                        <p:tav tm="100000">
                                          <p:val>
                                            <p:strVal val="#ppt_x"/>
                                          </p:val>
                                        </p:tav>
                                      </p:tavLst>
                                    </p:anim>
                                    <p:anim calcmode="lin" valueType="num">
                                      <p:cBhvr>
                                        <p:cTn id="89" dur="750" fill="hold"/>
                                        <p:tgtEl>
                                          <p:spTgt spid="27"/>
                                        </p:tgtEl>
                                        <p:attrNameLst>
                                          <p:attrName>ppt_y</p:attrName>
                                        </p:attrNameLst>
                                      </p:cBhvr>
                                      <p:tavLst>
                                        <p:tav tm="0">
                                          <p:val>
                                            <p:strVal val="#ppt_y"/>
                                          </p:val>
                                        </p:tav>
                                        <p:tav tm="100000">
                                          <p:val>
                                            <p:strVal val="#ppt_y"/>
                                          </p:val>
                                        </p:tav>
                                      </p:tavLst>
                                    </p:anim>
                                    <p:anim calcmode="lin" valueType="num">
                                      <p:cBhvr>
                                        <p:cTn id="90" dur="750" fill="hold"/>
                                        <p:tgtEl>
                                          <p:spTgt spid="27"/>
                                        </p:tgtEl>
                                        <p:attrNameLst>
                                          <p:attrName>ppt_w</p:attrName>
                                        </p:attrNameLst>
                                      </p:cBhvr>
                                      <p:tavLst>
                                        <p:tav tm="0">
                                          <p:val>
                                            <p:fltVal val="0"/>
                                          </p:val>
                                        </p:tav>
                                        <p:tav tm="100000">
                                          <p:val>
                                            <p:strVal val="#ppt_w"/>
                                          </p:val>
                                        </p:tav>
                                      </p:tavLst>
                                    </p:anim>
                                    <p:anim calcmode="lin" valueType="num">
                                      <p:cBhvr>
                                        <p:cTn id="91" dur="750" fill="hold"/>
                                        <p:tgtEl>
                                          <p:spTgt spid="27"/>
                                        </p:tgtEl>
                                        <p:attrNameLst>
                                          <p:attrName>ppt_h</p:attrName>
                                        </p:attrNameLst>
                                      </p:cBhvr>
                                      <p:tavLst>
                                        <p:tav tm="0">
                                          <p:val>
                                            <p:strVal val="#ppt_h"/>
                                          </p:val>
                                        </p:tav>
                                        <p:tav tm="100000">
                                          <p:val>
                                            <p:strVal val="#ppt_h"/>
                                          </p:val>
                                        </p:tav>
                                      </p:tavLst>
                                    </p:anim>
                                  </p:childTnLst>
                                </p:cTn>
                              </p:par>
                              <p:par>
                                <p:cTn id="92" presetID="17" presetClass="entr" presetSubtype="8" fill="hold" grpId="0" nodeType="withEffect">
                                  <p:stCondLst>
                                    <p:cond delay="0"/>
                                  </p:stCondLst>
                                  <p:childTnLst>
                                    <p:set>
                                      <p:cBhvr>
                                        <p:cTn id="93" dur="1" fill="hold">
                                          <p:stCondLst>
                                            <p:cond delay="0"/>
                                          </p:stCondLst>
                                        </p:cTn>
                                        <p:tgtEl>
                                          <p:spTgt spid="25"/>
                                        </p:tgtEl>
                                        <p:attrNameLst>
                                          <p:attrName>style.visibility</p:attrName>
                                        </p:attrNameLst>
                                      </p:cBhvr>
                                      <p:to>
                                        <p:strVal val="visible"/>
                                      </p:to>
                                    </p:set>
                                    <p:anim calcmode="lin" valueType="num">
                                      <p:cBhvr>
                                        <p:cTn id="94" dur="750" fill="hold"/>
                                        <p:tgtEl>
                                          <p:spTgt spid="25"/>
                                        </p:tgtEl>
                                        <p:attrNameLst>
                                          <p:attrName>ppt_x</p:attrName>
                                        </p:attrNameLst>
                                      </p:cBhvr>
                                      <p:tavLst>
                                        <p:tav tm="0">
                                          <p:val>
                                            <p:strVal val="#ppt_x-#ppt_w/2"/>
                                          </p:val>
                                        </p:tav>
                                        <p:tav tm="100000">
                                          <p:val>
                                            <p:strVal val="#ppt_x"/>
                                          </p:val>
                                        </p:tav>
                                      </p:tavLst>
                                    </p:anim>
                                    <p:anim calcmode="lin" valueType="num">
                                      <p:cBhvr>
                                        <p:cTn id="95" dur="750" fill="hold"/>
                                        <p:tgtEl>
                                          <p:spTgt spid="25"/>
                                        </p:tgtEl>
                                        <p:attrNameLst>
                                          <p:attrName>ppt_y</p:attrName>
                                        </p:attrNameLst>
                                      </p:cBhvr>
                                      <p:tavLst>
                                        <p:tav tm="0">
                                          <p:val>
                                            <p:strVal val="#ppt_y"/>
                                          </p:val>
                                        </p:tav>
                                        <p:tav tm="100000">
                                          <p:val>
                                            <p:strVal val="#ppt_y"/>
                                          </p:val>
                                        </p:tav>
                                      </p:tavLst>
                                    </p:anim>
                                    <p:anim calcmode="lin" valueType="num">
                                      <p:cBhvr>
                                        <p:cTn id="96" dur="750" fill="hold"/>
                                        <p:tgtEl>
                                          <p:spTgt spid="25"/>
                                        </p:tgtEl>
                                        <p:attrNameLst>
                                          <p:attrName>ppt_w</p:attrName>
                                        </p:attrNameLst>
                                      </p:cBhvr>
                                      <p:tavLst>
                                        <p:tav tm="0">
                                          <p:val>
                                            <p:fltVal val="0"/>
                                          </p:val>
                                        </p:tav>
                                        <p:tav tm="100000">
                                          <p:val>
                                            <p:strVal val="#ppt_w"/>
                                          </p:val>
                                        </p:tav>
                                      </p:tavLst>
                                    </p:anim>
                                    <p:anim calcmode="lin" valueType="num">
                                      <p:cBhvr>
                                        <p:cTn id="97" dur="750" fill="hold"/>
                                        <p:tgtEl>
                                          <p:spTgt spid="25"/>
                                        </p:tgtEl>
                                        <p:attrNameLst>
                                          <p:attrName>ppt_h</p:attrName>
                                        </p:attrNameLst>
                                      </p:cBhvr>
                                      <p:tavLst>
                                        <p:tav tm="0">
                                          <p:val>
                                            <p:strVal val="#ppt_h"/>
                                          </p:val>
                                        </p:tav>
                                        <p:tav tm="100000">
                                          <p:val>
                                            <p:strVal val="#ppt_h"/>
                                          </p:val>
                                        </p:tav>
                                      </p:tavLst>
                                    </p:anim>
                                  </p:childTnLst>
                                </p:cTn>
                              </p:par>
                              <p:par>
                                <p:cTn id="98" presetID="17" presetClass="entr" presetSubtype="8" fill="hold" grpId="0" nodeType="withEffect">
                                  <p:stCondLst>
                                    <p:cond delay="0"/>
                                  </p:stCondLst>
                                  <p:childTnLst>
                                    <p:set>
                                      <p:cBhvr>
                                        <p:cTn id="99" dur="1" fill="hold">
                                          <p:stCondLst>
                                            <p:cond delay="0"/>
                                          </p:stCondLst>
                                        </p:cTn>
                                        <p:tgtEl>
                                          <p:spTgt spid="26"/>
                                        </p:tgtEl>
                                        <p:attrNameLst>
                                          <p:attrName>style.visibility</p:attrName>
                                        </p:attrNameLst>
                                      </p:cBhvr>
                                      <p:to>
                                        <p:strVal val="visible"/>
                                      </p:to>
                                    </p:set>
                                    <p:anim calcmode="lin" valueType="num">
                                      <p:cBhvr>
                                        <p:cTn id="100" dur="750" fill="hold"/>
                                        <p:tgtEl>
                                          <p:spTgt spid="26"/>
                                        </p:tgtEl>
                                        <p:attrNameLst>
                                          <p:attrName>ppt_x</p:attrName>
                                        </p:attrNameLst>
                                      </p:cBhvr>
                                      <p:tavLst>
                                        <p:tav tm="0">
                                          <p:val>
                                            <p:strVal val="#ppt_x-#ppt_w/2"/>
                                          </p:val>
                                        </p:tav>
                                        <p:tav tm="100000">
                                          <p:val>
                                            <p:strVal val="#ppt_x"/>
                                          </p:val>
                                        </p:tav>
                                      </p:tavLst>
                                    </p:anim>
                                    <p:anim calcmode="lin" valueType="num">
                                      <p:cBhvr>
                                        <p:cTn id="101" dur="750" fill="hold"/>
                                        <p:tgtEl>
                                          <p:spTgt spid="26"/>
                                        </p:tgtEl>
                                        <p:attrNameLst>
                                          <p:attrName>ppt_y</p:attrName>
                                        </p:attrNameLst>
                                      </p:cBhvr>
                                      <p:tavLst>
                                        <p:tav tm="0">
                                          <p:val>
                                            <p:strVal val="#ppt_y"/>
                                          </p:val>
                                        </p:tav>
                                        <p:tav tm="100000">
                                          <p:val>
                                            <p:strVal val="#ppt_y"/>
                                          </p:val>
                                        </p:tav>
                                      </p:tavLst>
                                    </p:anim>
                                    <p:anim calcmode="lin" valueType="num">
                                      <p:cBhvr>
                                        <p:cTn id="102" dur="750" fill="hold"/>
                                        <p:tgtEl>
                                          <p:spTgt spid="26"/>
                                        </p:tgtEl>
                                        <p:attrNameLst>
                                          <p:attrName>ppt_w</p:attrName>
                                        </p:attrNameLst>
                                      </p:cBhvr>
                                      <p:tavLst>
                                        <p:tav tm="0">
                                          <p:val>
                                            <p:fltVal val="0"/>
                                          </p:val>
                                        </p:tav>
                                        <p:tav tm="100000">
                                          <p:val>
                                            <p:strVal val="#ppt_w"/>
                                          </p:val>
                                        </p:tav>
                                      </p:tavLst>
                                    </p:anim>
                                    <p:anim calcmode="lin" valueType="num">
                                      <p:cBhvr>
                                        <p:cTn id="103" dur="750" fill="hold"/>
                                        <p:tgtEl>
                                          <p:spTgt spid="26"/>
                                        </p:tgtEl>
                                        <p:attrNameLst>
                                          <p:attrName>ppt_h</p:attrName>
                                        </p:attrNameLst>
                                      </p:cBhvr>
                                      <p:tavLst>
                                        <p:tav tm="0">
                                          <p:val>
                                            <p:strVal val="#ppt_h"/>
                                          </p:val>
                                        </p:tav>
                                        <p:tav tm="100000">
                                          <p:val>
                                            <p:strVal val="#ppt_h"/>
                                          </p:val>
                                        </p:tav>
                                      </p:tavLst>
                                    </p:anim>
                                  </p:childTnLst>
                                </p:cTn>
                              </p:par>
                              <p:par>
                                <p:cTn id="104" presetID="17" presetClass="entr" presetSubtype="8" fill="hold" grpId="0" nodeType="withEffect">
                                  <p:stCondLst>
                                    <p:cond delay="0"/>
                                  </p:stCondLst>
                                  <p:childTnLst>
                                    <p:set>
                                      <p:cBhvr>
                                        <p:cTn id="105" dur="1" fill="hold">
                                          <p:stCondLst>
                                            <p:cond delay="0"/>
                                          </p:stCondLst>
                                        </p:cTn>
                                        <p:tgtEl>
                                          <p:spTgt spid="35"/>
                                        </p:tgtEl>
                                        <p:attrNameLst>
                                          <p:attrName>style.visibility</p:attrName>
                                        </p:attrNameLst>
                                      </p:cBhvr>
                                      <p:to>
                                        <p:strVal val="visible"/>
                                      </p:to>
                                    </p:set>
                                    <p:anim calcmode="lin" valueType="num">
                                      <p:cBhvr>
                                        <p:cTn id="106" dur="750" fill="hold"/>
                                        <p:tgtEl>
                                          <p:spTgt spid="35"/>
                                        </p:tgtEl>
                                        <p:attrNameLst>
                                          <p:attrName>ppt_x</p:attrName>
                                        </p:attrNameLst>
                                      </p:cBhvr>
                                      <p:tavLst>
                                        <p:tav tm="0">
                                          <p:val>
                                            <p:strVal val="#ppt_x-#ppt_w/2"/>
                                          </p:val>
                                        </p:tav>
                                        <p:tav tm="100000">
                                          <p:val>
                                            <p:strVal val="#ppt_x"/>
                                          </p:val>
                                        </p:tav>
                                      </p:tavLst>
                                    </p:anim>
                                    <p:anim calcmode="lin" valueType="num">
                                      <p:cBhvr>
                                        <p:cTn id="107" dur="750" fill="hold"/>
                                        <p:tgtEl>
                                          <p:spTgt spid="35"/>
                                        </p:tgtEl>
                                        <p:attrNameLst>
                                          <p:attrName>ppt_y</p:attrName>
                                        </p:attrNameLst>
                                      </p:cBhvr>
                                      <p:tavLst>
                                        <p:tav tm="0">
                                          <p:val>
                                            <p:strVal val="#ppt_y"/>
                                          </p:val>
                                        </p:tav>
                                        <p:tav tm="100000">
                                          <p:val>
                                            <p:strVal val="#ppt_y"/>
                                          </p:val>
                                        </p:tav>
                                      </p:tavLst>
                                    </p:anim>
                                    <p:anim calcmode="lin" valueType="num">
                                      <p:cBhvr>
                                        <p:cTn id="108" dur="750" fill="hold"/>
                                        <p:tgtEl>
                                          <p:spTgt spid="35"/>
                                        </p:tgtEl>
                                        <p:attrNameLst>
                                          <p:attrName>ppt_w</p:attrName>
                                        </p:attrNameLst>
                                      </p:cBhvr>
                                      <p:tavLst>
                                        <p:tav tm="0">
                                          <p:val>
                                            <p:fltVal val="0"/>
                                          </p:val>
                                        </p:tav>
                                        <p:tav tm="100000">
                                          <p:val>
                                            <p:strVal val="#ppt_w"/>
                                          </p:val>
                                        </p:tav>
                                      </p:tavLst>
                                    </p:anim>
                                    <p:anim calcmode="lin" valueType="num">
                                      <p:cBhvr>
                                        <p:cTn id="109" dur="750" fill="hold"/>
                                        <p:tgtEl>
                                          <p:spTgt spid="35"/>
                                        </p:tgtEl>
                                        <p:attrNameLst>
                                          <p:attrName>ppt_h</p:attrName>
                                        </p:attrNameLst>
                                      </p:cBhvr>
                                      <p:tavLst>
                                        <p:tav tm="0">
                                          <p:val>
                                            <p:strVal val="#ppt_h"/>
                                          </p:val>
                                        </p:tav>
                                        <p:tav tm="100000">
                                          <p:val>
                                            <p:strVal val="#ppt_h"/>
                                          </p:val>
                                        </p:tav>
                                      </p:tavLst>
                                    </p:anim>
                                  </p:childTnLst>
                                </p:cTn>
                              </p:par>
                              <p:par>
                                <p:cTn id="110" presetID="17" presetClass="entr" presetSubtype="8" fill="hold" grpId="0" nodeType="withEffect">
                                  <p:stCondLst>
                                    <p:cond delay="0"/>
                                  </p:stCondLst>
                                  <p:childTnLst>
                                    <p:set>
                                      <p:cBhvr>
                                        <p:cTn id="111" dur="1" fill="hold">
                                          <p:stCondLst>
                                            <p:cond delay="0"/>
                                          </p:stCondLst>
                                        </p:cTn>
                                        <p:tgtEl>
                                          <p:spTgt spid="33"/>
                                        </p:tgtEl>
                                        <p:attrNameLst>
                                          <p:attrName>style.visibility</p:attrName>
                                        </p:attrNameLst>
                                      </p:cBhvr>
                                      <p:to>
                                        <p:strVal val="visible"/>
                                      </p:to>
                                    </p:set>
                                    <p:anim calcmode="lin" valueType="num">
                                      <p:cBhvr>
                                        <p:cTn id="112" dur="750" fill="hold"/>
                                        <p:tgtEl>
                                          <p:spTgt spid="33"/>
                                        </p:tgtEl>
                                        <p:attrNameLst>
                                          <p:attrName>ppt_x</p:attrName>
                                        </p:attrNameLst>
                                      </p:cBhvr>
                                      <p:tavLst>
                                        <p:tav tm="0">
                                          <p:val>
                                            <p:strVal val="#ppt_x-#ppt_w/2"/>
                                          </p:val>
                                        </p:tav>
                                        <p:tav tm="100000">
                                          <p:val>
                                            <p:strVal val="#ppt_x"/>
                                          </p:val>
                                        </p:tav>
                                      </p:tavLst>
                                    </p:anim>
                                    <p:anim calcmode="lin" valueType="num">
                                      <p:cBhvr>
                                        <p:cTn id="113" dur="750" fill="hold"/>
                                        <p:tgtEl>
                                          <p:spTgt spid="33"/>
                                        </p:tgtEl>
                                        <p:attrNameLst>
                                          <p:attrName>ppt_y</p:attrName>
                                        </p:attrNameLst>
                                      </p:cBhvr>
                                      <p:tavLst>
                                        <p:tav tm="0">
                                          <p:val>
                                            <p:strVal val="#ppt_y"/>
                                          </p:val>
                                        </p:tav>
                                        <p:tav tm="100000">
                                          <p:val>
                                            <p:strVal val="#ppt_y"/>
                                          </p:val>
                                        </p:tav>
                                      </p:tavLst>
                                    </p:anim>
                                    <p:anim calcmode="lin" valueType="num">
                                      <p:cBhvr>
                                        <p:cTn id="114" dur="750" fill="hold"/>
                                        <p:tgtEl>
                                          <p:spTgt spid="33"/>
                                        </p:tgtEl>
                                        <p:attrNameLst>
                                          <p:attrName>ppt_w</p:attrName>
                                        </p:attrNameLst>
                                      </p:cBhvr>
                                      <p:tavLst>
                                        <p:tav tm="0">
                                          <p:val>
                                            <p:fltVal val="0"/>
                                          </p:val>
                                        </p:tav>
                                        <p:tav tm="100000">
                                          <p:val>
                                            <p:strVal val="#ppt_w"/>
                                          </p:val>
                                        </p:tav>
                                      </p:tavLst>
                                    </p:anim>
                                    <p:anim calcmode="lin" valueType="num">
                                      <p:cBhvr>
                                        <p:cTn id="115" dur="750" fill="hold"/>
                                        <p:tgtEl>
                                          <p:spTgt spid="33"/>
                                        </p:tgtEl>
                                        <p:attrNameLst>
                                          <p:attrName>ppt_h</p:attrName>
                                        </p:attrNameLst>
                                      </p:cBhvr>
                                      <p:tavLst>
                                        <p:tav tm="0">
                                          <p:val>
                                            <p:strVal val="#ppt_h"/>
                                          </p:val>
                                        </p:tav>
                                        <p:tav tm="100000">
                                          <p:val>
                                            <p:strVal val="#ppt_h"/>
                                          </p:val>
                                        </p:tav>
                                      </p:tavLst>
                                    </p:anim>
                                  </p:childTnLst>
                                </p:cTn>
                              </p:par>
                              <p:par>
                                <p:cTn id="116" presetID="17" presetClass="entr" presetSubtype="8" fill="hold" grpId="0" nodeType="withEffect">
                                  <p:stCondLst>
                                    <p:cond delay="0"/>
                                  </p:stCondLst>
                                  <p:childTnLst>
                                    <p:set>
                                      <p:cBhvr>
                                        <p:cTn id="117" dur="1" fill="hold">
                                          <p:stCondLst>
                                            <p:cond delay="0"/>
                                          </p:stCondLst>
                                        </p:cTn>
                                        <p:tgtEl>
                                          <p:spTgt spid="34"/>
                                        </p:tgtEl>
                                        <p:attrNameLst>
                                          <p:attrName>style.visibility</p:attrName>
                                        </p:attrNameLst>
                                      </p:cBhvr>
                                      <p:to>
                                        <p:strVal val="visible"/>
                                      </p:to>
                                    </p:set>
                                    <p:anim calcmode="lin" valueType="num">
                                      <p:cBhvr>
                                        <p:cTn id="118" dur="750" fill="hold"/>
                                        <p:tgtEl>
                                          <p:spTgt spid="34"/>
                                        </p:tgtEl>
                                        <p:attrNameLst>
                                          <p:attrName>ppt_x</p:attrName>
                                        </p:attrNameLst>
                                      </p:cBhvr>
                                      <p:tavLst>
                                        <p:tav tm="0">
                                          <p:val>
                                            <p:strVal val="#ppt_x-#ppt_w/2"/>
                                          </p:val>
                                        </p:tav>
                                        <p:tav tm="100000">
                                          <p:val>
                                            <p:strVal val="#ppt_x"/>
                                          </p:val>
                                        </p:tav>
                                      </p:tavLst>
                                    </p:anim>
                                    <p:anim calcmode="lin" valueType="num">
                                      <p:cBhvr>
                                        <p:cTn id="119" dur="750" fill="hold"/>
                                        <p:tgtEl>
                                          <p:spTgt spid="34"/>
                                        </p:tgtEl>
                                        <p:attrNameLst>
                                          <p:attrName>ppt_y</p:attrName>
                                        </p:attrNameLst>
                                      </p:cBhvr>
                                      <p:tavLst>
                                        <p:tav tm="0">
                                          <p:val>
                                            <p:strVal val="#ppt_y"/>
                                          </p:val>
                                        </p:tav>
                                        <p:tav tm="100000">
                                          <p:val>
                                            <p:strVal val="#ppt_y"/>
                                          </p:val>
                                        </p:tav>
                                      </p:tavLst>
                                    </p:anim>
                                    <p:anim calcmode="lin" valueType="num">
                                      <p:cBhvr>
                                        <p:cTn id="120" dur="750" fill="hold"/>
                                        <p:tgtEl>
                                          <p:spTgt spid="34"/>
                                        </p:tgtEl>
                                        <p:attrNameLst>
                                          <p:attrName>ppt_w</p:attrName>
                                        </p:attrNameLst>
                                      </p:cBhvr>
                                      <p:tavLst>
                                        <p:tav tm="0">
                                          <p:val>
                                            <p:fltVal val="0"/>
                                          </p:val>
                                        </p:tav>
                                        <p:tav tm="100000">
                                          <p:val>
                                            <p:strVal val="#ppt_w"/>
                                          </p:val>
                                        </p:tav>
                                      </p:tavLst>
                                    </p:anim>
                                    <p:anim calcmode="lin" valueType="num">
                                      <p:cBhvr>
                                        <p:cTn id="121" dur="750" fill="hold"/>
                                        <p:tgtEl>
                                          <p:spTgt spid="34"/>
                                        </p:tgtEl>
                                        <p:attrNameLst>
                                          <p:attrName>ppt_h</p:attrName>
                                        </p:attrNameLst>
                                      </p:cBhvr>
                                      <p:tavLst>
                                        <p:tav tm="0">
                                          <p:val>
                                            <p:strVal val="#ppt_h"/>
                                          </p:val>
                                        </p:tav>
                                        <p:tav tm="100000">
                                          <p:val>
                                            <p:strVal val="#ppt_h"/>
                                          </p:val>
                                        </p:tav>
                                      </p:tavLst>
                                    </p:anim>
                                  </p:childTnLst>
                                </p:cTn>
                              </p:par>
                            </p:childTnLst>
                          </p:cTn>
                        </p:par>
                        <p:par>
                          <p:cTn id="122" fill="hold">
                            <p:stCondLst>
                              <p:cond delay="3750"/>
                            </p:stCondLst>
                            <p:childTnLst>
                              <p:par>
                                <p:cTn id="123" presetID="42" presetClass="entr" presetSubtype="0" fill="hold" grpId="0" nodeType="afterEffect">
                                  <p:stCondLst>
                                    <p:cond delay="0"/>
                                  </p:stCondLst>
                                  <p:childTnLst>
                                    <p:set>
                                      <p:cBhvr>
                                        <p:cTn id="124" dur="1" fill="hold">
                                          <p:stCondLst>
                                            <p:cond delay="0"/>
                                          </p:stCondLst>
                                        </p:cTn>
                                        <p:tgtEl>
                                          <p:spTgt spid="56"/>
                                        </p:tgtEl>
                                        <p:attrNameLst>
                                          <p:attrName>style.visibility</p:attrName>
                                        </p:attrNameLst>
                                      </p:cBhvr>
                                      <p:to>
                                        <p:strVal val="visible"/>
                                      </p:to>
                                    </p:set>
                                    <p:animEffect transition="in" filter="fade">
                                      <p:cBhvr>
                                        <p:cTn id="125" dur="500"/>
                                        <p:tgtEl>
                                          <p:spTgt spid="56"/>
                                        </p:tgtEl>
                                      </p:cBhvr>
                                    </p:animEffect>
                                    <p:anim calcmode="lin" valueType="num">
                                      <p:cBhvr>
                                        <p:cTn id="126" dur="500" fill="hold"/>
                                        <p:tgtEl>
                                          <p:spTgt spid="56"/>
                                        </p:tgtEl>
                                        <p:attrNameLst>
                                          <p:attrName>ppt_x</p:attrName>
                                        </p:attrNameLst>
                                      </p:cBhvr>
                                      <p:tavLst>
                                        <p:tav tm="0">
                                          <p:val>
                                            <p:strVal val="#ppt_x"/>
                                          </p:val>
                                        </p:tav>
                                        <p:tav tm="100000">
                                          <p:val>
                                            <p:strVal val="#ppt_x"/>
                                          </p:val>
                                        </p:tav>
                                      </p:tavLst>
                                    </p:anim>
                                    <p:anim calcmode="lin" valueType="num">
                                      <p:cBhvr>
                                        <p:cTn id="127" dur="500" fill="hold"/>
                                        <p:tgtEl>
                                          <p:spTgt spid="56"/>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55"/>
                                        </p:tgtEl>
                                        <p:attrNameLst>
                                          <p:attrName>style.visibility</p:attrName>
                                        </p:attrNameLst>
                                      </p:cBhvr>
                                      <p:to>
                                        <p:strVal val="visible"/>
                                      </p:to>
                                    </p:set>
                                    <p:animEffect transition="in" filter="fade">
                                      <p:cBhvr>
                                        <p:cTn id="130" dur="500"/>
                                        <p:tgtEl>
                                          <p:spTgt spid="55"/>
                                        </p:tgtEl>
                                      </p:cBhvr>
                                    </p:animEffect>
                                    <p:anim calcmode="lin" valueType="num">
                                      <p:cBhvr>
                                        <p:cTn id="131" dur="500" fill="hold"/>
                                        <p:tgtEl>
                                          <p:spTgt spid="55"/>
                                        </p:tgtEl>
                                        <p:attrNameLst>
                                          <p:attrName>ppt_x</p:attrName>
                                        </p:attrNameLst>
                                      </p:cBhvr>
                                      <p:tavLst>
                                        <p:tav tm="0">
                                          <p:val>
                                            <p:strVal val="#ppt_x"/>
                                          </p:val>
                                        </p:tav>
                                        <p:tav tm="100000">
                                          <p:val>
                                            <p:strVal val="#ppt_x"/>
                                          </p:val>
                                        </p:tav>
                                      </p:tavLst>
                                    </p:anim>
                                    <p:anim calcmode="lin" valueType="num">
                                      <p:cBhvr>
                                        <p:cTn id="132" dur="500" fill="hold"/>
                                        <p:tgtEl>
                                          <p:spTgt spid="55"/>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54"/>
                                        </p:tgtEl>
                                        <p:attrNameLst>
                                          <p:attrName>style.visibility</p:attrName>
                                        </p:attrNameLst>
                                      </p:cBhvr>
                                      <p:to>
                                        <p:strVal val="visible"/>
                                      </p:to>
                                    </p:set>
                                    <p:animEffect transition="in" filter="fade">
                                      <p:cBhvr>
                                        <p:cTn id="135" dur="500"/>
                                        <p:tgtEl>
                                          <p:spTgt spid="54"/>
                                        </p:tgtEl>
                                      </p:cBhvr>
                                    </p:animEffect>
                                    <p:anim calcmode="lin" valueType="num">
                                      <p:cBhvr>
                                        <p:cTn id="136" dur="500" fill="hold"/>
                                        <p:tgtEl>
                                          <p:spTgt spid="54"/>
                                        </p:tgtEl>
                                        <p:attrNameLst>
                                          <p:attrName>ppt_x</p:attrName>
                                        </p:attrNameLst>
                                      </p:cBhvr>
                                      <p:tavLst>
                                        <p:tav tm="0">
                                          <p:val>
                                            <p:strVal val="#ppt_x"/>
                                          </p:val>
                                        </p:tav>
                                        <p:tav tm="100000">
                                          <p:val>
                                            <p:strVal val="#ppt_x"/>
                                          </p:val>
                                        </p:tav>
                                      </p:tavLst>
                                    </p:anim>
                                    <p:anim calcmode="lin" valueType="num">
                                      <p:cBhvr>
                                        <p:cTn id="137" dur="500" fill="hold"/>
                                        <p:tgtEl>
                                          <p:spTgt spid="54"/>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53"/>
                                        </p:tgtEl>
                                        <p:attrNameLst>
                                          <p:attrName>style.visibility</p:attrName>
                                        </p:attrNameLst>
                                      </p:cBhvr>
                                      <p:to>
                                        <p:strVal val="visible"/>
                                      </p:to>
                                    </p:set>
                                    <p:animEffect transition="in" filter="fade">
                                      <p:cBhvr>
                                        <p:cTn id="140" dur="500"/>
                                        <p:tgtEl>
                                          <p:spTgt spid="53"/>
                                        </p:tgtEl>
                                      </p:cBhvr>
                                    </p:animEffect>
                                    <p:anim calcmode="lin" valueType="num">
                                      <p:cBhvr>
                                        <p:cTn id="141" dur="500" fill="hold"/>
                                        <p:tgtEl>
                                          <p:spTgt spid="53"/>
                                        </p:tgtEl>
                                        <p:attrNameLst>
                                          <p:attrName>ppt_x</p:attrName>
                                        </p:attrNameLst>
                                      </p:cBhvr>
                                      <p:tavLst>
                                        <p:tav tm="0">
                                          <p:val>
                                            <p:strVal val="#ppt_x"/>
                                          </p:val>
                                        </p:tav>
                                        <p:tav tm="100000">
                                          <p:val>
                                            <p:strVal val="#ppt_x"/>
                                          </p:val>
                                        </p:tav>
                                      </p:tavLst>
                                    </p:anim>
                                    <p:anim calcmode="lin" valueType="num">
                                      <p:cBhvr>
                                        <p:cTn id="142" dur="500" fill="hold"/>
                                        <p:tgtEl>
                                          <p:spTgt spid="53"/>
                                        </p:tgtEl>
                                        <p:attrNameLst>
                                          <p:attrName>ppt_y</p:attrName>
                                        </p:attrNameLst>
                                      </p:cBhvr>
                                      <p:tavLst>
                                        <p:tav tm="0">
                                          <p:val>
                                            <p:strVal val="#ppt_y+.1"/>
                                          </p:val>
                                        </p:tav>
                                        <p:tav tm="100000">
                                          <p:val>
                                            <p:strVal val="#ppt_y"/>
                                          </p:val>
                                        </p:tav>
                                      </p:tavLst>
                                    </p:anim>
                                  </p:childTnLst>
                                </p:cTn>
                              </p:par>
                              <p:par>
                                <p:cTn id="143" presetID="42" presetClass="entr" presetSubtype="0" fill="hold" grpId="0" nodeType="withEffect">
                                  <p:stCondLst>
                                    <p:cond delay="0"/>
                                  </p:stCondLst>
                                  <p:childTnLst>
                                    <p:set>
                                      <p:cBhvr>
                                        <p:cTn id="144" dur="1" fill="hold">
                                          <p:stCondLst>
                                            <p:cond delay="0"/>
                                          </p:stCondLst>
                                        </p:cTn>
                                        <p:tgtEl>
                                          <p:spTgt spid="57"/>
                                        </p:tgtEl>
                                        <p:attrNameLst>
                                          <p:attrName>style.visibility</p:attrName>
                                        </p:attrNameLst>
                                      </p:cBhvr>
                                      <p:to>
                                        <p:strVal val="visible"/>
                                      </p:to>
                                    </p:set>
                                    <p:animEffect transition="in" filter="fade">
                                      <p:cBhvr>
                                        <p:cTn id="145" dur="750"/>
                                        <p:tgtEl>
                                          <p:spTgt spid="57"/>
                                        </p:tgtEl>
                                      </p:cBhvr>
                                    </p:animEffect>
                                    <p:anim calcmode="lin" valueType="num">
                                      <p:cBhvr>
                                        <p:cTn id="146" dur="750" fill="hold"/>
                                        <p:tgtEl>
                                          <p:spTgt spid="57"/>
                                        </p:tgtEl>
                                        <p:attrNameLst>
                                          <p:attrName>ppt_x</p:attrName>
                                        </p:attrNameLst>
                                      </p:cBhvr>
                                      <p:tavLst>
                                        <p:tav tm="0">
                                          <p:val>
                                            <p:strVal val="#ppt_x"/>
                                          </p:val>
                                        </p:tav>
                                        <p:tav tm="100000">
                                          <p:val>
                                            <p:strVal val="#ppt_x"/>
                                          </p:val>
                                        </p:tav>
                                      </p:tavLst>
                                    </p:anim>
                                    <p:anim calcmode="lin" valueType="num">
                                      <p:cBhvr>
                                        <p:cTn id="147" dur="75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3" grpId="0" animBg="1"/>
      <p:bldP spid="14" grpId="0" animBg="1"/>
      <p:bldP spid="15" grpId="0" animBg="1"/>
      <p:bldP spid="25" grpId="0" animBg="1"/>
      <p:bldP spid="26" grpId="0" animBg="1"/>
      <p:bldP spid="27" grpId="0" animBg="1"/>
      <p:bldP spid="33" grpId="0" animBg="1"/>
      <p:bldP spid="34" grpId="0" animBg="1"/>
      <p:bldP spid="35" grpId="0" animBg="1"/>
      <p:bldP spid="53" grpId="0"/>
      <p:bldP spid="54" grpId="0"/>
      <p:bldP spid="55" grpId="0"/>
      <p:bldP spid="56" grpId="0"/>
      <p:bldP spid="57" grpId="0"/>
      <p:bldP spid="58" grpId="0" animBg="1"/>
      <p:bldP spid="59" grpId="0" animBg="1"/>
      <p:bldP spid="60" grpId="0" animBg="1"/>
      <p:bldP spid="61" grpId="0" animBg="1"/>
      <p:bldP spid="62" grpId="0" animBg="1"/>
      <p:bldP spid="63" grpId="0"/>
      <p:bldP spid="64" grpId="0" animBg="1"/>
      <p:bldP spid="65" grpId="0"/>
      <p:bldP spid="66" grpId="0" animBg="1"/>
      <p:bldP spid="67" grpId="0"/>
      <p:bldP spid="68" grpId="0" animBg="1"/>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1301"/>
          <p:cNvSpPr>
            <a:spLocks noChangeArrowheads="1"/>
          </p:cNvSpPr>
          <p:nvPr/>
        </p:nvSpPr>
        <p:spPr bwMode="auto">
          <a:xfrm>
            <a:off x="3792141" y="2042169"/>
            <a:ext cx="1571625" cy="157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5" name="Shape 1302"/>
          <p:cNvSpPr>
            <a:spLocks/>
          </p:cNvSpPr>
          <p:nvPr/>
        </p:nvSpPr>
        <p:spPr bwMode="auto">
          <a:xfrm>
            <a:off x="4935142" y="1217430"/>
            <a:ext cx="714375" cy="714472"/>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a:noFill/>
          </a:ln>
          <a:extLst/>
        </p:spPr>
        <p:txBody>
          <a:bodyPr lIns="0" tIns="0" rIns="0" bIns="0" anchor="ctr"/>
          <a:lstStyle/>
          <a:p>
            <a:pPr algn="ctr" defTabSz="438150"/>
            <a:r>
              <a:rPr lang="en-US" altLang="zh-CN" b="1" dirty="0">
                <a:solidFill>
                  <a:schemeClr val="bg1"/>
                </a:solidFill>
                <a:latin typeface="微软雅黑" panose="020B0503020204020204" pitchFamily="34" charset="-122"/>
                <a:ea typeface="微软雅黑" panose="020B0503020204020204" pitchFamily="34" charset="-122"/>
                <a:cs typeface="Lato Light"/>
                <a:sym typeface="Century Gothic" panose="020B0502020202020204" pitchFamily="34" charset="0"/>
              </a:rPr>
              <a:t>0</a:t>
            </a:r>
            <a:r>
              <a:rPr lang="zh-CN" altLang="zh-CN" b="1" dirty="0">
                <a:solidFill>
                  <a:schemeClr val="bg1"/>
                </a:solidFill>
                <a:latin typeface="微软雅黑" panose="020B0503020204020204" pitchFamily="34" charset="-122"/>
                <a:ea typeface="微软雅黑" panose="020B0503020204020204" pitchFamily="34" charset="-122"/>
                <a:cs typeface="Lato Light"/>
                <a:sym typeface="Century Gothic" panose="020B0502020202020204" pitchFamily="34" charset="0"/>
              </a:rPr>
              <a:t>2</a:t>
            </a:r>
          </a:p>
        </p:txBody>
      </p:sp>
      <p:sp>
        <p:nvSpPr>
          <p:cNvPr id="6" name="Shape 1305"/>
          <p:cNvSpPr/>
          <p:nvPr/>
        </p:nvSpPr>
        <p:spPr bwMode="auto">
          <a:xfrm>
            <a:off x="4329114" y="1368660"/>
            <a:ext cx="503634" cy="22625"/>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solidFill>
            <a:srgbClr val="9C9088"/>
          </a:solidFill>
          <a:ln w="38100" cap="flat">
            <a:solidFill>
              <a:srgbClr val="9C9088"/>
            </a:solidFill>
            <a:prstDash val="solid"/>
            <a:miter lim="400000"/>
            <a:tailEnd type="triangle" w="med" len="med"/>
          </a:ln>
          <a:effectLst/>
        </p:spPr>
        <p:txBody>
          <a:bodyPr lIns="0" tIns="0" rIns="0" bIns="0" anchor="ctr"/>
          <a:lstStyle/>
          <a:p>
            <a:pPr algn="ctr" defTabSz="219075">
              <a:lnSpc>
                <a:spcPct val="110000"/>
              </a:lnSpc>
              <a:spcBef>
                <a:spcPts val="1125"/>
              </a:spcBef>
              <a:defRPr sz="2000">
                <a:solidFill>
                  <a:srgbClr val="4C4C4C"/>
                </a:solidFill>
                <a:latin typeface="Helvetica Neue Light"/>
                <a:ea typeface="Helvetica Neue Light"/>
                <a:cs typeface="Helvetica Neue Light"/>
                <a:sym typeface="Helvetica Neue Light"/>
              </a:defRPr>
            </a:pPr>
            <a:endParaRPr sz="2000" dirty="0">
              <a:solidFill>
                <a:schemeClr val="tx2"/>
              </a:solidFill>
              <a:latin typeface="微软雅黑" panose="020B0503020204020204" pitchFamily="34" charset="-122"/>
              <a:ea typeface="微软雅黑" panose="020B0503020204020204" pitchFamily="34" charset="-122"/>
              <a:cs typeface="Lato Light"/>
              <a:sym typeface="Century Gothic" panose="020B0502020202020204" pitchFamily="34" charset="0"/>
            </a:endParaRPr>
          </a:p>
        </p:txBody>
      </p:sp>
      <p:sp>
        <p:nvSpPr>
          <p:cNvPr id="7" name="Shape 1306"/>
          <p:cNvSpPr/>
          <p:nvPr/>
        </p:nvSpPr>
        <p:spPr bwMode="auto">
          <a:xfrm rot="7172730">
            <a:off x="5574474" y="3516839"/>
            <a:ext cx="503702" cy="22622"/>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solidFill>
            <a:srgbClr val="9C9088"/>
          </a:solidFill>
          <a:ln w="38100" cap="flat">
            <a:solidFill>
              <a:srgbClr val="9C9088"/>
            </a:solidFill>
            <a:prstDash val="solid"/>
            <a:miter lim="400000"/>
            <a:tailEnd type="triangle" w="med" len="med"/>
          </a:ln>
          <a:effectLst/>
        </p:spPr>
        <p:txBody>
          <a:bodyPr lIns="0" tIns="0" rIns="0" bIns="0" anchor="ctr"/>
          <a:lstStyle/>
          <a:p>
            <a:pPr algn="ctr" defTabSz="219075">
              <a:lnSpc>
                <a:spcPct val="110000"/>
              </a:lnSpc>
              <a:spcBef>
                <a:spcPts val="1125"/>
              </a:spcBef>
            </a:pPr>
            <a:endParaRPr dirty="0">
              <a:solidFill>
                <a:schemeClr val="tx2"/>
              </a:solidFill>
              <a:latin typeface="微软雅黑" panose="020B0503020204020204" pitchFamily="34" charset="-122"/>
              <a:ea typeface="微软雅黑" panose="020B0503020204020204" pitchFamily="34" charset="-122"/>
              <a:cs typeface="Lato Light"/>
              <a:sym typeface="Century Gothic" panose="020B0502020202020204" pitchFamily="34" charset="0"/>
            </a:endParaRPr>
          </a:p>
        </p:txBody>
      </p:sp>
      <p:sp>
        <p:nvSpPr>
          <p:cNvPr id="8" name="Shape 1307"/>
          <p:cNvSpPr/>
          <p:nvPr/>
        </p:nvSpPr>
        <p:spPr bwMode="auto">
          <a:xfrm rot="3600000">
            <a:off x="5572094" y="2090278"/>
            <a:ext cx="503702" cy="22622"/>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solidFill>
            <a:srgbClr val="9C9088"/>
          </a:solidFill>
          <a:ln w="38100" cap="flat">
            <a:solidFill>
              <a:srgbClr val="9C9088"/>
            </a:solidFill>
            <a:prstDash val="solid"/>
            <a:miter lim="400000"/>
            <a:tailEnd type="triangle" w="med" len="med"/>
          </a:ln>
          <a:effectLst/>
        </p:spPr>
        <p:txBody>
          <a:bodyPr lIns="0" tIns="0" rIns="0" bIns="0" anchor="ctr"/>
          <a:lstStyle/>
          <a:p>
            <a:pPr algn="ctr" defTabSz="219075">
              <a:lnSpc>
                <a:spcPct val="110000"/>
              </a:lnSpc>
              <a:spcBef>
                <a:spcPts val="1125"/>
              </a:spcBef>
            </a:pPr>
            <a:endParaRPr dirty="0">
              <a:solidFill>
                <a:schemeClr val="tx2"/>
              </a:solidFill>
              <a:latin typeface="微软雅黑" panose="020B0503020204020204" pitchFamily="34" charset="-122"/>
              <a:ea typeface="微软雅黑" panose="020B0503020204020204" pitchFamily="34" charset="-122"/>
              <a:cs typeface="Lato Light"/>
              <a:sym typeface="Century Gothic" panose="020B0502020202020204" pitchFamily="34" charset="0"/>
            </a:endParaRPr>
          </a:p>
        </p:txBody>
      </p:sp>
      <p:sp>
        <p:nvSpPr>
          <p:cNvPr id="9" name="Shape 1308"/>
          <p:cNvSpPr/>
          <p:nvPr/>
        </p:nvSpPr>
        <p:spPr bwMode="auto">
          <a:xfrm rot="10800000">
            <a:off x="4321971" y="4242027"/>
            <a:ext cx="504825" cy="22625"/>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solidFill>
            <a:srgbClr val="9C9088"/>
          </a:solidFill>
          <a:ln w="38100" cap="flat">
            <a:solidFill>
              <a:srgbClr val="9C9088"/>
            </a:solidFill>
            <a:prstDash val="solid"/>
            <a:miter lim="400000"/>
            <a:tailEnd type="triangle" w="med" len="med"/>
          </a:ln>
          <a:effectLst/>
        </p:spPr>
        <p:txBody>
          <a:bodyPr lIns="0" tIns="0" rIns="0" bIns="0" anchor="ctr"/>
          <a:lstStyle/>
          <a:p>
            <a:pPr algn="ctr" defTabSz="219075">
              <a:lnSpc>
                <a:spcPct val="110000"/>
              </a:lnSpc>
              <a:spcBef>
                <a:spcPts val="1125"/>
              </a:spcBef>
            </a:pPr>
            <a:endParaRPr dirty="0">
              <a:solidFill>
                <a:schemeClr val="tx2"/>
              </a:solidFill>
              <a:latin typeface="微软雅黑" panose="020B0503020204020204" pitchFamily="34" charset="-122"/>
              <a:ea typeface="微软雅黑" panose="020B0503020204020204" pitchFamily="34" charset="-122"/>
              <a:cs typeface="Lato Light"/>
              <a:sym typeface="Century Gothic" panose="020B0502020202020204" pitchFamily="34" charset="0"/>
            </a:endParaRPr>
          </a:p>
        </p:txBody>
      </p:sp>
      <p:sp>
        <p:nvSpPr>
          <p:cNvPr id="10" name="Shape 1309"/>
          <p:cNvSpPr/>
          <p:nvPr/>
        </p:nvSpPr>
        <p:spPr bwMode="auto">
          <a:xfrm rot="18000000">
            <a:off x="3082497" y="2084324"/>
            <a:ext cx="504893" cy="21431"/>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solidFill>
            <a:srgbClr val="9C9088"/>
          </a:solidFill>
          <a:ln w="38100" cap="flat">
            <a:solidFill>
              <a:srgbClr val="9C9088"/>
            </a:solidFill>
            <a:prstDash val="solid"/>
            <a:miter lim="400000"/>
            <a:tailEnd type="triangle" w="med" len="med"/>
          </a:ln>
          <a:effectLst/>
        </p:spPr>
        <p:txBody>
          <a:bodyPr lIns="0" tIns="0" rIns="0" bIns="0" anchor="ctr"/>
          <a:lstStyle/>
          <a:p>
            <a:pPr algn="ctr" defTabSz="219075">
              <a:lnSpc>
                <a:spcPct val="110000"/>
              </a:lnSpc>
              <a:spcBef>
                <a:spcPts val="1125"/>
              </a:spcBef>
            </a:pPr>
            <a:endParaRPr dirty="0">
              <a:solidFill>
                <a:schemeClr val="bg1"/>
              </a:solidFill>
              <a:latin typeface="微软雅黑" panose="020B0503020204020204" pitchFamily="34" charset="-122"/>
              <a:ea typeface="微软雅黑" panose="020B0503020204020204" pitchFamily="34" charset="-122"/>
              <a:cs typeface="Lato Light"/>
              <a:sym typeface="Century Gothic" panose="020B0502020202020204" pitchFamily="34" charset="0"/>
            </a:endParaRPr>
          </a:p>
        </p:txBody>
      </p:sp>
      <p:sp>
        <p:nvSpPr>
          <p:cNvPr id="11" name="Shape 1310"/>
          <p:cNvSpPr/>
          <p:nvPr/>
        </p:nvSpPr>
        <p:spPr bwMode="auto">
          <a:xfrm rot="14400000">
            <a:off x="3080115" y="3520411"/>
            <a:ext cx="503703" cy="22622"/>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solidFill>
            <a:srgbClr val="9C9088"/>
          </a:solidFill>
          <a:ln w="38100" cap="flat">
            <a:solidFill>
              <a:srgbClr val="9C9088"/>
            </a:solidFill>
            <a:prstDash val="solid"/>
            <a:miter lim="400000"/>
            <a:tailEnd type="triangle" w="med" len="med"/>
          </a:ln>
          <a:effectLst/>
        </p:spPr>
        <p:txBody>
          <a:bodyPr lIns="0" tIns="0" rIns="0" bIns="0" anchor="ctr"/>
          <a:lstStyle/>
          <a:p>
            <a:pPr algn="ctr" defTabSz="219075">
              <a:lnSpc>
                <a:spcPct val="110000"/>
              </a:lnSpc>
              <a:spcBef>
                <a:spcPts val="1125"/>
              </a:spcBef>
            </a:pPr>
            <a:endParaRPr dirty="0">
              <a:solidFill>
                <a:schemeClr val="bg1"/>
              </a:solidFill>
              <a:latin typeface="微软雅黑" panose="020B0503020204020204" pitchFamily="34" charset="-122"/>
              <a:ea typeface="微软雅黑" panose="020B0503020204020204" pitchFamily="34" charset="-122"/>
              <a:cs typeface="Lato Light"/>
              <a:sym typeface="Century Gothic" panose="020B0502020202020204" pitchFamily="34" charset="0"/>
            </a:endParaRPr>
          </a:p>
        </p:txBody>
      </p:sp>
      <p:sp>
        <p:nvSpPr>
          <p:cNvPr id="12" name="Shape 1312"/>
          <p:cNvSpPr>
            <a:spLocks/>
          </p:cNvSpPr>
          <p:nvPr/>
        </p:nvSpPr>
        <p:spPr bwMode="auto">
          <a:xfrm>
            <a:off x="5651898" y="2451086"/>
            <a:ext cx="714375" cy="713281"/>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a:noFill/>
          </a:ln>
          <a:extLst/>
        </p:spPr>
        <p:txBody>
          <a:bodyPr lIns="0" tIns="0" rIns="0" bIns="0" anchor="ctr"/>
          <a:lstStyle/>
          <a:p>
            <a:pPr algn="ctr" defTabSz="438150"/>
            <a:r>
              <a:rPr lang="en-US" altLang="zh-CN" b="1" dirty="0">
                <a:solidFill>
                  <a:schemeClr val="bg1"/>
                </a:solidFill>
                <a:latin typeface="微软雅黑" panose="020B0503020204020204" pitchFamily="34" charset="-122"/>
                <a:ea typeface="微软雅黑" panose="020B0503020204020204" pitchFamily="34" charset="-122"/>
                <a:cs typeface="Lato Light"/>
                <a:sym typeface="Century Gothic" panose="020B0502020202020204" pitchFamily="34" charset="0"/>
              </a:rPr>
              <a:t>0</a:t>
            </a:r>
            <a:r>
              <a:rPr lang="zh-CN" altLang="zh-CN" b="1" dirty="0">
                <a:solidFill>
                  <a:schemeClr val="bg1"/>
                </a:solidFill>
                <a:latin typeface="微软雅黑" panose="020B0503020204020204" pitchFamily="34" charset="-122"/>
                <a:ea typeface="微软雅黑" panose="020B0503020204020204" pitchFamily="34" charset="-122"/>
                <a:cs typeface="Lato Light"/>
                <a:sym typeface="Century Gothic" panose="020B0502020202020204" pitchFamily="34" charset="0"/>
              </a:rPr>
              <a:t>3</a:t>
            </a:r>
          </a:p>
        </p:txBody>
      </p:sp>
      <p:sp>
        <p:nvSpPr>
          <p:cNvPr id="13" name="Shape 1315"/>
          <p:cNvSpPr>
            <a:spLocks/>
          </p:cNvSpPr>
          <p:nvPr/>
        </p:nvSpPr>
        <p:spPr bwMode="auto">
          <a:xfrm>
            <a:off x="2790826" y="2451086"/>
            <a:ext cx="713184" cy="713281"/>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6"/>
          </a:solidFill>
          <a:ln>
            <a:noFill/>
          </a:ln>
          <a:extLst/>
        </p:spPr>
        <p:txBody>
          <a:bodyPr lIns="0" tIns="0" rIns="0" bIns="0" anchor="ctr"/>
          <a:lstStyle/>
          <a:p>
            <a:pPr algn="ctr" defTabSz="438150"/>
            <a:r>
              <a:rPr lang="en-US" altLang="zh-CN" b="1" dirty="0">
                <a:solidFill>
                  <a:schemeClr val="bg1"/>
                </a:solidFill>
                <a:latin typeface="微软雅黑" panose="020B0503020204020204" pitchFamily="34" charset="-122"/>
                <a:ea typeface="微软雅黑" panose="020B0503020204020204" pitchFamily="34" charset="-122"/>
                <a:cs typeface="Lato Light"/>
                <a:sym typeface="Century Gothic" panose="020B0502020202020204" pitchFamily="34" charset="0"/>
              </a:rPr>
              <a:t>0</a:t>
            </a:r>
            <a:r>
              <a:rPr lang="zh-CN" altLang="zh-CN" b="1" dirty="0">
                <a:solidFill>
                  <a:schemeClr val="bg1"/>
                </a:solidFill>
                <a:latin typeface="微软雅黑" panose="020B0503020204020204" pitchFamily="34" charset="-122"/>
                <a:ea typeface="微软雅黑" panose="020B0503020204020204" pitchFamily="34" charset="-122"/>
                <a:cs typeface="Lato Light"/>
                <a:sym typeface="Century Gothic" panose="020B0502020202020204" pitchFamily="34" charset="0"/>
              </a:rPr>
              <a:t>6</a:t>
            </a:r>
          </a:p>
        </p:txBody>
      </p:sp>
      <p:sp>
        <p:nvSpPr>
          <p:cNvPr id="14" name="Shape 1318"/>
          <p:cNvSpPr>
            <a:spLocks/>
          </p:cNvSpPr>
          <p:nvPr/>
        </p:nvSpPr>
        <p:spPr bwMode="auto">
          <a:xfrm>
            <a:off x="3505202" y="1217430"/>
            <a:ext cx="714375" cy="714472"/>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a:noFill/>
          </a:ln>
          <a:extLst/>
        </p:spPr>
        <p:txBody>
          <a:bodyPr lIns="0" tIns="0" rIns="0" bIns="0" anchor="ctr"/>
          <a:lstStyle>
            <a:lvl1pPr defTabSz="584200">
              <a:defRPr>
                <a:solidFill>
                  <a:schemeClr val="tx1"/>
                </a:solidFill>
                <a:latin typeface="Lato Light"/>
                <a:ea typeface="MS PGothic" panose="020B0600070205080204" pitchFamily="34" charset="-128"/>
              </a:defRPr>
            </a:lvl1pPr>
            <a:lvl2pPr defTabSz="584200">
              <a:defRPr>
                <a:solidFill>
                  <a:schemeClr val="tx1"/>
                </a:solidFill>
                <a:latin typeface="Lato Light"/>
                <a:ea typeface="MS PGothic" panose="020B0600070205080204" pitchFamily="34" charset="-128"/>
              </a:defRPr>
            </a:lvl2pPr>
            <a:lvl3pPr defTabSz="584200">
              <a:defRPr>
                <a:solidFill>
                  <a:schemeClr val="tx1"/>
                </a:solidFill>
                <a:latin typeface="Lato Light"/>
                <a:ea typeface="MS PGothic" panose="020B0600070205080204" pitchFamily="34" charset="-128"/>
              </a:defRPr>
            </a:lvl3pPr>
            <a:lvl4pPr defTabSz="584200">
              <a:defRPr>
                <a:solidFill>
                  <a:schemeClr val="tx1"/>
                </a:solidFill>
                <a:latin typeface="Lato Light"/>
                <a:ea typeface="MS PGothic" panose="020B0600070205080204" pitchFamily="34" charset="-128"/>
              </a:defRPr>
            </a:lvl4pPr>
            <a:lvl5pPr defTabSz="584200">
              <a:defRPr>
                <a:solidFill>
                  <a:schemeClr val="tx1"/>
                </a:solidFill>
                <a:latin typeface="Lato Light"/>
                <a:ea typeface="MS PGothic" panose="020B0600070205080204" pitchFamily="34" charset="-128"/>
              </a:defRPr>
            </a:lvl5pPr>
            <a:lvl6pPr marL="2284413" indent="-912813" defTabSz="584200" eaLnBrk="0" fontAlgn="base" hangingPunct="0">
              <a:spcBef>
                <a:spcPct val="0"/>
              </a:spcBef>
              <a:spcAft>
                <a:spcPct val="0"/>
              </a:spcAft>
              <a:defRPr>
                <a:solidFill>
                  <a:schemeClr val="tx1"/>
                </a:solidFill>
                <a:latin typeface="Lato Light"/>
                <a:ea typeface="MS PGothic" panose="020B0600070205080204" pitchFamily="34" charset="-128"/>
              </a:defRPr>
            </a:lvl6pPr>
            <a:lvl7pPr marL="2741613" indent="-912813" defTabSz="584200" eaLnBrk="0" fontAlgn="base" hangingPunct="0">
              <a:spcBef>
                <a:spcPct val="0"/>
              </a:spcBef>
              <a:spcAft>
                <a:spcPct val="0"/>
              </a:spcAft>
              <a:defRPr>
                <a:solidFill>
                  <a:schemeClr val="tx1"/>
                </a:solidFill>
                <a:latin typeface="Lato Light"/>
                <a:ea typeface="MS PGothic" panose="020B0600070205080204" pitchFamily="34" charset="-128"/>
              </a:defRPr>
            </a:lvl7pPr>
            <a:lvl8pPr marL="3198813" indent="-912813" defTabSz="584200" eaLnBrk="0" fontAlgn="base" hangingPunct="0">
              <a:spcBef>
                <a:spcPct val="0"/>
              </a:spcBef>
              <a:spcAft>
                <a:spcPct val="0"/>
              </a:spcAft>
              <a:defRPr>
                <a:solidFill>
                  <a:schemeClr val="tx1"/>
                </a:solidFill>
                <a:latin typeface="Lato Light"/>
                <a:ea typeface="MS PGothic" panose="020B0600070205080204" pitchFamily="34" charset="-128"/>
              </a:defRPr>
            </a:lvl8pPr>
            <a:lvl9pPr marL="3656013" indent="-912813" defTabSz="584200" eaLnBrk="0" fontAlgn="base" hangingPunct="0">
              <a:spcBef>
                <a:spcPct val="0"/>
              </a:spcBef>
              <a:spcAft>
                <a:spcPct val="0"/>
              </a:spcAft>
              <a:defRPr>
                <a:solidFill>
                  <a:schemeClr val="tx1"/>
                </a:solidFill>
                <a:latin typeface="Lato Light"/>
                <a:ea typeface="MS PGothic" panose="020B0600070205080204" pitchFamily="34" charset="-128"/>
              </a:defRPr>
            </a:lvl9pPr>
          </a:lstStyle>
          <a:p>
            <a:pPr algn="ctr" eaLnBrk="1" hangingPunct="1"/>
            <a:r>
              <a:rPr lang="en-US" altLang="zh-CN" b="1" dirty="0">
                <a:solidFill>
                  <a:schemeClr val="bg1"/>
                </a:solidFill>
                <a:latin typeface="微软雅黑" panose="020B0503020204020204" pitchFamily="34" charset="-122"/>
                <a:ea typeface="微软雅黑" panose="020B0503020204020204" pitchFamily="34" charset="-122"/>
                <a:cs typeface="Lato Light"/>
                <a:sym typeface="Century Gothic" panose="020B0502020202020204" pitchFamily="34" charset="0"/>
              </a:rPr>
              <a:t>01</a:t>
            </a:r>
            <a:endParaRPr lang="zh-CN" altLang="zh-CN" b="1" dirty="0">
              <a:solidFill>
                <a:schemeClr val="bg1"/>
              </a:solidFill>
              <a:latin typeface="微软雅黑" panose="020B0503020204020204" pitchFamily="34" charset="-122"/>
              <a:ea typeface="微软雅黑" panose="020B0503020204020204" pitchFamily="34" charset="-122"/>
              <a:cs typeface="Lato Light"/>
              <a:sym typeface="Century Gothic" panose="020B0502020202020204" pitchFamily="34" charset="0"/>
            </a:endParaRPr>
          </a:p>
        </p:txBody>
      </p:sp>
      <p:sp>
        <p:nvSpPr>
          <p:cNvPr id="15" name="Shape 1321"/>
          <p:cNvSpPr>
            <a:spLocks/>
          </p:cNvSpPr>
          <p:nvPr/>
        </p:nvSpPr>
        <p:spPr bwMode="auto">
          <a:xfrm>
            <a:off x="3505202" y="3690692"/>
            <a:ext cx="714375" cy="714472"/>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5"/>
          </a:solidFill>
          <a:ln>
            <a:noFill/>
          </a:ln>
          <a:extLst/>
        </p:spPr>
        <p:txBody>
          <a:bodyPr lIns="0" tIns="0" rIns="0" bIns="0" anchor="ctr"/>
          <a:lstStyle/>
          <a:p>
            <a:pPr algn="ctr" defTabSz="438150"/>
            <a:r>
              <a:rPr lang="en-US" altLang="zh-CN" b="1" dirty="0">
                <a:solidFill>
                  <a:schemeClr val="bg1"/>
                </a:solidFill>
                <a:latin typeface="微软雅黑" panose="020B0503020204020204" pitchFamily="34" charset="-122"/>
                <a:ea typeface="微软雅黑" panose="020B0503020204020204" pitchFamily="34" charset="-122"/>
                <a:cs typeface="Lato Light"/>
                <a:sym typeface="Century Gothic" panose="020B0502020202020204" pitchFamily="34" charset="0"/>
              </a:rPr>
              <a:t>0</a:t>
            </a:r>
            <a:r>
              <a:rPr lang="zh-CN" altLang="zh-CN" b="1" dirty="0">
                <a:solidFill>
                  <a:schemeClr val="bg1"/>
                </a:solidFill>
                <a:latin typeface="微软雅黑" panose="020B0503020204020204" pitchFamily="34" charset="-122"/>
                <a:ea typeface="微软雅黑" panose="020B0503020204020204" pitchFamily="34" charset="-122"/>
                <a:cs typeface="Lato Light"/>
                <a:sym typeface="Century Gothic" panose="020B0502020202020204" pitchFamily="34" charset="0"/>
              </a:rPr>
              <a:t>5</a:t>
            </a:r>
          </a:p>
        </p:txBody>
      </p:sp>
      <p:sp>
        <p:nvSpPr>
          <p:cNvPr id="16" name="Shape 1324"/>
          <p:cNvSpPr>
            <a:spLocks/>
          </p:cNvSpPr>
          <p:nvPr/>
        </p:nvSpPr>
        <p:spPr bwMode="auto">
          <a:xfrm>
            <a:off x="4936333" y="3690692"/>
            <a:ext cx="714375" cy="714472"/>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4"/>
          </a:solidFill>
          <a:ln>
            <a:noFill/>
          </a:ln>
          <a:extLst/>
        </p:spPr>
        <p:txBody>
          <a:bodyPr lIns="0" tIns="0" rIns="0" bIns="0" anchor="ctr"/>
          <a:lstStyle/>
          <a:p>
            <a:pPr algn="ctr" defTabSz="438150"/>
            <a:r>
              <a:rPr lang="en-US" altLang="zh-CN" b="1" dirty="0">
                <a:solidFill>
                  <a:schemeClr val="bg1"/>
                </a:solidFill>
                <a:latin typeface="微软雅黑" panose="020B0503020204020204" pitchFamily="34" charset="-122"/>
                <a:ea typeface="微软雅黑" panose="020B0503020204020204" pitchFamily="34" charset="-122"/>
                <a:cs typeface="Lato Light"/>
                <a:sym typeface="Century Gothic" panose="020B0502020202020204" pitchFamily="34" charset="0"/>
              </a:rPr>
              <a:t>0</a:t>
            </a:r>
            <a:r>
              <a:rPr lang="zh-CN" altLang="zh-CN" b="1" dirty="0">
                <a:solidFill>
                  <a:schemeClr val="bg1"/>
                </a:solidFill>
                <a:latin typeface="微软雅黑" panose="020B0503020204020204" pitchFamily="34" charset="-122"/>
                <a:ea typeface="微软雅黑" panose="020B0503020204020204" pitchFamily="34" charset="-122"/>
                <a:cs typeface="Lato Light"/>
                <a:sym typeface="Century Gothic" panose="020B0502020202020204" pitchFamily="34" charset="0"/>
              </a:rPr>
              <a:t>4</a:t>
            </a:r>
          </a:p>
        </p:txBody>
      </p:sp>
      <p:sp>
        <p:nvSpPr>
          <p:cNvPr id="17" name="Subtitle 2"/>
          <p:cNvSpPr txBox="1">
            <a:spLocks/>
          </p:cNvSpPr>
          <p:nvPr/>
        </p:nvSpPr>
        <p:spPr bwMode="auto">
          <a:xfrm>
            <a:off x="5781678" y="1473451"/>
            <a:ext cx="2345531" cy="37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84" rIns="68569" bIns="34284">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defTabSz="912613">
              <a:spcBef>
                <a:spcPct val="20000"/>
              </a:spcBef>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8" name="TextBox 46"/>
          <p:cNvSpPr txBox="1">
            <a:spLocks noChangeArrowheads="1"/>
          </p:cNvSpPr>
          <p:nvPr/>
        </p:nvSpPr>
        <p:spPr bwMode="auto">
          <a:xfrm>
            <a:off x="5785246" y="1221003"/>
            <a:ext cx="1747839" cy="27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2" tIns="45721" rIns="91442" bIns="45721">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19" name="Subtitle 2"/>
          <p:cNvSpPr txBox="1">
            <a:spLocks/>
          </p:cNvSpPr>
          <p:nvPr/>
        </p:nvSpPr>
        <p:spPr bwMode="auto">
          <a:xfrm>
            <a:off x="6449618" y="2726156"/>
            <a:ext cx="2345531" cy="37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84" rIns="68569" bIns="34284">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defTabSz="912613">
              <a:spcBef>
                <a:spcPct val="20000"/>
              </a:spcBef>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0" name="TextBox 46"/>
          <p:cNvSpPr txBox="1">
            <a:spLocks noChangeArrowheads="1"/>
          </p:cNvSpPr>
          <p:nvPr/>
        </p:nvSpPr>
        <p:spPr bwMode="auto">
          <a:xfrm>
            <a:off x="6453187" y="2473711"/>
            <a:ext cx="1747839" cy="27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2" tIns="45721" rIns="91442" bIns="45721">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21" name="Subtitle 2"/>
          <p:cNvSpPr txBox="1">
            <a:spLocks/>
          </p:cNvSpPr>
          <p:nvPr/>
        </p:nvSpPr>
        <p:spPr bwMode="auto">
          <a:xfrm>
            <a:off x="5760247" y="4043165"/>
            <a:ext cx="2345531" cy="37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84" rIns="68569" bIns="34284">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defTabSz="912613">
              <a:spcBef>
                <a:spcPct val="20000"/>
              </a:spcBef>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2" name="TextBox 46"/>
          <p:cNvSpPr txBox="1">
            <a:spLocks noChangeArrowheads="1"/>
          </p:cNvSpPr>
          <p:nvPr/>
        </p:nvSpPr>
        <p:spPr bwMode="auto">
          <a:xfrm>
            <a:off x="5763816" y="3790719"/>
            <a:ext cx="1747839" cy="27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2" tIns="45721" rIns="91442" bIns="45721">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23" name="Subtitle 2"/>
          <p:cNvSpPr txBox="1">
            <a:spLocks/>
          </p:cNvSpPr>
          <p:nvPr/>
        </p:nvSpPr>
        <p:spPr bwMode="auto">
          <a:xfrm>
            <a:off x="828234" y="1391284"/>
            <a:ext cx="2345531" cy="37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84" rIns="68569" bIns="34284">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algn="r" defTabSz="912613">
              <a:spcBef>
                <a:spcPct val="20000"/>
              </a:spcBef>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4" name="TextBox 46"/>
          <p:cNvSpPr txBox="1">
            <a:spLocks noChangeArrowheads="1"/>
          </p:cNvSpPr>
          <p:nvPr/>
        </p:nvSpPr>
        <p:spPr bwMode="auto">
          <a:xfrm>
            <a:off x="2104206" y="1138839"/>
            <a:ext cx="1747839" cy="27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2" tIns="45721" rIns="91442" bIns="45721">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25" name="Subtitle 2"/>
          <p:cNvSpPr txBox="1">
            <a:spLocks/>
          </p:cNvSpPr>
          <p:nvPr/>
        </p:nvSpPr>
        <p:spPr bwMode="auto">
          <a:xfrm>
            <a:off x="347665" y="2771406"/>
            <a:ext cx="2345531" cy="37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84" rIns="68569" bIns="34284">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algn="r" defTabSz="912613">
              <a:spcBef>
                <a:spcPct val="20000"/>
              </a:spcBef>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6" name="TextBox 46"/>
          <p:cNvSpPr txBox="1">
            <a:spLocks noChangeArrowheads="1"/>
          </p:cNvSpPr>
          <p:nvPr/>
        </p:nvSpPr>
        <p:spPr bwMode="auto">
          <a:xfrm>
            <a:off x="1600238" y="2518960"/>
            <a:ext cx="1747839" cy="277037"/>
          </a:xfrm>
          <a:prstGeom prst="rect">
            <a:avLst/>
          </a:prstGeom>
          <a:extLst/>
        </p:spPr>
        <p:txBody>
          <a:bodyPr lIns="91442" tIns="45721" rIns="91442" bIns="45721">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27" name="Subtitle 2"/>
          <p:cNvSpPr txBox="1">
            <a:spLocks/>
          </p:cNvSpPr>
          <p:nvPr/>
        </p:nvSpPr>
        <p:spPr bwMode="auto">
          <a:xfrm>
            <a:off x="828234" y="4043165"/>
            <a:ext cx="2345531" cy="37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84" rIns="68569" bIns="34284">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pPr algn="r" defTabSz="912613">
              <a:spcBef>
                <a:spcPct val="20000"/>
              </a:spcBef>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8" name="TextBox 46"/>
          <p:cNvSpPr txBox="1">
            <a:spLocks noChangeArrowheads="1"/>
          </p:cNvSpPr>
          <p:nvPr/>
        </p:nvSpPr>
        <p:spPr bwMode="auto">
          <a:xfrm>
            <a:off x="2104206" y="3790719"/>
            <a:ext cx="1747839" cy="277037"/>
          </a:xfrm>
          <a:prstGeom prst="rect">
            <a:avLst/>
          </a:prstGeom>
          <a:extLst/>
        </p:spPr>
        <p:txBody>
          <a:bodyPr lIns="91442" tIns="45721" rIns="91442" bIns="45721">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813" eaLnBrk="0" fontAlgn="base" hangingPunct="0">
              <a:spcBef>
                <a:spcPct val="0"/>
              </a:spcBef>
              <a:spcAft>
                <a:spcPct val="0"/>
              </a:spcAft>
              <a:defRPr>
                <a:solidFill>
                  <a:schemeClr val="tx1"/>
                </a:solidFill>
                <a:latin typeface="Lato Light"/>
                <a:ea typeface="MS PGothic" panose="020B0600070205080204" pitchFamily="34" charset="-128"/>
              </a:defRPr>
            </a:lvl9p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Tree>
    <p:extLst>
      <p:ext uri="{BB962C8B-B14F-4D97-AF65-F5344CB8AC3E}">
        <p14:creationId xmlns:p14="http://schemas.microsoft.com/office/powerpoint/2010/main" val="30897479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Effect transition="in" filter="fade">
                                      <p:cBhvr>
                                        <p:cTn id="54" dur="500"/>
                                        <p:tgtEl>
                                          <p:spTgt spid="13"/>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p:cTn id="57" dur="500" fill="hold"/>
                                        <p:tgtEl>
                                          <p:spTgt spid="14"/>
                                        </p:tgtEl>
                                        <p:attrNameLst>
                                          <p:attrName>ppt_w</p:attrName>
                                        </p:attrNameLst>
                                      </p:cBhvr>
                                      <p:tavLst>
                                        <p:tav tm="0">
                                          <p:val>
                                            <p:fltVal val="0"/>
                                          </p:val>
                                        </p:tav>
                                        <p:tav tm="100000">
                                          <p:val>
                                            <p:strVal val="#ppt_w"/>
                                          </p:val>
                                        </p:tav>
                                      </p:tavLst>
                                    </p:anim>
                                    <p:anim calcmode="lin" valueType="num">
                                      <p:cBhvr>
                                        <p:cTn id="58" dur="500" fill="hold"/>
                                        <p:tgtEl>
                                          <p:spTgt spid="14"/>
                                        </p:tgtEl>
                                        <p:attrNameLst>
                                          <p:attrName>ppt_h</p:attrName>
                                        </p:attrNameLst>
                                      </p:cBhvr>
                                      <p:tavLst>
                                        <p:tav tm="0">
                                          <p:val>
                                            <p:fltVal val="0"/>
                                          </p:val>
                                        </p:tav>
                                        <p:tav tm="100000">
                                          <p:val>
                                            <p:strVal val="#ppt_h"/>
                                          </p:val>
                                        </p:tav>
                                      </p:tavLst>
                                    </p:anim>
                                    <p:animEffect transition="in" filter="fade">
                                      <p:cBhvr>
                                        <p:cTn id="59" dur="500"/>
                                        <p:tgtEl>
                                          <p:spTgt spid="1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p:cTn id="62" dur="500" fill="hold"/>
                                        <p:tgtEl>
                                          <p:spTgt spid="15"/>
                                        </p:tgtEl>
                                        <p:attrNameLst>
                                          <p:attrName>ppt_w</p:attrName>
                                        </p:attrNameLst>
                                      </p:cBhvr>
                                      <p:tavLst>
                                        <p:tav tm="0">
                                          <p:val>
                                            <p:fltVal val="0"/>
                                          </p:val>
                                        </p:tav>
                                        <p:tav tm="100000">
                                          <p:val>
                                            <p:strVal val="#ppt_w"/>
                                          </p:val>
                                        </p:tav>
                                      </p:tavLst>
                                    </p:anim>
                                    <p:anim calcmode="lin" valueType="num">
                                      <p:cBhvr>
                                        <p:cTn id="63" dur="500" fill="hold"/>
                                        <p:tgtEl>
                                          <p:spTgt spid="15"/>
                                        </p:tgtEl>
                                        <p:attrNameLst>
                                          <p:attrName>ppt_h</p:attrName>
                                        </p:attrNameLst>
                                      </p:cBhvr>
                                      <p:tavLst>
                                        <p:tav tm="0">
                                          <p:val>
                                            <p:fltVal val="0"/>
                                          </p:val>
                                        </p:tav>
                                        <p:tav tm="100000">
                                          <p:val>
                                            <p:strVal val="#ppt_h"/>
                                          </p:val>
                                        </p:tav>
                                      </p:tavLst>
                                    </p:anim>
                                    <p:animEffect transition="in" filter="fade">
                                      <p:cBhvr>
                                        <p:cTn id="64" dur="500"/>
                                        <p:tgtEl>
                                          <p:spTgt spid="15"/>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childTnLst>
                          </p:cTn>
                        </p:par>
                        <p:par>
                          <p:cTn id="70" fill="hold">
                            <p:stCondLst>
                              <p:cond delay="500"/>
                            </p:stCondLst>
                            <p:childTnLst>
                              <p:par>
                                <p:cTn id="71" presetID="42" presetClass="entr" presetSubtype="0"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1000"/>
                                        <p:tgtEl>
                                          <p:spTgt spid="24"/>
                                        </p:tgtEl>
                                      </p:cBhvr>
                                    </p:animEffect>
                                    <p:anim calcmode="lin" valueType="num">
                                      <p:cBhvr>
                                        <p:cTn id="74" dur="1000" fill="hold"/>
                                        <p:tgtEl>
                                          <p:spTgt spid="24"/>
                                        </p:tgtEl>
                                        <p:attrNameLst>
                                          <p:attrName>ppt_x</p:attrName>
                                        </p:attrNameLst>
                                      </p:cBhvr>
                                      <p:tavLst>
                                        <p:tav tm="0">
                                          <p:val>
                                            <p:strVal val="#ppt_x"/>
                                          </p:val>
                                        </p:tav>
                                        <p:tav tm="100000">
                                          <p:val>
                                            <p:strVal val="#ppt_x"/>
                                          </p:val>
                                        </p:tav>
                                      </p:tavLst>
                                    </p:anim>
                                    <p:anim calcmode="lin" valueType="num">
                                      <p:cBhvr>
                                        <p:cTn id="75" dur="1000" fill="hold"/>
                                        <p:tgtEl>
                                          <p:spTgt spid="24"/>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fade">
                                      <p:cBhvr>
                                        <p:cTn id="78" dur="1000"/>
                                        <p:tgtEl>
                                          <p:spTgt spid="23"/>
                                        </p:tgtEl>
                                      </p:cBhvr>
                                    </p:animEffect>
                                    <p:anim calcmode="lin" valueType="num">
                                      <p:cBhvr>
                                        <p:cTn id="79" dur="1000" fill="hold"/>
                                        <p:tgtEl>
                                          <p:spTgt spid="23"/>
                                        </p:tgtEl>
                                        <p:attrNameLst>
                                          <p:attrName>ppt_x</p:attrName>
                                        </p:attrNameLst>
                                      </p:cBhvr>
                                      <p:tavLst>
                                        <p:tav tm="0">
                                          <p:val>
                                            <p:strVal val="#ppt_x"/>
                                          </p:val>
                                        </p:tav>
                                        <p:tav tm="100000">
                                          <p:val>
                                            <p:strVal val="#ppt_x"/>
                                          </p:val>
                                        </p:tav>
                                      </p:tavLst>
                                    </p:anim>
                                    <p:anim calcmode="lin" valueType="num">
                                      <p:cBhvr>
                                        <p:cTn id="80" dur="1000" fill="hold"/>
                                        <p:tgtEl>
                                          <p:spTgt spid="23"/>
                                        </p:tgtEl>
                                        <p:attrNameLst>
                                          <p:attrName>ppt_y</p:attrName>
                                        </p:attrNameLst>
                                      </p:cBhvr>
                                      <p:tavLst>
                                        <p:tav tm="0">
                                          <p:val>
                                            <p:strVal val="#ppt_y+.1"/>
                                          </p:val>
                                        </p:tav>
                                        <p:tav tm="100000">
                                          <p:val>
                                            <p:strVal val="#ppt_y"/>
                                          </p:val>
                                        </p:tav>
                                      </p:tavLst>
                                    </p:anim>
                                  </p:childTnLst>
                                </p:cTn>
                              </p:par>
                            </p:childTnLst>
                          </p:cTn>
                        </p:par>
                        <p:par>
                          <p:cTn id="81" fill="hold">
                            <p:stCondLst>
                              <p:cond delay="1500"/>
                            </p:stCondLst>
                            <p:childTnLst>
                              <p:par>
                                <p:cTn id="82" presetID="42" presetClass="entr" presetSubtype="0" fill="hold" grpId="0" nodeType="after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fade">
                                      <p:cBhvr>
                                        <p:cTn id="84" dur="1000"/>
                                        <p:tgtEl>
                                          <p:spTgt spid="26"/>
                                        </p:tgtEl>
                                      </p:cBhvr>
                                    </p:animEffect>
                                    <p:anim calcmode="lin" valueType="num">
                                      <p:cBhvr>
                                        <p:cTn id="85" dur="1000" fill="hold"/>
                                        <p:tgtEl>
                                          <p:spTgt spid="26"/>
                                        </p:tgtEl>
                                        <p:attrNameLst>
                                          <p:attrName>ppt_x</p:attrName>
                                        </p:attrNameLst>
                                      </p:cBhvr>
                                      <p:tavLst>
                                        <p:tav tm="0">
                                          <p:val>
                                            <p:strVal val="#ppt_x"/>
                                          </p:val>
                                        </p:tav>
                                        <p:tav tm="100000">
                                          <p:val>
                                            <p:strVal val="#ppt_x"/>
                                          </p:val>
                                        </p:tav>
                                      </p:tavLst>
                                    </p:anim>
                                    <p:anim calcmode="lin" valueType="num">
                                      <p:cBhvr>
                                        <p:cTn id="86" dur="1000" fill="hold"/>
                                        <p:tgtEl>
                                          <p:spTgt spid="26"/>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fade">
                                      <p:cBhvr>
                                        <p:cTn id="89" dur="1000"/>
                                        <p:tgtEl>
                                          <p:spTgt spid="25"/>
                                        </p:tgtEl>
                                      </p:cBhvr>
                                    </p:animEffect>
                                    <p:anim calcmode="lin" valueType="num">
                                      <p:cBhvr>
                                        <p:cTn id="90" dur="1000" fill="hold"/>
                                        <p:tgtEl>
                                          <p:spTgt spid="25"/>
                                        </p:tgtEl>
                                        <p:attrNameLst>
                                          <p:attrName>ppt_x</p:attrName>
                                        </p:attrNameLst>
                                      </p:cBhvr>
                                      <p:tavLst>
                                        <p:tav tm="0">
                                          <p:val>
                                            <p:strVal val="#ppt_x"/>
                                          </p:val>
                                        </p:tav>
                                        <p:tav tm="100000">
                                          <p:val>
                                            <p:strVal val="#ppt_x"/>
                                          </p:val>
                                        </p:tav>
                                      </p:tavLst>
                                    </p:anim>
                                    <p:anim calcmode="lin" valueType="num">
                                      <p:cBhvr>
                                        <p:cTn id="91" dur="1000" fill="hold"/>
                                        <p:tgtEl>
                                          <p:spTgt spid="25"/>
                                        </p:tgtEl>
                                        <p:attrNameLst>
                                          <p:attrName>ppt_y</p:attrName>
                                        </p:attrNameLst>
                                      </p:cBhvr>
                                      <p:tavLst>
                                        <p:tav tm="0">
                                          <p:val>
                                            <p:strVal val="#ppt_y+.1"/>
                                          </p:val>
                                        </p:tav>
                                        <p:tav tm="100000">
                                          <p:val>
                                            <p:strVal val="#ppt_y"/>
                                          </p:val>
                                        </p:tav>
                                      </p:tavLst>
                                    </p:anim>
                                  </p:childTnLst>
                                </p:cTn>
                              </p:par>
                            </p:childTnLst>
                          </p:cTn>
                        </p:par>
                        <p:par>
                          <p:cTn id="92" fill="hold">
                            <p:stCondLst>
                              <p:cond delay="2500"/>
                            </p:stCondLst>
                            <p:childTnLst>
                              <p:par>
                                <p:cTn id="93" presetID="42" presetClass="entr" presetSubtype="0" fill="hold" grpId="0" nodeType="afterEffect">
                                  <p:stCondLst>
                                    <p:cond delay="0"/>
                                  </p:stCondLst>
                                  <p:childTnLst>
                                    <p:set>
                                      <p:cBhvr>
                                        <p:cTn id="94" dur="1" fill="hold">
                                          <p:stCondLst>
                                            <p:cond delay="0"/>
                                          </p:stCondLst>
                                        </p:cTn>
                                        <p:tgtEl>
                                          <p:spTgt spid="28"/>
                                        </p:tgtEl>
                                        <p:attrNameLst>
                                          <p:attrName>style.visibility</p:attrName>
                                        </p:attrNameLst>
                                      </p:cBhvr>
                                      <p:to>
                                        <p:strVal val="visible"/>
                                      </p:to>
                                    </p:set>
                                    <p:animEffect transition="in" filter="fade">
                                      <p:cBhvr>
                                        <p:cTn id="95" dur="1000"/>
                                        <p:tgtEl>
                                          <p:spTgt spid="28"/>
                                        </p:tgtEl>
                                      </p:cBhvr>
                                    </p:animEffect>
                                    <p:anim calcmode="lin" valueType="num">
                                      <p:cBhvr>
                                        <p:cTn id="96" dur="1000" fill="hold"/>
                                        <p:tgtEl>
                                          <p:spTgt spid="28"/>
                                        </p:tgtEl>
                                        <p:attrNameLst>
                                          <p:attrName>ppt_x</p:attrName>
                                        </p:attrNameLst>
                                      </p:cBhvr>
                                      <p:tavLst>
                                        <p:tav tm="0">
                                          <p:val>
                                            <p:strVal val="#ppt_x"/>
                                          </p:val>
                                        </p:tav>
                                        <p:tav tm="100000">
                                          <p:val>
                                            <p:strVal val="#ppt_x"/>
                                          </p:val>
                                        </p:tav>
                                      </p:tavLst>
                                    </p:anim>
                                    <p:anim calcmode="lin" valueType="num">
                                      <p:cBhvr>
                                        <p:cTn id="97" dur="1000" fill="hold"/>
                                        <p:tgtEl>
                                          <p:spTgt spid="28"/>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fade">
                                      <p:cBhvr>
                                        <p:cTn id="100" dur="1000"/>
                                        <p:tgtEl>
                                          <p:spTgt spid="27"/>
                                        </p:tgtEl>
                                      </p:cBhvr>
                                    </p:animEffect>
                                    <p:anim calcmode="lin" valueType="num">
                                      <p:cBhvr>
                                        <p:cTn id="101" dur="1000" fill="hold"/>
                                        <p:tgtEl>
                                          <p:spTgt spid="27"/>
                                        </p:tgtEl>
                                        <p:attrNameLst>
                                          <p:attrName>ppt_x</p:attrName>
                                        </p:attrNameLst>
                                      </p:cBhvr>
                                      <p:tavLst>
                                        <p:tav tm="0">
                                          <p:val>
                                            <p:strVal val="#ppt_x"/>
                                          </p:val>
                                        </p:tav>
                                        <p:tav tm="100000">
                                          <p:val>
                                            <p:strVal val="#ppt_x"/>
                                          </p:val>
                                        </p:tav>
                                      </p:tavLst>
                                    </p:anim>
                                    <p:anim calcmode="lin" valueType="num">
                                      <p:cBhvr>
                                        <p:cTn id="102" dur="1000" fill="hold"/>
                                        <p:tgtEl>
                                          <p:spTgt spid="27"/>
                                        </p:tgtEl>
                                        <p:attrNameLst>
                                          <p:attrName>ppt_y</p:attrName>
                                        </p:attrNameLst>
                                      </p:cBhvr>
                                      <p:tavLst>
                                        <p:tav tm="0">
                                          <p:val>
                                            <p:strVal val="#ppt_y+.1"/>
                                          </p:val>
                                        </p:tav>
                                        <p:tav tm="100000">
                                          <p:val>
                                            <p:strVal val="#ppt_y"/>
                                          </p:val>
                                        </p:tav>
                                      </p:tavLst>
                                    </p:anim>
                                  </p:childTnLst>
                                </p:cTn>
                              </p:par>
                            </p:childTnLst>
                          </p:cTn>
                        </p:par>
                        <p:par>
                          <p:cTn id="103" fill="hold">
                            <p:stCondLst>
                              <p:cond delay="3500"/>
                            </p:stCondLst>
                            <p:childTnLst>
                              <p:par>
                                <p:cTn id="104" presetID="42" presetClass="entr" presetSubtype="0" fill="hold" grpId="0" nodeType="afterEffect">
                                  <p:stCondLst>
                                    <p:cond delay="0"/>
                                  </p:stCondLst>
                                  <p:childTnLst>
                                    <p:set>
                                      <p:cBhvr>
                                        <p:cTn id="105" dur="1" fill="hold">
                                          <p:stCondLst>
                                            <p:cond delay="0"/>
                                          </p:stCondLst>
                                        </p:cTn>
                                        <p:tgtEl>
                                          <p:spTgt spid="18"/>
                                        </p:tgtEl>
                                        <p:attrNameLst>
                                          <p:attrName>style.visibility</p:attrName>
                                        </p:attrNameLst>
                                      </p:cBhvr>
                                      <p:to>
                                        <p:strVal val="visible"/>
                                      </p:to>
                                    </p:set>
                                    <p:animEffect transition="in" filter="fade">
                                      <p:cBhvr>
                                        <p:cTn id="106" dur="1000"/>
                                        <p:tgtEl>
                                          <p:spTgt spid="18"/>
                                        </p:tgtEl>
                                      </p:cBhvr>
                                    </p:animEffect>
                                    <p:anim calcmode="lin" valueType="num">
                                      <p:cBhvr>
                                        <p:cTn id="107" dur="1000" fill="hold"/>
                                        <p:tgtEl>
                                          <p:spTgt spid="18"/>
                                        </p:tgtEl>
                                        <p:attrNameLst>
                                          <p:attrName>ppt_x</p:attrName>
                                        </p:attrNameLst>
                                      </p:cBhvr>
                                      <p:tavLst>
                                        <p:tav tm="0">
                                          <p:val>
                                            <p:strVal val="#ppt_x"/>
                                          </p:val>
                                        </p:tav>
                                        <p:tav tm="100000">
                                          <p:val>
                                            <p:strVal val="#ppt_x"/>
                                          </p:val>
                                        </p:tav>
                                      </p:tavLst>
                                    </p:anim>
                                    <p:anim calcmode="lin" valueType="num">
                                      <p:cBhvr>
                                        <p:cTn id="108" dur="1000" fill="hold"/>
                                        <p:tgtEl>
                                          <p:spTgt spid="18"/>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17"/>
                                        </p:tgtEl>
                                        <p:attrNameLst>
                                          <p:attrName>style.visibility</p:attrName>
                                        </p:attrNameLst>
                                      </p:cBhvr>
                                      <p:to>
                                        <p:strVal val="visible"/>
                                      </p:to>
                                    </p:set>
                                    <p:animEffect transition="in" filter="fade">
                                      <p:cBhvr>
                                        <p:cTn id="111" dur="1000"/>
                                        <p:tgtEl>
                                          <p:spTgt spid="17"/>
                                        </p:tgtEl>
                                      </p:cBhvr>
                                    </p:animEffect>
                                    <p:anim calcmode="lin" valueType="num">
                                      <p:cBhvr>
                                        <p:cTn id="112" dur="1000" fill="hold"/>
                                        <p:tgtEl>
                                          <p:spTgt spid="17"/>
                                        </p:tgtEl>
                                        <p:attrNameLst>
                                          <p:attrName>ppt_x</p:attrName>
                                        </p:attrNameLst>
                                      </p:cBhvr>
                                      <p:tavLst>
                                        <p:tav tm="0">
                                          <p:val>
                                            <p:strVal val="#ppt_x"/>
                                          </p:val>
                                        </p:tav>
                                        <p:tav tm="100000">
                                          <p:val>
                                            <p:strVal val="#ppt_x"/>
                                          </p:val>
                                        </p:tav>
                                      </p:tavLst>
                                    </p:anim>
                                    <p:anim calcmode="lin" valueType="num">
                                      <p:cBhvr>
                                        <p:cTn id="113" dur="1000" fill="hold"/>
                                        <p:tgtEl>
                                          <p:spTgt spid="17"/>
                                        </p:tgtEl>
                                        <p:attrNameLst>
                                          <p:attrName>ppt_y</p:attrName>
                                        </p:attrNameLst>
                                      </p:cBhvr>
                                      <p:tavLst>
                                        <p:tav tm="0">
                                          <p:val>
                                            <p:strVal val="#ppt_y+.1"/>
                                          </p:val>
                                        </p:tav>
                                        <p:tav tm="100000">
                                          <p:val>
                                            <p:strVal val="#ppt_y"/>
                                          </p:val>
                                        </p:tav>
                                      </p:tavLst>
                                    </p:anim>
                                  </p:childTnLst>
                                </p:cTn>
                              </p:par>
                            </p:childTnLst>
                          </p:cTn>
                        </p:par>
                        <p:par>
                          <p:cTn id="114" fill="hold">
                            <p:stCondLst>
                              <p:cond delay="4500"/>
                            </p:stCondLst>
                            <p:childTnLst>
                              <p:par>
                                <p:cTn id="115" presetID="42" presetClass="entr" presetSubtype="0" fill="hold" grpId="0" nodeType="afterEffect">
                                  <p:stCondLst>
                                    <p:cond delay="0"/>
                                  </p:stCondLst>
                                  <p:childTnLst>
                                    <p:set>
                                      <p:cBhvr>
                                        <p:cTn id="116" dur="1" fill="hold">
                                          <p:stCondLst>
                                            <p:cond delay="0"/>
                                          </p:stCondLst>
                                        </p:cTn>
                                        <p:tgtEl>
                                          <p:spTgt spid="20"/>
                                        </p:tgtEl>
                                        <p:attrNameLst>
                                          <p:attrName>style.visibility</p:attrName>
                                        </p:attrNameLst>
                                      </p:cBhvr>
                                      <p:to>
                                        <p:strVal val="visible"/>
                                      </p:to>
                                    </p:set>
                                    <p:animEffect transition="in" filter="fade">
                                      <p:cBhvr>
                                        <p:cTn id="117" dur="1000"/>
                                        <p:tgtEl>
                                          <p:spTgt spid="20"/>
                                        </p:tgtEl>
                                      </p:cBhvr>
                                    </p:animEffect>
                                    <p:anim calcmode="lin" valueType="num">
                                      <p:cBhvr>
                                        <p:cTn id="118" dur="1000" fill="hold"/>
                                        <p:tgtEl>
                                          <p:spTgt spid="20"/>
                                        </p:tgtEl>
                                        <p:attrNameLst>
                                          <p:attrName>ppt_x</p:attrName>
                                        </p:attrNameLst>
                                      </p:cBhvr>
                                      <p:tavLst>
                                        <p:tav tm="0">
                                          <p:val>
                                            <p:strVal val="#ppt_x"/>
                                          </p:val>
                                        </p:tav>
                                        <p:tav tm="100000">
                                          <p:val>
                                            <p:strVal val="#ppt_x"/>
                                          </p:val>
                                        </p:tav>
                                      </p:tavLst>
                                    </p:anim>
                                    <p:anim calcmode="lin" valueType="num">
                                      <p:cBhvr>
                                        <p:cTn id="119" dur="1000" fill="hold"/>
                                        <p:tgtEl>
                                          <p:spTgt spid="20"/>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19"/>
                                        </p:tgtEl>
                                        <p:attrNameLst>
                                          <p:attrName>style.visibility</p:attrName>
                                        </p:attrNameLst>
                                      </p:cBhvr>
                                      <p:to>
                                        <p:strVal val="visible"/>
                                      </p:to>
                                    </p:set>
                                    <p:animEffect transition="in" filter="fade">
                                      <p:cBhvr>
                                        <p:cTn id="122" dur="1000"/>
                                        <p:tgtEl>
                                          <p:spTgt spid="19"/>
                                        </p:tgtEl>
                                      </p:cBhvr>
                                    </p:animEffect>
                                    <p:anim calcmode="lin" valueType="num">
                                      <p:cBhvr>
                                        <p:cTn id="123" dur="1000" fill="hold"/>
                                        <p:tgtEl>
                                          <p:spTgt spid="19"/>
                                        </p:tgtEl>
                                        <p:attrNameLst>
                                          <p:attrName>ppt_x</p:attrName>
                                        </p:attrNameLst>
                                      </p:cBhvr>
                                      <p:tavLst>
                                        <p:tav tm="0">
                                          <p:val>
                                            <p:strVal val="#ppt_x"/>
                                          </p:val>
                                        </p:tav>
                                        <p:tav tm="100000">
                                          <p:val>
                                            <p:strVal val="#ppt_x"/>
                                          </p:val>
                                        </p:tav>
                                      </p:tavLst>
                                    </p:anim>
                                    <p:anim calcmode="lin" valueType="num">
                                      <p:cBhvr>
                                        <p:cTn id="124" dur="1000" fill="hold"/>
                                        <p:tgtEl>
                                          <p:spTgt spid="19"/>
                                        </p:tgtEl>
                                        <p:attrNameLst>
                                          <p:attrName>ppt_y</p:attrName>
                                        </p:attrNameLst>
                                      </p:cBhvr>
                                      <p:tavLst>
                                        <p:tav tm="0">
                                          <p:val>
                                            <p:strVal val="#ppt_y+.1"/>
                                          </p:val>
                                        </p:tav>
                                        <p:tav tm="100000">
                                          <p:val>
                                            <p:strVal val="#ppt_y"/>
                                          </p:val>
                                        </p:tav>
                                      </p:tavLst>
                                    </p:anim>
                                  </p:childTnLst>
                                </p:cTn>
                              </p:par>
                            </p:childTnLst>
                          </p:cTn>
                        </p:par>
                        <p:par>
                          <p:cTn id="125" fill="hold">
                            <p:stCondLst>
                              <p:cond delay="5500"/>
                            </p:stCondLst>
                            <p:childTnLst>
                              <p:par>
                                <p:cTn id="126" presetID="42" presetClass="entr" presetSubtype="0" fill="hold" grpId="0" nodeType="afterEffect">
                                  <p:stCondLst>
                                    <p:cond delay="0"/>
                                  </p:stCondLst>
                                  <p:childTnLst>
                                    <p:set>
                                      <p:cBhvr>
                                        <p:cTn id="127" dur="1" fill="hold">
                                          <p:stCondLst>
                                            <p:cond delay="0"/>
                                          </p:stCondLst>
                                        </p:cTn>
                                        <p:tgtEl>
                                          <p:spTgt spid="22"/>
                                        </p:tgtEl>
                                        <p:attrNameLst>
                                          <p:attrName>style.visibility</p:attrName>
                                        </p:attrNameLst>
                                      </p:cBhvr>
                                      <p:to>
                                        <p:strVal val="visible"/>
                                      </p:to>
                                    </p:set>
                                    <p:animEffect transition="in" filter="fade">
                                      <p:cBhvr>
                                        <p:cTn id="128" dur="1000"/>
                                        <p:tgtEl>
                                          <p:spTgt spid="22"/>
                                        </p:tgtEl>
                                      </p:cBhvr>
                                    </p:animEffect>
                                    <p:anim calcmode="lin" valueType="num">
                                      <p:cBhvr>
                                        <p:cTn id="129" dur="1000" fill="hold"/>
                                        <p:tgtEl>
                                          <p:spTgt spid="22"/>
                                        </p:tgtEl>
                                        <p:attrNameLst>
                                          <p:attrName>ppt_x</p:attrName>
                                        </p:attrNameLst>
                                      </p:cBhvr>
                                      <p:tavLst>
                                        <p:tav tm="0">
                                          <p:val>
                                            <p:strVal val="#ppt_x"/>
                                          </p:val>
                                        </p:tav>
                                        <p:tav tm="100000">
                                          <p:val>
                                            <p:strVal val="#ppt_x"/>
                                          </p:val>
                                        </p:tav>
                                      </p:tavLst>
                                    </p:anim>
                                    <p:anim calcmode="lin" valueType="num">
                                      <p:cBhvr>
                                        <p:cTn id="130" dur="1000" fill="hold"/>
                                        <p:tgtEl>
                                          <p:spTgt spid="22"/>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21"/>
                                        </p:tgtEl>
                                        <p:attrNameLst>
                                          <p:attrName>style.visibility</p:attrName>
                                        </p:attrNameLst>
                                      </p:cBhvr>
                                      <p:to>
                                        <p:strVal val="visible"/>
                                      </p:to>
                                    </p:set>
                                    <p:animEffect transition="in" filter="fade">
                                      <p:cBhvr>
                                        <p:cTn id="133" dur="1000"/>
                                        <p:tgtEl>
                                          <p:spTgt spid="21"/>
                                        </p:tgtEl>
                                      </p:cBhvr>
                                    </p:animEffect>
                                    <p:anim calcmode="lin" valueType="num">
                                      <p:cBhvr>
                                        <p:cTn id="134" dur="1000" fill="hold"/>
                                        <p:tgtEl>
                                          <p:spTgt spid="21"/>
                                        </p:tgtEl>
                                        <p:attrNameLst>
                                          <p:attrName>ppt_x</p:attrName>
                                        </p:attrNameLst>
                                      </p:cBhvr>
                                      <p:tavLst>
                                        <p:tav tm="0">
                                          <p:val>
                                            <p:strVal val="#ppt_x"/>
                                          </p:val>
                                        </p:tav>
                                        <p:tav tm="100000">
                                          <p:val>
                                            <p:strVal val="#ppt_x"/>
                                          </p:val>
                                        </p:tav>
                                      </p:tavLst>
                                    </p:anim>
                                    <p:anim calcmode="lin" valueType="num">
                                      <p:cBhvr>
                                        <p:cTn id="13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ángulo 49"/>
          <p:cNvSpPr/>
          <p:nvPr/>
        </p:nvSpPr>
        <p:spPr>
          <a:xfrm>
            <a:off x="503548" y="1204392"/>
            <a:ext cx="3322438" cy="1465291"/>
          </a:xfrm>
          <a:prstGeom prst="rect">
            <a:avLst/>
          </a:prstGeom>
        </p:spPr>
        <p:txBody>
          <a:bodyPr wrap="square" lIns="33857" tIns="16900" rIns="33857" bIns="16900">
            <a:spAutoFit/>
          </a:bodyPr>
          <a:lstStyle/>
          <a:p>
            <a:pPr lvl="0" algn="ctr"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a:p>
            <a:pPr>
              <a:lnSpc>
                <a:spcPct val="150000"/>
              </a:lnSpc>
            </a:pPr>
            <a:r>
              <a:rPr lang="zh-CN" altLang="en-US" sz="90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此处添加详细文本描述，建议与标题相关并符合整体语言风格，语言描述尽量简洁。此处添加详细文本描述，建议与标题相关并符合整体语言风格此处添加详细文本描述</a:t>
            </a:r>
            <a:endParaRPr lang="en-US" altLang="zh-CN" sz="900" dirty="0">
              <a:solidFill>
                <a:schemeClr val="tx1">
                  <a:lumMod val="50000"/>
                  <a:lumOff val="50000"/>
                </a:schemeClr>
              </a:solidFill>
              <a:latin typeface="微软雅黑" pitchFamily="34" charset="-122"/>
              <a:ea typeface="微软雅黑" pitchFamily="34" charset="-122"/>
              <a:sym typeface="Gill Sans" charset="0"/>
            </a:endParaRPr>
          </a:p>
          <a:p>
            <a:pPr>
              <a:lnSpc>
                <a:spcPct val="150000"/>
              </a:lnSpc>
            </a:pPr>
            <a:endParaRPr lang="en-US" altLang="zh-CN" sz="900" dirty="0">
              <a:solidFill>
                <a:schemeClr val="tx1">
                  <a:lumMod val="50000"/>
                  <a:lumOff val="50000"/>
                </a:schemeClr>
              </a:solidFill>
              <a:latin typeface="微软雅黑" pitchFamily="34" charset="-122"/>
              <a:ea typeface="微软雅黑" pitchFamily="34" charset="-122"/>
              <a:sym typeface="Gill Sans" charset="0"/>
            </a:endParaRPr>
          </a:p>
          <a:p>
            <a:pPr>
              <a:lnSpc>
                <a:spcPct val="150000"/>
              </a:lnSpc>
            </a:pPr>
            <a:r>
              <a:rPr lang="zh-CN" altLang="en-US" sz="90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此处添加详细文本描述，建议与标题相关并符合整体语言风格，语言描述尽量简洁。此处添加详细文本描述</a:t>
            </a:r>
            <a:endParaRPr lang="en-US" altLang="zh-CN" sz="900" dirty="0">
              <a:solidFill>
                <a:schemeClr val="tx1">
                  <a:lumMod val="50000"/>
                  <a:lumOff val="50000"/>
                </a:schemeClr>
              </a:solidFill>
              <a:latin typeface="微软雅黑" pitchFamily="34" charset="-122"/>
              <a:ea typeface="微软雅黑" pitchFamily="34" charset="-122"/>
              <a:sym typeface="Gill Sans" charset="0"/>
            </a:endParaRPr>
          </a:p>
        </p:txBody>
      </p:sp>
      <p:cxnSp>
        <p:nvCxnSpPr>
          <p:cNvPr id="25" name="24 Conector recto"/>
          <p:cNvCxnSpPr/>
          <p:nvPr/>
        </p:nvCxnSpPr>
        <p:spPr>
          <a:xfrm flipV="1">
            <a:off x="4644621" y="1988188"/>
            <a:ext cx="2698865" cy="146841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26" name="25 Circular"/>
          <p:cNvSpPr>
            <a:spLocks noChangeAspect="1"/>
          </p:cNvSpPr>
          <p:nvPr/>
        </p:nvSpPr>
        <p:spPr bwMode="auto">
          <a:xfrm>
            <a:off x="4706860" y="1019325"/>
            <a:ext cx="3607226" cy="3608157"/>
          </a:xfrm>
          <a:prstGeom prst="pie">
            <a:avLst>
              <a:gd name="adj1" fmla="val 16166917"/>
              <a:gd name="adj2" fmla="val 21947"/>
            </a:avLst>
          </a:prstGeom>
          <a:solidFill>
            <a:schemeClr val="accent1"/>
          </a:solidFill>
          <a:ln>
            <a:noFill/>
          </a:ln>
          <a:scene3d>
            <a:camera prst="isometricLeftDown"/>
            <a:lightRig rig="threePt" dir="t"/>
          </a:scene3d>
          <a:extLst/>
        </p:spPr>
        <p:txBody>
          <a:bodyPr lIns="0" tIns="0" rIns="0" bIns="0" rtlCol="0" anchor="ctr"/>
          <a:lstStyle/>
          <a:p>
            <a:pPr algn="ctr" defTabSz="894273"/>
            <a:endParaRPr lang="es-SV" dirty="0">
              <a:solidFill>
                <a:srgbClr val="000000"/>
              </a:solidFill>
            </a:endParaRPr>
          </a:p>
        </p:txBody>
      </p:sp>
      <p:sp>
        <p:nvSpPr>
          <p:cNvPr id="27" name="26 Circular"/>
          <p:cNvSpPr>
            <a:spLocks noChangeAspect="1"/>
          </p:cNvSpPr>
          <p:nvPr/>
        </p:nvSpPr>
        <p:spPr bwMode="auto">
          <a:xfrm>
            <a:off x="4706804" y="1361570"/>
            <a:ext cx="3091908" cy="3092706"/>
          </a:xfrm>
          <a:prstGeom prst="pie">
            <a:avLst>
              <a:gd name="adj1" fmla="val 16166917"/>
              <a:gd name="adj2" fmla="val 21947"/>
            </a:avLst>
          </a:prstGeom>
          <a:solidFill>
            <a:schemeClr val="accent4"/>
          </a:solidFill>
          <a:ln>
            <a:noFill/>
          </a:ln>
          <a:scene3d>
            <a:camera prst="isometricLeftDown"/>
            <a:lightRig rig="threePt" dir="t"/>
          </a:scene3d>
          <a:extLst/>
        </p:spPr>
        <p:txBody>
          <a:bodyPr lIns="0" tIns="0" rIns="0" bIns="0" rtlCol="0" anchor="ctr"/>
          <a:lstStyle/>
          <a:p>
            <a:pPr algn="ctr" defTabSz="894273"/>
            <a:endParaRPr lang="es-SV">
              <a:solidFill>
                <a:srgbClr val="000000"/>
              </a:solidFill>
            </a:endParaRPr>
          </a:p>
        </p:txBody>
      </p:sp>
      <p:sp>
        <p:nvSpPr>
          <p:cNvPr id="28" name="27 Circular"/>
          <p:cNvSpPr>
            <a:spLocks noChangeAspect="1"/>
          </p:cNvSpPr>
          <p:nvPr/>
        </p:nvSpPr>
        <p:spPr bwMode="auto">
          <a:xfrm>
            <a:off x="4674535" y="1718205"/>
            <a:ext cx="2576590" cy="2577254"/>
          </a:xfrm>
          <a:prstGeom prst="pie">
            <a:avLst>
              <a:gd name="adj1" fmla="val 16166917"/>
              <a:gd name="adj2" fmla="val 21947"/>
            </a:avLst>
          </a:prstGeom>
          <a:solidFill>
            <a:schemeClr val="accent3"/>
          </a:solidFill>
          <a:ln>
            <a:noFill/>
          </a:ln>
          <a:scene3d>
            <a:camera prst="isometricLeftDown"/>
            <a:lightRig rig="threePt" dir="t"/>
          </a:scene3d>
          <a:extLst/>
        </p:spPr>
        <p:txBody>
          <a:bodyPr lIns="0" tIns="0" rIns="0" bIns="0" rtlCol="0" anchor="ctr"/>
          <a:lstStyle/>
          <a:p>
            <a:pPr algn="ctr" defTabSz="894273"/>
            <a:endParaRPr lang="es-SV">
              <a:solidFill>
                <a:srgbClr val="000000"/>
              </a:solidFill>
            </a:endParaRPr>
          </a:p>
        </p:txBody>
      </p:sp>
      <p:sp>
        <p:nvSpPr>
          <p:cNvPr id="29" name="28 Circular"/>
          <p:cNvSpPr>
            <a:spLocks noChangeAspect="1"/>
          </p:cNvSpPr>
          <p:nvPr/>
        </p:nvSpPr>
        <p:spPr bwMode="auto">
          <a:xfrm>
            <a:off x="4674478" y="2065452"/>
            <a:ext cx="2061272" cy="2061803"/>
          </a:xfrm>
          <a:prstGeom prst="pie">
            <a:avLst>
              <a:gd name="adj1" fmla="val 16166917"/>
              <a:gd name="adj2" fmla="val 21947"/>
            </a:avLst>
          </a:prstGeom>
          <a:solidFill>
            <a:schemeClr val="accent2"/>
          </a:solidFill>
          <a:ln>
            <a:noFill/>
          </a:ln>
          <a:scene3d>
            <a:camera prst="isometricLeftDown"/>
            <a:lightRig rig="threePt" dir="t"/>
          </a:scene3d>
          <a:extLst/>
        </p:spPr>
        <p:txBody>
          <a:bodyPr lIns="0" tIns="0" rIns="0" bIns="0" rtlCol="0" anchor="ctr"/>
          <a:lstStyle/>
          <a:p>
            <a:pPr algn="ctr" defTabSz="894273"/>
            <a:endParaRPr lang="es-SV">
              <a:solidFill>
                <a:srgbClr val="000000"/>
              </a:solidFill>
            </a:endParaRPr>
          </a:p>
        </p:txBody>
      </p:sp>
      <p:sp>
        <p:nvSpPr>
          <p:cNvPr id="30" name="29 Circular"/>
          <p:cNvSpPr>
            <a:spLocks noChangeAspect="1"/>
          </p:cNvSpPr>
          <p:nvPr/>
        </p:nvSpPr>
        <p:spPr bwMode="auto">
          <a:xfrm>
            <a:off x="4674249" y="2413043"/>
            <a:ext cx="1545954" cy="1546353"/>
          </a:xfrm>
          <a:prstGeom prst="pie">
            <a:avLst>
              <a:gd name="adj1" fmla="val 16166917"/>
              <a:gd name="adj2" fmla="val 21947"/>
            </a:avLst>
          </a:prstGeom>
          <a:solidFill>
            <a:schemeClr val="accent1"/>
          </a:solidFill>
          <a:ln>
            <a:noFill/>
          </a:ln>
          <a:scene3d>
            <a:camera prst="isometricLeftDown"/>
            <a:lightRig rig="threePt" dir="t"/>
          </a:scene3d>
          <a:extLst/>
        </p:spPr>
        <p:txBody>
          <a:bodyPr lIns="0" tIns="0" rIns="0" bIns="0" rtlCol="0" anchor="ctr"/>
          <a:lstStyle/>
          <a:p>
            <a:pPr algn="ctr" defTabSz="894273"/>
            <a:endParaRPr lang="es-SV">
              <a:solidFill>
                <a:srgbClr val="000000"/>
              </a:solidFill>
            </a:endParaRPr>
          </a:p>
        </p:txBody>
      </p:sp>
      <p:cxnSp>
        <p:nvCxnSpPr>
          <p:cNvPr id="31" name="30 Conector recto"/>
          <p:cNvCxnSpPr/>
          <p:nvPr/>
        </p:nvCxnSpPr>
        <p:spPr>
          <a:xfrm flipV="1">
            <a:off x="4644868" y="817013"/>
            <a:ext cx="2106568" cy="2639536"/>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32" name="31 Conector recto"/>
          <p:cNvCxnSpPr/>
          <p:nvPr/>
        </p:nvCxnSpPr>
        <p:spPr>
          <a:xfrm flipV="1">
            <a:off x="4644619" y="3041522"/>
            <a:ext cx="3411886" cy="419683"/>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33" name="32 CuadroTexto"/>
          <p:cNvSpPr txBox="1"/>
          <p:nvPr/>
        </p:nvSpPr>
        <p:spPr>
          <a:xfrm>
            <a:off x="5734950" y="3085713"/>
            <a:ext cx="604744" cy="276248"/>
          </a:xfrm>
          <a:prstGeom prst="rect">
            <a:avLst/>
          </a:prstGeom>
          <a:noFill/>
        </p:spPr>
        <p:txBody>
          <a:bodyPr wrap="square" lIns="89449" tIns="44710" rIns="89449" bIns="44710" rtlCol="0">
            <a:spAutoFit/>
          </a:bodyPr>
          <a:lstStyle/>
          <a:p>
            <a:pPr defTabSz="894273"/>
            <a:r>
              <a:rPr lang="es-MX" sz="1200" dirty="0">
                <a:solidFill>
                  <a:srgbClr val="1F1F1F"/>
                </a:solidFill>
                <a:latin typeface="Open Sans Extrabold" panose="020B0906030804020204" pitchFamily="34" charset="0"/>
                <a:ea typeface="Open Sans Extrabold" panose="020B0906030804020204" pitchFamily="34" charset="0"/>
                <a:cs typeface="Open Sans Extrabold" panose="020B0906030804020204" pitchFamily="34" charset="0"/>
              </a:rPr>
              <a:t>20</a:t>
            </a:r>
            <a:r>
              <a:rPr lang="es-MX" sz="1200" baseline="36000" dirty="0">
                <a:solidFill>
                  <a:srgbClr val="1F1F1F"/>
                </a:solidFill>
                <a:latin typeface="Open Sans Extrabold" panose="020B0906030804020204" pitchFamily="34" charset="0"/>
                <a:ea typeface="Open Sans Extrabold" panose="020B0906030804020204" pitchFamily="34" charset="0"/>
                <a:cs typeface="Open Sans Extrabold" panose="020B0906030804020204" pitchFamily="34" charset="0"/>
              </a:rPr>
              <a:t>%</a:t>
            </a:r>
            <a:endParaRPr lang="es-SV" sz="1200" baseline="36000" dirty="0">
              <a:solidFill>
                <a:srgbClr val="1F1F1F"/>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34" name="33 CuadroTexto"/>
          <p:cNvSpPr txBox="1"/>
          <p:nvPr/>
        </p:nvSpPr>
        <p:spPr>
          <a:xfrm>
            <a:off x="6218181" y="3024870"/>
            <a:ext cx="604744" cy="276248"/>
          </a:xfrm>
          <a:prstGeom prst="rect">
            <a:avLst/>
          </a:prstGeom>
          <a:noFill/>
        </p:spPr>
        <p:txBody>
          <a:bodyPr wrap="square" lIns="89449" tIns="44710" rIns="89449" bIns="44710" rtlCol="0">
            <a:spAutoFit/>
          </a:bodyPr>
          <a:lstStyle/>
          <a:p>
            <a:pPr defTabSz="894273"/>
            <a:r>
              <a:rPr lang="es-MX" sz="1200" dirty="0">
                <a:solidFill>
                  <a:srgbClr val="1F1F1F"/>
                </a:solidFill>
                <a:latin typeface="Open Sans Extrabold" panose="020B0906030804020204" pitchFamily="34" charset="0"/>
                <a:ea typeface="Open Sans Extrabold" panose="020B0906030804020204" pitchFamily="34" charset="0"/>
                <a:cs typeface="Open Sans Extrabold" panose="020B0906030804020204" pitchFamily="34" charset="0"/>
              </a:rPr>
              <a:t>40</a:t>
            </a:r>
            <a:r>
              <a:rPr lang="es-MX" sz="1200" baseline="36000" dirty="0">
                <a:solidFill>
                  <a:srgbClr val="1F1F1F"/>
                </a:solidFill>
                <a:latin typeface="Open Sans Extrabold" panose="020B0906030804020204" pitchFamily="34" charset="0"/>
                <a:ea typeface="Open Sans Extrabold" panose="020B0906030804020204" pitchFamily="34" charset="0"/>
                <a:cs typeface="Open Sans Extrabold" panose="020B0906030804020204" pitchFamily="34" charset="0"/>
              </a:rPr>
              <a:t>%</a:t>
            </a:r>
            <a:endParaRPr lang="es-SV" sz="1200" baseline="36000" dirty="0">
              <a:solidFill>
                <a:srgbClr val="1F1F1F"/>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35" name="34 CuadroTexto"/>
          <p:cNvSpPr txBox="1"/>
          <p:nvPr/>
        </p:nvSpPr>
        <p:spPr>
          <a:xfrm>
            <a:off x="6701413" y="2971539"/>
            <a:ext cx="604744" cy="276248"/>
          </a:xfrm>
          <a:prstGeom prst="rect">
            <a:avLst/>
          </a:prstGeom>
          <a:noFill/>
        </p:spPr>
        <p:txBody>
          <a:bodyPr wrap="square" lIns="89449" tIns="44710" rIns="89449" bIns="44710" rtlCol="0">
            <a:spAutoFit/>
          </a:bodyPr>
          <a:lstStyle/>
          <a:p>
            <a:pPr defTabSz="894273"/>
            <a:r>
              <a:rPr lang="es-MX" sz="1200" dirty="0">
                <a:solidFill>
                  <a:srgbClr val="1F1F1F"/>
                </a:solidFill>
                <a:latin typeface="Open Sans Extrabold" panose="020B0906030804020204" pitchFamily="34" charset="0"/>
                <a:ea typeface="Open Sans Extrabold" panose="020B0906030804020204" pitchFamily="34" charset="0"/>
                <a:cs typeface="Open Sans Extrabold" panose="020B0906030804020204" pitchFamily="34" charset="0"/>
              </a:rPr>
              <a:t>60</a:t>
            </a:r>
            <a:r>
              <a:rPr lang="es-MX" sz="1200" baseline="36000" dirty="0">
                <a:solidFill>
                  <a:srgbClr val="1F1F1F"/>
                </a:solidFill>
                <a:latin typeface="Open Sans Extrabold" panose="020B0906030804020204" pitchFamily="34" charset="0"/>
                <a:ea typeface="Open Sans Extrabold" panose="020B0906030804020204" pitchFamily="34" charset="0"/>
                <a:cs typeface="Open Sans Extrabold" panose="020B0906030804020204" pitchFamily="34" charset="0"/>
              </a:rPr>
              <a:t>%</a:t>
            </a:r>
            <a:endParaRPr lang="es-SV" sz="1200" baseline="36000" dirty="0">
              <a:solidFill>
                <a:srgbClr val="1F1F1F"/>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36" name="35 CuadroTexto"/>
          <p:cNvSpPr txBox="1"/>
          <p:nvPr/>
        </p:nvSpPr>
        <p:spPr>
          <a:xfrm>
            <a:off x="7184645" y="2917421"/>
            <a:ext cx="604744" cy="276248"/>
          </a:xfrm>
          <a:prstGeom prst="rect">
            <a:avLst/>
          </a:prstGeom>
          <a:noFill/>
        </p:spPr>
        <p:txBody>
          <a:bodyPr wrap="square" lIns="89449" tIns="44710" rIns="89449" bIns="44710" rtlCol="0">
            <a:spAutoFit/>
          </a:bodyPr>
          <a:lstStyle/>
          <a:p>
            <a:pPr defTabSz="894273"/>
            <a:r>
              <a:rPr lang="es-MX" sz="1200" dirty="0">
                <a:solidFill>
                  <a:srgbClr val="1F1F1F"/>
                </a:solidFill>
                <a:latin typeface="Open Sans Extrabold" panose="020B0906030804020204" pitchFamily="34" charset="0"/>
                <a:ea typeface="Open Sans Extrabold" panose="020B0906030804020204" pitchFamily="34" charset="0"/>
                <a:cs typeface="Open Sans Extrabold" panose="020B0906030804020204" pitchFamily="34" charset="0"/>
              </a:rPr>
              <a:t>80</a:t>
            </a:r>
            <a:r>
              <a:rPr lang="es-MX" sz="1200" baseline="36000" dirty="0">
                <a:solidFill>
                  <a:srgbClr val="1F1F1F"/>
                </a:solidFill>
                <a:latin typeface="Open Sans Extrabold" panose="020B0906030804020204" pitchFamily="34" charset="0"/>
                <a:ea typeface="Open Sans Extrabold" panose="020B0906030804020204" pitchFamily="34" charset="0"/>
                <a:cs typeface="Open Sans Extrabold" panose="020B0906030804020204" pitchFamily="34" charset="0"/>
              </a:rPr>
              <a:t>%</a:t>
            </a:r>
            <a:endParaRPr lang="es-SV" sz="1200" baseline="36000" dirty="0">
              <a:solidFill>
                <a:srgbClr val="1F1F1F"/>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37" name="36 CuadroTexto"/>
          <p:cNvSpPr txBox="1"/>
          <p:nvPr/>
        </p:nvSpPr>
        <p:spPr>
          <a:xfrm>
            <a:off x="7667878" y="2859663"/>
            <a:ext cx="646209" cy="276248"/>
          </a:xfrm>
          <a:prstGeom prst="rect">
            <a:avLst/>
          </a:prstGeom>
          <a:noFill/>
        </p:spPr>
        <p:txBody>
          <a:bodyPr wrap="square" lIns="89449" tIns="44710" rIns="89449" bIns="44710" rtlCol="0">
            <a:spAutoFit/>
          </a:bodyPr>
          <a:lstStyle/>
          <a:p>
            <a:pPr defTabSz="894273"/>
            <a:r>
              <a:rPr lang="es-MX" sz="1200" dirty="0">
                <a:solidFill>
                  <a:srgbClr val="1F1F1F"/>
                </a:solidFill>
                <a:latin typeface="Open Sans Extrabold" panose="020B0906030804020204" pitchFamily="34" charset="0"/>
                <a:ea typeface="Open Sans Extrabold" panose="020B0906030804020204" pitchFamily="34" charset="0"/>
                <a:cs typeface="Open Sans Extrabold" panose="020B0906030804020204" pitchFamily="34" charset="0"/>
              </a:rPr>
              <a:t>100</a:t>
            </a:r>
            <a:r>
              <a:rPr lang="es-MX" sz="1200" baseline="36000" dirty="0">
                <a:solidFill>
                  <a:srgbClr val="1F1F1F"/>
                </a:solidFill>
                <a:latin typeface="Open Sans Extrabold" panose="020B0906030804020204" pitchFamily="34" charset="0"/>
                <a:ea typeface="Open Sans Extrabold" panose="020B0906030804020204" pitchFamily="34" charset="0"/>
                <a:cs typeface="Open Sans Extrabold" panose="020B0906030804020204" pitchFamily="34" charset="0"/>
              </a:rPr>
              <a:t>%</a:t>
            </a:r>
            <a:endParaRPr lang="es-SV" sz="1200" baseline="36000" dirty="0">
              <a:solidFill>
                <a:srgbClr val="1F1F1F"/>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38" name="Freeform 10"/>
          <p:cNvSpPr>
            <a:spLocks noChangeAspect="1" noEditPoints="1"/>
          </p:cNvSpPr>
          <p:nvPr/>
        </p:nvSpPr>
        <p:spPr bwMode="auto">
          <a:xfrm rot="19808194">
            <a:off x="4385952" y="3398178"/>
            <a:ext cx="301058" cy="282039"/>
          </a:xfrm>
          <a:custGeom>
            <a:avLst/>
            <a:gdLst>
              <a:gd name="T0" fmla="*/ 829 w 3277"/>
              <a:gd name="T1" fmla="*/ 2810 h 3072"/>
              <a:gd name="T2" fmla="*/ 898 w 3277"/>
              <a:gd name="T3" fmla="*/ 2864 h 3072"/>
              <a:gd name="T4" fmla="*/ 1069 w 3277"/>
              <a:gd name="T5" fmla="*/ 2857 h 3072"/>
              <a:gd name="T6" fmla="*/ 1123 w 3277"/>
              <a:gd name="T7" fmla="*/ 2789 h 3072"/>
              <a:gd name="T8" fmla="*/ 1843 w 3277"/>
              <a:gd name="T9" fmla="*/ 819 h 3072"/>
              <a:gd name="T10" fmla="*/ 1843 w 3277"/>
              <a:gd name="T11" fmla="*/ 819 h 3072"/>
              <a:gd name="T12" fmla="*/ 706 w 3277"/>
              <a:gd name="T13" fmla="*/ 823 h 3072"/>
              <a:gd name="T14" fmla="*/ 578 w 3277"/>
              <a:gd name="T15" fmla="*/ 845 h 3072"/>
              <a:gd name="T16" fmla="*/ 449 w 3277"/>
              <a:gd name="T17" fmla="*/ 895 h 3072"/>
              <a:gd name="T18" fmla="*/ 334 w 3277"/>
              <a:gd name="T19" fmla="*/ 978 h 3072"/>
              <a:gd name="T20" fmla="*/ 249 w 3277"/>
              <a:gd name="T21" fmla="*/ 1103 h 3072"/>
              <a:gd name="T22" fmla="*/ 207 w 3277"/>
              <a:gd name="T23" fmla="*/ 1279 h 3072"/>
              <a:gd name="T24" fmla="*/ 222 w 3277"/>
              <a:gd name="T25" fmla="*/ 1478 h 3072"/>
              <a:gd name="T26" fmla="*/ 288 w 3277"/>
              <a:gd name="T27" fmla="*/ 1626 h 3072"/>
              <a:gd name="T28" fmla="*/ 391 w 3277"/>
              <a:gd name="T29" fmla="*/ 1729 h 3072"/>
              <a:gd name="T30" fmla="*/ 515 w 3277"/>
              <a:gd name="T31" fmla="*/ 1793 h 3072"/>
              <a:gd name="T32" fmla="*/ 645 w 3277"/>
              <a:gd name="T33" fmla="*/ 1828 h 3072"/>
              <a:gd name="T34" fmla="*/ 766 w 3277"/>
              <a:gd name="T35" fmla="*/ 1842 h 3072"/>
              <a:gd name="T36" fmla="*/ 1639 w 3277"/>
              <a:gd name="T37" fmla="*/ 819 h 3072"/>
              <a:gd name="T38" fmla="*/ 2355 w 3277"/>
              <a:gd name="T39" fmla="*/ 717 h 3072"/>
              <a:gd name="T40" fmla="*/ 3072 w 3277"/>
              <a:gd name="T41" fmla="*/ 0 h 3072"/>
              <a:gd name="T42" fmla="*/ 3193 w 3277"/>
              <a:gd name="T43" fmla="*/ 39 h 3072"/>
              <a:gd name="T44" fmla="*/ 3266 w 3277"/>
              <a:gd name="T45" fmla="*/ 140 h 3072"/>
              <a:gd name="T46" fmla="*/ 3275 w 3277"/>
              <a:gd name="T47" fmla="*/ 2491 h 3072"/>
              <a:gd name="T48" fmla="*/ 3217 w 3277"/>
              <a:gd name="T49" fmla="*/ 2603 h 3072"/>
              <a:gd name="T50" fmla="*/ 3105 w 3277"/>
              <a:gd name="T51" fmla="*/ 2660 h 3072"/>
              <a:gd name="T52" fmla="*/ 1331 w 3277"/>
              <a:gd name="T53" fmla="*/ 2867 h 3072"/>
              <a:gd name="T54" fmla="*/ 1292 w 3277"/>
              <a:gd name="T55" fmla="*/ 2988 h 3072"/>
              <a:gd name="T56" fmla="*/ 1191 w 3277"/>
              <a:gd name="T57" fmla="*/ 3062 h 3072"/>
              <a:gd name="T58" fmla="*/ 786 w 3277"/>
              <a:gd name="T59" fmla="*/ 3069 h 3072"/>
              <a:gd name="T60" fmla="*/ 675 w 3277"/>
              <a:gd name="T61" fmla="*/ 3012 h 3072"/>
              <a:gd name="T62" fmla="*/ 617 w 3277"/>
              <a:gd name="T63" fmla="*/ 2901 h 3072"/>
              <a:gd name="T64" fmla="*/ 615 w 3277"/>
              <a:gd name="T65" fmla="*/ 2836 h 3072"/>
              <a:gd name="T66" fmla="*/ 615 w 3277"/>
              <a:gd name="T67" fmla="*/ 2715 h 3072"/>
              <a:gd name="T68" fmla="*/ 616 w 3277"/>
              <a:gd name="T69" fmla="*/ 2539 h 3072"/>
              <a:gd name="T70" fmla="*/ 616 w 3277"/>
              <a:gd name="T71" fmla="*/ 2348 h 3072"/>
              <a:gd name="T72" fmla="*/ 616 w 3277"/>
              <a:gd name="T73" fmla="*/ 2178 h 3072"/>
              <a:gd name="T74" fmla="*/ 615 w 3277"/>
              <a:gd name="T75" fmla="*/ 2069 h 3072"/>
              <a:gd name="T76" fmla="*/ 494 w 3277"/>
              <a:gd name="T77" fmla="*/ 2016 h 3072"/>
              <a:gd name="T78" fmla="*/ 282 w 3277"/>
              <a:gd name="T79" fmla="*/ 1906 h 3072"/>
              <a:gd name="T80" fmla="*/ 121 w 3277"/>
              <a:gd name="T81" fmla="*/ 1739 h 3072"/>
              <a:gd name="T82" fmla="*/ 23 w 3277"/>
              <a:gd name="T83" fmla="*/ 1522 h 3072"/>
              <a:gd name="T84" fmla="*/ 2 w 3277"/>
              <a:gd name="T85" fmla="*/ 1268 h 3072"/>
              <a:gd name="T86" fmla="*/ 58 w 3277"/>
              <a:gd name="T87" fmla="*/ 1041 h 3072"/>
              <a:gd name="T88" fmla="*/ 180 w 3277"/>
              <a:gd name="T89" fmla="*/ 859 h 3072"/>
              <a:gd name="T90" fmla="*/ 355 w 3277"/>
              <a:gd name="T91" fmla="*/ 725 h 3072"/>
              <a:gd name="T92" fmla="*/ 572 w 3277"/>
              <a:gd name="T93" fmla="*/ 642 h 3072"/>
              <a:gd name="T94" fmla="*/ 819 w 3277"/>
              <a:gd name="T95" fmla="*/ 614 h 3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77" h="3072">
                <a:moveTo>
                  <a:pt x="819" y="2048"/>
                </a:moveTo>
                <a:lnTo>
                  <a:pt x="819" y="2765"/>
                </a:lnTo>
                <a:lnTo>
                  <a:pt x="822" y="2789"/>
                </a:lnTo>
                <a:lnTo>
                  <a:pt x="829" y="2810"/>
                </a:lnTo>
                <a:lnTo>
                  <a:pt x="841" y="2829"/>
                </a:lnTo>
                <a:lnTo>
                  <a:pt x="857" y="2845"/>
                </a:lnTo>
                <a:lnTo>
                  <a:pt x="876" y="2857"/>
                </a:lnTo>
                <a:lnTo>
                  <a:pt x="898" y="2864"/>
                </a:lnTo>
                <a:lnTo>
                  <a:pt x="922" y="2867"/>
                </a:lnTo>
                <a:lnTo>
                  <a:pt x="1024" y="2867"/>
                </a:lnTo>
                <a:lnTo>
                  <a:pt x="1048" y="2864"/>
                </a:lnTo>
                <a:lnTo>
                  <a:pt x="1069" y="2857"/>
                </a:lnTo>
                <a:lnTo>
                  <a:pt x="1088" y="2845"/>
                </a:lnTo>
                <a:lnTo>
                  <a:pt x="1104" y="2829"/>
                </a:lnTo>
                <a:lnTo>
                  <a:pt x="1116" y="2810"/>
                </a:lnTo>
                <a:lnTo>
                  <a:pt x="1123" y="2789"/>
                </a:lnTo>
                <a:lnTo>
                  <a:pt x="1126" y="2765"/>
                </a:lnTo>
                <a:lnTo>
                  <a:pt x="1126" y="2048"/>
                </a:lnTo>
                <a:lnTo>
                  <a:pt x="819" y="2048"/>
                </a:lnTo>
                <a:close/>
                <a:moveTo>
                  <a:pt x="1843" y="819"/>
                </a:moveTo>
                <a:lnTo>
                  <a:pt x="1843" y="1843"/>
                </a:lnTo>
                <a:lnTo>
                  <a:pt x="2150" y="1843"/>
                </a:lnTo>
                <a:lnTo>
                  <a:pt x="2150" y="819"/>
                </a:lnTo>
                <a:lnTo>
                  <a:pt x="1843" y="819"/>
                </a:lnTo>
                <a:close/>
                <a:moveTo>
                  <a:pt x="793" y="819"/>
                </a:moveTo>
                <a:lnTo>
                  <a:pt x="765" y="819"/>
                </a:lnTo>
                <a:lnTo>
                  <a:pt x="736" y="820"/>
                </a:lnTo>
                <a:lnTo>
                  <a:pt x="706" y="823"/>
                </a:lnTo>
                <a:lnTo>
                  <a:pt x="675" y="826"/>
                </a:lnTo>
                <a:lnTo>
                  <a:pt x="642" y="831"/>
                </a:lnTo>
                <a:lnTo>
                  <a:pt x="610" y="837"/>
                </a:lnTo>
                <a:lnTo>
                  <a:pt x="578" y="845"/>
                </a:lnTo>
                <a:lnTo>
                  <a:pt x="545" y="855"/>
                </a:lnTo>
                <a:lnTo>
                  <a:pt x="512" y="866"/>
                </a:lnTo>
                <a:lnTo>
                  <a:pt x="480" y="879"/>
                </a:lnTo>
                <a:lnTo>
                  <a:pt x="449" y="895"/>
                </a:lnTo>
                <a:lnTo>
                  <a:pt x="419" y="912"/>
                </a:lnTo>
                <a:lnTo>
                  <a:pt x="388" y="932"/>
                </a:lnTo>
                <a:lnTo>
                  <a:pt x="361" y="954"/>
                </a:lnTo>
                <a:lnTo>
                  <a:pt x="334" y="978"/>
                </a:lnTo>
                <a:lnTo>
                  <a:pt x="310" y="1006"/>
                </a:lnTo>
                <a:lnTo>
                  <a:pt x="287" y="1035"/>
                </a:lnTo>
                <a:lnTo>
                  <a:pt x="266" y="1068"/>
                </a:lnTo>
                <a:lnTo>
                  <a:pt x="249" y="1103"/>
                </a:lnTo>
                <a:lnTo>
                  <a:pt x="234" y="1143"/>
                </a:lnTo>
                <a:lnTo>
                  <a:pt x="222" y="1184"/>
                </a:lnTo>
                <a:lnTo>
                  <a:pt x="213" y="1229"/>
                </a:lnTo>
                <a:lnTo>
                  <a:pt x="207" y="1279"/>
                </a:lnTo>
                <a:lnTo>
                  <a:pt x="205" y="1331"/>
                </a:lnTo>
                <a:lnTo>
                  <a:pt x="207" y="1384"/>
                </a:lnTo>
                <a:lnTo>
                  <a:pt x="213" y="1432"/>
                </a:lnTo>
                <a:lnTo>
                  <a:pt x="222" y="1478"/>
                </a:lnTo>
                <a:lnTo>
                  <a:pt x="234" y="1520"/>
                </a:lnTo>
                <a:lnTo>
                  <a:pt x="249" y="1558"/>
                </a:lnTo>
                <a:lnTo>
                  <a:pt x="267" y="1593"/>
                </a:lnTo>
                <a:lnTo>
                  <a:pt x="288" y="1626"/>
                </a:lnTo>
                <a:lnTo>
                  <a:pt x="311" y="1656"/>
                </a:lnTo>
                <a:lnTo>
                  <a:pt x="336" y="1682"/>
                </a:lnTo>
                <a:lnTo>
                  <a:pt x="363" y="1706"/>
                </a:lnTo>
                <a:lnTo>
                  <a:pt x="391" y="1729"/>
                </a:lnTo>
                <a:lnTo>
                  <a:pt x="421" y="1748"/>
                </a:lnTo>
                <a:lnTo>
                  <a:pt x="451" y="1765"/>
                </a:lnTo>
                <a:lnTo>
                  <a:pt x="483" y="1780"/>
                </a:lnTo>
                <a:lnTo>
                  <a:pt x="515" y="1793"/>
                </a:lnTo>
                <a:lnTo>
                  <a:pt x="548" y="1804"/>
                </a:lnTo>
                <a:lnTo>
                  <a:pt x="580" y="1813"/>
                </a:lnTo>
                <a:lnTo>
                  <a:pt x="613" y="1821"/>
                </a:lnTo>
                <a:lnTo>
                  <a:pt x="645" y="1828"/>
                </a:lnTo>
                <a:lnTo>
                  <a:pt x="677" y="1834"/>
                </a:lnTo>
                <a:lnTo>
                  <a:pt x="708" y="1837"/>
                </a:lnTo>
                <a:lnTo>
                  <a:pt x="738" y="1840"/>
                </a:lnTo>
                <a:lnTo>
                  <a:pt x="766" y="1842"/>
                </a:lnTo>
                <a:lnTo>
                  <a:pt x="794" y="1843"/>
                </a:lnTo>
                <a:lnTo>
                  <a:pt x="819" y="1843"/>
                </a:lnTo>
                <a:lnTo>
                  <a:pt x="1639" y="1843"/>
                </a:lnTo>
                <a:lnTo>
                  <a:pt x="1639" y="819"/>
                </a:lnTo>
                <a:lnTo>
                  <a:pt x="819" y="819"/>
                </a:lnTo>
                <a:lnTo>
                  <a:pt x="793" y="819"/>
                </a:lnTo>
                <a:close/>
                <a:moveTo>
                  <a:pt x="3072" y="205"/>
                </a:moveTo>
                <a:lnTo>
                  <a:pt x="2355" y="717"/>
                </a:lnTo>
                <a:lnTo>
                  <a:pt x="2355" y="1945"/>
                </a:lnTo>
                <a:lnTo>
                  <a:pt x="3072" y="2458"/>
                </a:lnTo>
                <a:lnTo>
                  <a:pt x="3072" y="205"/>
                </a:lnTo>
                <a:close/>
                <a:moveTo>
                  <a:pt x="3072" y="0"/>
                </a:moveTo>
                <a:lnTo>
                  <a:pt x="3105" y="3"/>
                </a:lnTo>
                <a:lnTo>
                  <a:pt x="3136" y="10"/>
                </a:lnTo>
                <a:lnTo>
                  <a:pt x="3166" y="23"/>
                </a:lnTo>
                <a:lnTo>
                  <a:pt x="3193" y="39"/>
                </a:lnTo>
                <a:lnTo>
                  <a:pt x="3217" y="61"/>
                </a:lnTo>
                <a:lnTo>
                  <a:pt x="3237" y="84"/>
                </a:lnTo>
                <a:lnTo>
                  <a:pt x="3254" y="111"/>
                </a:lnTo>
                <a:lnTo>
                  <a:pt x="3266" y="140"/>
                </a:lnTo>
                <a:lnTo>
                  <a:pt x="3275" y="171"/>
                </a:lnTo>
                <a:lnTo>
                  <a:pt x="3277" y="205"/>
                </a:lnTo>
                <a:lnTo>
                  <a:pt x="3277" y="2458"/>
                </a:lnTo>
                <a:lnTo>
                  <a:pt x="3275" y="2491"/>
                </a:lnTo>
                <a:lnTo>
                  <a:pt x="3266" y="2522"/>
                </a:lnTo>
                <a:lnTo>
                  <a:pt x="3254" y="2552"/>
                </a:lnTo>
                <a:lnTo>
                  <a:pt x="3237" y="2579"/>
                </a:lnTo>
                <a:lnTo>
                  <a:pt x="3217" y="2603"/>
                </a:lnTo>
                <a:lnTo>
                  <a:pt x="3193" y="2623"/>
                </a:lnTo>
                <a:lnTo>
                  <a:pt x="3166" y="2639"/>
                </a:lnTo>
                <a:lnTo>
                  <a:pt x="3136" y="2652"/>
                </a:lnTo>
                <a:lnTo>
                  <a:pt x="3105" y="2660"/>
                </a:lnTo>
                <a:lnTo>
                  <a:pt x="3072" y="2663"/>
                </a:lnTo>
                <a:lnTo>
                  <a:pt x="2150" y="2048"/>
                </a:lnTo>
                <a:lnTo>
                  <a:pt x="1331" y="2048"/>
                </a:lnTo>
                <a:lnTo>
                  <a:pt x="1331" y="2867"/>
                </a:lnTo>
                <a:lnTo>
                  <a:pt x="1328" y="2901"/>
                </a:lnTo>
                <a:lnTo>
                  <a:pt x="1320" y="2932"/>
                </a:lnTo>
                <a:lnTo>
                  <a:pt x="1308" y="2961"/>
                </a:lnTo>
                <a:lnTo>
                  <a:pt x="1292" y="2988"/>
                </a:lnTo>
                <a:lnTo>
                  <a:pt x="1271" y="3011"/>
                </a:lnTo>
                <a:lnTo>
                  <a:pt x="1247" y="3033"/>
                </a:lnTo>
                <a:lnTo>
                  <a:pt x="1220" y="3049"/>
                </a:lnTo>
                <a:lnTo>
                  <a:pt x="1191" y="3062"/>
                </a:lnTo>
                <a:lnTo>
                  <a:pt x="1160" y="3069"/>
                </a:lnTo>
                <a:lnTo>
                  <a:pt x="1126" y="3072"/>
                </a:lnTo>
                <a:lnTo>
                  <a:pt x="819" y="3072"/>
                </a:lnTo>
                <a:lnTo>
                  <a:pt x="786" y="3069"/>
                </a:lnTo>
                <a:lnTo>
                  <a:pt x="754" y="3062"/>
                </a:lnTo>
                <a:lnTo>
                  <a:pt x="725" y="3049"/>
                </a:lnTo>
                <a:lnTo>
                  <a:pt x="698" y="3033"/>
                </a:lnTo>
                <a:lnTo>
                  <a:pt x="675" y="3012"/>
                </a:lnTo>
                <a:lnTo>
                  <a:pt x="653" y="2988"/>
                </a:lnTo>
                <a:lnTo>
                  <a:pt x="637" y="2961"/>
                </a:lnTo>
                <a:lnTo>
                  <a:pt x="625" y="2932"/>
                </a:lnTo>
                <a:lnTo>
                  <a:pt x="617" y="2901"/>
                </a:lnTo>
                <a:lnTo>
                  <a:pt x="614" y="2867"/>
                </a:lnTo>
                <a:lnTo>
                  <a:pt x="614" y="2863"/>
                </a:lnTo>
                <a:lnTo>
                  <a:pt x="614" y="2852"/>
                </a:lnTo>
                <a:lnTo>
                  <a:pt x="615" y="2836"/>
                </a:lnTo>
                <a:lnTo>
                  <a:pt x="615" y="2813"/>
                </a:lnTo>
                <a:lnTo>
                  <a:pt x="615" y="2785"/>
                </a:lnTo>
                <a:lnTo>
                  <a:pt x="615" y="2751"/>
                </a:lnTo>
                <a:lnTo>
                  <a:pt x="615" y="2715"/>
                </a:lnTo>
                <a:lnTo>
                  <a:pt x="615" y="2675"/>
                </a:lnTo>
                <a:lnTo>
                  <a:pt x="615" y="2632"/>
                </a:lnTo>
                <a:lnTo>
                  <a:pt x="616" y="2587"/>
                </a:lnTo>
                <a:lnTo>
                  <a:pt x="616" y="2539"/>
                </a:lnTo>
                <a:lnTo>
                  <a:pt x="616" y="2492"/>
                </a:lnTo>
                <a:lnTo>
                  <a:pt x="616" y="2444"/>
                </a:lnTo>
                <a:lnTo>
                  <a:pt x="616" y="2395"/>
                </a:lnTo>
                <a:lnTo>
                  <a:pt x="616" y="2348"/>
                </a:lnTo>
                <a:lnTo>
                  <a:pt x="616" y="2302"/>
                </a:lnTo>
                <a:lnTo>
                  <a:pt x="616" y="2258"/>
                </a:lnTo>
                <a:lnTo>
                  <a:pt x="616" y="2217"/>
                </a:lnTo>
                <a:lnTo>
                  <a:pt x="616" y="2178"/>
                </a:lnTo>
                <a:lnTo>
                  <a:pt x="616" y="2144"/>
                </a:lnTo>
                <a:lnTo>
                  <a:pt x="616" y="2114"/>
                </a:lnTo>
                <a:lnTo>
                  <a:pt x="616" y="2089"/>
                </a:lnTo>
                <a:lnTo>
                  <a:pt x="615" y="2069"/>
                </a:lnTo>
                <a:lnTo>
                  <a:pt x="615" y="2055"/>
                </a:lnTo>
                <a:lnTo>
                  <a:pt x="614" y="2048"/>
                </a:lnTo>
                <a:lnTo>
                  <a:pt x="553" y="2034"/>
                </a:lnTo>
                <a:lnTo>
                  <a:pt x="494" y="2016"/>
                </a:lnTo>
                <a:lnTo>
                  <a:pt x="437" y="1994"/>
                </a:lnTo>
                <a:lnTo>
                  <a:pt x="382" y="1969"/>
                </a:lnTo>
                <a:lnTo>
                  <a:pt x="331" y="1938"/>
                </a:lnTo>
                <a:lnTo>
                  <a:pt x="282" y="1906"/>
                </a:lnTo>
                <a:lnTo>
                  <a:pt x="236" y="1869"/>
                </a:lnTo>
                <a:lnTo>
                  <a:pt x="195" y="1828"/>
                </a:lnTo>
                <a:lnTo>
                  <a:pt x="155" y="1785"/>
                </a:lnTo>
                <a:lnTo>
                  <a:pt x="121" y="1739"/>
                </a:lnTo>
                <a:lnTo>
                  <a:pt x="90" y="1689"/>
                </a:lnTo>
                <a:lnTo>
                  <a:pt x="64" y="1637"/>
                </a:lnTo>
                <a:lnTo>
                  <a:pt x="41" y="1580"/>
                </a:lnTo>
                <a:lnTo>
                  <a:pt x="23" y="1522"/>
                </a:lnTo>
                <a:lnTo>
                  <a:pt x="10" y="1461"/>
                </a:lnTo>
                <a:lnTo>
                  <a:pt x="3" y="1397"/>
                </a:lnTo>
                <a:lnTo>
                  <a:pt x="0" y="1331"/>
                </a:lnTo>
                <a:lnTo>
                  <a:pt x="2" y="1268"/>
                </a:lnTo>
                <a:lnTo>
                  <a:pt x="10" y="1207"/>
                </a:lnTo>
                <a:lnTo>
                  <a:pt x="21" y="1149"/>
                </a:lnTo>
                <a:lnTo>
                  <a:pt x="38" y="1093"/>
                </a:lnTo>
                <a:lnTo>
                  <a:pt x="58" y="1041"/>
                </a:lnTo>
                <a:lnTo>
                  <a:pt x="84" y="991"/>
                </a:lnTo>
                <a:lnTo>
                  <a:pt x="112" y="944"/>
                </a:lnTo>
                <a:lnTo>
                  <a:pt x="144" y="901"/>
                </a:lnTo>
                <a:lnTo>
                  <a:pt x="180" y="859"/>
                </a:lnTo>
                <a:lnTo>
                  <a:pt x="219" y="821"/>
                </a:lnTo>
                <a:lnTo>
                  <a:pt x="261" y="786"/>
                </a:lnTo>
                <a:lnTo>
                  <a:pt x="307" y="754"/>
                </a:lnTo>
                <a:lnTo>
                  <a:pt x="355" y="725"/>
                </a:lnTo>
                <a:lnTo>
                  <a:pt x="405" y="700"/>
                </a:lnTo>
                <a:lnTo>
                  <a:pt x="459" y="678"/>
                </a:lnTo>
                <a:lnTo>
                  <a:pt x="514" y="659"/>
                </a:lnTo>
                <a:lnTo>
                  <a:pt x="572" y="642"/>
                </a:lnTo>
                <a:lnTo>
                  <a:pt x="631" y="630"/>
                </a:lnTo>
                <a:lnTo>
                  <a:pt x="693" y="621"/>
                </a:lnTo>
                <a:lnTo>
                  <a:pt x="755" y="616"/>
                </a:lnTo>
                <a:lnTo>
                  <a:pt x="819" y="614"/>
                </a:lnTo>
                <a:lnTo>
                  <a:pt x="2150" y="614"/>
                </a:lnTo>
                <a:lnTo>
                  <a:pt x="3072" y="0"/>
                </a:lnTo>
                <a:close/>
              </a:path>
            </a:pathLst>
          </a:custGeom>
          <a:solidFill>
            <a:schemeClr val="tx2"/>
          </a:solidFill>
          <a:ln w="0">
            <a:solidFill>
              <a:schemeClr val="accent1"/>
            </a:solidFill>
            <a:prstDash val="solid"/>
            <a:round/>
            <a:headEnd/>
            <a:tailEnd/>
          </a:ln>
        </p:spPr>
        <p:txBody>
          <a:bodyPr vert="horz" wrap="square" lIns="33857" tIns="16900" rIns="33857" bIns="16900" numCol="1" anchor="t" anchorCtr="0" compatLnSpc="1">
            <a:prstTxWarp prst="textNoShape">
              <a:avLst/>
            </a:prstTxWarp>
          </a:bodyPr>
          <a:lstStyle/>
          <a:p>
            <a:pPr defTabSz="894273"/>
            <a:endParaRPr lang="es-SV">
              <a:solidFill>
                <a:srgbClr val="1F1F1F"/>
              </a:solidFill>
            </a:endParaRPr>
          </a:p>
        </p:txBody>
      </p:sp>
      <p:sp>
        <p:nvSpPr>
          <p:cNvPr id="39" name="Textbox 1"/>
          <p:cNvSpPr/>
          <p:nvPr/>
        </p:nvSpPr>
        <p:spPr>
          <a:xfrm>
            <a:off x="755036" y="3148608"/>
            <a:ext cx="1269056" cy="274959"/>
          </a:xfrm>
          <a:prstGeom prst="rect">
            <a:avLst/>
          </a:prstGeom>
        </p:spPr>
        <p:txBody>
          <a:bodyPr wrap="square" lIns="89449" tIns="44710" rIns="89449" bIns="44710">
            <a:spAutoFit/>
          </a:bodyPr>
          <a:lstStyle/>
          <a:p>
            <a:pPr lvl="0" algn="ctr"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40" name="11 Rectángulo redondeado"/>
          <p:cNvSpPr>
            <a:spLocks noChangeAspect="1"/>
          </p:cNvSpPr>
          <p:nvPr/>
        </p:nvSpPr>
        <p:spPr>
          <a:xfrm rot="16200000">
            <a:off x="629901" y="3200922"/>
            <a:ext cx="163956" cy="147025"/>
          </a:xfrm>
          <a:custGeom>
            <a:avLst/>
            <a:gdLst/>
            <a:ahLst/>
            <a:cxnLst/>
            <a:rect l="l" t="t" r="r" b="b"/>
            <a:pathLst>
              <a:path w="3195945" h="2847600">
                <a:moveTo>
                  <a:pt x="931858" y="0"/>
                </a:moveTo>
                <a:lnTo>
                  <a:pt x="2264149" y="0"/>
                </a:lnTo>
                <a:cubicBezTo>
                  <a:pt x="2332834" y="0"/>
                  <a:pt x="2395775" y="24591"/>
                  <a:pt x="2443824" y="66436"/>
                </a:cubicBezTo>
                <a:cubicBezTo>
                  <a:pt x="2448429" y="69277"/>
                  <a:pt x="2452695" y="72595"/>
                  <a:pt x="2456305" y="76734"/>
                </a:cubicBezTo>
                <a:cubicBezTo>
                  <a:pt x="2460022" y="79237"/>
                  <a:pt x="2463176" y="82339"/>
                  <a:pt x="2465987" y="85776"/>
                </a:cubicBezTo>
                <a:cubicBezTo>
                  <a:pt x="2493618" y="108249"/>
                  <a:pt x="2516894" y="136545"/>
                  <a:pt x="2535511" y="169166"/>
                </a:cubicBezTo>
                <a:lnTo>
                  <a:pt x="3152605" y="1250458"/>
                </a:lnTo>
                <a:cubicBezTo>
                  <a:pt x="3179394" y="1297399"/>
                  <a:pt x="3193566" y="1348093"/>
                  <a:pt x="3194780" y="1398693"/>
                </a:cubicBezTo>
                <a:cubicBezTo>
                  <a:pt x="3195949" y="1406441"/>
                  <a:pt x="3196388" y="1414265"/>
                  <a:pt x="3195280" y="1422135"/>
                </a:cubicBezTo>
                <a:cubicBezTo>
                  <a:pt x="3196431" y="1430332"/>
                  <a:pt x="3195980" y="1438483"/>
                  <a:pt x="3194760" y="1446554"/>
                </a:cubicBezTo>
                <a:cubicBezTo>
                  <a:pt x="3193510" y="1497084"/>
                  <a:pt x="3179340" y="1547701"/>
                  <a:pt x="3152589" y="1594576"/>
                </a:cubicBezTo>
                <a:lnTo>
                  <a:pt x="2535495" y="2675868"/>
                </a:lnTo>
                <a:cubicBezTo>
                  <a:pt x="2519103" y="2704590"/>
                  <a:pt x="2499098" y="2729960"/>
                  <a:pt x="2475270" y="2750574"/>
                </a:cubicBezTo>
                <a:cubicBezTo>
                  <a:pt x="2424537" y="2810341"/>
                  <a:pt x="2348694" y="2847600"/>
                  <a:pt x="2264149" y="2847600"/>
                </a:cubicBezTo>
                <a:lnTo>
                  <a:pt x="931858" y="2847600"/>
                </a:lnTo>
                <a:cubicBezTo>
                  <a:pt x="840908" y="2847600"/>
                  <a:pt x="760028" y="2804481"/>
                  <a:pt x="709441" y="2736882"/>
                </a:cubicBezTo>
                <a:cubicBezTo>
                  <a:pt x="690443" y="2718412"/>
                  <a:pt x="674204" y="2696733"/>
                  <a:pt x="660493" y="2672708"/>
                </a:cubicBezTo>
                <a:lnTo>
                  <a:pt x="43399" y="1591416"/>
                </a:lnTo>
                <a:cubicBezTo>
                  <a:pt x="17922" y="1546775"/>
                  <a:pt x="3857" y="1498740"/>
                  <a:pt x="1381" y="1450601"/>
                </a:cubicBezTo>
                <a:cubicBezTo>
                  <a:pt x="-58" y="1441196"/>
                  <a:pt x="-553" y="1431688"/>
                  <a:pt x="774" y="1422141"/>
                </a:cubicBezTo>
                <a:cubicBezTo>
                  <a:pt x="-512" y="1412916"/>
                  <a:pt x="-26" y="1403731"/>
                  <a:pt x="1361" y="1394643"/>
                </a:cubicBezTo>
                <a:cubicBezTo>
                  <a:pt x="3800" y="1346433"/>
                  <a:pt x="17869" y="1298323"/>
                  <a:pt x="43383" y="1253618"/>
                </a:cubicBezTo>
                <a:lnTo>
                  <a:pt x="660477" y="172326"/>
                </a:lnTo>
                <a:cubicBezTo>
                  <a:pt x="676397" y="144430"/>
                  <a:pt x="695725" y="119697"/>
                  <a:pt x="718724" y="99467"/>
                </a:cubicBezTo>
                <a:cubicBezTo>
                  <a:pt x="769423" y="38273"/>
                  <a:pt x="846171" y="0"/>
                  <a:pt x="931858" y="0"/>
                </a:cubicBezTo>
                <a:close/>
              </a:path>
            </a:pathLst>
          </a:custGeom>
          <a:solidFill>
            <a:schemeClr val="accent1"/>
          </a:solidFill>
          <a:ln>
            <a:noFill/>
          </a:ln>
          <a:scene3d>
            <a:camera prst="orthographicFront"/>
            <a:lightRig rig="soft" dir="t"/>
          </a:scene3d>
          <a:sp3d extrusionH="508000" prstMaterial="flat"/>
        </p:spPr>
        <p:txBody>
          <a:bodyPr lIns="0" tIns="0" rIns="0" bIns="0" rtlCol="0" anchor="ctr"/>
          <a:lstStyle/>
          <a:p>
            <a:pPr algn="ctr" defTabSz="894273"/>
            <a:endParaRPr lang="en-US" dirty="0">
              <a:solidFill>
                <a:srgbClr val="000000"/>
              </a:solidFill>
            </a:endParaRPr>
          </a:p>
        </p:txBody>
      </p:sp>
      <p:sp>
        <p:nvSpPr>
          <p:cNvPr id="41" name="11 Rectángulo redondeado"/>
          <p:cNvSpPr>
            <a:spLocks noChangeAspect="1"/>
          </p:cNvSpPr>
          <p:nvPr/>
        </p:nvSpPr>
        <p:spPr>
          <a:xfrm rot="16200000">
            <a:off x="1998668" y="3200922"/>
            <a:ext cx="163956" cy="147025"/>
          </a:xfrm>
          <a:custGeom>
            <a:avLst/>
            <a:gdLst/>
            <a:ahLst/>
            <a:cxnLst/>
            <a:rect l="l" t="t" r="r" b="b"/>
            <a:pathLst>
              <a:path w="3195945" h="2847600">
                <a:moveTo>
                  <a:pt x="931858" y="0"/>
                </a:moveTo>
                <a:lnTo>
                  <a:pt x="2264149" y="0"/>
                </a:lnTo>
                <a:cubicBezTo>
                  <a:pt x="2332834" y="0"/>
                  <a:pt x="2395775" y="24591"/>
                  <a:pt x="2443824" y="66436"/>
                </a:cubicBezTo>
                <a:cubicBezTo>
                  <a:pt x="2448429" y="69277"/>
                  <a:pt x="2452695" y="72595"/>
                  <a:pt x="2456305" y="76734"/>
                </a:cubicBezTo>
                <a:cubicBezTo>
                  <a:pt x="2460022" y="79237"/>
                  <a:pt x="2463176" y="82339"/>
                  <a:pt x="2465987" y="85776"/>
                </a:cubicBezTo>
                <a:cubicBezTo>
                  <a:pt x="2493618" y="108249"/>
                  <a:pt x="2516894" y="136545"/>
                  <a:pt x="2535511" y="169166"/>
                </a:cubicBezTo>
                <a:lnTo>
                  <a:pt x="3152605" y="1250458"/>
                </a:lnTo>
                <a:cubicBezTo>
                  <a:pt x="3179394" y="1297399"/>
                  <a:pt x="3193566" y="1348093"/>
                  <a:pt x="3194780" y="1398693"/>
                </a:cubicBezTo>
                <a:cubicBezTo>
                  <a:pt x="3195949" y="1406441"/>
                  <a:pt x="3196388" y="1414265"/>
                  <a:pt x="3195280" y="1422135"/>
                </a:cubicBezTo>
                <a:cubicBezTo>
                  <a:pt x="3196431" y="1430332"/>
                  <a:pt x="3195980" y="1438483"/>
                  <a:pt x="3194760" y="1446554"/>
                </a:cubicBezTo>
                <a:cubicBezTo>
                  <a:pt x="3193510" y="1497084"/>
                  <a:pt x="3179340" y="1547701"/>
                  <a:pt x="3152589" y="1594576"/>
                </a:cubicBezTo>
                <a:lnTo>
                  <a:pt x="2535495" y="2675868"/>
                </a:lnTo>
                <a:cubicBezTo>
                  <a:pt x="2519103" y="2704590"/>
                  <a:pt x="2499098" y="2729960"/>
                  <a:pt x="2475270" y="2750574"/>
                </a:cubicBezTo>
                <a:cubicBezTo>
                  <a:pt x="2424537" y="2810341"/>
                  <a:pt x="2348694" y="2847600"/>
                  <a:pt x="2264149" y="2847600"/>
                </a:cubicBezTo>
                <a:lnTo>
                  <a:pt x="931858" y="2847600"/>
                </a:lnTo>
                <a:cubicBezTo>
                  <a:pt x="840908" y="2847600"/>
                  <a:pt x="760028" y="2804481"/>
                  <a:pt x="709441" y="2736882"/>
                </a:cubicBezTo>
                <a:cubicBezTo>
                  <a:pt x="690443" y="2718412"/>
                  <a:pt x="674204" y="2696733"/>
                  <a:pt x="660493" y="2672708"/>
                </a:cubicBezTo>
                <a:lnTo>
                  <a:pt x="43399" y="1591416"/>
                </a:lnTo>
                <a:cubicBezTo>
                  <a:pt x="17922" y="1546775"/>
                  <a:pt x="3857" y="1498740"/>
                  <a:pt x="1381" y="1450601"/>
                </a:cubicBezTo>
                <a:cubicBezTo>
                  <a:pt x="-58" y="1441196"/>
                  <a:pt x="-553" y="1431688"/>
                  <a:pt x="774" y="1422141"/>
                </a:cubicBezTo>
                <a:cubicBezTo>
                  <a:pt x="-512" y="1412916"/>
                  <a:pt x="-26" y="1403731"/>
                  <a:pt x="1361" y="1394643"/>
                </a:cubicBezTo>
                <a:cubicBezTo>
                  <a:pt x="3800" y="1346433"/>
                  <a:pt x="17869" y="1298323"/>
                  <a:pt x="43383" y="1253618"/>
                </a:cubicBezTo>
                <a:lnTo>
                  <a:pt x="660477" y="172326"/>
                </a:lnTo>
                <a:cubicBezTo>
                  <a:pt x="676397" y="144430"/>
                  <a:pt x="695725" y="119697"/>
                  <a:pt x="718724" y="99467"/>
                </a:cubicBezTo>
                <a:cubicBezTo>
                  <a:pt x="769423" y="38273"/>
                  <a:pt x="846171" y="0"/>
                  <a:pt x="931858" y="0"/>
                </a:cubicBezTo>
                <a:close/>
              </a:path>
            </a:pathLst>
          </a:custGeom>
          <a:solidFill>
            <a:schemeClr val="accent2"/>
          </a:solidFill>
          <a:ln>
            <a:noFill/>
          </a:ln>
          <a:scene3d>
            <a:camera prst="orthographicFront"/>
            <a:lightRig rig="soft" dir="t"/>
          </a:scene3d>
          <a:sp3d extrusionH="508000" prstMaterial="flat"/>
        </p:spPr>
        <p:txBody>
          <a:bodyPr lIns="0" tIns="0" rIns="0" bIns="0" rtlCol="0" anchor="ctr"/>
          <a:lstStyle/>
          <a:p>
            <a:pPr algn="ctr" defTabSz="894273"/>
            <a:endParaRPr lang="en-US" dirty="0">
              <a:solidFill>
                <a:srgbClr val="000000"/>
              </a:solidFill>
            </a:endParaRPr>
          </a:p>
        </p:txBody>
      </p:sp>
      <p:sp>
        <p:nvSpPr>
          <p:cNvPr id="42" name="Textbox 1"/>
          <p:cNvSpPr/>
          <p:nvPr/>
        </p:nvSpPr>
        <p:spPr>
          <a:xfrm>
            <a:off x="2123803" y="3148608"/>
            <a:ext cx="1269056" cy="274959"/>
          </a:xfrm>
          <a:prstGeom prst="rect">
            <a:avLst/>
          </a:prstGeom>
        </p:spPr>
        <p:txBody>
          <a:bodyPr wrap="square" lIns="89449" tIns="44710" rIns="89449" bIns="44710">
            <a:spAutoFit/>
          </a:bodyPr>
          <a:lstStyle/>
          <a:p>
            <a:pPr lvl="0" algn="ctr"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43" name="11 Rectángulo redondeado"/>
          <p:cNvSpPr>
            <a:spLocks noChangeAspect="1"/>
          </p:cNvSpPr>
          <p:nvPr/>
        </p:nvSpPr>
        <p:spPr>
          <a:xfrm rot="16200000">
            <a:off x="629901" y="3633787"/>
            <a:ext cx="163956" cy="147025"/>
          </a:xfrm>
          <a:custGeom>
            <a:avLst/>
            <a:gdLst/>
            <a:ahLst/>
            <a:cxnLst/>
            <a:rect l="l" t="t" r="r" b="b"/>
            <a:pathLst>
              <a:path w="3195945" h="2847600">
                <a:moveTo>
                  <a:pt x="931858" y="0"/>
                </a:moveTo>
                <a:lnTo>
                  <a:pt x="2264149" y="0"/>
                </a:lnTo>
                <a:cubicBezTo>
                  <a:pt x="2332834" y="0"/>
                  <a:pt x="2395775" y="24591"/>
                  <a:pt x="2443824" y="66436"/>
                </a:cubicBezTo>
                <a:cubicBezTo>
                  <a:pt x="2448429" y="69277"/>
                  <a:pt x="2452695" y="72595"/>
                  <a:pt x="2456305" y="76734"/>
                </a:cubicBezTo>
                <a:cubicBezTo>
                  <a:pt x="2460022" y="79237"/>
                  <a:pt x="2463176" y="82339"/>
                  <a:pt x="2465987" y="85776"/>
                </a:cubicBezTo>
                <a:cubicBezTo>
                  <a:pt x="2493618" y="108249"/>
                  <a:pt x="2516894" y="136545"/>
                  <a:pt x="2535511" y="169166"/>
                </a:cubicBezTo>
                <a:lnTo>
                  <a:pt x="3152605" y="1250458"/>
                </a:lnTo>
                <a:cubicBezTo>
                  <a:pt x="3179394" y="1297399"/>
                  <a:pt x="3193566" y="1348093"/>
                  <a:pt x="3194780" y="1398693"/>
                </a:cubicBezTo>
                <a:cubicBezTo>
                  <a:pt x="3195949" y="1406441"/>
                  <a:pt x="3196388" y="1414265"/>
                  <a:pt x="3195280" y="1422135"/>
                </a:cubicBezTo>
                <a:cubicBezTo>
                  <a:pt x="3196431" y="1430332"/>
                  <a:pt x="3195980" y="1438483"/>
                  <a:pt x="3194760" y="1446554"/>
                </a:cubicBezTo>
                <a:cubicBezTo>
                  <a:pt x="3193510" y="1497084"/>
                  <a:pt x="3179340" y="1547701"/>
                  <a:pt x="3152589" y="1594576"/>
                </a:cubicBezTo>
                <a:lnTo>
                  <a:pt x="2535495" y="2675868"/>
                </a:lnTo>
                <a:cubicBezTo>
                  <a:pt x="2519103" y="2704590"/>
                  <a:pt x="2499098" y="2729960"/>
                  <a:pt x="2475270" y="2750574"/>
                </a:cubicBezTo>
                <a:cubicBezTo>
                  <a:pt x="2424537" y="2810341"/>
                  <a:pt x="2348694" y="2847600"/>
                  <a:pt x="2264149" y="2847600"/>
                </a:cubicBezTo>
                <a:lnTo>
                  <a:pt x="931858" y="2847600"/>
                </a:lnTo>
                <a:cubicBezTo>
                  <a:pt x="840908" y="2847600"/>
                  <a:pt x="760028" y="2804481"/>
                  <a:pt x="709441" y="2736882"/>
                </a:cubicBezTo>
                <a:cubicBezTo>
                  <a:pt x="690443" y="2718412"/>
                  <a:pt x="674204" y="2696733"/>
                  <a:pt x="660493" y="2672708"/>
                </a:cubicBezTo>
                <a:lnTo>
                  <a:pt x="43399" y="1591416"/>
                </a:lnTo>
                <a:cubicBezTo>
                  <a:pt x="17922" y="1546775"/>
                  <a:pt x="3857" y="1498740"/>
                  <a:pt x="1381" y="1450601"/>
                </a:cubicBezTo>
                <a:cubicBezTo>
                  <a:pt x="-58" y="1441196"/>
                  <a:pt x="-553" y="1431688"/>
                  <a:pt x="774" y="1422141"/>
                </a:cubicBezTo>
                <a:cubicBezTo>
                  <a:pt x="-512" y="1412916"/>
                  <a:pt x="-26" y="1403731"/>
                  <a:pt x="1361" y="1394643"/>
                </a:cubicBezTo>
                <a:cubicBezTo>
                  <a:pt x="3800" y="1346433"/>
                  <a:pt x="17869" y="1298323"/>
                  <a:pt x="43383" y="1253618"/>
                </a:cubicBezTo>
                <a:lnTo>
                  <a:pt x="660477" y="172326"/>
                </a:lnTo>
                <a:cubicBezTo>
                  <a:pt x="676397" y="144430"/>
                  <a:pt x="695725" y="119697"/>
                  <a:pt x="718724" y="99467"/>
                </a:cubicBezTo>
                <a:cubicBezTo>
                  <a:pt x="769423" y="38273"/>
                  <a:pt x="846171" y="0"/>
                  <a:pt x="931858" y="0"/>
                </a:cubicBezTo>
                <a:close/>
              </a:path>
            </a:pathLst>
          </a:custGeom>
          <a:solidFill>
            <a:schemeClr val="accent3"/>
          </a:solidFill>
          <a:ln>
            <a:noFill/>
          </a:ln>
          <a:scene3d>
            <a:camera prst="orthographicFront"/>
            <a:lightRig rig="soft" dir="t"/>
          </a:scene3d>
          <a:sp3d extrusionH="508000" prstMaterial="flat"/>
        </p:spPr>
        <p:txBody>
          <a:bodyPr lIns="0" tIns="0" rIns="0" bIns="0" rtlCol="0" anchor="ctr"/>
          <a:lstStyle/>
          <a:p>
            <a:pPr algn="ctr" defTabSz="894273"/>
            <a:endParaRPr lang="en-US" dirty="0">
              <a:solidFill>
                <a:srgbClr val="000000"/>
              </a:solidFill>
            </a:endParaRPr>
          </a:p>
        </p:txBody>
      </p:sp>
      <p:sp>
        <p:nvSpPr>
          <p:cNvPr id="44" name="11 Rectángulo redondeado"/>
          <p:cNvSpPr>
            <a:spLocks noChangeAspect="1"/>
          </p:cNvSpPr>
          <p:nvPr/>
        </p:nvSpPr>
        <p:spPr>
          <a:xfrm rot="16200000">
            <a:off x="1998668" y="3633787"/>
            <a:ext cx="163956" cy="147025"/>
          </a:xfrm>
          <a:custGeom>
            <a:avLst/>
            <a:gdLst/>
            <a:ahLst/>
            <a:cxnLst/>
            <a:rect l="l" t="t" r="r" b="b"/>
            <a:pathLst>
              <a:path w="3195945" h="2847600">
                <a:moveTo>
                  <a:pt x="931858" y="0"/>
                </a:moveTo>
                <a:lnTo>
                  <a:pt x="2264149" y="0"/>
                </a:lnTo>
                <a:cubicBezTo>
                  <a:pt x="2332834" y="0"/>
                  <a:pt x="2395775" y="24591"/>
                  <a:pt x="2443824" y="66436"/>
                </a:cubicBezTo>
                <a:cubicBezTo>
                  <a:pt x="2448429" y="69277"/>
                  <a:pt x="2452695" y="72595"/>
                  <a:pt x="2456305" y="76734"/>
                </a:cubicBezTo>
                <a:cubicBezTo>
                  <a:pt x="2460022" y="79237"/>
                  <a:pt x="2463176" y="82339"/>
                  <a:pt x="2465987" y="85776"/>
                </a:cubicBezTo>
                <a:cubicBezTo>
                  <a:pt x="2493618" y="108249"/>
                  <a:pt x="2516894" y="136545"/>
                  <a:pt x="2535511" y="169166"/>
                </a:cubicBezTo>
                <a:lnTo>
                  <a:pt x="3152605" y="1250458"/>
                </a:lnTo>
                <a:cubicBezTo>
                  <a:pt x="3179394" y="1297399"/>
                  <a:pt x="3193566" y="1348093"/>
                  <a:pt x="3194780" y="1398693"/>
                </a:cubicBezTo>
                <a:cubicBezTo>
                  <a:pt x="3195949" y="1406441"/>
                  <a:pt x="3196388" y="1414265"/>
                  <a:pt x="3195280" y="1422135"/>
                </a:cubicBezTo>
                <a:cubicBezTo>
                  <a:pt x="3196431" y="1430332"/>
                  <a:pt x="3195980" y="1438483"/>
                  <a:pt x="3194760" y="1446554"/>
                </a:cubicBezTo>
                <a:cubicBezTo>
                  <a:pt x="3193510" y="1497084"/>
                  <a:pt x="3179340" y="1547701"/>
                  <a:pt x="3152589" y="1594576"/>
                </a:cubicBezTo>
                <a:lnTo>
                  <a:pt x="2535495" y="2675868"/>
                </a:lnTo>
                <a:cubicBezTo>
                  <a:pt x="2519103" y="2704590"/>
                  <a:pt x="2499098" y="2729960"/>
                  <a:pt x="2475270" y="2750574"/>
                </a:cubicBezTo>
                <a:cubicBezTo>
                  <a:pt x="2424537" y="2810341"/>
                  <a:pt x="2348694" y="2847600"/>
                  <a:pt x="2264149" y="2847600"/>
                </a:cubicBezTo>
                <a:lnTo>
                  <a:pt x="931858" y="2847600"/>
                </a:lnTo>
                <a:cubicBezTo>
                  <a:pt x="840908" y="2847600"/>
                  <a:pt x="760028" y="2804481"/>
                  <a:pt x="709441" y="2736882"/>
                </a:cubicBezTo>
                <a:cubicBezTo>
                  <a:pt x="690443" y="2718412"/>
                  <a:pt x="674204" y="2696733"/>
                  <a:pt x="660493" y="2672708"/>
                </a:cubicBezTo>
                <a:lnTo>
                  <a:pt x="43399" y="1591416"/>
                </a:lnTo>
                <a:cubicBezTo>
                  <a:pt x="17922" y="1546775"/>
                  <a:pt x="3857" y="1498740"/>
                  <a:pt x="1381" y="1450601"/>
                </a:cubicBezTo>
                <a:cubicBezTo>
                  <a:pt x="-58" y="1441196"/>
                  <a:pt x="-553" y="1431688"/>
                  <a:pt x="774" y="1422141"/>
                </a:cubicBezTo>
                <a:cubicBezTo>
                  <a:pt x="-512" y="1412916"/>
                  <a:pt x="-26" y="1403731"/>
                  <a:pt x="1361" y="1394643"/>
                </a:cubicBezTo>
                <a:cubicBezTo>
                  <a:pt x="3800" y="1346433"/>
                  <a:pt x="17869" y="1298323"/>
                  <a:pt x="43383" y="1253618"/>
                </a:cubicBezTo>
                <a:lnTo>
                  <a:pt x="660477" y="172326"/>
                </a:lnTo>
                <a:cubicBezTo>
                  <a:pt x="676397" y="144430"/>
                  <a:pt x="695725" y="119697"/>
                  <a:pt x="718724" y="99467"/>
                </a:cubicBezTo>
                <a:cubicBezTo>
                  <a:pt x="769423" y="38273"/>
                  <a:pt x="846171" y="0"/>
                  <a:pt x="931858" y="0"/>
                </a:cubicBezTo>
                <a:close/>
              </a:path>
            </a:pathLst>
          </a:custGeom>
          <a:solidFill>
            <a:schemeClr val="accent4"/>
          </a:solidFill>
          <a:ln>
            <a:noFill/>
          </a:ln>
          <a:scene3d>
            <a:camera prst="orthographicFront"/>
            <a:lightRig rig="soft" dir="t"/>
          </a:scene3d>
          <a:sp3d extrusionH="508000" prstMaterial="flat"/>
        </p:spPr>
        <p:txBody>
          <a:bodyPr lIns="0" tIns="0" rIns="0" bIns="0" rtlCol="0" anchor="ctr"/>
          <a:lstStyle/>
          <a:p>
            <a:pPr algn="ctr" defTabSz="894273"/>
            <a:endParaRPr lang="en-US" dirty="0">
              <a:solidFill>
                <a:srgbClr val="000000"/>
              </a:solidFill>
            </a:endParaRPr>
          </a:p>
        </p:txBody>
      </p:sp>
      <p:sp>
        <p:nvSpPr>
          <p:cNvPr id="45" name="Textbox 1"/>
          <p:cNvSpPr/>
          <p:nvPr/>
        </p:nvSpPr>
        <p:spPr>
          <a:xfrm>
            <a:off x="755036" y="3580656"/>
            <a:ext cx="1269056" cy="274959"/>
          </a:xfrm>
          <a:prstGeom prst="rect">
            <a:avLst/>
          </a:prstGeom>
        </p:spPr>
        <p:txBody>
          <a:bodyPr wrap="square" lIns="89449" tIns="44710" rIns="89449" bIns="44710">
            <a:spAutoFit/>
          </a:bodyPr>
          <a:lstStyle/>
          <a:p>
            <a:pPr lvl="0" algn="ctr"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46" name="Textbox 1"/>
          <p:cNvSpPr/>
          <p:nvPr/>
        </p:nvSpPr>
        <p:spPr>
          <a:xfrm>
            <a:off x="2123803" y="3580656"/>
            <a:ext cx="1269056" cy="274959"/>
          </a:xfrm>
          <a:prstGeom prst="rect">
            <a:avLst/>
          </a:prstGeom>
        </p:spPr>
        <p:txBody>
          <a:bodyPr wrap="square" lIns="89449" tIns="44710" rIns="89449" bIns="44710">
            <a:spAutoFit/>
          </a:bodyPr>
          <a:lstStyle/>
          <a:p>
            <a:pPr lvl="0" algn="ctr"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47" name="11 Rectángulo redondeado"/>
          <p:cNvSpPr>
            <a:spLocks noChangeAspect="1"/>
          </p:cNvSpPr>
          <p:nvPr/>
        </p:nvSpPr>
        <p:spPr>
          <a:xfrm rot="16200000">
            <a:off x="629901" y="4058301"/>
            <a:ext cx="163956" cy="147025"/>
          </a:xfrm>
          <a:custGeom>
            <a:avLst/>
            <a:gdLst/>
            <a:ahLst/>
            <a:cxnLst/>
            <a:rect l="l" t="t" r="r" b="b"/>
            <a:pathLst>
              <a:path w="3195945" h="2847600">
                <a:moveTo>
                  <a:pt x="931858" y="0"/>
                </a:moveTo>
                <a:lnTo>
                  <a:pt x="2264149" y="0"/>
                </a:lnTo>
                <a:cubicBezTo>
                  <a:pt x="2332834" y="0"/>
                  <a:pt x="2395775" y="24591"/>
                  <a:pt x="2443824" y="66436"/>
                </a:cubicBezTo>
                <a:cubicBezTo>
                  <a:pt x="2448429" y="69277"/>
                  <a:pt x="2452695" y="72595"/>
                  <a:pt x="2456305" y="76734"/>
                </a:cubicBezTo>
                <a:cubicBezTo>
                  <a:pt x="2460022" y="79237"/>
                  <a:pt x="2463176" y="82339"/>
                  <a:pt x="2465987" y="85776"/>
                </a:cubicBezTo>
                <a:cubicBezTo>
                  <a:pt x="2493618" y="108249"/>
                  <a:pt x="2516894" y="136545"/>
                  <a:pt x="2535511" y="169166"/>
                </a:cubicBezTo>
                <a:lnTo>
                  <a:pt x="3152605" y="1250458"/>
                </a:lnTo>
                <a:cubicBezTo>
                  <a:pt x="3179394" y="1297399"/>
                  <a:pt x="3193566" y="1348093"/>
                  <a:pt x="3194780" y="1398693"/>
                </a:cubicBezTo>
                <a:cubicBezTo>
                  <a:pt x="3195949" y="1406441"/>
                  <a:pt x="3196388" y="1414265"/>
                  <a:pt x="3195280" y="1422135"/>
                </a:cubicBezTo>
                <a:cubicBezTo>
                  <a:pt x="3196431" y="1430332"/>
                  <a:pt x="3195980" y="1438483"/>
                  <a:pt x="3194760" y="1446554"/>
                </a:cubicBezTo>
                <a:cubicBezTo>
                  <a:pt x="3193510" y="1497084"/>
                  <a:pt x="3179340" y="1547701"/>
                  <a:pt x="3152589" y="1594576"/>
                </a:cubicBezTo>
                <a:lnTo>
                  <a:pt x="2535495" y="2675868"/>
                </a:lnTo>
                <a:cubicBezTo>
                  <a:pt x="2519103" y="2704590"/>
                  <a:pt x="2499098" y="2729960"/>
                  <a:pt x="2475270" y="2750574"/>
                </a:cubicBezTo>
                <a:cubicBezTo>
                  <a:pt x="2424537" y="2810341"/>
                  <a:pt x="2348694" y="2847600"/>
                  <a:pt x="2264149" y="2847600"/>
                </a:cubicBezTo>
                <a:lnTo>
                  <a:pt x="931858" y="2847600"/>
                </a:lnTo>
                <a:cubicBezTo>
                  <a:pt x="840908" y="2847600"/>
                  <a:pt x="760028" y="2804481"/>
                  <a:pt x="709441" y="2736882"/>
                </a:cubicBezTo>
                <a:cubicBezTo>
                  <a:pt x="690443" y="2718412"/>
                  <a:pt x="674204" y="2696733"/>
                  <a:pt x="660493" y="2672708"/>
                </a:cubicBezTo>
                <a:lnTo>
                  <a:pt x="43399" y="1591416"/>
                </a:lnTo>
                <a:cubicBezTo>
                  <a:pt x="17922" y="1546775"/>
                  <a:pt x="3857" y="1498740"/>
                  <a:pt x="1381" y="1450601"/>
                </a:cubicBezTo>
                <a:cubicBezTo>
                  <a:pt x="-58" y="1441196"/>
                  <a:pt x="-553" y="1431688"/>
                  <a:pt x="774" y="1422141"/>
                </a:cubicBezTo>
                <a:cubicBezTo>
                  <a:pt x="-512" y="1412916"/>
                  <a:pt x="-26" y="1403731"/>
                  <a:pt x="1361" y="1394643"/>
                </a:cubicBezTo>
                <a:cubicBezTo>
                  <a:pt x="3800" y="1346433"/>
                  <a:pt x="17869" y="1298323"/>
                  <a:pt x="43383" y="1253618"/>
                </a:cubicBezTo>
                <a:lnTo>
                  <a:pt x="660477" y="172326"/>
                </a:lnTo>
                <a:cubicBezTo>
                  <a:pt x="676397" y="144430"/>
                  <a:pt x="695725" y="119697"/>
                  <a:pt x="718724" y="99467"/>
                </a:cubicBezTo>
                <a:cubicBezTo>
                  <a:pt x="769423" y="38273"/>
                  <a:pt x="846171" y="0"/>
                  <a:pt x="931858" y="0"/>
                </a:cubicBezTo>
                <a:close/>
              </a:path>
            </a:pathLst>
          </a:custGeom>
          <a:solidFill>
            <a:schemeClr val="accent1"/>
          </a:solidFill>
          <a:ln>
            <a:noFill/>
          </a:ln>
          <a:scene3d>
            <a:camera prst="orthographicFront"/>
            <a:lightRig rig="soft" dir="t"/>
          </a:scene3d>
          <a:sp3d extrusionH="508000" prstMaterial="flat"/>
        </p:spPr>
        <p:txBody>
          <a:bodyPr lIns="0" tIns="0" rIns="0" bIns="0" rtlCol="0" anchor="ctr"/>
          <a:lstStyle/>
          <a:p>
            <a:pPr algn="ctr" defTabSz="894273"/>
            <a:endParaRPr lang="en-US" dirty="0">
              <a:solidFill>
                <a:srgbClr val="000000"/>
              </a:solidFill>
            </a:endParaRPr>
          </a:p>
        </p:txBody>
      </p:sp>
      <p:sp>
        <p:nvSpPr>
          <p:cNvPr id="48" name="Textbox 1"/>
          <p:cNvSpPr/>
          <p:nvPr/>
        </p:nvSpPr>
        <p:spPr>
          <a:xfrm>
            <a:off x="755036" y="3976700"/>
            <a:ext cx="1269056" cy="274959"/>
          </a:xfrm>
          <a:prstGeom prst="rect">
            <a:avLst/>
          </a:prstGeom>
        </p:spPr>
        <p:txBody>
          <a:bodyPr wrap="square" lIns="89449" tIns="44710" rIns="89449" bIns="44710">
            <a:spAutoFit/>
          </a:bodyPr>
          <a:lstStyle/>
          <a:p>
            <a:pPr lvl="0" algn="ctr"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2485067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350"/>
                                        <p:tgtEl>
                                          <p:spTgt spid="3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350"/>
                                        <p:tgtEl>
                                          <p:spTgt spid="4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350"/>
                                        <p:tgtEl>
                                          <p:spTgt spid="4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fade">
                                      <p:cBhvr>
                                        <p:cTn id="34" dur="350"/>
                                        <p:tgtEl>
                                          <p:spTgt spid="4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fade">
                                      <p:cBhvr>
                                        <p:cTn id="40" dur="350"/>
                                        <p:tgtEl>
                                          <p:spTgt spid="48"/>
                                        </p:tgtEl>
                                      </p:cBhvr>
                                    </p:animEffect>
                                  </p:childTnLst>
                                </p:cTn>
                              </p:par>
                            </p:childTnLst>
                          </p:cTn>
                        </p:par>
                        <p:par>
                          <p:cTn id="41" fill="hold">
                            <p:stCondLst>
                              <p:cond delay="1250"/>
                            </p:stCondLst>
                            <p:childTnLst>
                              <p:par>
                                <p:cTn id="42" presetID="10" presetClass="entr" presetSubtype="0" fill="hold" grpId="0" nodeType="after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fade">
                                      <p:cBhvr>
                                        <p:cTn id="44" dur="500"/>
                                        <p:tgtEl>
                                          <p:spTgt spid="38"/>
                                        </p:tgtEl>
                                      </p:cBhvr>
                                    </p:animEffect>
                                  </p:childTnLst>
                                </p:cTn>
                              </p:par>
                            </p:childTnLst>
                          </p:cTn>
                        </p:par>
                        <p:par>
                          <p:cTn id="45" fill="hold">
                            <p:stCondLst>
                              <p:cond delay="1750"/>
                            </p:stCondLst>
                            <p:childTnLst>
                              <p:par>
                                <p:cTn id="46" presetID="22" presetClass="entr" presetSubtype="8" fill="hold" nodeType="after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wipe(left)">
                                      <p:cBhvr>
                                        <p:cTn id="48" dur="500"/>
                                        <p:tgtEl>
                                          <p:spTgt spid="31"/>
                                        </p:tgtEl>
                                      </p:cBhvr>
                                    </p:animEffect>
                                  </p:childTnLst>
                                </p:cTn>
                              </p:par>
                              <p:par>
                                <p:cTn id="49" presetID="22" presetClass="entr" presetSubtype="8" fill="hold" nodeType="with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left)">
                                      <p:cBhvr>
                                        <p:cTn id="51" dur="500"/>
                                        <p:tgtEl>
                                          <p:spTgt spid="25"/>
                                        </p:tgtEl>
                                      </p:cBhvr>
                                    </p:animEffect>
                                  </p:childTnLst>
                                </p:cTn>
                              </p:par>
                              <p:par>
                                <p:cTn id="52" presetID="22" presetClass="entr" presetSubtype="8" fill="hold"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wipe(left)">
                                      <p:cBhvr>
                                        <p:cTn id="54" dur="500"/>
                                        <p:tgtEl>
                                          <p:spTgt spid="32"/>
                                        </p:tgtEl>
                                      </p:cBhvr>
                                    </p:animEffect>
                                  </p:childTnLst>
                                </p:cTn>
                              </p:par>
                              <p:par>
                                <p:cTn id="55" presetID="2" presetClass="entr" presetSubtype="12" decel="90000" fill="hold" grpId="0" nodeType="withEffect">
                                  <p:stCondLst>
                                    <p:cond delay="0"/>
                                  </p:stCondLst>
                                  <p:childTnLst>
                                    <p:set>
                                      <p:cBhvr>
                                        <p:cTn id="56" dur="1" fill="hold">
                                          <p:stCondLst>
                                            <p:cond delay="0"/>
                                          </p:stCondLst>
                                        </p:cTn>
                                        <p:tgtEl>
                                          <p:spTgt spid="30"/>
                                        </p:tgtEl>
                                        <p:attrNameLst>
                                          <p:attrName>style.visibility</p:attrName>
                                        </p:attrNameLst>
                                      </p:cBhvr>
                                      <p:to>
                                        <p:strVal val="visible"/>
                                      </p:to>
                                    </p:set>
                                    <p:anim calcmode="lin" valueType="num">
                                      <p:cBhvr additive="base">
                                        <p:cTn id="57" dur="500" fill="hold"/>
                                        <p:tgtEl>
                                          <p:spTgt spid="30"/>
                                        </p:tgtEl>
                                        <p:attrNameLst>
                                          <p:attrName>ppt_x</p:attrName>
                                        </p:attrNameLst>
                                      </p:cBhvr>
                                      <p:tavLst>
                                        <p:tav tm="0">
                                          <p:val>
                                            <p:strVal val="0-#ppt_w/2"/>
                                          </p:val>
                                        </p:tav>
                                        <p:tav tm="100000">
                                          <p:val>
                                            <p:strVal val="#ppt_x"/>
                                          </p:val>
                                        </p:tav>
                                      </p:tavLst>
                                    </p:anim>
                                    <p:anim calcmode="lin" valueType="num">
                                      <p:cBhvr additive="base">
                                        <p:cTn id="58" dur="500" fill="hold"/>
                                        <p:tgtEl>
                                          <p:spTgt spid="30"/>
                                        </p:tgtEl>
                                        <p:attrNameLst>
                                          <p:attrName>ppt_y</p:attrName>
                                        </p:attrNameLst>
                                      </p:cBhvr>
                                      <p:tavLst>
                                        <p:tav tm="0">
                                          <p:val>
                                            <p:strVal val="1+#ppt_h/2"/>
                                          </p:val>
                                        </p:tav>
                                        <p:tav tm="100000">
                                          <p:val>
                                            <p:strVal val="#ppt_y"/>
                                          </p:val>
                                        </p:tav>
                                      </p:tavLst>
                                    </p:anim>
                                  </p:childTnLst>
                                </p:cTn>
                              </p:par>
                              <p:par>
                                <p:cTn id="59" presetID="2" presetClass="entr" presetSubtype="12" decel="90000" fill="hold" grpId="0" nodeType="withEffect">
                                  <p:stCondLst>
                                    <p:cond delay="15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500" fill="hold"/>
                                        <p:tgtEl>
                                          <p:spTgt spid="29"/>
                                        </p:tgtEl>
                                        <p:attrNameLst>
                                          <p:attrName>ppt_x</p:attrName>
                                        </p:attrNameLst>
                                      </p:cBhvr>
                                      <p:tavLst>
                                        <p:tav tm="0">
                                          <p:val>
                                            <p:strVal val="0-#ppt_w/2"/>
                                          </p:val>
                                        </p:tav>
                                        <p:tav tm="100000">
                                          <p:val>
                                            <p:strVal val="#ppt_x"/>
                                          </p:val>
                                        </p:tav>
                                      </p:tavLst>
                                    </p:anim>
                                    <p:anim calcmode="lin" valueType="num">
                                      <p:cBhvr additive="base">
                                        <p:cTn id="62" dur="500" fill="hold"/>
                                        <p:tgtEl>
                                          <p:spTgt spid="29"/>
                                        </p:tgtEl>
                                        <p:attrNameLst>
                                          <p:attrName>ppt_y</p:attrName>
                                        </p:attrNameLst>
                                      </p:cBhvr>
                                      <p:tavLst>
                                        <p:tav tm="0">
                                          <p:val>
                                            <p:strVal val="1+#ppt_h/2"/>
                                          </p:val>
                                        </p:tav>
                                        <p:tav tm="100000">
                                          <p:val>
                                            <p:strVal val="#ppt_y"/>
                                          </p:val>
                                        </p:tav>
                                      </p:tavLst>
                                    </p:anim>
                                  </p:childTnLst>
                                </p:cTn>
                              </p:par>
                              <p:par>
                                <p:cTn id="63" presetID="2" presetClass="entr" presetSubtype="12" decel="90000" fill="hold" grpId="0" nodeType="withEffect">
                                  <p:stCondLst>
                                    <p:cond delay="300"/>
                                  </p:stCondLst>
                                  <p:childTnLst>
                                    <p:set>
                                      <p:cBhvr>
                                        <p:cTn id="64" dur="1" fill="hold">
                                          <p:stCondLst>
                                            <p:cond delay="0"/>
                                          </p:stCondLst>
                                        </p:cTn>
                                        <p:tgtEl>
                                          <p:spTgt spid="28"/>
                                        </p:tgtEl>
                                        <p:attrNameLst>
                                          <p:attrName>style.visibility</p:attrName>
                                        </p:attrNameLst>
                                      </p:cBhvr>
                                      <p:to>
                                        <p:strVal val="visible"/>
                                      </p:to>
                                    </p:set>
                                    <p:anim calcmode="lin" valueType="num">
                                      <p:cBhvr additive="base">
                                        <p:cTn id="65" dur="500" fill="hold"/>
                                        <p:tgtEl>
                                          <p:spTgt spid="28"/>
                                        </p:tgtEl>
                                        <p:attrNameLst>
                                          <p:attrName>ppt_x</p:attrName>
                                        </p:attrNameLst>
                                      </p:cBhvr>
                                      <p:tavLst>
                                        <p:tav tm="0">
                                          <p:val>
                                            <p:strVal val="0-#ppt_w/2"/>
                                          </p:val>
                                        </p:tav>
                                        <p:tav tm="100000">
                                          <p:val>
                                            <p:strVal val="#ppt_x"/>
                                          </p:val>
                                        </p:tav>
                                      </p:tavLst>
                                    </p:anim>
                                    <p:anim calcmode="lin" valueType="num">
                                      <p:cBhvr additive="base">
                                        <p:cTn id="66" dur="500" fill="hold"/>
                                        <p:tgtEl>
                                          <p:spTgt spid="28"/>
                                        </p:tgtEl>
                                        <p:attrNameLst>
                                          <p:attrName>ppt_y</p:attrName>
                                        </p:attrNameLst>
                                      </p:cBhvr>
                                      <p:tavLst>
                                        <p:tav tm="0">
                                          <p:val>
                                            <p:strVal val="1+#ppt_h/2"/>
                                          </p:val>
                                        </p:tav>
                                        <p:tav tm="100000">
                                          <p:val>
                                            <p:strVal val="#ppt_y"/>
                                          </p:val>
                                        </p:tav>
                                      </p:tavLst>
                                    </p:anim>
                                  </p:childTnLst>
                                </p:cTn>
                              </p:par>
                              <p:par>
                                <p:cTn id="67" presetID="2" presetClass="entr" presetSubtype="12" decel="90000" fill="hold" grpId="0" nodeType="withEffect">
                                  <p:stCondLst>
                                    <p:cond delay="450"/>
                                  </p:stCondLst>
                                  <p:childTnLst>
                                    <p:set>
                                      <p:cBhvr>
                                        <p:cTn id="68" dur="1" fill="hold">
                                          <p:stCondLst>
                                            <p:cond delay="0"/>
                                          </p:stCondLst>
                                        </p:cTn>
                                        <p:tgtEl>
                                          <p:spTgt spid="27"/>
                                        </p:tgtEl>
                                        <p:attrNameLst>
                                          <p:attrName>style.visibility</p:attrName>
                                        </p:attrNameLst>
                                      </p:cBhvr>
                                      <p:to>
                                        <p:strVal val="visible"/>
                                      </p:to>
                                    </p:set>
                                    <p:anim calcmode="lin" valueType="num">
                                      <p:cBhvr additive="base">
                                        <p:cTn id="69" dur="500" fill="hold"/>
                                        <p:tgtEl>
                                          <p:spTgt spid="27"/>
                                        </p:tgtEl>
                                        <p:attrNameLst>
                                          <p:attrName>ppt_x</p:attrName>
                                        </p:attrNameLst>
                                      </p:cBhvr>
                                      <p:tavLst>
                                        <p:tav tm="0">
                                          <p:val>
                                            <p:strVal val="0-#ppt_w/2"/>
                                          </p:val>
                                        </p:tav>
                                        <p:tav tm="100000">
                                          <p:val>
                                            <p:strVal val="#ppt_x"/>
                                          </p:val>
                                        </p:tav>
                                      </p:tavLst>
                                    </p:anim>
                                    <p:anim calcmode="lin" valueType="num">
                                      <p:cBhvr additive="base">
                                        <p:cTn id="70" dur="500" fill="hold"/>
                                        <p:tgtEl>
                                          <p:spTgt spid="27"/>
                                        </p:tgtEl>
                                        <p:attrNameLst>
                                          <p:attrName>ppt_y</p:attrName>
                                        </p:attrNameLst>
                                      </p:cBhvr>
                                      <p:tavLst>
                                        <p:tav tm="0">
                                          <p:val>
                                            <p:strVal val="1+#ppt_h/2"/>
                                          </p:val>
                                        </p:tav>
                                        <p:tav tm="100000">
                                          <p:val>
                                            <p:strVal val="#ppt_y"/>
                                          </p:val>
                                        </p:tav>
                                      </p:tavLst>
                                    </p:anim>
                                  </p:childTnLst>
                                </p:cTn>
                              </p:par>
                              <p:par>
                                <p:cTn id="71" presetID="2" presetClass="entr" presetSubtype="12" decel="90000" fill="hold" grpId="0" nodeType="withEffect">
                                  <p:stCondLst>
                                    <p:cond delay="600"/>
                                  </p:stCondLst>
                                  <p:childTnLst>
                                    <p:set>
                                      <p:cBhvr>
                                        <p:cTn id="72" dur="1" fill="hold">
                                          <p:stCondLst>
                                            <p:cond delay="0"/>
                                          </p:stCondLst>
                                        </p:cTn>
                                        <p:tgtEl>
                                          <p:spTgt spid="26"/>
                                        </p:tgtEl>
                                        <p:attrNameLst>
                                          <p:attrName>style.visibility</p:attrName>
                                        </p:attrNameLst>
                                      </p:cBhvr>
                                      <p:to>
                                        <p:strVal val="visible"/>
                                      </p:to>
                                    </p:set>
                                    <p:anim calcmode="lin" valueType="num">
                                      <p:cBhvr additive="base">
                                        <p:cTn id="73" dur="500" fill="hold"/>
                                        <p:tgtEl>
                                          <p:spTgt spid="26"/>
                                        </p:tgtEl>
                                        <p:attrNameLst>
                                          <p:attrName>ppt_x</p:attrName>
                                        </p:attrNameLst>
                                      </p:cBhvr>
                                      <p:tavLst>
                                        <p:tav tm="0">
                                          <p:val>
                                            <p:strVal val="0-#ppt_w/2"/>
                                          </p:val>
                                        </p:tav>
                                        <p:tav tm="100000">
                                          <p:val>
                                            <p:strVal val="#ppt_x"/>
                                          </p:val>
                                        </p:tav>
                                      </p:tavLst>
                                    </p:anim>
                                    <p:anim calcmode="lin" valueType="num">
                                      <p:cBhvr additive="base">
                                        <p:cTn id="74" dur="500" fill="hold"/>
                                        <p:tgtEl>
                                          <p:spTgt spid="26"/>
                                        </p:tgtEl>
                                        <p:attrNameLst>
                                          <p:attrName>ppt_y</p:attrName>
                                        </p:attrNameLst>
                                      </p:cBhvr>
                                      <p:tavLst>
                                        <p:tav tm="0">
                                          <p:val>
                                            <p:strVal val="1+#ppt_h/2"/>
                                          </p:val>
                                        </p:tav>
                                        <p:tav tm="100000">
                                          <p:val>
                                            <p:strVal val="#ppt_y"/>
                                          </p:val>
                                        </p:tav>
                                      </p:tavLst>
                                    </p:anim>
                                  </p:childTnLst>
                                </p:cTn>
                              </p:par>
                              <p:par>
                                <p:cTn id="75" presetID="10" presetClass="entr" presetSubtype="0" fill="hold" grpId="0" nodeType="withEffect">
                                  <p:stCondLst>
                                    <p:cond delay="600"/>
                                  </p:stCondLst>
                                  <p:childTnLst>
                                    <p:set>
                                      <p:cBhvr>
                                        <p:cTn id="76" dur="1" fill="hold">
                                          <p:stCondLst>
                                            <p:cond delay="0"/>
                                          </p:stCondLst>
                                        </p:cTn>
                                        <p:tgtEl>
                                          <p:spTgt spid="33"/>
                                        </p:tgtEl>
                                        <p:attrNameLst>
                                          <p:attrName>style.visibility</p:attrName>
                                        </p:attrNameLst>
                                      </p:cBhvr>
                                      <p:to>
                                        <p:strVal val="visible"/>
                                      </p:to>
                                    </p:set>
                                    <p:animEffect transition="in" filter="fade">
                                      <p:cBhvr>
                                        <p:cTn id="77" dur="500"/>
                                        <p:tgtEl>
                                          <p:spTgt spid="33"/>
                                        </p:tgtEl>
                                      </p:cBhvr>
                                    </p:animEffect>
                                  </p:childTnLst>
                                </p:cTn>
                              </p:par>
                              <p:par>
                                <p:cTn id="78" presetID="10" presetClass="entr" presetSubtype="0" fill="hold" grpId="0" nodeType="withEffect">
                                  <p:stCondLst>
                                    <p:cond delay="600"/>
                                  </p:stCondLst>
                                  <p:childTnLst>
                                    <p:set>
                                      <p:cBhvr>
                                        <p:cTn id="79" dur="1" fill="hold">
                                          <p:stCondLst>
                                            <p:cond delay="0"/>
                                          </p:stCondLst>
                                        </p:cTn>
                                        <p:tgtEl>
                                          <p:spTgt spid="34"/>
                                        </p:tgtEl>
                                        <p:attrNameLst>
                                          <p:attrName>style.visibility</p:attrName>
                                        </p:attrNameLst>
                                      </p:cBhvr>
                                      <p:to>
                                        <p:strVal val="visible"/>
                                      </p:to>
                                    </p:set>
                                    <p:animEffect transition="in" filter="fade">
                                      <p:cBhvr>
                                        <p:cTn id="80" dur="500"/>
                                        <p:tgtEl>
                                          <p:spTgt spid="34"/>
                                        </p:tgtEl>
                                      </p:cBhvr>
                                    </p:animEffect>
                                  </p:childTnLst>
                                </p:cTn>
                              </p:par>
                              <p:par>
                                <p:cTn id="81" presetID="10" presetClass="entr" presetSubtype="0" fill="hold" grpId="0" nodeType="withEffect">
                                  <p:stCondLst>
                                    <p:cond delay="60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par>
                                <p:cTn id="84" presetID="10" presetClass="entr" presetSubtype="0" fill="hold" grpId="0" nodeType="withEffect">
                                  <p:stCondLst>
                                    <p:cond delay="600"/>
                                  </p:stCondLst>
                                  <p:childTnLst>
                                    <p:set>
                                      <p:cBhvr>
                                        <p:cTn id="85" dur="1" fill="hold">
                                          <p:stCondLst>
                                            <p:cond delay="0"/>
                                          </p:stCondLst>
                                        </p:cTn>
                                        <p:tgtEl>
                                          <p:spTgt spid="36"/>
                                        </p:tgtEl>
                                        <p:attrNameLst>
                                          <p:attrName>style.visibility</p:attrName>
                                        </p:attrNameLst>
                                      </p:cBhvr>
                                      <p:to>
                                        <p:strVal val="visible"/>
                                      </p:to>
                                    </p:set>
                                    <p:animEffect transition="in" filter="fade">
                                      <p:cBhvr>
                                        <p:cTn id="86" dur="500"/>
                                        <p:tgtEl>
                                          <p:spTgt spid="36"/>
                                        </p:tgtEl>
                                      </p:cBhvr>
                                    </p:animEffect>
                                  </p:childTnLst>
                                </p:cTn>
                              </p:par>
                              <p:par>
                                <p:cTn id="87" presetID="10" presetClass="entr" presetSubtype="0" fill="hold" grpId="0" nodeType="withEffect">
                                  <p:stCondLst>
                                    <p:cond delay="60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6" grpId="0" animBg="1"/>
      <p:bldP spid="27" grpId="0" animBg="1"/>
      <p:bldP spid="28" grpId="0" animBg="1"/>
      <p:bldP spid="29" grpId="0" animBg="1"/>
      <p:bldP spid="30" grpId="0" animBg="1"/>
      <p:bldP spid="33" grpId="0"/>
      <p:bldP spid="34" grpId="0"/>
      <p:bldP spid="35" grpId="0"/>
      <p:bldP spid="36" grpId="0"/>
      <p:bldP spid="37" grpId="0"/>
      <p:bldP spid="38" grpId="0" animBg="1"/>
      <p:bldP spid="39" grpId="0"/>
      <p:bldP spid="40" grpId="0" animBg="1"/>
      <p:bldP spid="41" grpId="0" animBg="1"/>
      <p:bldP spid="42" grpId="0"/>
      <p:bldP spid="43" grpId="0" animBg="1"/>
      <p:bldP spid="44" grpId="0" animBg="1"/>
      <p:bldP spid="45" grpId="0"/>
      <p:bldP spid="46" grpId="0"/>
      <p:bldP spid="47" grpId="0" animBg="1"/>
      <p:bldP spid="4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22DAF666-D6F8-4A15-AD26-E113170F2588}"/>
              </a:ext>
            </a:extLst>
          </p:cNvPr>
          <p:cNvSpPr/>
          <p:nvPr/>
        </p:nvSpPr>
        <p:spPr>
          <a:xfrm>
            <a:off x="0" y="1973178"/>
            <a:ext cx="9144000" cy="15112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zh-CN" altLang="en-US"/>
          </a:p>
        </p:txBody>
      </p:sp>
      <p:pic>
        <p:nvPicPr>
          <p:cNvPr id="4" name="Picture 2" descr="D:\1\83d4f57063662d5418d99f54b2010dd1.png">
            <a:extLst>
              <a:ext uri="{FF2B5EF4-FFF2-40B4-BE49-F238E27FC236}">
                <a16:creationId xmlns:a16="http://schemas.microsoft.com/office/drawing/2014/main" xmlns="" id="{8E2BB2C9-AAEA-4F34-92EC-7D2937FEB946}"/>
              </a:ext>
            </a:extLst>
          </p:cNvPr>
          <p:cNvPicPr>
            <a:picLocks noChangeAspect="1" noChangeArrowheads="1"/>
          </p:cNvPicPr>
          <p:nvPr/>
        </p:nvPicPr>
        <p:blipFill>
          <a:blip r:embed="rId2" cstate="print"/>
          <a:srcRect/>
          <a:stretch>
            <a:fillRect/>
          </a:stretch>
        </p:blipFill>
        <p:spPr bwMode="auto">
          <a:xfrm>
            <a:off x="0" y="1126156"/>
            <a:ext cx="4549791" cy="2849078"/>
          </a:xfrm>
          <a:prstGeom prst="rect">
            <a:avLst/>
          </a:prstGeom>
          <a:noFill/>
        </p:spPr>
      </p:pic>
      <p:sp>
        <p:nvSpPr>
          <p:cNvPr id="6" name="矩形 34">
            <a:extLst>
              <a:ext uri="{FF2B5EF4-FFF2-40B4-BE49-F238E27FC236}">
                <a16:creationId xmlns:a16="http://schemas.microsoft.com/office/drawing/2014/main" xmlns="" id="{B6DAE5A8-267B-4BBF-A736-D46F13C2DCD1}"/>
              </a:ext>
            </a:extLst>
          </p:cNvPr>
          <p:cNvSpPr>
            <a:spLocks noChangeArrowheads="1"/>
          </p:cNvSpPr>
          <p:nvPr/>
        </p:nvSpPr>
        <p:spPr bwMode="auto">
          <a:xfrm>
            <a:off x="5022381" y="2736425"/>
            <a:ext cx="3596325" cy="460254"/>
          </a:xfrm>
          <a:prstGeom prst="rect">
            <a:avLst/>
          </a:prstGeom>
          <a:noFill/>
          <a:ln w="9525">
            <a:noFill/>
            <a:miter lim="800000"/>
            <a:headEnd/>
            <a:tailEnd/>
          </a:ln>
        </p:spPr>
        <p:txBody>
          <a:bodyPr wrap="square" lIns="68580" tIns="34290" rIns="68580" bIns="34290">
            <a:spAutoFit/>
          </a:bodyPr>
          <a:lstStyle/>
          <a:p>
            <a:pPr>
              <a:lnSpc>
                <a:spcPct val="150000"/>
              </a:lnSpc>
            </a:pPr>
            <a:r>
              <a:rPr lang="zh-CN" altLang="en-US" sz="900" dirty="0">
                <a:solidFill>
                  <a:schemeClr val="bg1"/>
                </a:solidFill>
                <a:latin typeface="微软雅黑" pitchFamily="34" charset="-122"/>
                <a:ea typeface="微软雅黑" pitchFamily="34" charset="-122"/>
                <a:sym typeface="微软雅黑" pitchFamily="34" charset="-122"/>
              </a:rPr>
              <a:t>这里输入简单的文字概述这里输入简单的文字概述这里输入简单的文字概述这里输入简单的文字概述</a:t>
            </a:r>
            <a:endParaRPr lang="en-US" altLang="en-US" sz="900" dirty="0">
              <a:solidFill>
                <a:schemeClr val="bg1"/>
              </a:solidFill>
              <a:latin typeface="微软雅黑" pitchFamily="34" charset="-122"/>
              <a:ea typeface="微软雅黑" pitchFamily="34" charset="-122"/>
              <a:sym typeface="微软雅黑" pitchFamily="34" charset="-122"/>
            </a:endParaRPr>
          </a:p>
        </p:txBody>
      </p:sp>
      <p:sp>
        <p:nvSpPr>
          <p:cNvPr id="7" name="TextBox 4">
            <a:extLst>
              <a:ext uri="{FF2B5EF4-FFF2-40B4-BE49-F238E27FC236}">
                <a16:creationId xmlns:a16="http://schemas.microsoft.com/office/drawing/2014/main" xmlns="" id="{5ACE9B8B-5384-4040-BB2A-D1DFB3A726FD}"/>
              </a:ext>
            </a:extLst>
          </p:cNvPr>
          <p:cNvSpPr>
            <a:spLocks noChangeArrowheads="1"/>
          </p:cNvSpPr>
          <p:nvPr/>
        </p:nvSpPr>
        <p:spPr bwMode="auto">
          <a:xfrm>
            <a:off x="4549791" y="2130373"/>
            <a:ext cx="2788756" cy="557525"/>
          </a:xfrm>
          <a:prstGeom prst="rect">
            <a:avLst/>
          </a:prstGeom>
          <a:noFill/>
          <a:ln w="9525">
            <a:noFill/>
            <a:bevel/>
            <a:headEnd/>
            <a:tailEnd/>
          </a:ln>
        </p:spPr>
        <p:txBody>
          <a:bodyPr wrap="square" lIns="68580" tIns="34290" rIns="68580" bIns="34290">
            <a:spAutoFit/>
          </a:bodyPr>
          <a:lstStyle/>
          <a:p>
            <a:pPr algn="ctr" eaLnBrk="1" hangingPunct="1">
              <a:lnSpc>
                <a:spcPct val="150000"/>
              </a:lnSpc>
              <a:buFont typeface="Arial" pitchFamily="34" charset="0"/>
              <a:buNone/>
            </a:pPr>
            <a:r>
              <a:rPr lang="zh-CN" altLang="en-US" sz="2400" b="1" dirty="0">
                <a:solidFill>
                  <a:schemeClr val="bg1"/>
                </a:solidFill>
                <a:latin typeface="Franklin Gothic Book" pitchFamily="34" charset="0"/>
                <a:ea typeface="微软雅黑" pitchFamily="34" charset="-122"/>
                <a:sym typeface="Franklin Gothic Book" pitchFamily="34" charset="0"/>
              </a:rPr>
              <a:t>点击添加标题</a:t>
            </a:r>
            <a:endParaRPr lang="en-US" altLang="en-US" sz="2400" b="1" dirty="0">
              <a:solidFill>
                <a:schemeClr val="bg1"/>
              </a:solidFill>
              <a:latin typeface="Franklin Gothic Book" pitchFamily="34" charset="0"/>
              <a:ea typeface="微软雅黑" pitchFamily="34" charset="-122"/>
              <a:sym typeface="Franklin Gothic Book" pitchFamily="34" charset="0"/>
            </a:endParaRPr>
          </a:p>
        </p:txBody>
      </p:sp>
    </p:spTree>
    <p:extLst>
      <p:ext uri="{BB962C8B-B14F-4D97-AF65-F5344CB8AC3E}">
        <p14:creationId xmlns:p14="http://schemas.microsoft.com/office/powerpoint/2010/main" val="16770777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childTnLst>
                          </p:cTn>
                        </p:par>
                        <p:par>
                          <p:cTn id="14" fill="hold">
                            <p:stCondLst>
                              <p:cond delay="1500"/>
                            </p:stCondLst>
                            <p:childTnLst>
                              <p:par>
                                <p:cTn id="15" presetID="2" presetClass="entr" presetSubtype="2"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1+#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1"/>
          <p:cNvSpPr>
            <a:spLocks noChangeArrowheads="1"/>
          </p:cNvSpPr>
          <p:nvPr/>
        </p:nvSpPr>
        <p:spPr bwMode="auto">
          <a:xfrm>
            <a:off x="2987675" y="1380390"/>
            <a:ext cx="6156325" cy="3026054"/>
          </a:xfrm>
          <a:prstGeom prst="rect">
            <a:avLst/>
          </a:prstGeom>
          <a:solidFill>
            <a:schemeClr val="accent1"/>
          </a:solidFill>
          <a:ln>
            <a:noFill/>
          </a:ln>
          <a:effectLst/>
        </p:spPr>
        <p:txBody>
          <a:bodyPr wrap="none" anchor="ctr"/>
          <a:lstStyle/>
          <a:p>
            <a:endParaRPr lang="zh-CN" altLang="en-US"/>
          </a:p>
        </p:txBody>
      </p:sp>
      <p:sp>
        <p:nvSpPr>
          <p:cNvPr id="8" name="Rectangle 22" descr="InstructionalTechnology"/>
          <p:cNvSpPr>
            <a:spLocks noChangeArrowheads="1"/>
          </p:cNvSpPr>
          <p:nvPr/>
        </p:nvSpPr>
        <p:spPr bwMode="auto">
          <a:xfrm>
            <a:off x="0" y="1380390"/>
            <a:ext cx="2987675" cy="302605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extLst/>
        </p:spPr>
        <p:txBody>
          <a:bodyPr wrap="none" anchor="ctr"/>
          <a:lstStyle/>
          <a:p>
            <a:endParaRPr lang="zh-CN" altLang="en-US"/>
          </a:p>
        </p:txBody>
      </p:sp>
      <p:grpSp>
        <p:nvGrpSpPr>
          <p:cNvPr id="5" name="Group 23"/>
          <p:cNvGrpSpPr/>
          <p:nvPr/>
        </p:nvGrpSpPr>
        <p:grpSpPr bwMode="auto">
          <a:xfrm>
            <a:off x="7807326" y="1909352"/>
            <a:ext cx="309563" cy="381235"/>
            <a:chOff x="0" y="0"/>
            <a:chExt cx="134" cy="163"/>
          </a:xfrm>
          <a:solidFill>
            <a:schemeClr val="accent4"/>
          </a:solidFill>
        </p:grpSpPr>
        <p:sp>
          <p:nvSpPr>
            <p:cNvPr id="10" name="Freeform 24"/>
            <p:cNvSpPr>
              <a:spLocks noEditPoints="1"/>
            </p:cNvSpPr>
            <p:nvPr/>
          </p:nvSpPr>
          <p:spPr bwMode="auto">
            <a:xfrm>
              <a:off x="0" y="0"/>
              <a:ext cx="134" cy="163"/>
            </a:xfrm>
            <a:custGeom>
              <a:avLst/>
              <a:gdLst>
                <a:gd name="T0" fmla="*/ 0 w 134"/>
                <a:gd name="T1" fmla="*/ 0 h 163"/>
                <a:gd name="T2" fmla="*/ 0 w 134"/>
                <a:gd name="T3" fmla="*/ 163 h 163"/>
                <a:gd name="T4" fmla="*/ 92 w 134"/>
                <a:gd name="T5" fmla="*/ 163 h 163"/>
                <a:gd name="T6" fmla="*/ 134 w 134"/>
                <a:gd name="T7" fmla="*/ 121 h 163"/>
                <a:gd name="T8" fmla="*/ 134 w 134"/>
                <a:gd name="T9" fmla="*/ 0 h 163"/>
                <a:gd name="T10" fmla="*/ 0 w 134"/>
                <a:gd name="T11" fmla="*/ 0 h 163"/>
                <a:gd name="T12" fmla="*/ 14 w 134"/>
                <a:gd name="T13" fmla="*/ 14 h 163"/>
                <a:gd name="T14" fmla="*/ 120 w 134"/>
                <a:gd name="T15" fmla="*/ 14 h 163"/>
                <a:gd name="T16" fmla="*/ 120 w 134"/>
                <a:gd name="T17" fmla="*/ 112 h 163"/>
                <a:gd name="T18" fmla="*/ 83 w 134"/>
                <a:gd name="T19" fmla="*/ 112 h 163"/>
                <a:gd name="T20" fmla="*/ 83 w 134"/>
                <a:gd name="T21" fmla="*/ 150 h 163"/>
                <a:gd name="T22" fmla="*/ 14 w 134"/>
                <a:gd name="T23" fmla="*/ 150 h 163"/>
                <a:gd name="T24" fmla="*/ 14 w 134"/>
                <a:gd name="T25" fmla="*/ 14 h 163"/>
                <a:gd name="T26" fmla="*/ 111 w 134"/>
                <a:gd name="T27" fmla="*/ 125 h 163"/>
                <a:gd name="T28" fmla="*/ 96 w 134"/>
                <a:gd name="T29" fmla="*/ 140 h 163"/>
                <a:gd name="T30" fmla="*/ 96 w 134"/>
                <a:gd name="T31" fmla="*/ 125 h 163"/>
                <a:gd name="T32" fmla="*/ 111 w 134"/>
                <a:gd name="T33" fmla="*/ 12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63">
                  <a:moveTo>
                    <a:pt x="0" y="0"/>
                  </a:moveTo>
                  <a:lnTo>
                    <a:pt x="0" y="163"/>
                  </a:lnTo>
                  <a:lnTo>
                    <a:pt x="92" y="163"/>
                  </a:lnTo>
                  <a:lnTo>
                    <a:pt x="134" y="121"/>
                  </a:lnTo>
                  <a:lnTo>
                    <a:pt x="134" y="0"/>
                  </a:lnTo>
                  <a:lnTo>
                    <a:pt x="0" y="0"/>
                  </a:lnTo>
                  <a:close/>
                  <a:moveTo>
                    <a:pt x="14" y="14"/>
                  </a:moveTo>
                  <a:lnTo>
                    <a:pt x="120" y="14"/>
                  </a:lnTo>
                  <a:lnTo>
                    <a:pt x="120" y="112"/>
                  </a:lnTo>
                  <a:lnTo>
                    <a:pt x="83" y="112"/>
                  </a:lnTo>
                  <a:lnTo>
                    <a:pt x="83" y="150"/>
                  </a:lnTo>
                  <a:lnTo>
                    <a:pt x="14" y="150"/>
                  </a:lnTo>
                  <a:lnTo>
                    <a:pt x="14" y="14"/>
                  </a:lnTo>
                  <a:close/>
                  <a:moveTo>
                    <a:pt x="111" y="125"/>
                  </a:moveTo>
                  <a:lnTo>
                    <a:pt x="96" y="140"/>
                  </a:lnTo>
                  <a:lnTo>
                    <a:pt x="96" y="125"/>
                  </a:lnTo>
                  <a:lnTo>
                    <a:pt x="111" y="1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Rectangle 25"/>
            <p:cNvSpPr>
              <a:spLocks noChangeArrowheads="1"/>
            </p:cNvSpPr>
            <p:nvPr/>
          </p:nvSpPr>
          <p:spPr bwMode="auto">
            <a:xfrm>
              <a:off x="37" y="44"/>
              <a:ext cx="59" cy="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 name="Rectangle 26"/>
            <p:cNvSpPr>
              <a:spLocks noChangeArrowheads="1"/>
            </p:cNvSpPr>
            <p:nvPr/>
          </p:nvSpPr>
          <p:spPr bwMode="auto">
            <a:xfrm>
              <a:off x="37" y="83"/>
              <a:ext cx="38" cy="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9" name="Group 27"/>
          <p:cNvGrpSpPr/>
          <p:nvPr/>
        </p:nvGrpSpPr>
        <p:grpSpPr bwMode="auto">
          <a:xfrm>
            <a:off x="5919788" y="1914119"/>
            <a:ext cx="292100" cy="370115"/>
            <a:chOff x="0" y="0"/>
            <a:chExt cx="127" cy="163"/>
          </a:xfrm>
          <a:solidFill>
            <a:schemeClr val="accent2"/>
          </a:solidFill>
        </p:grpSpPr>
        <p:sp>
          <p:nvSpPr>
            <p:cNvPr id="14" name="Freeform 28"/>
            <p:cNvSpPr/>
            <p:nvPr/>
          </p:nvSpPr>
          <p:spPr bwMode="auto">
            <a:xfrm>
              <a:off x="0" y="0"/>
              <a:ext cx="127" cy="163"/>
            </a:xfrm>
            <a:custGeom>
              <a:avLst/>
              <a:gdLst>
                <a:gd name="T0" fmla="*/ 28 w 124"/>
                <a:gd name="T1" fmla="*/ 146 h 159"/>
                <a:gd name="T2" fmla="*/ 14 w 124"/>
                <a:gd name="T3" fmla="*/ 146 h 159"/>
                <a:gd name="T4" fmla="*/ 14 w 124"/>
                <a:gd name="T5" fmla="*/ 13 h 159"/>
                <a:gd name="T6" fmla="*/ 117 w 124"/>
                <a:gd name="T7" fmla="*/ 13 h 159"/>
                <a:gd name="T8" fmla="*/ 124 w 124"/>
                <a:gd name="T9" fmla="*/ 7 h 159"/>
                <a:gd name="T10" fmla="*/ 117 w 124"/>
                <a:gd name="T11" fmla="*/ 0 h 159"/>
                <a:gd name="T12" fmla="*/ 7 w 124"/>
                <a:gd name="T13" fmla="*/ 0 h 159"/>
                <a:gd name="T14" fmla="*/ 0 w 124"/>
                <a:gd name="T15" fmla="*/ 7 h 159"/>
                <a:gd name="T16" fmla="*/ 0 w 124"/>
                <a:gd name="T17" fmla="*/ 152 h 159"/>
                <a:gd name="T18" fmla="*/ 7 w 124"/>
                <a:gd name="T19" fmla="*/ 159 h 159"/>
                <a:gd name="T20" fmla="*/ 28 w 124"/>
                <a:gd name="T21" fmla="*/ 159 h 159"/>
                <a:gd name="T22" fmla="*/ 35 w 124"/>
                <a:gd name="T23" fmla="*/ 152 h 159"/>
                <a:gd name="T24" fmla="*/ 28 w 124"/>
                <a:gd name="T25" fmla="*/ 14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59">
                  <a:moveTo>
                    <a:pt x="28" y="146"/>
                  </a:moveTo>
                  <a:cubicBezTo>
                    <a:pt x="14" y="146"/>
                    <a:pt x="14" y="146"/>
                    <a:pt x="14" y="146"/>
                  </a:cubicBezTo>
                  <a:cubicBezTo>
                    <a:pt x="14" y="13"/>
                    <a:pt x="14" y="13"/>
                    <a:pt x="14" y="13"/>
                  </a:cubicBezTo>
                  <a:cubicBezTo>
                    <a:pt x="117" y="13"/>
                    <a:pt x="117" y="13"/>
                    <a:pt x="117" y="13"/>
                  </a:cubicBezTo>
                  <a:cubicBezTo>
                    <a:pt x="121" y="13"/>
                    <a:pt x="124" y="10"/>
                    <a:pt x="124" y="7"/>
                  </a:cubicBezTo>
                  <a:cubicBezTo>
                    <a:pt x="124" y="3"/>
                    <a:pt x="121" y="0"/>
                    <a:pt x="117" y="0"/>
                  </a:cubicBezTo>
                  <a:cubicBezTo>
                    <a:pt x="7" y="0"/>
                    <a:pt x="7" y="0"/>
                    <a:pt x="7" y="0"/>
                  </a:cubicBezTo>
                  <a:cubicBezTo>
                    <a:pt x="3" y="0"/>
                    <a:pt x="0" y="3"/>
                    <a:pt x="0" y="7"/>
                  </a:cubicBezTo>
                  <a:cubicBezTo>
                    <a:pt x="0" y="152"/>
                    <a:pt x="0" y="152"/>
                    <a:pt x="0" y="152"/>
                  </a:cubicBezTo>
                  <a:cubicBezTo>
                    <a:pt x="0" y="156"/>
                    <a:pt x="3" y="159"/>
                    <a:pt x="7" y="159"/>
                  </a:cubicBezTo>
                  <a:cubicBezTo>
                    <a:pt x="28" y="159"/>
                    <a:pt x="28" y="159"/>
                    <a:pt x="28" y="159"/>
                  </a:cubicBezTo>
                  <a:cubicBezTo>
                    <a:pt x="31" y="159"/>
                    <a:pt x="35" y="156"/>
                    <a:pt x="35" y="152"/>
                  </a:cubicBezTo>
                  <a:cubicBezTo>
                    <a:pt x="35" y="149"/>
                    <a:pt x="31" y="146"/>
                    <a:pt x="28" y="14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29"/>
            <p:cNvSpPr/>
            <p:nvPr/>
          </p:nvSpPr>
          <p:spPr bwMode="auto">
            <a:xfrm>
              <a:off x="80" y="95"/>
              <a:ext cx="47" cy="68"/>
            </a:xfrm>
            <a:custGeom>
              <a:avLst/>
              <a:gdLst>
                <a:gd name="T0" fmla="*/ 39 w 46"/>
                <a:gd name="T1" fmla="*/ 0 h 66"/>
                <a:gd name="T2" fmla="*/ 32 w 46"/>
                <a:gd name="T3" fmla="*/ 7 h 66"/>
                <a:gd name="T4" fmla="*/ 32 w 46"/>
                <a:gd name="T5" fmla="*/ 53 h 66"/>
                <a:gd name="T6" fmla="*/ 7 w 46"/>
                <a:gd name="T7" fmla="*/ 53 h 66"/>
                <a:gd name="T8" fmla="*/ 0 w 46"/>
                <a:gd name="T9" fmla="*/ 59 h 66"/>
                <a:gd name="T10" fmla="*/ 7 w 46"/>
                <a:gd name="T11" fmla="*/ 66 h 66"/>
                <a:gd name="T12" fmla="*/ 39 w 46"/>
                <a:gd name="T13" fmla="*/ 66 h 66"/>
                <a:gd name="T14" fmla="*/ 44 w 46"/>
                <a:gd name="T15" fmla="*/ 64 h 66"/>
                <a:gd name="T16" fmla="*/ 46 w 46"/>
                <a:gd name="T17" fmla="*/ 59 h 66"/>
                <a:gd name="T18" fmla="*/ 46 w 46"/>
                <a:gd name="T19" fmla="*/ 7 h 66"/>
                <a:gd name="T20" fmla="*/ 39 w 46"/>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66">
                  <a:moveTo>
                    <a:pt x="39" y="0"/>
                  </a:moveTo>
                  <a:cubicBezTo>
                    <a:pt x="35" y="0"/>
                    <a:pt x="32" y="3"/>
                    <a:pt x="32" y="7"/>
                  </a:cubicBezTo>
                  <a:cubicBezTo>
                    <a:pt x="32" y="53"/>
                    <a:pt x="32" y="53"/>
                    <a:pt x="32" y="53"/>
                  </a:cubicBezTo>
                  <a:cubicBezTo>
                    <a:pt x="7" y="53"/>
                    <a:pt x="7" y="53"/>
                    <a:pt x="7" y="53"/>
                  </a:cubicBezTo>
                  <a:cubicBezTo>
                    <a:pt x="3" y="53"/>
                    <a:pt x="0" y="56"/>
                    <a:pt x="0" y="59"/>
                  </a:cubicBezTo>
                  <a:cubicBezTo>
                    <a:pt x="0" y="63"/>
                    <a:pt x="3" y="66"/>
                    <a:pt x="7" y="66"/>
                  </a:cubicBezTo>
                  <a:cubicBezTo>
                    <a:pt x="39" y="66"/>
                    <a:pt x="39" y="66"/>
                    <a:pt x="39" y="66"/>
                  </a:cubicBezTo>
                  <a:cubicBezTo>
                    <a:pt x="41" y="66"/>
                    <a:pt x="43" y="66"/>
                    <a:pt x="44" y="64"/>
                  </a:cubicBezTo>
                  <a:cubicBezTo>
                    <a:pt x="45" y="63"/>
                    <a:pt x="46" y="61"/>
                    <a:pt x="46" y="59"/>
                  </a:cubicBezTo>
                  <a:cubicBezTo>
                    <a:pt x="46" y="7"/>
                    <a:pt x="46" y="7"/>
                    <a:pt x="46" y="7"/>
                  </a:cubicBezTo>
                  <a:cubicBezTo>
                    <a:pt x="46" y="3"/>
                    <a:pt x="43" y="0"/>
                    <a:pt x="3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30"/>
            <p:cNvSpPr>
              <a:spLocks noEditPoints="1"/>
            </p:cNvSpPr>
            <p:nvPr/>
          </p:nvSpPr>
          <p:spPr bwMode="auto">
            <a:xfrm>
              <a:off x="46" y="34"/>
              <a:ext cx="79" cy="114"/>
            </a:xfrm>
            <a:custGeom>
              <a:avLst/>
              <a:gdLst>
                <a:gd name="T0" fmla="*/ 68 w 78"/>
                <a:gd name="T1" fmla="*/ 2 h 112"/>
                <a:gd name="T2" fmla="*/ 60 w 78"/>
                <a:gd name="T3" fmla="*/ 0 h 112"/>
                <a:gd name="T4" fmla="*/ 46 w 78"/>
                <a:gd name="T5" fmla="*/ 8 h 112"/>
                <a:gd name="T6" fmla="*/ 1 w 78"/>
                <a:gd name="T7" fmla="*/ 85 h 112"/>
                <a:gd name="T8" fmla="*/ 0 w 78"/>
                <a:gd name="T9" fmla="*/ 88 h 112"/>
                <a:gd name="T10" fmla="*/ 1 w 78"/>
                <a:gd name="T11" fmla="*/ 106 h 112"/>
                <a:gd name="T12" fmla="*/ 4 w 78"/>
                <a:gd name="T13" fmla="*/ 112 h 112"/>
                <a:gd name="T14" fmla="*/ 8 w 78"/>
                <a:gd name="T15" fmla="*/ 112 h 112"/>
                <a:gd name="T16" fmla="*/ 11 w 78"/>
                <a:gd name="T17" fmla="*/ 112 h 112"/>
                <a:gd name="T18" fmla="*/ 27 w 78"/>
                <a:gd name="T19" fmla="*/ 103 h 112"/>
                <a:gd name="T20" fmla="*/ 29 w 78"/>
                <a:gd name="T21" fmla="*/ 101 h 112"/>
                <a:gd name="T22" fmla="*/ 74 w 78"/>
                <a:gd name="T23" fmla="*/ 24 h 112"/>
                <a:gd name="T24" fmla="*/ 68 w 78"/>
                <a:gd name="T25" fmla="*/ 2 h 112"/>
                <a:gd name="T26" fmla="*/ 62 w 78"/>
                <a:gd name="T27" fmla="*/ 17 h 112"/>
                <a:gd name="T28" fmla="*/ 18 w 78"/>
                <a:gd name="T29" fmla="*/ 92 h 112"/>
                <a:gd name="T30" fmla="*/ 14 w 78"/>
                <a:gd name="T31" fmla="*/ 94 h 112"/>
                <a:gd name="T32" fmla="*/ 14 w 78"/>
                <a:gd name="T33" fmla="*/ 90 h 112"/>
                <a:gd name="T34" fmla="*/ 57 w 78"/>
                <a:gd name="T35" fmla="*/ 15 h 112"/>
                <a:gd name="T36" fmla="*/ 61 w 78"/>
                <a:gd name="T37" fmla="*/ 14 h 112"/>
                <a:gd name="T38" fmla="*/ 62 w 78"/>
                <a:gd name="T3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12">
                  <a:moveTo>
                    <a:pt x="68" y="2"/>
                  </a:moveTo>
                  <a:cubicBezTo>
                    <a:pt x="65" y="1"/>
                    <a:pt x="62" y="0"/>
                    <a:pt x="60" y="0"/>
                  </a:cubicBezTo>
                  <a:cubicBezTo>
                    <a:pt x="54" y="0"/>
                    <a:pt x="48" y="3"/>
                    <a:pt x="46" y="8"/>
                  </a:cubicBezTo>
                  <a:cubicBezTo>
                    <a:pt x="1" y="85"/>
                    <a:pt x="1" y="85"/>
                    <a:pt x="1" y="85"/>
                  </a:cubicBezTo>
                  <a:cubicBezTo>
                    <a:pt x="1" y="86"/>
                    <a:pt x="0" y="87"/>
                    <a:pt x="0" y="88"/>
                  </a:cubicBezTo>
                  <a:cubicBezTo>
                    <a:pt x="1" y="106"/>
                    <a:pt x="1" y="106"/>
                    <a:pt x="1" y="106"/>
                  </a:cubicBezTo>
                  <a:cubicBezTo>
                    <a:pt x="1" y="108"/>
                    <a:pt x="2" y="110"/>
                    <a:pt x="4" y="112"/>
                  </a:cubicBezTo>
                  <a:cubicBezTo>
                    <a:pt x="5" y="112"/>
                    <a:pt x="7" y="112"/>
                    <a:pt x="8" y="112"/>
                  </a:cubicBezTo>
                  <a:cubicBezTo>
                    <a:pt x="9" y="112"/>
                    <a:pt x="10" y="112"/>
                    <a:pt x="11" y="112"/>
                  </a:cubicBezTo>
                  <a:cubicBezTo>
                    <a:pt x="27" y="103"/>
                    <a:pt x="27" y="103"/>
                    <a:pt x="27" y="103"/>
                  </a:cubicBezTo>
                  <a:cubicBezTo>
                    <a:pt x="28" y="103"/>
                    <a:pt x="29" y="102"/>
                    <a:pt x="29" y="101"/>
                  </a:cubicBezTo>
                  <a:cubicBezTo>
                    <a:pt x="74" y="24"/>
                    <a:pt x="74" y="24"/>
                    <a:pt x="74" y="24"/>
                  </a:cubicBezTo>
                  <a:cubicBezTo>
                    <a:pt x="78" y="16"/>
                    <a:pt x="75" y="7"/>
                    <a:pt x="68" y="2"/>
                  </a:cubicBezTo>
                  <a:moveTo>
                    <a:pt x="62" y="17"/>
                  </a:moveTo>
                  <a:cubicBezTo>
                    <a:pt x="18" y="92"/>
                    <a:pt x="18" y="92"/>
                    <a:pt x="18" y="92"/>
                  </a:cubicBezTo>
                  <a:cubicBezTo>
                    <a:pt x="14" y="94"/>
                    <a:pt x="14" y="94"/>
                    <a:pt x="14" y="94"/>
                  </a:cubicBezTo>
                  <a:cubicBezTo>
                    <a:pt x="14" y="90"/>
                    <a:pt x="14" y="90"/>
                    <a:pt x="14" y="90"/>
                  </a:cubicBezTo>
                  <a:cubicBezTo>
                    <a:pt x="57" y="15"/>
                    <a:pt x="57" y="15"/>
                    <a:pt x="57" y="15"/>
                  </a:cubicBezTo>
                  <a:cubicBezTo>
                    <a:pt x="58" y="14"/>
                    <a:pt x="60" y="13"/>
                    <a:pt x="61" y="14"/>
                  </a:cubicBezTo>
                  <a:cubicBezTo>
                    <a:pt x="62" y="15"/>
                    <a:pt x="62" y="16"/>
                    <a:pt x="62"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31"/>
            <p:cNvSpPr/>
            <p:nvPr/>
          </p:nvSpPr>
          <p:spPr bwMode="auto">
            <a:xfrm>
              <a:off x="24" y="46"/>
              <a:ext cx="49" cy="14"/>
            </a:xfrm>
            <a:custGeom>
              <a:avLst/>
              <a:gdLst>
                <a:gd name="T0" fmla="*/ 48 w 48"/>
                <a:gd name="T1" fmla="*/ 7 h 14"/>
                <a:gd name="T2" fmla="*/ 42 w 48"/>
                <a:gd name="T3" fmla="*/ 0 h 14"/>
                <a:gd name="T4" fmla="*/ 7 w 48"/>
                <a:gd name="T5" fmla="*/ 0 h 14"/>
                <a:gd name="T6" fmla="*/ 0 w 48"/>
                <a:gd name="T7" fmla="*/ 7 h 14"/>
                <a:gd name="T8" fmla="*/ 7 w 48"/>
                <a:gd name="T9" fmla="*/ 14 h 14"/>
                <a:gd name="T10" fmla="*/ 42 w 48"/>
                <a:gd name="T11" fmla="*/ 14 h 14"/>
                <a:gd name="T12" fmla="*/ 48 w 48"/>
                <a:gd name="T13" fmla="*/ 7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8" y="7"/>
                  </a:moveTo>
                  <a:cubicBezTo>
                    <a:pt x="48" y="3"/>
                    <a:pt x="45" y="0"/>
                    <a:pt x="42" y="0"/>
                  </a:cubicBezTo>
                  <a:cubicBezTo>
                    <a:pt x="7" y="0"/>
                    <a:pt x="7" y="0"/>
                    <a:pt x="7" y="0"/>
                  </a:cubicBezTo>
                  <a:cubicBezTo>
                    <a:pt x="3" y="0"/>
                    <a:pt x="0" y="3"/>
                    <a:pt x="0" y="7"/>
                  </a:cubicBezTo>
                  <a:cubicBezTo>
                    <a:pt x="0" y="11"/>
                    <a:pt x="3" y="14"/>
                    <a:pt x="7" y="14"/>
                  </a:cubicBezTo>
                  <a:cubicBezTo>
                    <a:pt x="42" y="14"/>
                    <a:pt x="42" y="14"/>
                    <a:pt x="42" y="14"/>
                  </a:cubicBezTo>
                  <a:cubicBezTo>
                    <a:pt x="45" y="14"/>
                    <a:pt x="48" y="11"/>
                    <a:pt x="48"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32"/>
            <p:cNvSpPr/>
            <p:nvPr/>
          </p:nvSpPr>
          <p:spPr bwMode="auto">
            <a:xfrm>
              <a:off x="24" y="73"/>
              <a:ext cx="32" cy="15"/>
            </a:xfrm>
            <a:custGeom>
              <a:avLst/>
              <a:gdLst>
                <a:gd name="T0" fmla="*/ 7 w 31"/>
                <a:gd name="T1" fmla="*/ 0 h 14"/>
                <a:gd name="T2" fmla="*/ 0 w 31"/>
                <a:gd name="T3" fmla="*/ 7 h 14"/>
                <a:gd name="T4" fmla="*/ 7 w 31"/>
                <a:gd name="T5" fmla="*/ 14 h 14"/>
                <a:gd name="T6" fmla="*/ 24 w 31"/>
                <a:gd name="T7" fmla="*/ 14 h 14"/>
                <a:gd name="T8" fmla="*/ 31 w 31"/>
                <a:gd name="T9" fmla="*/ 7 h 14"/>
                <a:gd name="T10" fmla="*/ 24 w 31"/>
                <a:gd name="T11" fmla="*/ 0 h 14"/>
                <a:gd name="T12" fmla="*/ 7 w 31"/>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1" h="14">
                  <a:moveTo>
                    <a:pt x="7" y="0"/>
                  </a:moveTo>
                  <a:cubicBezTo>
                    <a:pt x="3" y="0"/>
                    <a:pt x="0" y="3"/>
                    <a:pt x="0" y="7"/>
                  </a:cubicBezTo>
                  <a:cubicBezTo>
                    <a:pt x="0" y="11"/>
                    <a:pt x="3" y="14"/>
                    <a:pt x="7" y="14"/>
                  </a:cubicBezTo>
                  <a:cubicBezTo>
                    <a:pt x="24" y="14"/>
                    <a:pt x="24" y="14"/>
                    <a:pt x="24" y="14"/>
                  </a:cubicBezTo>
                  <a:cubicBezTo>
                    <a:pt x="28" y="14"/>
                    <a:pt x="31" y="11"/>
                    <a:pt x="31" y="7"/>
                  </a:cubicBezTo>
                  <a:cubicBezTo>
                    <a:pt x="31" y="3"/>
                    <a:pt x="28" y="0"/>
                    <a:pt x="24" y="0"/>
                  </a:cubicBez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9" name="Freeform 33"/>
          <p:cNvSpPr>
            <a:spLocks noEditPoints="1"/>
          </p:cNvSpPr>
          <p:nvPr/>
        </p:nvSpPr>
        <p:spPr bwMode="auto">
          <a:xfrm>
            <a:off x="3989389" y="1947476"/>
            <a:ext cx="446087" cy="303400"/>
          </a:xfrm>
          <a:custGeom>
            <a:avLst/>
            <a:gdLst>
              <a:gd name="T0" fmla="*/ 154 w 160"/>
              <a:gd name="T1" fmla="*/ 12 h 109"/>
              <a:gd name="T2" fmla="*/ 139 w 160"/>
              <a:gd name="T3" fmla="*/ 6 h 109"/>
              <a:gd name="T4" fmla="*/ 123 w 160"/>
              <a:gd name="T5" fmla="*/ 12 h 109"/>
              <a:gd name="T6" fmla="*/ 117 w 160"/>
              <a:gd name="T7" fmla="*/ 27 h 109"/>
              <a:gd name="T8" fmla="*/ 119 w 160"/>
              <a:gd name="T9" fmla="*/ 36 h 109"/>
              <a:gd name="T10" fmla="*/ 93 w 160"/>
              <a:gd name="T11" fmla="*/ 60 h 109"/>
              <a:gd name="T12" fmla="*/ 79 w 160"/>
              <a:gd name="T13" fmla="*/ 56 h 109"/>
              <a:gd name="T14" fmla="*/ 66 w 160"/>
              <a:gd name="T15" fmla="*/ 59 h 109"/>
              <a:gd name="T16" fmla="*/ 47 w 160"/>
              <a:gd name="T17" fmla="*/ 37 h 109"/>
              <a:gd name="T18" fmla="*/ 43 w 160"/>
              <a:gd name="T19" fmla="*/ 7 h 109"/>
              <a:gd name="T20" fmla="*/ 25 w 160"/>
              <a:gd name="T21" fmla="*/ 0 h 109"/>
              <a:gd name="T22" fmla="*/ 8 w 160"/>
              <a:gd name="T23" fmla="*/ 7 h 109"/>
              <a:gd name="T24" fmla="*/ 0 w 160"/>
              <a:gd name="T25" fmla="*/ 24 h 109"/>
              <a:gd name="T26" fmla="*/ 8 w 160"/>
              <a:gd name="T27" fmla="*/ 42 h 109"/>
              <a:gd name="T28" fmla="*/ 25 w 160"/>
              <a:gd name="T29" fmla="*/ 49 h 109"/>
              <a:gd name="T30" fmla="*/ 37 w 160"/>
              <a:gd name="T31" fmla="*/ 46 h 109"/>
              <a:gd name="T32" fmla="*/ 56 w 160"/>
              <a:gd name="T33" fmla="*/ 69 h 109"/>
              <a:gd name="T34" fmla="*/ 60 w 160"/>
              <a:gd name="T35" fmla="*/ 102 h 109"/>
              <a:gd name="T36" fmla="*/ 79 w 160"/>
              <a:gd name="T37" fmla="*/ 109 h 109"/>
              <a:gd name="T38" fmla="*/ 98 w 160"/>
              <a:gd name="T39" fmla="*/ 102 h 109"/>
              <a:gd name="T40" fmla="*/ 102 w 160"/>
              <a:gd name="T41" fmla="*/ 69 h 109"/>
              <a:gd name="T42" fmla="*/ 129 w 160"/>
              <a:gd name="T43" fmla="*/ 46 h 109"/>
              <a:gd name="T44" fmla="*/ 139 w 160"/>
              <a:gd name="T45" fmla="*/ 49 h 109"/>
              <a:gd name="T46" fmla="*/ 154 w 160"/>
              <a:gd name="T47" fmla="*/ 43 h 109"/>
              <a:gd name="T48" fmla="*/ 160 w 160"/>
              <a:gd name="T49" fmla="*/ 27 h 109"/>
              <a:gd name="T50" fmla="*/ 154 w 160"/>
              <a:gd name="T51" fmla="*/ 12 h 109"/>
              <a:gd name="T52" fmla="*/ 17 w 160"/>
              <a:gd name="T53" fmla="*/ 32 h 109"/>
              <a:gd name="T54" fmla="*/ 14 w 160"/>
              <a:gd name="T55" fmla="*/ 24 h 109"/>
              <a:gd name="T56" fmla="*/ 17 w 160"/>
              <a:gd name="T57" fmla="*/ 17 h 109"/>
              <a:gd name="T58" fmla="*/ 25 w 160"/>
              <a:gd name="T59" fmla="*/ 13 h 109"/>
              <a:gd name="T60" fmla="*/ 33 w 160"/>
              <a:gd name="T61" fmla="*/ 17 h 109"/>
              <a:gd name="T62" fmla="*/ 33 w 160"/>
              <a:gd name="T63" fmla="*/ 32 h 109"/>
              <a:gd name="T64" fmla="*/ 17 w 160"/>
              <a:gd name="T65" fmla="*/ 32 h 109"/>
              <a:gd name="T66" fmla="*/ 144 w 160"/>
              <a:gd name="T67" fmla="*/ 33 h 109"/>
              <a:gd name="T68" fmla="*/ 133 w 160"/>
              <a:gd name="T69" fmla="*/ 33 h 109"/>
              <a:gd name="T70" fmla="*/ 131 w 160"/>
              <a:gd name="T71" fmla="*/ 27 h 109"/>
              <a:gd name="T72" fmla="*/ 133 w 160"/>
              <a:gd name="T73" fmla="*/ 22 h 109"/>
              <a:gd name="T74" fmla="*/ 139 w 160"/>
              <a:gd name="T75" fmla="*/ 20 h 109"/>
              <a:gd name="T76" fmla="*/ 144 w 160"/>
              <a:gd name="T77" fmla="*/ 22 h 109"/>
              <a:gd name="T78" fmla="*/ 146 w 160"/>
              <a:gd name="T79" fmla="*/ 27 h 109"/>
              <a:gd name="T80" fmla="*/ 144 w 160"/>
              <a:gd name="T81" fmla="*/ 3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 h="109">
                <a:moveTo>
                  <a:pt x="154" y="12"/>
                </a:moveTo>
                <a:cubicBezTo>
                  <a:pt x="150" y="8"/>
                  <a:pt x="144" y="6"/>
                  <a:pt x="139" y="6"/>
                </a:cubicBezTo>
                <a:cubicBezTo>
                  <a:pt x="133" y="6"/>
                  <a:pt x="127" y="8"/>
                  <a:pt x="123" y="12"/>
                </a:cubicBezTo>
                <a:cubicBezTo>
                  <a:pt x="119" y="16"/>
                  <a:pt x="117" y="22"/>
                  <a:pt x="117" y="27"/>
                </a:cubicBezTo>
                <a:cubicBezTo>
                  <a:pt x="117" y="31"/>
                  <a:pt x="118" y="34"/>
                  <a:pt x="119" y="36"/>
                </a:cubicBezTo>
                <a:cubicBezTo>
                  <a:pt x="93" y="60"/>
                  <a:pt x="93" y="60"/>
                  <a:pt x="93" y="60"/>
                </a:cubicBezTo>
                <a:cubicBezTo>
                  <a:pt x="89" y="57"/>
                  <a:pt x="84" y="56"/>
                  <a:pt x="79" y="56"/>
                </a:cubicBezTo>
                <a:cubicBezTo>
                  <a:pt x="74" y="56"/>
                  <a:pt x="70" y="57"/>
                  <a:pt x="66" y="59"/>
                </a:cubicBezTo>
                <a:cubicBezTo>
                  <a:pt x="47" y="37"/>
                  <a:pt x="47" y="37"/>
                  <a:pt x="47" y="37"/>
                </a:cubicBezTo>
                <a:cubicBezTo>
                  <a:pt x="52" y="27"/>
                  <a:pt x="51" y="15"/>
                  <a:pt x="43" y="7"/>
                </a:cubicBezTo>
                <a:cubicBezTo>
                  <a:pt x="38" y="2"/>
                  <a:pt x="32" y="0"/>
                  <a:pt x="25" y="0"/>
                </a:cubicBezTo>
                <a:cubicBezTo>
                  <a:pt x="19" y="0"/>
                  <a:pt x="12" y="2"/>
                  <a:pt x="8" y="7"/>
                </a:cubicBezTo>
                <a:cubicBezTo>
                  <a:pt x="3" y="12"/>
                  <a:pt x="0" y="18"/>
                  <a:pt x="0" y="24"/>
                </a:cubicBezTo>
                <a:cubicBezTo>
                  <a:pt x="0" y="31"/>
                  <a:pt x="3" y="37"/>
                  <a:pt x="8" y="42"/>
                </a:cubicBezTo>
                <a:cubicBezTo>
                  <a:pt x="12" y="47"/>
                  <a:pt x="19" y="49"/>
                  <a:pt x="25" y="49"/>
                </a:cubicBezTo>
                <a:cubicBezTo>
                  <a:pt x="29" y="49"/>
                  <a:pt x="33" y="48"/>
                  <a:pt x="37" y="46"/>
                </a:cubicBezTo>
                <a:cubicBezTo>
                  <a:pt x="56" y="69"/>
                  <a:pt x="56" y="69"/>
                  <a:pt x="56" y="69"/>
                </a:cubicBezTo>
                <a:cubicBezTo>
                  <a:pt x="50" y="79"/>
                  <a:pt x="51" y="93"/>
                  <a:pt x="60" y="102"/>
                </a:cubicBezTo>
                <a:cubicBezTo>
                  <a:pt x="65" y="107"/>
                  <a:pt x="72" y="109"/>
                  <a:pt x="79" y="109"/>
                </a:cubicBezTo>
                <a:cubicBezTo>
                  <a:pt x="86" y="109"/>
                  <a:pt x="93" y="107"/>
                  <a:pt x="98" y="102"/>
                </a:cubicBezTo>
                <a:cubicBezTo>
                  <a:pt x="107" y="93"/>
                  <a:pt x="108" y="80"/>
                  <a:pt x="102" y="69"/>
                </a:cubicBezTo>
                <a:cubicBezTo>
                  <a:pt x="129" y="46"/>
                  <a:pt x="129" y="46"/>
                  <a:pt x="129" y="46"/>
                </a:cubicBezTo>
                <a:cubicBezTo>
                  <a:pt x="132" y="48"/>
                  <a:pt x="135" y="49"/>
                  <a:pt x="139" y="49"/>
                </a:cubicBezTo>
                <a:cubicBezTo>
                  <a:pt x="144" y="49"/>
                  <a:pt x="150" y="47"/>
                  <a:pt x="154" y="43"/>
                </a:cubicBezTo>
                <a:cubicBezTo>
                  <a:pt x="158" y="38"/>
                  <a:pt x="160" y="33"/>
                  <a:pt x="160" y="27"/>
                </a:cubicBezTo>
                <a:cubicBezTo>
                  <a:pt x="160" y="22"/>
                  <a:pt x="158" y="16"/>
                  <a:pt x="154" y="12"/>
                </a:cubicBezTo>
                <a:moveTo>
                  <a:pt x="17" y="32"/>
                </a:moveTo>
                <a:cubicBezTo>
                  <a:pt x="15" y="30"/>
                  <a:pt x="14" y="27"/>
                  <a:pt x="14" y="24"/>
                </a:cubicBezTo>
                <a:cubicBezTo>
                  <a:pt x="14" y="21"/>
                  <a:pt x="15" y="19"/>
                  <a:pt x="17" y="17"/>
                </a:cubicBezTo>
                <a:cubicBezTo>
                  <a:pt x="20" y="14"/>
                  <a:pt x="22" y="13"/>
                  <a:pt x="25" y="13"/>
                </a:cubicBezTo>
                <a:cubicBezTo>
                  <a:pt x="28" y="13"/>
                  <a:pt x="31" y="14"/>
                  <a:pt x="33" y="17"/>
                </a:cubicBezTo>
                <a:cubicBezTo>
                  <a:pt x="38" y="21"/>
                  <a:pt x="38" y="28"/>
                  <a:pt x="33" y="32"/>
                </a:cubicBezTo>
                <a:cubicBezTo>
                  <a:pt x="29" y="37"/>
                  <a:pt x="22" y="37"/>
                  <a:pt x="17" y="32"/>
                </a:cubicBezTo>
                <a:moveTo>
                  <a:pt x="144" y="33"/>
                </a:moveTo>
                <a:cubicBezTo>
                  <a:pt x="141" y="36"/>
                  <a:pt x="136" y="36"/>
                  <a:pt x="133" y="33"/>
                </a:cubicBezTo>
                <a:cubicBezTo>
                  <a:pt x="132" y="31"/>
                  <a:pt x="131" y="29"/>
                  <a:pt x="131" y="27"/>
                </a:cubicBezTo>
                <a:cubicBezTo>
                  <a:pt x="131" y="25"/>
                  <a:pt x="132" y="23"/>
                  <a:pt x="133" y="22"/>
                </a:cubicBezTo>
                <a:cubicBezTo>
                  <a:pt x="135" y="20"/>
                  <a:pt x="137" y="20"/>
                  <a:pt x="139" y="20"/>
                </a:cubicBezTo>
                <a:cubicBezTo>
                  <a:pt x="141" y="20"/>
                  <a:pt x="143" y="20"/>
                  <a:pt x="144" y="22"/>
                </a:cubicBezTo>
                <a:cubicBezTo>
                  <a:pt x="146" y="23"/>
                  <a:pt x="146" y="25"/>
                  <a:pt x="146" y="27"/>
                </a:cubicBezTo>
                <a:cubicBezTo>
                  <a:pt x="146" y="29"/>
                  <a:pt x="146" y="31"/>
                  <a:pt x="144" y="33"/>
                </a:cubicBezTo>
              </a:path>
            </a:pathLst>
          </a:custGeom>
          <a:solidFill>
            <a:schemeClr val="accent2"/>
          </a:solidFill>
          <a:ln>
            <a:noFill/>
          </a:ln>
        </p:spPr>
        <p:txBody>
          <a:bodyPr/>
          <a:lstStyle/>
          <a:p>
            <a:endParaRPr lang="zh-CN" altLang="en-US"/>
          </a:p>
        </p:txBody>
      </p:sp>
      <p:sp>
        <p:nvSpPr>
          <p:cNvPr id="20" name="Rectangle 34"/>
          <p:cNvSpPr>
            <a:spLocks noChangeArrowheads="1"/>
          </p:cNvSpPr>
          <p:nvPr/>
        </p:nvSpPr>
        <p:spPr bwMode="auto">
          <a:xfrm>
            <a:off x="5527675" y="2389074"/>
            <a:ext cx="800219" cy="313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1088232">
              <a:lnSpc>
                <a:spcPct val="120000"/>
              </a:lnSpc>
              <a:defRPr/>
            </a:pPr>
            <a:r>
              <a:rPr lang="zh-CN" altLang="en-US" sz="1200" dirty="0">
                <a:solidFill>
                  <a:schemeClr val="bg1"/>
                </a:solidFill>
                <a:latin typeface="微软雅黑" pitchFamily="34" charset="-122"/>
                <a:ea typeface="微软雅黑" pitchFamily="34" charset="-122"/>
                <a:cs typeface="Open Sans" pitchFamily="34" charset="0"/>
              </a:rPr>
              <a:t>添加标题</a:t>
            </a:r>
            <a:endParaRPr lang="en-US" altLang="zh-CN" sz="1200" dirty="0">
              <a:solidFill>
                <a:schemeClr val="bg1"/>
              </a:solidFill>
              <a:latin typeface="微软雅黑" pitchFamily="34" charset="-122"/>
              <a:ea typeface="微软雅黑" pitchFamily="34" charset="-122"/>
              <a:cs typeface="Open Sans" pitchFamily="34" charset="0"/>
            </a:endParaRPr>
          </a:p>
        </p:txBody>
      </p:sp>
      <p:sp>
        <p:nvSpPr>
          <p:cNvPr id="21" name="Rectangle 35"/>
          <p:cNvSpPr>
            <a:spLocks noChangeArrowheads="1"/>
          </p:cNvSpPr>
          <p:nvPr/>
        </p:nvSpPr>
        <p:spPr bwMode="auto">
          <a:xfrm>
            <a:off x="3821114" y="2389074"/>
            <a:ext cx="800219" cy="313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1088232">
              <a:lnSpc>
                <a:spcPct val="120000"/>
              </a:lnSpc>
              <a:defRPr/>
            </a:pPr>
            <a:r>
              <a:rPr lang="zh-CN" altLang="en-US" sz="1200" dirty="0">
                <a:solidFill>
                  <a:schemeClr val="bg1"/>
                </a:solidFill>
                <a:latin typeface="微软雅黑" pitchFamily="34" charset="-122"/>
                <a:ea typeface="微软雅黑" pitchFamily="34" charset="-122"/>
                <a:cs typeface="Open Sans" pitchFamily="34" charset="0"/>
              </a:rPr>
              <a:t>添加标题</a:t>
            </a:r>
            <a:endParaRPr lang="en-US" altLang="zh-CN" sz="1200" dirty="0">
              <a:solidFill>
                <a:schemeClr val="bg1"/>
              </a:solidFill>
              <a:latin typeface="微软雅黑" pitchFamily="34" charset="-122"/>
              <a:ea typeface="微软雅黑" pitchFamily="34" charset="-122"/>
              <a:cs typeface="Open Sans" pitchFamily="34" charset="0"/>
            </a:endParaRPr>
          </a:p>
        </p:txBody>
      </p:sp>
      <p:sp>
        <p:nvSpPr>
          <p:cNvPr id="22" name="Rectangle 36"/>
          <p:cNvSpPr>
            <a:spLocks noChangeArrowheads="1"/>
          </p:cNvSpPr>
          <p:nvPr/>
        </p:nvSpPr>
        <p:spPr bwMode="auto">
          <a:xfrm>
            <a:off x="3492501" y="2896580"/>
            <a:ext cx="1439863" cy="578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dirty="0">
                <a:solidFill>
                  <a:schemeClr val="bg1"/>
                </a:solidFill>
                <a:latin typeface="微软雅黑" pitchFamily="34" charset="-122"/>
                <a:ea typeface="微软雅黑" pitchFamily="34" charset="-122"/>
              </a:rPr>
              <a:t>您的内容打在这里您的内容打在这里，或者通过复制您的文本后，在此框中选择粘贴，并选择只保留文字。</a:t>
            </a:r>
          </a:p>
        </p:txBody>
      </p:sp>
      <p:sp>
        <p:nvSpPr>
          <p:cNvPr id="23" name="Rectangle 37"/>
          <p:cNvSpPr>
            <a:spLocks noChangeArrowheads="1"/>
          </p:cNvSpPr>
          <p:nvPr/>
        </p:nvSpPr>
        <p:spPr bwMode="auto">
          <a:xfrm>
            <a:off x="5345113" y="2896580"/>
            <a:ext cx="1439862" cy="578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dirty="0">
                <a:solidFill>
                  <a:schemeClr val="bg1"/>
                </a:solidFill>
                <a:latin typeface="微软雅黑" pitchFamily="34" charset="-122"/>
                <a:ea typeface="微软雅黑" pitchFamily="34" charset="-122"/>
              </a:rPr>
              <a:t>您的内容打在这里您的内容打在这里，或者通过复制您的文本后，在此框中选择粘贴，并选择只保留文字。</a:t>
            </a:r>
          </a:p>
        </p:txBody>
      </p:sp>
      <p:sp>
        <p:nvSpPr>
          <p:cNvPr id="24" name="Rectangle 38"/>
          <p:cNvSpPr>
            <a:spLocks noChangeArrowheads="1"/>
          </p:cNvSpPr>
          <p:nvPr/>
        </p:nvSpPr>
        <p:spPr bwMode="auto">
          <a:xfrm>
            <a:off x="7651751" y="2389074"/>
            <a:ext cx="800219" cy="313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1088232">
              <a:lnSpc>
                <a:spcPct val="120000"/>
              </a:lnSpc>
              <a:defRPr/>
            </a:pPr>
            <a:r>
              <a:rPr lang="zh-CN" altLang="en-US" sz="1200" dirty="0">
                <a:solidFill>
                  <a:schemeClr val="bg1"/>
                </a:solidFill>
                <a:latin typeface="微软雅黑" pitchFamily="34" charset="-122"/>
                <a:ea typeface="微软雅黑" pitchFamily="34" charset="-122"/>
                <a:cs typeface="Open Sans" pitchFamily="34" charset="0"/>
              </a:rPr>
              <a:t>添加标题</a:t>
            </a:r>
            <a:endParaRPr lang="en-US" altLang="zh-CN" sz="1200" dirty="0">
              <a:solidFill>
                <a:schemeClr val="bg1"/>
              </a:solidFill>
              <a:latin typeface="微软雅黑" pitchFamily="34" charset="-122"/>
              <a:ea typeface="微软雅黑" pitchFamily="34" charset="-122"/>
              <a:cs typeface="Open Sans" pitchFamily="34" charset="0"/>
            </a:endParaRPr>
          </a:p>
        </p:txBody>
      </p:sp>
      <p:sp>
        <p:nvSpPr>
          <p:cNvPr id="25" name="Rectangle 39"/>
          <p:cNvSpPr>
            <a:spLocks noChangeArrowheads="1"/>
          </p:cNvSpPr>
          <p:nvPr/>
        </p:nvSpPr>
        <p:spPr bwMode="auto">
          <a:xfrm>
            <a:off x="7231063" y="2896580"/>
            <a:ext cx="1439862" cy="578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dirty="0">
                <a:solidFill>
                  <a:schemeClr val="bg1"/>
                </a:solidFill>
                <a:latin typeface="微软雅黑" pitchFamily="34" charset="-122"/>
                <a:ea typeface="微软雅黑" pitchFamily="34" charset="-122"/>
              </a:rPr>
              <a:t>您的内容打在这里您的内容打在这里，或者通过复制您的文本后，在此框中选择粘贴，并选择只保留文字。</a:t>
            </a:r>
          </a:p>
        </p:txBody>
      </p:sp>
      <p:sp>
        <p:nvSpPr>
          <p:cNvPr id="26" name="Line 40"/>
          <p:cNvSpPr>
            <a:spLocks noChangeShapeType="1"/>
          </p:cNvSpPr>
          <p:nvPr/>
        </p:nvSpPr>
        <p:spPr bwMode="auto">
          <a:xfrm>
            <a:off x="3629026" y="2678177"/>
            <a:ext cx="1152525" cy="0"/>
          </a:xfrm>
          <a:prstGeom prst="line">
            <a:avLst/>
          </a:prstGeom>
          <a:noFill/>
          <a:ln w="6350" cmpd="sng">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7" name="Line 41"/>
          <p:cNvSpPr>
            <a:spLocks noChangeShapeType="1"/>
          </p:cNvSpPr>
          <p:nvPr/>
        </p:nvSpPr>
        <p:spPr bwMode="auto">
          <a:xfrm>
            <a:off x="5472114" y="2678177"/>
            <a:ext cx="1152525" cy="0"/>
          </a:xfrm>
          <a:prstGeom prst="line">
            <a:avLst/>
          </a:prstGeom>
          <a:noFill/>
          <a:ln w="6350" cmpd="sng">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 name="Line 42"/>
          <p:cNvSpPr>
            <a:spLocks noChangeShapeType="1"/>
          </p:cNvSpPr>
          <p:nvPr/>
        </p:nvSpPr>
        <p:spPr bwMode="auto">
          <a:xfrm>
            <a:off x="7354889" y="2678177"/>
            <a:ext cx="1152525" cy="0"/>
          </a:xfrm>
          <a:prstGeom prst="line">
            <a:avLst/>
          </a:prstGeom>
          <a:noFill/>
          <a:ln w="6350" cmpd="sng">
            <a:solidFill>
              <a:schemeClr val="accent4"/>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 name="Rectangle 43"/>
          <p:cNvSpPr>
            <a:spLocks noChangeArrowheads="1"/>
          </p:cNvSpPr>
          <p:nvPr/>
        </p:nvSpPr>
        <p:spPr bwMode="auto">
          <a:xfrm>
            <a:off x="3492500" y="3724672"/>
            <a:ext cx="5256213" cy="670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zh-CN" altLang="en-US" sz="800"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您的内容打在这里，或者通过复制您的文本后，在此框中选择粘贴，并选择只保留文字。您的内容打在这里，或者通过复制您的文本后，在此框中选择粘贴，并选择只保留文字。您的内容打在这里您的内容打在这里，或者通过复制您的文本后，在此框中选择粘贴，并选择只保留文字。</a:t>
            </a:r>
          </a:p>
        </p:txBody>
      </p:sp>
      <p:sp>
        <p:nvSpPr>
          <p:cNvPr id="30" name="Line 44"/>
          <p:cNvSpPr>
            <a:spLocks noChangeShapeType="1"/>
          </p:cNvSpPr>
          <p:nvPr/>
        </p:nvSpPr>
        <p:spPr bwMode="auto">
          <a:xfrm>
            <a:off x="5145088" y="1893468"/>
            <a:ext cx="0" cy="1369270"/>
          </a:xfrm>
          <a:prstGeom prst="line">
            <a:avLst/>
          </a:prstGeom>
          <a:noFill/>
          <a:ln w="6350" cmpd="sng">
            <a:solidFill>
              <a:srgbClr val="F2F2F2"/>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 name="Line 45"/>
          <p:cNvSpPr>
            <a:spLocks noChangeShapeType="1"/>
          </p:cNvSpPr>
          <p:nvPr/>
        </p:nvSpPr>
        <p:spPr bwMode="auto">
          <a:xfrm>
            <a:off x="7019925" y="1893468"/>
            <a:ext cx="0" cy="1369270"/>
          </a:xfrm>
          <a:prstGeom prst="line">
            <a:avLst/>
          </a:prstGeom>
          <a:noFill/>
          <a:ln w="6350" cmpd="sng">
            <a:solidFill>
              <a:srgbClr val="F2F2F2"/>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8992344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6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1+#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70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1+#ppt_w/2"/>
                                          </p:val>
                                        </p:tav>
                                        <p:tav tm="100000">
                                          <p:val>
                                            <p:strVal val="#ppt_x"/>
                                          </p:val>
                                        </p:tav>
                                      </p:tavLst>
                                    </p:anim>
                                    <p:anim calcmode="lin" valueType="num">
                                      <p:cBhvr additive="base">
                                        <p:cTn id="20" dur="500" fill="hold"/>
                                        <p:tgtEl>
                                          <p:spTgt spid="2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80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fill="hold"/>
                                        <p:tgtEl>
                                          <p:spTgt spid="26"/>
                                        </p:tgtEl>
                                        <p:attrNameLst>
                                          <p:attrName>ppt_x</p:attrName>
                                        </p:attrNameLst>
                                      </p:cBhvr>
                                      <p:tavLst>
                                        <p:tav tm="0">
                                          <p:val>
                                            <p:strVal val="1+#ppt_w/2"/>
                                          </p:val>
                                        </p:tav>
                                        <p:tav tm="100000">
                                          <p:val>
                                            <p:strVal val="#ppt_x"/>
                                          </p:val>
                                        </p:tav>
                                      </p:tavLst>
                                    </p:anim>
                                    <p:anim calcmode="lin" valueType="num">
                                      <p:cBhvr additive="base">
                                        <p:cTn id="24" dur="5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90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1+#ppt_w/2"/>
                                          </p:val>
                                        </p:tav>
                                        <p:tav tm="100000">
                                          <p:val>
                                            <p:strVal val="#ppt_x"/>
                                          </p:val>
                                        </p:tav>
                                      </p:tavLst>
                                    </p:anim>
                                    <p:anim calcmode="lin" valueType="num">
                                      <p:cBhvr additive="base">
                                        <p:cTn id="28" dur="500" fill="hold"/>
                                        <p:tgtEl>
                                          <p:spTgt spid="22"/>
                                        </p:tgtEl>
                                        <p:attrNameLst>
                                          <p:attrName>ppt_y</p:attrName>
                                        </p:attrNameLst>
                                      </p:cBhvr>
                                      <p:tavLst>
                                        <p:tav tm="0">
                                          <p:val>
                                            <p:strVal val="#ppt_y"/>
                                          </p:val>
                                        </p:tav>
                                        <p:tav tm="100000">
                                          <p:val>
                                            <p:strVal val="#ppt_y"/>
                                          </p:val>
                                        </p:tav>
                                      </p:tavLst>
                                    </p:anim>
                                  </p:childTnLst>
                                </p:cTn>
                              </p:par>
                              <p:par>
                                <p:cTn id="29" presetID="22" presetClass="entr" presetSubtype="1" fill="hold" grpId="0" nodeType="withEffect">
                                  <p:stCondLst>
                                    <p:cond delay="1400"/>
                                  </p:stCondLst>
                                  <p:childTnLst>
                                    <p:set>
                                      <p:cBhvr>
                                        <p:cTn id="30" dur="1" fill="hold">
                                          <p:stCondLst>
                                            <p:cond delay="0"/>
                                          </p:stCondLst>
                                        </p:cTn>
                                        <p:tgtEl>
                                          <p:spTgt spid="30"/>
                                        </p:tgtEl>
                                        <p:attrNameLst>
                                          <p:attrName>style.visibility</p:attrName>
                                        </p:attrNameLst>
                                      </p:cBhvr>
                                      <p:to>
                                        <p:strVal val="visible"/>
                                      </p:to>
                                    </p:set>
                                    <p:animEffect transition="in" filter="wipe(up)">
                                      <p:cBhvr>
                                        <p:cTn id="31" dur="500"/>
                                        <p:tgtEl>
                                          <p:spTgt spid="30"/>
                                        </p:tgtEl>
                                      </p:cBhvr>
                                    </p:animEffect>
                                  </p:childTnLst>
                                </p:cTn>
                              </p:par>
                              <p:par>
                                <p:cTn id="32" presetID="2" presetClass="entr" presetSubtype="2" fill="hold" nodeType="withEffect">
                                  <p:stCondLst>
                                    <p:cond delay="150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fill="hold"/>
                                        <p:tgtEl>
                                          <p:spTgt spid="9"/>
                                        </p:tgtEl>
                                        <p:attrNameLst>
                                          <p:attrName>ppt_x</p:attrName>
                                        </p:attrNameLst>
                                      </p:cBhvr>
                                      <p:tavLst>
                                        <p:tav tm="0">
                                          <p:val>
                                            <p:strVal val="1+#ppt_w/2"/>
                                          </p:val>
                                        </p:tav>
                                        <p:tav tm="100000">
                                          <p:val>
                                            <p:strVal val="#ppt_x"/>
                                          </p:val>
                                        </p:tav>
                                      </p:tavLst>
                                    </p:anim>
                                    <p:anim calcmode="lin" valueType="num">
                                      <p:cBhvr additive="base">
                                        <p:cTn id="35" dur="500" fill="hold"/>
                                        <p:tgtEl>
                                          <p:spTgt spid="9"/>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160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fill="hold"/>
                                        <p:tgtEl>
                                          <p:spTgt spid="20"/>
                                        </p:tgtEl>
                                        <p:attrNameLst>
                                          <p:attrName>ppt_x</p:attrName>
                                        </p:attrNameLst>
                                      </p:cBhvr>
                                      <p:tavLst>
                                        <p:tav tm="0">
                                          <p:val>
                                            <p:strVal val="1+#ppt_w/2"/>
                                          </p:val>
                                        </p:tav>
                                        <p:tav tm="100000">
                                          <p:val>
                                            <p:strVal val="#ppt_x"/>
                                          </p:val>
                                        </p:tav>
                                      </p:tavLst>
                                    </p:anim>
                                    <p:anim calcmode="lin" valueType="num">
                                      <p:cBhvr additive="base">
                                        <p:cTn id="39" dur="500" fill="hold"/>
                                        <p:tgtEl>
                                          <p:spTgt spid="20"/>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170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fill="hold"/>
                                        <p:tgtEl>
                                          <p:spTgt spid="27"/>
                                        </p:tgtEl>
                                        <p:attrNameLst>
                                          <p:attrName>ppt_x</p:attrName>
                                        </p:attrNameLst>
                                      </p:cBhvr>
                                      <p:tavLst>
                                        <p:tav tm="0">
                                          <p:val>
                                            <p:strVal val="1+#ppt_w/2"/>
                                          </p:val>
                                        </p:tav>
                                        <p:tav tm="100000">
                                          <p:val>
                                            <p:strVal val="#ppt_x"/>
                                          </p:val>
                                        </p:tav>
                                      </p:tavLst>
                                    </p:anim>
                                    <p:anim calcmode="lin" valueType="num">
                                      <p:cBhvr additive="base">
                                        <p:cTn id="43" dur="500" fill="hold"/>
                                        <p:tgtEl>
                                          <p:spTgt spid="2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80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500" fill="hold"/>
                                        <p:tgtEl>
                                          <p:spTgt spid="23"/>
                                        </p:tgtEl>
                                        <p:attrNameLst>
                                          <p:attrName>ppt_x</p:attrName>
                                        </p:attrNameLst>
                                      </p:cBhvr>
                                      <p:tavLst>
                                        <p:tav tm="0">
                                          <p:val>
                                            <p:strVal val="1+#ppt_w/2"/>
                                          </p:val>
                                        </p:tav>
                                        <p:tav tm="100000">
                                          <p:val>
                                            <p:strVal val="#ppt_x"/>
                                          </p:val>
                                        </p:tav>
                                      </p:tavLst>
                                    </p:anim>
                                    <p:anim calcmode="lin" valueType="num">
                                      <p:cBhvr additive="base">
                                        <p:cTn id="47" dur="500" fill="hold"/>
                                        <p:tgtEl>
                                          <p:spTgt spid="23"/>
                                        </p:tgtEl>
                                        <p:attrNameLst>
                                          <p:attrName>ppt_y</p:attrName>
                                        </p:attrNameLst>
                                      </p:cBhvr>
                                      <p:tavLst>
                                        <p:tav tm="0">
                                          <p:val>
                                            <p:strVal val="#ppt_y"/>
                                          </p:val>
                                        </p:tav>
                                        <p:tav tm="100000">
                                          <p:val>
                                            <p:strVal val="#ppt_y"/>
                                          </p:val>
                                        </p:tav>
                                      </p:tavLst>
                                    </p:anim>
                                  </p:childTnLst>
                                </p:cTn>
                              </p:par>
                              <p:par>
                                <p:cTn id="48" presetID="22" presetClass="entr" presetSubtype="1" fill="hold" grpId="0" nodeType="withEffect">
                                  <p:stCondLst>
                                    <p:cond delay="2300"/>
                                  </p:stCondLst>
                                  <p:childTnLst>
                                    <p:set>
                                      <p:cBhvr>
                                        <p:cTn id="49" dur="1" fill="hold">
                                          <p:stCondLst>
                                            <p:cond delay="0"/>
                                          </p:stCondLst>
                                        </p:cTn>
                                        <p:tgtEl>
                                          <p:spTgt spid="31"/>
                                        </p:tgtEl>
                                        <p:attrNameLst>
                                          <p:attrName>style.visibility</p:attrName>
                                        </p:attrNameLst>
                                      </p:cBhvr>
                                      <p:to>
                                        <p:strVal val="visible"/>
                                      </p:to>
                                    </p:set>
                                    <p:animEffect transition="in" filter="wipe(up)">
                                      <p:cBhvr>
                                        <p:cTn id="50" dur="500"/>
                                        <p:tgtEl>
                                          <p:spTgt spid="31"/>
                                        </p:tgtEl>
                                      </p:cBhvr>
                                    </p:animEffect>
                                  </p:childTnLst>
                                </p:cTn>
                              </p:par>
                              <p:par>
                                <p:cTn id="51" presetID="2" presetClass="entr" presetSubtype="2" fill="hold" nodeType="withEffect">
                                  <p:stCondLst>
                                    <p:cond delay="240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500" fill="hold"/>
                                        <p:tgtEl>
                                          <p:spTgt spid="5"/>
                                        </p:tgtEl>
                                        <p:attrNameLst>
                                          <p:attrName>ppt_x</p:attrName>
                                        </p:attrNameLst>
                                      </p:cBhvr>
                                      <p:tavLst>
                                        <p:tav tm="0">
                                          <p:val>
                                            <p:strVal val="1+#ppt_w/2"/>
                                          </p:val>
                                        </p:tav>
                                        <p:tav tm="100000">
                                          <p:val>
                                            <p:strVal val="#ppt_x"/>
                                          </p:val>
                                        </p:tav>
                                      </p:tavLst>
                                    </p:anim>
                                    <p:anim calcmode="lin" valueType="num">
                                      <p:cBhvr additive="base">
                                        <p:cTn id="54" dur="500" fill="hold"/>
                                        <p:tgtEl>
                                          <p:spTgt spid="5"/>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2500"/>
                                  </p:stCondLst>
                                  <p:childTnLst>
                                    <p:set>
                                      <p:cBhvr>
                                        <p:cTn id="56" dur="1" fill="hold">
                                          <p:stCondLst>
                                            <p:cond delay="0"/>
                                          </p:stCondLst>
                                        </p:cTn>
                                        <p:tgtEl>
                                          <p:spTgt spid="24"/>
                                        </p:tgtEl>
                                        <p:attrNameLst>
                                          <p:attrName>style.visibility</p:attrName>
                                        </p:attrNameLst>
                                      </p:cBhvr>
                                      <p:to>
                                        <p:strVal val="visible"/>
                                      </p:to>
                                    </p:set>
                                    <p:anim calcmode="lin" valueType="num">
                                      <p:cBhvr additive="base">
                                        <p:cTn id="57" dur="500" fill="hold"/>
                                        <p:tgtEl>
                                          <p:spTgt spid="24"/>
                                        </p:tgtEl>
                                        <p:attrNameLst>
                                          <p:attrName>ppt_x</p:attrName>
                                        </p:attrNameLst>
                                      </p:cBhvr>
                                      <p:tavLst>
                                        <p:tav tm="0">
                                          <p:val>
                                            <p:strVal val="1+#ppt_w/2"/>
                                          </p:val>
                                        </p:tav>
                                        <p:tav tm="100000">
                                          <p:val>
                                            <p:strVal val="#ppt_x"/>
                                          </p:val>
                                        </p:tav>
                                      </p:tavLst>
                                    </p:anim>
                                    <p:anim calcmode="lin" valueType="num">
                                      <p:cBhvr additive="base">
                                        <p:cTn id="58" dur="500" fill="hold"/>
                                        <p:tgtEl>
                                          <p:spTgt spid="24"/>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2600"/>
                                  </p:stCondLst>
                                  <p:childTnLst>
                                    <p:set>
                                      <p:cBhvr>
                                        <p:cTn id="60" dur="1" fill="hold">
                                          <p:stCondLst>
                                            <p:cond delay="0"/>
                                          </p:stCondLst>
                                        </p:cTn>
                                        <p:tgtEl>
                                          <p:spTgt spid="28"/>
                                        </p:tgtEl>
                                        <p:attrNameLst>
                                          <p:attrName>style.visibility</p:attrName>
                                        </p:attrNameLst>
                                      </p:cBhvr>
                                      <p:to>
                                        <p:strVal val="visible"/>
                                      </p:to>
                                    </p:set>
                                    <p:anim calcmode="lin" valueType="num">
                                      <p:cBhvr additive="base">
                                        <p:cTn id="61" dur="500" fill="hold"/>
                                        <p:tgtEl>
                                          <p:spTgt spid="28"/>
                                        </p:tgtEl>
                                        <p:attrNameLst>
                                          <p:attrName>ppt_x</p:attrName>
                                        </p:attrNameLst>
                                      </p:cBhvr>
                                      <p:tavLst>
                                        <p:tav tm="0">
                                          <p:val>
                                            <p:strVal val="1+#ppt_w/2"/>
                                          </p:val>
                                        </p:tav>
                                        <p:tav tm="100000">
                                          <p:val>
                                            <p:strVal val="#ppt_x"/>
                                          </p:val>
                                        </p:tav>
                                      </p:tavLst>
                                    </p:anim>
                                    <p:anim calcmode="lin" valueType="num">
                                      <p:cBhvr additive="base">
                                        <p:cTn id="62" dur="500" fill="hold"/>
                                        <p:tgtEl>
                                          <p:spTgt spid="28"/>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270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500" fill="hold"/>
                                        <p:tgtEl>
                                          <p:spTgt spid="25"/>
                                        </p:tgtEl>
                                        <p:attrNameLst>
                                          <p:attrName>ppt_x</p:attrName>
                                        </p:attrNameLst>
                                      </p:cBhvr>
                                      <p:tavLst>
                                        <p:tav tm="0">
                                          <p:val>
                                            <p:strVal val="1+#ppt_w/2"/>
                                          </p:val>
                                        </p:tav>
                                        <p:tav tm="100000">
                                          <p:val>
                                            <p:strVal val="#ppt_x"/>
                                          </p:val>
                                        </p:tav>
                                      </p:tavLst>
                                    </p:anim>
                                    <p:anim calcmode="lin" valueType="num">
                                      <p:cBhvr additive="base">
                                        <p:cTn id="66" dur="500" fill="hold"/>
                                        <p:tgtEl>
                                          <p:spTgt spid="25"/>
                                        </p:tgtEl>
                                        <p:attrNameLst>
                                          <p:attrName>ppt_y</p:attrName>
                                        </p:attrNameLst>
                                      </p:cBhvr>
                                      <p:tavLst>
                                        <p:tav tm="0">
                                          <p:val>
                                            <p:strVal val="#ppt_y"/>
                                          </p:val>
                                        </p:tav>
                                        <p:tav tm="100000">
                                          <p:val>
                                            <p:strVal val="#ppt_y"/>
                                          </p:val>
                                        </p:tav>
                                      </p:tavLst>
                                    </p:anim>
                                  </p:childTnLst>
                                </p:cTn>
                              </p:par>
                              <p:par>
                                <p:cTn id="67" presetID="2" presetClass="entr" presetSubtype="4" fill="hold" grpId="0" nodeType="withEffect">
                                  <p:stCondLst>
                                    <p:cond delay="3200"/>
                                  </p:stCondLst>
                                  <p:childTnLst>
                                    <p:set>
                                      <p:cBhvr>
                                        <p:cTn id="68" dur="1" fill="hold">
                                          <p:stCondLst>
                                            <p:cond delay="0"/>
                                          </p:stCondLst>
                                        </p:cTn>
                                        <p:tgtEl>
                                          <p:spTgt spid="29"/>
                                        </p:tgtEl>
                                        <p:attrNameLst>
                                          <p:attrName>style.visibility</p:attrName>
                                        </p:attrNameLst>
                                      </p:cBhvr>
                                      <p:to>
                                        <p:strVal val="visible"/>
                                      </p:to>
                                    </p:set>
                                    <p:anim calcmode="lin" valueType="num">
                                      <p:cBhvr additive="base">
                                        <p:cTn id="69" dur="500" fill="hold"/>
                                        <p:tgtEl>
                                          <p:spTgt spid="29"/>
                                        </p:tgtEl>
                                        <p:attrNameLst>
                                          <p:attrName>ppt_x</p:attrName>
                                        </p:attrNameLst>
                                      </p:cBhvr>
                                      <p:tavLst>
                                        <p:tav tm="0">
                                          <p:val>
                                            <p:strVal val="#ppt_x"/>
                                          </p:val>
                                        </p:tav>
                                        <p:tav tm="100000">
                                          <p:val>
                                            <p:strVal val="#ppt_x"/>
                                          </p:val>
                                        </p:tav>
                                      </p:tavLst>
                                    </p:anim>
                                    <p:anim calcmode="lin" valueType="num">
                                      <p:cBhvr additive="base">
                                        <p:cTn id="70"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9" grpId="0" animBg="1"/>
      <p:bldP spid="20" grpId="0"/>
      <p:bldP spid="21" grpId="0"/>
      <p:bldP spid="22" grpId="0"/>
      <p:bldP spid="23" grpId="0"/>
      <p:bldP spid="24" grpId="0"/>
      <p:bldP spid="25" grpId="0"/>
      <p:bldP spid="26" grpId="0" animBg="1"/>
      <p:bldP spid="27" grpId="0" animBg="1"/>
      <p:bldP spid="28" grpId="0" animBg="1"/>
      <p:bldP spid="29" grpId="0"/>
      <p:bldP spid="30" grpId="0" animBg="1"/>
      <p:bldP spid="3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8 Forma libre"/>
          <p:cNvSpPr/>
          <p:nvPr/>
        </p:nvSpPr>
        <p:spPr bwMode="auto">
          <a:xfrm>
            <a:off x="2560063" y="1779201"/>
            <a:ext cx="1344932" cy="135721"/>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 fmla="*/ 1212057 w 1212057"/>
              <a:gd name="connsiteY0" fmla="*/ 623888 h 623888"/>
              <a:gd name="connsiteX1" fmla="*/ 754857 w 1212057"/>
              <a:gd name="connsiteY1" fmla="*/ 111919 h 623888"/>
              <a:gd name="connsiteX2" fmla="*/ 76200 w 1212057"/>
              <a:gd name="connsiteY2" fmla="*/ 111919 h 623888"/>
              <a:gd name="connsiteX3" fmla="*/ 0 w 1212057"/>
              <a:gd name="connsiteY3" fmla="*/ 0 h 623888"/>
              <a:gd name="connsiteX0" fmla="*/ 1135857 w 1135857"/>
              <a:gd name="connsiteY0" fmla="*/ 511969 h 511969"/>
              <a:gd name="connsiteX1" fmla="*/ 678657 w 1135857"/>
              <a:gd name="connsiteY1" fmla="*/ 0 h 511969"/>
              <a:gd name="connsiteX2" fmla="*/ 0 w 1135857"/>
              <a:gd name="connsiteY2" fmla="*/ 0 h 511969"/>
              <a:gd name="connsiteX0" fmla="*/ 1135857 w 1135857"/>
              <a:gd name="connsiteY0" fmla="*/ 515488 h 515488"/>
              <a:gd name="connsiteX1" fmla="*/ 1071960 w 1135857"/>
              <a:gd name="connsiteY1" fmla="*/ 0 h 515488"/>
              <a:gd name="connsiteX2" fmla="*/ 0 w 1135857"/>
              <a:gd name="connsiteY2" fmla="*/ 3519 h 515488"/>
              <a:gd name="connsiteX0" fmla="*/ 516656 w 516656"/>
              <a:gd name="connsiteY0" fmla="*/ 515488 h 515488"/>
              <a:gd name="connsiteX1" fmla="*/ 452759 w 516656"/>
              <a:gd name="connsiteY1" fmla="*/ 0 h 515488"/>
              <a:gd name="connsiteX2" fmla="*/ 0 w 516656"/>
              <a:gd name="connsiteY2" fmla="*/ 320212 h 515488"/>
              <a:gd name="connsiteX0" fmla="*/ 465224 w 465224"/>
              <a:gd name="connsiteY0" fmla="*/ 515488 h 515488"/>
              <a:gd name="connsiteX1" fmla="*/ 401327 w 465224"/>
              <a:gd name="connsiteY1" fmla="*/ 0 h 515488"/>
              <a:gd name="connsiteX2" fmla="*/ 0 w 465224"/>
              <a:gd name="connsiteY2" fmla="*/ 28150 h 515488"/>
              <a:gd name="connsiteX0" fmla="*/ 502285 w 502285"/>
              <a:gd name="connsiteY0" fmla="*/ 515488 h 515488"/>
              <a:gd name="connsiteX1" fmla="*/ 438388 w 502285"/>
              <a:gd name="connsiteY1" fmla="*/ 0 h 515488"/>
              <a:gd name="connsiteX2" fmla="*/ 0 w 502285"/>
              <a:gd name="connsiteY2" fmla="*/ 439 h 515488"/>
              <a:gd name="connsiteX0" fmla="*/ 502285 w 502285"/>
              <a:gd name="connsiteY0" fmla="*/ 593342 h 593342"/>
              <a:gd name="connsiteX1" fmla="*/ 438766 w 502285"/>
              <a:gd name="connsiteY1" fmla="*/ 0 h 593342"/>
              <a:gd name="connsiteX2" fmla="*/ 0 w 502285"/>
              <a:gd name="connsiteY2" fmla="*/ 78293 h 593342"/>
              <a:gd name="connsiteX0" fmla="*/ 502285 w 502285"/>
              <a:gd name="connsiteY0" fmla="*/ 515488 h 515488"/>
              <a:gd name="connsiteX1" fmla="*/ 436119 w 502285"/>
              <a:gd name="connsiteY1" fmla="*/ 0 h 515488"/>
              <a:gd name="connsiteX2" fmla="*/ 0 w 502285"/>
              <a:gd name="connsiteY2" fmla="*/ 439 h 515488"/>
            </a:gdLst>
            <a:ahLst/>
            <a:cxnLst>
              <a:cxn ang="0">
                <a:pos x="connsiteX0" y="connsiteY0"/>
              </a:cxn>
              <a:cxn ang="0">
                <a:pos x="connsiteX1" y="connsiteY1"/>
              </a:cxn>
              <a:cxn ang="0">
                <a:pos x="connsiteX2" y="connsiteY2"/>
              </a:cxn>
            </a:cxnLst>
            <a:rect l="l" t="t" r="r" b="b"/>
            <a:pathLst>
              <a:path w="502285" h="515488">
                <a:moveTo>
                  <a:pt x="502285" y="515488"/>
                </a:moveTo>
                <a:lnTo>
                  <a:pt x="436119" y="0"/>
                </a:lnTo>
                <a:lnTo>
                  <a:pt x="0" y="439"/>
                </a:lnTo>
              </a:path>
            </a:pathLst>
          </a:custGeom>
          <a:noFill/>
          <a:ln w="12700" cap="rnd">
            <a:solidFill>
              <a:schemeClr val="tx1">
                <a:lumMod val="65000"/>
                <a:lumOff val="35000"/>
              </a:schemeClr>
            </a:solidFill>
            <a:bevel/>
            <a:headEnd w="med" len="sm"/>
            <a:tailEnd type="oval" w="med" len="med"/>
          </a:ln>
          <a:extLst/>
        </p:spPr>
        <p:txBody>
          <a:bodyPr lIns="90187" tIns="45090" rIns="90187" bIns="45090" rtlCol="0" anchor="ctr"/>
          <a:lstStyle/>
          <a:p>
            <a:pPr algn="ctr" defTabSz="901667"/>
            <a:endParaRPr lang="es-SV" sz="700">
              <a:solidFill>
                <a:srgbClr val="FFFFFF">
                  <a:lumMod val="65000"/>
                </a:srgbClr>
              </a:solidFill>
            </a:endParaRPr>
          </a:p>
        </p:txBody>
      </p:sp>
      <p:sp>
        <p:nvSpPr>
          <p:cNvPr id="19" name="Textbox 1"/>
          <p:cNvSpPr/>
          <p:nvPr/>
        </p:nvSpPr>
        <p:spPr>
          <a:xfrm>
            <a:off x="509302" y="1456420"/>
            <a:ext cx="1974466" cy="621975"/>
          </a:xfrm>
          <a:prstGeom prst="rect">
            <a:avLst/>
          </a:prstGeom>
        </p:spPr>
        <p:txBody>
          <a:bodyPr wrap="square" lIns="90187" tIns="45090" rIns="90187" bIns="45090">
            <a:spAutoFit/>
          </a:bodyPr>
          <a:lstStyle/>
          <a:p>
            <a:pPr lvl="0" algn="ctr"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a:p>
            <a:pPr algn="r" defTabSz="901667">
              <a:lnSpc>
                <a:spcPct val="125000"/>
              </a:lnSpc>
            </a:pPr>
            <a:r>
              <a:rPr lang="zh-CN" altLang="en-US" sz="90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此处添加详细文本描述，建议与标题相关并符合整体语言风格</a:t>
            </a:r>
            <a:endParaRPr lang="en-US" sz="900" dirty="0">
              <a:solidFill>
                <a:srgbClr val="575757"/>
              </a:solidFill>
              <a:latin typeface="Source Sans Pro" panose="020B0503030403020204" pitchFamily="34" charset="0"/>
            </a:endParaRPr>
          </a:p>
        </p:txBody>
      </p:sp>
      <p:sp>
        <p:nvSpPr>
          <p:cNvPr id="20" name="Textbox 1"/>
          <p:cNvSpPr/>
          <p:nvPr/>
        </p:nvSpPr>
        <p:spPr>
          <a:xfrm>
            <a:off x="503548" y="2994547"/>
            <a:ext cx="1975272" cy="621975"/>
          </a:xfrm>
          <a:prstGeom prst="rect">
            <a:avLst/>
          </a:prstGeom>
        </p:spPr>
        <p:txBody>
          <a:bodyPr wrap="square" lIns="90187" tIns="45090" rIns="90187" bIns="45090">
            <a:spAutoFit/>
          </a:bodyPr>
          <a:lstStyle/>
          <a:p>
            <a:pPr lvl="0" algn="ctr"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a:p>
            <a:pPr algn="r" defTabSz="901667">
              <a:lnSpc>
                <a:spcPct val="125000"/>
              </a:lnSpc>
            </a:pPr>
            <a:r>
              <a:rPr lang="zh-CN" altLang="en-US" sz="90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此处添加详细文本描述，建议与标题相关并符合整体语言风格</a:t>
            </a:r>
            <a:endParaRPr lang="en-US" altLang="zh-CN" sz="900" dirty="0">
              <a:solidFill>
                <a:srgbClr val="575757"/>
              </a:solidFill>
              <a:latin typeface="Source Sans Pro" panose="020B0503030403020204" pitchFamily="34" charset="0"/>
            </a:endParaRPr>
          </a:p>
        </p:txBody>
      </p:sp>
      <p:sp>
        <p:nvSpPr>
          <p:cNvPr id="21" name="Textbox 1"/>
          <p:cNvSpPr/>
          <p:nvPr/>
        </p:nvSpPr>
        <p:spPr>
          <a:xfrm>
            <a:off x="6596824" y="1756313"/>
            <a:ext cx="1974466" cy="621975"/>
          </a:xfrm>
          <a:prstGeom prst="rect">
            <a:avLst/>
          </a:prstGeom>
        </p:spPr>
        <p:txBody>
          <a:bodyPr wrap="square" lIns="90187" tIns="45090" rIns="90187" bIns="45090">
            <a:spAutoFit/>
          </a:bodyPr>
          <a:lstStyle/>
          <a:p>
            <a:pPr lvl="0" algn="ctr"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a:p>
            <a:pPr algn="r" defTabSz="901667">
              <a:lnSpc>
                <a:spcPct val="125000"/>
              </a:lnSpc>
            </a:pPr>
            <a:r>
              <a:rPr lang="zh-CN" altLang="en-US" sz="90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此处添加详细文本描述，建议与标题相关并符合整体语言风格</a:t>
            </a:r>
            <a:endParaRPr lang="en-US" altLang="zh-CN" sz="900" dirty="0">
              <a:solidFill>
                <a:srgbClr val="575757"/>
              </a:solidFill>
              <a:latin typeface="Source Sans Pro" panose="020B0503030403020204" pitchFamily="34" charset="0"/>
            </a:endParaRPr>
          </a:p>
        </p:txBody>
      </p:sp>
      <p:sp>
        <p:nvSpPr>
          <p:cNvPr id="22" name="Textbox 1"/>
          <p:cNvSpPr/>
          <p:nvPr/>
        </p:nvSpPr>
        <p:spPr>
          <a:xfrm>
            <a:off x="6596823" y="3354725"/>
            <a:ext cx="1975272" cy="621975"/>
          </a:xfrm>
          <a:prstGeom prst="rect">
            <a:avLst/>
          </a:prstGeom>
        </p:spPr>
        <p:txBody>
          <a:bodyPr wrap="square" lIns="90187" tIns="45090" rIns="90187" bIns="45090">
            <a:spAutoFit/>
          </a:bodyPr>
          <a:lstStyle/>
          <a:p>
            <a:pPr lvl="0" algn="ctr"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a:p>
            <a:pPr algn="r" defTabSz="901667">
              <a:lnSpc>
                <a:spcPct val="125000"/>
              </a:lnSpc>
            </a:pPr>
            <a:r>
              <a:rPr lang="zh-CN" altLang="en-US" sz="90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此处添加详细文本描述，建议与标题相关并符合整体语言风格</a:t>
            </a:r>
            <a:endParaRPr lang="en-US" altLang="zh-CN" sz="900" dirty="0">
              <a:solidFill>
                <a:srgbClr val="575757"/>
              </a:solidFill>
              <a:latin typeface="Source Sans Pro" panose="020B0503030403020204" pitchFamily="34" charset="0"/>
            </a:endParaRPr>
          </a:p>
        </p:txBody>
      </p:sp>
      <p:sp>
        <p:nvSpPr>
          <p:cNvPr id="23" name="8 Forma libre"/>
          <p:cNvSpPr/>
          <p:nvPr/>
        </p:nvSpPr>
        <p:spPr bwMode="auto">
          <a:xfrm>
            <a:off x="2563265" y="3337730"/>
            <a:ext cx="1202706" cy="175733"/>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 fmla="*/ 1212057 w 1212057"/>
              <a:gd name="connsiteY0" fmla="*/ 623888 h 623888"/>
              <a:gd name="connsiteX1" fmla="*/ 754857 w 1212057"/>
              <a:gd name="connsiteY1" fmla="*/ 111919 h 623888"/>
              <a:gd name="connsiteX2" fmla="*/ 76200 w 1212057"/>
              <a:gd name="connsiteY2" fmla="*/ 111919 h 623888"/>
              <a:gd name="connsiteX3" fmla="*/ 0 w 1212057"/>
              <a:gd name="connsiteY3" fmla="*/ 0 h 623888"/>
              <a:gd name="connsiteX0" fmla="*/ 1135857 w 1135857"/>
              <a:gd name="connsiteY0" fmla="*/ 511969 h 511969"/>
              <a:gd name="connsiteX1" fmla="*/ 678657 w 1135857"/>
              <a:gd name="connsiteY1" fmla="*/ 0 h 511969"/>
              <a:gd name="connsiteX2" fmla="*/ 0 w 1135857"/>
              <a:gd name="connsiteY2" fmla="*/ 0 h 511969"/>
              <a:gd name="connsiteX0" fmla="*/ 1135857 w 1135857"/>
              <a:gd name="connsiteY0" fmla="*/ 515488 h 515488"/>
              <a:gd name="connsiteX1" fmla="*/ 1071960 w 1135857"/>
              <a:gd name="connsiteY1" fmla="*/ 0 h 515488"/>
              <a:gd name="connsiteX2" fmla="*/ 0 w 1135857"/>
              <a:gd name="connsiteY2" fmla="*/ 3519 h 515488"/>
              <a:gd name="connsiteX0" fmla="*/ 516656 w 516656"/>
              <a:gd name="connsiteY0" fmla="*/ 515488 h 515488"/>
              <a:gd name="connsiteX1" fmla="*/ 452759 w 516656"/>
              <a:gd name="connsiteY1" fmla="*/ 0 h 515488"/>
              <a:gd name="connsiteX2" fmla="*/ 0 w 516656"/>
              <a:gd name="connsiteY2" fmla="*/ 320212 h 515488"/>
              <a:gd name="connsiteX0" fmla="*/ 465224 w 465224"/>
              <a:gd name="connsiteY0" fmla="*/ 515488 h 515488"/>
              <a:gd name="connsiteX1" fmla="*/ 401327 w 465224"/>
              <a:gd name="connsiteY1" fmla="*/ 0 h 515488"/>
              <a:gd name="connsiteX2" fmla="*/ 0 w 465224"/>
              <a:gd name="connsiteY2" fmla="*/ 28150 h 515488"/>
              <a:gd name="connsiteX0" fmla="*/ 502285 w 502285"/>
              <a:gd name="connsiteY0" fmla="*/ 515488 h 515488"/>
              <a:gd name="connsiteX1" fmla="*/ 438388 w 502285"/>
              <a:gd name="connsiteY1" fmla="*/ 0 h 515488"/>
              <a:gd name="connsiteX2" fmla="*/ 0 w 502285"/>
              <a:gd name="connsiteY2" fmla="*/ 439 h 515488"/>
              <a:gd name="connsiteX0" fmla="*/ 502285 w 502285"/>
              <a:gd name="connsiteY0" fmla="*/ 593342 h 593342"/>
              <a:gd name="connsiteX1" fmla="*/ 438766 w 502285"/>
              <a:gd name="connsiteY1" fmla="*/ 0 h 593342"/>
              <a:gd name="connsiteX2" fmla="*/ 0 w 502285"/>
              <a:gd name="connsiteY2" fmla="*/ 78293 h 593342"/>
              <a:gd name="connsiteX0" fmla="*/ 502285 w 502285"/>
              <a:gd name="connsiteY0" fmla="*/ 515488 h 515488"/>
              <a:gd name="connsiteX1" fmla="*/ 436119 w 502285"/>
              <a:gd name="connsiteY1" fmla="*/ 0 h 515488"/>
              <a:gd name="connsiteX2" fmla="*/ 0 w 502285"/>
              <a:gd name="connsiteY2" fmla="*/ 439 h 515488"/>
            </a:gdLst>
            <a:ahLst/>
            <a:cxnLst>
              <a:cxn ang="0">
                <a:pos x="connsiteX0" y="connsiteY0"/>
              </a:cxn>
              <a:cxn ang="0">
                <a:pos x="connsiteX1" y="connsiteY1"/>
              </a:cxn>
              <a:cxn ang="0">
                <a:pos x="connsiteX2" y="connsiteY2"/>
              </a:cxn>
            </a:cxnLst>
            <a:rect l="l" t="t" r="r" b="b"/>
            <a:pathLst>
              <a:path w="502285" h="515488">
                <a:moveTo>
                  <a:pt x="502285" y="515488"/>
                </a:moveTo>
                <a:lnTo>
                  <a:pt x="436119" y="0"/>
                </a:lnTo>
                <a:lnTo>
                  <a:pt x="0" y="439"/>
                </a:lnTo>
              </a:path>
            </a:pathLst>
          </a:custGeom>
          <a:noFill/>
          <a:ln w="12700" cap="rnd">
            <a:solidFill>
              <a:schemeClr val="tx1">
                <a:lumMod val="65000"/>
                <a:lumOff val="35000"/>
              </a:schemeClr>
            </a:solidFill>
            <a:bevel/>
            <a:headEnd w="med" len="sm"/>
            <a:tailEnd type="oval" w="med" len="med"/>
          </a:ln>
          <a:extLst/>
        </p:spPr>
        <p:txBody>
          <a:bodyPr lIns="90187" tIns="45090" rIns="90187" bIns="45090" rtlCol="0" anchor="ctr"/>
          <a:lstStyle/>
          <a:p>
            <a:pPr algn="ctr" defTabSz="901667"/>
            <a:endParaRPr lang="es-SV" sz="700">
              <a:solidFill>
                <a:srgbClr val="FFFFFF">
                  <a:lumMod val="65000"/>
                </a:srgbClr>
              </a:solidFill>
            </a:endParaRPr>
          </a:p>
        </p:txBody>
      </p:sp>
      <p:sp>
        <p:nvSpPr>
          <p:cNvPr id="24" name="8 Forma libre"/>
          <p:cNvSpPr/>
          <p:nvPr/>
        </p:nvSpPr>
        <p:spPr bwMode="auto">
          <a:xfrm flipH="1">
            <a:off x="5391435" y="2080428"/>
            <a:ext cx="1205411" cy="516991"/>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 fmla="*/ 1212057 w 1212057"/>
              <a:gd name="connsiteY0" fmla="*/ 623888 h 623888"/>
              <a:gd name="connsiteX1" fmla="*/ 754857 w 1212057"/>
              <a:gd name="connsiteY1" fmla="*/ 111919 h 623888"/>
              <a:gd name="connsiteX2" fmla="*/ 76200 w 1212057"/>
              <a:gd name="connsiteY2" fmla="*/ 111919 h 623888"/>
              <a:gd name="connsiteX3" fmla="*/ 0 w 1212057"/>
              <a:gd name="connsiteY3" fmla="*/ 0 h 623888"/>
              <a:gd name="connsiteX0" fmla="*/ 1135857 w 1135857"/>
              <a:gd name="connsiteY0" fmla="*/ 511969 h 511969"/>
              <a:gd name="connsiteX1" fmla="*/ 678657 w 1135857"/>
              <a:gd name="connsiteY1" fmla="*/ 0 h 511969"/>
              <a:gd name="connsiteX2" fmla="*/ 0 w 1135857"/>
              <a:gd name="connsiteY2" fmla="*/ 0 h 511969"/>
              <a:gd name="connsiteX0" fmla="*/ 1135857 w 1135857"/>
              <a:gd name="connsiteY0" fmla="*/ 515488 h 515488"/>
              <a:gd name="connsiteX1" fmla="*/ 1071960 w 1135857"/>
              <a:gd name="connsiteY1" fmla="*/ 0 h 515488"/>
              <a:gd name="connsiteX2" fmla="*/ 0 w 1135857"/>
              <a:gd name="connsiteY2" fmla="*/ 3519 h 515488"/>
              <a:gd name="connsiteX0" fmla="*/ 516656 w 516656"/>
              <a:gd name="connsiteY0" fmla="*/ 515488 h 515488"/>
              <a:gd name="connsiteX1" fmla="*/ 452759 w 516656"/>
              <a:gd name="connsiteY1" fmla="*/ 0 h 515488"/>
              <a:gd name="connsiteX2" fmla="*/ 0 w 516656"/>
              <a:gd name="connsiteY2" fmla="*/ 320212 h 515488"/>
              <a:gd name="connsiteX0" fmla="*/ 465224 w 465224"/>
              <a:gd name="connsiteY0" fmla="*/ 515488 h 515488"/>
              <a:gd name="connsiteX1" fmla="*/ 401327 w 465224"/>
              <a:gd name="connsiteY1" fmla="*/ 0 h 515488"/>
              <a:gd name="connsiteX2" fmla="*/ 0 w 465224"/>
              <a:gd name="connsiteY2" fmla="*/ 28150 h 515488"/>
              <a:gd name="connsiteX0" fmla="*/ 502285 w 502285"/>
              <a:gd name="connsiteY0" fmla="*/ 515488 h 515488"/>
              <a:gd name="connsiteX1" fmla="*/ 438388 w 502285"/>
              <a:gd name="connsiteY1" fmla="*/ 0 h 515488"/>
              <a:gd name="connsiteX2" fmla="*/ 0 w 502285"/>
              <a:gd name="connsiteY2" fmla="*/ 439 h 515488"/>
              <a:gd name="connsiteX0" fmla="*/ 502285 w 502285"/>
              <a:gd name="connsiteY0" fmla="*/ 593342 h 593342"/>
              <a:gd name="connsiteX1" fmla="*/ 438766 w 502285"/>
              <a:gd name="connsiteY1" fmla="*/ 0 h 593342"/>
              <a:gd name="connsiteX2" fmla="*/ 0 w 502285"/>
              <a:gd name="connsiteY2" fmla="*/ 78293 h 593342"/>
              <a:gd name="connsiteX0" fmla="*/ 502285 w 502285"/>
              <a:gd name="connsiteY0" fmla="*/ 515488 h 515488"/>
              <a:gd name="connsiteX1" fmla="*/ 436119 w 502285"/>
              <a:gd name="connsiteY1" fmla="*/ 0 h 515488"/>
              <a:gd name="connsiteX2" fmla="*/ 0 w 502285"/>
              <a:gd name="connsiteY2" fmla="*/ 439 h 515488"/>
            </a:gdLst>
            <a:ahLst/>
            <a:cxnLst>
              <a:cxn ang="0">
                <a:pos x="connsiteX0" y="connsiteY0"/>
              </a:cxn>
              <a:cxn ang="0">
                <a:pos x="connsiteX1" y="connsiteY1"/>
              </a:cxn>
              <a:cxn ang="0">
                <a:pos x="connsiteX2" y="connsiteY2"/>
              </a:cxn>
            </a:cxnLst>
            <a:rect l="l" t="t" r="r" b="b"/>
            <a:pathLst>
              <a:path w="502285" h="515488">
                <a:moveTo>
                  <a:pt x="502285" y="515488"/>
                </a:moveTo>
                <a:lnTo>
                  <a:pt x="436119" y="0"/>
                </a:lnTo>
                <a:lnTo>
                  <a:pt x="0" y="439"/>
                </a:lnTo>
              </a:path>
            </a:pathLst>
          </a:custGeom>
          <a:noFill/>
          <a:ln w="12700" cap="rnd">
            <a:solidFill>
              <a:schemeClr val="tx1">
                <a:lumMod val="65000"/>
                <a:lumOff val="35000"/>
              </a:schemeClr>
            </a:solidFill>
            <a:bevel/>
            <a:headEnd w="med" len="sm"/>
            <a:tailEnd type="oval" w="med" len="med"/>
          </a:ln>
          <a:extLst/>
        </p:spPr>
        <p:txBody>
          <a:bodyPr lIns="90187" tIns="45090" rIns="90187" bIns="45090" rtlCol="0" anchor="ctr"/>
          <a:lstStyle/>
          <a:p>
            <a:pPr algn="ctr" defTabSz="901667"/>
            <a:endParaRPr lang="es-SV" sz="700">
              <a:solidFill>
                <a:srgbClr val="FFFFFF">
                  <a:lumMod val="65000"/>
                </a:srgbClr>
              </a:solidFill>
            </a:endParaRPr>
          </a:p>
        </p:txBody>
      </p:sp>
      <p:sp>
        <p:nvSpPr>
          <p:cNvPr id="25" name="8 Forma libre"/>
          <p:cNvSpPr/>
          <p:nvPr/>
        </p:nvSpPr>
        <p:spPr bwMode="auto">
          <a:xfrm flipH="1" flipV="1">
            <a:off x="5401927" y="3367297"/>
            <a:ext cx="1194897" cy="268696"/>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 fmla="*/ 1212057 w 1212057"/>
              <a:gd name="connsiteY0" fmla="*/ 623888 h 623888"/>
              <a:gd name="connsiteX1" fmla="*/ 754857 w 1212057"/>
              <a:gd name="connsiteY1" fmla="*/ 111919 h 623888"/>
              <a:gd name="connsiteX2" fmla="*/ 76200 w 1212057"/>
              <a:gd name="connsiteY2" fmla="*/ 111919 h 623888"/>
              <a:gd name="connsiteX3" fmla="*/ 0 w 1212057"/>
              <a:gd name="connsiteY3" fmla="*/ 0 h 623888"/>
              <a:gd name="connsiteX0" fmla="*/ 1135857 w 1135857"/>
              <a:gd name="connsiteY0" fmla="*/ 511969 h 511969"/>
              <a:gd name="connsiteX1" fmla="*/ 678657 w 1135857"/>
              <a:gd name="connsiteY1" fmla="*/ 0 h 511969"/>
              <a:gd name="connsiteX2" fmla="*/ 0 w 1135857"/>
              <a:gd name="connsiteY2" fmla="*/ 0 h 511969"/>
              <a:gd name="connsiteX0" fmla="*/ 1135857 w 1135857"/>
              <a:gd name="connsiteY0" fmla="*/ 515488 h 515488"/>
              <a:gd name="connsiteX1" fmla="*/ 1071960 w 1135857"/>
              <a:gd name="connsiteY1" fmla="*/ 0 h 515488"/>
              <a:gd name="connsiteX2" fmla="*/ 0 w 1135857"/>
              <a:gd name="connsiteY2" fmla="*/ 3519 h 515488"/>
              <a:gd name="connsiteX0" fmla="*/ 516656 w 516656"/>
              <a:gd name="connsiteY0" fmla="*/ 515488 h 515488"/>
              <a:gd name="connsiteX1" fmla="*/ 452759 w 516656"/>
              <a:gd name="connsiteY1" fmla="*/ 0 h 515488"/>
              <a:gd name="connsiteX2" fmla="*/ 0 w 516656"/>
              <a:gd name="connsiteY2" fmla="*/ 320212 h 515488"/>
              <a:gd name="connsiteX0" fmla="*/ 465224 w 465224"/>
              <a:gd name="connsiteY0" fmla="*/ 515488 h 515488"/>
              <a:gd name="connsiteX1" fmla="*/ 401327 w 465224"/>
              <a:gd name="connsiteY1" fmla="*/ 0 h 515488"/>
              <a:gd name="connsiteX2" fmla="*/ 0 w 465224"/>
              <a:gd name="connsiteY2" fmla="*/ 28150 h 515488"/>
              <a:gd name="connsiteX0" fmla="*/ 502285 w 502285"/>
              <a:gd name="connsiteY0" fmla="*/ 515488 h 515488"/>
              <a:gd name="connsiteX1" fmla="*/ 438388 w 502285"/>
              <a:gd name="connsiteY1" fmla="*/ 0 h 515488"/>
              <a:gd name="connsiteX2" fmla="*/ 0 w 502285"/>
              <a:gd name="connsiteY2" fmla="*/ 439 h 515488"/>
              <a:gd name="connsiteX0" fmla="*/ 502285 w 502285"/>
              <a:gd name="connsiteY0" fmla="*/ 593342 h 593342"/>
              <a:gd name="connsiteX1" fmla="*/ 438766 w 502285"/>
              <a:gd name="connsiteY1" fmla="*/ 0 h 593342"/>
              <a:gd name="connsiteX2" fmla="*/ 0 w 502285"/>
              <a:gd name="connsiteY2" fmla="*/ 78293 h 593342"/>
              <a:gd name="connsiteX0" fmla="*/ 502285 w 502285"/>
              <a:gd name="connsiteY0" fmla="*/ 515488 h 515488"/>
              <a:gd name="connsiteX1" fmla="*/ 436119 w 502285"/>
              <a:gd name="connsiteY1" fmla="*/ 0 h 515488"/>
              <a:gd name="connsiteX2" fmla="*/ 0 w 502285"/>
              <a:gd name="connsiteY2" fmla="*/ 439 h 515488"/>
            </a:gdLst>
            <a:ahLst/>
            <a:cxnLst>
              <a:cxn ang="0">
                <a:pos x="connsiteX0" y="connsiteY0"/>
              </a:cxn>
              <a:cxn ang="0">
                <a:pos x="connsiteX1" y="connsiteY1"/>
              </a:cxn>
              <a:cxn ang="0">
                <a:pos x="connsiteX2" y="connsiteY2"/>
              </a:cxn>
            </a:cxnLst>
            <a:rect l="l" t="t" r="r" b="b"/>
            <a:pathLst>
              <a:path w="502285" h="515488">
                <a:moveTo>
                  <a:pt x="502285" y="515488"/>
                </a:moveTo>
                <a:lnTo>
                  <a:pt x="436119" y="0"/>
                </a:lnTo>
                <a:lnTo>
                  <a:pt x="0" y="439"/>
                </a:lnTo>
              </a:path>
            </a:pathLst>
          </a:custGeom>
          <a:noFill/>
          <a:ln w="12700" cap="rnd">
            <a:solidFill>
              <a:schemeClr val="tx1">
                <a:lumMod val="65000"/>
                <a:lumOff val="35000"/>
              </a:schemeClr>
            </a:solidFill>
            <a:bevel/>
            <a:headEnd w="med" len="sm"/>
            <a:tailEnd type="oval" w="med" len="med"/>
          </a:ln>
          <a:extLst/>
        </p:spPr>
        <p:txBody>
          <a:bodyPr lIns="90187" tIns="45090" rIns="90187" bIns="45090" rtlCol="0" anchor="ctr"/>
          <a:lstStyle/>
          <a:p>
            <a:pPr algn="ctr" defTabSz="901667"/>
            <a:endParaRPr lang="es-SV" sz="700">
              <a:solidFill>
                <a:srgbClr val="FFFFFF">
                  <a:lumMod val="65000"/>
                </a:srgbClr>
              </a:solidFill>
            </a:endParaRPr>
          </a:p>
        </p:txBody>
      </p:sp>
      <p:grpSp>
        <p:nvGrpSpPr>
          <p:cNvPr id="2" name="111 Grupo"/>
          <p:cNvGrpSpPr>
            <a:grpSpLocks noChangeAspect="1"/>
          </p:cNvGrpSpPr>
          <p:nvPr/>
        </p:nvGrpSpPr>
        <p:grpSpPr>
          <a:xfrm>
            <a:off x="3764079" y="986814"/>
            <a:ext cx="2536224" cy="3274011"/>
            <a:chOff x="4256581" y="7790451"/>
            <a:chExt cx="4731664" cy="6106524"/>
          </a:xfrm>
        </p:grpSpPr>
        <p:sp>
          <p:nvSpPr>
            <p:cNvPr id="113" name="112 Elipse"/>
            <p:cNvSpPr>
              <a:spLocks noChangeAspect="1"/>
            </p:cNvSpPr>
            <p:nvPr/>
          </p:nvSpPr>
          <p:spPr bwMode="auto">
            <a:xfrm>
              <a:off x="4256581" y="10809782"/>
              <a:ext cx="3087193" cy="3087193"/>
            </a:xfrm>
            <a:prstGeom prst="ellipse">
              <a:avLst/>
            </a:prstGeom>
            <a:solidFill>
              <a:schemeClr val="bg1">
                <a:lumMod val="85000"/>
              </a:schemeClr>
            </a:solidFill>
            <a:ln>
              <a:noFill/>
            </a:ln>
            <a:extLst/>
          </p:spPr>
          <p:txBody>
            <a:bodyPr lIns="0" tIns="0" rIns="0" bIns="0" rtlCol="0" anchor="ctr"/>
            <a:lstStyle/>
            <a:p>
              <a:pPr algn="ctr" defTabSz="901667"/>
              <a:endParaRPr lang="es-SV">
                <a:solidFill>
                  <a:srgbClr val="000000"/>
                </a:solidFill>
              </a:endParaRPr>
            </a:p>
          </p:txBody>
        </p:sp>
        <p:sp>
          <p:nvSpPr>
            <p:cNvPr id="114" name="176 Rectángulo"/>
            <p:cNvSpPr/>
            <p:nvPr/>
          </p:nvSpPr>
          <p:spPr bwMode="auto">
            <a:xfrm>
              <a:off x="4595247" y="7803898"/>
              <a:ext cx="3762940" cy="2070230"/>
            </a:xfrm>
            <a:custGeom>
              <a:avLst/>
              <a:gdLst/>
              <a:ahLst/>
              <a:cxnLst/>
              <a:rect l="l" t="t" r="r" b="b"/>
              <a:pathLst>
                <a:path w="3762940" h="2070230">
                  <a:moveTo>
                    <a:pt x="186657" y="0"/>
                  </a:moveTo>
                  <a:lnTo>
                    <a:pt x="2704746" y="0"/>
                  </a:lnTo>
                  <a:cubicBezTo>
                    <a:pt x="2807834" y="0"/>
                    <a:pt x="2891403" y="83569"/>
                    <a:pt x="2891403" y="186657"/>
                  </a:cubicBezTo>
                  <a:cubicBezTo>
                    <a:pt x="2891403" y="279380"/>
                    <a:pt x="2823794" y="356312"/>
                    <a:pt x="2735087" y="370256"/>
                  </a:cubicBezTo>
                  <a:lnTo>
                    <a:pt x="2735087" y="373314"/>
                  </a:lnTo>
                  <a:lnTo>
                    <a:pt x="2704746" y="373314"/>
                  </a:lnTo>
                  <a:lnTo>
                    <a:pt x="2598029" y="373314"/>
                  </a:lnTo>
                  <a:cubicBezTo>
                    <a:pt x="2500795" y="373314"/>
                    <a:pt x="2421972" y="452137"/>
                    <a:pt x="2421972" y="549371"/>
                  </a:cubicBezTo>
                  <a:cubicBezTo>
                    <a:pt x="2421972" y="646605"/>
                    <a:pt x="2500795" y="725428"/>
                    <a:pt x="2598029" y="725428"/>
                  </a:cubicBezTo>
                  <a:lnTo>
                    <a:pt x="2735087" y="725428"/>
                  </a:lnTo>
                  <a:lnTo>
                    <a:pt x="3576283" y="725428"/>
                  </a:lnTo>
                  <a:cubicBezTo>
                    <a:pt x="3679371" y="725428"/>
                    <a:pt x="3762940" y="808997"/>
                    <a:pt x="3762940" y="912085"/>
                  </a:cubicBezTo>
                  <a:cubicBezTo>
                    <a:pt x="3762940" y="1015173"/>
                    <a:pt x="3679371" y="1098742"/>
                    <a:pt x="3576283" y="1098742"/>
                  </a:cubicBezTo>
                  <a:lnTo>
                    <a:pt x="2106938" y="1098742"/>
                  </a:lnTo>
                  <a:lnTo>
                    <a:pt x="1937913" y="1098742"/>
                  </a:lnTo>
                  <a:cubicBezTo>
                    <a:pt x="1840679" y="1098742"/>
                    <a:pt x="1761856" y="1177566"/>
                    <a:pt x="1761855" y="1274799"/>
                  </a:cubicBezTo>
                  <a:cubicBezTo>
                    <a:pt x="1761856" y="1372033"/>
                    <a:pt x="1840679" y="1450857"/>
                    <a:pt x="1937913" y="1450857"/>
                  </a:cubicBezTo>
                  <a:lnTo>
                    <a:pt x="2085023" y="1450857"/>
                  </a:lnTo>
                  <a:lnTo>
                    <a:pt x="2106938" y="1450857"/>
                  </a:lnTo>
                  <a:lnTo>
                    <a:pt x="2106938" y="1453066"/>
                  </a:lnTo>
                  <a:cubicBezTo>
                    <a:pt x="2199755" y="1463040"/>
                    <a:pt x="2271680" y="1541877"/>
                    <a:pt x="2271680" y="1637514"/>
                  </a:cubicBezTo>
                  <a:cubicBezTo>
                    <a:pt x="2271680" y="1740602"/>
                    <a:pt x="2188111" y="1824171"/>
                    <a:pt x="2085023" y="1824171"/>
                  </a:cubicBezTo>
                  <a:lnTo>
                    <a:pt x="1535541" y="1824171"/>
                  </a:lnTo>
                  <a:cubicBezTo>
                    <a:pt x="1456016" y="1828206"/>
                    <a:pt x="1393454" y="1894521"/>
                    <a:pt x="1393454" y="1975447"/>
                  </a:cubicBezTo>
                  <a:cubicBezTo>
                    <a:pt x="1393454" y="2011874"/>
                    <a:pt x="1406130" y="2045340"/>
                    <a:pt x="1429109" y="2070230"/>
                  </a:cubicBezTo>
                  <a:lnTo>
                    <a:pt x="1003067" y="2070230"/>
                  </a:lnTo>
                  <a:cubicBezTo>
                    <a:pt x="1026046" y="2045340"/>
                    <a:pt x="1038722" y="2011873"/>
                    <a:pt x="1038722" y="1975446"/>
                  </a:cubicBezTo>
                  <a:cubicBezTo>
                    <a:pt x="1038722" y="1894604"/>
                    <a:pt x="976291" y="1828343"/>
                    <a:pt x="896864" y="1824171"/>
                  </a:cubicBezTo>
                  <a:lnTo>
                    <a:pt x="649832" y="1824171"/>
                  </a:lnTo>
                  <a:cubicBezTo>
                    <a:pt x="546744" y="1824171"/>
                    <a:pt x="463175" y="1740602"/>
                    <a:pt x="463175" y="1637514"/>
                  </a:cubicBezTo>
                  <a:cubicBezTo>
                    <a:pt x="463175" y="1534426"/>
                    <a:pt x="546744" y="1450857"/>
                    <a:pt x="649832" y="1450857"/>
                  </a:cubicBezTo>
                  <a:lnTo>
                    <a:pt x="1154695" y="1450857"/>
                  </a:lnTo>
                  <a:cubicBezTo>
                    <a:pt x="1251927" y="1450855"/>
                    <a:pt x="1330748" y="1372032"/>
                    <a:pt x="1330748" y="1274800"/>
                  </a:cubicBezTo>
                  <a:lnTo>
                    <a:pt x="1330749" y="1274800"/>
                  </a:lnTo>
                  <a:cubicBezTo>
                    <a:pt x="1330749" y="1177566"/>
                    <a:pt x="1251925" y="1098742"/>
                    <a:pt x="1154691" y="1098742"/>
                  </a:cubicBezTo>
                  <a:lnTo>
                    <a:pt x="1054452" y="1098742"/>
                  </a:lnTo>
                  <a:lnTo>
                    <a:pt x="1014298" y="1098742"/>
                  </a:lnTo>
                  <a:cubicBezTo>
                    <a:pt x="911210" y="1098742"/>
                    <a:pt x="827641" y="1015173"/>
                    <a:pt x="827641" y="912085"/>
                  </a:cubicBezTo>
                  <a:cubicBezTo>
                    <a:pt x="827641" y="808997"/>
                    <a:pt x="911210" y="725428"/>
                    <a:pt x="1014298" y="725428"/>
                  </a:cubicBezTo>
                  <a:lnTo>
                    <a:pt x="1075790" y="725428"/>
                  </a:lnTo>
                  <a:cubicBezTo>
                    <a:pt x="1173022" y="725426"/>
                    <a:pt x="1251842" y="646604"/>
                    <a:pt x="1251842" y="549372"/>
                  </a:cubicBezTo>
                  <a:lnTo>
                    <a:pt x="1251843" y="549372"/>
                  </a:lnTo>
                  <a:cubicBezTo>
                    <a:pt x="1251843" y="452138"/>
                    <a:pt x="1173020" y="373315"/>
                    <a:pt x="1075786" y="373315"/>
                  </a:cubicBezTo>
                  <a:lnTo>
                    <a:pt x="1054452" y="373315"/>
                  </a:lnTo>
                  <a:lnTo>
                    <a:pt x="1054452" y="373314"/>
                  </a:lnTo>
                  <a:lnTo>
                    <a:pt x="186657" y="373314"/>
                  </a:lnTo>
                  <a:cubicBezTo>
                    <a:pt x="83569" y="373314"/>
                    <a:pt x="0" y="289745"/>
                    <a:pt x="0" y="186657"/>
                  </a:cubicBezTo>
                  <a:cubicBezTo>
                    <a:pt x="0" y="83569"/>
                    <a:pt x="83569" y="0"/>
                    <a:pt x="186657" y="0"/>
                  </a:cubicBezTo>
                  <a:close/>
                </a:path>
              </a:pathLst>
            </a:custGeom>
            <a:solidFill>
              <a:schemeClr val="accent1"/>
            </a:solidFill>
            <a:ln>
              <a:noFill/>
            </a:ln>
            <a:extLst/>
          </p:spPr>
          <p:txBody>
            <a:bodyPr lIns="0" tIns="0" rIns="0" bIns="0" rtlCol="0" anchor="ctr"/>
            <a:lstStyle/>
            <a:p>
              <a:pPr algn="ctr" defTabSz="901667"/>
              <a:endParaRPr lang="es-SV">
                <a:solidFill>
                  <a:srgbClr val="000000"/>
                </a:solidFill>
              </a:endParaRPr>
            </a:p>
          </p:txBody>
        </p:sp>
        <p:sp>
          <p:nvSpPr>
            <p:cNvPr id="115" name="114 Elipse"/>
            <p:cNvSpPr>
              <a:spLocks noChangeAspect="1"/>
            </p:cNvSpPr>
            <p:nvPr/>
          </p:nvSpPr>
          <p:spPr bwMode="auto">
            <a:xfrm>
              <a:off x="7727527" y="7790451"/>
              <a:ext cx="407133" cy="407133"/>
            </a:xfrm>
            <a:prstGeom prst="ellipse">
              <a:avLst/>
            </a:prstGeom>
            <a:solidFill>
              <a:schemeClr val="accent1"/>
            </a:solidFill>
            <a:ln>
              <a:noFill/>
            </a:ln>
            <a:extLst/>
          </p:spPr>
          <p:txBody>
            <a:bodyPr lIns="0" tIns="0" rIns="0" bIns="0" rtlCol="0" anchor="ctr"/>
            <a:lstStyle/>
            <a:p>
              <a:pPr algn="ctr" defTabSz="901667"/>
              <a:endParaRPr lang="es-SV">
                <a:solidFill>
                  <a:srgbClr val="000000"/>
                </a:solidFill>
              </a:endParaRPr>
            </a:p>
          </p:txBody>
        </p:sp>
        <p:sp>
          <p:nvSpPr>
            <p:cNvPr id="116" name="115 Elipse"/>
            <p:cNvSpPr>
              <a:spLocks noChangeAspect="1"/>
            </p:cNvSpPr>
            <p:nvPr/>
          </p:nvSpPr>
          <p:spPr bwMode="auto">
            <a:xfrm>
              <a:off x="4717163" y="8343959"/>
              <a:ext cx="407133" cy="407133"/>
            </a:xfrm>
            <a:prstGeom prst="ellipse">
              <a:avLst/>
            </a:prstGeom>
            <a:solidFill>
              <a:schemeClr val="accent1"/>
            </a:solidFill>
            <a:ln>
              <a:noFill/>
            </a:ln>
            <a:extLst/>
          </p:spPr>
          <p:txBody>
            <a:bodyPr lIns="0" tIns="0" rIns="0" bIns="0" rtlCol="0" anchor="ctr"/>
            <a:lstStyle/>
            <a:p>
              <a:pPr algn="ctr" defTabSz="901667"/>
              <a:endParaRPr lang="es-SV">
                <a:solidFill>
                  <a:srgbClr val="000000"/>
                </a:solidFill>
              </a:endParaRPr>
            </a:p>
          </p:txBody>
        </p:sp>
        <p:sp>
          <p:nvSpPr>
            <p:cNvPr id="117" name="116 Elipse"/>
            <p:cNvSpPr>
              <a:spLocks noChangeAspect="1"/>
            </p:cNvSpPr>
            <p:nvPr/>
          </p:nvSpPr>
          <p:spPr bwMode="auto">
            <a:xfrm>
              <a:off x="4374700" y="9235226"/>
              <a:ext cx="299299" cy="299299"/>
            </a:xfrm>
            <a:prstGeom prst="ellipse">
              <a:avLst/>
            </a:prstGeom>
            <a:solidFill>
              <a:schemeClr val="accent1"/>
            </a:solidFill>
            <a:ln>
              <a:noFill/>
            </a:ln>
            <a:extLst/>
          </p:spPr>
          <p:txBody>
            <a:bodyPr lIns="0" tIns="0" rIns="0" bIns="0" rtlCol="0" anchor="ctr"/>
            <a:lstStyle/>
            <a:p>
              <a:pPr algn="ctr" defTabSz="901667"/>
              <a:endParaRPr lang="es-SV">
                <a:solidFill>
                  <a:srgbClr val="000000"/>
                </a:solidFill>
              </a:endParaRPr>
            </a:p>
          </p:txBody>
        </p:sp>
        <p:sp>
          <p:nvSpPr>
            <p:cNvPr id="118" name="117 Elipse"/>
            <p:cNvSpPr>
              <a:spLocks noChangeAspect="1"/>
            </p:cNvSpPr>
            <p:nvPr/>
          </p:nvSpPr>
          <p:spPr bwMode="auto">
            <a:xfrm>
              <a:off x="8688946" y="8935927"/>
              <a:ext cx="299299" cy="299299"/>
            </a:xfrm>
            <a:prstGeom prst="ellipse">
              <a:avLst/>
            </a:prstGeom>
            <a:solidFill>
              <a:schemeClr val="accent1"/>
            </a:solidFill>
            <a:ln>
              <a:noFill/>
            </a:ln>
            <a:extLst/>
          </p:spPr>
          <p:txBody>
            <a:bodyPr lIns="0" tIns="0" rIns="0" bIns="0" rtlCol="0" anchor="ctr"/>
            <a:lstStyle/>
            <a:p>
              <a:pPr algn="ctr" defTabSz="901667"/>
              <a:endParaRPr lang="es-SV">
                <a:solidFill>
                  <a:srgbClr val="000000"/>
                </a:solidFill>
              </a:endParaRPr>
            </a:p>
          </p:txBody>
        </p:sp>
        <p:sp>
          <p:nvSpPr>
            <p:cNvPr id="119" name="118 Elipse"/>
            <p:cNvSpPr>
              <a:spLocks noChangeAspect="1"/>
            </p:cNvSpPr>
            <p:nvPr/>
          </p:nvSpPr>
          <p:spPr bwMode="auto">
            <a:xfrm>
              <a:off x="7671639" y="9974158"/>
              <a:ext cx="418111" cy="418111"/>
            </a:xfrm>
            <a:prstGeom prst="ellipse">
              <a:avLst/>
            </a:prstGeom>
            <a:solidFill>
              <a:schemeClr val="accent1"/>
            </a:solidFill>
            <a:ln>
              <a:noFill/>
            </a:ln>
            <a:extLst/>
          </p:spPr>
          <p:txBody>
            <a:bodyPr lIns="0" tIns="0" rIns="0" bIns="0" rtlCol="0" anchor="ctr"/>
            <a:lstStyle/>
            <a:p>
              <a:pPr algn="ctr" defTabSz="901667"/>
              <a:endParaRPr lang="es-SV">
                <a:solidFill>
                  <a:srgbClr val="000000"/>
                </a:solidFill>
              </a:endParaRPr>
            </a:p>
          </p:txBody>
        </p:sp>
        <p:sp>
          <p:nvSpPr>
            <p:cNvPr id="120" name="119 Elipse"/>
            <p:cNvSpPr>
              <a:spLocks noChangeAspect="1"/>
            </p:cNvSpPr>
            <p:nvPr/>
          </p:nvSpPr>
          <p:spPr bwMode="auto">
            <a:xfrm>
              <a:off x="7946381" y="10860967"/>
              <a:ext cx="169970" cy="169970"/>
            </a:xfrm>
            <a:prstGeom prst="ellipse">
              <a:avLst/>
            </a:prstGeom>
            <a:solidFill>
              <a:schemeClr val="accent1"/>
            </a:solidFill>
            <a:ln>
              <a:noFill/>
            </a:ln>
            <a:extLst/>
          </p:spPr>
          <p:txBody>
            <a:bodyPr lIns="0" tIns="0" rIns="0" bIns="0" rtlCol="0" anchor="ctr"/>
            <a:lstStyle/>
            <a:p>
              <a:pPr algn="ctr" defTabSz="901667"/>
              <a:endParaRPr lang="es-SV">
                <a:solidFill>
                  <a:srgbClr val="000000"/>
                </a:solidFill>
              </a:endParaRPr>
            </a:p>
          </p:txBody>
        </p:sp>
        <p:sp>
          <p:nvSpPr>
            <p:cNvPr id="121" name="120 Elipse"/>
            <p:cNvSpPr>
              <a:spLocks noChangeAspect="1"/>
            </p:cNvSpPr>
            <p:nvPr/>
          </p:nvSpPr>
          <p:spPr bwMode="auto">
            <a:xfrm>
              <a:off x="7171672" y="10271352"/>
              <a:ext cx="241834" cy="241834"/>
            </a:xfrm>
            <a:prstGeom prst="ellipse">
              <a:avLst/>
            </a:prstGeom>
            <a:solidFill>
              <a:schemeClr val="accent1"/>
            </a:solidFill>
            <a:ln>
              <a:noFill/>
            </a:ln>
            <a:extLst/>
          </p:spPr>
          <p:txBody>
            <a:bodyPr lIns="0" tIns="0" rIns="0" bIns="0" rtlCol="0" anchor="ctr"/>
            <a:lstStyle/>
            <a:p>
              <a:pPr algn="ctr" defTabSz="901667"/>
              <a:endParaRPr lang="es-SV">
                <a:solidFill>
                  <a:srgbClr val="000000"/>
                </a:solidFill>
              </a:endParaRPr>
            </a:p>
          </p:txBody>
        </p:sp>
        <p:sp>
          <p:nvSpPr>
            <p:cNvPr id="122" name="121 Elipse"/>
            <p:cNvSpPr>
              <a:spLocks noChangeAspect="1"/>
            </p:cNvSpPr>
            <p:nvPr/>
          </p:nvSpPr>
          <p:spPr bwMode="auto">
            <a:xfrm>
              <a:off x="5296576" y="11314289"/>
              <a:ext cx="241834" cy="241834"/>
            </a:xfrm>
            <a:prstGeom prst="ellipse">
              <a:avLst/>
            </a:prstGeom>
            <a:solidFill>
              <a:schemeClr val="accent1"/>
            </a:solidFill>
            <a:ln>
              <a:noFill/>
            </a:ln>
            <a:extLst/>
          </p:spPr>
          <p:txBody>
            <a:bodyPr lIns="0" tIns="0" rIns="0" bIns="0" rtlCol="0" anchor="ctr"/>
            <a:lstStyle/>
            <a:p>
              <a:pPr algn="ctr" defTabSz="901667"/>
              <a:endParaRPr lang="es-SV">
                <a:solidFill>
                  <a:srgbClr val="000000"/>
                </a:solidFill>
              </a:endParaRPr>
            </a:p>
          </p:txBody>
        </p:sp>
        <p:sp>
          <p:nvSpPr>
            <p:cNvPr id="123" name="122 Elipse"/>
            <p:cNvSpPr>
              <a:spLocks noChangeAspect="1"/>
            </p:cNvSpPr>
            <p:nvPr/>
          </p:nvSpPr>
          <p:spPr bwMode="auto">
            <a:xfrm>
              <a:off x="5623199" y="10533963"/>
              <a:ext cx="169970" cy="169970"/>
            </a:xfrm>
            <a:prstGeom prst="ellipse">
              <a:avLst/>
            </a:prstGeom>
            <a:solidFill>
              <a:schemeClr val="accent1"/>
            </a:solidFill>
            <a:ln>
              <a:noFill/>
            </a:ln>
            <a:extLst/>
          </p:spPr>
          <p:txBody>
            <a:bodyPr lIns="0" tIns="0" rIns="0" bIns="0" rtlCol="0" anchor="ctr"/>
            <a:lstStyle/>
            <a:p>
              <a:pPr algn="ctr" defTabSz="901667"/>
              <a:endParaRPr lang="es-SV">
                <a:solidFill>
                  <a:srgbClr val="000000"/>
                </a:solidFill>
              </a:endParaRPr>
            </a:p>
          </p:txBody>
        </p:sp>
        <p:sp>
          <p:nvSpPr>
            <p:cNvPr id="124" name="123 Elipse"/>
            <p:cNvSpPr>
              <a:spLocks noChangeAspect="1"/>
            </p:cNvSpPr>
            <p:nvPr/>
          </p:nvSpPr>
          <p:spPr bwMode="auto">
            <a:xfrm>
              <a:off x="5903716" y="11674329"/>
              <a:ext cx="169970" cy="169970"/>
            </a:xfrm>
            <a:prstGeom prst="ellipse">
              <a:avLst/>
            </a:prstGeom>
            <a:solidFill>
              <a:schemeClr val="accent1"/>
            </a:solidFill>
            <a:ln>
              <a:noFill/>
            </a:ln>
            <a:extLst/>
          </p:spPr>
          <p:txBody>
            <a:bodyPr lIns="0" tIns="0" rIns="0" bIns="0" rtlCol="0" anchor="ctr"/>
            <a:lstStyle/>
            <a:p>
              <a:pPr algn="ctr" defTabSz="901667"/>
              <a:endParaRPr lang="es-SV">
                <a:solidFill>
                  <a:srgbClr val="000000"/>
                </a:solidFill>
              </a:endParaRPr>
            </a:p>
          </p:txBody>
        </p:sp>
        <p:sp>
          <p:nvSpPr>
            <p:cNvPr id="125" name="124 Elipse"/>
            <p:cNvSpPr>
              <a:spLocks noChangeAspect="1"/>
            </p:cNvSpPr>
            <p:nvPr/>
          </p:nvSpPr>
          <p:spPr bwMode="auto">
            <a:xfrm>
              <a:off x="5059948" y="11931110"/>
              <a:ext cx="299299" cy="299299"/>
            </a:xfrm>
            <a:prstGeom prst="ellipse">
              <a:avLst/>
            </a:prstGeom>
            <a:solidFill>
              <a:schemeClr val="accent1"/>
            </a:solidFill>
            <a:ln>
              <a:noFill/>
            </a:ln>
            <a:extLst/>
          </p:spPr>
          <p:txBody>
            <a:bodyPr lIns="0" tIns="0" rIns="0" bIns="0" rtlCol="0" anchor="ctr"/>
            <a:lstStyle/>
            <a:p>
              <a:pPr algn="ctr" defTabSz="901667"/>
              <a:endParaRPr lang="es-SV">
                <a:solidFill>
                  <a:srgbClr val="000000"/>
                </a:solidFill>
              </a:endParaRPr>
            </a:p>
          </p:txBody>
        </p:sp>
        <p:sp>
          <p:nvSpPr>
            <p:cNvPr id="126" name="125 Rectángulo"/>
            <p:cNvSpPr/>
            <p:nvPr/>
          </p:nvSpPr>
          <p:spPr bwMode="auto">
            <a:xfrm>
              <a:off x="5442890" y="10182225"/>
              <a:ext cx="714575" cy="678742"/>
            </a:xfrm>
            <a:prstGeom prst="rect">
              <a:avLst/>
            </a:prstGeom>
            <a:solidFill>
              <a:schemeClr val="bg1">
                <a:lumMod val="85000"/>
              </a:schemeClr>
            </a:solidFill>
            <a:ln>
              <a:noFill/>
            </a:ln>
            <a:extLst/>
          </p:spPr>
          <p:txBody>
            <a:bodyPr lIns="0" tIns="0" rIns="0" bIns="0" rtlCol="0" anchor="ctr"/>
            <a:lstStyle/>
            <a:p>
              <a:pPr algn="ctr" defTabSz="901667"/>
              <a:endParaRPr lang="es-SV">
                <a:solidFill>
                  <a:srgbClr val="000000"/>
                </a:solidFill>
              </a:endParaRPr>
            </a:p>
          </p:txBody>
        </p:sp>
        <p:sp>
          <p:nvSpPr>
            <p:cNvPr id="127" name="126 Rectángulo"/>
            <p:cNvSpPr/>
            <p:nvPr/>
          </p:nvSpPr>
          <p:spPr bwMode="auto">
            <a:xfrm rot="2953758">
              <a:off x="6776264" y="10917079"/>
              <a:ext cx="451814" cy="429157"/>
            </a:xfrm>
            <a:prstGeom prst="rect">
              <a:avLst/>
            </a:prstGeom>
            <a:solidFill>
              <a:schemeClr val="bg1">
                <a:lumMod val="85000"/>
              </a:schemeClr>
            </a:solidFill>
            <a:ln>
              <a:noFill/>
            </a:ln>
            <a:extLst/>
          </p:spPr>
          <p:txBody>
            <a:bodyPr lIns="0" tIns="0" rIns="0" bIns="0" rtlCol="0" anchor="ctr"/>
            <a:lstStyle/>
            <a:p>
              <a:pPr algn="ctr" defTabSz="901667"/>
              <a:endParaRPr lang="es-SV">
                <a:solidFill>
                  <a:srgbClr val="000000"/>
                </a:solidFill>
              </a:endParaRPr>
            </a:p>
          </p:txBody>
        </p:sp>
        <p:sp>
          <p:nvSpPr>
            <p:cNvPr id="128" name="127 Acorde"/>
            <p:cNvSpPr>
              <a:spLocks noChangeAspect="1"/>
            </p:cNvSpPr>
            <p:nvPr/>
          </p:nvSpPr>
          <p:spPr bwMode="auto">
            <a:xfrm>
              <a:off x="4519479" y="11079688"/>
              <a:ext cx="2547380" cy="2547380"/>
            </a:xfrm>
            <a:prstGeom prst="chord">
              <a:avLst>
                <a:gd name="adj1" fmla="val 21530749"/>
                <a:gd name="adj2" fmla="val 10802399"/>
              </a:avLst>
            </a:prstGeom>
            <a:solidFill>
              <a:schemeClr val="accent1"/>
            </a:solidFill>
            <a:ln>
              <a:noFill/>
            </a:ln>
            <a:extLst/>
          </p:spPr>
          <p:txBody>
            <a:bodyPr lIns="0" tIns="0" rIns="0" bIns="0" rtlCol="0" anchor="ctr"/>
            <a:lstStyle/>
            <a:p>
              <a:pPr algn="ctr" defTabSz="901667"/>
              <a:endParaRPr lang="es-SV">
                <a:solidFill>
                  <a:srgbClr val="000000"/>
                </a:solidFill>
              </a:endParaRPr>
            </a:p>
          </p:txBody>
        </p:sp>
        <p:sp>
          <p:nvSpPr>
            <p:cNvPr id="129" name="128 Elipse"/>
            <p:cNvSpPr>
              <a:spLocks noChangeAspect="1"/>
            </p:cNvSpPr>
            <p:nvPr/>
          </p:nvSpPr>
          <p:spPr bwMode="auto">
            <a:xfrm>
              <a:off x="5806552" y="12203728"/>
              <a:ext cx="299299" cy="299299"/>
            </a:xfrm>
            <a:prstGeom prst="ellipse">
              <a:avLst/>
            </a:prstGeom>
            <a:solidFill>
              <a:schemeClr val="accent1"/>
            </a:solidFill>
            <a:ln>
              <a:noFill/>
            </a:ln>
            <a:extLst/>
          </p:spPr>
          <p:txBody>
            <a:bodyPr lIns="0" tIns="0" rIns="0" bIns="0" rtlCol="0" anchor="ctr"/>
            <a:lstStyle/>
            <a:p>
              <a:pPr algn="ctr" defTabSz="901667"/>
              <a:endParaRPr lang="es-SV">
                <a:solidFill>
                  <a:srgbClr val="000000"/>
                </a:solidFill>
              </a:endParaRPr>
            </a:p>
          </p:txBody>
        </p:sp>
        <p:sp>
          <p:nvSpPr>
            <p:cNvPr id="130" name="129 Elipse"/>
            <p:cNvSpPr>
              <a:spLocks noChangeAspect="1"/>
            </p:cNvSpPr>
            <p:nvPr/>
          </p:nvSpPr>
          <p:spPr bwMode="auto">
            <a:xfrm>
              <a:off x="6304543" y="12080759"/>
              <a:ext cx="545238" cy="545234"/>
            </a:xfrm>
            <a:prstGeom prst="ellipse">
              <a:avLst/>
            </a:prstGeom>
            <a:solidFill>
              <a:schemeClr val="accent1"/>
            </a:solidFill>
            <a:ln>
              <a:noFill/>
            </a:ln>
            <a:extLst/>
          </p:spPr>
          <p:txBody>
            <a:bodyPr lIns="0" tIns="0" rIns="0" bIns="0" rtlCol="0" anchor="ctr"/>
            <a:lstStyle/>
            <a:p>
              <a:pPr algn="ctr" defTabSz="901667"/>
              <a:endParaRPr lang="es-SV">
                <a:solidFill>
                  <a:srgbClr val="000000"/>
                </a:solidFill>
              </a:endParaRPr>
            </a:p>
          </p:txBody>
        </p:sp>
        <p:sp>
          <p:nvSpPr>
            <p:cNvPr id="131" name="130 Elipse"/>
            <p:cNvSpPr>
              <a:spLocks noChangeAspect="1"/>
            </p:cNvSpPr>
            <p:nvPr/>
          </p:nvSpPr>
          <p:spPr bwMode="auto">
            <a:xfrm>
              <a:off x="5319213" y="12608741"/>
              <a:ext cx="305704" cy="305704"/>
            </a:xfrm>
            <a:prstGeom prst="ellipse">
              <a:avLst/>
            </a:prstGeom>
            <a:solidFill>
              <a:schemeClr val="bg1">
                <a:lumMod val="85000"/>
              </a:schemeClr>
            </a:solidFill>
            <a:ln>
              <a:noFill/>
            </a:ln>
            <a:extLst/>
          </p:spPr>
          <p:txBody>
            <a:bodyPr lIns="0" tIns="0" rIns="0" bIns="0" rtlCol="0" anchor="ctr"/>
            <a:lstStyle/>
            <a:p>
              <a:pPr algn="ctr" defTabSz="901667"/>
              <a:endParaRPr lang="es-SV">
                <a:solidFill>
                  <a:srgbClr val="000000"/>
                </a:solidFill>
              </a:endParaRPr>
            </a:p>
          </p:txBody>
        </p:sp>
        <p:sp>
          <p:nvSpPr>
            <p:cNvPr id="132" name="131 Elipse"/>
            <p:cNvSpPr>
              <a:spLocks noChangeAspect="1"/>
            </p:cNvSpPr>
            <p:nvPr/>
          </p:nvSpPr>
          <p:spPr bwMode="auto">
            <a:xfrm>
              <a:off x="4729227" y="12519759"/>
              <a:ext cx="241834" cy="241834"/>
            </a:xfrm>
            <a:prstGeom prst="ellipse">
              <a:avLst/>
            </a:prstGeom>
            <a:solidFill>
              <a:schemeClr val="bg1">
                <a:lumMod val="85000"/>
              </a:schemeClr>
            </a:solidFill>
            <a:ln>
              <a:noFill/>
            </a:ln>
            <a:extLst/>
          </p:spPr>
          <p:txBody>
            <a:bodyPr lIns="0" tIns="0" rIns="0" bIns="0" rtlCol="0" anchor="ctr"/>
            <a:lstStyle/>
            <a:p>
              <a:pPr algn="ctr" defTabSz="901667"/>
              <a:endParaRPr lang="es-SV">
                <a:solidFill>
                  <a:srgbClr val="000000"/>
                </a:solidFill>
              </a:endParaRPr>
            </a:p>
          </p:txBody>
        </p:sp>
        <p:sp>
          <p:nvSpPr>
            <p:cNvPr id="133" name="132 Elipse"/>
            <p:cNvSpPr>
              <a:spLocks noChangeAspect="1"/>
            </p:cNvSpPr>
            <p:nvPr/>
          </p:nvSpPr>
          <p:spPr bwMode="auto">
            <a:xfrm>
              <a:off x="6424044" y="12998447"/>
              <a:ext cx="241834" cy="241834"/>
            </a:xfrm>
            <a:prstGeom prst="ellipse">
              <a:avLst/>
            </a:prstGeom>
            <a:solidFill>
              <a:schemeClr val="bg1">
                <a:lumMod val="85000"/>
              </a:schemeClr>
            </a:solidFill>
            <a:ln>
              <a:noFill/>
            </a:ln>
            <a:extLst/>
          </p:spPr>
          <p:txBody>
            <a:bodyPr lIns="0" tIns="0" rIns="0" bIns="0" rtlCol="0" anchor="ctr"/>
            <a:lstStyle/>
            <a:p>
              <a:pPr algn="ctr" defTabSz="901667"/>
              <a:endParaRPr lang="es-SV">
                <a:solidFill>
                  <a:srgbClr val="000000"/>
                </a:solidFill>
              </a:endParaRPr>
            </a:p>
          </p:txBody>
        </p:sp>
        <p:sp>
          <p:nvSpPr>
            <p:cNvPr id="134" name="133 Elipse"/>
            <p:cNvSpPr>
              <a:spLocks noChangeAspect="1"/>
            </p:cNvSpPr>
            <p:nvPr/>
          </p:nvSpPr>
          <p:spPr bwMode="auto">
            <a:xfrm>
              <a:off x="5486046" y="13226044"/>
              <a:ext cx="156952" cy="156952"/>
            </a:xfrm>
            <a:prstGeom prst="ellipse">
              <a:avLst/>
            </a:prstGeom>
            <a:solidFill>
              <a:schemeClr val="bg1">
                <a:lumMod val="85000"/>
              </a:schemeClr>
            </a:solidFill>
            <a:ln>
              <a:noFill/>
            </a:ln>
            <a:extLst/>
          </p:spPr>
          <p:txBody>
            <a:bodyPr lIns="0" tIns="0" rIns="0" bIns="0" rtlCol="0" anchor="ctr"/>
            <a:lstStyle/>
            <a:p>
              <a:pPr algn="ctr" defTabSz="901667"/>
              <a:endParaRPr lang="es-SV">
                <a:solidFill>
                  <a:srgbClr val="000000"/>
                </a:solidFill>
              </a:endParaRPr>
            </a:p>
          </p:txBody>
        </p:sp>
        <p:sp>
          <p:nvSpPr>
            <p:cNvPr id="135" name="134 Elipse"/>
            <p:cNvSpPr>
              <a:spLocks noChangeAspect="1"/>
            </p:cNvSpPr>
            <p:nvPr/>
          </p:nvSpPr>
          <p:spPr bwMode="auto">
            <a:xfrm>
              <a:off x="6602273" y="12603133"/>
              <a:ext cx="91787" cy="91787"/>
            </a:xfrm>
            <a:prstGeom prst="ellipse">
              <a:avLst/>
            </a:prstGeom>
            <a:solidFill>
              <a:schemeClr val="bg1">
                <a:lumMod val="85000"/>
              </a:schemeClr>
            </a:solidFill>
            <a:ln>
              <a:noFill/>
            </a:ln>
            <a:extLst/>
          </p:spPr>
          <p:txBody>
            <a:bodyPr lIns="0" tIns="0" rIns="0" bIns="0" rtlCol="0" anchor="ctr"/>
            <a:lstStyle/>
            <a:p>
              <a:pPr algn="ctr" defTabSz="901667"/>
              <a:endParaRPr lang="es-SV">
                <a:solidFill>
                  <a:srgbClr val="000000"/>
                </a:solidFill>
              </a:endParaRPr>
            </a:p>
          </p:txBody>
        </p:sp>
        <p:sp>
          <p:nvSpPr>
            <p:cNvPr id="136" name="135 Rectángulo"/>
            <p:cNvSpPr/>
            <p:nvPr/>
          </p:nvSpPr>
          <p:spPr bwMode="auto">
            <a:xfrm>
              <a:off x="5443833" y="10182225"/>
              <a:ext cx="714575" cy="92426"/>
            </a:xfrm>
            <a:prstGeom prst="rect">
              <a:avLst/>
            </a:prstGeom>
            <a:solidFill>
              <a:schemeClr val="tx1">
                <a:alpha val="15000"/>
              </a:schemeClr>
            </a:solidFill>
            <a:ln>
              <a:noFill/>
            </a:ln>
            <a:extLst/>
          </p:spPr>
          <p:txBody>
            <a:bodyPr lIns="0" tIns="0" rIns="0" bIns="0" rtlCol="0" anchor="ctr"/>
            <a:lstStyle/>
            <a:p>
              <a:pPr algn="ctr" defTabSz="901667"/>
              <a:endParaRPr lang="es-SV">
                <a:solidFill>
                  <a:srgbClr val="000000"/>
                </a:solidFill>
              </a:endParaRPr>
            </a:p>
          </p:txBody>
        </p:sp>
        <p:sp>
          <p:nvSpPr>
            <p:cNvPr id="137" name="136 Rectángulo"/>
            <p:cNvSpPr/>
            <p:nvPr/>
          </p:nvSpPr>
          <p:spPr bwMode="auto">
            <a:xfrm rot="2953758">
              <a:off x="6906991" y="10975358"/>
              <a:ext cx="451814" cy="86657"/>
            </a:xfrm>
            <a:prstGeom prst="rect">
              <a:avLst/>
            </a:prstGeom>
            <a:solidFill>
              <a:schemeClr val="tx1">
                <a:alpha val="15000"/>
              </a:schemeClr>
            </a:solidFill>
            <a:ln>
              <a:noFill/>
            </a:ln>
            <a:extLst/>
          </p:spPr>
          <p:txBody>
            <a:bodyPr lIns="0" tIns="0" rIns="0" bIns="0" rtlCol="0" anchor="ctr"/>
            <a:lstStyle/>
            <a:p>
              <a:pPr algn="ctr" defTabSz="901667"/>
              <a:endParaRPr lang="es-SV">
                <a:solidFill>
                  <a:srgbClr val="000000"/>
                </a:solidFill>
              </a:endParaRPr>
            </a:p>
          </p:txBody>
        </p:sp>
        <p:sp>
          <p:nvSpPr>
            <p:cNvPr id="138" name="137 Rectángulo"/>
            <p:cNvSpPr/>
            <p:nvPr/>
          </p:nvSpPr>
          <p:spPr bwMode="auto">
            <a:xfrm rot="2953758">
              <a:off x="6941212" y="10830521"/>
              <a:ext cx="594463" cy="194805"/>
            </a:xfrm>
            <a:prstGeom prst="rect">
              <a:avLst/>
            </a:prstGeom>
            <a:solidFill>
              <a:schemeClr val="bg1">
                <a:lumMod val="85000"/>
              </a:schemeClr>
            </a:solidFill>
            <a:ln>
              <a:noFill/>
            </a:ln>
            <a:extLst/>
          </p:spPr>
          <p:txBody>
            <a:bodyPr lIns="0" tIns="0" rIns="0" bIns="0" rtlCol="0" anchor="ctr"/>
            <a:lstStyle/>
            <a:p>
              <a:pPr algn="ctr" defTabSz="901667"/>
              <a:endParaRPr lang="es-SV">
                <a:solidFill>
                  <a:srgbClr val="000000"/>
                </a:solidFill>
              </a:endParaRPr>
            </a:p>
          </p:txBody>
        </p:sp>
        <p:sp>
          <p:nvSpPr>
            <p:cNvPr id="139" name="138 Rectángulo"/>
            <p:cNvSpPr/>
            <p:nvPr/>
          </p:nvSpPr>
          <p:spPr bwMode="auto">
            <a:xfrm>
              <a:off x="5330085" y="9874128"/>
              <a:ext cx="940184" cy="308097"/>
            </a:xfrm>
            <a:prstGeom prst="rect">
              <a:avLst/>
            </a:prstGeom>
            <a:solidFill>
              <a:schemeClr val="bg1">
                <a:lumMod val="85000"/>
              </a:schemeClr>
            </a:solidFill>
            <a:ln>
              <a:noFill/>
            </a:ln>
            <a:extLst/>
          </p:spPr>
          <p:txBody>
            <a:bodyPr lIns="0" tIns="0" rIns="0" bIns="0" rtlCol="0" anchor="ctr"/>
            <a:lstStyle/>
            <a:p>
              <a:pPr algn="ctr" defTabSz="901667"/>
              <a:endParaRPr lang="es-SV">
                <a:solidFill>
                  <a:srgbClr val="000000"/>
                </a:solidFill>
              </a:endParaRPr>
            </a:p>
          </p:txBody>
        </p:sp>
      </p:grpSp>
    </p:spTree>
    <p:extLst>
      <p:ext uri="{BB962C8B-B14F-4D97-AF65-F5344CB8AC3E}">
        <p14:creationId xmlns:p14="http://schemas.microsoft.com/office/powerpoint/2010/main" val="1981209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250" fill="hold"/>
                                        <p:tgtEl>
                                          <p:spTgt spid="2"/>
                                        </p:tgtEl>
                                        <p:attrNameLst>
                                          <p:attrName>ppt_x</p:attrName>
                                        </p:attrNameLst>
                                      </p:cBhvr>
                                      <p:tavLst>
                                        <p:tav tm="0">
                                          <p:val>
                                            <p:strVal val="#ppt_x"/>
                                          </p:val>
                                        </p:tav>
                                        <p:tav tm="100000">
                                          <p:val>
                                            <p:strVal val="#ppt_x"/>
                                          </p:val>
                                        </p:tav>
                                      </p:tavLst>
                                    </p:anim>
                                    <p:anim calcmode="lin" valueType="num">
                                      <p:cBhvr additive="base">
                                        <p:cTn id="8" dur="12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250"/>
                            </p:stCondLst>
                            <p:childTnLst>
                              <p:par>
                                <p:cTn id="10" presetID="2" presetClass="entr" presetSubtype="8"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1000" fill="hold"/>
                                        <p:tgtEl>
                                          <p:spTgt spid="19"/>
                                        </p:tgtEl>
                                        <p:attrNameLst>
                                          <p:attrName>ppt_x</p:attrName>
                                        </p:attrNameLst>
                                      </p:cBhvr>
                                      <p:tavLst>
                                        <p:tav tm="0">
                                          <p:val>
                                            <p:strVal val="0-#ppt_w/2"/>
                                          </p:val>
                                        </p:tav>
                                        <p:tav tm="100000">
                                          <p:val>
                                            <p:strVal val="#ppt_x"/>
                                          </p:val>
                                        </p:tav>
                                      </p:tavLst>
                                    </p:anim>
                                    <p:anim calcmode="lin" valueType="num">
                                      <p:cBhvr additive="base">
                                        <p:cTn id="13" dur="1000" fill="hold"/>
                                        <p:tgtEl>
                                          <p:spTgt spid="19"/>
                                        </p:tgtEl>
                                        <p:attrNameLst>
                                          <p:attrName>ppt_y</p:attrName>
                                        </p:attrNameLst>
                                      </p:cBhvr>
                                      <p:tavLst>
                                        <p:tav tm="0">
                                          <p:val>
                                            <p:strVal val="#ppt_y"/>
                                          </p:val>
                                        </p:tav>
                                        <p:tav tm="100000">
                                          <p:val>
                                            <p:strVal val="#ppt_y"/>
                                          </p:val>
                                        </p:tav>
                                      </p:tavLst>
                                    </p:anim>
                                  </p:childTnLst>
                                </p:cTn>
                              </p:par>
                              <p:par>
                                <p:cTn id="14" presetID="22" presetClass="entr" presetSubtype="2"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right)">
                                      <p:cBhvr>
                                        <p:cTn id="16" dur="750"/>
                                        <p:tgtEl>
                                          <p:spTgt spid="18"/>
                                        </p:tgtEl>
                                      </p:cBhvr>
                                    </p:animEffect>
                                  </p:childTnLst>
                                </p:cTn>
                              </p:par>
                            </p:childTnLst>
                          </p:cTn>
                        </p:par>
                        <p:par>
                          <p:cTn id="17" fill="hold">
                            <p:stCondLst>
                              <p:cond delay="2250"/>
                            </p:stCondLst>
                            <p:childTnLst>
                              <p:par>
                                <p:cTn id="18" presetID="2" presetClass="entr" presetSubtype="8"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additive="base">
                                        <p:cTn id="20" dur="1000" fill="hold"/>
                                        <p:tgtEl>
                                          <p:spTgt spid="20"/>
                                        </p:tgtEl>
                                        <p:attrNameLst>
                                          <p:attrName>ppt_x</p:attrName>
                                        </p:attrNameLst>
                                      </p:cBhvr>
                                      <p:tavLst>
                                        <p:tav tm="0">
                                          <p:val>
                                            <p:strVal val="0-#ppt_w/2"/>
                                          </p:val>
                                        </p:tav>
                                        <p:tav tm="100000">
                                          <p:val>
                                            <p:strVal val="#ppt_x"/>
                                          </p:val>
                                        </p:tav>
                                      </p:tavLst>
                                    </p:anim>
                                    <p:anim calcmode="lin" valueType="num">
                                      <p:cBhvr additive="base">
                                        <p:cTn id="21" dur="1000" fill="hold"/>
                                        <p:tgtEl>
                                          <p:spTgt spid="20"/>
                                        </p:tgtEl>
                                        <p:attrNameLst>
                                          <p:attrName>ppt_y</p:attrName>
                                        </p:attrNameLst>
                                      </p:cBhvr>
                                      <p:tavLst>
                                        <p:tav tm="0">
                                          <p:val>
                                            <p:strVal val="#ppt_y"/>
                                          </p:val>
                                        </p:tav>
                                        <p:tav tm="100000">
                                          <p:val>
                                            <p:strVal val="#ppt_y"/>
                                          </p:val>
                                        </p:tav>
                                      </p:tavLst>
                                    </p:anim>
                                  </p:childTnLst>
                                </p:cTn>
                              </p:par>
                              <p:par>
                                <p:cTn id="22" presetID="22" presetClass="entr" presetSubtype="2"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right)">
                                      <p:cBhvr>
                                        <p:cTn id="24" dur="750"/>
                                        <p:tgtEl>
                                          <p:spTgt spid="23"/>
                                        </p:tgtEl>
                                      </p:cBhvr>
                                    </p:animEffect>
                                  </p:childTnLst>
                                </p:cTn>
                              </p:par>
                            </p:childTnLst>
                          </p:cTn>
                        </p:par>
                        <p:par>
                          <p:cTn id="25" fill="hold">
                            <p:stCondLst>
                              <p:cond delay="3250"/>
                            </p:stCondLst>
                            <p:childTnLst>
                              <p:par>
                                <p:cTn id="26" presetID="2" presetClass="entr" presetSubtype="2"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1+#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2" presetClass="entr" presetSubtype="8"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left)">
                                      <p:cBhvr>
                                        <p:cTn id="32" dur="750"/>
                                        <p:tgtEl>
                                          <p:spTgt spid="24"/>
                                        </p:tgtEl>
                                      </p:cBhvr>
                                    </p:animEffect>
                                  </p:childTnLst>
                                </p:cTn>
                              </p:par>
                            </p:childTnLst>
                          </p:cTn>
                        </p:par>
                        <p:par>
                          <p:cTn id="33" fill="hold">
                            <p:stCondLst>
                              <p:cond delay="4250"/>
                            </p:stCondLst>
                            <p:childTnLst>
                              <p:par>
                                <p:cTn id="34" presetID="2" presetClass="entr" presetSubtype="2"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1000" fill="hold"/>
                                        <p:tgtEl>
                                          <p:spTgt spid="22"/>
                                        </p:tgtEl>
                                        <p:attrNameLst>
                                          <p:attrName>ppt_x</p:attrName>
                                        </p:attrNameLst>
                                      </p:cBhvr>
                                      <p:tavLst>
                                        <p:tav tm="0">
                                          <p:val>
                                            <p:strVal val="1+#ppt_w/2"/>
                                          </p:val>
                                        </p:tav>
                                        <p:tav tm="100000">
                                          <p:val>
                                            <p:strVal val="#ppt_x"/>
                                          </p:val>
                                        </p:tav>
                                      </p:tavLst>
                                    </p:anim>
                                    <p:anim calcmode="lin" valueType="num">
                                      <p:cBhvr additive="base">
                                        <p:cTn id="37" dur="1000" fill="hold"/>
                                        <p:tgtEl>
                                          <p:spTgt spid="22"/>
                                        </p:tgtEl>
                                        <p:attrNameLst>
                                          <p:attrName>ppt_y</p:attrName>
                                        </p:attrNameLst>
                                      </p:cBhvr>
                                      <p:tavLst>
                                        <p:tav tm="0">
                                          <p:val>
                                            <p:strVal val="#ppt_y"/>
                                          </p:val>
                                        </p:tav>
                                        <p:tav tm="100000">
                                          <p:val>
                                            <p:strVal val="#ppt_y"/>
                                          </p:val>
                                        </p:tav>
                                      </p:tavLst>
                                    </p:anim>
                                  </p:childTnLst>
                                </p:cTn>
                              </p:par>
                              <p:par>
                                <p:cTn id="38" presetID="22" presetClass="entr" presetSubtype="8"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wipe(left)">
                                      <p:cBhvr>
                                        <p:cTn id="40"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0" grpId="0"/>
      <p:bldP spid="21" grpId="0"/>
      <p:bldP spid="22" grpId="0"/>
      <p:bldP spid="23" grpId="0" animBg="1"/>
      <p:bldP spid="24" grpId="0" animBg="1"/>
      <p:bldP spid="2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Straight Connector 51"/>
          <p:cNvCxnSpPr/>
          <p:nvPr/>
        </p:nvCxnSpPr>
        <p:spPr>
          <a:xfrm>
            <a:off x="6380323" y="4130821"/>
            <a:ext cx="0" cy="464499"/>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68"/>
          <p:cNvCxnSpPr>
            <a:stCxn id="123" idx="6"/>
          </p:cNvCxnSpPr>
          <p:nvPr/>
        </p:nvCxnSpPr>
        <p:spPr>
          <a:xfrm>
            <a:off x="5782863" y="2093073"/>
            <a:ext cx="94347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81"/>
          <p:cNvCxnSpPr>
            <a:endCxn id="93" idx="2"/>
          </p:cNvCxnSpPr>
          <p:nvPr/>
        </p:nvCxnSpPr>
        <p:spPr>
          <a:xfrm flipV="1">
            <a:off x="2598552" y="3797194"/>
            <a:ext cx="780909" cy="1644"/>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Elbow Connector 62"/>
          <p:cNvCxnSpPr>
            <a:stCxn id="88" idx="6"/>
          </p:cNvCxnSpPr>
          <p:nvPr/>
        </p:nvCxnSpPr>
        <p:spPr>
          <a:xfrm flipV="1">
            <a:off x="6111148" y="2788080"/>
            <a:ext cx="783412" cy="166776"/>
          </a:xfrm>
          <a:prstGeom prst="bentConnector3">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Elbow Connector 84"/>
          <p:cNvCxnSpPr>
            <a:endCxn id="82" idx="2"/>
          </p:cNvCxnSpPr>
          <p:nvPr/>
        </p:nvCxnSpPr>
        <p:spPr>
          <a:xfrm flipV="1">
            <a:off x="2263179" y="2954857"/>
            <a:ext cx="816222" cy="102854"/>
          </a:xfrm>
          <a:prstGeom prst="bentConnector3">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Elbow Connector 59"/>
          <p:cNvCxnSpPr>
            <a:stCxn id="116" idx="6"/>
          </p:cNvCxnSpPr>
          <p:nvPr/>
        </p:nvCxnSpPr>
        <p:spPr>
          <a:xfrm flipV="1">
            <a:off x="5782864" y="3524672"/>
            <a:ext cx="972268" cy="272522"/>
          </a:xfrm>
          <a:prstGeom prst="bentConnector3">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Elbow Connector 86"/>
          <p:cNvCxnSpPr/>
          <p:nvPr/>
        </p:nvCxnSpPr>
        <p:spPr>
          <a:xfrm flipV="1">
            <a:off x="2598552" y="2132481"/>
            <a:ext cx="783989" cy="218001"/>
          </a:xfrm>
          <a:prstGeom prst="bentConnector3">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 name="Elbow Connector 57"/>
          <p:cNvCxnSpPr/>
          <p:nvPr/>
        </p:nvCxnSpPr>
        <p:spPr>
          <a:xfrm rot="5400000" flipH="1" flipV="1">
            <a:off x="5415982" y="3511645"/>
            <a:ext cx="93972" cy="1776712"/>
          </a:xfrm>
          <a:prstGeom prst="bentConnector4">
            <a:avLst>
              <a:gd name="adj1" fmla="val -220011"/>
              <a:gd name="adj2" fmla="val 59334"/>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Elbow Connector 88"/>
          <p:cNvCxnSpPr>
            <a:endCxn id="59" idx="0"/>
          </p:cNvCxnSpPr>
          <p:nvPr/>
        </p:nvCxnSpPr>
        <p:spPr>
          <a:xfrm flipV="1">
            <a:off x="2863544" y="1425816"/>
            <a:ext cx="1711067" cy="180820"/>
          </a:xfrm>
          <a:prstGeom prst="bentConnector4">
            <a:avLst>
              <a:gd name="adj1" fmla="val 40308"/>
              <a:gd name="adj2" fmla="val 214339"/>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77"/>
          <p:cNvCxnSpPr/>
          <p:nvPr/>
        </p:nvCxnSpPr>
        <p:spPr>
          <a:xfrm>
            <a:off x="2863544" y="1374387"/>
            <a:ext cx="0" cy="464499"/>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 name="组合 27"/>
          <p:cNvGrpSpPr/>
          <p:nvPr/>
        </p:nvGrpSpPr>
        <p:grpSpPr>
          <a:xfrm>
            <a:off x="932305" y="1326939"/>
            <a:ext cx="1803491" cy="559393"/>
            <a:chOff x="1242914" y="1916832"/>
            <a:chExt cx="2404341" cy="745627"/>
          </a:xfrm>
        </p:grpSpPr>
        <p:sp>
          <p:nvSpPr>
            <p:cNvPr id="29" name="Content Placeholder 2"/>
            <p:cNvSpPr txBox="1">
              <a:spLocks/>
            </p:cNvSpPr>
            <p:nvPr/>
          </p:nvSpPr>
          <p:spPr>
            <a:xfrm>
              <a:off x="1242914" y="2141521"/>
              <a:ext cx="2404341" cy="52093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ts val="1350"/>
                </a:lnSpc>
                <a:buNone/>
                <a:defRPr/>
              </a:pPr>
              <a:r>
                <a:rPr lang="zh-CN" altLang="en-US" sz="900" kern="0" dirty="0">
                  <a:solidFill>
                    <a:schemeClr val="tx1">
                      <a:lumMod val="50000"/>
                      <a:lumOff val="50000"/>
                    </a:schemeClr>
                  </a:solidFill>
                  <a:latin typeface="微软雅黑" pitchFamily="34" charset="-122"/>
                  <a:ea typeface="微软雅黑" pitchFamily="34" charset="-122"/>
                  <a:cs typeface="+mn-ea"/>
                  <a:sym typeface="+mn-lt"/>
                </a:rPr>
                <a:t>点击输入详细的内容文本，点击输入详细的内容文本</a:t>
              </a:r>
              <a:endParaRPr lang="en-US" altLang="zh-CN" sz="900" kern="0" dirty="0">
                <a:solidFill>
                  <a:schemeClr val="tx1">
                    <a:lumMod val="50000"/>
                    <a:lumOff val="50000"/>
                  </a:schemeClr>
                </a:solidFill>
                <a:latin typeface="微软雅黑" pitchFamily="34" charset="-122"/>
                <a:ea typeface="微软雅黑" pitchFamily="34" charset="-122"/>
                <a:cs typeface="+mn-ea"/>
                <a:sym typeface="+mn-lt"/>
              </a:endParaRPr>
            </a:p>
          </p:txBody>
        </p:sp>
        <p:sp>
          <p:nvSpPr>
            <p:cNvPr id="30" name="TextBox 29"/>
            <p:cNvSpPr txBox="1"/>
            <p:nvPr/>
          </p:nvSpPr>
          <p:spPr>
            <a:xfrm>
              <a:off x="2170118" y="1916832"/>
              <a:ext cx="1477137" cy="369218"/>
            </a:xfrm>
            <a:prstGeom prst="rect">
              <a:avLst/>
            </a:prstGeom>
            <a:noFill/>
          </p:spPr>
          <p:txBody>
            <a:bodyPr wrap="none" rtlCol="0">
              <a:spAutoFit/>
            </a:bodyPr>
            <a:lstStyle/>
            <a:p>
              <a:pPr lvl="0" algn="ctr"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grpSp>
        <p:nvGrpSpPr>
          <p:cNvPr id="3" name="组合 30"/>
          <p:cNvGrpSpPr/>
          <p:nvPr/>
        </p:nvGrpSpPr>
        <p:grpSpPr>
          <a:xfrm>
            <a:off x="6466393" y="4083373"/>
            <a:ext cx="1816371" cy="559393"/>
            <a:chOff x="8429990" y="5590943"/>
            <a:chExt cx="2421513" cy="745627"/>
          </a:xfrm>
        </p:grpSpPr>
        <p:sp>
          <p:nvSpPr>
            <p:cNvPr id="32" name="Content Placeholder 2"/>
            <p:cNvSpPr txBox="1">
              <a:spLocks/>
            </p:cNvSpPr>
            <p:nvPr/>
          </p:nvSpPr>
          <p:spPr>
            <a:xfrm>
              <a:off x="8447161" y="5815632"/>
              <a:ext cx="2404342" cy="52093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ts val="1350"/>
                </a:lnSpc>
                <a:buNone/>
                <a:defRPr/>
              </a:pPr>
              <a:r>
                <a:rPr lang="zh-CN" altLang="en-US" sz="900" kern="0" dirty="0">
                  <a:solidFill>
                    <a:schemeClr val="tx1">
                      <a:lumMod val="50000"/>
                      <a:lumOff val="50000"/>
                    </a:schemeClr>
                  </a:solidFill>
                  <a:latin typeface="微软雅黑" pitchFamily="34" charset="-122"/>
                  <a:ea typeface="微软雅黑" pitchFamily="34" charset="-122"/>
                  <a:cs typeface="+mn-ea"/>
                  <a:sym typeface="+mn-lt"/>
                </a:rPr>
                <a:t>点击输入详细的内容文本，点击输入详细的内容文本。</a:t>
              </a:r>
              <a:endParaRPr lang="en-US" altLang="zh-CN" sz="900" kern="0" dirty="0">
                <a:solidFill>
                  <a:schemeClr val="tx1">
                    <a:lumMod val="50000"/>
                    <a:lumOff val="50000"/>
                  </a:schemeClr>
                </a:solidFill>
                <a:latin typeface="微软雅黑" pitchFamily="34" charset="-122"/>
                <a:ea typeface="微软雅黑" pitchFamily="34" charset="-122"/>
                <a:cs typeface="+mn-ea"/>
                <a:sym typeface="+mn-lt"/>
              </a:endParaRPr>
            </a:p>
          </p:txBody>
        </p:sp>
        <p:sp>
          <p:nvSpPr>
            <p:cNvPr id="33" name="TextBox 32"/>
            <p:cNvSpPr txBox="1"/>
            <p:nvPr/>
          </p:nvSpPr>
          <p:spPr>
            <a:xfrm>
              <a:off x="8429990" y="5590943"/>
              <a:ext cx="1477137" cy="369218"/>
            </a:xfrm>
            <a:prstGeom prst="rect">
              <a:avLst/>
            </a:prstGeom>
            <a:noFill/>
          </p:spPr>
          <p:txBody>
            <a:bodyPr wrap="none" rtlCol="0">
              <a:spAutoFit/>
            </a:bodyPr>
            <a:lstStyle/>
            <a:p>
              <a:pPr lvl="0" algn="ctr"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cxnSp>
        <p:nvCxnSpPr>
          <p:cNvPr id="34" name="Straight Connector 60"/>
          <p:cNvCxnSpPr/>
          <p:nvPr/>
        </p:nvCxnSpPr>
        <p:spPr>
          <a:xfrm>
            <a:off x="6760411" y="3319098"/>
            <a:ext cx="0" cy="464499"/>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78"/>
          <p:cNvCxnSpPr/>
          <p:nvPr/>
        </p:nvCxnSpPr>
        <p:spPr>
          <a:xfrm>
            <a:off x="2598551" y="2118232"/>
            <a:ext cx="0" cy="464499"/>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 name="组合 35"/>
          <p:cNvGrpSpPr/>
          <p:nvPr/>
        </p:nvGrpSpPr>
        <p:grpSpPr>
          <a:xfrm>
            <a:off x="724848" y="2070784"/>
            <a:ext cx="1803491" cy="559393"/>
            <a:chOff x="1136962" y="2908319"/>
            <a:chExt cx="2404343" cy="745627"/>
          </a:xfrm>
        </p:grpSpPr>
        <p:sp>
          <p:nvSpPr>
            <p:cNvPr id="37" name="Content Placeholder 2"/>
            <p:cNvSpPr txBox="1">
              <a:spLocks/>
            </p:cNvSpPr>
            <p:nvPr/>
          </p:nvSpPr>
          <p:spPr>
            <a:xfrm>
              <a:off x="1136962" y="3133008"/>
              <a:ext cx="2404343" cy="52093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ts val="1350"/>
                </a:lnSpc>
                <a:buNone/>
                <a:defRPr/>
              </a:pPr>
              <a:r>
                <a:rPr lang="zh-CN" altLang="en-US" sz="900" kern="0" dirty="0">
                  <a:solidFill>
                    <a:schemeClr val="tx1">
                      <a:lumMod val="50000"/>
                      <a:lumOff val="50000"/>
                    </a:schemeClr>
                  </a:solidFill>
                  <a:latin typeface="微软雅黑" pitchFamily="34" charset="-122"/>
                  <a:ea typeface="微软雅黑" pitchFamily="34" charset="-122"/>
                  <a:cs typeface="+mn-ea"/>
                  <a:sym typeface="+mn-lt"/>
                </a:rPr>
                <a:t>点击输入详细的内容文本，点击输入详细的内容文本</a:t>
              </a:r>
              <a:endParaRPr lang="en-US" altLang="zh-CN" sz="900" kern="0" dirty="0">
                <a:solidFill>
                  <a:schemeClr val="tx1">
                    <a:lumMod val="50000"/>
                    <a:lumOff val="50000"/>
                  </a:schemeClr>
                </a:solidFill>
                <a:latin typeface="微软雅黑" pitchFamily="34" charset="-122"/>
                <a:ea typeface="微软雅黑" pitchFamily="34" charset="-122"/>
                <a:cs typeface="+mn-ea"/>
                <a:sym typeface="+mn-lt"/>
              </a:endParaRPr>
            </a:p>
          </p:txBody>
        </p:sp>
        <p:sp>
          <p:nvSpPr>
            <p:cNvPr id="38" name="TextBox 37"/>
            <p:cNvSpPr txBox="1"/>
            <p:nvPr/>
          </p:nvSpPr>
          <p:spPr>
            <a:xfrm>
              <a:off x="2064167" y="2908319"/>
              <a:ext cx="1477138" cy="369218"/>
            </a:xfrm>
            <a:prstGeom prst="rect">
              <a:avLst/>
            </a:prstGeom>
            <a:noFill/>
          </p:spPr>
          <p:txBody>
            <a:bodyPr wrap="none" rtlCol="0">
              <a:spAutoFit/>
            </a:bodyPr>
            <a:lstStyle/>
            <a:p>
              <a:pPr lvl="0" algn="ctr"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grpSp>
        <p:nvGrpSpPr>
          <p:cNvPr id="5" name="组合 38"/>
          <p:cNvGrpSpPr/>
          <p:nvPr/>
        </p:nvGrpSpPr>
        <p:grpSpPr>
          <a:xfrm>
            <a:off x="6843392" y="3271772"/>
            <a:ext cx="1803492" cy="559393"/>
            <a:chOff x="9123337" y="4509142"/>
            <a:chExt cx="2404344" cy="745627"/>
          </a:xfrm>
        </p:grpSpPr>
        <p:sp>
          <p:nvSpPr>
            <p:cNvPr id="40" name="Content Placeholder 2"/>
            <p:cNvSpPr txBox="1">
              <a:spLocks/>
            </p:cNvSpPr>
            <p:nvPr/>
          </p:nvSpPr>
          <p:spPr>
            <a:xfrm>
              <a:off x="9123338" y="4733831"/>
              <a:ext cx="2404343" cy="52093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ts val="1350"/>
                </a:lnSpc>
                <a:buNone/>
                <a:defRPr/>
              </a:pPr>
              <a:r>
                <a:rPr lang="zh-CN" altLang="en-US" sz="900" kern="0" dirty="0">
                  <a:solidFill>
                    <a:schemeClr val="tx1">
                      <a:lumMod val="50000"/>
                      <a:lumOff val="50000"/>
                    </a:schemeClr>
                  </a:solidFill>
                  <a:latin typeface="微软雅黑" pitchFamily="34" charset="-122"/>
                  <a:ea typeface="微软雅黑" pitchFamily="34" charset="-122"/>
                  <a:cs typeface="+mn-ea"/>
                  <a:sym typeface="+mn-lt"/>
                </a:rPr>
                <a:t>点击输入详细的内容文本，点击输入详细的内容文本。</a:t>
              </a:r>
              <a:endParaRPr lang="en-US" altLang="zh-CN" sz="900" kern="0" dirty="0">
                <a:solidFill>
                  <a:schemeClr val="tx1">
                    <a:lumMod val="50000"/>
                    <a:lumOff val="50000"/>
                  </a:schemeClr>
                </a:solidFill>
                <a:latin typeface="微软雅黑" pitchFamily="34" charset="-122"/>
                <a:ea typeface="微软雅黑" pitchFamily="34" charset="-122"/>
                <a:cs typeface="+mn-ea"/>
                <a:sym typeface="+mn-lt"/>
              </a:endParaRPr>
            </a:p>
          </p:txBody>
        </p:sp>
        <p:sp>
          <p:nvSpPr>
            <p:cNvPr id="41" name="TextBox 40"/>
            <p:cNvSpPr txBox="1"/>
            <p:nvPr/>
          </p:nvSpPr>
          <p:spPr>
            <a:xfrm>
              <a:off x="9123337" y="4509142"/>
              <a:ext cx="1477137" cy="369218"/>
            </a:xfrm>
            <a:prstGeom prst="rect">
              <a:avLst/>
            </a:prstGeom>
            <a:noFill/>
          </p:spPr>
          <p:txBody>
            <a:bodyPr wrap="none" rtlCol="0">
              <a:spAutoFit/>
            </a:bodyPr>
            <a:lstStyle/>
            <a:p>
              <a:pPr lvl="0" algn="ctr"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cxnSp>
        <p:nvCxnSpPr>
          <p:cNvPr id="42" name="Straight Connector 63"/>
          <p:cNvCxnSpPr/>
          <p:nvPr/>
        </p:nvCxnSpPr>
        <p:spPr>
          <a:xfrm>
            <a:off x="6894560" y="2555830"/>
            <a:ext cx="0" cy="464499"/>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79"/>
          <p:cNvCxnSpPr/>
          <p:nvPr/>
        </p:nvCxnSpPr>
        <p:spPr>
          <a:xfrm>
            <a:off x="2263180" y="2825462"/>
            <a:ext cx="0" cy="464499"/>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6" name="组合 43"/>
          <p:cNvGrpSpPr/>
          <p:nvPr/>
        </p:nvGrpSpPr>
        <p:grpSpPr>
          <a:xfrm>
            <a:off x="395536" y="2882022"/>
            <a:ext cx="1803491" cy="566514"/>
            <a:chOff x="697937" y="3841509"/>
            <a:chExt cx="2404342" cy="755119"/>
          </a:xfrm>
        </p:grpSpPr>
        <p:sp>
          <p:nvSpPr>
            <p:cNvPr id="45" name="Content Placeholder 2"/>
            <p:cNvSpPr txBox="1">
              <a:spLocks/>
            </p:cNvSpPr>
            <p:nvPr/>
          </p:nvSpPr>
          <p:spPr>
            <a:xfrm>
              <a:off x="697937" y="4075690"/>
              <a:ext cx="2404342" cy="52093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ts val="1350"/>
                </a:lnSpc>
                <a:buNone/>
                <a:defRPr/>
              </a:pPr>
              <a:r>
                <a:rPr lang="zh-CN" altLang="en-US" sz="900" kern="0" dirty="0">
                  <a:solidFill>
                    <a:schemeClr val="tx1">
                      <a:lumMod val="50000"/>
                      <a:lumOff val="50000"/>
                    </a:schemeClr>
                  </a:solidFill>
                  <a:latin typeface="微软雅黑" pitchFamily="34" charset="-122"/>
                  <a:ea typeface="微软雅黑" pitchFamily="34" charset="-122"/>
                  <a:cs typeface="+mn-ea"/>
                  <a:sym typeface="+mn-lt"/>
                </a:rPr>
                <a:t>点击输入详细的内容文本，点击输入详细的内容文本</a:t>
              </a:r>
              <a:endParaRPr lang="en-US" altLang="zh-CN" sz="900" kern="0" dirty="0">
                <a:solidFill>
                  <a:schemeClr val="tx1">
                    <a:lumMod val="50000"/>
                    <a:lumOff val="50000"/>
                  </a:schemeClr>
                </a:solidFill>
                <a:latin typeface="微软雅黑" pitchFamily="34" charset="-122"/>
                <a:ea typeface="微软雅黑" pitchFamily="34" charset="-122"/>
                <a:cs typeface="+mn-ea"/>
                <a:sym typeface="+mn-lt"/>
              </a:endParaRPr>
            </a:p>
          </p:txBody>
        </p:sp>
        <p:sp>
          <p:nvSpPr>
            <p:cNvPr id="46" name="TextBox 45"/>
            <p:cNvSpPr txBox="1"/>
            <p:nvPr/>
          </p:nvSpPr>
          <p:spPr>
            <a:xfrm>
              <a:off x="1625142" y="3841509"/>
              <a:ext cx="1477137" cy="369218"/>
            </a:xfrm>
            <a:prstGeom prst="rect">
              <a:avLst/>
            </a:prstGeom>
            <a:noFill/>
          </p:spPr>
          <p:txBody>
            <a:bodyPr wrap="none" rtlCol="0">
              <a:spAutoFit/>
            </a:bodyPr>
            <a:lstStyle/>
            <a:p>
              <a:pPr lvl="0" algn="ctr"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grpSp>
        <p:nvGrpSpPr>
          <p:cNvPr id="7" name="组合 46"/>
          <p:cNvGrpSpPr/>
          <p:nvPr/>
        </p:nvGrpSpPr>
        <p:grpSpPr>
          <a:xfrm>
            <a:off x="6980977" y="2508383"/>
            <a:ext cx="1803491" cy="559393"/>
            <a:chOff x="9116018" y="3491604"/>
            <a:chExt cx="2404343" cy="745627"/>
          </a:xfrm>
        </p:grpSpPr>
        <p:sp>
          <p:nvSpPr>
            <p:cNvPr id="48" name="Content Placeholder 2"/>
            <p:cNvSpPr txBox="1">
              <a:spLocks/>
            </p:cNvSpPr>
            <p:nvPr/>
          </p:nvSpPr>
          <p:spPr>
            <a:xfrm>
              <a:off x="9116019" y="3716293"/>
              <a:ext cx="2404342" cy="52093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ts val="1350"/>
                </a:lnSpc>
                <a:buNone/>
                <a:defRPr/>
              </a:pPr>
              <a:r>
                <a:rPr lang="zh-CN" altLang="en-US" sz="900" kern="0" dirty="0">
                  <a:solidFill>
                    <a:schemeClr val="tx1">
                      <a:lumMod val="50000"/>
                      <a:lumOff val="50000"/>
                    </a:schemeClr>
                  </a:solidFill>
                  <a:latin typeface="微软雅黑" pitchFamily="34" charset="-122"/>
                  <a:ea typeface="微软雅黑" pitchFamily="34" charset="-122"/>
                  <a:cs typeface="+mn-ea"/>
                  <a:sym typeface="+mn-lt"/>
                </a:rPr>
                <a:t>点击输入详细的内容文本，点击输入详细的内容文本。</a:t>
              </a:r>
              <a:endParaRPr lang="en-US" altLang="zh-CN" sz="900" kern="0" dirty="0">
                <a:solidFill>
                  <a:schemeClr val="tx1">
                    <a:lumMod val="50000"/>
                    <a:lumOff val="50000"/>
                  </a:schemeClr>
                </a:solidFill>
                <a:latin typeface="微软雅黑" pitchFamily="34" charset="-122"/>
                <a:ea typeface="微软雅黑" pitchFamily="34" charset="-122"/>
                <a:cs typeface="+mn-ea"/>
                <a:sym typeface="+mn-lt"/>
              </a:endParaRPr>
            </a:p>
          </p:txBody>
        </p:sp>
        <p:sp>
          <p:nvSpPr>
            <p:cNvPr id="49" name="TextBox 48"/>
            <p:cNvSpPr txBox="1"/>
            <p:nvPr/>
          </p:nvSpPr>
          <p:spPr>
            <a:xfrm>
              <a:off x="9116018" y="3491604"/>
              <a:ext cx="1477137" cy="369218"/>
            </a:xfrm>
            <a:prstGeom prst="rect">
              <a:avLst/>
            </a:prstGeom>
            <a:noFill/>
          </p:spPr>
          <p:txBody>
            <a:bodyPr wrap="none" rtlCol="0">
              <a:spAutoFit/>
            </a:bodyPr>
            <a:lstStyle/>
            <a:p>
              <a:pPr lvl="0" algn="ctr"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cxnSp>
        <p:nvCxnSpPr>
          <p:cNvPr id="50" name="Straight Connector 66"/>
          <p:cNvCxnSpPr/>
          <p:nvPr/>
        </p:nvCxnSpPr>
        <p:spPr>
          <a:xfrm>
            <a:off x="6726333" y="1875289"/>
            <a:ext cx="0" cy="464499"/>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80"/>
          <p:cNvCxnSpPr/>
          <p:nvPr/>
        </p:nvCxnSpPr>
        <p:spPr>
          <a:xfrm>
            <a:off x="2598551" y="3577086"/>
            <a:ext cx="0" cy="464499"/>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 name="组合 51"/>
          <p:cNvGrpSpPr/>
          <p:nvPr/>
        </p:nvGrpSpPr>
        <p:grpSpPr>
          <a:xfrm>
            <a:off x="724847" y="3516884"/>
            <a:ext cx="1803491" cy="559393"/>
            <a:chOff x="1136962" y="4835857"/>
            <a:chExt cx="2404342" cy="745627"/>
          </a:xfrm>
        </p:grpSpPr>
        <p:sp>
          <p:nvSpPr>
            <p:cNvPr id="53" name="Content Placeholder 2"/>
            <p:cNvSpPr txBox="1">
              <a:spLocks/>
            </p:cNvSpPr>
            <p:nvPr/>
          </p:nvSpPr>
          <p:spPr>
            <a:xfrm>
              <a:off x="1136962" y="5060546"/>
              <a:ext cx="2404342" cy="52093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ts val="1350"/>
                </a:lnSpc>
                <a:buNone/>
                <a:defRPr/>
              </a:pPr>
              <a:r>
                <a:rPr lang="zh-CN" altLang="en-US" sz="900" kern="0" dirty="0">
                  <a:solidFill>
                    <a:schemeClr val="tx1">
                      <a:lumMod val="50000"/>
                      <a:lumOff val="50000"/>
                    </a:schemeClr>
                  </a:solidFill>
                  <a:latin typeface="微软雅黑" pitchFamily="34" charset="-122"/>
                  <a:ea typeface="微软雅黑" pitchFamily="34" charset="-122"/>
                  <a:cs typeface="+mn-ea"/>
                  <a:sym typeface="+mn-lt"/>
                </a:rPr>
                <a:t>点击输入详细的内容文本，点击输入详细的内容文本</a:t>
              </a:r>
              <a:endParaRPr lang="en-US" altLang="zh-CN" sz="900" kern="0" dirty="0">
                <a:solidFill>
                  <a:schemeClr val="tx1">
                    <a:lumMod val="50000"/>
                    <a:lumOff val="50000"/>
                  </a:schemeClr>
                </a:solidFill>
                <a:latin typeface="微软雅黑" pitchFamily="34" charset="-122"/>
                <a:ea typeface="微软雅黑" pitchFamily="34" charset="-122"/>
                <a:cs typeface="+mn-ea"/>
                <a:sym typeface="+mn-lt"/>
              </a:endParaRPr>
            </a:p>
          </p:txBody>
        </p:sp>
        <p:sp>
          <p:nvSpPr>
            <p:cNvPr id="54" name="TextBox 53"/>
            <p:cNvSpPr txBox="1"/>
            <p:nvPr/>
          </p:nvSpPr>
          <p:spPr>
            <a:xfrm>
              <a:off x="2064167" y="4835857"/>
              <a:ext cx="1477137" cy="369218"/>
            </a:xfrm>
            <a:prstGeom prst="rect">
              <a:avLst/>
            </a:prstGeom>
            <a:noFill/>
          </p:spPr>
          <p:txBody>
            <a:bodyPr wrap="none" rtlCol="0">
              <a:spAutoFit/>
            </a:bodyPr>
            <a:lstStyle/>
            <a:p>
              <a:pPr lvl="0" algn="ctr"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grpSp>
        <p:nvGrpSpPr>
          <p:cNvPr id="9" name="组合 54"/>
          <p:cNvGrpSpPr/>
          <p:nvPr/>
        </p:nvGrpSpPr>
        <p:grpSpPr>
          <a:xfrm>
            <a:off x="6812347" y="1824181"/>
            <a:ext cx="1803491" cy="559393"/>
            <a:chOff x="8891207" y="2579616"/>
            <a:chExt cx="2404343" cy="745627"/>
          </a:xfrm>
        </p:grpSpPr>
        <p:sp>
          <p:nvSpPr>
            <p:cNvPr id="56" name="Content Placeholder 2"/>
            <p:cNvSpPr txBox="1">
              <a:spLocks/>
            </p:cNvSpPr>
            <p:nvPr/>
          </p:nvSpPr>
          <p:spPr>
            <a:xfrm>
              <a:off x="8891208" y="2804305"/>
              <a:ext cx="2404342" cy="52093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ts val="1350"/>
                </a:lnSpc>
                <a:buNone/>
                <a:defRPr/>
              </a:pPr>
              <a:r>
                <a:rPr lang="zh-CN" altLang="en-US" sz="900" kern="0" dirty="0">
                  <a:solidFill>
                    <a:schemeClr val="tx1">
                      <a:lumMod val="50000"/>
                      <a:lumOff val="50000"/>
                    </a:schemeClr>
                  </a:solidFill>
                  <a:latin typeface="微软雅黑" pitchFamily="34" charset="-122"/>
                  <a:ea typeface="微软雅黑" pitchFamily="34" charset="-122"/>
                  <a:cs typeface="+mn-ea"/>
                  <a:sym typeface="+mn-lt"/>
                </a:rPr>
                <a:t>点击输入详细的内容文本，点击输入详细的内容文本。</a:t>
              </a:r>
              <a:endParaRPr lang="en-US" altLang="zh-CN" sz="900" kern="0" dirty="0">
                <a:solidFill>
                  <a:schemeClr val="tx1">
                    <a:lumMod val="50000"/>
                    <a:lumOff val="50000"/>
                  </a:schemeClr>
                </a:solidFill>
                <a:latin typeface="微软雅黑" pitchFamily="34" charset="-122"/>
                <a:ea typeface="微软雅黑" pitchFamily="34" charset="-122"/>
                <a:cs typeface="+mn-ea"/>
                <a:sym typeface="+mn-lt"/>
              </a:endParaRPr>
            </a:p>
          </p:txBody>
        </p:sp>
        <p:sp>
          <p:nvSpPr>
            <p:cNvPr id="57" name="TextBox 56"/>
            <p:cNvSpPr txBox="1"/>
            <p:nvPr/>
          </p:nvSpPr>
          <p:spPr>
            <a:xfrm>
              <a:off x="8891207" y="2579616"/>
              <a:ext cx="1477137" cy="369218"/>
            </a:xfrm>
            <a:prstGeom prst="rect">
              <a:avLst/>
            </a:prstGeom>
            <a:noFill/>
          </p:spPr>
          <p:txBody>
            <a:bodyPr wrap="none" rtlCol="0">
              <a:spAutoFit/>
            </a:bodyPr>
            <a:lstStyle/>
            <a:p>
              <a:pPr lvl="0" algn="ctr"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grpSp>
        <p:nvGrpSpPr>
          <p:cNvPr id="10" name="组合 57"/>
          <p:cNvGrpSpPr/>
          <p:nvPr/>
        </p:nvGrpSpPr>
        <p:grpSpPr>
          <a:xfrm>
            <a:off x="4242947" y="1425816"/>
            <a:ext cx="663330" cy="667255"/>
            <a:chOff x="5656526" y="2048627"/>
            <a:chExt cx="884325" cy="889399"/>
          </a:xfrm>
        </p:grpSpPr>
        <p:sp>
          <p:nvSpPr>
            <p:cNvPr id="59" name="Oval 5"/>
            <p:cNvSpPr/>
            <p:nvPr/>
          </p:nvSpPr>
          <p:spPr>
            <a:xfrm>
              <a:off x="5656526" y="2048627"/>
              <a:ext cx="884325" cy="889399"/>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6600" dirty="0">
                <a:solidFill>
                  <a:schemeClr val="bg1">
                    <a:lumMod val="50000"/>
                  </a:schemeClr>
                </a:solidFill>
                <a:cs typeface="+mn-ea"/>
                <a:sym typeface="+mn-lt"/>
              </a:endParaRPr>
            </a:p>
          </p:txBody>
        </p:sp>
        <p:grpSp>
          <p:nvGrpSpPr>
            <p:cNvPr id="11" name="Group 99"/>
            <p:cNvGrpSpPr/>
            <p:nvPr/>
          </p:nvGrpSpPr>
          <p:grpSpPr>
            <a:xfrm>
              <a:off x="5915685" y="2322835"/>
              <a:ext cx="380500" cy="367529"/>
              <a:chOff x="5099140" y="1309474"/>
              <a:chExt cx="439257" cy="424283"/>
            </a:xfrm>
            <a:solidFill>
              <a:schemeClr val="bg1"/>
            </a:solidFill>
          </p:grpSpPr>
          <p:sp>
            <p:nvSpPr>
              <p:cNvPr id="61" name="Rectangle 18"/>
              <p:cNvSpPr>
                <a:spLocks noChangeArrowheads="1"/>
              </p:cNvSpPr>
              <p:nvPr/>
            </p:nvSpPr>
            <p:spPr bwMode="auto">
              <a:xfrm>
                <a:off x="5256374" y="1479187"/>
                <a:ext cx="47421"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62" name="Rectangle 19"/>
              <p:cNvSpPr>
                <a:spLocks noChangeArrowheads="1"/>
              </p:cNvSpPr>
              <p:nvPr/>
            </p:nvSpPr>
            <p:spPr bwMode="auto">
              <a:xfrm>
                <a:off x="5331247" y="1479187"/>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63" name="Rectangle 20"/>
              <p:cNvSpPr>
                <a:spLocks noChangeArrowheads="1"/>
              </p:cNvSpPr>
              <p:nvPr/>
            </p:nvSpPr>
            <p:spPr bwMode="auto">
              <a:xfrm>
                <a:off x="5408617" y="1479187"/>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64" name="Rectangle 21"/>
              <p:cNvSpPr>
                <a:spLocks noChangeArrowheads="1"/>
              </p:cNvSpPr>
              <p:nvPr/>
            </p:nvSpPr>
            <p:spPr bwMode="auto">
              <a:xfrm>
                <a:off x="5256374" y="1546573"/>
                <a:ext cx="47421"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65" name="Rectangle 22"/>
              <p:cNvSpPr>
                <a:spLocks noChangeArrowheads="1"/>
              </p:cNvSpPr>
              <p:nvPr/>
            </p:nvSpPr>
            <p:spPr bwMode="auto">
              <a:xfrm>
                <a:off x="5331247"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66" name="Rectangle 23"/>
              <p:cNvSpPr>
                <a:spLocks noChangeArrowheads="1"/>
              </p:cNvSpPr>
              <p:nvPr/>
            </p:nvSpPr>
            <p:spPr bwMode="auto">
              <a:xfrm>
                <a:off x="5408617"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67" name="Rectangle 24"/>
              <p:cNvSpPr>
                <a:spLocks noChangeArrowheads="1"/>
              </p:cNvSpPr>
              <p:nvPr/>
            </p:nvSpPr>
            <p:spPr bwMode="auto">
              <a:xfrm>
                <a:off x="5256374" y="1618951"/>
                <a:ext cx="47421"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68" name="Rectangle 25"/>
              <p:cNvSpPr>
                <a:spLocks noChangeArrowheads="1"/>
              </p:cNvSpPr>
              <p:nvPr/>
            </p:nvSpPr>
            <p:spPr bwMode="auto">
              <a:xfrm>
                <a:off x="5179005"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69" name="Rectangle 26"/>
              <p:cNvSpPr>
                <a:spLocks noChangeArrowheads="1"/>
              </p:cNvSpPr>
              <p:nvPr/>
            </p:nvSpPr>
            <p:spPr bwMode="auto">
              <a:xfrm>
                <a:off x="5179005"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70" name="Rectangle 27"/>
              <p:cNvSpPr>
                <a:spLocks noChangeArrowheads="1"/>
              </p:cNvSpPr>
              <p:nvPr/>
            </p:nvSpPr>
            <p:spPr bwMode="auto">
              <a:xfrm>
                <a:off x="5331247"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71" name="Rectangle 28"/>
              <p:cNvSpPr>
                <a:spLocks noChangeArrowheads="1"/>
              </p:cNvSpPr>
              <p:nvPr/>
            </p:nvSpPr>
            <p:spPr bwMode="auto">
              <a:xfrm>
                <a:off x="5408617"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72" name="Freeform 29"/>
              <p:cNvSpPr>
                <a:spLocks noEditPoints="1"/>
              </p:cNvSpPr>
              <p:nvPr/>
            </p:nvSpPr>
            <p:spPr bwMode="auto">
              <a:xfrm>
                <a:off x="5099140" y="1339424"/>
                <a:ext cx="439257" cy="394333"/>
              </a:xfrm>
              <a:custGeom>
                <a:avLst/>
                <a:gdLst>
                  <a:gd name="T0" fmla="*/ 174 w 176"/>
                  <a:gd name="T1" fmla="*/ 0 h 158"/>
                  <a:gd name="T2" fmla="*/ 150 w 176"/>
                  <a:gd name="T3" fmla="*/ 0 h 158"/>
                  <a:gd name="T4" fmla="*/ 150 w 176"/>
                  <a:gd name="T5" fmla="*/ 16 h 158"/>
                  <a:gd name="T6" fmla="*/ 126 w 176"/>
                  <a:gd name="T7" fmla="*/ 16 h 158"/>
                  <a:gd name="T8" fmla="*/ 126 w 176"/>
                  <a:gd name="T9" fmla="*/ 0 h 158"/>
                  <a:gd name="T10" fmla="*/ 52 w 176"/>
                  <a:gd name="T11" fmla="*/ 0 h 158"/>
                  <a:gd name="T12" fmla="*/ 52 w 176"/>
                  <a:gd name="T13" fmla="*/ 16 h 158"/>
                  <a:gd name="T14" fmla="*/ 28 w 176"/>
                  <a:gd name="T15" fmla="*/ 16 h 158"/>
                  <a:gd name="T16" fmla="*/ 28 w 176"/>
                  <a:gd name="T17" fmla="*/ 0 h 158"/>
                  <a:gd name="T18" fmla="*/ 0 w 176"/>
                  <a:gd name="T19" fmla="*/ 0 h 158"/>
                  <a:gd name="T20" fmla="*/ 0 w 176"/>
                  <a:gd name="T21" fmla="*/ 158 h 158"/>
                  <a:gd name="T22" fmla="*/ 13 w 176"/>
                  <a:gd name="T23" fmla="*/ 158 h 158"/>
                  <a:gd name="T24" fmla="*/ 162 w 176"/>
                  <a:gd name="T25" fmla="*/ 158 h 158"/>
                  <a:gd name="T26" fmla="*/ 176 w 176"/>
                  <a:gd name="T27" fmla="*/ 158 h 158"/>
                  <a:gd name="T28" fmla="*/ 174 w 176"/>
                  <a:gd name="T29" fmla="*/ 0 h 158"/>
                  <a:gd name="T30" fmla="*/ 162 w 176"/>
                  <a:gd name="T31" fmla="*/ 144 h 158"/>
                  <a:gd name="T32" fmla="*/ 13 w 176"/>
                  <a:gd name="T33" fmla="*/ 144 h 158"/>
                  <a:gd name="T34" fmla="*/ 13 w 176"/>
                  <a:gd name="T35" fmla="*/ 44 h 158"/>
                  <a:gd name="T36" fmla="*/ 162 w 176"/>
                  <a:gd name="T37" fmla="*/ 44 h 158"/>
                  <a:gd name="T38" fmla="*/ 162 w 176"/>
                  <a:gd name="T39" fmla="*/ 14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73" name="Rectangle 30"/>
              <p:cNvSpPr>
                <a:spLocks noChangeArrowheads="1"/>
              </p:cNvSpPr>
              <p:nvPr/>
            </p:nvSpPr>
            <p:spPr bwMode="auto">
              <a:xfrm>
                <a:off x="5181500" y="1309474"/>
                <a:ext cx="37438" cy="59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74" name="Rectangle 31"/>
              <p:cNvSpPr>
                <a:spLocks noChangeArrowheads="1"/>
              </p:cNvSpPr>
              <p:nvPr/>
            </p:nvSpPr>
            <p:spPr bwMode="auto">
              <a:xfrm>
                <a:off x="5428583" y="1309474"/>
                <a:ext cx="34941" cy="59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grpSp>
      </p:grpSp>
      <p:grpSp>
        <p:nvGrpSpPr>
          <p:cNvPr id="12" name="组合 74"/>
          <p:cNvGrpSpPr/>
          <p:nvPr/>
        </p:nvGrpSpPr>
        <p:grpSpPr>
          <a:xfrm>
            <a:off x="3375575" y="1770251"/>
            <a:ext cx="663330" cy="667255"/>
            <a:chOff x="4500180" y="2507731"/>
            <a:chExt cx="884325" cy="889399"/>
          </a:xfrm>
        </p:grpSpPr>
        <p:sp>
          <p:nvSpPr>
            <p:cNvPr id="76" name="Oval 10"/>
            <p:cNvSpPr/>
            <p:nvPr/>
          </p:nvSpPr>
          <p:spPr>
            <a:xfrm>
              <a:off x="4500180" y="2507731"/>
              <a:ext cx="884325" cy="889399"/>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6600" dirty="0">
                <a:solidFill>
                  <a:schemeClr val="bg1">
                    <a:lumMod val="50000"/>
                  </a:schemeClr>
                </a:solidFill>
                <a:cs typeface="+mn-ea"/>
                <a:sym typeface="+mn-lt"/>
              </a:endParaRPr>
            </a:p>
          </p:txBody>
        </p:sp>
        <p:grpSp>
          <p:nvGrpSpPr>
            <p:cNvPr id="13" name="Group 114"/>
            <p:cNvGrpSpPr/>
            <p:nvPr/>
          </p:nvGrpSpPr>
          <p:grpSpPr>
            <a:xfrm>
              <a:off x="4718531" y="2704856"/>
              <a:ext cx="457320" cy="466345"/>
              <a:chOff x="7160655" y="2178006"/>
              <a:chExt cx="379359" cy="386846"/>
            </a:xfrm>
            <a:solidFill>
              <a:schemeClr val="bg1"/>
            </a:solidFill>
          </p:grpSpPr>
          <p:sp>
            <p:nvSpPr>
              <p:cNvPr id="78"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79"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80"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grpSp>
      </p:grpSp>
      <p:grpSp>
        <p:nvGrpSpPr>
          <p:cNvPr id="14" name="组合 80"/>
          <p:cNvGrpSpPr/>
          <p:nvPr/>
        </p:nvGrpSpPr>
        <p:grpSpPr>
          <a:xfrm>
            <a:off x="3079402" y="2621228"/>
            <a:ext cx="663330" cy="667255"/>
            <a:chOff x="4105334" y="3642018"/>
            <a:chExt cx="884325" cy="889399"/>
          </a:xfrm>
        </p:grpSpPr>
        <p:sp>
          <p:nvSpPr>
            <p:cNvPr id="82" name="Oval 9"/>
            <p:cNvSpPr/>
            <p:nvPr/>
          </p:nvSpPr>
          <p:spPr>
            <a:xfrm>
              <a:off x="4105334" y="3642018"/>
              <a:ext cx="884325" cy="889399"/>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6600" dirty="0">
                <a:solidFill>
                  <a:schemeClr val="bg1">
                    <a:lumMod val="50000"/>
                  </a:schemeClr>
                </a:solidFill>
                <a:cs typeface="+mn-ea"/>
                <a:sym typeface="+mn-lt"/>
              </a:endParaRPr>
            </a:p>
          </p:txBody>
        </p:sp>
        <p:grpSp>
          <p:nvGrpSpPr>
            <p:cNvPr id="15" name="Group 118"/>
            <p:cNvGrpSpPr/>
            <p:nvPr/>
          </p:nvGrpSpPr>
          <p:grpSpPr>
            <a:xfrm>
              <a:off x="4302288" y="3841509"/>
              <a:ext cx="490415" cy="490415"/>
              <a:chOff x="6352022" y="2360197"/>
              <a:chExt cx="406813" cy="406813"/>
            </a:xfrm>
            <a:solidFill>
              <a:schemeClr val="bg1"/>
            </a:solidFill>
          </p:grpSpPr>
          <p:sp>
            <p:nvSpPr>
              <p:cNvPr id="84" name="Freeform 39"/>
              <p:cNvSpPr>
                <a:spLocks noEditPoints="1"/>
              </p:cNvSpPr>
              <p:nvPr/>
            </p:nvSpPr>
            <p:spPr bwMode="auto">
              <a:xfrm>
                <a:off x="6352022" y="2360197"/>
                <a:ext cx="406813" cy="406813"/>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5 w 122"/>
                  <a:gd name="T11" fmla="*/ 109 h 122"/>
                  <a:gd name="T12" fmla="*/ 65 w 122"/>
                  <a:gd name="T13" fmla="*/ 102 h 122"/>
                  <a:gd name="T14" fmla="*/ 58 w 122"/>
                  <a:gd name="T15" fmla="*/ 102 h 122"/>
                  <a:gd name="T16" fmla="*/ 58 w 122"/>
                  <a:gd name="T17" fmla="*/ 109 h 122"/>
                  <a:gd name="T18" fmla="*/ 30 w 122"/>
                  <a:gd name="T19" fmla="*/ 97 h 122"/>
                  <a:gd name="T20" fmla="*/ 29 w 122"/>
                  <a:gd name="T21" fmla="*/ 97 h 122"/>
                  <a:gd name="T22" fmla="*/ 27 w 122"/>
                  <a:gd name="T23" fmla="*/ 95 h 122"/>
                  <a:gd name="T24" fmla="*/ 25 w 122"/>
                  <a:gd name="T25" fmla="*/ 93 h 122"/>
                  <a:gd name="T26" fmla="*/ 25 w 122"/>
                  <a:gd name="T27" fmla="*/ 92 h 122"/>
                  <a:gd name="T28" fmla="*/ 13 w 122"/>
                  <a:gd name="T29" fmla="*/ 64 h 122"/>
                  <a:gd name="T30" fmla="*/ 20 w 122"/>
                  <a:gd name="T31" fmla="*/ 64 h 122"/>
                  <a:gd name="T32" fmla="*/ 20 w 122"/>
                  <a:gd name="T33" fmla="*/ 57 h 122"/>
                  <a:gd name="T34" fmla="*/ 13 w 122"/>
                  <a:gd name="T35" fmla="*/ 57 h 122"/>
                  <a:gd name="T36" fmla="*/ 58 w 122"/>
                  <a:gd name="T37" fmla="*/ 13 h 122"/>
                  <a:gd name="T38" fmla="*/ 58 w 122"/>
                  <a:gd name="T39" fmla="*/ 20 h 122"/>
                  <a:gd name="T40" fmla="*/ 65 w 122"/>
                  <a:gd name="T41" fmla="*/ 20 h 122"/>
                  <a:gd name="T42" fmla="*/ 65 w 122"/>
                  <a:gd name="T43" fmla="*/ 13 h 122"/>
                  <a:gd name="T44" fmla="*/ 83 w 122"/>
                  <a:gd name="T45" fmla="*/ 18 h 122"/>
                  <a:gd name="T46" fmla="*/ 83 w 122"/>
                  <a:gd name="T47" fmla="*/ 18 h 122"/>
                  <a:gd name="T48" fmla="*/ 87 w 122"/>
                  <a:gd name="T49" fmla="*/ 20 h 122"/>
                  <a:gd name="T50" fmla="*/ 88 w 122"/>
                  <a:gd name="T51" fmla="*/ 21 h 122"/>
                  <a:gd name="T52" fmla="*/ 90 w 122"/>
                  <a:gd name="T53" fmla="*/ 23 h 122"/>
                  <a:gd name="T54" fmla="*/ 91 w 122"/>
                  <a:gd name="T55" fmla="*/ 24 h 122"/>
                  <a:gd name="T56" fmla="*/ 94 w 122"/>
                  <a:gd name="T57" fmla="*/ 25 h 122"/>
                  <a:gd name="T58" fmla="*/ 95 w 122"/>
                  <a:gd name="T59" fmla="*/ 27 h 122"/>
                  <a:gd name="T60" fmla="*/ 97 w 122"/>
                  <a:gd name="T61" fmla="*/ 28 h 122"/>
                  <a:gd name="T62" fmla="*/ 98 w 122"/>
                  <a:gd name="T63" fmla="*/ 31 h 122"/>
                  <a:gd name="T64" fmla="*/ 99 w 122"/>
                  <a:gd name="T65" fmla="*/ 32 h 122"/>
                  <a:gd name="T66" fmla="*/ 101 w 122"/>
                  <a:gd name="T67" fmla="*/ 34 h 122"/>
                  <a:gd name="T68" fmla="*/ 102 w 122"/>
                  <a:gd name="T69" fmla="*/ 35 h 122"/>
                  <a:gd name="T70" fmla="*/ 104 w 122"/>
                  <a:gd name="T71" fmla="*/ 39 h 122"/>
                  <a:gd name="T72" fmla="*/ 104 w 122"/>
                  <a:gd name="T73" fmla="*/ 39 h 122"/>
                  <a:gd name="T74" fmla="*/ 109 w 122"/>
                  <a:gd name="T75" fmla="*/ 57 h 122"/>
                  <a:gd name="T76" fmla="*/ 102 w 122"/>
                  <a:gd name="T77" fmla="*/ 57 h 122"/>
                  <a:gd name="T78" fmla="*/ 102 w 122"/>
                  <a:gd name="T79" fmla="*/ 64 h 122"/>
                  <a:gd name="T80" fmla="*/ 109 w 122"/>
                  <a:gd name="T81" fmla="*/ 64 h 122"/>
                  <a:gd name="T82" fmla="*/ 65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5" y="122"/>
                      <a:pt x="122" y="95"/>
                      <a:pt x="122" y="61"/>
                    </a:cubicBezTo>
                    <a:cubicBezTo>
                      <a:pt x="122" y="27"/>
                      <a:pt x="95" y="0"/>
                      <a:pt x="61" y="0"/>
                    </a:cubicBezTo>
                    <a:close/>
                    <a:moveTo>
                      <a:pt x="65" y="109"/>
                    </a:moveTo>
                    <a:cubicBezTo>
                      <a:pt x="65" y="102"/>
                      <a:pt x="65" y="102"/>
                      <a:pt x="65" y="102"/>
                    </a:cubicBezTo>
                    <a:cubicBezTo>
                      <a:pt x="58" y="102"/>
                      <a:pt x="58" y="102"/>
                      <a:pt x="58" y="102"/>
                    </a:cubicBezTo>
                    <a:cubicBezTo>
                      <a:pt x="58" y="109"/>
                      <a:pt x="58" y="109"/>
                      <a:pt x="58" y="109"/>
                    </a:cubicBezTo>
                    <a:cubicBezTo>
                      <a:pt x="47" y="108"/>
                      <a:pt x="37" y="104"/>
                      <a:pt x="30" y="97"/>
                    </a:cubicBezTo>
                    <a:cubicBezTo>
                      <a:pt x="29" y="97"/>
                      <a:pt x="29" y="97"/>
                      <a:pt x="29" y="97"/>
                    </a:cubicBezTo>
                    <a:cubicBezTo>
                      <a:pt x="28" y="96"/>
                      <a:pt x="28" y="95"/>
                      <a:pt x="27" y="95"/>
                    </a:cubicBezTo>
                    <a:cubicBezTo>
                      <a:pt x="27" y="94"/>
                      <a:pt x="26" y="94"/>
                      <a:pt x="25" y="93"/>
                    </a:cubicBezTo>
                    <a:cubicBezTo>
                      <a:pt x="25" y="93"/>
                      <a:pt x="25" y="93"/>
                      <a:pt x="25" y="92"/>
                    </a:cubicBezTo>
                    <a:cubicBezTo>
                      <a:pt x="18" y="85"/>
                      <a:pt x="14" y="75"/>
                      <a:pt x="13" y="64"/>
                    </a:cubicBezTo>
                    <a:cubicBezTo>
                      <a:pt x="20" y="64"/>
                      <a:pt x="20" y="64"/>
                      <a:pt x="20" y="64"/>
                    </a:cubicBezTo>
                    <a:cubicBezTo>
                      <a:pt x="20" y="57"/>
                      <a:pt x="20" y="57"/>
                      <a:pt x="20" y="57"/>
                    </a:cubicBezTo>
                    <a:cubicBezTo>
                      <a:pt x="13" y="57"/>
                      <a:pt x="13" y="57"/>
                      <a:pt x="13" y="57"/>
                    </a:cubicBezTo>
                    <a:cubicBezTo>
                      <a:pt x="15" y="34"/>
                      <a:pt x="34" y="15"/>
                      <a:pt x="58" y="13"/>
                    </a:cubicBezTo>
                    <a:cubicBezTo>
                      <a:pt x="58" y="20"/>
                      <a:pt x="58" y="20"/>
                      <a:pt x="58" y="20"/>
                    </a:cubicBezTo>
                    <a:cubicBezTo>
                      <a:pt x="65" y="20"/>
                      <a:pt x="65" y="20"/>
                      <a:pt x="65" y="20"/>
                    </a:cubicBezTo>
                    <a:cubicBezTo>
                      <a:pt x="65" y="13"/>
                      <a:pt x="65" y="13"/>
                      <a:pt x="65" y="13"/>
                    </a:cubicBezTo>
                    <a:cubicBezTo>
                      <a:pt x="71" y="14"/>
                      <a:pt x="77" y="15"/>
                      <a:pt x="83" y="18"/>
                    </a:cubicBezTo>
                    <a:cubicBezTo>
                      <a:pt x="83" y="18"/>
                      <a:pt x="83" y="18"/>
                      <a:pt x="83" y="18"/>
                    </a:cubicBezTo>
                    <a:cubicBezTo>
                      <a:pt x="84" y="19"/>
                      <a:pt x="86" y="20"/>
                      <a:pt x="87" y="20"/>
                    </a:cubicBezTo>
                    <a:cubicBezTo>
                      <a:pt x="87" y="20"/>
                      <a:pt x="87" y="21"/>
                      <a:pt x="88" y="21"/>
                    </a:cubicBezTo>
                    <a:cubicBezTo>
                      <a:pt x="88" y="21"/>
                      <a:pt x="89" y="22"/>
                      <a:pt x="90" y="23"/>
                    </a:cubicBezTo>
                    <a:cubicBezTo>
                      <a:pt x="91" y="23"/>
                      <a:pt x="91" y="23"/>
                      <a:pt x="91" y="24"/>
                    </a:cubicBezTo>
                    <a:cubicBezTo>
                      <a:pt x="92" y="24"/>
                      <a:pt x="93" y="25"/>
                      <a:pt x="94" y="25"/>
                    </a:cubicBezTo>
                    <a:cubicBezTo>
                      <a:pt x="94" y="26"/>
                      <a:pt x="95" y="26"/>
                      <a:pt x="95" y="27"/>
                    </a:cubicBezTo>
                    <a:cubicBezTo>
                      <a:pt x="96" y="27"/>
                      <a:pt x="96" y="28"/>
                      <a:pt x="97" y="28"/>
                    </a:cubicBezTo>
                    <a:cubicBezTo>
                      <a:pt x="97" y="29"/>
                      <a:pt x="98" y="30"/>
                      <a:pt x="98" y="31"/>
                    </a:cubicBezTo>
                    <a:cubicBezTo>
                      <a:pt x="99" y="31"/>
                      <a:pt x="99" y="31"/>
                      <a:pt x="99" y="32"/>
                    </a:cubicBezTo>
                    <a:cubicBezTo>
                      <a:pt x="100" y="33"/>
                      <a:pt x="101" y="34"/>
                      <a:pt x="101" y="34"/>
                    </a:cubicBezTo>
                    <a:cubicBezTo>
                      <a:pt x="101" y="35"/>
                      <a:pt x="102" y="35"/>
                      <a:pt x="102" y="35"/>
                    </a:cubicBezTo>
                    <a:cubicBezTo>
                      <a:pt x="102" y="36"/>
                      <a:pt x="103" y="37"/>
                      <a:pt x="104" y="39"/>
                    </a:cubicBezTo>
                    <a:cubicBezTo>
                      <a:pt x="104" y="39"/>
                      <a:pt x="104" y="39"/>
                      <a:pt x="104" y="39"/>
                    </a:cubicBezTo>
                    <a:cubicBezTo>
                      <a:pt x="107" y="45"/>
                      <a:pt x="108" y="51"/>
                      <a:pt x="109" y="57"/>
                    </a:cubicBezTo>
                    <a:cubicBezTo>
                      <a:pt x="102" y="57"/>
                      <a:pt x="102" y="57"/>
                      <a:pt x="102" y="57"/>
                    </a:cubicBezTo>
                    <a:cubicBezTo>
                      <a:pt x="102" y="64"/>
                      <a:pt x="102" y="64"/>
                      <a:pt x="102" y="64"/>
                    </a:cubicBezTo>
                    <a:cubicBezTo>
                      <a:pt x="109" y="64"/>
                      <a:pt x="109" y="64"/>
                      <a:pt x="109" y="64"/>
                    </a:cubicBezTo>
                    <a:cubicBezTo>
                      <a:pt x="107" y="88"/>
                      <a:pt x="88" y="107"/>
                      <a:pt x="65"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85" name="Freeform 40"/>
              <p:cNvSpPr>
                <a:spLocks noEditPoints="1"/>
              </p:cNvSpPr>
              <p:nvPr/>
            </p:nvSpPr>
            <p:spPr bwMode="auto">
              <a:xfrm>
                <a:off x="6506761" y="2460029"/>
                <a:ext cx="119797" cy="177201"/>
              </a:xfrm>
              <a:custGeom>
                <a:avLst/>
                <a:gdLst>
                  <a:gd name="T0" fmla="*/ 8 w 36"/>
                  <a:gd name="T1" fmla="*/ 29 h 53"/>
                  <a:gd name="T2" fmla="*/ 8 w 36"/>
                  <a:gd name="T3" fmla="*/ 29 h 53"/>
                  <a:gd name="T4" fmla="*/ 0 w 36"/>
                  <a:gd name="T5" fmla="*/ 53 h 53"/>
                  <a:gd name="T6" fmla="*/ 19 w 36"/>
                  <a:gd name="T7" fmla="*/ 36 h 53"/>
                  <a:gd name="T8" fmla="*/ 19 w 36"/>
                  <a:gd name="T9" fmla="*/ 36 h 53"/>
                  <a:gd name="T10" fmla="*/ 22 w 36"/>
                  <a:gd name="T11" fmla="*/ 33 h 53"/>
                  <a:gd name="T12" fmla="*/ 36 w 36"/>
                  <a:gd name="T13" fmla="*/ 0 h 53"/>
                  <a:gd name="T14" fmla="*/ 11 w 36"/>
                  <a:gd name="T15" fmla="*/ 25 h 53"/>
                  <a:gd name="T16" fmla="*/ 8 w 36"/>
                  <a:gd name="T17" fmla="*/ 29 h 53"/>
                  <a:gd name="T18" fmla="*/ 15 w 36"/>
                  <a:gd name="T19" fmla="*/ 28 h 53"/>
                  <a:gd name="T20" fmla="*/ 18 w 36"/>
                  <a:gd name="T21" fmla="*/ 31 h 53"/>
                  <a:gd name="T22" fmla="*/ 15 w 36"/>
                  <a:gd name="T23" fmla="*/ 34 h 53"/>
                  <a:gd name="T24" fmla="*/ 12 w 36"/>
                  <a:gd name="T25" fmla="*/ 31 h 53"/>
                  <a:gd name="T26" fmla="*/ 15 w 36"/>
                  <a:gd name="T27" fmla="*/ 2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3">
                    <a:moveTo>
                      <a:pt x="8" y="29"/>
                    </a:moveTo>
                    <a:cubicBezTo>
                      <a:pt x="8" y="29"/>
                      <a:pt x="8" y="29"/>
                      <a:pt x="8" y="29"/>
                    </a:cubicBezTo>
                    <a:cubicBezTo>
                      <a:pt x="0" y="53"/>
                      <a:pt x="0" y="53"/>
                      <a:pt x="0" y="53"/>
                    </a:cubicBezTo>
                    <a:cubicBezTo>
                      <a:pt x="19" y="36"/>
                      <a:pt x="19" y="36"/>
                      <a:pt x="19" y="36"/>
                    </a:cubicBezTo>
                    <a:cubicBezTo>
                      <a:pt x="19" y="36"/>
                      <a:pt x="19" y="36"/>
                      <a:pt x="19" y="36"/>
                    </a:cubicBezTo>
                    <a:cubicBezTo>
                      <a:pt x="21" y="35"/>
                      <a:pt x="22" y="33"/>
                      <a:pt x="22" y="33"/>
                    </a:cubicBezTo>
                    <a:cubicBezTo>
                      <a:pt x="36" y="0"/>
                      <a:pt x="36" y="0"/>
                      <a:pt x="36" y="0"/>
                    </a:cubicBezTo>
                    <a:cubicBezTo>
                      <a:pt x="11" y="25"/>
                      <a:pt x="11" y="25"/>
                      <a:pt x="11" y="25"/>
                    </a:cubicBezTo>
                    <a:cubicBezTo>
                      <a:pt x="10" y="26"/>
                      <a:pt x="9" y="28"/>
                      <a:pt x="8" y="29"/>
                    </a:cubicBezTo>
                    <a:close/>
                    <a:moveTo>
                      <a:pt x="15" y="28"/>
                    </a:moveTo>
                    <a:cubicBezTo>
                      <a:pt x="17" y="28"/>
                      <a:pt x="18" y="29"/>
                      <a:pt x="18" y="31"/>
                    </a:cubicBezTo>
                    <a:cubicBezTo>
                      <a:pt x="18" y="33"/>
                      <a:pt x="17" y="34"/>
                      <a:pt x="15" y="34"/>
                    </a:cubicBezTo>
                    <a:cubicBezTo>
                      <a:pt x="13" y="34"/>
                      <a:pt x="12" y="33"/>
                      <a:pt x="12" y="31"/>
                    </a:cubicBezTo>
                    <a:cubicBezTo>
                      <a:pt x="12" y="29"/>
                      <a:pt x="13" y="28"/>
                      <a:pt x="15"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86" name="Oval 41"/>
              <p:cNvSpPr>
                <a:spLocks noChangeArrowheads="1"/>
              </p:cNvSpPr>
              <p:nvPr/>
            </p:nvSpPr>
            <p:spPr bwMode="auto">
              <a:xfrm>
                <a:off x="6551685" y="2557365"/>
                <a:ext cx="9983" cy="998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grpSp>
      </p:grpSp>
      <p:grpSp>
        <p:nvGrpSpPr>
          <p:cNvPr id="16" name="组合 86"/>
          <p:cNvGrpSpPr/>
          <p:nvPr/>
        </p:nvGrpSpPr>
        <p:grpSpPr>
          <a:xfrm>
            <a:off x="5447819" y="2621228"/>
            <a:ext cx="663330" cy="667255"/>
            <a:chOff x="7262812" y="3642018"/>
            <a:chExt cx="884325" cy="889399"/>
          </a:xfrm>
        </p:grpSpPr>
        <p:sp>
          <p:nvSpPr>
            <p:cNvPr id="88" name="Oval 8"/>
            <p:cNvSpPr/>
            <p:nvPr/>
          </p:nvSpPr>
          <p:spPr>
            <a:xfrm>
              <a:off x="7262812" y="3642018"/>
              <a:ext cx="884325" cy="889399"/>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6600" dirty="0">
                <a:solidFill>
                  <a:schemeClr val="bg1">
                    <a:lumMod val="50000"/>
                  </a:schemeClr>
                </a:solidFill>
                <a:cs typeface="+mn-ea"/>
                <a:sym typeface="+mn-lt"/>
              </a:endParaRPr>
            </a:p>
          </p:txBody>
        </p:sp>
        <p:grpSp>
          <p:nvGrpSpPr>
            <p:cNvPr id="17" name="Group 126"/>
            <p:cNvGrpSpPr/>
            <p:nvPr/>
          </p:nvGrpSpPr>
          <p:grpSpPr>
            <a:xfrm>
              <a:off x="7458862" y="3906191"/>
              <a:ext cx="559614" cy="391129"/>
              <a:chOff x="7999238" y="1399322"/>
              <a:chExt cx="464215" cy="324452"/>
            </a:xfrm>
            <a:solidFill>
              <a:schemeClr val="bg1"/>
            </a:solidFill>
          </p:grpSpPr>
          <p:sp>
            <p:nvSpPr>
              <p:cNvPr id="90" name="Freeform 57"/>
              <p:cNvSpPr>
                <a:spLocks noEditPoints="1"/>
              </p:cNvSpPr>
              <p:nvPr/>
            </p:nvSpPr>
            <p:spPr bwMode="auto">
              <a:xfrm>
                <a:off x="7999238" y="1399322"/>
                <a:ext cx="331940" cy="324452"/>
              </a:xfrm>
              <a:custGeom>
                <a:avLst/>
                <a:gdLst>
                  <a:gd name="T0" fmla="*/ 86 w 100"/>
                  <a:gd name="T1" fmla="*/ 60 h 97"/>
                  <a:gd name="T2" fmla="*/ 100 w 100"/>
                  <a:gd name="T3" fmla="*/ 54 h 97"/>
                  <a:gd name="T4" fmla="*/ 100 w 100"/>
                  <a:gd name="T5" fmla="*/ 43 h 97"/>
                  <a:gd name="T6" fmla="*/ 86 w 100"/>
                  <a:gd name="T7" fmla="*/ 38 h 97"/>
                  <a:gd name="T8" fmla="*/ 83 w 100"/>
                  <a:gd name="T9" fmla="*/ 32 h 97"/>
                  <a:gd name="T10" fmla="*/ 89 w 100"/>
                  <a:gd name="T11" fmla="*/ 18 h 97"/>
                  <a:gd name="T12" fmla="*/ 81 w 100"/>
                  <a:gd name="T13" fmla="*/ 11 h 97"/>
                  <a:gd name="T14" fmla="*/ 67 w 100"/>
                  <a:gd name="T15" fmla="*/ 16 h 97"/>
                  <a:gd name="T16" fmla="*/ 61 w 100"/>
                  <a:gd name="T17" fmla="*/ 14 h 97"/>
                  <a:gd name="T18" fmla="*/ 55 w 100"/>
                  <a:gd name="T19" fmla="*/ 0 h 97"/>
                  <a:gd name="T20" fmla="*/ 44 w 100"/>
                  <a:gd name="T21" fmla="*/ 0 h 97"/>
                  <a:gd name="T22" fmla="*/ 39 w 100"/>
                  <a:gd name="T23" fmla="*/ 14 h 97"/>
                  <a:gd name="T24" fmla="*/ 33 w 100"/>
                  <a:gd name="T25" fmla="*/ 16 h 97"/>
                  <a:gd name="T26" fmla="*/ 19 w 100"/>
                  <a:gd name="T27" fmla="*/ 11 h 97"/>
                  <a:gd name="T28" fmla="*/ 11 w 100"/>
                  <a:gd name="T29" fmla="*/ 19 h 97"/>
                  <a:gd name="T30" fmla="*/ 17 w 100"/>
                  <a:gd name="T31" fmla="*/ 32 h 97"/>
                  <a:gd name="T32" fmla="*/ 14 w 100"/>
                  <a:gd name="T33" fmla="*/ 38 h 97"/>
                  <a:gd name="T34" fmla="*/ 0 w 100"/>
                  <a:gd name="T35" fmla="*/ 44 h 97"/>
                  <a:gd name="T36" fmla="*/ 0 w 100"/>
                  <a:gd name="T37" fmla="*/ 54 h 97"/>
                  <a:gd name="T38" fmla="*/ 14 w 100"/>
                  <a:gd name="T39" fmla="*/ 60 h 97"/>
                  <a:gd name="T40" fmla="*/ 17 w 100"/>
                  <a:gd name="T41" fmla="*/ 66 h 97"/>
                  <a:gd name="T42" fmla="*/ 11 w 100"/>
                  <a:gd name="T43" fmla="*/ 80 h 97"/>
                  <a:gd name="T44" fmla="*/ 19 w 100"/>
                  <a:gd name="T45" fmla="*/ 87 h 97"/>
                  <a:gd name="T46" fmla="*/ 33 w 100"/>
                  <a:gd name="T47" fmla="*/ 82 h 97"/>
                  <a:gd name="T48" fmla="*/ 39 w 100"/>
                  <a:gd name="T49" fmla="*/ 84 h 97"/>
                  <a:gd name="T50" fmla="*/ 45 w 100"/>
                  <a:gd name="T51" fmla="*/ 97 h 97"/>
                  <a:gd name="T52" fmla="*/ 56 w 100"/>
                  <a:gd name="T53" fmla="*/ 97 h 97"/>
                  <a:gd name="T54" fmla="*/ 61 w 100"/>
                  <a:gd name="T55" fmla="*/ 84 h 97"/>
                  <a:gd name="T56" fmla="*/ 67 w 100"/>
                  <a:gd name="T57" fmla="*/ 82 h 97"/>
                  <a:gd name="T58" fmla="*/ 81 w 100"/>
                  <a:gd name="T59" fmla="*/ 87 h 97"/>
                  <a:gd name="T60" fmla="*/ 89 w 100"/>
                  <a:gd name="T61" fmla="*/ 79 h 97"/>
                  <a:gd name="T62" fmla="*/ 83 w 100"/>
                  <a:gd name="T63" fmla="*/ 66 h 97"/>
                  <a:gd name="T64" fmla="*/ 86 w 100"/>
                  <a:gd name="T65" fmla="*/ 60 h 97"/>
                  <a:gd name="T66" fmla="*/ 50 w 100"/>
                  <a:gd name="T67" fmla="*/ 64 h 97"/>
                  <a:gd name="T68" fmla="*/ 34 w 100"/>
                  <a:gd name="T69" fmla="*/ 49 h 97"/>
                  <a:gd name="T70" fmla="*/ 50 w 100"/>
                  <a:gd name="T71" fmla="*/ 33 h 97"/>
                  <a:gd name="T72" fmla="*/ 66 w 100"/>
                  <a:gd name="T73" fmla="*/ 49 h 97"/>
                  <a:gd name="T74" fmla="*/ 50 w 100"/>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0" h="97">
                    <a:moveTo>
                      <a:pt x="86" y="60"/>
                    </a:moveTo>
                    <a:cubicBezTo>
                      <a:pt x="86" y="60"/>
                      <a:pt x="100" y="55"/>
                      <a:pt x="100" y="54"/>
                    </a:cubicBezTo>
                    <a:cubicBezTo>
                      <a:pt x="100" y="43"/>
                      <a:pt x="100" y="43"/>
                      <a:pt x="100" y="43"/>
                    </a:cubicBezTo>
                    <a:cubicBezTo>
                      <a:pt x="100" y="43"/>
                      <a:pt x="86" y="38"/>
                      <a:pt x="86" y="38"/>
                    </a:cubicBezTo>
                    <a:cubicBezTo>
                      <a:pt x="83" y="32"/>
                      <a:pt x="83" y="32"/>
                      <a:pt x="83" y="32"/>
                    </a:cubicBezTo>
                    <a:cubicBezTo>
                      <a:pt x="83" y="32"/>
                      <a:pt x="89" y="19"/>
                      <a:pt x="89" y="18"/>
                    </a:cubicBezTo>
                    <a:cubicBezTo>
                      <a:pt x="81" y="11"/>
                      <a:pt x="81" y="11"/>
                      <a:pt x="81" y="11"/>
                    </a:cubicBezTo>
                    <a:cubicBezTo>
                      <a:pt x="80" y="10"/>
                      <a:pt x="67" y="16"/>
                      <a:pt x="67" y="16"/>
                    </a:cubicBezTo>
                    <a:cubicBezTo>
                      <a:pt x="61" y="14"/>
                      <a:pt x="61" y="14"/>
                      <a:pt x="61" y="14"/>
                    </a:cubicBezTo>
                    <a:cubicBezTo>
                      <a:pt x="61" y="14"/>
                      <a:pt x="56" y="0"/>
                      <a:pt x="55" y="0"/>
                    </a:cubicBezTo>
                    <a:cubicBezTo>
                      <a:pt x="44" y="0"/>
                      <a:pt x="44" y="0"/>
                      <a:pt x="44" y="0"/>
                    </a:cubicBezTo>
                    <a:cubicBezTo>
                      <a:pt x="44" y="0"/>
                      <a:pt x="39" y="14"/>
                      <a:pt x="39" y="14"/>
                    </a:cubicBezTo>
                    <a:cubicBezTo>
                      <a:pt x="33" y="16"/>
                      <a:pt x="33" y="16"/>
                      <a:pt x="33" y="16"/>
                    </a:cubicBezTo>
                    <a:cubicBezTo>
                      <a:pt x="33" y="16"/>
                      <a:pt x="19" y="10"/>
                      <a:pt x="19" y="11"/>
                    </a:cubicBezTo>
                    <a:cubicBezTo>
                      <a:pt x="11" y="19"/>
                      <a:pt x="11" y="19"/>
                      <a:pt x="11" y="19"/>
                    </a:cubicBezTo>
                    <a:cubicBezTo>
                      <a:pt x="10" y="19"/>
                      <a:pt x="17" y="32"/>
                      <a:pt x="17" y="32"/>
                    </a:cubicBezTo>
                    <a:cubicBezTo>
                      <a:pt x="14" y="38"/>
                      <a:pt x="14" y="38"/>
                      <a:pt x="14" y="38"/>
                    </a:cubicBezTo>
                    <a:cubicBezTo>
                      <a:pt x="14" y="38"/>
                      <a:pt x="0" y="43"/>
                      <a:pt x="0" y="44"/>
                    </a:cubicBezTo>
                    <a:cubicBezTo>
                      <a:pt x="0" y="54"/>
                      <a:pt x="0" y="54"/>
                      <a:pt x="0" y="54"/>
                    </a:cubicBezTo>
                    <a:cubicBezTo>
                      <a:pt x="0" y="55"/>
                      <a:pt x="14" y="60"/>
                      <a:pt x="14" y="60"/>
                    </a:cubicBezTo>
                    <a:cubicBezTo>
                      <a:pt x="17" y="66"/>
                      <a:pt x="17" y="66"/>
                      <a:pt x="17" y="66"/>
                    </a:cubicBezTo>
                    <a:cubicBezTo>
                      <a:pt x="17" y="66"/>
                      <a:pt x="11" y="79"/>
                      <a:pt x="11" y="80"/>
                    </a:cubicBezTo>
                    <a:cubicBezTo>
                      <a:pt x="19" y="87"/>
                      <a:pt x="19" y="87"/>
                      <a:pt x="19" y="87"/>
                    </a:cubicBezTo>
                    <a:cubicBezTo>
                      <a:pt x="20" y="88"/>
                      <a:pt x="33" y="82"/>
                      <a:pt x="33" y="82"/>
                    </a:cubicBezTo>
                    <a:cubicBezTo>
                      <a:pt x="39" y="84"/>
                      <a:pt x="39" y="84"/>
                      <a:pt x="39" y="84"/>
                    </a:cubicBezTo>
                    <a:cubicBezTo>
                      <a:pt x="39" y="84"/>
                      <a:pt x="44" y="97"/>
                      <a:pt x="45" y="97"/>
                    </a:cubicBezTo>
                    <a:cubicBezTo>
                      <a:pt x="56" y="97"/>
                      <a:pt x="56" y="97"/>
                      <a:pt x="56" y="97"/>
                    </a:cubicBezTo>
                    <a:cubicBezTo>
                      <a:pt x="56" y="97"/>
                      <a:pt x="61" y="84"/>
                      <a:pt x="61" y="84"/>
                    </a:cubicBezTo>
                    <a:cubicBezTo>
                      <a:pt x="67" y="82"/>
                      <a:pt x="67" y="82"/>
                      <a:pt x="67" y="82"/>
                    </a:cubicBezTo>
                    <a:cubicBezTo>
                      <a:pt x="67" y="82"/>
                      <a:pt x="81" y="87"/>
                      <a:pt x="81" y="87"/>
                    </a:cubicBezTo>
                    <a:cubicBezTo>
                      <a:pt x="89" y="79"/>
                      <a:pt x="89" y="79"/>
                      <a:pt x="89" y="79"/>
                    </a:cubicBezTo>
                    <a:cubicBezTo>
                      <a:pt x="90" y="79"/>
                      <a:pt x="83" y="66"/>
                      <a:pt x="83" y="66"/>
                    </a:cubicBezTo>
                    <a:lnTo>
                      <a:pt x="86" y="60"/>
                    </a:lnTo>
                    <a:close/>
                    <a:moveTo>
                      <a:pt x="50" y="64"/>
                    </a:moveTo>
                    <a:cubicBezTo>
                      <a:pt x="41" y="64"/>
                      <a:pt x="34" y="57"/>
                      <a:pt x="34" y="49"/>
                    </a:cubicBezTo>
                    <a:cubicBezTo>
                      <a:pt x="34" y="40"/>
                      <a:pt x="41" y="33"/>
                      <a:pt x="50" y="33"/>
                    </a:cubicBezTo>
                    <a:cubicBezTo>
                      <a:pt x="59" y="33"/>
                      <a:pt x="66" y="40"/>
                      <a:pt x="66" y="49"/>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91" name="Freeform 58"/>
              <p:cNvSpPr>
                <a:spLocks noEditPoints="1"/>
              </p:cNvSpPr>
              <p:nvPr/>
            </p:nvSpPr>
            <p:spPr bwMode="auto">
              <a:xfrm>
                <a:off x="8308715" y="1564044"/>
                <a:ext cx="154738" cy="154738"/>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3 w 47"/>
                  <a:gd name="T17" fmla="*/ 6 h 47"/>
                  <a:gd name="T18" fmla="*/ 20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1 w 47"/>
                  <a:gd name="T31" fmla="*/ 21 h 47"/>
                  <a:gd name="T32" fmla="*/ 6 w 47"/>
                  <a:gd name="T33" fmla="*/ 25 h 47"/>
                  <a:gd name="T34" fmla="*/ 7 w 47"/>
                  <a:gd name="T35" fmla="*/ 28 h 47"/>
                  <a:gd name="T36" fmla="*/ 3 w 47"/>
                  <a:gd name="T37" fmla="*/ 34 h 47"/>
                  <a:gd name="T38" fmla="*/ 5 w 47"/>
                  <a:gd name="T39" fmla="*/ 38 h 47"/>
                  <a:gd name="T40" fmla="*/ 12 w 47"/>
                  <a:gd name="T41" fmla="*/ 37 h 47"/>
                  <a:gd name="T42" fmla="*/ 14 w 47"/>
                  <a:gd name="T43" fmla="*/ 39 h 47"/>
                  <a:gd name="T44" fmla="*/ 16 w 47"/>
                  <a:gd name="T45" fmla="*/ 46 h 47"/>
                  <a:gd name="T46" fmla="*/ 21 w 47"/>
                  <a:gd name="T47" fmla="*/ 47 h 47"/>
                  <a:gd name="T48" fmla="*/ 25 w 47"/>
                  <a:gd name="T49" fmla="*/ 41 h 47"/>
                  <a:gd name="T50" fmla="*/ 28 w 47"/>
                  <a:gd name="T51" fmla="*/ 41 h 47"/>
                  <a:gd name="T52" fmla="*/ 33 w 47"/>
                  <a:gd name="T53" fmla="*/ 45 h 47"/>
                  <a:gd name="T54" fmla="*/ 38 w 47"/>
                  <a:gd name="T55" fmla="*/ 42 h 47"/>
                  <a:gd name="T56" fmla="*/ 37 w 47"/>
                  <a:gd name="T57" fmla="*/ 35 h 47"/>
                  <a:gd name="T58" fmla="*/ 39 w 47"/>
                  <a:gd name="T59" fmla="*/ 33 h 47"/>
                  <a:gd name="T60" fmla="*/ 46 w 47"/>
                  <a:gd name="T61" fmla="*/ 31 h 47"/>
                  <a:gd name="T62" fmla="*/ 47 w 47"/>
                  <a:gd name="T63" fmla="*/ 26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3" y="6"/>
                      <a:pt x="23" y="6"/>
                    </a:cubicBezTo>
                    <a:cubicBezTo>
                      <a:pt x="20" y="6"/>
                      <a:pt x="20" y="6"/>
                      <a:pt x="20" y="6"/>
                    </a:cubicBezTo>
                    <a:cubicBezTo>
                      <a:pt x="20"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1" y="21"/>
                      <a:pt x="1" y="21"/>
                      <a:pt x="1" y="21"/>
                    </a:cubicBezTo>
                    <a:cubicBezTo>
                      <a:pt x="0" y="21"/>
                      <a:pt x="6" y="25"/>
                      <a:pt x="6" y="25"/>
                    </a:cubicBezTo>
                    <a:cubicBezTo>
                      <a:pt x="7" y="28"/>
                      <a:pt x="7" y="28"/>
                      <a:pt x="7" y="28"/>
                    </a:cubicBezTo>
                    <a:cubicBezTo>
                      <a:pt x="7" y="28"/>
                      <a:pt x="2" y="33"/>
                      <a:pt x="3" y="34"/>
                    </a:cubicBezTo>
                    <a:cubicBezTo>
                      <a:pt x="5" y="38"/>
                      <a:pt x="5" y="38"/>
                      <a:pt x="5" y="38"/>
                    </a:cubicBezTo>
                    <a:cubicBezTo>
                      <a:pt x="5" y="38"/>
                      <a:pt x="12" y="37"/>
                      <a:pt x="12" y="37"/>
                    </a:cubicBezTo>
                    <a:cubicBezTo>
                      <a:pt x="14" y="39"/>
                      <a:pt x="14" y="39"/>
                      <a:pt x="14" y="39"/>
                    </a:cubicBezTo>
                    <a:cubicBezTo>
                      <a:pt x="14" y="39"/>
                      <a:pt x="15" y="46"/>
                      <a:pt x="16" y="46"/>
                    </a:cubicBezTo>
                    <a:cubicBezTo>
                      <a:pt x="21" y="47"/>
                      <a:pt x="21" y="47"/>
                      <a:pt x="21" y="47"/>
                    </a:cubicBezTo>
                    <a:cubicBezTo>
                      <a:pt x="21" y="47"/>
                      <a:pt x="25" y="41"/>
                      <a:pt x="25" y="41"/>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6" y="31"/>
                    </a:cubicBezTo>
                    <a:cubicBezTo>
                      <a:pt x="47" y="26"/>
                      <a:pt x="47" y="26"/>
                      <a:pt x="47" y="26"/>
                    </a:cubicBezTo>
                    <a:cubicBezTo>
                      <a:pt x="47" y="26"/>
                      <a:pt x="41" y="22"/>
                      <a:pt x="41" y="22"/>
                    </a:cubicBezTo>
                    <a:close/>
                    <a:moveTo>
                      <a:pt x="31" y="25"/>
                    </a:moveTo>
                    <a:cubicBezTo>
                      <a:pt x="30" y="29"/>
                      <a:pt x="26" y="32"/>
                      <a:pt x="22" y="31"/>
                    </a:cubicBezTo>
                    <a:cubicBezTo>
                      <a:pt x="18" y="30"/>
                      <a:pt x="15" y="26"/>
                      <a:pt x="16" y="22"/>
                    </a:cubicBezTo>
                    <a:cubicBezTo>
                      <a:pt x="17" y="18"/>
                      <a:pt x="22"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grpSp>
      </p:grpSp>
      <p:grpSp>
        <p:nvGrpSpPr>
          <p:cNvPr id="28" name="组合 91"/>
          <p:cNvGrpSpPr/>
          <p:nvPr/>
        </p:nvGrpSpPr>
        <p:grpSpPr>
          <a:xfrm>
            <a:off x="3379461" y="3463566"/>
            <a:ext cx="663330" cy="667255"/>
            <a:chOff x="4505361" y="4764788"/>
            <a:chExt cx="884325" cy="889399"/>
          </a:xfrm>
        </p:grpSpPr>
        <p:sp>
          <p:nvSpPr>
            <p:cNvPr id="93" name="Oval 7"/>
            <p:cNvSpPr/>
            <p:nvPr/>
          </p:nvSpPr>
          <p:spPr>
            <a:xfrm>
              <a:off x="4505361" y="4764788"/>
              <a:ext cx="884325" cy="889399"/>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6600" dirty="0">
                <a:solidFill>
                  <a:schemeClr val="bg1">
                    <a:lumMod val="50000"/>
                  </a:schemeClr>
                </a:solidFill>
                <a:cs typeface="+mn-ea"/>
                <a:sym typeface="+mn-lt"/>
              </a:endParaRPr>
            </a:p>
          </p:txBody>
        </p:sp>
        <p:grpSp>
          <p:nvGrpSpPr>
            <p:cNvPr id="31" name="Group 130"/>
            <p:cNvGrpSpPr/>
            <p:nvPr/>
          </p:nvGrpSpPr>
          <p:grpSpPr>
            <a:xfrm>
              <a:off x="4786178" y="5001072"/>
              <a:ext cx="342989" cy="433252"/>
              <a:chOff x="3526798" y="4057329"/>
              <a:chExt cx="284519" cy="359394"/>
            </a:xfrm>
            <a:solidFill>
              <a:schemeClr val="bg1"/>
            </a:solidFill>
          </p:grpSpPr>
          <p:sp>
            <p:nvSpPr>
              <p:cNvPr id="95" name="Freeform 107"/>
              <p:cNvSpPr>
                <a:spLocks/>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96" name="Freeform 108"/>
              <p:cNvSpPr>
                <a:spLocks/>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97" name="Freeform 109"/>
              <p:cNvSpPr>
                <a:spLocks/>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grpSp>
      </p:grpSp>
      <p:grpSp>
        <p:nvGrpSpPr>
          <p:cNvPr id="36" name="组合 97"/>
          <p:cNvGrpSpPr/>
          <p:nvPr/>
        </p:nvGrpSpPr>
        <p:grpSpPr>
          <a:xfrm>
            <a:off x="4242947" y="3787996"/>
            <a:ext cx="663330" cy="667255"/>
            <a:chOff x="5656526" y="5197228"/>
            <a:chExt cx="884325" cy="889399"/>
          </a:xfrm>
        </p:grpSpPr>
        <p:sp>
          <p:nvSpPr>
            <p:cNvPr id="99" name="Oval 6"/>
            <p:cNvSpPr/>
            <p:nvPr/>
          </p:nvSpPr>
          <p:spPr>
            <a:xfrm>
              <a:off x="5656526" y="5197228"/>
              <a:ext cx="884325" cy="889399"/>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6600" dirty="0">
                <a:solidFill>
                  <a:schemeClr val="bg1">
                    <a:lumMod val="50000"/>
                  </a:schemeClr>
                </a:solidFill>
                <a:cs typeface="+mn-ea"/>
                <a:sym typeface="+mn-lt"/>
              </a:endParaRPr>
            </a:p>
          </p:txBody>
        </p:sp>
        <p:grpSp>
          <p:nvGrpSpPr>
            <p:cNvPr id="39" name="Group 146"/>
            <p:cNvGrpSpPr/>
            <p:nvPr/>
          </p:nvGrpSpPr>
          <p:grpSpPr>
            <a:xfrm>
              <a:off x="5838436" y="5395441"/>
              <a:ext cx="520500" cy="517492"/>
              <a:chOff x="6559551" y="1588"/>
              <a:chExt cx="274637" cy="273050"/>
            </a:xfrm>
            <a:solidFill>
              <a:schemeClr val="bg1"/>
            </a:solidFill>
          </p:grpSpPr>
          <p:sp>
            <p:nvSpPr>
              <p:cNvPr id="101" name="Freeform 126"/>
              <p:cNvSpPr>
                <a:spLocks noEditPoints="1"/>
              </p:cNvSpPr>
              <p:nvPr/>
            </p:nvSpPr>
            <p:spPr bwMode="auto">
              <a:xfrm>
                <a:off x="6704013" y="65088"/>
                <a:ext cx="130175" cy="209550"/>
              </a:xfrm>
              <a:custGeom>
                <a:avLst/>
                <a:gdLst>
                  <a:gd name="T0" fmla="*/ 0 w 82"/>
                  <a:gd name="T1" fmla="*/ 34 h 132"/>
                  <a:gd name="T2" fmla="*/ 0 w 82"/>
                  <a:gd name="T3" fmla="*/ 132 h 132"/>
                  <a:gd name="T4" fmla="*/ 82 w 82"/>
                  <a:gd name="T5" fmla="*/ 99 h 132"/>
                  <a:gd name="T6" fmla="*/ 82 w 82"/>
                  <a:gd name="T7" fmla="*/ 0 h 132"/>
                  <a:gd name="T8" fmla="*/ 0 w 82"/>
                  <a:gd name="T9" fmla="*/ 34 h 132"/>
                  <a:gd name="T10" fmla="*/ 76 w 82"/>
                  <a:gd name="T11" fmla="*/ 10 h 132"/>
                  <a:gd name="T12" fmla="*/ 76 w 82"/>
                  <a:gd name="T13" fmla="*/ 94 h 132"/>
                  <a:gd name="T14" fmla="*/ 5 w 82"/>
                  <a:gd name="T15" fmla="*/ 66 h 132"/>
                  <a:gd name="T16" fmla="*/ 5 w 82"/>
                  <a:gd name="T17" fmla="*/ 38 h 132"/>
                  <a:gd name="T18" fmla="*/ 76 w 82"/>
                  <a:gd name="T19" fmla="*/ 10 h 132"/>
                  <a:gd name="T20" fmla="*/ 5 w 82"/>
                  <a:gd name="T21" fmla="*/ 70 h 132"/>
                  <a:gd name="T22" fmla="*/ 73 w 82"/>
                  <a:gd name="T23" fmla="*/ 96 h 132"/>
                  <a:gd name="T24" fmla="*/ 5 w 82"/>
                  <a:gd name="T25" fmla="*/ 124 h 132"/>
                  <a:gd name="T26" fmla="*/ 5 w 82"/>
                  <a:gd name="T27" fmla="*/ 7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2" h="132">
                    <a:moveTo>
                      <a:pt x="0" y="34"/>
                    </a:moveTo>
                    <a:lnTo>
                      <a:pt x="0" y="132"/>
                    </a:lnTo>
                    <a:lnTo>
                      <a:pt x="82" y="99"/>
                    </a:lnTo>
                    <a:lnTo>
                      <a:pt x="82" y="0"/>
                    </a:lnTo>
                    <a:lnTo>
                      <a:pt x="0" y="34"/>
                    </a:lnTo>
                    <a:close/>
                    <a:moveTo>
                      <a:pt x="76" y="10"/>
                    </a:moveTo>
                    <a:lnTo>
                      <a:pt x="76" y="94"/>
                    </a:lnTo>
                    <a:lnTo>
                      <a:pt x="5" y="66"/>
                    </a:lnTo>
                    <a:lnTo>
                      <a:pt x="5" y="38"/>
                    </a:lnTo>
                    <a:lnTo>
                      <a:pt x="76" y="10"/>
                    </a:lnTo>
                    <a:close/>
                    <a:moveTo>
                      <a:pt x="5" y="70"/>
                    </a:moveTo>
                    <a:lnTo>
                      <a:pt x="73" y="96"/>
                    </a:lnTo>
                    <a:lnTo>
                      <a:pt x="5" y="124"/>
                    </a:lnTo>
                    <a:lnTo>
                      <a:pt x="5"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102" name="Freeform 127"/>
              <p:cNvSpPr>
                <a:spLocks/>
              </p:cNvSpPr>
              <p:nvPr/>
            </p:nvSpPr>
            <p:spPr bwMode="auto">
              <a:xfrm>
                <a:off x="6559551" y="65088"/>
                <a:ext cx="128588" cy="209550"/>
              </a:xfrm>
              <a:custGeom>
                <a:avLst/>
                <a:gdLst>
                  <a:gd name="T0" fmla="*/ 0 w 81"/>
                  <a:gd name="T1" fmla="*/ 99 h 132"/>
                  <a:gd name="T2" fmla="*/ 81 w 81"/>
                  <a:gd name="T3" fmla="*/ 132 h 132"/>
                  <a:gd name="T4" fmla="*/ 81 w 81"/>
                  <a:gd name="T5" fmla="*/ 34 h 132"/>
                  <a:gd name="T6" fmla="*/ 0 w 81"/>
                  <a:gd name="T7" fmla="*/ 0 h 132"/>
                  <a:gd name="T8" fmla="*/ 0 w 81"/>
                  <a:gd name="T9" fmla="*/ 99 h 132"/>
                </a:gdLst>
                <a:ahLst/>
                <a:cxnLst>
                  <a:cxn ang="0">
                    <a:pos x="T0" y="T1"/>
                  </a:cxn>
                  <a:cxn ang="0">
                    <a:pos x="T2" y="T3"/>
                  </a:cxn>
                  <a:cxn ang="0">
                    <a:pos x="T4" y="T5"/>
                  </a:cxn>
                  <a:cxn ang="0">
                    <a:pos x="T6" y="T7"/>
                  </a:cxn>
                  <a:cxn ang="0">
                    <a:pos x="T8" y="T9"/>
                  </a:cxn>
                </a:cxnLst>
                <a:rect l="0" t="0" r="r" b="b"/>
                <a:pathLst>
                  <a:path w="81" h="132">
                    <a:moveTo>
                      <a:pt x="0" y="99"/>
                    </a:moveTo>
                    <a:lnTo>
                      <a:pt x="81" y="132"/>
                    </a:lnTo>
                    <a:lnTo>
                      <a:pt x="81" y="34"/>
                    </a:lnTo>
                    <a:lnTo>
                      <a:pt x="0" y="0"/>
                    </a:lnTo>
                    <a:lnTo>
                      <a:pt x="0"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103" name="Freeform 128"/>
              <p:cNvSpPr>
                <a:spLocks noEditPoints="1"/>
              </p:cNvSpPr>
              <p:nvPr/>
            </p:nvSpPr>
            <p:spPr bwMode="auto">
              <a:xfrm>
                <a:off x="6567488" y="1588"/>
                <a:ext cx="263525" cy="104775"/>
              </a:xfrm>
              <a:custGeom>
                <a:avLst/>
                <a:gdLst>
                  <a:gd name="T0" fmla="*/ 82 w 166"/>
                  <a:gd name="T1" fmla="*/ 0 h 66"/>
                  <a:gd name="T2" fmla="*/ 0 w 166"/>
                  <a:gd name="T3" fmla="*/ 32 h 66"/>
                  <a:gd name="T4" fmla="*/ 80 w 166"/>
                  <a:gd name="T5" fmla="*/ 66 h 66"/>
                  <a:gd name="T6" fmla="*/ 166 w 166"/>
                  <a:gd name="T7" fmla="*/ 32 h 66"/>
                  <a:gd name="T8" fmla="*/ 82 w 166"/>
                  <a:gd name="T9" fmla="*/ 0 h 66"/>
                  <a:gd name="T10" fmla="*/ 82 w 166"/>
                  <a:gd name="T11" fmla="*/ 6 h 66"/>
                  <a:gd name="T12" fmla="*/ 151 w 166"/>
                  <a:gd name="T13" fmla="*/ 32 h 66"/>
                  <a:gd name="T14" fmla="*/ 82 w 166"/>
                  <a:gd name="T15" fmla="*/ 59 h 66"/>
                  <a:gd name="T16" fmla="*/ 82 w 166"/>
                  <a:gd name="T17" fmla="*/ 6 h 66"/>
                  <a:gd name="T18" fmla="*/ 78 w 166"/>
                  <a:gd name="T19" fmla="*/ 7 h 66"/>
                  <a:gd name="T20" fmla="*/ 78 w 166"/>
                  <a:gd name="T21" fmla="*/ 59 h 66"/>
                  <a:gd name="T22" fmla="*/ 15 w 166"/>
                  <a:gd name="T23" fmla="*/ 32 h 66"/>
                  <a:gd name="T24" fmla="*/ 78 w 166"/>
                  <a:gd name="T25" fmla="*/ 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6" h="66">
                    <a:moveTo>
                      <a:pt x="82" y="0"/>
                    </a:moveTo>
                    <a:lnTo>
                      <a:pt x="0" y="32"/>
                    </a:lnTo>
                    <a:lnTo>
                      <a:pt x="80" y="66"/>
                    </a:lnTo>
                    <a:lnTo>
                      <a:pt x="166" y="32"/>
                    </a:lnTo>
                    <a:lnTo>
                      <a:pt x="82" y="0"/>
                    </a:lnTo>
                    <a:close/>
                    <a:moveTo>
                      <a:pt x="82" y="6"/>
                    </a:moveTo>
                    <a:lnTo>
                      <a:pt x="151" y="32"/>
                    </a:lnTo>
                    <a:lnTo>
                      <a:pt x="82" y="59"/>
                    </a:lnTo>
                    <a:lnTo>
                      <a:pt x="82" y="6"/>
                    </a:lnTo>
                    <a:close/>
                    <a:moveTo>
                      <a:pt x="78" y="7"/>
                    </a:moveTo>
                    <a:lnTo>
                      <a:pt x="78" y="59"/>
                    </a:lnTo>
                    <a:lnTo>
                      <a:pt x="15" y="32"/>
                    </a:lnTo>
                    <a:lnTo>
                      <a:pt x="78"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grpSp>
      </p:grpSp>
      <p:grpSp>
        <p:nvGrpSpPr>
          <p:cNvPr id="44" name="组合 103"/>
          <p:cNvGrpSpPr/>
          <p:nvPr/>
        </p:nvGrpSpPr>
        <p:grpSpPr>
          <a:xfrm>
            <a:off x="5119534" y="3463566"/>
            <a:ext cx="663330" cy="667255"/>
            <a:chOff x="6825156" y="4764788"/>
            <a:chExt cx="884325" cy="889399"/>
          </a:xfrm>
        </p:grpSpPr>
        <p:sp>
          <p:nvSpPr>
            <p:cNvPr id="105" name="Freeform 110"/>
            <p:cNvSpPr>
              <a:spLocks/>
            </p:cNvSpPr>
            <p:nvPr/>
          </p:nvSpPr>
          <p:spPr bwMode="auto">
            <a:xfrm>
              <a:off x="7398106" y="5136463"/>
              <a:ext cx="123357" cy="123357"/>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106" name="Freeform 111"/>
            <p:cNvSpPr>
              <a:spLocks/>
            </p:cNvSpPr>
            <p:nvPr/>
          </p:nvSpPr>
          <p:spPr bwMode="auto">
            <a:xfrm>
              <a:off x="7371027" y="5103367"/>
              <a:ext cx="132381" cy="138399"/>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107" name="Freeform 112"/>
            <p:cNvSpPr>
              <a:spLocks/>
            </p:cNvSpPr>
            <p:nvPr/>
          </p:nvSpPr>
          <p:spPr bwMode="auto">
            <a:xfrm>
              <a:off x="7346958" y="5085314"/>
              <a:ext cx="126365" cy="126365"/>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108" name="Freeform 113"/>
            <p:cNvSpPr>
              <a:spLocks/>
            </p:cNvSpPr>
            <p:nvPr/>
          </p:nvSpPr>
          <p:spPr bwMode="auto">
            <a:xfrm>
              <a:off x="7313863" y="5208671"/>
              <a:ext cx="84243" cy="84243"/>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109" name="Freeform 114"/>
            <p:cNvSpPr>
              <a:spLocks/>
            </p:cNvSpPr>
            <p:nvPr/>
          </p:nvSpPr>
          <p:spPr bwMode="auto">
            <a:xfrm>
              <a:off x="7292802" y="5277870"/>
              <a:ext cx="42122" cy="39114"/>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110" name="Freeform 115"/>
            <p:cNvSpPr>
              <a:spLocks/>
            </p:cNvSpPr>
            <p:nvPr/>
          </p:nvSpPr>
          <p:spPr bwMode="auto">
            <a:xfrm>
              <a:off x="7470315" y="5055229"/>
              <a:ext cx="84243" cy="84243"/>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111" name="Freeform 116"/>
            <p:cNvSpPr>
              <a:spLocks/>
            </p:cNvSpPr>
            <p:nvPr/>
          </p:nvSpPr>
          <p:spPr bwMode="auto">
            <a:xfrm>
              <a:off x="7085204" y="5013107"/>
              <a:ext cx="336971" cy="409180"/>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112" name="Rectangle 117"/>
            <p:cNvSpPr>
              <a:spLocks noChangeArrowheads="1"/>
            </p:cNvSpPr>
            <p:nvPr/>
          </p:nvSpPr>
          <p:spPr bwMode="auto">
            <a:xfrm>
              <a:off x="7145378" y="5151506"/>
              <a:ext cx="132381" cy="2106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113" name="Rectangle 118"/>
            <p:cNvSpPr>
              <a:spLocks noChangeArrowheads="1"/>
            </p:cNvSpPr>
            <p:nvPr/>
          </p:nvSpPr>
          <p:spPr bwMode="auto">
            <a:xfrm>
              <a:off x="7145378" y="5199645"/>
              <a:ext cx="132381" cy="2106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114" name="Rectangle 119"/>
            <p:cNvSpPr>
              <a:spLocks noChangeArrowheads="1"/>
            </p:cNvSpPr>
            <p:nvPr/>
          </p:nvSpPr>
          <p:spPr bwMode="auto">
            <a:xfrm>
              <a:off x="7145378" y="5253801"/>
              <a:ext cx="132381" cy="1805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115" name="Rectangle 120"/>
            <p:cNvSpPr>
              <a:spLocks noChangeArrowheads="1"/>
            </p:cNvSpPr>
            <p:nvPr/>
          </p:nvSpPr>
          <p:spPr bwMode="auto">
            <a:xfrm>
              <a:off x="7145378" y="5304949"/>
              <a:ext cx="132381" cy="2106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cs typeface="+mn-ea"/>
                <a:sym typeface="+mn-lt"/>
              </a:endParaRPr>
            </a:p>
          </p:txBody>
        </p:sp>
        <p:sp>
          <p:nvSpPr>
            <p:cNvPr id="116" name="Oval 11"/>
            <p:cNvSpPr/>
            <p:nvPr/>
          </p:nvSpPr>
          <p:spPr>
            <a:xfrm>
              <a:off x="6825156" y="4764788"/>
              <a:ext cx="884325" cy="889399"/>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6600" dirty="0">
                <a:solidFill>
                  <a:schemeClr val="bg1">
                    <a:lumMod val="50000"/>
                  </a:schemeClr>
                </a:solidFill>
                <a:cs typeface="+mn-ea"/>
                <a:sym typeface="+mn-lt"/>
              </a:endParaRPr>
            </a:p>
          </p:txBody>
        </p:sp>
        <p:sp>
          <p:nvSpPr>
            <p:cNvPr id="117" name="Freeform 21"/>
            <p:cNvSpPr>
              <a:spLocks noEditPoints="1"/>
            </p:cNvSpPr>
            <p:nvPr/>
          </p:nvSpPr>
          <p:spPr bwMode="auto">
            <a:xfrm>
              <a:off x="7013072" y="4983896"/>
              <a:ext cx="508391" cy="452558"/>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lumMod val="50000"/>
                  </a:schemeClr>
                </a:solidFill>
                <a:cs typeface="+mn-ea"/>
                <a:sym typeface="+mn-lt"/>
              </a:endParaRPr>
            </a:p>
          </p:txBody>
        </p:sp>
      </p:grpSp>
      <p:grpSp>
        <p:nvGrpSpPr>
          <p:cNvPr id="47" name="组合 117"/>
          <p:cNvGrpSpPr/>
          <p:nvPr/>
        </p:nvGrpSpPr>
        <p:grpSpPr>
          <a:xfrm>
            <a:off x="3839971" y="2215868"/>
            <a:ext cx="1469279" cy="1477974"/>
            <a:chOff x="5119295" y="3101705"/>
            <a:chExt cx="1958784" cy="1970024"/>
          </a:xfrm>
        </p:grpSpPr>
        <p:sp>
          <p:nvSpPr>
            <p:cNvPr id="119" name="Oval 3"/>
            <p:cNvSpPr/>
            <p:nvPr/>
          </p:nvSpPr>
          <p:spPr>
            <a:xfrm>
              <a:off x="5119295" y="3101705"/>
              <a:ext cx="1958784" cy="1970024"/>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6600" dirty="0">
                <a:solidFill>
                  <a:schemeClr val="bg1">
                    <a:lumMod val="50000"/>
                  </a:schemeClr>
                </a:solidFill>
                <a:cs typeface="+mn-ea"/>
                <a:sym typeface="+mn-lt"/>
              </a:endParaRPr>
            </a:p>
          </p:txBody>
        </p:sp>
        <p:sp>
          <p:nvSpPr>
            <p:cNvPr id="120" name="Text Box 10"/>
            <p:cNvSpPr txBox="1">
              <a:spLocks noChangeArrowheads="1"/>
            </p:cNvSpPr>
            <p:nvPr/>
          </p:nvSpPr>
          <p:spPr bwMode="auto">
            <a:xfrm>
              <a:off x="5206937" y="4316694"/>
              <a:ext cx="1827854" cy="307681"/>
            </a:xfrm>
            <a:prstGeom prst="rect">
              <a:avLst/>
            </a:prstGeom>
            <a:noFill/>
            <a:ln w="9525">
              <a:noFill/>
              <a:miter lim="800000"/>
              <a:headEnd/>
              <a:tailEnd/>
            </a:ln>
          </p:spPr>
          <p:txBody>
            <a:bodyPr wrap="square" lIns="45720" tIns="22860" rIns="45720" bIns="22860">
              <a:spAutoFit/>
            </a:bodyPr>
            <a:lstStyle/>
            <a:p>
              <a:pPr lvl="0" algn="ctr" defTabSz="890984"/>
              <a:r>
                <a:rPr lang="zh-CN" altLang="en-US" sz="1200" dirty="0">
                  <a:solidFill>
                    <a:schemeClr val="bg1">
                      <a:lumMod val="95000"/>
                    </a:schemeClr>
                  </a:solidFill>
                  <a:latin typeface="微软雅黑" pitchFamily="34" charset="-122"/>
                  <a:ea typeface="微软雅黑" pitchFamily="34" charset="-122"/>
                  <a:sym typeface="微软雅黑" pitchFamily="34" charset="-122"/>
                </a:rPr>
                <a:t>单击添加标题</a:t>
              </a:r>
              <a:endParaRPr lang="en-US" altLang="zh-CN" sz="1200" dirty="0">
                <a:solidFill>
                  <a:schemeClr val="bg1">
                    <a:lumMod val="95000"/>
                  </a:schemeClr>
                </a:solidFill>
                <a:latin typeface="微软雅黑" pitchFamily="34" charset="-122"/>
                <a:ea typeface="微软雅黑" pitchFamily="34" charset="-122"/>
                <a:sym typeface="微软雅黑" pitchFamily="34" charset="-122"/>
              </a:endParaRPr>
            </a:p>
          </p:txBody>
        </p:sp>
        <p:sp>
          <p:nvSpPr>
            <p:cNvPr id="121" name="KSO_Shape"/>
            <p:cNvSpPr>
              <a:spLocks noChangeAspect="1"/>
            </p:cNvSpPr>
            <p:nvPr/>
          </p:nvSpPr>
          <p:spPr bwMode="auto">
            <a:xfrm>
              <a:off x="5794811" y="3427507"/>
              <a:ext cx="607752" cy="828003"/>
            </a:xfrm>
            <a:custGeom>
              <a:avLst/>
              <a:gdLst>
                <a:gd name="T0" fmla="*/ 659720 w 1122363"/>
                <a:gd name="T1" fmla="*/ 1061049 h 1531938"/>
                <a:gd name="T2" fmla="*/ 657679 w 1122363"/>
                <a:gd name="T3" fmla="*/ 1105186 h 1531938"/>
                <a:gd name="T4" fmla="*/ 613002 w 1122363"/>
                <a:gd name="T5" fmla="*/ 1132121 h 1531938"/>
                <a:gd name="T6" fmla="*/ 496276 w 1122363"/>
                <a:gd name="T7" fmla="*/ 860262 h 1531938"/>
                <a:gd name="T8" fmla="*/ 478065 w 1122363"/>
                <a:gd name="T9" fmla="*/ 820434 h 1531938"/>
                <a:gd name="T10" fmla="*/ 495593 w 1122363"/>
                <a:gd name="T11" fmla="*/ 792738 h 1531938"/>
                <a:gd name="T12" fmla="*/ 513236 w 1122363"/>
                <a:gd name="T13" fmla="*/ 692440 h 1531938"/>
                <a:gd name="T14" fmla="*/ 428226 w 1122363"/>
                <a:gd name="T15" fmla="*/ 723969 h 1531938"/>
                <a:gd name="T16" fmla="*/ 379486 w 1122363"/>
                <a:gd name="T17" fmla="*/ 771377 h 1531938"/>
                <a:gd name="T18" fmla="*/ 359537 w 1122363"/>
                <a:gd name="T19" fmla="*/ 859614 h 1531938"/>
                <a:gd name="T20" fmla="*/ 388554 w 1122363"/>
                <a:gd name="T21" fmla="*/ 929250 h 1531938"/>
                <a:gd name="T22" fmla="*/ 452482 w 1122363"/>
                <a:gd name="T23" fmla="*/ 975751 h 1531938"/>
                <a:gd name="T24" fmla="*/ 515503 w 1122363"/>
                <a:gd name="T25" fmla="*/ 1131583 h 1531938"/>
                <a:gd name="T26" fmla="*/ 419611 w 1122363"/>
                <a:gd name="T27" fmla="*/ 1093929 h 1531938"/>
                <a:gd name="T28" fmla="*/ 452255 w 1122363"/>
                <a:gd name="T29" fmla="*/ 1208705 h 1531938"/>
                <a:gd name="T30" fmla="*/ 616608 w 1122363"/>
                <a:gd name="T31" fmla="*/ 1227305 h 1531938"/>
                <a:gd name="T32" fmla="*/ 701392 w 1122363"/>
                <a:gd name="T33" fmla="*/ 1200993 h 1531938"/>
                <a:gd name="T34" fmla="*/ 755799 w 1122363"/>
                <a:gd name="T35" fmla="*/ 1155627 h 1531938"/>
                <a:gd name="T36" fmla="*/ 783682 w 1122363"/>
                <a:gd name="T37" fmla="*/ 1087805 h 1531938"/>
                <a:gd name="T38" fmla="*/ 769174 w 1122363"/>
                <a:gd name="T39" fmla="*/ 1001156 h 1531938"/>
                <a:gd name="T40" fmla="*/ 693004 w 1122363"/>
                <a:gd name="T41" fmla="*/ 932199 h 1531938"/>
                <a:gd name="T42" fmla="*/ 624543 w 1122363"/>
                <a:gd name="T43" fmla="*/ 792018 h 1531938"/>
                <a:gd name="T44" fmla="*/ 756025 w 1122363"/>
                <a:gd name="T45" fmla="*/ 858933 h 1531938"/>
                <a:gd name="T46" fmla="*/ 653106 w 1122363"/>
                <a:gd name="T47" fmla="*/ 698791 h 1531938"/>
                <a:gd name="T48" fmla="*/ 617515 w 1122363"/>
                <a:gd name="T49" fmla="*/ 373743 h 1531938"/>
                <a:gd name="T50" fmla="*/ 768267 w 1122363"/>
                <a:gd name="T51" fmla="*/ 414573 h 1531938"/>
                <a:gd name="T52" fmla="*/ 889095 w 1122363"/>
                <a:gd name="T53" fmla="*/ 508707 h 1531938"/>
                <a:gd name="T54" fmla="*/ 986347 w 1122363"/>
                <a:gd name="T55" fmla="*/ 659549 h 1531938"/>
                <a:gd name="T56" fmla="*/ 1066143 w 1122363"/>
                <a:gd name="T57" fmla="*/ 870048 h 1531938"/>
                <a:gd name="T58" fmla="*/ 1122136 w 1122363"/>
                <a:gd name="T59" fmla="*/ 1120922 h 1531938"/>
                <a:gd name="T60" fmla="*/ 1088812 w 1122363"/>
                <a:gd name="T61" fmla="*/ 1284920 h 1531938"/>
                <a:gd name="T62" fmla="*/ 987253 w 1122363"/>
                <a:gd name="T63" fmla="*/ 1407408 h 1531938"/>
                <a:gd name="T64" fmla="*/ 836275 w 1122363"/>
                <a:gd name="T65" fmla="*/ 1488160 h 1531938"/>
                <a:gd name="T66" fmla="*/ 653786 w 1122363"/>
                <a:gd name="T67" fmla="*/ 1527401 h 1531938"/>
                <a:gd name="T68" fmla="*/ 459056 w 1122363"/>
                <a:gd name="T69" fmla="*/ 1525133 h 1531938"/>
                <a:gd name="T70" fmla="*/ 274754 w 1122363"/>
                <a:gd name="T71" fmla="*/ 1477952 h 1531938"/>
                <a:gd name="T72" fmla="*/ 122868 w 1122363"/>
                <a:gd name="T73" fmla="*/ 1387674 h 1531938"/>
                <a:gd name="T74" fmla="*/ 25163 w 1122363"/>
                <a:gd name="T75" fmla="*/ 1257020 h 1531938"/>
                <a:gd name="T76" fmla="*/ 2947 w 1122363"/>
                <a:gd name="T77" fmla="*/ 1087805 h 1531938"/>
                <a:gd name="T78" fmla="*/ 101785 w 1122363"/>
                <a:gd name="T79" fmla="*/ 770469 h 1531938"/>
                <a:gd name="T80" fmla="*/ 185436 w 1122363"/>
                <a:gd name="T81" fmla="*/ 597625 h 1531938"/>
                <a:gd name="T82" fmla="*/ 291076 w 1122363"/>
                <a:gd name="T83" fmla="*/ 468105 h 1531938"/>
                <a:gd name="T84" fmla="*/ 429359 w 1122363"/>
                <a:gd name="T85" fmla="*/ 390529 h 1531938"/>
                <a:gd name="T86" fmla="*/ 479174 w 1122363"/>
                <a:gd name="T87" fmla="*/ 1591 h 1531938"/>
                <a:gd name="T88" fmla="*/ 551894 w 1122363"/>
                <a:gd name="T89" fmla="*/ 29995 h 1531938"/>
                <a:gd name="T90" fmla="*/ 625293 w 1122363"/>
                <a:gd name="T91" fmla="*/ 25905 h 1531938"/>
                <a:gd name="T92" fmla="*/ 709340 w 1122363"/>
                <a:gd name="T93" fmla="*/ 227 h 1531938"/>
                <a:gd name="T94" fmla="*/ 758726 w 1122363"/>
                <a:gd name="T95" fmla="*/ 27496 h 1531938"/>
                <a:gd name="T96" fmla="*/ 796785 w 1122363"/>
                <a:gd name="T97" fmla="*/ 126571 h 1531938"/>
                <a:gd name="T98" fmla="*/ 842547 w 1122363"/>
                <a:gd name="T99" fmla="*/ 132706 h 1531938"/>
                <a:gd name="T100" fmla="*/ 877887 w 1122363"/>
                <a:gd name="T101" fmla="*/ 128389 h 1531938"/>
                <a:gd name="T102" fmla="*/ 854327 w 1122363"/>
                <a:gd name="T103" fmla="*/ 210421 h 1531938"/>
                <a:gd name="T104" fmla="*/ 786364 w 1122363"/>
                <a:gd name="T105" fmla="*/ 279955 h 1531938"/>
                <a:gd name="T106" fmla="*/ 671961 w 1122363"/>
                <a:gd name="T107" fmla="*/ 339492 h 1531938"/>
                <a:gd name="T108" fmla="*/ 528333 w 1122363"/>
                <a:gd name="T109" fmla="*/ 325403 h 1531938"/>
                <a:gd name="T110" fmla="*/ 445646 w 1122363"/>
                <a:gd name="T111" fmla="*/ 337219 h 1531938"/>
                <a:gd name="T112" fmla="*/ 251726 w 1122363"/>
                <a:gd name="T113" fmla="*/ 176563 h 1531938"/>
                <a:gd name="T114" fmla="*/ 329656 w 1122363"/>
                <a:gd name="T115" fmla="*/ 137024 h 1531938"/>
                <a:gd name="T116" fmla="*/ 389916 w 1122363"/>
                <a:gd name="T117" fmla="*/ 127934 h 1531938"/>
                <a:gd name="T118" fmla="*/ 417101 w 1122363"/>
                <a:gd name="T119" fmla="*/ 43857 h 1531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solidFill>
                  <a:schemeClr val="bg1">
                    <a:lumMod val="50000"/>
                  </a:schemeClr>
                </a:solidFill>
                <a:cs typeface="+mn-ea"/>
                <a:sym typeface="+mn-lt"/>
              </a:endParaRPr>
            </a:p>
          </p:txBody>
        </p:sp>
      </p:grpSp>
      <p:grpSp>
        <p:nvGrpSpPr>
          <p:cNvPr id="52" name="组合 121"/>
          <p:cNvGrpSpPr/>
          <p:nvPr/>
        </p:nvGrpSpPr>
        <p:grpSpPr>
          <a:xfrm>
            <a:off x="5119534" y="1759446"/>
            <a:ext cx="663330" cy="667255"/>
            <a:chOff x="6825156" y="2493329"/>
            <a:chExt cx="884325" cy="889399"/>
          </a:xfrm>
        </p:grpSpPr>
        <p:sp>
          <p:nvSpPr>
            <p:cNvPr id="123" name="Oval 4"/>
            <p:cNvSpPr/>
            <p:nvPr/>
          </p:nvSpPr>
          <p:spPr>
            <a:xfrm>
              <a:off x="6825156" y="2493329"/>
              <a:ext cx="884325" cy="889399"/>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6600" dirty="0">
                <a:solidFill>
                  <a:schemeClr val="bg1">
                    <a:lumMod val="50000"/>
                  </a:schemeClr>
                </a:solidFill>
                <a:cs typeface="+mn-ea"/>
                <a:sym typeface="+mn-lt"/>
              </a:endParaRPr>
            </a:p>
          </p:txBody>
        </p:sp>
        <p:sp>
          <p:nvSpPr>
            <p:cNvPr id="124" name="Freeform 6"/>
            <p:cNvSpPr>
              <a:spLocks noEditPoints="1"/>
            </p:cNvSpPr>
            <p:nvPr/>
          </p:nvSpPr>
          <p:spPr bwMode="auto">
            <a:xfrm>
              <a:off x="7016216" y="2677016"/>
              <a:ext cx="530042" cy="522026"/>
            </a:xfrm>
            <a:custGeom>
              <a:avLst/>
              <a:gdLst>
                <a:gd name="T0" fmla="*/ 63 w 63"/>
                <a:gd name="T1" fmla="*/ 52 h 62"/>
                <a:gd name="T2" fmla="*/ 0 w 63"/>
                <a:gd name="T3" fmla="*/ 52 h 62"/>
                <a:gd name="T4" fmla="*/ 5 w 63"/>
                <a:gd name="T5" fmla="*/ 48 h 62"/>
                <a:gd name="T6" fmla="*/ 58 w 63"/>
                <a:gd name="T7" fmla="*/ 48 h 62"/>
                <a:gd name="T8" fmla="*/ 16 w 63"/>
                <a:gd name="T9" fmla="*/ 2 h 62"/>
                <a:gd name="T10" fmla="*/ 16 w 63"/>
                <a:gd name="T11" fmla="*/ 14 h 62"/>
                <a:gd name="T12" fmla="*/ 16 w 63"/>
                <a:gd name="T13" fmla="*/ 2 h 62"/>
                <a:gd name="T14" fmla="*/ 41 w 63"/>
                <a:gd name="T15" fmla="*/ 8 h 62"/>
                <a:gd name="T16" fmla="*/ 52 w 63"/>
                <a:gd name="T17" fmla="*/ 8 h 62"/>
                <a:gd name="T18" fmla="*/ 41 w 63"/>
                <a:gd name="T19" fmla="*/ 35 h 62"/>
                <a:gd name="T20" fmla="*/ 45 w 63"/>
                <a:gd name="T21" fmla="*/ 50 h 62"/>
                <a:gd name="T22" fmla="*/ 48 w 63"/>
                <a:gd name="T23" fmla="*/ 50 h 62"/>
                <a:gd name="T24" fmla="*/ 53 w 63"/>
                <a:gd name="T25" fmla="*/ 33 h 62"/>
                <a:gd name="T26" fmla="*/ 56 w 63"/>
                <a:gd name="T27" fmla="*/ 20 h 62"/>
                <a:gd name="T28" fmla="*/ 43 w 63"/>
                <a:gd name="T29" fmla="*/ 15 h 62"/>
                <a:gd name="T30" fmla="*/ 44 w 63"/>
                <a:gd name="T31" fmla="*/ 20 h 62"/>
                <a:gd name="T32" fmla="*/ 41 w 63"/>
                <a:gd name="T33" fmla="*/ 35 h 62"/>
                <a:gd name="T34" fmla="*/ 38 w 63"/>
                <a:gd name="T35" fmla="*/ 6 h 62"/>
                <a:gd name="T36" fmla="*/ 25 w 63"/>
                <a:gd name="T37" fmla="*/ 6 h 62"/>
                <a:gd name="T38" fmla="*/ 38 w 63"/>
                <a:gd name="T39" fmla="*/ 34 h 62"/>
                <a:gd name="T40" fmla="*/ 41 w 63"/>
                <a:gd name="T41" fmla="*/ 20 h 62"/>
                <a:gd name="T42" fmla="*/ 28 w 63"/>
                <a:gd name="T43" fmla="*/ 14 h 62"/>
                <a:gd name="T44" fmla="*/ 22 w 63"/>
                <a:gd name="T45" fmla="*/ 29 h 62"/>
                <a:gd name="T46" fmla="*/ 25 w 63"/>
                <a:gd name="T47" fmla="*/ 52 h 62"/>
                <a:gd name="T48" fmla="*/ 31 w 63"/>
                <a:gd name="T49" fmla="*/ 41 h 62"/>
                <a:gd name="T50" fmla="*/ 38 w 63"/>
                <a:gd name="T51" fmla="*/ 52 h 62"/>
                <a:gd name="T52" fmla="*/ 22 w 63"/>
                <a:gd name="T53" fmla="*/ 35 h 62"/>
                <a:gd name="T54" fmla="*/ 19 w 63"/>
                <a:gd name="T55" fmla="*/ 20 h 62"/>
                <a:gd name="T56" fmla="*/ 19 w 63"/>
                <a:gd name="T57" fmla="*/ 15 h 62"/>
                <a:gd name="T58" fmla="*/ 7 w 63"/>
                <a:gd name="T59" fmla="*/ 20 h 62"/>
                <a:gd name="T60" fmla="*/ 10 w 63"/>
                <a:gd name="T61" fmla="*/ 33 h 62"/>
                <a:gd name="T62" fmla="*/ 14 w 63"/>
                <a:gd name="T63" fmla="*/ 50 h 62"/>
                <a:gd name="T64" fmla="*/ 17 w 63"/>
                <a:gd name="T65" fmla="*/ 50 h 62"/>
                <a:gd name="T66" fmla="*/ 22 w 63"/>
                <a:gd name="T67" fmla="*/ 3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62">
                  <a:moveTo>
                    <a:pt x="56" y="46"/>
                  </a:moveTo>
                  <a:cubicBezTo>
                    <a:pt x="60" y="48"/>
                    <a:pt x="63" y="50"/>
                    <a:pt x="63" y="52"/>
                  </a:cubicBezTo>
                  <a:cubicBezTo>
                    <a:pt x="63" y="58"/>
                    <a:pt x="49" y="62"/>
                    <a:pt x="31" y="62"/>
                  </a:cubicBezTo>
                  <a:cubicBezTo>
                    <a:pt x="14" y="62"/>
                    <a:pt x="0" y="58"/>
                    <a:pt x="0" y="52"/>
                  </a:cubicBezTo>
                  <a:cubicBezTo>
                    <a:pt x="0" y="50"/>
                    <a:pt x="2" y="48"/>
                    <a:pt x="7" y="46"/>
                  </a:cubicBezTo>
                  <a:cubicBezTo>
                    <a:pt x="6" y="47"/>
                    <a:pt x="5" y="48"/>
                    <a:pt x="5" y="48"/>
                  </a:cubicBezTo>
                  <a:cubicBezTo>
                    <a:pt x="5" y="52"/>
                    <a:pt x="17" y="55"/>
                    <a:pt x="31" y="55"/>
                  </a:cubicBezTo>
                  <a:cubicBezTo>
                    <a:pt x="46" y="55"/>
                    <a:pt x="58" y="52"/>
                    <a:pt x="58" y="48"/>
                  </a:cubicBezTo>
                  <a:cubicBezTo>
                    <a:pt x="58" y="48"/>
                    <a:pt x="57" y="47"/>
                    <a:pt x="56" y="46"/>
                  </a:cubicBezTo>
                  <a:close/>
                  <a:moveTo>
                    <a:pt x="16" y="2"/>
                  </a:moveTo>
                  <a:cubicBezTo>
                    <a:pt x="19" y="2"/>
                    <a:pt x="22" y="5"/>
                    <a:pt x="22" y="8"/>
                  </a:cubicBezTo>
                  <a:cubicBezTo>
                    <a:pt x="22" y="11"/>
                    <a:pt x="19" y="14"/>
                    <a:pt x="16" y="14"/>
                  </a:cubicBezTo>
                  <a:cubicBezTo>
                    <a:pt x="13" y="14"/>
                    <a:pt x="10" y="11"/>
                    <a:pt x="10" y="8"/>
                  </a:cubicBezTo>
                  <a:cubicBezTo>
                    <a:pt x="10" y="5"/>
                    <a:pt x="13" y="2"/>
                    <a:pt x="16" y="2"/>
                  </a:cubicBezTo>
                  <a:close/>
                  <a:moveTo>
                    <a:pt x="47" y="2"/>
                  </a:moveTo>
                  <a:cubicBezTo>
                    <a:pt x="43" y="2"/>
                    <a:pt x="41" y="5"/>
                    <a:pt x="41" y="8"/>
                  </a:cubicBezTo>
                  <a:cubicBezTo>
                    <a:pt x="41" y="11"/>
                    <a:pt x="43" y="14"/>
                    <a:pt x="47" y="14"/>
                  </a:cubicBezTo>
                  <a:cubicBezTo>
                    <a:pt x="50" y="14"/>
                    <a:pt x="52" y="11"/>
                    <a:pt x="52" y="8"/>
                  </a:cubicBezTo>
                  <a:cubicBezTo>
                    <a:pt x="52" y="5"/>
                    <a:pt x="50" y="2"/>
                    <a:pt x="47" y="2"/>
                  </a:cubicBezTo>
                  <a:close/>
                  <a:moveTo>
                    <a:pt x="41" y="35"/>
                  </a:moveTo>
                  <a:cubicBezTo>
                    <a:pt x="41" y="50"/>
                    <a:pt x="41" y="50"/>
                    <a:pt x="41" y="50"/>
                  </a:cubicBezTo>
                  <a:cubicBezTo>
                    <a:pt x="45" y="50"/>
                    <a:pt x="45" y="50"/>
                    <a:pt x="45" y="50"/>
                  </a:cubicBezTo>
                  <a:cubicBezTo>
                    <a:pt x="47" y="40"/>
                    <a:pt x="47" y="40"/>
                    <a:pt x="47" y="40"/>
                  </a:cubicBezTo>
                  <a:cubicBezTo>
                    <a:pt x="48" y="50"/>
                    <a:pt x="48" y="50"/>
                    <a:pt x="48" y="50"/>
                  </a:cubicBezTo>
                  <a:cubicBezTo>
                    <a:pt x="53" y="50"/>
                    <a:pt x="53" y="50"/>
                    <a:pt x="53" y="50"/>
                  </a:cubicBezTo>
                  <a:cubicBezTo>
                    <a:pt x="53" y="33"/>
                    <a:pt x="53" y="33"/>
                    <a:pt x="53" y="33"/>
                  </a:cubicBezTo>
                  <a:cubicBezTo>
                    <a:pt x="54" y="33"/>
                    <a:pt x="56" y="31"/>
                    <a:pt x="56" y="29"/>
                  </a:cubicBezTo>
                  <a:cubicBezTo>
                    <a:pt x="56" y="20"/>
                    <a:pt x="56" y="20"/>
                    <a:pt x="56" y="20"/>
                  </a:cubicBezTo>
                  <a:cubicBezTo>
                    <a:pt x="56" y="17"/>
                    <a:pt x="53" y="15"/>
                    <a:pt x="50" y="15"/>
                  </a:cubicBezTo>
                  <a:cubicBezTo>
                    <a:pt x="43" y="15"/>
                    <a:pt x="43" y="15"/>
                    <a:pt x="43" y="15"/>
                  </a:cubicBezTo>
                  <a:cubicBezTo>
                    <a:pt x="43" y="15"/>
                    <a:pt x="43" y="15"/>
                    <a:pt x="42" y="15"/>
                  </a:cubicBezTo>
                  <a:cubicBezTo>
                    <a:pt x="43" y="16"/>
                    <a:pt x="44" y="18"/>
                    <a:pt x="44" y="20"/>
                  </a:cubicBezTo>
                  <a:cubicBezTo>
                    <a:pt x="44" y="29"/>
                    <a:pt x="44" y="29"/>
                    <a:pt x="44" y="29"/>
                  </a:cubicBezTo>
                  <a:cubicBezTo>
                    <a:pt x="44" y="31"/>
                    <a:pt x="43" y="33"/>
                    <a:pt x="41" y="35"/>
                  </a:cubicBezTo>
                  <a:close/>
                  <a:moveTo>
                    <a:pt x="31" y="0"/>
                  </a:moveTo>
                  <a:cubicBezTo>
                    <a:pt x="35" y="0"/>
                    <a:pt x="38" y="3"/>
                    <a:pt x="38" y="6"/>
                  </a:cubicBezTo>
                  <a:cubicBezTo>
                    <a:pt x="38" y="10"/>
                    <a:pt x="35" y="13"/>
                    <a:pt x="31" y="13"/>
                  </a:cubicBezTo>
                  <a:cubicBezTo>
                    <a:pt x="28" y="13"/>
                    <a:pt x="25" y="10"/>
                    <a:pt x="25" y="6"/>
                  </a:cubicBezTo>
                  <a:cubicBezTo>
                    <a:pt x="25" y="3"/>
                    <a:pt x="28" y="0"/>
                    <a:pt x="31" y="0"/>
                  </a:cubicBezTo>
                  <a:close/>
                  <a:moveTo>
                    <a:pt x="38" y="34"/>
                  </a:moveTo>
                  <a:cubicBezTo>
                    <a:pt x="39" y="33"/>
                    <a:pt x="41" y="31"/>
                    <a:pt x="41" y="29"/>
                  </a:cubicBezTo>
                  <a:cubicBezTo>
                    <a:pt x="41" y="20"/>
                    <a:pt x="41" y="20"/>
                    <a:pt x="41" y="20"/>
                  </a:cubicBezTo>
                  <a:cubicBezTo>
                    <a:pt x="41" y="16"/>
                    <a:pt x="38" y="14"/>
                    <a:pt x="35" y="14"/>
                  </a:cubicBezTo>
                  <a:cubicBezTo>
                    <a:pt x="28" y="14"/>
                    <a:pt x="28" y="14"/>
                    <a:pt x="28" y="14"/>
                  </a:cubicBezTo>
                  <a:cubicBezTo>
                    <a:pt x="24" y="14"/>
                    <a:pt x="22" y="16"/>
                    <a:pt x="22" y="20"/>
                  </a:cubicBezTo>
                  <a:cubicBezTo>
                    <a:pt x="22" y="29"/>
                    <a:pt x="22" y="29"/>
                    <a:pt x="22" y="29"/>
                  </a:cubicBezTo>
                  <a:cubicBezTo>
                    <a:pt x="22" y="31"/>
                    <a:pt x="23" y="33"/>
                    <a:pt x="25" y="34"/>
                  </a:cubicBezTo>
                  <a:cubicBezTo>
                    <a:pt x="25" y="52"/>
                    <a:pt x="25" y="52"/>
                    <a:pt x="25" y="52"/>
                  </a:cubicBezTo>
                  <a:cubicBezTo>
                    <a:pt x="30" y="52"/>
                    <a:pt x="30" y="52"/>
                    <a:pt x="30" y="52"/>
                  </a:cubicBezTo>
                  <a:cubicBezTo>
                    <a:pt x="31" y="41"/>
                    <a:pt x="31" y="41"/>
                    <a:pt x="31" y="41"/>
                  </a:cubicBezTo>
                  <a:cubicBezTo>
                    <a:pt x="33" y="52"/>
                    <a:pt x="33" y="52"/>
                    <a:pt x="33" y="52"/>
                  </a:cubicBezTo>
                  <a:cubicBezTo>
                    <a:pt x="38" y="52"/>
                    <a:pt x="38" y="52"/>
                    <a:pt x="38" y="52"/>
                  </a:cubicBezTo>
                  <a:cubicBezTo>
                    <a:pt x="38" y="34"/>
                    <a:pt x="38" y="34"/>
                    <a:pt x="38" y="34"/>
                  </a:cubicBezTo>
                  <a:close/>
                  <a:moveTo>
                    <a:pt x="22" y="35"/>
                  </a:moveTo>
                  <a:cubicBezTo>
                    <a:pt x="20" y="33"/>
                    <a:pt x="19" y="31"/>
                    <a:pt x="19" y="29"/>
                  </a:cubicBezTo>
                  <a:cubicBezTo>
                    <a:pt x="19" y="20"/>
                    <a:pt x="19" y="20"/>
                    <a:pt x="19" y="20"/>
                  </a:cubicBezTo>
                  <a:cubicBezTo>
                    <a:pt x="19" y="18"/>
                    <a:pt x="19" y="16"/>
                    <a:pt x="20" y="15"/>
                  </a:cubicBezTo>
                  <a:cubicBezTo>
                    <a:pt x="20" y="15"/>
                    <a:pt x="19" y="15"/>
                    <a:pt x="19" y="15"/>
                  </a:cubicBezTo>
                  <a:cubicBezTo>
                    <a:pt x="12" y="15"/>
                    <a:pt x="12" y="15"/>
                    <a:pt x="12" y="15"/>
                  </a:cubicBezTo>
                  <a:cubicBezTo>
                    <a:pt x="9" y="15"/>
                    <a:pt x="7" y="17"/>
                    <a:pt x="7" y="20"/>
                  </a:cubicBezTo>
                  <a:cubicBezTo>
                    <a:pt x="7" y="29"/>
                    <a:pt x="7" y="29"/>
                    <a:pt x="7" y="29"/>
                  </a:cubicBezTo>
                  <a:cubicBezTo>
                    <a:pt x="7" y="31"/>
                    <a:pt x="8" y="33"/>
                    <a:pt x="10" y="33"/>
                  </a:cubicBezTo>
                  <a:cubicBezTo>
                    <a:pt x="10" y="50"/>
                    <a:pt x="10" y="50"/>
                    <a:pt x="10" y="50"/>
                  </a:cubicBezTo>
                  <a:cubicBezTo>
                    <a:pt x="14" y="50"/>
                    <a:pt x="14" y="50"/>
                    <a:pt x="14" y="50"/>
                  </a:cubicBezTo>
                  <a:cubicBezTo>
                    <a:pt x="16" y="40"/>
                    <a:pt x="16" y="40"/>
                    <a:pt x="16" y="40"/>
                  </a:cubicBezTo>
                  <a:cubicBezTo>
                    <a:pt x="17" y="50"/>
                    <a:pt x="17" y="50"/>
                    <a:pt x="17" y="50"/>
                  </a:cubicBezTo>
                  <a:cubicBezTo>
                    <a:pt x="22" y="50"/>
                    <a:pt x="22" y="50"/>
                    <a:pt x="22" y="50"/>
                  </a:cubicBezTo>
                  <a:lnTo>
                    <a:pt x="22" y="3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cs typeface="+mn-ea"/>
                <a:sym typeface="+mn-lt"/>
              </a:endParaRPr>
            </a:p>
          </p:txBody>
        </p:sp>
      </p:grpSp>
    </p:spTree>
    <p:extLst>
      <p:ext uri="{BB962C8B-B14F-4D97-AF65-F5344CB8AC3E}">
        <p14:creationId xmlns:p14="http://schemas.microsoft.com/office/powerpoint/2010/main" val="27293125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750"/>
                                        <p:tgtEl>
                                          <p:spTgt spid="47"/>
                                        </p:tgtEl>
                                      </p:cBhvr>
                                    </p:animEffect>
                                    <p:anim calcmode="lin" valueType="num">
                                      <p:cBhvr>
                                        <p:cTn id="8" dur="750" fill="hold"/>
                                        <p:tgtEl>
                                          <p:spTgt spid="47"/>
                                        </p:tgtEl>
                                        <p:attrNameLst>
                                          <p:attrName>ppt_w</p:attrName>
                                        </p:attrNameLst>
                                      </p:cBhvr>
                                      <p:tavLst>
                                        <p:tav tm="0" fmla="#ppt_w*sin(2.5*pi*$)">
                                          <p:val>
                                            <p:fltVal val="0"/>
                                          </p:val>
                                        </p:tav>
                                        <p:tav tm="100000">
                                          <p:val>
                                            <p:fltVal val="1"/>
                                          </p:val>
                                        </p:tav>
                                      </p:tavLst>
                                    </p:anim>
                                    <p:anim calcmode="lin" valueType="num">
                                      <p:cBhvr>
                                        <p:cTn id="9" dur="750" fill="hold"/>
                                        <p:tgtEl>
                                          <p:spTgt spid="47"/>
                                        </p:tgtEl>
                                        <p:attrNameLst>
                                          <p:attrName>ppt_h</p:attrName>
                                        </p:attrNameLst>
                                      </p:cBhvr>
                                      <p:tavLst>
                                        <p:tav tm="0">
                                          <p:val>
                                            <p:strVal val="#ppt_h"/>
                                          </p:val>
                                        </p:tav>
                                        <p:tav tm="100000">
                                          <p:val>
                                            <p:strVal val="#ppt_h"/>
                                          </p:val>
                                        </p:tav>
                                      </p:tavLst>
                                    </p:anim>
                                  </p:childTnLst>
                                </p:cTn>
                              </p:par>
                            </p:childTnLst>
                          </p:cTn>
                        </p:par>
                        <p:par>
                          <p:cTn id="10" fill="hold">
                            <p:stCondLst>
                              <p:cond delay="750"/>
                            </p:stCondLst>
                            <p:childTnLst>
                              <p:par>
                                <p:cTn id="11" presetID="45"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750"/>
                                        <p:tgtEl>
                                          <p:spTgt spid="10"/>
                                        </p:tgtEl>
                                      </p:cBhvr>
                                    </p:animEffect>
                                    <p:anim calcmode="lin" valueType="num">
                                      <p:cBhvr>
                                        <p:cTn id="14" dur="750" fill="hold"/>
                                        <p:tgtEl>
                                          <p:spTgt spid="10"/>
                                        </p:tgtEl>
                                        <p:attrNameLst>
                                          <p:attrName>ppt_w</p:attrName>
                                        </p:attrNameLst>
                                      </p:cBhvr>
                                      <p:tavLst>
                                        <p:tav tm="0" fmla="#ppt_w*sin(2.5*pi*$)">
                                          <p:val>
                                            <p:fltVal val="0"/>
                                          </p:val>
                                        </p:tav>
                                        <p:tav tm="100000">
                                          <p:val>
                                            <p:fltVal val="1"/>
                                          </p:val>
                                        </p:tav>
                                      </p:tavLst>
                                    </p:anim>
                                    <p:anim calcmode="lin" valueType="num">
                                      <p:cBhvr>
                                        <p:cTn id="15" dur="750" fill="hold"/>
                                        <p:tgtEl>
                                          <p:spTgt spid="10"/>
                                        </p:tgtEl>
                                        <p:attrNameLst>
                                          <p:attrName>ppt_h</p:attrName>
                                        </p:attrNameLst>
                                      </p:cBhvr>
                                      <p:tavLst>
                                        <p:tav tm="0">
                                          <p:val>
                                            <p:strVal val="#ppt_h"/>
                                          </p:val>
                                        </p:tav>
                                        <p:tav tm="100000">
                                          <p:val>
                                            <p:strVal val="#ppt_h"/>
                                          </p:val>
                                        </p:tav>
                                      </p:tavLst>
                                    </p:anim>
                                  </p:childTnLst>
                                </p:cTn>
                              </p:par>
                              <p:par>
                                <p:cTn id="16" presetID="45" presetClass="entr" presetSubtype="0" fill="hold" nodeType="withEffect">
                                  <p:stCondLst>
                                    <p:cond delay="250"/>
                                  </p:stCondLst>
                                  <p:childTnLst>
                                    <p:set>
                                      <p:cBhvr>
                                        <p:cTn id="17" dur="1" fill="hold">
                                          <p:stCondLst>
                                            <p:cond delay="0"/>
                                          </p:stCondLst>
                                        </p:cTn>
                                        <p:tgtEl>
                                          <p:spTgt spid="52"/>
                                        </p:tgtEl>
                                        <p:attrNameLst>
                                          <p:attrName>style.visibility</p:attrName>
                                        </p:attrNameLst>
                                      </p:cBhvr>
                                      <p:to>
                                        <p:strVal val="visible"/>
                                      </p:to>
                                    </p:set>
                                    <p:animEffect transition="in" filter="fade">
                                      <p:cBhvr>
                                        <p:cTn id="18" dur="750"/>
                                        <p:tgtEl>
                                          <p:spTgt spid="52"/>
                                        </p:tgtEl>
                                      </p:cBhvr>
                                    </p:animEffect>
                                    <p:anim calcmode="lin" valueType="num">
                                      <p:cBhvr>
                                        <p:cTn id="19" dur="750" fill="hold"/>
                                        <p:tgtEl>
                                          <p:spTgt spid="52"/>
                                        </p:tgtEl>
                                        <p:attrNameLst>
                                          <p:attrName>ppt_w</p:attrName>
                                        </p:attrNameLst>
                                      </p:cBhvr>
                                      <p:tavLst>
                                        <p:tav tm="0" fmla="#ppt_w*sin(2.5*pi*$)">
                                          <p:val>
                                            <p:fltVal val="0"/>
                                          </p:val>
                                        </p:tav>
                                        <p:tav tm="100000">
                                          <p:val>
                                            <p:fltVal val="1"/>
                                          </p:val>
                                        </p:tav>
                                      </p:tavLst>
                                    </p:anim>
                                    <p:anim calcmode="lin" valueType="num">
                                      <p:cBhvr>
                                        <p:cTn id="20" dur="750" fill="hold"/>
                                        <p:tgtEl>
                                          <p:spTgt spid="52"/>
                                        </p:tgtEl>
                                        <p:attrNameLst>
                                          <p:attrName>ppt_h</p:attrName>
                                        </p:attrNameLst>
                                      </p:cBhvr>
                                      <p:tavLst>
                                        <p:tav tm="0">
                                          <p:val>
                                            <p:strVal val="#ppt_h"/>
                                          </p:val>
                                        </p:tav>
                                        <p:tav tm="100000">
                                          <p:val>
                                            <p:strVal val="#ppt_h"/>
                                          </p:val>
                                        </p:tav>
                                      </p:tavLst>
                                    </p:anim>
                                  </p:childTnLst>
                                </p:cTn>
                              </p:par>
                              <p:par>
                                <p:cTn id="21" presetID="45" presetClass="entr" presetSubtype="0" fill="hold" nodeType="withEffect">
                                  <p:stCondLst>
                                    <p:cond delay="50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750"/>
                                        <p:tgtEl>
                                          <p:spTgt spid="16"/>
                                        </p:tgtEl>
                                      </p:cBhvr>
                                    </p:animEffect>
                                    <p:anim calcmode="lin" valueType="num">
                                      <p:cBhvr>
                                        <p:cTn id="24" dur="750" fill="hold"/>
                                        <p:tgtEl>
                                          <p:spTgt spid="16"/>
                                        </p:tgtEl>
                                        <p:attrNameLst>
                                          <p:attrName>ppt_w</p:attrName>
                                        </p:attrNameLst>
                                      </p:cBhvr>
                                      <p:tavLst>
                                        <p:tav tm="0" fmla="#ppt_w*sin(2.5*pi*$)">
                                          <p:val>
                                            <p:fltVal val="0"/>
                                          </p:val>
                                        </p:tav>
                                        <p:tav tm="100000">
                                          <p:val>
                                            <p:fltVal val="1"/>
                                          </p:val>
                                        </p:tav>
                                      </p:tavLst>
                                    </p:anim>
                                    <p:anim calcmode="lin" valueType="num">
                                      <p:cBhvr>
                                        <p:cTn id="25" dur="750" fill="hold"/>
                                        <p:tgtEl>
                                          <p:spTgt spid="16"/>
                                        </p:tgtEl>
                                        <p:attrNameLst>
                                          <p:attrName>ppt_h</p:attrName>
                                        </p:attrNameLst>
                                      </p:cBhvr>
                                      <p:tavLst>
                                        <p:tav tm="0">
                                          <p:val>
                                            <p:strVal val="#ppt_h"/>
                                          </p:val>
                                        </p:tav>
                                        <p:tav tm="100000">
                                          <p:val>
                                            <p:strVal val="#ppt_h"/>
                                          </p:val>
                                        </p:tav>
                                      </p:tavLst>
                                    </p:anim>
                                  </p:childTnLst>
                                </p:cTn>
                              </p:par>
                              <p:par>
                                <p:cTn id="26" presetID="45" presetClass="entr" presetSubtype="0" fill="hold" nodeType="withEffect">
                                  <p:stCondLst>
                                    <p:cond delay="750"/>
                                  </p:stCondLst>
                                  <p:childTnLst>
                                    <p:set>
                                      <p:cBhvr>
                                        <p:cTn id="27" dur="1" fill="hold">
                                          <p:stCondLst>
                                            <p:cond delay="0"/>
                                          </p:stCondLst>
                                        </p:cTn>
                                        <p:tgtEl>
                                          <p:spTgt spid="44"/>
                                        </p:tgtEl>
                                        <p:attrNameLst>
                                          <p:attrName>style.visibility</p:attrName>
                                        </p:attrNameLst>
                                      </p:cBhvr>
                                      <p:to>
                                        <p:strVal val="visible"/>
                                      </p:to>
                                    </p:set>
                                    <p:animEffect transition="in" filter="fade">
                                      <p:cBhvr>
                                        <p:cTn id="28" dur="750"/>
                                        <p:tgtEl>
                                          <p:spTgt spid="44"/>
                                        </p:tgtEl>
                                      </p:cBhvr>
                                    </p:animEffect>
                                    <p:anim calcmode="lin" valueType="num">
                                      <p:cBhvr>
                                        <p:cTn id="29" dur="750" fill="hold"/>
                                        <p:tgtEl>
                                          <p:spTgt spid="44"/>
                                        </p:tgtEl>
                                        <p:attrNameLst>
                                          <p:attrName>ppt_w</p:attrName>
                                        </p:attrNameLst>
                                      </p:cBhvr>
                                      <p:tavLst>
                                        <p:tav tm="0" fmla="#ppt_w*sin(2.5*pi*$)">
                                          <p:val>
                                            <p:fltVal val="0"/>
                                          </p:val>
                                        </p:tav>
                                        <p:tav tm="100000">
                                          <p:val>
                                            <p:fltVal val="1"/>
                                          </p:val>
                                        </p:tav>
                                      </p:tavLst>
                                    </p:anim>
                                    <p:anim calcmode="lin" valueType="num">
                                      <p:cBhvr>
                                        <p:cTn id="30" dur="750" fill="hold"/>
                                        <p:tgtEl>
                                          <p:spTgt spid="44"/>
                                        </p:tgtEl>
                                        <p:attrNameLst>
                                          <p:attrName>ppt_h</p:attrName>
                                        </p:attrNameLst>
                                      </p:cBhvr>
                                      <p:tavLst>
                                        <p:tav tm="0">
                                          <p:val>
                                            <p:strVal val="#ppt_h"/>
                                          </p:val>
                                        </p:tav>
                                        <p:tav tm="100000">
                                          <p:val>
                                            <p:strVal val="#ppt_h"/>
                                          </p:val>
                                        </p:tav>
                                      </p:tavLst>
                                    </p:anim>
                                  </p:childTnLst>
                                </p:cTn>
                              </p:par>
                              <p:par>
                                <p:cTn id="31" presetID="45" presetClass="entr" presetSubtype="0" fill="hold" nodeType="withEffect">
                                  <p:stCondLst>
                                    <p:cond delay="10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750"/>
                                        <p:tgtEl>
                                          <p:spTgt spid="36"/>
                                        </p:tgtEl>
                                      </p:cBhvr>
                                    </p:animEffect>
                                    <p:anim calcmode="lin" valueType="num">
                                      <p:cBhvr>
                                        <p:cTn id="34" dur="750" fill="hold"/>
                                        <p:tgtEl>
                                          <p:spTgt spid="36"/>
                                        </p:tgtEl>
                                        <p:attrNameLst>
                                          <p:attrName>ppt_w</p:attrName>
                                        </p:attrNameLst>
                                      </p:cBhvr>
                                      <p:tavLst>
                                        <p:tav tm="0" fmla="#ppt_w*sin(2.5*pi*$)">
                                          <p:val>
                                            <p:fltVal val="0"/>
                                          </p:val>
                                        </p:tav>
                                        <p:tav tm="100000">
                                          <p:val>
                                            <p:fltVal val="1"/>
                                          </p:val>
                                        </p:tav>
                                      </p:tavLst>
                                    </p:anim>
                                    <p:anim calcmode="lin" valueType="num">
                                      <p:cBhvr>
                                        <p:cTn id="35" dur="750" fill="hold"/>
                                        <p:tgtEl>
                                          <p:spTgt spid="36"/>
                                        </p:tgtEl>
                                        <p:attrNameLst>
                                          <p:attrName>ppt_h</p:attrName>
                                        </p:attrNameLst>
                                      </p:cBhvr>
                                      <p:tavLst>
                                        <p:tav tm="0">
                                          <p:val>
                                            <p:strVal val="#ppt_h"/>
                                          </p:val>
                                        </p:tav>
                                        <p:tav tm="100000">
                                          <p:val>
                                            <p:strVal val="#ppt_h"/>
                                          </p:val>
                                        </p:tav>
                                      </p:tavLst>
                                    </p:anim>
                                  </p:childTnLst>
                                </p:cTn>
                              </p:par>
                              <p:par>
                                <p:cTn id="36" presetID="45" presetClass="entr" presetSubtype="0" fill="hold" nodeType="withEffect">
                                  <p:stCondLst>
                                    <p:cond delay="125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750"/>
                                        <p:tgtEl>
                                          <p:spTgt spid="28"/>
                                        </p:tgtEl>
                                      </p:cBhvr>
                                    </p:animEffect>
                                    <p:anim calcmode="lin" valueType="num">
                                      <p:cBhvr>
                                        <p:cTn id="39" dur="750" fill="hold"/>
                                        <p:tgtEl>
                                          <p:spTgt spid="28"/>
                                        </p:tgtEl>
                                        <p:attrNameLst>
                                          <p:attrName>ppt_w</p:attrName>
                                        </p:attrNameLst>
                                      </p:cBhvr>
                                      <p:tavLst>
                                        <p:tav tm="0" fmla="#ppt_w*sin(2.5*pi*$)">
                                          <p:val>
                                            <p:fltVal val="0"/>
                                          </p:val>
                                        </p:tav>
                                        <p:tav tm="100000">
                                          <p:val>
                                            <p:fltVal val="1"/>
                                          </p:val>
                                        </p:tav>
                                      </p:tavLst>
                                    </p:anim>
                                    <p:anim calcmode="lin" valueType="num">
                                      <p:cBhvr>
                                        <p:cTn id="40" dur="750" fill="hold"/>
                                        <p:tgtEl>
                                          <p:spTgt spid="28"/>
                                        </p:tgtEl>
                                        <p:attrNameLst>
                                          <p:attrName>ppt_h</p:attrName>
                                        </p:attrNameLst>
                                      </p:cBhvr>
                                      <p:tavLst>
                                        <p:tav tm="0">
                                          <p:val>
                                            <p:strVal val="#ppt_h"/>
                                          </p:val>
                                        </p:tav>
                                        <p:tav tm="100000">
                                          <p:val>
                                            <p:strVal val="#ppt_h"/>
                                          </p:val>
                                        </p:tav>
                                      </p:tavLst>
                                    </p:anim>
                                  </p:childTnLst>
                                </p:cTn>
                              </p:par>
                              <p:par>
                                <p:cTn id="41" presetID="45" presetClass="entr" presetSubtype="0" fill="hold" nodeType="withEffect">
                                  <p:stCondLst>
                                    <p:cond delay="150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750"/>
                                        <p:tgtEl>
                                          <p:spTgt spid="14"/>
                                        </p:tgtEl>
                                      </p:cBhvr>
                                    </p:animEffect>
                                    <p:anim calcmode="lin" valueType="num">
                                      <p:cBhvr>
                                        <p:cTn id="44" dur="750" fill="hold"/>
                                        <p:tgtEl>
                                          <p:spTgt spid="14"/>
                                        </p:tgtEl>
                                        <p:attrNameLst>
                                          <p:attrName>ppt_w</p:attrName>
                                        </p:attrNameLst>
                                      </p:cBhvr>
                                      <p:tavLst>
                                        <p:tav tm="0" fmla="#ppt_w*sin(2.5*pi*$)">
                                          <p:val>
                                            <p:fltVal val="0"/>
                                          </p:val>
                                        </p:tav>
                                        <p:tav tm="100000">
                                          <p:val>
                                            <p:fltVal val="1"/>
                                          </p:val>
                                        </p:tav>
                                      </p:tavLst>
                                    </p:anim>
                                    <p:anim calcmode="lin" valueType="num">
                                      <p:cBhvr>
                                        <p:cTn id="45" dur="750" fill="hold"/>
                                        <p:tgtEl>
                                          <p:spTgt spid="14"/>
                                        </p:tgtEl>
                                        <p:attrNameLst>
                                          <p:attrName>ppt_h</p:attrName>
                                        </p:attrNameLst>
                                      </p:cBhvr>
                                      <p:tavLst>
                                        <p:tav tm="0">
                                          <p:val>
                                            <p:strVal val="#ppt_h"/>
                                          </p:val>
                                        </p:tav>
                                        <p:tav tm="100000">
                                          <p:val>
                                            <p:strVal val="#ppt_h"/>
                                          </p:val>
                                        </p:tav>
                                      </p:tavLst>
                                    </p:anim>
                                  </p:childTnLst>
                                </p:cTn>
                              </p:par>
                              <p:par>
                                <p:cTn id="46" presetID="45" presetClass="entr" presetSubtype="0" fill="hold" nodeType="withEffect">
                                  <p:stCondLst>
                                    <p:cond delay="175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750"/>
                                        <p:tgtEl>
                                          <p:spTgt spid="12"/>
                                        </p:tgtEl>
                                      </p:cBhvr>
                                    </p:animEffect>
                                    <p:anim calcmode="lin" valueType="num">
                                      <p:cBhvr>
                                        <p:cTn id="49" dur="750" fill="hold"/>
                                        <p:tgtEl>
                                          <p:spTgt spid="12"/>
                                        </p:tgtEl>
                                        <p:attrNameLst>
                                          <p:attrName>ppt_w</p:attrName>
                                        </p:attrNameLst>
                                      </p:cBhvr>
                                      <p:tavLst>
                                        <p:tav tm="0" fmla="#ppt_w*sin(2.5*pi*$)">
                                          <p:val>
                                            <p:fltVal val="0"/>
                                          </p:val>
                                        </p:tav>
                                        <p:tav tm="100000">
                                          <p:val>
                                            <p:fltVal val="1"/>
                                          </p:val>
                                        </p:tav>
                                      </p:tavLst>
                                    </p:anim>
                                    <p:anim calcmode="lin" valueType="num">
                                      <p:cBhvr>
                                        <p:cTn id="50" dur="750" fill="hold"/>
                                        <p:tgtEl>
                                          <p:spTgt spid="12"/>
                                        </p:tgtEl>
                                        <p:attrNameLst>
                                          <p:attrName>ppt_h</p:attrName>
                                        </p:attrNameLst>
                                      </p:cBhvr>
                                      <p:tavLst>
                                        <p:tav tm="0">
                                          <p:val>
                                            <p:strVal val="#ppt_h"/>
                                          </p:val>
                                        </p:tav>
                                        <p:tav tm="100000">
                                          <p:val>
                                            <p:strVal val="#ppt_h"/>
                                          </p:val>
                                        </p:tav>
                                      </p:tavLst>
                                    </p:anim>
                                  </p:childTnLst>
                                </p:cTn>
                              </p:par>
                            </p:childTnLst>
                          </p:cTn>
                        </p:par>
                        <p:par>
                          <p:cTn id="51" fill="hold">
                            <p:stCondLst>
                              <p:cond delay="3250"/>
                            </p:stCondLst>
                            <p:childTnLst>
                              <p:par>
                                <p:cTn id="52" presetID="22" presetClass="entr" presetSubtype="2" fill="hold" nodeType="after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wipe(right)">
                                      <p:cBhvr>
                                        <p:cTn id="54" dur="500"/>
                                        <p:tgtEl>
                                          <p:spTgt spid="26"/>
                                        </p:tgtEl>
                                      </p:cBhvr>
                                    </p:animEffect>
                                  </p:childTnLst>
                                </p:cTn>
                              </p:par>
                              <p:par>
                                <p:cTn id="55" presetID="22" presetClass="entr" presetSubtype="2" fill="hold"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right)">
                                      <p:cBhvr>
                                        <p:cTn id="57" dur="500"/>
                                        <p:tgtEl>
                                          <p:spTgt spid="24"/>
                                        </p:tgtEl>
                                      </p:cBhvr>
                                    </p:animEffect>
                                  </p:childTnLst>
                                </p:cTn>
                              </p:par>
                              <p:par>
                                <p:cTn id="58" presetID="22" presetClass="entr" presetSubtype="2" fill="hold"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wipe(right)">
                                      <p:cBhvr>
                                        <p:cTn id="60" dur="500"/>
                                        <p:tgtEl>
                                          <p:spTgt spid="22"/>
                                        </p:tgtEl>
                                      </p:cBhvr>
                                    </p:animEffect>
                                  </p:childTnLst>
                                </p:cTn>
                              </p:par>
                              <p:par>
                                <p:cTn id="61" presetID="22" presetClass="entr" presetSubtype="2" fill="hold"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right)">
                                      <p:cBhvr>
                                        <p:cTn id="63" dur="500"/>
                                        <p:tgtEl>
                                          <p:spTgt spid="20"/>
                                        </p:tgtEl>
                                      </p:cBhvr>
                                    </p:animEffect>
                                  </p:childTnLst>
                                </p:cTn>
                              </p:par>
                              <p:par>
                                <p:cTn id="64" presetID="22" presetClass="entr" presetSubtype="8" fill="hold" nodeType="with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par>
                                <p:cTn id="67" presetID="22" presetClass="entr" presetSubtype="8" fill="hold" nodeType="with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wipe(left)">
                                      <p:cBhvr>
                                        <p:cTn id="69" dur="500"/>
                                        <p:tgtEl>
                                          <p:spTgt spid="21"/>
                                        </p:tgtEl>
                                      </p:cBhvr>
                                    </p:animEffect>
                                  </p:childTnLst>
                                </p:cTn>
                              </p:par>
                              <p:par>
                                <p:cTn id="70" presetID="22" presetClass="entr" presetSubtype="8" fill="hold"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wipe(left)">
                                      <p:cBhvr>
                                        <p:cTn id="72" dur="500"/>
                                        <p:tgtEl>
                                          <p:spTgt spid="23"/>
                                        </p:tgtEl>
                                      </p:cBhvr>
                                    </p:animEffect>
                                  </p:childTnLst>
                                </p:cTn>
                              </p:par>
                              <p:par>
                                <p:cTn id="73" presetID="22" presetClass="entr" presetSubtype="8" fill="hold" nodeType="with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wipe(left)">
                                      <p:cBhvr>
                                        <p:cTn id="75" dur="500"/>
                                        <p:tgtEl>
                                          <p:spTgt spid="25"/>
                                        </p:tgtEl>
                                      </p:cBhvr>
                                    </p:animEffect>
                                  </p:childTnLst>
                                </p:cTn>
                              </p:par>
                            </p:childTnLst>
                          </p:cTn>
                        </p:par>
                        <p:par>
                          <p:cTn id="76" fill="hold">
                            <p:stCondLst>
                              <p:cond delay="3750"/>
                            </p:stCondLst>
                            <p:childTnLst>
                              <p:par>
                                <p:cTn id="77" presetID="16" presetClass="entr" presetSubtype="42" fill="hold" nodeType="after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barn(outHorizontal)">
                                      <p:cBhvr>
                                        <p:cTn id="79" dur="500"/>
                                        <p:tgtEl>
                                          <p:spTgt spid="27"/>
                                        </p:tgtEl>
                                      </p:cBhvr>
                                    </p:animEffect>
                                  </p:childTnLst>
                                </p:cTn>
                              </p:par>
                              <p:par>
                                <p:cTn id="80" presetID="16" presetClass="entr" presetSubtype="42" fill="hold" nodeType="with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barn(outHorizontal)">
                                      <p:cBhvr>
                                        <p:cTn id="82" dur="500"/>
                                        <p:tgtEl>
                                          <p:spTgt spid="18"/>
                                        </p:tgtEl>
                                      </p:cBhvr>
                                    </p:animEffect>
                                  </p:childTnLst>
                                </p:cTn>
                              </p:par>
                              <p:par>
                                <p:cTn id="83" presetID="2" presetClass="entr" presetSubtype="8" fill="hold" nodeType="withEffect">
                                  <p:stCondLst>
                                    <p:cond delay="0"/>
                                  </p:stCondLst>
                                  <p:childTnLst>
                                    <p:set>
                                      <p:cBhvr>
                                        <p:cTn id="84" dur="1" fill="hold">
                                          <p:stCondLst>
                                            <p:cond delay="0"/>
                                          </p:stCondLst>
                                        </p:cTn>
                                        <p:tgtEl>
                                          <p:spTgt spid="2"/>
                                        </p:tgtEl>
                                        <p:attrNameLst>
                                          <p:attrName>style.visibility</p:attrName>
                                        </p:attrNameLst>
                                      </p:cBhvr>
                                      <p:to>
                                        <p:strVal val="visible"/>
                                      </p:to>
                                    </p:set>
                                    <p:anim calcmode="lin" valueType="num">
                                      <p:cBhvr additive="base">
                                        <p:cTn id="85" dur="500" fill="hold"/>
                                        <p:tgtEl>
                                          <p:spTgt spid="2"/>
                                        </p:tgtEl>
                                        <p:attrNameLst>
                                          <p:attrName>ppt_x</p:attrName>
                                        </p:attrNameLst>
                                      </p:cBhvr>
                                      <p:tavLst>
                                        <p:tav tm="0">
                                          <p:val>
                                            <p:strVal val="0-#ppt_w/2"/>
                                          </p:val>
                                        </p:tav>
                                        <p:tav tm="100000">
                                          <p:val>
                                            <p:strVal val="#ppt_x"/>
                                          </p:val>
                                        </p:tav>
                                      </p:tavLst>
                                    </p:anim>
                                    <p:anim calcmode="lin" valueType="num">
                                      <p:cBhvr additive="base">
                                        <p:cTn id="86" dur="500" fill="hold"/>
                                        <p:tgtEl>
                                          <p:spTgt spid="2"/>
                                        </p:tgtEl>
                                        <p:attrNameLst>
                                          <p:attrName>ppt_y</p:attrName>
                                        </p:attrNameLst>
                                      </p:cBhvr>
                                      <p:tavLst>
                                        <p:tav tm="0">
                                          <p:val>
                                            <p:strVal val="#ppt_y"/>
                                          </p:val>
                                        </p:tav>
                                        <p:tav tm="100000">
                                          <p:val>
                                            <p:strVal val="#ppt_y"/>
                                          </p:val>
                                        </p:tav>
                                      </p:tavLst>
                                    </p:anim>
                                  </p:childTnLst>
                                </p:cTn>
                              </p:par>
                              <p:par>
                                <p:cTn id="87" presetID="2" presetClass="entr" presetSubtype="2" fill="hold" nodeType="withEffect">
                                  <p:stCondLst>
                                    <p:cond delay="0"/>
                                  </p:stCondLst>
                                  <p:childTnLst>
                                    <p:set>
                                      <p:cBhvr>
                                        <p:cTn id="88" dur="1" fill="hold">
                                          <p:stCondLst>
                                            <p:cond delay="0"/>
                                          </p:stCondLst>
                                        </p:cTn>
                                        <p:tgtEl>
                                          <p:spTgt spid="3"/>
                                        </p:tgtEl>
                                        <p:attrNameLst>
                                          <p:attrName>style.visibility</p:attrName>
                                        </p:attrNameLst>
                                      </p:cBhvr>
                                      <p:to>
                                        <p:strVal val="visible"/>
                                      </p:to>
                                    </p:set>
                                    <p:anim calcmode="lin" valueType="num">
                                      <p:cBhvr additive="base">
                                        <p:cTn id="89" dur="500" fill="hold"/>
                                        <p:tgtEl>
                                          <p:spTgt spid="3"/>
                                        </p:tgtEl>
                                        <p:attrNameLst>
                                          <p:attrName>ppt_x</p:attrName>
                                        </p:attrNameLst>
                                      </p:cBhvr>
                                      <p:tavLst>
                                        <p:tav tm="0">
                                          <p:val>
                                            <p:strVal val="1+#ppt_w/2"/>
                                          </p:val>
                                        </p:tav>
                                        <p:tav tm="100000">
                                          <p:val>
                                            <p:strVal val="#ppt_x"/>
                                          </p:val>
                                        </p:tav>
                                      </p:tavLst>
                                    </p:anim>
                                    <p:anim calcmode="lin" valueType="num">
                                      <p:cBhvr additive="base">
                                        <p:cTn id="90" dur="500" fill="hold"/>
                                        <p:tgtEl>
                                          <p:spTgt spid="3"/>
                                        </p:tgtEl>
                                        <p:attrNameLst>
                                          <p:attrName>ppt_y</p:attrName>
                                        </p:attrNameLst>
                                      </p:cBhvr>
                                      <p:tavLst>
                                        <p:tav tm="0">
                                          <p:val>
                                            <p:strVal val="#ppt_y"/>
                                          </p:val>
                                        </p:tav>
                                        <p:tav tm="100000">
                                          <p:val>
                                            <p:strVal val="#ppt_y"/>
                                          </p:val>
                                        </p:tav>
                                      </p:tavLst>
                                    </p:anim>
                                  </p:childTnLst>
                                </p:cTn>
                              </p:par>
                            </p:childTnLst>
                          </p:cTn>
                        </p:par>
                        <p:par>
                          <p:cTn id="91" fill="hold">
                            <p:stCondLst>
                              <p:cond delay="4250"/>
                            </p:stCondLst>
                            <p:childTnLst>
                              <p:par>
                                <p:cTn id="92" presetID="16" presetClass="entr" presetSubtype="42" fill="hold" nodeType="afterEffect">
                                  <p:stCondLst>
                                    <p:cond delay="0"/>
                                  </p:stCondLst>
                                  <p:childTnLst>
                                    <p:set>
                                      <p:cBhvr>
                                        <p:cTn id="93" dur="1" fill="hold">
                                          <p:stCondLst>
                                            <p:cond delay="0"/>
                                          </p:stCondLst>
                                        </p:cTn>
                                        <p:tgtEl>
                                          <p:spTgt spid="34"/>
                                        </p:tgtEl>
                                        <p:attrNameLst>
                                          <p:attrName>style.visibility</p:attrName>
                                        </p:attrNameLst>
                                      </p:cBhvr>
                                      <p:to>
                                        <p:strVal val="visible"/>
                                      </p:to>
                                    </p:set>
                                    <p:animEffect transition="in" filter="barn(outHorizontal)">
                                      <p:cBhvr>
                                        <p:cTn id="94" dur="500"/>
                                        <p:tgtEl>
                                          <p:spTgt spid="34"/>
                                        </p:tgtEl>
                                      </p:cBhvr>
                                    </p:animEffect>
                                  </p:childTnLst>
                                </p:cTn>
                              </p:par>
                              <p:par>
                                <p:cTn id="95" presetID="16" presetClass="entr" presetSubtype="42" fill="hold" nodeType="withEffect">
                                  <p:stCondLst>
                                    <p:cond delay="0"/>
                                  </p:stCondLst>
                                  <p:childTnLst>
                                    <p:set>
                                      <p:cBhvr>
                                        <p:cTn id="96" dur="1" fill="hold">
                                          <p:stCondLst>
                                            <p:cond delay="0"/>
                                          </p:stCondLst>
                                        </p:cTn>
                                        <p:tgtEl>
                                          <p:spTgt spid="35"/>
                                        </p:tgtEl>
                                        <p:attrNameLst>
                                          <p:attrName>style.visibility</p:attrName>
                                        </p:attrNameLst>
                                      </p:cBhvr>
                                      <p:to>
                                        <p:strVal val="visible"/>
                                      </p:to>
                                    </p:set>
                                    <p:animEffect transition="in" filter="barn(outHorizontal)">
                                      <p:cBhvr>
                                        <p:cTn id="97" dur="500"/>
                                        <p:tgtEl>
                                          <p:spTgt spid="35"/>
                                        </p:tgtEl>
                                      </p:cBhvr>
                                    </p:animEffect>
                                  </p:childTnLst>
                                </p:cTn>
                              </p:par>
                              <p:par>
                                <p:cTn id="98" presetID="2" presetClass="entr" presetSubtype="8" fill="hold" nodeType="withEffect">
                                  <p:stCondLst>
                                    <p:cond delay="0"/>
                                  </p:stCondLst>
                                  <p:childTnLst>
                                    <p:set>
                                      <p:cBhvr>
                                        <p:cTn id="99" dur="1" fill="hold">
                                          <p:stCondLst>
                                            <p:cond delay="0"/>
                                          </p:stCondLst>
                                        </p:cTn>
                                        <p:tgtEl>
                                          <p:spTgt spid="4"/>
                                        </p:tgtEl>
                                        <p:attrNameLst>
                                          <p:attrName>style.visibility</p:attrName>
                                        </p:attrNameLst>
                                      </p:cBhvr>
                                      <p:to>
                                        <p:strVal val="visible"/>
                                      </p:to>
                                    </p:set>
                                    <p:anim calcmode="lin" valueType="num">
                                      <p:cBhvr additive="base">
                                        <p:cTn id="100" dur="500" fill="hold"/>
                                        <p:tgtEl>
                                          <p:spTgt spid="4"/>
                                        </p:tgtEl>
                                        <p:attrNameLst>
                                          <p:attrName>ppt_x</p:attrName>
                                        </p:attrNameLst>
                                      </p:cBhvr>
                                      <p:tavLst>
                                        <p:tav tm="0">
                                          <p:val>
                                            <p:strVal val="0-#ppt_w/2"/>
                                          </p:val>
                                        </p:tav>
                                        <p:tav tm="100000">
                                          <p:val>
                                            <p:strVal val="#ppt_x"/>
                                          </p:val>
                                        </p:tav>
                                      </p:tavLst>
                                    </p:anim>
                                    <p:anim calcmode="lin" valueType="num">
                                      <p:cBhvr additive="base">
                                        <p:cTn id="101" dur="500" fill="hold"/>
                                        <p:tgtEl>
                                          <p:spTgt spid="4"/>
                                        </p:tgtEl>
                                        <p:attrNameLst>
                                          <p:attrName>ppt_y</p:attrName>
                                        </p:attrNameLst>
                                      </p:cBhvr>
                                      <p:tavLst>
                                        <p:tav tm="0">
                                          <p:val>
                                            <p:strVal val="#ppt_y"/>
                                          </p:val>
                                        </p:tav>
                                        <p:tav tm="100000">
                                          <p:val>
                                            <p:strVal val="#ppt_y"/>
                                          </p:val>
                                        </p:tav>
                                      </p:tavLst>
                                    </p:anim>
                                  </p:childTnLst>
                                </p:cTn>
                              </p:par>
                              <p:par>
                                <p:cTn id="102" presetID="2" presetClass="entr" presetSubtype="2" fill="hold" nodeType="withEffect">
                                  <p:stCondLst>
                                    <p:cond delay="0"/>
                                  </p:stCondLst>
                                  <p:childTnLst>
                                    <p:set>
                                      <p:cBhvr>
                                        <p:cTn id="103" dur="1" fill="hold">
                                          <p:stCondLst>
                                            <p:cond delay="0"/>
                                          </p:stCondLst>
                                        </p:cTn>
                                        <p:tgtEl>
                                          <p:spTgt spid="5"/>
                                        </p:tgtEl>
                                        <p:attrNameLst>
                                          <p:attrName>style.visibility</p:attrName>
                                        </p:attrNameLst>
                                      </p:cBhvr>
                                      <p:to>
                                        <p:strVal val="visible"/>
                                      </p:to>
                                    </p:set>
                                    <p:anim calcmode="lin" valueType="num">
                                      <p:cBhvr additive="base">
                                        <p:cTn id="104" dur="500" fill="hold"/>
                                        <p:tgtEl>
                                          <p:spTgt spid="5"/>
                                        </p:tgtEl>
                                        <p:attrNameLst>
                                          <p:attrName>ppt_x</p:attrName>
                                        </p:attrNameLst>
                                      </p:cBhvr>
                                      <p:tavLst>
                                        <p:tav tm="0">
                                          <p:val>
                                            <p:strVal val="1+#ppt_w/2"/>
                                          </p:val>
                                        </p:tav>
                                        <p:tav tm="100000">
                                          <p:val>
                                            <p:strVal val="#ppt_x"/>
                                          </p:val>
                                        </p:tav>
                                      </p:tavLst>
                                    </p:anim>
                                    <p:anim calcmode="lin" valueType="num">
                                      <p:cBhvr additive="base">
                                        <p:cTn id="105" dur="500" fill="hold"/>
                                        <p:tgtEl>
                                          <p:spTgt spid="5"/>
                                        </p:tgtEl>
                                        <p:attrNameLst>
                                          <p:attrName>ppt_y</p:attrName>
                                        </p:attrNameLst>
                                      </p:cBhvr>
                                      <p:tavLst>
                                        <p:tav tm="0">
                                          <p:val>
                                            <p:strVal val="#ppt_y"/>
                                          </p:val>
                                        </p:tav>
                                        <p:tav tm="100000">
                                          <p:val>
                                            <p:strVal val="#ppt_y"/>
                                          </p:val>
                                        </p:tav>
                                      </p:tavLst>
                                    </p:anim>
                                  </p:childTnLst>
                                </p:cTn>
                              </p:par>
                            </p:childTnLst>
                          </p:cTn>
                        </p:par>
                        <p:par>
                          <p:cTn id="106" fill="hold">
                            <p:stCondLst>
                              <p:cond delay="4750"/>
                            </p:stCondLst>
                            <p:childTnLst>
                              <p:par>
                                <p:cTn id="107" presetID="16" presetClass="entr" presetSubtype="42" fill="hold" nodeType="afterEffect">
                                  <p:stCondLst>
                                    <p:cond delay="0"/>
                                  </p:stCondLst>
                                  <p:childTnLst>
                                    <p:set>
                                      <p:cBhvr>
                                        <p:cTn id="108" dur="1" fill="hold">
                                          <p:stCondLst>
                                            <p:cond delay="0"/>
                                          </p:stCondLst>
                                        </p:cTn>
                                        <p:tgtEl>
                                          <p:spTgt spid="42"/>
                                        </p:tgtEl>
                                        <p:attrNameLst>
                                          <p:attrName>style.visibility</p:attrName>
                                        </p:attrNameLst>
                                      </p:cBhvr>
                                      <p:to>
                                        <p:strVal val="visible"/>
                                      </p:to>
                                    </p:set>
                                    <p:animEffect transition="in" filter="barn(outHorizontal)">
                                      <p:cBhvr>
                                        <p:cTn id="109" dur="500"/>
                                        <p:tgtEl>
                                          <p:spTgt spid="42"/>
                                        </p:tgtEl>
                                      </p:cBhvr>
                                    </p:animEffect>
                                  </p:childTnLst>
                                </p:cTn>
                              </p:par>
                              <p:par>
                                <p:cTn id="110" presetID="16" presetClass="entr" presetSubtype="42" fill="hold" nodeType="withEffect">
                                  <p:stCondLst>
                                    <p:cond delay="0"/>
                                  </p:stCondLst>
                                  <p:childTnLst>
                                    <p:set>
                                      <p:cBhvr>
                                        <p:cTn id="111" dur="1" fill="hold">
                                          <p:stCondLst>
                                            <p:cond delay="0"/>
                                          </p:stCondLst>
                                        </p:cTn>
                                        <p:tgtEl>
                                          <p:spTgt spid="43"/>
                                        </p:tgtEl>
                                        <p:attrNameLst>
                                          <p:attrName>style.visibility</p:attrName>
                                        </p:attrNameLst>
                                      </p:cBhvr>
                                      <p:to>
                                        <p:strVal val="visible"/>
                                      </p:to>
                                    </p:set>
                                    <p:animEffect transition="in" filter="barn(outHorizontal)">
                                      <p:cBhvr>
                                        <p:cTn id="112" dur="500"/>
                                        <p:tgtEl>
                                          <p:spTgt spid="43"/>
                                        </p:tgtEl>
                                      </p:cBhvr>
                                    </p:animEffect>
                                  </p:childTnLst>
                                </p:cTn>
                              </p:par>
                              <p:par>
                                <p:cTn id="113" presetID="2" presetClass="entr" presetSubtype="8" fill="hold" nodeType="withEffect">
                                  <p:stCondLst>
                                    <p:cond delay="0"/>
                                  </p:stCondLst>
                                  <p:childTnLst>
                                    <p:set>
                                      <p:cBhvr>
                                        <p:cTn id="114" dur="1" fill="hold">
                                          <p:stCondLst>
                                            <p:cond delay="0"/>
                                          </p:stCondLst>
                                        </p:cTn>
                                        <p:tgtEl>
                                          <p:spTgt spid="6"/>
                                        </p:tgtEl>
                                        <p:attrNameLst>
                                          <p:attrName>style.visibility</p:attrName>
                                        </p:attrNameLst>
                                      </p:cBhvr>
                                      <p:to>
                                        <p:strVal val="visible"/>
                                      </p:to>
                                    </p:set>
                                    <p:anim calcmode="lin" valueType="num">
                                      <p:cBhvr additive="base">
                                        <p:cTn id="115" dur="500" fill="hold"/>
                                        <p:tgtEl>
                                          <p:spTgt spid="6"/>
                                        </p:tgtEl>
                                        <p:attrNameLst>
                                          <p:attrName>ppt_x</p:attrName>
                                        </p:attrNameLst>
                                      </p:cBhvr>
                                      <p:tavLst>
                                        <p:tav tm="0">
                                          <p:val>
                                            <p:strVal val="0-#ppt_w/2"/>
                                          </p:val>
                                        </p:tav>
                                        <p:tav tm="100000">
                                          <p:val>
                                            <p:strVal val="#ppt_x"/>
                                          </p:val>
                                        </p:tav>
                                      </p:tavLst>
                                    </p:anim>
                                    <p:anim calcmode="lin" valueType="num">
                                      <p:cBhvr additive="base">
                                        <p:cTn id="116" dur="500" fill="hold"/>
                                        <p:tgtEl>
                                          <p:spTgt spid="6"/>
                                        </p:tgtEl>
                                        <p:attrNameLst>
                                          <p:attrName>ppt_y</p:attrName>
                                        </p:attrNameLst>
                                      </p:cBhvr>
                                      <p:tavLst>
                                        <p:tav tm="0">
                                          <p:val>
                                            <p:strVal val="#ppt_y"/>
                                          </p:val>
                                        </p:tav>
                                        <p:tav tm="100000">
                                          <p:val>
                                            <p:strVal val="#ppt_y"/>
                                          </p:val>
                                        </p:tav>
                                      </p:tavLst>
                                    </p:anim>
                                  </p:childTnLst>
                                </p:cTn>
                              </p:par>
                              <p:par>
                                <p:cTn id="117" presetID="2" presetClass="entr" presetSubtype="2" fill="hold" nodeType="withEffect">
                                  <p:stCondLst>
                                    <p:cond delay="0"/>
                                  </p:stCondLst>
                                  <p:childTnLst>
                                    <p:set>
                                      <p:cBhvr>
                                        <p:cTn id="118" dur="1" fill="hold">
                                          <p:stCondLst>
                                            <p:cond delay="0"/>
                                          </p:stCondLst>
                                        </p:cTn>
                                        <p:tgtEl>
                                          <p:spTgt spid="7"/>
                                        </p:tgtEl>
                                        <p:attrNameLst>
                                          <p:attrName>style.visibility</p:attrName>
                                        </p:attrNameLst>
                                      </p:cBhvr>
                                      <p:to>
                                        <p:strVal val="visible"/>
                                      </p:to>
                                    </p:set>
                                    <p:anim calcmode="lin" valueType="num">
                                      <p:cBhvr additive="base">
                                        <p:cTn id="119" dur="500" fill="hold"/>
                                        <p:tgtEl>
                                          <p:spTgt spid="7"/>
                                        </p:tgtEl>
                                        <p:attrNameLst>
                                          <p:attrName>ppt_x</p:attrName>
                                        </p:attrNameLst>
                                      </p:cBhvr>
                                      <p:tavLst>
                                        <p:tav tm="0">
                                          <p:val>
                                            <p:strVal val="1+#ppt_w/2"/>
                                          </p:val>
                                        </p:tav>
                                        <p:tav tm="100000">
                                          <p:val>
                                            <p:strVal val="#ppt_x"/>
                                          </p:val>
                                        </p:tav>
                                      </p:tavLst>
                                    </p:anim>
                                    <p:anim calcmode="lin" valueType="num">
                                      <p:cBhvr additive="base">
                                        <p:cTn id="120" dur="500" fill="hold"/>
                                        <p:tgtEl>
                                          <p:spTgt spid="7"/>
                                        </p:tgtEl>
                                        <p:attrNameLst>
                                          <p:attrName>ppt_y</p:attrName>
                                        </p:attrNameLst>
                                      </p:cBhvr>
                                      <p:tavLst>
                                        <p:tav tm="0">
                                          <p:val>
                                            <p:strVal val="#ppt_y"/>
                                          </p:val>
                                        </p:tav>
                                        <p:tav tm="100000">
                                          <p:val>
                                            <p:strVal val="#ppt_y"/>
                                          </p:val>
                                        </p:tav>
                                      </p:tavLst>
                                    </p:anim>
                                  </p:childTnLst>
                                </p:cTn>
                              </p:par>
                            </p:childTnLst>
                          </p:cTn>
                        </p:par>
                        <p:par>
                          <p:cTn id="121" fill="hold">
                            <p:stCondLst>
                              <p:cond delay="5250"/>
                            </p:stCondLst>
                            <p:childTnLst>
                              <p:par>
                                <p:cTn id="122" presetID="16" presetClass="entr" presetSubtype="42" fill="hold" nodeType="afterEffect">
                                  <p:stCondLst>
                                    <p:cond delay="0"/>
                                  </p:stCondLst>
                                  <p:childTnLst>
                                    <p:set>
                                      <p:cBhvr>
                                        <p:cTn id="123" dur="1" fill="hold">
                                          <p:stCondLst>
                                            <p:cond delay="0"/>
                                          </p:stCondLst>
                                        </p:cTn>
                                        <p:tgtEl>
                                          <p:spTgt spid="51"/>
                                        </p:tgtEl>
                                        <p:attrNameLst>
                                          <p:attrName>style.visibility</p:attrName>
                                        </p:attrNameLst>
                                      </p:cBhvr>
                                      <p:to>
                                        <p:strVal val="visible"/>
                                      </p:to>
                                    </p:set>
                                    <p:animEffect transition="in" filter="barn(outHorizontal)">
                                      <p:cBhvr>
                                        <p:cTn id="124" dur="500"/>
                                        <p:tgtEl>
                                          <p:spTgt spid="51"/>
                                        </p:tgtEl>
                                      </p:cBhvr>
                                    </p:animEffect>
                                  </p:childTnLst>
                                </p:cTn>
                              </p:par>
                              <p:par>
                                <p:cTn id="125" presetID="16" presetClass="entr" presetSubtype="42" fill="hold" nodeType="withEffect">
                                  <p:stCondLst>
                                    <p:cond delay="0"/>
                                  </p:stCondLst>
                                  <p:childTnLst>
                                    <p:set>
                                      <p:cBhvr>
                                        <p:cTn id="126" dur="1" fill="hold">
                                          <p:stCondLst>
                                            <p:cond delay="0"/>
                                          </p:stCondLst>
                                        </p:cTn>
                                        <p:tgtEl>
                                          <p:spTgt spid="50"/>
                                        </p:tgtEl>
                                        <p:attrNameLst>
                                          <p:attrName>style.visibility</p:attrName>
                                        </p:attrNameLst>
                                      </p:cBhvr>
                                      <p:to>
                                        <p:strVal val="visible"/>
                                      </p:to>
                                    </p:set>
                                    <p:animEffect transition="in" filter="barn(outHorizontal)">
                                      <p:cBhvr>
                                        <p:cTn id="127" dur="500"/>
                                        <p:tgtEl>
                                          <p:spTgt spid="50"/>
                                        </p:tgtEl>
                                      </p:cBhvr>
                                    </p:animEffect>
                                  </p:childTnLst>
                                </p:cTn>
                              </p:par>
                              <p:par>
                                <p:cTn id="128" presetID="2" presetClass="entr" presetSubtype="8" fill="hold" nodeType="withEffect">
                                  <p:stCondLst>
                                    <p:cond delay="0"/>
                                  </p:stCondLst>
                                  <p:childTnLst>
                                    <p:set>
                                      <p:cBhvr>
                                        <p:cTn id="129" dur="1" fill="hold">
                                          <p:stCondLst>
                                            <p:cond delay="0"/>
                                          </p:stCondLst>
                                        </p:cTn>
                                        <p:tgtEl>
                                          <p:spTgt spid="8"/>
                                        </p:tgtEl>
                                        <p:attrNameLst>
                                          <p:attrName>style.visibility</p:attrName>
                                        </p:attrNameLst>
                                      </p:cBhvr>
                                      <p:to>
                                        <p:strVal val="visible"/>
                                      </p:to>
                                    </p:set>
                                    <p:anim calcmode="lin" valueType="num">
                                      <p:cBhvr additive="base">
                                        <p:cTn id="130" dur="500" fill="hold"/>
                                        <p:tgtEl>
                                          <p:spTgt spid="8"/>
                                        </p:tgtEl>
                                        <p:attrNameLst>
                                          <p:attrName>ppt_x</p:attrName>
                                        </p:attrNameLst>
                                      </p:cBhvr>
                                      <p:tavLst>
                                        <p:tav tm="0">
                                          <p:val>
                                            <p:strVal val="0-#ppt_w/2"/>
                                          </p:val>
                                        </p:tav>
                                        <p:tav tm="100000">
                                          <p:val>
                                            <p:strVal val="#ppt_x"/>
                                          </p:val>
                                        </p:tav>
                                      </p:tavLst>
                                    </p:anim>
                                    <p:anim calcmode="lin" valueType="num">
                                      <p:cBhvr additive="base">
                                        <p:cTn id="131" dur="500" fill="hold"/>
                                        <p:tgtEl>
                                          <p:spTgt spid="8"/>
                                        </p:tgtEl>
                                        <p:attrNameLst>
                                          <p:attrName>ppt_y</p:attrName>
                                        </p:attrNameLst>
                                      </p:cBhvr>
                                      <p:tavLst>
                                        <p:tav tm="0">
                                          <p:val>
                                            <p:strVal val="#ppt_y"/>
                                          </p:val>
                                        </p:tav>
                                        <p:tav tm="100000">
                                          <p:val>
                                            <p:strVal val="#ppt_y"/>
                                          </p:val>
                                        </p:tav>
                                      </p:tavLst>
                                    </p:anim>
                                  </p:childTnLst>
                                </p:cTn>
                              </p:par>
                              <p:par>
                                <p:cTn id="132" presetID="2" presetClass="entr" presetSubtype="2" fill="hold" nodeType="withEffect">
                                  <p:stCondLst>
                                    <p:cond delay="0"/>
                                  </p:stCondLst>
                                  <p:childTnLst>
                                    <p:set>
                                      <p:cBhvr>
                                        <p:cTn id="133" dur="1" fill="hold">
                                          <p:stCondLst>
                                            <p:cond delay="0"/>
                                          </p:stCondLst>
                                        </p:cTn>
                                        <p:tgtEl>
                                          <p:spTgt spid="9"/>
                                        </p:tgtEl>
                                        <p:attrNameLst>
                                          <p:attrName>style.visibility</p:attrName>
                                        </p:attrNameLst>
                                      </p:cBhvr>
                                      <p:to>
                                        <p:strVal val="visible"/>
                                      </p:to>
                                    </p:set>
                                    <p:anim calcmode="lin" valueType="num">
                                      <p:cBhvr additive="base">
                                        <p:cTn id="134" dur="500" fill="hold"/>
                                        <p:tgtEl>
                                          <p:spTgt spid="9"/>
                                        </p:tgtEl>
                                        <p:attrNameLst>
                                          <p:attrName>ppt_x</p:attrName>
                                        </p:attrNameLst>
                                      </p:cBhvr>
                                      <p:tavLst>
                                        <p:tav tm="0">
                                          <p:val>
                                            <p:strVal val="1+#ppt_w/2"/>
                                          </p:val>
                                        </p:tav>
                                        <p:tav tm="100000">
                                          <p:val>
                                            <p:strVal val="#ppt_x"/>
                                          </p:val>
                                        </p:tav>
                                      </p:tavLst>
                                    </p:anim>
                                    <p:anim calcmode="lin" valueType="num">
                                      <p:cBhvr additive="base">
                                        <p:cTn id="135"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39"/>
          <p:cNvGrpSpPr/>
          <p:nvPr/>
        </p:nvGrpSpPr>
        <p:grpSpPr>
          <a:xfrm>
            <a:off x="3215061" y="1495924"/>
            <a:ext cx="2663701" cy="1191136"/>
            <a:chOff x="3034220" y="1108578"/>
            <a:chExt cx="3342657" cy="1494285"/>
          </a:xfrm>
        </p:grpSpPr>
        <p:sp>
          <p:nvSpPr>
            <p:cNvPr id="42" name="圆角矩形 41"/>
            <p:cNvSpPr/>
            <p:nvPr/>
          </p:nvSpPr>
          <p:spPr>
            <a:xfrm>
              <a:off x="3034220" y="1108578"/>
              <a:ext cx="3342657" cy="1494285"/>
            </a:xfrm>
            <a:prstGeom prst="roundRect">
              <a:avLst/>
            </a:prstGeom>
            <a:solidFill>
              <a:schemeClr val="accent2">
                <a:alpha val="35000"/>
              </a:schemeClr>
            </a:solidFill>
            <a:ln w="6350">
              <a:gradFill>
                <a:gsLst>
                  <a:gs pos="0">
                    <a:schemeClr val="bg1">
                      <a:lumMod val="85000"/>
                    </a:schemeClr>
                  </a:gs>
                  <a:gs pos="100000">
                    <a:schemeClr val="bg1"/>
                  </a:gs>
                </a:gsLst>
                <a:lin ang="17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lumMod val="75000"/>
                    <a:lumOff val="25000"/>
                  </a:schemeClr>
                </a:solidFill>
              </a:endParaRPr>
            </a:p>
          </p:txBody>
        </p:sp>
        <p:sp>
          <p:nvSpPr>
            <p:cNvPr id="44" name="TextBox 54"/>
            <p:cNvSpPr txBox="1"/>
            <p:nvPr/>
          </p:nvSpPr>
          <p:spPr>
            <a:xfrm flipH="1">
              <a:off x="4400920" y="1194522"/>
              <a:ext cx="426474" cy="1227820"/>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lvl="0" algn="just" defTabSz="890984"/>
              <a:r>
                <a:rPr lang="zh-CN" altLang="en-US" sz="1200" dirty="0">
                  <a:solidFill>
                    <a:schemeClr val="tx1">
                      <a:lumMod val="75000"/>
                      <a:lumOff val="25000"/>
                    </a:schemeClr>
                  </a:solidFill>
                  <a:latin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sym typeface="微软雅黑" pitchFamily="34" charset="-122"/>
              </a:endParaRPr>
            </a:p>
          </p:txBody>
        </p:sp>
      </p:grpSp>
      <p:grpSp>
        <p:nvGrpSpPr>
          <p:cNvPr id="4" name="组合 45"/>
          <p:cNvGrpSpPr/>
          <p:nvPr/>
        </p:nvGrpSpPr>
        <p:grpSpPr>
          <a:xfrm>
            <a:off x="3215061" y="2848712"/>
            <a:ext cx="2663701" cy="1191136"/>
            <a:chOff x="3034220" y="2805657"/>
            <a:chExt cx="3342657" cy="1494285"/>
          </a:xfrm>
        </p:grpSpPr>
        <p:sp>
          <p:nvSpPr>
            <p:cNvPr id="47" name="圆角矩形 46"/>
            <p:cNvSpPr/>
            <p:nvPr/>
          </p:nvSpPr>
          <p:spPr>
            <a:xfrm>
              <a:off x="3034220" y="2805657"/>
              <a:ext cx="3342657" cy="1494285"/>
            </a:xfrm>
            <a:prstGeom prst="roundRect">
              <a:avLst/>
            </a:prstGeom>
            <a:solidFill>
              <a:schemeClr val="accent2">
                <a:alpha val="35000"/>
              </a:schemeClr>
            </a:solidFill>
            <a:ln w="6350">
              <a:gradFill>
                <a:gsLst>
                  <a:gs pos="0">
                    <a:schemeClr val="bg1">
                      <a:lumMod val="85000"/>
                    </a:schemeClr>
                  </a:gs>
                  <a:gs pos="100000">
                    <a:schemeClr val="bg1"/>
                  </a:gs>
                </a:gsLst>
                <a:lin ang="17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lumMod val="75000"/>
                    <a:lumOff val="25000"/>
                  </a:schemeClr>
                </a:solidFill>
              </a:endParaRPr>
            </a:p>
          </p:txBody>
        </p:sp>
        <p:sp>
          <p:nvSpPr>
            <p:cNvPr id="51" name="TextBox 55"/>
            <p:cNvSpPr txBox="1"/>
            <p:nvPr/>
          </p:nvSpPr>
          <p:spPr>
            <a:xfrm flipH="1">
              <a:off x="4411628" y="2956042"/>
              <a:ext cx="506128" cy="1227820"/>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lvl="0" algn="just" defTabSz="890984"/>
              <a:r>
                <a:rPr lang="zh-CN" altLang="en-US" sz="1200" dirty="0">
                  <a:solidFill>
                    <a:schemeClr val="tx1">
                      <a:lumMod val="75000"/>
                      <a:lumOff val="25000"/>
                    </a:schemeClr>
                  </a:solidFill>
                  <a:latin typeface="微软雅黑" pitchFamily="34" charset="-122"/>
                  <a:sym typeface="微软雅黑" pitchFamily="34" charset="-122"/>
                </a:rPr>
                <a:t>单击添加标题</a:t>
              </a:r>
              <a:endParaRPr lang="en-US" altLang="zh-CN" sz="1200" dirty="0">
                <a:solidFill>
                  <a:schemeClr val="tx1">
                    <a:lumMod val="75000"/>
                    <a:lumOff val="25000"/>
                  </a:schemeClr>
                </a:solidFill>
                <a:latin typeface="微软雅黑" pitchFamily="34" charset="-122"/>
                <a:sym typeface="微软雅黑" pitchFamily="34" charset="-122"/>
              </a:endParaRPr>
            </a:p>
          </p:txBody>
        </p:sp>
      </p:grpSp>
      <p:sp>
        <p:nvSpPr>
          <p:cNvPr id="52" name="圆角矩形 51"/>
          <p:cNvSpPr/>
          <p:nvPr/>
        </p:nvSpPr>
        <p:spPr>
          <a:xfrm>
            <a:off x="1579454" y="1589961"/>
            <a:ext cx="2243117" cy="1003063"/>
          </a:xfrm>
          <a:prstGeom prst="roundRect">
            <a:avLst/>
          </a:prstGeom>
          <a:solidFill>
            <a:schemeClr val="accent1"/>
          </a:solidFill>
          <a:ln w="25400" cap="flat" cmpd="sng" algn="ctr">
            <a:noFill/>
            <a:prstDash val="solid"/>
          </a:ln>
          <a:effectLst/>
        </p:spPr>
        <p:txBody>
          <a:bodyPr lIns="68580" tIns="34290" rIns="68580" bIns="34290" rtlCol="0" anchor="ctr"/>
          <a:lstStyle/>
          <a:p>
            <a:pPr algn="ctr" defTabSz="685800">
              <a:defRPr/>
            </a:pPr>
            <a:endParaRPr lang="en-US" sz="1400" kern="0" dirty="0">
              <a:solidFill>
                <a:sysClr val="window" lastClr="FFFFFF"/>
              </a:solidFill>
              <a:latin typeface="Calibri"/>
            </a:endParaRPr>
          </a:p>
        </p:txBody>
      </p:sp>
      <p:sp>
        <p:nvSpPr>
          <p:cNvPr id="54" name="圆角矩形 53"/>
          <p:cNvSpPr/>
          <p:nvPr/>
        </p:nvSpPr>
        <p:spPr>
          <a:xfrm>
            <a:off x="5134278" y="1589961"/>
            <a:ext cx="2243117" cy="1003063"/>
          </a:xfrm>
          <a:prstGeom prst="roundRect">
            <a:avLst/>
          </a:prstGeom>
          <a:solidFill>
            <a:schemeClr val="accent2"/>
          </a:solidFill>
          <a:ln w="25400" cap="flat" cmpd="sng" algn="ctr">
            <a:noFill/>
            <a:prstDash val="solid"/>
          </a:ln>
          <a:effectLst/>
        </p:spPr>
        <p:txBody>
          <a:bodyPr lIns="68580" tIns="34290" rIns="68580" bIns="34290" rtlCol="0" anchor="ctr"/>
          <a:lstStyle/>
          <a:p>
            <a:pPr algn="ctr" defTabSz="685800">
              <a:defRPr/>
            </a:pPr>
            <a:endParaRPr lang="en-US" sz="1400" kern="0" dirty="0">
              <a:solidFill>
                <a:sysClr val="window" lastClr="FFFFFF"/>
              </a:solidFill>
              <a:latin typeface="Calibri"/>
            </a:endParaRPr>
          </a:p>
        </p:txBody>
      </p:sp>
      <p:sp>
        <p:nvSpPr>
          <p:cNvPr id="55" name="圆角矩形 54"/>
          <p:cNvSpPr/>
          <p:nvPr/>
        </p:nvSpPr>
        <p:spPr>
          <a:xfrm>
            <a:off x="1579454" y="2942749"/>
            <a:ext cx="2243117" cy="1003063"/>
          </a:xfrm>
          <a:prstGeom prst="roundRect">
            <a:avLst/>
          </a:prstGeom>
          <a:solidFill>
            <a:schemeClr val="accent3"/>
          </a:solidFill>
          <a:ln w="25400" cap="flat" cmpd="sng" algn="ctr">
            <a:noFill/>
            <a:prstDash val="solid"/>
          </a:ln>
          <a:effectLst/>
        </p:spPr>
        <p:txBody>
          <a:bodyPr lIns="68580" tIns="34290" rIns="68580" bIns="34290" rtlCol="0" anchor="ctr"/>
          <a:lstStyle/>
          <a:p>
            <a:pPr algn="ctr" defTabSz="685800">
              <a:defRPr/>
            </a:pPr>
            <a:endParaRPr lang="en-US" sz="1400" kern="0" dirty="0">
              <a:solidFill>
                <a:sysClr val="window" lastClr="FFFFFF"/>
              </a:solidFill>
              <a:latin typeface="Calibri"/>
            </a:endParaRPr>
          </a:p>
        </p:txBody>
      </p:sp>
      <p:sp>
        <p:nvSpPr>
          <p:cNvPr id="56" name="圆角矩形 55"/>
          <p:cNvSpPr/>
          <p:nvPr/>
        </p:nvSpPr>
        <p:spPr>
          <a:xfrm>
            <a:off x="5134278" y="2942749"/>
            <a:ext cx="2243117" cy="1003063"/>
          </a:xfrm>
          <a:prstGeom prst="roundRect">
            <a:avLst/>
          </a:prstGeom>
          <a:solidFill>
            <a:schemeClr val="accent4"/>
          </a:solidFill>
          <a:ln w="25400" cap="flat" cmpd="sng" algn="ctr">
            <a:noFill/>
            <a:prstDash val="solid"/>
          </a:ln>
          <a:effectLst/>
        </p:spPr>
        <p:txBody>
          <a:bodyPr lIns="68580" tIns="34290" rIns="68580" bIns="34290" rtlCol="0" anchor="ctr"/>
          <a:lstStyle/>
          <a:p>
            <a:pPr algn="ctr" defTabSz="685800">
              <a:defRPr/>
            </a:pPr>
            <a:endParaRPr lang="en-US" sz="1400" kern="0" dirty="0">
              <a:solidFill>
                <a:sysClr val="window" lastClr="FFFFFF"/>
              </a:solidFill>
              <a:latin typeface="Calibri"/>
            </a:endParaRPr>
          </a:p>
        </p:txBody>
      </p:sp>
      <p:grpSp>
        <p:nvGrpSpPr>
          <p:cNvPr id="5" name="组合 58"/>
          <p:cNvGrpSpPr/>
          <p:nvPr/>
        </p:nvGrpSpPr>
        <p:grpSpPr>
          <a:xfrm>
            <a:off x="836107" y="1652652"/>
            <a:ext cx="2679976" cy="877679"/>
            <a:chOff x="971600" y="1305195"/>
            <a:chExt cx="2281014" cy="1101053"/>
          </a:xfrm>
        </p:grpSpPr>
        <p:sp>
          <p:nvSpPr>
            <p:cNvPr id="60" name="圆角矩形 59"/>
            <p:cNvSpPr/>
            <p:nvPr/>
          </p:nvSpPr>
          <p:spPr>
            <a:xfrm>
              <a:off x="971600" y="1305195"/>
              <a:ext cx="2281014" cy="1101053"/>
            </a:xfrm>
            <a:prstGeom prst="roundRect">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lumMod val="65000"/>
                    <a:lumOff val="35000"/>
                  </a:schemeClr>
                </a:solidFill>
              </a:endParaRPr>
            </a:p>
          </p:txBody>
        </p:sp>
        <p:sp>
          <p:nvSpPr>
            <p:cNvPr id="63" name="TextBox 56"/>
            <p:cNvSpPr txBox="1"/>
            <p:nvPr/>
          </p:nvSpPr>
          <p:spPr>
            <a:xfrm>
              <a:off x="1186480" y="1446784"/>
              <a:ext cx="1945360" cy="897700"/>
            </a:xfrm>
            <a:prstGeom prst="rect">
              <a:avLst/>
            </a:prstGeom>
            <a:noFill/>
          </p:spPr>
          <p:txBody>
            <a:bodyPr wrap="square" rtlCol="0">
              <a:spAutoFit/>
            </a:bodyPr>
            <a:lstStyle/>
            <a:p>
              <a:pPr lvl="0">
                <a:lnSpc>
                  <a:spcPct val="150000"/>
                </a:lnSpc>
                <a:defRPr/>
              </a:pPr>
              <a:r>
                <a:rPr lang="zh-CN" altLang="en-US" sz="900" kern="0" dirty="0">
                  <a:solidFill>
                    <a:schemeClr val="bg1">
                      <a:lumMod val="65000"/>
                    </a:schemeClr>
                  </a:solidFill>
                  <a:latin typeface="Arial" pitchFamily="34" charset="0"/>
                  <a:ea typeface="微软雅黑" pitchFamily="34" charset="-122"/>
                  <a:cs typeface="Arial" pitchFamily="34" charset="0"/>
                </a:rPr>
                <a:t>此处添加详细文本描述，建议与标题相关并符合整体语言风格，语言描述尽量简洁生动。</a:t>
              </a:r>
            </a:p>
          </p:txBody>
        </p:sp>
      </p:grpSp>
      <p:grpSp>
        <p:nvGrpSpPr>
          <p:cNvPr id="6" name="组合 63"/>
          <p:cNvGrpSpPr/>
          <p:nvPr/>
        </p:nvGrpSpPr>
        <p:grpSpPr>
          <a:xfrm>
            <a:off x="836107" y="3005440"/>
            <a:ext cx="2679976" cy="877679"/>
            <a:chOff x="971600" y="3002273"/>
            <a:chExt cx="2281014" cy="1101053"/>
          </a:xfrm>
        </p:grpSpPr>
        <p:sp>
          <p:nvSpPr>
            <p:cNvPr id="67" name="圆角矩形 66"/>
            <p:cNvSpPr/>
            <p:nvPr/>
          </p:nvSpPr>
          <p:spPr>
            <a:xfrm>
              <a:off x="971600" y="3002273"/>
              <a:ext cx="2281014" cy="1101053"/>
            </a:xfrm>
            <a:prstGeom prst="roundRect">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lumMod val="65000"/>
                    <a:lumOff val="35000"/>
                  </a:schemeClr>
                </a:solidFill>
              </a:endParaRPr>
            </a:p>
          </p:txBody>
        </p:sp>
        <p:sp>
          <p:nvSpPr>
            <p:cNvPr id="77" name="TextBox 57"/>
            <p:cNvSpPr txBox="1"/>
            <p:nvPr/>
          </p:nvSpPr>
          <p:spPr>
            <a:xfrm>
              <a:off x="1040620" y="3145435"/>
              <a:ext cx="2091220" cy="637077"/>
            </a:xfrm>
            <a:prstGeom prst="rect">
              <a:avLst/>
            </a:prstGeom>
            <a:noFill/>
          </p:spPr>
          <p:txBody>
            <a:bodyPr wrap="square" rtlCol="0">
              <a:spAutoFit/>
            </a:bodyPr>
            <a:lstStyle/>
            <a:p>
              <a:pPr lvl="0">
                <a:lnSpc>
                  <a:spcPct val="150000"/>
                </a:lnSpc>
                <a:defRPr/>
              </a:pPr>
              <a:r>
                <a:rPr lang="zh-CN" altLang="en-US" sz="900" kern="0" dirty="0">
                  <a:solidFill>
                    <a:schemeClr val="bg1">
                      <a:lumMod val="65000"/>
                    </a:schemeClr>
                  </a:solidFill>
                  <a:latin typeface="Arial" pitchFamily="34" charset="0"/>
                  <a:ea typeface="微软雅黑" pitchFamily="34" charset="-122"/>
                  <a:cs typeface="Arial" pitchFamily="34" charset="0"/>
                </a:rPr>
                <a:t>此处添加详细文本描述，建议与标题相关并符合整体语言风格，语言描述尽量简洁生动。</a:t>
              </a:r>
            </a:p>
          </p:txBody>
        </p:sp>
      </p:grpSp>
      <p:grpSp>
        <p:nvGrpSpPr>
          <p:cNvPr id="7" name="组合 79"/>
          <p:cNvGrpSpPr/>
          <p:nvPr/>
        </p:nvGrpSpPr>
        <p:grpSpPr>
          <a:xfrm>
            <a:off x="5404999" y="1652652"/>
            <a:ext cx="2715743" cy="877679"/>
            <a:chOff x="5782357" y="1305195"/>
            <a:chExt cx="2463011" cy="1101053"/>
          </a:xfrm>
        </p:grpSpPr>
        <p:sp>
          <p:nvSpPr>
            <p:cNvPr id="83" name="圆角矩形 82"/>
            <p:cNvSpPr/>
            <p:nvPr/>
          </p:nvSpPr>
          <p:spPr>
            <a:xfrm>
              <a:off x="5782357" y="1305195"/>
              <a:ext cx="2463011" cy="1101053"/>
            </a:xfrm>
            <a:prstGeom prst="roundRect">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lumMod val="65000"/>
                    <a:lumOff val="35000"/>
                  </a:schemeClr>
                </a:solidFill>
              </a:endParaRPr>
            </a:p>
          </p:txBody>
        </p:sp>
        <p:sp>
          <p:nvSpPr>
            <p:cNvPr id="86" name="TextBox 58"/>
            <p:cNvSpPr txBox="1"/>
            <p:nvPr/>
          </p:nvSpPr>
          <p:spPr>
            <a:xfrm>
              <a:off x="5999268" y="1402610"/>
              <a:ext cx="2070187" cy="897700"/>
            </a:xfrm>
            <a:prstGeom prst="rect">
              <a:avLst/>
            </a:prstGeom>
            <a:noFill/>
          </p:spPr>
          <p:txBody>
            <a:bodyPr wrap="square" rtlCol="0">
              <a:spAutoFit/>
            </a:bodyPr>
            <a:lstStyle/>
            <a:p>
              <a:pPr lvl="0">
                <a:lnSpc>
                  <a:spcPct val="150000"/>
                </a:lnSpc>
                <a:defRPr/>
              </a:pPr>
              <a:r>
                <a:rPr lang="zh-CN" altLang="en-US" sz="900" kern="0" dirty="0">
                  <a:solidFill>
                    <a:schemeClr val="bg1">
                      <a:lumMod val="65000"/>
                    </a:schemeClr>
                  </a:solidFill>
                  <a:latin typeface="Arial" pitchFamily="34" charset="0"/>
                  <a:ea typeface="微软雅黑" pitchFamily="34" charset="-122"/>
                  <a:cs typeface="Arial" pitchFamily="34" charset="0"/>
                </a:rPr>
                <a:t>此处添加详细文本描述，建议与标题相关并符合整体语言风格，语言描述尽量简洁生动。</a:t>
              </a:r>
            </a:p>
          </p:txBody>
        </p:sp>
      </p:grpSp>
      <p:grpSp>
        <p:nvGrpSpPr>
          <p:cNvPr id="8" name="组合 86"/>
          <p:cNvGrpSpPr/>
          <p:nvPr/>
        </p:nvGrpSpPr>
        <p:grpSpPr>
          <a:xfrm>
            <a:off x="5404999" y="3005440"/>
            <a:ext cx="2715743" cy="877679"/>
            <a:chOff x="5782357" y="3002273"/>
            <a:chExt cx="2463011" cy="1101053"/>
          </a:xfrm>
        </p:grpSpPr>
        <p:sp>
          <p:nvSpPr>
            <p:cNvPr id="88" name="圆角矩形 87"/>
            <p:cNvSpPr/>
            <p:nvPr/>
          </p:nvSpPr>
          <p:spPr>
            <a:xfrm>
              <a:off x="5782357" y="3002273"/>
              <a:ext cx="2463011" cy="1101053"/>
            </a:xfrm>
            <a:prstGeom prst="roundRect">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lumMod val="65000"/>
                    <a:lumOff val="35000"/>
                  </a:schemeClr>
                </a:solidFill>
              </a:endParaRPr>
            </a:p>
          </p:txBody>
        </p:sp>
        <p:sp>
          <p:nvSpPr>
            <p:cNvPr id="89" name="TextBox 59"/>
            <p:cNvSpPr txBox="1"/>
            <p:nvPr/>
          </p:nvSpPr>
          <p:spPr>
            <a:xfrm>
              <a:off x="6014842" y="3144247"/>
              <a:ext cx="2057276" cy="897700"/>
            </a:xfrm>
            <a:prstGeom prst="rect">
              <a:avLst/>
            </a:prstGeom>
            <a:noFill/>
          </p:spPr>
          <p:txBody>
            <a:bodyPr wrap="square" rtlCol="0">
              <a:spAutoFit/>
            </a:bodyPr>
            <a:lstStyle/>
            <a:p>
              <a:pPr lvl="0">
                <a:lnSpc>
                  <a:spcPct val="150000"/>
                </a:lnSpc>
                <a:defRPr/>
              </a:pPr>
              <a:r>
                <a:rPr lang="zh-CN" altLang="en-US" sz="900" kern="0" dirty="0">
                  <a:solidFill>
                    <a:schemeClr val="bg1">
                      <a:lumMod val="65000"/>
                    </a:schemeClr>
                  </a:solidFill>
                  <a:latin typeface="Arial" pitchFamily="34" charset="0"/>
                  <a:ea typeface="微软雅黑" pitchFamily="34" charset="-122"/>
                  <a:cs typeface="Arial" pitchFamily="34" charset="0"/>
                </a:rPr>
                <a:t>此处添加详细文本描述，建议与标题相关并符合整体语言风格，语言描述尽量简洁生动。</a:t>
              </a:r>
            </a:p>
          </p:txBody>
        </p:sp>
      </p:grpSp>
    </p:spTree>
    <p:extLst>
      <p:ext uri="{BB962C8B-B14F-4D97-AF65-F5344CB8AC3E}">
        <p14:creationId xmlns:p14="http://schemas.microsoft.com/office/powerpoint/2010/main" val="39537996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0-#ppt_w/2"/>
                                          </p:val>
                                        </p:tav>
                                        <p:tav tm="100000">
                                          <p:val>
                                            <p:strVal val="#ppt_x"/>
                                          </p:val>
                                        </p:tav>
                                      </p:tavLst>
                                    </p:anim>
                                    <p:anim calcmode="lin" valueType="num">
                                      <p:cBhvr additive="base">
                                        <p:cTn id="14" dur="500" fill="hold"/>
                                        <p:tgtEl>
                                          <p:spTgt spid="5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additive="base">
                                        <p:cTn id="17" dur="500" fill="hold"/>
                                        <p:tgtEl>
                                          <p:spTgt spid="54"/>
                                        </p:tgtEl>
                                        <p:attrNameLst>
                                          <p:attrName>ppt_x</p:attrName>
                                        </p:attrNameLst>
                                      </p:cBhvr>
                                      <p:tavLst>
                                        <p:tav tm="0">
                                          <p:val>
                                            <p:strVal val="1+#ppt_w/2"/>
                                          </p:val>
                                        </p:tav>
                                        <p:tav tm="100000">
                                          <p:val>
                                            <p:strVal val="#ppt_x"/>
                                          </p:val>
                                        </p:tav>
                                      </p:tavLst>
                                    </p:anim>
                                    <p:anim calcmode="lin" valueType="num">
                                      <p:cBhvr additive="base">
                                        <p:cTn id="18" dur="500" fill="hold"/>
                                        <p:tgtEl>
                                          <p:spTgt spid="54"/>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30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0-#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30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childTnLst>
                          </p:cTn>
                        </p:par>
                        <p:par>
                          <p:cTn id="27" fill="hold">
                            <p:stCondLst>
                              <p:cond delay="1300"/>
                            </p:stCondLst>
                            <p:childTnLst>
                              <p:par>
                                <p:cTn id="28" presetID="42" presetClass="entr" presetSubtype="0"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500"/>
                                        <p:tgtEl>
                                          <p:spTgt spid="4"/>
                                        </p:tgtEl>
                                      </p:cBhvr>
                                    </p:animEffect>
                                    <p:anim calcmode="lin" valueType="num">
                                      <p:cBhvr>
                                        <p:cTn id="31" dur="500" fill="hold"/>
                                        <p:tgtEl>
                                          <p:spTgt spid="4"/>
                                        </p:tgtEl>
                                        <p:attrNameLst>
                                          <p:attrName>ppt_x</p:attrName>
                                        </p:attrNameLst>
                                      </p:cBhvr>
                                      <p:tavLst>
                                        <p:tav tm="0">
                                          <p:val>
                                            <p:strVal val="#ppt_x"/>
                                          </p:val>
                                        </p:tav>
                                        <p:tav tm="100000">
                                          <p:val>
                                            <p:strVal val="#ppt_x"/>
                                          </p:val>
                                        </p:tav>
                                      </p:tavLst>
                                    </p:anim>
                                    <p:anim calcmode="lin" valueType="num">
                                      <p:cBhvr>
                                        <p:cTn id="32" dur="500" fill="hold"/>
                                        <p:tgtEl>
                                          <p:spTgt spid="4"/>
                                        </p:tgtEl>
                                        <p:attrNameLst>
                                          <p:attrName>ppt_y</p:attrName>
                                        </p:attrNameLst>
                                      </p:cBhvr>
                                      <p:tavLst>
                                        <p:tav tm="0">
                                          <p:val>
                                            <p:strVal val="#ppt_y+.1"/>
                                          </p:val>
                                        </p:tav>
                                        <p:tav tm="100000">
                                          <p:val>
                                            <p:strVal val="#ppt_y"/>
                                          </p:val>
                                        </p:tav>
                                      </p:tavLst>
                                    </p:anim>
                                  </p:childTnLst>
                                </p:cTn>
                              </p:par>
                            </p:childTnLst>
                          </p:cTn>
                        </p:par>
                        <p:par>
                          <p:cTn id="33" fill="hold">
                            <p:stCondLst>
                              <p:cond delay="1800"/>
                            </p:stCondLst>
                            <p:childTnLst>
                              <p:par>
                                <p:cTn id="34" presetID="2" presetClass="entr" presetSubtype="8" fill="hold" grpId="0" nodeType="after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additive="base">
                                        <p:cTn id="36" dur="500" fill="hold"/>
                                        <p:tgtEl>
                                          <p:spTgt spid="55"/>
                                        </p:tgtEl>
                                        <p:attrNameLst>
                                          <p:attrName>ppt_x</p:attrName>
                                        </p:attrNameLst>
                                      </p:cBhvr>
                                      <p:tavLst>
                                        <p:tav tm="0">
                                          <p:val>
                                            <p:strVal val="0-#ppt_w/2"/>
                                          </p:val>
                                        </p:tav>
                                        <p:tav tm="100000">
                                          <p:val>
                                            <p:strVal val="#ppt_x"/>
                                          </p:val>
                                        </p:tav>
                                      </p:tavLst>
                                    </p:anim>
                                    <p:anim calcmode="lin" valueType="num">
                                      <p:cBhvr additive="base">
                                        <p:cTn id="37" dur="500" fill="hold"/>
                                        <p:tgtEl>
                                          <p:spTgt spid="55"/>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56"/>
                                        </p:tgtEl>
                                        <p:attrNameLst>
                                          <p:attrName>style.visibility</p:attrName>
                                        </p:attrNameLst>
                                      </p:cBhvr>
                                      <p:to>
                                        <p:strVal val="visible"/>
                                      </p:to>
                                    </p:set>
                                    <p:anim calcmode="lin" valueType="num">
                                      <p:cBhvr additive="base">
                                        <p:cTn id="40" dur="500" fill="hold"/>
                                        <p:tgtEl>
                                          <p:spTgt spid="56"/>
                                        </p:tgtEl>
                                        <p:attrNameLst>
                                          <p:attrName>ppt_x</p:attrName>
                                        </p:attrNameLst>
                                      </p:cBhvr>
                                      <p:tavLst>
                                        <p:tav tm="0">
                                          <p:val>
                                            <p:strVal val="1+#ppt_w/2"/>
                                          </p:val>
                                        </p:tav>
                                        <p:tav tm="100000">
                                          <p:val>
                                            <p:strVal val="#ppt_x"/>
                                          </p:val>
                                        </p:tav>
                                      </p:tavLst>
                                    </p:anim>
                                    <p:anim calcmode="lin" valueType="num">
                                      <p:cBhvr additive="base">
                                        <p:cTn id="41" dur="500" fill="hold"/>
                                        <p:tgtEl>
                                          <p:spTgt spid="56"/>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20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fill="hold"/>
                                        <p:tgtEl>
                                          <p:spTgt spid="6"/>
                                        </p:tgtEl>
                                        <p:attrNameLst>
                                          <p:attrName>ppt_x</p:attrName>
                                        </p:attrNameLst>
                                      </p:cBhvr>
                                      <p:tavLst>
                                        <p:tav tm="0">
                                          <p:val>
                                            <p:strVal val="0-#ppt_w/2"/>
                                          </p:val>
                                        </p:tav>
                                        <p:tav tm="100000">
                                          <p:val>
                                            <p:strVal val="#ppt_x"/>
                                          </p:val>
                                        </p:tav>
                                      </p:tavLst>
                                    </p:anim>
                                    <p:anim calcmode="lin" valueType="num">
                                      <p:cBhvr additive="base">
                                        <p:cTn id="45" dur="500" fill="hold"/>
                                        <p:tgtEl>
                                          <p:spTgt spid="6"/>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20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1+#ppt_w/2"/>
                                          </p:val>
                                        </p:tav>
                                        <p:tav tm="100000">
                                          <p:val>
                                            <p:strVal val="#ppt_x"/>
                                          </p:val>
                                        </p:tav>
                                      </p:tavLst>
                                    </p:anim>
                                    <p:anim calcmode="lin" valueType="num">
                                      <p:cBhvr additive="base">
                                        <p:cTn id="49"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4" grpId="0" animBg="1"/>
      <p:bldP spid="55" grpId="0" animBg="1"/>
      <p:bldP spid="5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21"/>
          <p:cNvSpPr/>
          <p:nvPr/>
        </p:nvSpPr>
        <p:spPr bwMode="auto">
          <a:xfrm>
            <a:off x="758825" y="1864876"/>
            <a:ext cx="655638" cy="1456636"/>
          </a:xfrm>
          <a:custGeom>
            <a:avLst/>
            <a:gdLst>
              <a:gd name="T0" fmla="*/ 0 w 215"/>
              <a:gd name="T1" fmla="*/ 0 h 478"/>
              <a:gd name="T2" fmla="*/ 0 w 215"/>
              <a:gd name="T3" fmla="*/ 371 h 478"/>
              <a:gd name="T4" fmla="*/ 107 w 215"/>
              <a:gd name="T5" fmla="*/ 478 h 478"/>
              <a:gd name="T6" fmla="*/ 215 w 215"/>
              <a:gd name="T7" fmla="*/ 371 h 478"/>
              <a:gd name="T8" fmla="*/ 215 w 215"/>
              <a:gd name="T9" fmla="*/ 0 h 478"/>
              <a:gd name="T10" fmla="*/ 0 w 215"/>
              <a:gd name="T11" fmla="*/ 0 h 478"/>
            </a:gdLst>
            <a:ahLst/>
            <a:cxnLst>
              <a:cxn ang="0">
                <a:pos x="T0" y="T1"/>
              </a:cxn>
              <a:cxn ang="0">
                <a:pos x="T2" y="T3"/>
              </a:cxn>
              <a:cxn ang="0">
                <a:pos x="T4" y="T5"/>
              </a:cxn>
              <a:cxn ang="0">
                <a:pos x="T6" y="T7"/>
              </a:cxn>
              <a:cxn ang="0">
                <a:pos x="T8" y="T9"/>
              </a:cxn>
              <a:cxn ang="0">
                <a:pos x="T10" y="T11"/>
              </a:cxn>
            </a:cxnLst>
            <a:rect l="0" t="0" r="r" b="b"/>
            <a:pathLst>
              <a:path w="215" h="478">
                <a:moveTo>
                  <a:pt x="0" y="0"/>
                </a:moveTo>
                <a:cubicBezTo>
                  <a:pt x="0" y="371"/>
                  <a:pt x="0" y="371"/>
                  <a:pt x="0" y="371"/>
                </a:cubicBezTo>
                <a:cubicBezTo>
                  <a:pt x="0" y="430"/>
                  <a:pt x="48" y="478"/>
                  <a:pt x="107" y="478"/>
                </a:cubicBezTo>
                <a:cubicBezTo>
                  <a:pt x="167" y="478"/>
                  <a:pt x="215" y="430"/>
                  <a:pt x="215" y="371"/>
                </a:cubicBezTo>
                <a:cubicBezTo>
                  <a:pt x="215" y="0"/>
                  <a:pt x="215" y="0"/>
                  <a:pt x="215" y="0"/>
                </a:cubicBezTo>
                <a:lnTo>
                  <a:pt x="0" y="0"/>
                </a:lnTo>
                <a:close/>
              </a:path>
            </a:pathLst>
          </a:custGeom>
          <a:solidFill>
            <a:schemeClr val="accent1"/>
          </a:solidFill>
          <a:ln>
            <a:noFill/>
          </a:ln>
        </p:spPr>
        <p:txBody>
          <a:bodyPr/>
          <a:lstStyle/>
          <a:p>
            <a:endParaRPr lang="zh-CN" altLang="en-US"/>
          </a:p>
        </p:txBody>
      </p:sp>
      <p:sp>
        <p:nvSpPr>
          <p:cNvPr id="8" name="Oval 22"/>
          <p:cNvSpPr>
            <a:spLocks noChangeArrowheads="1"/>
          </p:cNvSpPr>
          <p:nvPr/>
        </p:nvSpPr>
        <p:spPr bwMode="auto">
          <a:xfrm>
            <a:off x="819150" y="2730598"/>
            <a:ext cx="534988" cy="530552"/>
          </a:xfrm>
          <a:prstGeom prst="ellipse">
            <a:avLst/>
          </a:prstGeom>
          <a:solidFill>
            <a:srgbClr val="F2F2F2"/>
          </a:solidFill>
          <a:ln>
            <a:noFill/>
          </a:ln>
        </p:spPr>
        <p:txBody>
          <a:bodyPr/>
          <a:lstStyle/>
          <a:p>
            <a:endParaRPr lang="zh-CN" altLang="en-US"/>
          </a:p>
        </p:txBody>
      </p:sp>
      <p:sp>
        <p:nvSpPr>
          <p:cNvPr id="9" name="Freeform 23"/>
          <p:cNvSpPr/>
          <p:nvPr/>
        </p:nvSpPr>
        <p:spPr bwMode="auto">
          <a:xfrm>
            <a:off x="2935289" y="2667058"/>
            <a:ext cx="655637" cy="1459814"/>
          </a:xfrm>
          <a:custGeom>
            <a:avLst/>
            <a:gdLst>
              <a:gd name="T0" fmla="*/ 215 w 215"/>
              <a:gd name="T1" fmla="*/ 479 h 479"/>
              <a:gd name="T2" fmla="*/ 215 w 215"/>
              <a:gd name="T3" fmla="*/ 108 h 479"/>
              <a:gd name="T4" fmla="*/ 108 w 215"/>
              <a:gd name="T5" fmla="*/ 0 h 479"/>
              <a:gd name="T6" fmla="*/ 0 w 215"/>
              <a:gd name="T7" fmla="*/ 108 h 479"/>
              <a:gd name="T8" fmla="*/ 0 w 215"/>
              <a:gd name="T9" fmla="*/ 479 h 479"/>
              <a:gd name="T10" fmla="*/ 215 w 215"/>
              <a:gd name="T11" fmla="*/ 479 h 479"/>
            </a:gdLst>
            <a:ahLst/>
            <a:cxnLst>
              <a:cxn ang="0">
                <a:pos x="T0" y="T1"/>
              </a:cxn>
              <a:cxn ang="0">
                <a:pos x="T2" y="T3"/>
              </a:cxn>
              <a:cxn ang="0">
                <a:pos x="T4" y="T5"/>
              </a:cxn>
              <a:cxn ang="0">
                <a:pos x="T6" y="T7"/>
              </a:cxn>
              <a:cxn ang="0">
                <a:pos x="T8" y="T9"/>
              </a:cxn>
              <a:cxn ang="0">
                <a:pos x="T10" y="T11"/>
              </a:cxn>
            </a:cxnLst>
            <a:rect l="0" t="0" r="r" b="b"/>
            <a:pathLst>
              <a:path w="215" h="479">
                <a:moveTo>
                  <a:pt x="215" y="479"/>
                </a:moveTo>
                <a:cubicBezTo>
                  <a:pt x="215" y="108"/>
                  <a:pt x="215" y="108"/>
                  <a:pt x="215" y="108"/>
                </a:cubicBezTo>
                <a:cubicBezTo>
                  <a:pt x="215" y="49"/>
                  <a:pt x="167" y="0"/>
                  <a:pt x="108" y="0"/>
                </a:cubicBezTo>
                <a:cubicBezTo>
                  <a:pt x="48" y="0"/>
                  <a:pt x="0" y="49"/>
                  <a:pt x="0" y="108"/>
                </a:cubicBezTo>
                <a:cubicBezTo>
                  <a:pt x="0" y="479"/>
                  <a:pt x="0" y="479"/>
                  <a:pt x="0" y="479"/>
                </a:cubicBezTo>
                <a:lnTo>
                  <a:pt x="215" y="479"/>
                </a:lnTo>
                <a:close/>
              </a:path>
            </a:pathLst>
          </a:custGeom>
          <a:solidFill>
            <a:schemeClr val="accent4"/>
          </a:solidFill>
          <a:ln>
            <a:noFill/>
          </a:ln>
        </p:spPr>
        <p:txBody>
          <a:bodyPr/>
          <a:lstStyle/>
          <a:p>
            <a:endParaRPr lang="zh-CN" altLang="en-US"/>
          </a:p>
        </p:txBody>
      </p:sp>
      <p:sp>
        <p:nvSpPr>
          <p:cNvPr id="10" name="Oval 24"/>
          <p:cNvSpPr>
            <a:spLocks noChangeArrowheads="1"/>
          </p:cNvSpPr>
          <p:nvPr/>
        </p:nvSpPr>
        <p:spPr bwMode="auto">
          <a:xfrm>
            <a:off x="2997200" y="2730598"/>
            <a:ext cx="533400" cy="530552"/>
          </a:xfrm>
          <a:prstGeom prst="ellipse">
            <a:avLst/>
          </a:prstGeom>
          <a:solidFill>
            <a:srgbClr val="F2F2F2"/>
          </a:solidFill>
          <a:ln>
            <a:noFill/>
          </a:ln>
        </p:spPr>
        <p:txBody>
          <a:bodyPr/>
          <a:lstStyle/>
          <a:p>
            <a:endParaRPr lang="zh-CN" altLang="en-US"/>
          </a:p>
        </p:txBody>
      </p:sp>
      <p:sp>
        <p:nvSpPr>
          <p:cNvPr id="11" name="Freeform 25"/>
          <p:cNvSpPr/>
          <p:nvPr/>
        </p:nvSpPr>
        <p:spPr bwMode="auto">
          <a:xfrm>
            <a:off x="2209800" y="1864876"/>
            <a:ext cx="655638" cy="1456636"/>
          </a:xfrm>
          <a:custGeom>
            <a:avLst/>
            <a:gdLst>
              <a:gd name="T0" fmla="*/ 0 w 215"/>
              <a:gd name="T1" fmla="*/ 0 h 478"/>
              <a:gd name="T2" fmla="*/ 0 w 215"/>
              <a:gd name="T3" fmla="*/ 371 h 478"/>
              <a:gd name="T4" fmla="*/ 108 w 215"/>
              <a:gd name="T5" fmla="*/ 478 h 478"/>
              <a:gd name="T6" fmla="*/ 215 w 215"/>
              <a:gd name="T7" fmla="*/ 371 h 478"/>
              <a:gd name="T8" fmla="*/ 215 w 215"/>
              <a:gd name="T9" fmla="*/ 0 h 478"/>
              <a:gd name="T10" fmla="*/ 0 w 215"/>
              <a:gd name="T11" fmla="*/ 0 h 478"/>
            </a:gdLst>
            <a:ahLst/>
            <a:cxnLst>
              <a:cxn ang="0">
                <a:pos x="T0" y="T1"/>
              </a:cxn>
              <a:cxn ang="0">
                <a:pos x="T2" y="T3"/>
              </a:cxn>
              <a:cxn ang="0">
                <a:pos x="T4" y="T5"/>
              </a:cxn>
              <a:cxn ang="0">
                <a:pos x="T6" y="T7"/>
              </a:cxn>
              <a:cxn ang="0">
                <a:pos x="T8" y="T9"/>
              </a:cxn>
              <a:cxn ang="0">
                <a:pos x="T10" y="T11"/>
              </a:cxn>
            </a:cxnLst>
            <a:rect l="0" t="0" r="r" b="b"/>
            <a:pathLst>
              <a:path w="215" h="478">
                <a:moveTo>
                  <a:pt x="0" y="0"/>
                </a:moveTo>
                <a:cubicBezTo>
                  <a:pt x="0" y="371"/>
                  <a:pt x="0" y="371"/>
                  <a:pt x="0" y="371"/>
                </a:cubicBezTo>
                <a:cubicBezTo>
                  <a:pt x="0" y="430"/>
                  <a:pt x="48" y="478"/>
                  <a:pt x="108" y="478"/>
                </a:cubicBezTo>
                <a:cubicBezTo>
                  <a:pt x="167" y="478"/>
                  <a:pt x="215" y="430"/>
                  <a:pt x="215" y="371"/>
                </a:cubicBezTo>
                <a:cubicBezTo>
                  <a:pt x="215" y="0"/>
                  <a:pt x="215" y="0"/>
                  <a:pt x="215" y="0"/>
                </a:cubicBezTo>
                <a:lnTo>
                  <a:pt x="0" y="0"/>
                </a:lnTo>
                <a:close/>
              </a:path>
            </a:pathLst>
          </a:custGeom>
          <a:solidFill>
            <a:schemeClr val="accent3"/>
          </a:solidFill>
          <a:ln>
            <a:noFill/>
          </a:ln>
        </p:spPr>
        <p:txBody>
          <a:bodyPr/>
          <a:lstStyle/>
          <a:p>
            <a:endParaRPr lang="zh-CN" altLang="en-US"/>
          </a:p>
        </p:txBody>
      </p:sp>
      <p:sp>
        <p:nvSpPr>
          <p:cNvPr id="12" name="Oval 26"/>
          <p:cNvSpPr>
            <a:spLocks noChangeArrowheads="1"/>
          </p:cNvSpPr>
          <p:nvPr/>
        </p:nvSpPr>
        <p:spPr bwMode="auto">
          <a:xfrm>
            <a:off x="2271713" y="2730598"/>
            <a:ext cx="533400" cy="530552"/>
          </a:xfrm>
          <a:prstGeom prst="ellipse">
            <a:avLst/>
          </a:prstGeom>
          <a:solidFill>
            <a:srgbClr val="F2F2F2"/>
          </a:solidFill>
          <a:ln>
            <a:noFill/>
          </a:ln>
        </p:spPr>
        <p:txBody>
          <a:bodyPr/>
          <a:lstStyle/>
          <a:p>
            <a:endParaRPr lang="zh-CN" altLang="en-US"/>
          </a:p>
        </p:txBody>
      </p:sp>
      <p:sp>
        <p:nvSpPr>
          <p:cNvPr id="13" name="Freeform 27"/>
          <p:cNvSpPr/>
          <p:nvPr/>
        </p:nvSpPr>
        <p:spPr bwMode="auto">
          <a:xfrm>
            <a:off x="1484314" y="2667058"/>
            <a:ext cx="655637" cy="1459814"/>
          </a:xfrm>
          <a:custGeom>
            <a:avLst/>
            <a:gdLst>
              <a:gd name="T0" fmla="*/ 215 w 215"/>
              <a:gd name="T1" fmla="*/ 479 h 479"/>
              <a:gd name="T2" fmla="*/ 215 w 215"/>
              <a:gd name="T3" fmla="*/ 108 h 479"/>
              <a:gd name="T4" fmla="*/ 108 w 215"/>
              <a:gd name="T5" fmla="*/ 0 h 479"/>
              <a:gd name="T6" fmla="*/ 0 w 215"/>
              <a:gd name="T7" fmla="*/ 108 h 479"/>
              <a:gd name="T8" fmla="*/ 0 w 215"/>
              <a:gd name="T9" fmla="*/ 479 h 479"/>
              <a:gd name="T10" fmla="*/ 215 w 215"/>
              <a:gd name="T11" fmla="*/ 479 h 479"/>
            </a:gdLst>
            <a:ahLst/>
            <a:cxnLst>
              <a:cxn ang="0">
                <a:pos x="T0" y="T1"/>
              </a:cxn>
              <a:cxn ang="0">
                <a:pos x="T2" y="T3"/>
              </a:cxn>
              <a:cxn ang="0">
                <a:pos x="T4" y="T5"/>
              </a:cxn>
              <a:cxn ang="0">
                <a:pos x="T6" y="T7"/>
              </a:cxn>
              <a:cxn ang="0">
                <a:pos x="T8" y="T9"/>
              </a:cxn>
              <a:cxn ang="0">
                <a:pos x="T10" y="T11"/>
              </a:cxn>
            </a:cxnLst>
            <a:rect l="0" t="0" r="r" b="b"/>
            <a:pathLst>
              <a:path w="215" h="479">
                <a:moveTo>
                  <a:pt x="215" y="479"/>
                </a:moveTo>
                <a:cubicBezTo>
                  <a:pt x="215" y="108"/>
                  <a:pt x="215" y="108"/>
                  <a:pt x="215" y="108"/>
                </a:cubicBezTo>
                <a:cubicBezTo>
                  <a:pt x="215" y="49"/>
                  <a:pt x="167" y="0"/>
                  <a:pt x="108" y="0"/>
                </a:cubicBezTo>
                <a:cubicBezTo>
                  <a:pt x="48" y="0"/>
                  <a:pt x="0" y="49"/>
                  <a:pt x="0" y="108"/>
                </a:cubicBezTo>
                <a:cubicBezTo>
                  <a:pt x="0" y="479"/>
                  <a:pt x="0" y="479"/>
                  <a:pt x="0" y="479"/>
                </a:cubicBezTo>
                <a:lnTo>
                  <a:pt x="215" y="479"/>
                </a:lnTo>
                <a:close/>
              </a:path>
            </a:pathLst>
          </a:custGeom>
          <a:solidFill>
            <a:schemeClr val="accent2"/>
          </a:solidFill>
          <a:ln>
            <a:noFill/>
          </a:ln>
        </p:spPr>
        <p:txBody>
          <a:bodyPr/>
          <a:lstStyle/>
          <a:p>
            <a:endParaRPr lang="zh-CN" altLang="en-US"/>
          </a:p>
        </p:txBody>
      </p:sp>
      <p:sp>
        <p:nvSpPr>
          <p:cNvPr id="14" name="Oval 28"/>
          <p:cNvSpPr>
            <a:spLocks noChangeArrowheads="1"/>
          </p:cNvSpPr>
          <p:nvPr/>
        </p:nvSpPr>
        <p:spPr bwMode="auto">
          <a:xfrm>
            <a:off x="1546225" y="2730598"/>
            <a:ext cx="533400" cy="530552"/>
          </a:xfrm>
          <a:prstGeom prst="ellipse">
            <a:avLst/>
          </a:prstGeom>
          <a:solidFill>
            <a:srgbClr val="F2F2F2"/>
          </a:solidFill>
          <a:ln>
            <a:noFill/>
          </a:ln>
        </p:spPr>
        <p:txBody>
          <a:bodyPr/>
          <a:lstStyle/>
          <a:p>
            <a:endParaRPr lang="zh-CN" altLang="en-US"/>
          </a:p>
        </p:txBody>
      </p:sp>
      <p:sp>
        <p:nvSpPr>
          <p:cNvPr id="15" name="Freeform 29"/>
          <p:cNvSpPr/>
          <p:nvPr/>
        </p:nvSpPr>
        <p:spPr bwMode="auto">
          <a:xfrm>
            <a:off x="3660775" y="1864876"/>
            <a:ext cx="655638" cy="1456636"/>
          </a:xfrm>
          <a:custGeom>
            <a:avLst/>
            <a:gdLst>
              <a:gd name="T0" fmla="*/ 0 w 215"/>
              <a:gd name="T1" fmla="*/ 0 h 478"/>
              <a:gd name="T2" fmla="*/ 0 w 215"/>
              <a:gd name="T3" fmla="*/ 371 h 478"/>
              <a:gd name="T4" fmla="*/ 108 w 215"/>
              <a:gd name="T5" fmla="*/ 478 h 478"/>
              <a:gd name="T6" fmla="*/ 215 w 215"/>
              <a:gd name="T7" fmla="*/ 371 h 478"/>
              <a:gd name="T8" fmla="*/ 215 w 215"/>
              <a:gd name="T9" fmla="*/ 0 h 478"/>
              <a:gd name="T10" fmla="*/ 0 w 215"/>
              <a:gd name="T11" fmla="*/ 0 h 478"/>
            </a:gdLst>
            <a:ahLst/>
            <a:cxnLst>
              <a:cxn ang="0">
                <a:pos x="T0" y="T1"/>
              </a:cxn>
              <a:cxn ang="0">
                <a:pos x="T2" y="T3"/>
              </a:cxn>
              <a:cxn ang="0">
                <a:pos x="T4" y="T5"/>
              </a:cxn>
              <a:cxn ang="0">
                <a:pos x="T6" y="T7"/>
              </a:cxn>
              <a:cxn ang="0">
                <a:pos x="T8" y="T9"/>
              </a:cxn>
              <a:cxn ang="0">
                <a:pos x="T10" y="T11"/>
              </a:cxn>
            </a:cxnLst>
            <a:rect l="0" t="0" r="r" b="b"/>
            <a:pathLst>
              <a:path w="215" h="478">
                <a:moveTo>
                  <a:pt x="0" y="0"/>
                </a:moveTo>
                <a:cubicBezTo>
                  <a:pt x="0" y="371"/>
                  <a:pt x="0" y="371"/>
                  <a:pt x="0" y="371"/>
                </a:cubicBezTo>
                <a:cubicBezTo>
                  <a:pt x="0" y="430"/>
                  <a:pt x="48" y="478"/>
                  <a:pt x="108" y="478"/>
                </a:cubicBezTo>
                <a:cubicBezTo>
                  <a:pt x="167" y="478"/>
                  <a:pt x="215" y="430"/>
                  <a:pt x="215" y="371"/>
                </a:cubicBezTo>
                <a:cubicBezTo>
                  <a:pt x="215" y="0"/>
                  <a:pt x="215" y="0"/>
                  <a:pt x="215" y="0"/>
                </a:cubicBezTo>
                <a:lnTo>
                  <a:pt x="0" y="0"/>
                </a:lnTo>
                <a:close/>
              </a:path>
            </a:pathLst>
          </a:custGeom>
          <a:solidFill>
            <a:schemeClr val="accent1"/>
          </a:solidFill>
          <a:ln>
            <a:noFill/>
          </a:ln>
        </p:spPr>
        <p:txBody>
          <a:bodyPr/>
          <a:lstStyle/>
          <a:p>
            <a:endParaRPr lang="zh-CN" altLang="en-US"/>
          </a:p>
        </p:txBody>
      </p:sp>
      <p:sp>
        <p:nvSpPr>
          <p:cNvPr id="16" name="Oval 30"/>
          <p:cNvSpPr>
            <a:spLocks noChangeArrowheads="1"/>
          </p:cNvSpPr>
          <p:nvPr/>
        </p:nvSpPr>
        <p:spPr bwMode="auto">
          <a:xfrm>
            <a:off x="3722688" y="2730598"/>
            <a:ext cx="533400" cy="530552"/>
          </a:xfrm>
          <a:prstGeom prst="ellipse">
            <a:avLst/>
          </a:prstGeom>
          <a:solidFill>
            <a:srgbClr val="F2F2F2"/>
          </a:solidFill>
          <a:ln>
            <a:noFill/>
          </a:ln>
        </p:spPr>
        <p:txBody>
          <a:bodyPr/>
          <a:lstStyle/>
          <a:p>
            <a:endParaRPr lang="zh-CN" altLang="en-US"/>
          </a:p>
        </p:txBody>
      </p:sp>
      <p:sp>
        <p:nvSpPr>
          <p:cNvPr id="17" name="Freeform 31"/>
          <p:cNvSpPr>
            <a:spLocks noEditPoints="1"/>
          </p:cNvSpPr>
          <p:nvPr/>
        </p:nvSpPr>
        <p:spPr bwMode="auto">
          <a:xfrm>
            <a:off x="3157539" y="2862442"/>
            <a:ext cx="204787" cy="262099"/>
          </a:xfrm>
          <a:custGeom>
            <a:avLst/>
            <a:gdLst>
              <a:gd name="T0" fmla="*/ 60 w 67"/>
              <a:gd name="T1" fmla="*/ 77 h 86"/>
              <a:gd name="T2" fmla="*/ 55 w 67"/>
              <a:gd name="T3" fmla="*/ 82 h 86"/>
              <a:gd name="T4" fmla="*/ 38 w 67"/>
              <a:gd name="T5" fmla="*/ 86 h 86"/>
              <a:gd name="T6" fmla="*/ 22 w 67"/>
              <a:gd name="T7" fmla="*/ 79 h 86"/>
              <a:gd name="T8" fmla="*/ 22 w 67"/>
              <a:gd name="T9" fmla="*/ 79 h 86"/>
              <a:gd name="T10" fmla="*/ 22 w 67"/>
              <a:gd name="T11" fmla="*/ 79 h 86"/>
              <a:gd name="T12" fmla="*/ 17 w 67"/>
              <a:gd name="T13" fmla="*/ 73 h 86"/>
              <a:gd name="T14" fmla="*/ 8 w 67"/>
              <a:gd name="T15" fmla="*/ 58 h 86"/>
              <a:gd name="T16" fmla="*/ 8 w 67"/>
              <a:gd name="T17" fmla="*/ 58 h 86"/>
              <a:gd name="T18" fmla="*/ 3 w 67"/>
              <a:gd name="T19" fmla="*/ 49 h 86"/>
              <a:gd name="T20" fmla="*/ 9 w 67"/>
              <a:gd name="T21" fmla="*/ 37 h 86"/>
              <a:gd name="T22" fmla="*/ 17 w 67"/>
              <a:gd name="T23" fmla="*/ 41 h 86"/>
              <a:gd name="T24" fmla="*/ 18 w 67"/>
              <a:gd name="T25" fmla="*/ 41 h 86"/>
              <a:gd name="T26" fmla="*/ 18 w 67"/>
              <a:gd name="T27" fmla="*/ 42 h 86"/>
              <a:gd name="T28" fmla="*/ 18 w 67"/>
              <a:gd name="T29" fmla="*/ 14 h 86"/>
              <a:gd name="T30" fmla="*/ 30 w 67"/>
              <a:gd name="T31" fmla="*/ 7 h 86"/>
              <a:gd name="T32" fmla="*/ 44 w 67"/>
              <a:gd name="T33" fmla="*/ 7 h 86"/>
              <a:gd name="T34" fmla="*/ 56 w 67"/>
              <a:gd name="T35" fmla="*/ 14 h 86"/>
              <a:gd name="T36" fmla="*/ 56 w 67"/>
              <a:gd name="T37" fmla="*/ 14 h 86"/>
              <a:gd name="T38" fmla="*/ 56 w 67"/>
              <a:gd name="T39" fmla="*/ 14 h 86"/>
              <a:gd name="T40" fmla="*/ 67 w 67"/>
              <a:gd name="T41" fmla="*/ 21 h 86"/>
              <a:gd name="T42" fmla="*/ 67 w 67"/>
              <a:gd name="T43" fmla="*/ 59 h 86"/>
              <a:gd name="T44" fmla="*/ 65 w 67"/>
              <a:gd name="T45" fmla="*/ 69 h 86"/>
              <a:gd name="T46" fmla="*/ 60 w 67"/>
              <a:gd name="T47" fmla="*/ 77 h 86"/>
              <a:gd name="T48" fmla="*/ 52 w 67"/>
              <a:gd name="T49" fmla="*/ 76 h 86"/>
              <a:gd name="T50" fmla="*/ 52 w 67"/>
              <a:gd name="T51" fmla="*/ 76 h 86"/>
              <a:gd name="T52" fmla="*/ 56 w 67"/>
              <a:gd name="T53" fmla="*/ 73 h 86"/>
              <a:gd name="T54" fmla="*/ 60 w 67"/>
              <a:gd name="T55" fmla="*/ 67 h 86"/>
              <a:gd name="T56" fmla="*/ 61 w 67"/>
              <a:gd name="T57" fmla="*/ 59 h 86"/>
              <a:gd name="T58" fmla="*/ 61 w 67"/>
              <a:gd name="T59" fmla="*/ 21 h 86"/>
              <a:gd name="T60" fmla="*/ 58 w 67"/>
              <a:gd name="T61" fmla="*/ 21 h 86"/>
              <a:gd name="T62" fmla="*/ 58 w 67"/>
              <a:gd name="T63" fmla="*/ 39 h 86"/>
              <a:gd name="T64" fmla="*/ 50 w 67"/>
              <a:gd name="T65" fmla="*/ 39 h 86"/>
              <a:gd name="T66" fmla="*/ 50 w 67"/>
              <a:gd name="T67" fmla="*/ 14 h 86"/>
              <a:gd name="T68" fmla="*/ 47 w 67"/>
              <a:gd name="T69" fmla="*/ 14 h 86"/>
              <a:gd name="T70" fmla="*/ 47 w 67"/>
              <a:gd name="T71" fmla="*/ 14 h 86"/>
              <a:gd name="T72" fmla="*/ 47 w 67"/>
              <a:gd name="T73" fmla="*/ 39 h 86"/>
              <a:gd name="T74" fmla="*/ 39 w 67"/>
              <a:gd name="T75" fmla="*/ 39 h 86"/>
              <a:gd name="T76" fmla="*/ 39 w 67"/>
              <a:gd name="T77" fmla="*/ 10 h 86"/>
              <a:gd name="T78" fmla="*/ 35 w 67"/>
              <a:gd name="T79" fmla="*/ 10 h 86"/>
              <a:gd name="T80" fmla="*/ 35 w 67"/>
              <a:gd name="T81" fmla="*/ 39 h 86"/>
              <a:gd name="T82" fmla="*/ 28 w 67"/>
              <a:gd name="T83" fmla="*/ 39 h 86"/>
              <a:gd name="T84" fmla="*/ 28 w 67"/>
              <a:gd name="T85" fmla="*/ 14 h 86"/>
              <a:gd name="T86" fmla="*/ 24 w 67"/>
              <a:gd name="T87" fmla="*/ 14 h 86"/>
              <a:gd name="T88" fmla="*/ 24 w 67"/>
              <a:gd name="T89" fmla="*/ 49 h 86"/>
              <a:gd name="T90" fmla="*/ 16 w 67"/>
              <a:gd name="T91" fmla="*/ 51 h 86"/>
              <a:gd name="T92" fmla="*/ 12 w 67"/>
              <a:gd name="T93" fmla="*/ 44 h 86"/>
              <a:gd name="T94" fmla="*/ 8 w 67"/>
              <a:gd name="T95" fmla="*/ 46 h 86"/>
              <a:gd name="T96" fmla="*/ 13 w 67"/>
              <a:gd name="T97" fmla="*/ 55 h 86"/>
              <a:gd name="T98" fmla="*/ 13 w 67"/>
              <a:gd name="T99" fmla="*/ 55 h 86"/>
              <a:gd name="T100" fmla="*/ 22 w 67"/>
              <a:gd name="T101" fmla="*/ 70 h 86"/>
              <a:gd name="T102" fmla="*/ 26 w 67"/>
              <a:gd name="T103" fmla="*/ 74 h 86"/>
              <a:gd name="T104" fmla="*/ 38 w 67"/>
              <a:gd name="T105" fmla="*/ 80 h 86"/>
              <a:gd name="T106" fmla="*/ 52 w 67"/>
              <a:gd name="T107" fmla="*/ 7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7" h="86">
                <a:moveTo>
                  <a:pt x="60" y="77"/>
                </a:moveTo>
                <a:cubicBezTo>
                  <a:pt x="59" y="79"/>
                  <a:pt x="57" y="80"/>
                  <a:pt x="55" y="82"/>
                </a:cubicBezTo>
                <a:cubicBezTo>
                  <a:pt x="50" y="85"/>
                  <a:pt x="44" y="86"/>
                  <a:pt x="38" y="86"/>
                </a:cubicBezTo>
                <a:cubicBezTo>
                  <a:pt x="32" y="85"/>
                  <a:pt x="26" y="83"/>
                  <a:pt x="22" y="79"/>
                </a:cubicBezTo>
                <a:cubicBezTo>
                  <a:pt x="22" y="79"/>
                  <a:pt x="22" y="79"/>
                  <a:pt x="22" y="79"/>
                </a:cubicBezTo>
                <a:cubicBezTo>
                  <a:pt x="22" y="79"/>
                  <a:pt x="22" y="79"/>
                  <a:pt x="22" y="79"/>
                </a:cubicBezTo>
                <a:cubicBezTo>
                  <a:pt x="20" y="77"/>
                  <a:pt x="18" y="75"/>
                  <a:pt x="17" y="73"/>
                </a:cubicBezTo>
                <a:cubicBezTo>
                  <a:pt x="8" y="58"/>
                  <a:pt x="8" y="58"/>
                  <a:pt x="8" y="58"/>
                </a:cubicBezTo>
                <a:cubicBezTo>
                  <a:pt x="8" y="58"/>
                  <a:pt x="8" y="58"/>
                  <a:pt x="8" y="58"/>
                </a:cubicBezTo>
                <a:cubicBezTo>
                  <a:pt x="3" y="49"/>
                  <a:pt x="3" y="49"/>
                  <a:pt x="3" y="49"/>
                </a:cubicBezTo>
                <a:cubicBezTo>
                  <a:pt x="0" y="44"/>
                  <a:pt x="3" y="38"/>
                  <a:pt x="9" y="37"/>
                </a:cubicBezTo>
                <a:cubicBezTo>
                  <a:pt x="12" y="37"/>
                  <a:pt x="15" y="38"/>
                  <a:pt x="17" y="41"/>
                </a:cubicBezTo>
                <a:cubicBezTo>
                  <a:pt x="17" y="41"/>
                  <a:pt x="18" y="41"/>
                  <a:pt x="18" y="41"/>
                </a:cubicBezTo>
                <a:cubicBezTo>
                  <a:pt x="18" y="42"/>
                  <a:pt x="18" y="42"/>
                  <a:pt x="18" y="42"/>
                </a:cubicBezTo>
                <a:cubicBezTo>
                  <a:pt x="18" y="14"/>
                  <a:pt x="18" y="14"/>
                  <a:pt x="18" y="14"/>
                </a:cubicBezTo>
                <a:cubicBezTo>
                  <a:pt x="18" y="8"/>
                  <a:pt x="25" y="4"/>
                  <a:pt x="30" y="7"/>
                </a:cubicBezTo>
                <a:cubicBezTo>
                  <a:pt x="32" y="0"/>
                  <a:pt x="42" y="0"/>
                  <a:pt x="44" y="7"/>
                </a:cubicBezTo>
                <a:cubicBezTo>
                  <a:pt x="49" y="4"/>
                  <a:pt x="56" y="8"/>
                  <a:pt x="56" y="14"/>
                </a:cubicBezTo>
                <a:cubicBezTo>
                  <a:pt x="56" y="14"/>
                  <a:pt x="56" y="14"/>
                  <a:pt x="56" y="14"/>
                </a:cubicBezTo>
                <a:cubicBezTo>
                  <a:pt x="56" y="14"/>
                  <a:pt x="56" y="14"/>
                  <a:pt x="56" y="14"/>
                </a:cubicBezTo>
                <a:cubicBezTo>
                  <a:pt x="61" y="12"/>
                  <a:pt x="67" y="15"/>
                  <a:pt x="67" y="21"/>
                </a:cubicBezTo>
                <a:cubicBezTo>
                  <a:pt x="67" y="59"/>
                  <a:pt x="67" y="59"/>
                  <a:pt x="67" y="59"/>
                </a:cubicBezTo>
                <a:cubicBezTo>
                  <a:pt x="67" y="62"/>
                  <a:pt x="66" y="66"/>
                  <a:pt x="65" y="69"/>
                </a:cubicBezTo>
                <a:cubicBezTo>
                  <a:pt x="64" y="72"/>
                  <a:pt x="63" y="75"/>
                  <a:pt x="60" y="77"/>
                </a:cubicBezTo>
                <a:close/>
                <a:moveTo>
                  <a:pt x="52" y="76"/>
                </a:moveTo>
                <a:cubicBezTo>
                  <a:pt x="52" y="76"/>
                  <a:pt x="52" y="76"/>
                  <a:pt x="52" y="76"/>
                </a:cubicBezTo>
                <a:cubicBezTo>
                  <a:pt x="53" y="76"/>
                  <a:pt x="55" y="74"/>
                  <a:pt x="56" y="73"/>
                </a:cubicBezTo>
                <a:cubicBezTo>
                  <a:pt x="58" y="71"/>
                  <a:pt x="59" y="69"/>
                  <a:pt x="60" y="67"/>
                </a:cubicBezTo>
                <a:cubicBezTo>
                  <a:pt x="61" y="64"/>
                  <a:pt x="61" y="62"/>
                  <a:pt x="61" y="59"/>
                </a:cubicBezTo>
                <a:cubicBezTo>
                  <a:pt x="61" y="21"/>
                  <a:pt x="61" y="21"/>
                  <a:pt x="61" y="21"/>
                </a:cubicBezTo>
                <a:cubicBezTo>
                  <a:pt x="61" y="19"/>
                  <a:pt x="58" y="19"/>
                  <a:pt x="58" y="21"/>
                </a:cubicBezTo>
                <a:cubicBezTo>
                  <a:pt x="58" y="39"/>
                  <a:pt x="58" y="39"/>
                  <a:pt x="58" y="39"/>
                </a:cubicBezTo>
                <a:cubicBezTo>
                  <a:pt x="58" y="44"/>
                  <a:pt x="50" y="44"/>
                  <a:pt x="50" y="39"/>
                </a:cubicBezTo>
                <a:cubicBezTo>
                  <a:pt x="50" y="14"/>
                  <a:pt x="50" y="14"/>
                  <a:pt x="50" y="14"/>
                </a:cubicBezTo>
                <a:cubicBezTo>
                  <a:pt x="50" y="12"/>
                  <a:pt x="47" y="12"/>
                  <a:pt x="47" y="14"/>
                </a:cubicBezTo>
                <a:cubicBezTo>
                  <a:pt x="47" y="14"/>
                  <a:pt x="47" y="14"/>
                  <a:pt x="47" y="14"/>
                </a:cubicBezTo>
                <a:cubicBezTo>
                  <a:pt x="47" y="39"/>
                  <a:pt x="47" y="39"/>
                  <a:pt x="47" y="39"/>
                </a:cubicBezTo>
                <a:cubicBezTo>
                  <a:pt x="47" y="44"/>
                  <a:pt x="39" y="44"/>
                  <a:pt x="39" y="39"/>
                </a:cubicBezTo>
                <a:cubicBezTo>
                  <a:pt x="39" y="10"/>
                  <a:pt x="39" y="10"/>
                  <a:pt x="39" y="10"/>
                </a:cubicBezTo>
                <a:cubicBezTo>
                  <a:pt x="39" y="7"/>
                  <a:pt x="35" y="7"/>
                  <a:pt x="35" y="10"/>
                </a:cubicBezTo>
                <a:cubicBezTo>
                  <a:pt x="35" y="39"/>
                  <a:pt x="35" y="39"/>
                  <a:pt x="35" y="39"/>
                </a:cubicBezTo>
                <a:cubicBezTo>
                  <a:pt x="35" y="44"/>
                  <a:pt x="28" y="44"/>
                  <a:pt x="28" y="39"/>
                </a:cubicBezTo>
                <a:cubicBezTo>
                  <a:pt x="28" y="14"/>
                  <a:pt x="28" y="14"/>
                  <a:pt x="28" y="14"/>
                </a:cubicBezTo>
                <a:cubicBezTo>
                  <a:pt x="28" y="12"/>
                  <a:pt x="24" y="12"/>
                  <a:pt x="24" y="14"/>
                </a:cubicBezTo>
                <a:cubicBezTo>
                  <a:pt x="24" y="49"/>
                  <a:pt x="24" y="49"/>
                  <a:pt x="24" y="49"/>
                </a:cubicBezTo>
                <a:cubicBezTo>
                  <a:pt x="24" y="53"/>
                  <a:pt x="19" y="55"/>
                  <a:pt x="16" y="51"/>
                </a:cubicBezTo>
                <a:cubicBezTo>
                  <a:pt x="12" y="44"/>
                  <a:pt x="12" y="44"/>
                  <a:pt x="12" y="44"/>
                </a:cubicBezTo>
                <a:cubicBezTo>
                  <a:pt x="11" y="42"/>
                  <a:pt x="7" y="43"/>
                  <a:pt x="8" y="46"/>
                </a:cubicBezTo>
                <a:cubicBezTo>
                  <a:pt x="13" y="55"/>
                  <a:pt x="13" y="55"/>
                  <a:pt x="13" y="55"/>
                </a:cubicBezTo>
                <a:cubicBezTo>
                  <a:pt x="13" y="55"/>
                  <a:pt x="13" y="55"/>
                  <a:pt x="13" y="55"/>
                </a:cubicBezTo>
                <a:cubicBezTo>
                  <a:pt x="22" y="70"/>
                  <a:pt x="22" y="70"/>
                  <a:pt x="22" y="70"/>
                </a:cubicBezTo>
                <a:cubicBezTo>
                  <a:pt x="23" y="72"/>
                  <a:pt x="24" y="73"/>
                  <a:pt x="26" y="74"/>
                </a:cubicBezTo>
                <a:cubicBezTo>
                  <a:pt x="29" y="77"/>
                  <a:pt x="34" y="79"/>
                  <a:pt x="38" y="80"/>
                </a:cubicBezTo>
                <a:cubicBezTo>
                  <a:pt x="43" y="80"/>
                  <a:pt x="48" y="79"/>
                  <a:pt x="52" y="76"/>
                </a:cubicBezTo>
                <a:close/>
              </a:path>
            </a:pathLst>
          </a:custGeom>
          <a:solidFill>
            <a:schemeClr val="accent4"/>
          </a:solidFill>
          <a:ln>
            <a:noFill/>
          </a:ln>
        </p:spPr>
        <p:txBody>
          <a:bodyPr/>
          <a:lstStyle/>
          <a:p>
            <a:endParaRPr lang="zh-CN" altLang="en-US"/>
          </a:p>
        </p:txBody>
      </p:sp>
      <p:sp>
        <p:nvSpPr>
          <p:cNvPr id="18" name="Freeform 32"/>
          <p:cNvSpPr>
            <a:spLocks noEditPoints="1"/>
          </p:cNvSpPr>
          <p:nvPr/>
        </p:nvSpPr>
        <p:spPr bwMode="auto">
          <a:xfrm>
            <a:off x="1695451" y="2886269"/>
            <a:ext cx="233363" cy="219210"/>
          </a:xfrm>
          <a:custGeom>
            <a:avLst/>
            <a:gdLst>
              <a:gd name="T0" fmla="*/ 38 w 77"/>
              <a:gd name="T1" fmla="*/ 18 h 72"/>
              <a:gd name="T2" fmla="*/ 39 w 77"/>
              <a:gd name="T3" fmla="*/ 41 h 72"/>
              <a:gd name="T4" fmla="*/ 41 w 77"/>
              <a:gd name="T5" fmla="*/ 13 h 72"/>
              <a:gd name="T6" fmla="*/ 38 w 77"/>
              <a:gd name="T7" fmla="*/ 12 h 72"/>
              <a:gd name="T8" fmla="*/ 32 w 77"/>
              <a:gd name="T9" fmla="*/ 22 h 72"/>
              <a:gd name="T10" fmla="*/ 74 w 77"/>
              <a:gd name="T11" fmla="*/ 9 h 72"/>
              <a:gd name="T12" fmla="*/ 66 w 77"/>
              <a:gd name="T13" fmla="*/ 9 h 72"/>
              <a:gd name="T14" fmla="*/ 63 w 77"/>
              <a:gd name="T15" fmla="*/ 0 h 72"/>
              <a:gd name="T16" fmla="*/ 11 w 77"/>
              <a:gd name="T17" fmla="*/ 3 h 72"/>
              <a:gd name="T18" fmla="*/ 3 w 77"/>
              <a:gd name="T19" fmla="*/ 9 h 72"/>
              <a:gd name="T20" fmla="*/ 0 w 77"/>
              <a:gd name="T21" fmla="*/ 29 h 72"/>
              <a:gd name="T22" fmla="*/ 5 w 77"/>
              <a:gd name="T23" fmla="*/ 41 h 72"/>
              <a:gd name="T24" fmla="*/ 36 w 77"/>
              <a:gd name="T25" fmla="*/ 59 h 72"/>
              <a:gd name="T26" fmla="*/ 23 w 77"/>
              <a:gd name="T27" fmla="*/ 66 h 72"/>
              <a:gd name="T28" fmla="*/ 23 w 77"/>
              <a:gd name="T29" fmla="*/ 72 h 72"/>
              <a:gd name="T30" fmla="*/ 57 w 77"/>
              <a:gd name="T31" fmla="*/ 69 h 72"/>
              <a:gd name="T32" fmla="*/ 41 w 77"/>
              <a:gd name="T33" fmla="*/ 66 h 72"/>
              <a:gd name="T34" fmla="*/ 62 w 77"/>
              <a:gd name="T35" fmla="*/ 46 h 72"/>
              <a:gd name="T36" fmla="*/ 72 w 77"/>
              <a:gd name="T37" fmla="*/ 41 h 72"/>
              <a:gd name="T38" fmla="*/ 77 w 77"/>
              <a:gd name="T39" fmla="*/ 12 h 72"/>
              <a:gd name="T40" fmla="*/ 9 w 77"/>
              <a:gd name="T41" fmla="*/ 37 h 72"/>
              <a:gd name="T42" fmla="*/ 9 w 77"/>
              <a:gd name="T43" fmla="*/ 37 h 72"/>
              <a:gd name="T44" fmla="*/ 6 w 77"/>
              <a:gd name="T45" fmla="*/ 15 h 72"/>
              <a:gd name="T46" fmla="*/ 11 w 77"/>
              <a:gd name="T47" fmla="*/ 32 h 72"/>
              <a:gd name="T48" fmla="*/ 9 w 77"/>
              <a:gd name="T49" fmla="*/ 37 h 72"/>
              <a:gd name="T50" fmla="*/ 60 w 77"/>
              <a:gd name="T51" fmla="*/ 31 h 72"/>
              <a:gd name="T52" fmla="*/ 58 w 77"/>
              <a:gd name="T53" fmla="*/ 41 h 72"/>
              <a:gd name="T54" fmla="*/ 38 w 77"/>
              <a:gd name="T55" fmla="*/ 53 h 72"/>
              <a:gd name="T56" fmla="*/ 19 w 77"/>
              <a:gd name="T57" fmla="*/ 41 h 72"/>
              <a:gd name="T58" fmla="*/ 17 w 77"/>
              <a:gd name="T59" fmla="*/ 6 h 72"/>
              <a:gd name="T60" fmla="*/ 60 w 77"/>
              <a:gd name="T61" fmla="*/ 31 h 72"/>
              <a:gd name="T62" fmla="*/ 71 w 77"/>
              <a:gd name="T63" fmla="*/ 29 h 72"/>
              <a:gd name="T64" fmla="*/ 68 w 77"/>
              <a:gd name="T65" fmla="*/ 37 h 72"/>
              <a:gd name="T66" fmla="*/ 66 w 77"/>
              <a:gd name="T67" fmla="*/ 32 h 72"/>
              <a:gd name="T68" fmla="*/ 66 w 77"/>
              <a:gd name="T69" fmla="*/ 31 h 72"/>
              <a:gd name="T70" fmla="*/ 71 w 77"/>
              <a:gd name="T71" fmla="*/ 1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72">
                <a:moveTo>
                  <a:pt x="35" y="22"/>
                </a:moveTo>
                <a:cubicBezTo>
                  <a:pt x="38" y="18"/>
                  <a:pt x="38" y="18"/>
                  <a:pt x="38" y="18"/>
                </a:cubicBezTo>
                <a:cubicBezTo>
                  <a:pt x="38" y="40"/>
                  <a:pt x="38" y="40"/>
                  <a:pt x="38" y="40"/>
                </a:cubicBezTo>
                <a:cubicBezTo>
                  <a:pt x="38" y="41"/>
                  <a:pt x="38" y="41"/>
                  <a:pt x="39" y="41"/>
                </a:cubicBezTo>
                <a:cubicBezTo>
                  <a:pt x="40" y="41"/>
                  <a:pt x="41" y="41"/>
                  <a:pt x="41" y="40"/>
                </a:cubicBezTo>
                <a:cubicBezTo>
                  <a:pt x="41" y="13"/>
                  <a:pt x="41" y="13"/>
                  <a:pt x="41" y="13"/>
                </a:cubicBezTo>
                <a:cubicBezTo>
                  <a:pt x="41" y="12"/>
                  <a:pt x="40" y="11"/>
                  <a:pt x="39" y="11"/>
                </a:cubicBezTo>
                <a:cubicBezTo>
                  <a:pt x="39" y="11"/>
                  <a:pt x="38" y="12"/>
                  <a:pt x="38" y="12"/>
                </a:cubicBezTo>
                <a:cubicBezTo>
                  <a:pt x="32" y="19"/>
                  <a:pt x="32" y="19"/>
                  <a:pt x="32" y="19"/>
                </a:cubicBezTo>
                <a:cubicBezTo>
                  <a:pt x="32" y="20"/>
                  <a:pt x="32" y="21"/>
                  <a:pt x="32" y="22"/>
                </a:cubicBezTo>
                <a:cubicBezTo>
                  <a:pt x="33" y="23"/>
                  <a:pt x="34" y="22"/>
                  <a:pt x="35" y="22"/>
                </a:cubicBezTo>
                <a:close/>
                <a:moveTo>
                  <a:pt x="74" y="9"/>
                </a:moveTo>
                <a:cubicBezTo>
                  <a:pt x="74" y="9"/>
                  <a:pt x="74" y="9"/>
                  <a:pt x="74" y="9"/>
                </a:cubicBezTo>
                <a:cubicBezTo>
                  <a:pt x="66" y="9"/>
                  <a:pt x="66" y="9"/>
                  <a:pt x="66" y="9"/>
                </a:cubicBezTo>
                <a:cubicBezTo>
                  <a:pt x="66" y="3"/>
                  <a:pt x="66" y="3"/>
                  <a:pt x="66" y="3"/>
                </a:cubicBezTo>
                <a:cubicBezTo>
                  <a:pt x="66" y="1"/>
                  <a:pt x="65" y="0"/>
                  <a:pt x="63" y="0"/>
                </a:cubicBezTo>
                <a:cubicBezTo>
                  <a:pt x="14" y="0"/>
                  <a:pt x="14" y="0"/>
                  <a:pt x="14" y="0"/>
                </a:cubicBezTo>
                <a:cubicBezTo>
                  <a:pt x="12" y="0"/>
                  <a:pt x="11" y="1"/>
                  <a:pt x="11" y="3"/>
                </a:cubicBezTo>
                <a:cubicBezTo>
                  <a:pt x="11" y="9"/>
                  <a:pt x="11" y="9"/>
                  <a:pt x="11" y="9"/>
                </a:cubicBezTo>
                <a:cubicBezTo>
                  <a:pt x="3" y="9"/>
                  <a:pt x="3" y="9"/>
                  <a:pt x="3" y="9"/>
                </a:cubicBezTo>
                <a:cubicBezTo>
                  <a:pt x="1" y="9"/>
                  <a:pt x="0" y="11"/>
                  <a:pt x="0" y="12"/>
                </a:cubicBezTo>
                <a:cubicBezTo>
                  <a:pt x="0" y="29"/>
                  <a:pt x="0" y="29"/>
                  <a:pt x="0" y="29"/>
                </a:cubicBezTo>
                <a:cubicBezTo>
                  <a:pt x="0" y="33"/>
                  <a:pt x="2" y="38"/>
                  <a:pt x="5" y="41"/>
                </a:cubicBezTo>
                <a:cubicBezTo>
                  <a:pt x="5" y="41"/>
                  <a:pt x="5" y="41"/>
                  <a:pt x="5" y="41"/>
                </a:cubicBezTo>
                <a:cubicBezTo>
                  <a:pt x="8" y="44"/>
                  <a:pt x="11" y="46"/>
                  <a:pt x="15" y="46"/>
                </a:cubicBezTo>
                <a:cubicBezTo>
                  <a:pt x="20" y="53"/>
                  <a:pt x="27" y="58"/>
                  <a:pt x="36" y="59"/>
                </a:cubicBezTo>
                <a:cubicBezTo>
                  <a:pt x="36" y="66"/>
                  <a:pt x="36" y="66"/>
                  <a:pt x="36" y="66"/>
                </a:cubicBezTo>
                <a:cubicBezTo>
                  <a:pt x="23" y="66"/>
                  <a:pt x="23" y="66"/>
                  <a:pt x="23" y="66"/>
                </a:cubicBezTo>
                <a:cubicBezTo>
                  <a:pt x="21" y="66"/>
                  <a:pt x="20" y="67"/>
                  <a:pt x="20" y="69"/>
                </a:cubicBezTo>
                <a:cubicBezTo>
                  <a:pt x="20" y="71"/>
                  <a:pt x="21" y="72"/>
                  <a:pt x="23" y="72"/>
                </a:cubicBezTo>
                <a:cubicBezTo>
                  <a:pt x="54" y="72"/>
                  <a:pt x="54" y="72"/>
                  <a:pt x="54" y="72"/>
                </a:cubicBezTo>
                <a:cubicBezTo>
                  <a:pt x="56" y="72"/>
                  <a:pt x="57" y="71"/>
                  <a:pt x="57" y="69"/>
                </a:cubicBezTo>
                <a:cubicBezTo>
                  <a:pt x="57" y="67"/>
                  <a:pt x="56" y="66"/>
                  <a:pt x="54" y="66"/>
                </a:cubicBezTo>
                <a:cubicBezTo>
                  <a:pt x="41" y="66"/>
                  <a:pt x="41" y="66"/>
                  <a:pt x="41" y="66"/>
                </a:cubicBezTo>
                <a:cubicBezTo>
                  <a:pt x="41" y="59"/>
                  <a:pt x="41" y="59"/>
                  <a:pt x="41" y="59"/>
                </a:cubicBezTo>
                <a:cubicBezTo>
                  <a:pt x="50" y="58"/>
                  <a:pt x="57" y="53"/>
                  <a:pt x="62" y="46"/>
                </a:cubicBezTo>
                <a:cubicBezTo>
                  <a:pt x="66" y="46"/>
                  <a:pt x="69" y="44"/>
                  <a:pt x="72" y="41"/>
                </a:cubicBezTo>
                <a:cubicBezTo>
                  <a:pt x="72" y="41"/>
                  <a:pt x="72" y="41"/>
                  <a:pt x="72" y="41"/>
                </a:cubicBezTo>
                <a:cubicBezTo>
                  <a:pt x="75" y="38"/>
                  <a:pt x="77" y="33"/>
                  <a:pt x="77" y="29"/>
                </a:cubicBezTo>
                <a:cubicBezTo>
                  <a:pt x="77" y="12"/>
                  <a:pt x="77" y="12"/>
                  <a:pt x="77" y="12"/>
                </a:cubicBezTo>
                <a:cubicBezTo>
                  <a:pt x="77" y="11"/>
                  <a:pt x="76" y="9"/>
                  <a:pt x="74" y="9"/>
                </a:cubicBezTo>
                <a:close/>
                <a:moveTo>
                  <a:pt x="9" y="37"/>
                </a:moveTo>
                <a:cubicBezTo>
                  <a:pt x="9" y="37"/>
                  <a:pt x="9" y="37"/>
                  <a:pt x="9" y="37"/>
                </a:cubicBezTo>
                <a:cubicBezTo>
                  <a:pt x="9" y="37"/>
                  <a:pt x="9" y="37"/>
                  <a:pt x="9" y="37"/>
                </a:cubicBezTo>
                <a:cubicBezTo>
                  <a:pt x="7" y="35"/>
                  <a:pt x="6" y="32"/>
                  <a:pt x="6" y="29"/>
                </a:cubicBezTo>
                <a:cubicBezTo>
                  <a:pt x="6" y="15"/>
                  <a:pt x="6" y="15"/>
                  <a:pt x="6" y="15"/>
                </a:cubicBezTo>
                <a:cubicBezTo>
                  <a:pt x="11" y="15"/>
                  <a:pt x="11" y="15"/>
                  <a:pt x="11" y="15"/>
                </a:cubicBezTo>
                <a:cubicBezTo>
                  <a:pt x="11" y="32"/>
                  <a:pt x="11" y="32"/>
                  <a:pt x="11" y="32"/>
                </a:cubicBezTo>
                <a:cubicBezTo>
                  <a:pt x="11" y="34"/>
                  <a:pt x="11" y="36"/>
                  <a:pt x="12" y="39"/>
                </a:cubicBezTo>
                <a:cubicBezTo>
                  <a:pt x="11" y="38"/>
                  <a:pt x="10" y="38"/>
                  <a:pt x="9" y="37"/>
                </a:cubicBezTo>
                <a:close/>
                <a:moveTo>
                  <a:pt x="60" y="31"/>
                </a:moveTo>
                <a:cubicBezTo>
                  <a:pt x="60" y="31"/>
                  <a:pt x="60" y="31"/>
                  <a:pt x="60" y="31"/>
                </a:cubicBezTo>
                <a:cubicBezTo>
                  <a:pt x="60" y="32"/>
                  <a:pt x="60" y="32"/>
                  <a:pt x="60" y="32"/>
                </a:cubicBezTo>
                <a:cubicBezTo>
                  <a:pt x="60" y="35"/>
                  <a:pt x="59" y="38"/>
                  <a:pt x="58" y="41"/>
                </a:cubicBezTo>
                <a:cubicBezTo>
                  <a:pt x="58" y="41"/>
                  <a:pt x="58" y="41"/>
                  <a:pt x="58" y="41"/>
                </a:cubicBezTo>
                <a:cubicBezTo>
                  <a:pt x="54" y="48"/>
                  <a:pt x="47" y="53"/>
                  <a:pt x="38" y="53"/>
                </a:cubicBezTo>
                <a:cubicBezTo>
                  <a:pt x="30" y="53"/>
                  <a:pt x="23" y="48"/>
                  <a:pt x="19" y="41"/>
                </a:cubicBezTo>
                <a:cubicBezTo>
                  <a:pt x="19" y="41"/>
                  <a:pt x="19" y="41"/>
                  <a:pt x="19" y="41"/>
                </a:cubicBezTo>
                <a:cubicBezTo>
                  <a:pt x="18" y="38"/>
                  <a:pt x="17" y="35"/>
                  <a:pt x="17" y="31"/>
                </a:cubicBezTo>
                <a:cubicBezTo>
                  <a:pt x="17" y="6"/>
                  <a:pt x="17" y="6"/>
                  <a:pt x="17" y="6"/>
                </a:cubicBezTo>
                <a:cubicBezTo>
                  <a:pt x="60" y="6"/>
                  <a:pt x="60" y="6"/>
                  <a:pt x="60" y="6"/>
                </a:cubicBezTo>
                <a:cubicBezTo>
                  <a:pt x="60" y="31"/>
                  <a:pt x="60" y="31"/>
                  <a:pt x="60" y="31"/>
                </a:cubicBezTo>
                <a:close/>
                <a:moveTo>
                  <a:pt x="71" y="29"/>
                </a:moveTo>
                <a:cubicBezTo>
                  <a:pt x="71" y="29"/>
                  <a:pt x="71" y="29"/>
                  <a:pt x="71" y="29"/>
                </a:cubicBezTo>
                <a:cubicBezTo>
                  <a:pt x="71" y="32"/>
                  <a:pt x="70" y="35"/>
                  <a:pt x="68" y="37"/>
                </a:cubicBezTo>
                <a:cubicBezTo>
                  <a:pt x="68" y="37"/>
                  <a:pt x="68" y="37"/>
                  <a:pt x="68" y="37"/>
                </a:cubicBezTo>
                <a:cubicBezTo>
                  <a:pt x="67" y="38"/>
                  <a:pt x="66" y="38"/>
                  <a:pt x="65" y="39"/>
                </a:cubicBezTo>
                <a:cubicBezTo>
                  <a:pt x="66" y="36"/>
                  <a:pt x="66" y="34"/>
                  <a:pt x="66" y="32"/>
                </a:cubicBezTo>
                <a:cubicBezTo>
                  <a:pt x="66" y="31"/>
                  <a:pt x="66" y="31"/>
                  <a:pt x="66" y="31"/>
                </a:cubicBezTo>
                <a:cubicBezTo>
                  <a:pt x="66" y="31"/>
                  <a:pt x="66" y="31"/>
                  <a:pt x="66" y="31"/>
                </a:cubicBezTo>
                <a:cubicBezTo>
                  <a:pt x="66" y="15"/>
                  <a:pt x="66" y="15"/>
                  <a:pt x="66" y="15"/>
                </a:cubicBezTo>
                <a:cubicBezTo>
                  <a:pt x="71" y="15"/>
                  <a:pt x="71" y="15"/>
                  <a:pt x="71" y="15"/>
                </a:cubicBezTo>
                <a:cubicBezTo>
                  <a:pt x="71" y="29"/>
                  <a:pt x="71" y="29"/>
                  <a:pt x="71" y="29"/>
                </a:cubicBezTo>
                <a:close/>
              </a:path>
            </a:pathLst>
          </a:custGeom>
          <a:solidFill>
            <a:schemeClr val="accent2"/>
          </a:solidFill>
          <a:ln>
            <a:noFill/>
          </a:ln>
        </p:spPr>
        <p:txBody>
          <a:bodyPr/>
          <a:lstStyle/>
          <a:p>
            <a:endParaRPr lang="zh-CN" altLang="en-US"/>
          </a:p>
        </p:txBody>
      </p:sp>
      <p:sp>
        <p:nvSpPr>
          <p:cNvPr id="19" name="Freeform 33"/>
          <p:cNvSpPr>
            <a:spLocks noEditPoints="1"/>
          </p:cNvSpPr>
          <p:nvPr/>
        </p:nvSpPr>
        <p:spPr bwMode="auto">
          <a:xfrm>
            <a:off x="969963" y="2876738"/>
            <a:ext cx="233362" cy="238272"/>
          </a:xfrm>
          <a:custGeom>
            <a:avLst/>
            <a:gdLst>
              <a:gd name="T0" fmla="*/ 66 w 77"/>
              <a:gd name="T1" fmla="*/ 12 h 78"/>
              <a:gd name="T2" fmla="*/ 66 w 77"/>
              <a:gd name="T3" fmla="*/ 66 h 78"/>
              <a:gd name="T4" fmla="*/ 11 w 77"/>
              <a:gd name="T5" fmla="*/ 66 h 78"/>
              <a:gd name="T6" fmla="*/ 11 w 77"/>
              <a:gd name="T7" fmla="*/ 12 h 78"/>
              <a:gd name="T8" fmla="*/ 37 w 77"/>
              <a:gd name="T9" fmla="*/ 72 h 78"/>
              <a:gd name="T10" fmla="*/ 37 w 77"/>
              <a:gd name="T11" fmla="*/ 59 h 78"/>
              <a:gd name="T12" fmla="*/ 25 w 77"/>
              <a:gd name="T13" fmla="*/ 62 h 78"/>
              <a:gd name="T14" fmla="*/ 33 w 77"/>
              <a:gd name="T15" fmla="*/ 71 h 78"/>
              <a:gd name="T16" fmla="*/ 62 w 77"/>
              <a:gd name="T17" fmla="*/ 16 h 78"/>
              <a:gd name="T18" fmla="*/ 61 w 77"/>
              <a:gd name="T19" fmla="*/ 15 h 78"/>
              <a:gd name="T20" fmla="*/ 60 w 77"/>
              <a:gd name="T21" fmla="*/ 37 h 78"/>
              <a:gd name="T22" fmla="*/ 62 w 77"/>
              <a:gd name="T23" fmla="*/ 16 h 78"/>
              <a:gd name="T24" fmla="*/ 58 w 77"/>
              <a:gd name="T25" fmla="*/ 13 h 78"/>
              <a:gd name="T26" fmla="*/ 54 w 77"/>
              <a:gd name="T27" fmla="*/ 13 h 78"/>
              <a:gd name="T28" fmla="*/ 58 w 77"/>
              <a:gd name="T29" fmla="*/ 13 h 78"/>
              <a:gd name="T30" fmla="*/ 44 w 77"/>
              <a:gd name="T31" fmla="*/ 7 h 78"/>
              <a:gd name="T32" fmla="*/ 40 w 77"/>
              <a:gd name="T33" fmla="*/ 19 h 78"/>
              <a:gd name="T34" fmla="*/ 52 w 77"/>
              <a:gd name="T35" fmla="*/ 16 h 78"/>
              <a:gd name="T36" fmla="*/ 44 w 77"/>
              <a:gd name="T37" fmla="*/ 7 h 78"/>
              <a:gd name="T38" fmla="*/ 37 w 77"/>
              <a:gd name="T39" fmla="*/ 6 h 78"/>
              <a:gd name="T40" fmla="*/ 26 w 77"/>
              <a:gd name="T41" fmla="*/ 14 h 78"/>
              <a:gd name="T42" fmla="*/ 27 w 77"/>
              <a:gd name="T43" fmla="*/ 17 h 78"/>
              <a:gd name="T44" fmla="*/ 37 w 77"/>
              <a:gd name="T45" fmla="*/ 6 h 78"/>
              <a:gd name="T46" fmla="*/ 26 w 77"/>
              <a:gd name="T47" fmla="*/ 9 h 78"/>
              <a:gd name="T48" fmla="*/ 22 w 77"/>
              <a:gd name="T49" fmla="*/ 15 h 78"/>
              <a:gd name="T50" fmla="*/ 26 w 77"/>
              <a:gd name="T51" fmla="*/ 9 h 78"/>
              <a:gd name="T52" fmla="*/ 16 w 77"/>
              <a:gd name="T53" fmla="*/ 15 h 78"/>
              <a:gd name="T54" fmla="*/ 6 w 77"/>
              <a:gd name="T55" fmla="*/ 37 h 78"/>
              <a:gd name="T56" fmla="*/ 21 w 77"/>
              <a:gd name="T57" fmla="*/ 18 h 78"/>
              <a:gd name="T58" fmla="*/ 6 w 77"/>
              <a:gd name="T59" fmla="*/ 41 h 78"/>
              <a:gd name="T60" fmla="*/ 15 w 77"/>
              <a:gd name="T61" fmla="*/ 62 h 78"/>
              <a:gd name="T62" fmla="*/ 21 w 77"/>
              <a:gd name="T63" fmla="*/ 60 h 78"/>
              <a:gd name="T64" fmla="*/ 6 w 77"/>
              <a:gd name="T65" fmla="*/ 41 h 78"/>
              <a:gd name="T66" fmla="*/ 19 w 77"/>
              <a:gd name="T67" fmla="*/ 65 h 78"/>
              <a:gd name="T68" fmla="*/ 23 w 77"/>
              <a:gd name="T69" fmla="*/ 65 h 78"/>
              <a:gd name="T70" fmla="*/ 19 w 77"/>
              <a:gd name="T71" fmla="*/ 65 h 78"/>
              <a:gd name="T72" fmla="*/ 40 w 77"/>
              <a:gd name="T73" fmla="*/ 72 h 78"/>
              <a:gd name="T74" fmla="*/ 51 w 77"/>
              <a:gd name="T75" fmla="*/ 63 h 78"/>
              <a:gd name="T76" fmla="*/ 50 w 77"/>
              <a:gd name="T77" fmla="*/ 61 h 78"/>
              <a:gd name="T78" fmla="*/ 40 w 77"/>
              <a:gd name="T79" fmla="*/ 72 h 78"/>
              <a:gd name="T80" fmla="*/ 51 w 77"/>
              <a:gd name="T81" fmla="*/ 69 h 78"/>
              <a:gd name="T82" fmla="*/ 55 w 77"/>
              <a:gd name="T83" fmla="*/ 63 h 78"/>
              <a:gd name="T84" fmla="*/ 51 w 77"/>
              <a:gd name="T85" fmla="*/ 69 h 78"/>
              <a:gd name="T86" fmla="*/ 61 w 77"/>
              <a:gd name="T87" fmla="*/ 63 h 78"/>
              <a:gd name="T88" fmla="*/ 71 w 77"/>
              <a:gd name="T89" fmla="*/ 41 h 78"/>
              <a:gd name="T90" fmla="*/ 56 w 77"/>
              <a:gd name="T91" fmla="*/ 60 h 78"/>
              <a:gd name="T92" fmla="*/ 53 w 77"/>
              <a:gd name="T93" fmla="*/ 19 h 78"/>
              <a:gd name="T94" fmla="*/ 52 w 77"/>
              <a:gd name="T95" fmla="*/ 20 h 78"/>
              <a:gd name="T96" fmla="*/ 40 w 77"/>
              <a:gd name="T97" fmla="*/ 37 h 78"/>
              <a:gd name="T98" fmla="*/ 53 w 77"/>
              <a:gd name="T99" fmla="*/ 19 h 78"/>
              <a:gd name="T100" fmla="*/ 37 w 77"/>
              <a:gd name="T101" fmla="*/ 22 h 78"/>
              <a:gd name="T102" fmla="*/ 24 w 77"/>
              <a:gd name="T103" fmla="*/ 19 h 78"/>
              <a:gd name="T104" fmla="*/ 37 w 77"/>
              <a:gd name="T105" fmla="*/ 37 h 78"/>
              <a:gd name="T106" fmla="*/ 37 w 77"/>
              <a:gd name="T107" fmla="*/ 56 h 78"/>
              <a:gd name="T108" fmla="*/ 37 w 77"/>
              <a:gd name="T109" fmla="*/ 41 h 78"/>
              <a:gd name="T110" fmla="*/ 24 w 77"/>
              <a:gd name="T111" fmla="*/ 58 h 78"/>
              <a:gd name="T112" fmla="*/ 37 w 77"/>
              <a:gd name="T113" fmla="*/ 56 h 78"/>
              <a:gd name="T114" fmla="*/ 40 w 77"/>
              <a:gd name="T115" fmla="*/ 56 h 78"/>
              <a:gd name="T116" fmla="*/ 53 w 77"/>
              <a:gd name="T117" fmla="*/ 58 h 78"/>
              <a:gd name="T118" fmla="*/ 40 w 77"/>
              <a:gd name="T119" fmla="*/ 4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 h="78">
                <a:moveTo>
                  <a:pt x="39" y="0"/>
                </a:moveTo>
                <a:cubicBezTo>
                  <a:pt x="49" y="0"/>
                  <a:pt x="59" y="5"/>
                  <a:pt x="66" y="12"/>
                </a:cubicBezTo>
                <a:cubicBezTo>
                  <a:pt x="73" y="19"/>
                  <a:pt x="77" y="28"/>
                  <a:pt x="77" y="39"/>
                </a:cubicBezTo>
                <a:cubicBezTo>
                  <a:pt x="77" y="50"/>
                  <a:pt x="73" y="59"/>
                  <a:pt x="66" y="66"/>
                </a:cubicBezTo>
                <a:cubicBezTo>
                  <a:pt x="59" y="73"/>
                  <a:pt x="49" y="78"/>
                  <a:pt x="39" y="78"/>
                </a:cubicBezTo>
                <a:cubicBezTo>
                  <a:pt x="28" y="78"/>
                  <a:pt x="18" y="73"/>
                  <a:pt x="11" y="66"/>
                </a:cubicBezTo>
                <a:cubicBezTo>
                  <a:pt x="4" y="59"/>
                  <a:pt x="0" y="50"/>
                  <a:pt x="0" y="39"/>
                </a:cubicBezTo>
                <a:cubicBezTo>
                  <a:pt x="0" y="28"/>
                  <a:pt x="4" y="19"/>
                  <a:pt x="11" y="12"/>
                </a:cubicBezTo>
                <a:cubicBezTo>
                  <a:pt x="18" y="5"/>
                  <a:pt x="28" y="0"/>
                  <a:pt x="39" y="0"/>
                </a:cubicBezTo>
                <a:close/>
                <a:moveTo>
                  <a:pt x="37" y="72"/>
                </a:moveTo>
                <a:cubicBezTo>
                  <a:pt x="37" y="72"/>
                  <a:pt x="37" y="72"/>
                  <a:pt x="37" y="72"/>
                </a:cubicBezTo>
                <a:cubicBezTo>
                  <a:pt x="37" y="59"/>
                  <a:pt x="37" y="59"/>
                  <a:pt x="37" y="59"/>
                </a:cubicBezTo>
                <a:cubicBezTo>
                  <a:pt x="33" y="59"/>
                  <a:pt x="30" y="60"/>
                  <a:pt x="27" y="61"/>
                </a:cubicBezTo>
                <a:cubicBezTo>
                  <a:pt x="26" y="61"/>
                  <a:pt x="26" y="62"/>
                  <a:pt x="25" y="62"/>
                </a:cubicBezTo>
                <a:cubicBezTo>
                  <a:pt x="26" y="62"/>
                  <a:pt x="26" y="63"/>
                  <a:pt x="26" y="63"/>
                </a:cubicBezTo>
                <a:cubicBezTo>
                  <a:pt x="28" y="67"/>
                  <a:pt x="30" y="70"/>
                  <a:pt x="33" y="71"/>
                </a:cubicBezTo>
                <a:cubicBezTo>
                  <a:pt x="34" y="71"/>
                  <a:pt x="35" y="72"/>
                  <a:pt x="37" y="72"/>
                </a:cubicBezTo>
                <a:close/>
                <a:moveTo>
                  <a:pt x="62" y="16"/>
                </a:moveTo>
                <a:cubicBezTo>
                  <a:pt x="62" y="16"/>
                  <a:pt x="62" y="16"/>
                  <a:pt x="62" y="16"/>
                </a:cubicBezTo>
                <a:cubicBezTo>
                  <a:pt x="61" y="16"/>
                  <a:pt x="61" y="15"/>
                  <a:pt x="61" y="15"/>
                </a:cubicBezTo>
                <a:cubicBezTo>
                  <a:pt x="59" y="16"/>
                  <a:pt x="58" y="17"/>
                  <a:pt x="56" y="18"/>
                </a:cubicBezTo>
                <a:cubicBezTo>
                  <a:pt x="58" y="23"/>
                  <a:pt x="60" y="30"/>
                  <a:pt x="60" y="37"/>
                </a:cubicBezTo>
                <a:cubicBezTo>
                  <a:pt x="71" y="37"/>
                  <a:pt x="71" y="37"/>
                  <a:pt x="71" y="37"/>
                </a:cubicBezTo>
                <a:cubicBezTo>
                  <a:pt x="71" y="29"/>
                  <a:pt x="67" y="21"/>
                  <a:pt x="62" y="16"/>
                </a:cubicBezTo>
                <a:close/>
                <a:moveTo>
                  <a:pt x="58" y="13"/>
                </a:moveTo>
                <a:cubicBezTo>
                  <a:pt x="58" y="13"/>
                  <a:pt x="58" y="13"/>
                  <a:pt x="58" y="13"/>
                </a:cubicBezTo>
                <a:cubicBezTo>
                  <a:pt x="56" y="11"/>
                  <a:pt x="54" y="10"/>
                  <a:pt x="51" y="9"/>
                </a:cubicBezTo>
                <a:cubicBezTo>
                  <a:pt x="52" y="10"/>
                  <a:pt x="53" y="11"/>
                  <a:pt x="54" y="13"/>
                </a:cubicBezTo>
                <a:cubicBezTo>
                  <a:pt x="54" y="13"/>
                  <a:pt x="55" y="14"/>
                  <a:pt x="55" y="15"/>
                </a:cubicBezTo>
                <a:cubicBezTo>
                  <a:pt x="56" y="14"/>
                  <a:pt x="57" y="13"/>
                  <a:pt x="58" y="13"/>
                </a:cubicBezTo>
                <a:close/>
                <a:moveTo>
                  <a:pt x="44" y="7"/>
                </a:moveTo>
                <a:cubicBezTo>
                  <a:pt x="44" y="7"/>
                  <a:pt x="44" y="7"/>
                  <a:pt x="44" y="7"/>
                </a:cubicBezTo>
                <a:cubicBezTo>
                  <a:pt x="43" y="6"/>
                  <a:pt x="42" y="6"/>
                  <a:pt x="40" y="6"/>
                </a:cubicBezTo>
                <a:cubicBezTo>
                  <a:pt x="40" y="19"/>
                  <a:pt x="40" y="19"/>
                  <a:pt x="40" y="19"/>
                </a:cubicBezTo>
                <a:cubicBezTo>
                  <a:pt x="44" y="19"/>
                  <a:pt x="47" y="18"/>
                  <a:pt x="50" y="17"/>
                </a:cubicBezTo>
                <a:cubicBezTo>
                  <a:pt x="51" y="17"/>
                  <a:pt x="51" y="16"/>
                  <a:pt x="52" y="16"/>
                </a:cubicBezTo>
                <a:cubicBezTo>
                  <a:pt x="51" y="16"/>
                  <a:pt x="51" y="15"/>
                  <a:pt x="51" y="14"/>
                </a:cubicBezTo>
                <a:cubicBezTo>
                  <a:pt x="49" y="11"/>
                  <a:pt x="47" y="8"/>
                  <a:pt x="44" y="7"/>
                </a:cubicBezTo>
                <a:close/>
                <a:moveTo>
                  <a:pt x="37" y="6"/>
                </a:moveTo>
                <a:cubicBezTo>
                  <a:pt x="37" y="6"/>
                  <a:pt x="37" y="6"/>
                  <a:pt x="37" y="6"/>
                </a:cubicBezTo>
                <a:cubicBezTo>
                  <a:pt x="35" y="6"/>
                  <a:pt x="34" y="6"/>
                  <a:pt x="33" y="7"/>
                </a:cubicBezTo>
                <a:cubicBezTo>
                  <a:pt x="30" y="8"/>
                  <a:pt x="28" y="11"/>
                  <a:pt x="26" y="14"/>
                </a:cubicBezTo>
                <a:cubicBezTo>
                  <a:pt x="26" y="15"/>
                  <a:pt x="26" y="16"/>
                  <a:pt x="25" y="16"/>
                </a:cubicBezTo>
                <a:cubicBezTo>
                  <a:pt x="26" y="16"/>
                  <a:pt x="26" y="17"/>
                  <a:pt x="27" y="17"/>
                </a:cubicBezTo>
                <a:cubicBezTo>
                  <a:pt x="30" y="18"/>
                  <a:pt x="33" y="19"/>
                  <a:pt x="37" y="19"/>
                </a:cubicBezTo>
                <a:cubicBezTo>
                  <a:pt x="37" y="6"/>
                  <a:pt x="37" y="6"/>
                  <a:pt x="37" y="6"/>
                </a:cubicBezTo>
                <a:close/>
                <a:moveTo>
                  <a:pt x="26" y="9"/>
                </a:moveTo>
                <a:cubicBezTo>
                  <a:pt x="26" y="9"/>
                  <a:pt x="26" y="9"/>
                  <a:pt x="26" y="9"/>
                </a:cubicBezTo>
                <a:cubicBezTo>
                  <a:pt x="23" y="10"/>
                  <a:pt x="21" y="11"/>
                  <a:pt x="19" y="13"/>
                </a:cubicBezTo>
                <a:cubicBezTo>
                  <a:pt x="20" y="13"/>
                  <a:pt x="21" y="14"/>
                  <a:pt x="22" y="15"/>
                </a:cubicBezTo>
                <a:cubicBezTo>
                  <a:pt x="22" y="14"/>
                  <a:pt x="23" y="13"/>
                  <a:pt x="23" y="13"/>
                </a:cubicBezTo>
                <a:cubicBezTo>
                  <a:pt x="24" y="11"/>
                  <a:pt x="25" y="10"/>
                  <a:pt x="26" y="9"/>
                </a:cubicBezTo>
                <a:close/>
                <a:moveTo>
                  <a:pt x="16" y="15"/>
                </a:moveTo>
                <a:cubicBezTo>
                  <a:pt x="16" y="15"/>
                  <a:pt x="16" y="15"/>
                  <a:pt x="16" y="15"/>
                </a:cubicBezTo>
                <a:cubicBezTo>
                  <a:pt x="16" y="15"/>
                  <a:pt x="16" y="16"/>
                  <a:pt x="15" y="16"/>
                </a:cubicBezTo>
                <a:cubicBezTo>
                  <a:pt x="10" y="21"/>
                  <a:pt x="6" y="29"/>
                  <a:pt x="6" y="37"/>
                </a:cubicBezTo>
                <a:cubicBezTo>
                  <a:pt x="17" y="37"/>
                  <a:pt x="17" y="37"/>
                  <a:pt x="17" y="37"/>
                </a:cubicBezTo>
                <a:cubicBezTo>
                  <a:pt x="17" y="30"/>
                  <a:pt x="19" y="23"/>
                  <a:pt x="21" y="18"/>
                </a:cubicBezTo>
                <a:cubicBezTo>
                  <a:pt x="19" y="17"/>
                  <a:pt x="18" y="16"/>
                  <a:pt x="16" y="15"/>
                </a:cubicBezTo>
                <a:close/>
                <a:moveTo>
                  <a:pt x="6" y="41"/>
                </a:moveTo>
                <a:cubicBezTo>
                  <a:pt x="6" y="41"/>
                  <a:pt x="6" y="41"/>
                  <a:pt x="6" y="41"/>
                </a:cubicBezTo>
                <a:cubicBezTo>
                  <a:pt x="6" y="49"/>
                  <a:pt x="10" y="57"/>
                  <a:pt x="15" y="62"/>
                </a:cubicBezTo>
                <a:cubicBezTo>
                  <a:pt x="16" y="63"/>
                  <a:pt x="16" y="63"/>
                  <a:pt x="16" y="63"/>
                </a:cubicBezTo>
                <a:cubicBezTo>
                  <a:pt x="18" y="62"/>
                  <a:pt x="19" y="61"/>
                  <a:pt x="21" y="60"/>
                </a:cubicBezTo>
                <a:cubicBezTo>
                  <a:pt x="19" y="54"/>
                  <a:pt x="17" y="48"/>
                  <a:pt x="17" y="41"/>
                </a:cubicBezTo>
                <a:cubicBezTo>
                  <a:pt x="6" y="41"/>
                  <a:pt x="6" y="41"/>
                  <a:pt x="6" y="41"/>
                </a:cubicBezTo>
                <a:close/>
                <a:moveTo>
                  <a:pt x="19" y="65"/>
                </a:moveTo>
                <a:cubicBezTo>
                  <a:pt x="19" y="65"/>
                  <a:pt x="19" y="65"/>
                  <a:pt x="19" y="65"/>
                </a:cubicBezTo>
                <a:cubicBezTo>
                  <a:pt x="21" y="67"/>
                  <a:pt x="23" y="68"/>
                  <a:pt x="26" y="69"/>
                </a:cubicBezTo>
                <a:cubicBezTo>
                  <a:pt x="25" y="68"/>
                  <a:pt x="24" y="67"/>
                  <a:pt x="23" y="65"/>
                </a:cubicBezTo>
                <a:cubicBezTo>
                  <a:pt x="23" y="65"/>
                  <a:pt x="22" y="64"/>
                  <a:pt x="22" y="63"/>
                </a:cubicBezTo>
                <a:cubicBezTo>
                  <a:pt x="21" y="64"/>
                  <a:pt x="20" y="65"/>
                  <a:pt x="19" y="65"/>
                </a:cubicBezTo>
                <a:close/>
                <a:moveTo>
                  <a:pt x="40" y="72"/>
                </a:moveTo>
                <a:cubicBezTo>
                  <a:pt x="40" y="72"/>
                  <a:pt x="40" y="72"/>
                  <a:pt x="40" y="72"/>
                </a:cubicBezTo>
                <a:cubicBezTo>
                  <a:pt x="42" y="72"/>
                  <a:pt x="43" y="71"/>
                  <a:pt x="44" y="71"/>
                </a:cubicBezTo>
                <a:cubicBezTo>
                  <a:pt x="47" y="70"/>
                  <a:pt x="49" y="67"/>
                  <a:pt x="51" y="63"/>
                </a:cubicBezTo>
                <a:cubicBezTo>
                  <a:pt x="51" y="63"/>
                  <a:pt x="51" y="62"/>
                  <a:pt x="52" y="62"/>
                </a:cubicBezTo>
                <a:cubicBezTo>
                  <a:pt x="51" y="62"/>
                  <a:pt x="51" y="61"/>
                  <a:pt x="50" y="61"/>
                </a:cubicBezTo>
                <a:cubicBezTo>
                  <a:pt x="47" y="60"/>
                  <a:pt x="44" y="59"/>
                  <a:pt x="40" y="59"/>
                </a:cubicBezTo>
                <a:cubicBezTo>
                  <a:pt x="40" y="72"/>
                  <a:pt x="40" y="72"/>
                  <a:pt x="40" y="72"/>
                </a:cubicBezTo>
                <a:close/>
                <a:moveTo>
                  <a:pt x="51" y="69"/>
                </a:moveTo>
                <a:cubicBezTo>
                  <a:pt x="51" y="69"/>
                  <a:pt x="51" y="69"/>
                  <a:pt x="51" y="69"/>
                </a:cubicBezTo>
                <a:cubicBezTo>
                  <a:pt x="54" y="68"/>
                  <a:pt x="56" y="67"/>
                  <a:pt x="58" y="65"/>
                </a:cubicBezTo>
                <a:cubicBezTo>
                  <a:pt x="57" y="65"/>
                  <a:pt x="56" y="64"/>
                  <a:pt x="55" y="63"/>
                </a:cubicBezTo>
                <a:cubicBezTo>
                  <a:pt x="55" y="64"/>
                  <a:pt x="54" y="65"/>
                  <a:pt x="54" y="65"/>
                </a:cubicBezTo>
                <a:cubicBezTo>
                  <a:pt x="53" y="67"/>
                  <a:pt x="52" y="68"/>
                  <a:pt x="51" y="69"/>
                </a:cubicBezTo>
                <a:close/>
                <a:moveTo>
                  <a:pt x="61" y="63"/>
                </a:moveTo>
                <a:cubicBezTo>
                  <a:pt x="61" y="63"/>
                  <a:pt x="61" y="63"/>
                  <a:pt x="61" y="63"/>
                </a:cubicBezTo>
                <a:cubicBezTo>
                  <a:pt x="62" y="62"/>
                  <a:pt x="62" y="62"/>
                  <a:pt x="62" y="62"/>
                </a:cubicBezTo>
                <a:cubicBezTo>
                  <a:pt x="67" y="57"/>
                  <a:pt x="71" y="49"/>
                  <a:pt x="71" y="41"/>
                </a:cubicBezTo>
                <a:cubicBezTo>
                  <a:pt x="60" y="41"/>
                  <a:pt x="60" y="41"/>
                  <a:pt x="60" y="41"/>
                </a:cubicBezTo>
                <a:cubicBezTo>
                  <a:pt x="60" y="48"/>
                  <a:pt x="58" y="54"/>
                  <a:pt x="56" y="60"/>
                </a:cubicBezTo>
                <a:cubicBezTo>
                  <a:pt x="58" y="61"/>
                  <a:pt x="59" y="62"/>
                  <a:pt x="61" y="63"/>
                </a:cubicBezTo>
                <a:close/>
                <a:moveTo>
                  <a:pt x="53" y="19"/>
                </a:moveTo>
                <a:cubicBezTo>
                  <a:pt x="53" y="19"/>
                  <a:pt x="53" y="19"/>
                  <a:pt x="53" y="19"/>
                </a:cubicBezTo>
                <a:cubicBezTo>
                  <a:pt x="53" y="20"/>
                  <a:pt x="52" y="20"/>
                  <a:pt x="52" y="20"/>
                </a:cubicBezTo>
                <a:cubicBezTo>
                  <a:pt x="48" y="21"/>
                  <a:pt x="44" y="22"/>
                  <a:pt x="40" y="22"/>
                </a:cubicBezTo>
                <a:cubicBezTo>
                  <a:pt x="40" y="37"/>
                  <a:pt x="40" y="37"/>
                  <a:pt x="40" y="37"/>
                </a:cubicBezTo>
                <a:cubicBezTo>
                  <a:pt x="56" y="37"/>
                  <a:pt x="56" y="37"/>
                  <a:pt x="56" y="37"/>
                </a:cubicBezTo>
                <a:cubicBezTo>
                  <a:pt x="56" y="31"/>
                  <a:pt x="55" y="24"/>
                  <a:pt x="53" y="19"/>
                </a:cubicBezTo>
                <a:close/>
                <a:moveTo>
                  <a:pt x="37" y="22"/>
                </a:moveTo>
                <a:cubicBezTo>
                  <a:pt x="37" y="22"/>
                  <a:pt x="37" y="22"/>
                  <a:pt x="37" y="22"/>
                </a:cubicBezTo>
                <a:cubicBezTo>
                  <a:pt x="33" y="22"/>
                  <a:pt x="29" y="21"/>
                  <a:pt x="25" y="20"/>
                </a:cubicBezTo>
                <a:cubicBezTo>
                  <a:pt x="25" y="20"/>
                  <a:pt x="24" y="20"/>
                  <a:pt x="24" y="19"/>
                </a:cubicBezTo>
                <a:cubicBezTo>
                  <a:pt x="22" y="24"/>
                  <a:pt x="21" y="31"/>
                  <a:pt x="21" y="37"/>
                </a:cubicBezTo>
                <a:cubicBezTo>
                  <a:pt x="37" y="37"/>
                  <a:pt x="37" y="37"/>
                  <a:pt x="37" y="37"/>
                </a:cubicBezTo>
                <a:cubicBezTo>
                  <a:pt x="37" y="22"/>
                  <a:pt x="37" y="22"/>
                  <a:pt x="37" y="22"/>
                </a:cubicBezTo>
                <a:close/>
                <a:moveTo>
                  <a:pt x="37" y="56"/>
                </a:moveTo>
                <a:cubicBezTo>
                  <a:pt x="37" y="56"/>
                  <a:pt x="37" y="56"/>
                  <a:pt x="37" y="56"/>
                </a:cubicBezTo>
                <a:cubicBezTo>
                  <a:pt x="37" y="41"/>
                  <a:pt x="37" y="41"/>
                  <a:pt x="37" y="41"/>
                </a:cubicBezTo>
                <a:cubicBezTo>
                  <a:pt x="21" y="41"/>
                  <a:pt x="21" y="41"/>
                  <a:pt x="21" y="41"/>
                </a:cubicBezTo>
                <a:cubicBezTo>
                  <a:pt x="21" y="47"/>
                  <a:pt x="22" y="53"/>
                  <a:pt x="24" y="58"/>
                </a:cubicBezTo>
                <a:cubicBezTo>
                  <a:pt x="24" y="58"/>
                  <a:pt x="25" y="58"/>
                  <a:pt x="25" y="58"/>
                </a:cubicBezTo>
                <a:cubicBezTo>
                  <a:pt x="29" y="57"/>
                  <a:pt x="33" y="56"/>
                  <a:pt x="37" y="56"/>
                </a:cubicBezTo>
                <a:close/>
                <a:moveTo>
                  <a:pt x="40" y="56"/>
                </a:moveTo>
                <a:cubicBezTo>
                  <a:pt x="40" y="56"/>
                  <a:pt x="40" y="56"/>
                  <a:pt x="40" y="56"/>
                </a:cubicBezTo>
                <a:cubicBezTo>
                  <a:pt x="44" y="56"/>
                  <a:pt x="48" y="57"/>
                  <a:pt x="52" y="58"/>
                </a:cubicBezTo>
                <a:cubicBezTo>
                  <a:pt x="52" y="58"/>
                  <a:pt x="53" y="58"/>
                  <a:pt x="53" y="58"/>
                </a:cubicBezTo>
                <a:cubicBezTo>
                  <a:pt x="55" y="53"/>
                  <a:pt x="56" y="47"/>
                  <a:pt x="56" y="41"/>
                </a:cubicBezTo>
                <a:cubicBezTo>
                  <a:pt x="40" y="41"/>
                  <a:pt x="40" y="41"/>
                  <a:pt x="40" y="41"/>
                </a:cubicBezTo>
                <a:cubicBezTo>
                  <a:pt x="40" y="56"/>
                  <a:pt x="40" y="56"/>
                  <a:pt x="40" y="56"/>
                </a:cubicBezTo>
                <a:close/>
              </a:path>
            </a:pathLst>
          </a:custGeom>
          <a:solidFill>
            <a:schemeClr val="accent1"/>
          </a:solidFill>
          <a:ln>
            <a:noFill/>
          </a:ln>
        </p:spPr>
        <p:txBody>
          <a:bodyPr/>
          <a:lstStyle/>
          <a:p>
            <a:endParaRPr lang="zh-CN" altLang="en-US"/>
          </a:p>
        </p:txBody>
      </p:sp>
      <p:sp>
        <p:nvSpPr>
          <p:cNvPr id="20" name="Freeform 34"/>
          <p:cNvSpPr>
            <a:spLocks noEditPoints="1"/>
          </p:cNvSpPr>
          <p:nvPr/>
        </p:nvSpPr>
        <p:spPr bwMode="auto">
          <a:xfrm>
            <a:off x="2420938" y="2876738"/>
            <a:ext cx="233362" cy="238272"/>
          </a:xfrm>
          <a:custGeom>
            <a:avLst/>
            <a:gdLst>
              <a:gd name="T0" fmla="*/ 39 w 77"/>
              <a:gd name="T1" fmla="*/ 57 h 78"/>
              <a:gd name="T2" fmla="*/ 48 w 77"/>
              <a:gd name="T3" fmla="*/ 8 h 78"/>
              <a:gd name="T4" fmla="*/ 53 w 77"/>
              <a:gd name="T5" fmla="*/ 10 h 78"/>
              <a:gd name="T6" fmla="*/ 61 w 77"/>
              <a:gd name="T7" fmla="*/ 7 h 78"/>
              <a:gd name="T8" fmla="*/ 71 w 77"/>
              <a:gd name="T9" fmla="*/ 20 h 78"/>
              <a:gd name="T10" fmla="*/ 69 w 77"/>
              <a:gd name="T11" fmla="*/ 29 h 78"/>
              <a:gd name="T12" fmla="*/ 77 w 77"/>
              <a:gd name="T13" fmla="*/ 32 h 78"/>
              <a:gd name="T14" fmla="*/ 74 w 77"/>
              <a:gd name="T15" fmla="*/ 48 h 78"/>
              <a:gd name="T16" fmla="*/ 67 w 77"/>
              <a:gd name="T17" fmla="*/ 53 h 78"/>
              <a:gd name="T18" fmla="*/ 71 w 77"/>
              <a:gd name="T19" fmla="*/ 61 h 78"/>
              <a:gd name="T20" fmla="*/ 57 w 77"/>
              <a:gd name="T21" fmla="*/ 71 h 78"/>
              <a:gd name="T22" fmla="*/ 51 w 77"/>
              <a:gd name="T23" fmla="*/ 68 h 78"/>
              <a:gd name="T24" fmla="*/ 45 w 77"/>
              <a:gd name="T25" fmla="*/ 78 h 78"/>
              <a:gd name="T26" fmla="*/ 29 w 77"/>
              <a:gd name="T27" fmla="*/ 75 h 78"/>
              <a:gd name="T28" fmla="*/ 26 w 77"/>
              <a:gd name="T29" fmla="*/ 68 h 78"/>
              <a:gd name="T30" fmla="*/ 24 w 77"/>
              <a:gd name="T31" fmla="*/ 67 h 78"/>
              <a:gd name="T32" fmla="*/ 16 w 77"/>
              <a:gd name="T33" fmla="*/ 71 h 78"/>
              <a:gd name="T34" fmla="*/ 6 w 77"/>
              <a:gd name="T35" fmla="*/ 57 h 78"/>
              <a:gd name="T36" fmla="*/ 8 w 77"/>
              <a:gd name="T37" fmla="*/ 48 h 78"/>
              <a:gd name="T38" fmla="*/ 0 w 77"/>
              <a:gd name="T39" fmla="*/ 45 h 78"/>
              <a:gd name="T40" fmla="*/ 8 w 77"/>
              <a:gd name="T41" fmla="*/ 29 h 78"/>
              <a:gd name="T42" fmla="*/ 6 w 77"/>
              <a:gd name="T43" fmla="*/ 20 h 78"/>
              <a:gd name="T44" fmla="*/ 6 w 77"/>
              <a:gd name="T45" fmla="*/ 16 h 78"/>
              <a:gd name="T46" fmla="*/ 24 w 77"/>
              <a:gd name="T47" fmla="*/ 10 h 78"/>
              <a:gd name="T48" fmla="*/ 32 w 77"/>
              <a:gd name="T49" fmla="*/ 0 h 78"/>
              <a:gd name="T50" fmla="*/ 48 w 77"/>
              <a:gd name="T51" fmla="*/ 3 h 78"/>
              <a:gd name="T52" fmla="*/ 48 w 77"/>
              <a:gd name="T53" fmla="*/ 15 h 78"/>
              <a:gd name="T54" fmla="*/ 42 w 77"/>
              <a:gd name="T55" fmla="*/ 11 h 78"/>
              <a:gd name="T56" fmla="*/ 35 w 77"/>
              <a:gd name="T57" fmla="*/ 11 h 78"/>
              <a:gd name="T58" fmla="*/ 25 w 77"/>
              <a:gd name="T59" fmla="*/ 17 h 78"/>
              <a:gd name="T60" fmla="*/ 13 w 77"/>
              <a:gd name="T61" fmla="*/ 18 h 78"/>
              <a:gd name="T62" fmla="*/ 14 w 77"/>
              <a:gd name="T63" fmla="*/ 29 h 78"/>
              <a:gd name="T64" fmla="*/ 6 w 77"/>
              <a:gd name="T65" fmla="*/ 35 h 78"/>
              <a:gd name="T66" fmla="*/ 13 w 77"/>
              <a:gd name="T67" fmla="*/ 45 h 78"/>
              <a:gd name="T68" fmla="*/ 16 w 77"/>
              <a:gd name="T69" fmla="*/ 56 h 78"/>
              <a:gd name="T70" fmla="*/ 21 w 77"/>
              <a:gd name="T71" fmla="*/ 61 h 78"/>
              <a:gd name="T72" fmla="*/ 32 w 77"/>
              <a:gd name="T73" fmla="*/ 64 h 78"/>
              <a:gd name="T74" fmla="*/ 42 w 77"/>
              <a:gd name="T75" fmla="*/ 72 h 78"/>
              <a:gd name="T76" fmla="*/ 44 w 77"/>
              <a:gd name="T77" fmla="*/ 64 h 78"/>
              <a:gd name="T78" fmla="*/ 52 w 77"/>
              <a:gd name="T79" fmla="*/ 61 h 78"/>
              <a:gd name="T80" fmla="*/ 64 w 77"/>
              <a:gd name="T81" fmla="*/ 59 h 78"/>
              <a:gd name="T82" fmla="*/ 63 w 77"/>
              <a:gd name="T83" fmla="*/ 49 h 78"/>
              <a:gd name="T84" fmla="*/ 71 w 77"/>
              <a:gd name="T85" fmla="*/ 42 h 78"/>
              <a:gd name="T86" fmla="*/ 64 w 77"/>
              <a:gd name="T87" fmla="*/ 33 h 78"/>
              <a:gd name="T88" fmla="*/ 61 w 77"/>
              <a:gd name="T89" fmla="*/ 21 h 78"/>
              <a:gd name="T90" fmla="*/ 56 w 77"/>
              <a:gd name="T91" fmla="*/ 16 h 78"/>
              <a:gd name="T92" fmla="*/ 39 w 77"/>
              <a:gd name="T93" fmla="*/ 24 h 78"/>
              <a:gd name="T94" fmla="*/ 39 w 77"/>
              <a:gd name="T95" fmla="*/ 5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7" h="78">
                <a:moveTo>
                  <a:pt x="39" y="20"/>
                </a:moveTo>
                <a:cubicBezTo>
                  <a:pt x="49" y="20"/>
                  <a:pt x="57" y="29"/>
                  <a:pt x="57" y="39"/>
                </a:cubicBezTo>
                <a:cubicBezTo>
                  <a:pt x="57" y="49"/>
                  <a:pt x="49" y="57"/>
                  <a:pt x="39" y="57"/>
                </a:cubicBezTo>
                <a:cubicBezTo>
                  <a:pt x="28" y="57"/>
                  <a:pt x="20" y="49"/>
                  <a:pt x="20" y="39"/>
                </a:cubicBezTo>
                <a:cubicBezTo>
                  <a:pt x="20" y="29"/>
                  <a:pt x="28" y="20"/>
                  <a:pt x="39" y="20"/>
                </a:cubicBezTo>
                <a:close/>
                <a:moveTo>
                  <a:pt x="48" y="8"/>
                </a:moveTo>
                <a:cubicBezTo>
                  <a:pt x="48" y="8"/>
                  <a:pt x="48" y="8"/>
                  <a:pt x="48" y="8"/>
                </a:cubicBezTo>
                <a:cubicBezTo>
                  <a:pt x="49" y="9"/>
                  <a:pt x="50" y="9"/>
                  <a:pt x="51" y="9"/>
                </a:cubicBezTo>
                <a:cubicBezTo>
                  <a:pt x="52" y="10"/>
                  <a:pt x="52" y="10"/>
                  <a:pt x="53" y="10"/>
                </a:cubicBezTo>
                <a:cubicBezTo>
                  <a:pt x="57" y="7"/>
                  <a:pt x="57" y="7"/>
                  <a:pt x="57" y="7"/>
                </a:cubicBezTo>
                <a:cubicBezTo>
                  <a:pt x="58" y="5"/>
                  <a:pt x="60" y="5"/>
                  <a:pt x="61" y="7"/>
                </a:cubicBezTo>
                <a:cubicBezTo>
                  <a:pt x="61" y="7"/>
                  <a:pt x="61" y="7"/>
                  <a:pt x="61" y="7"/>
                </a:cubicBezTo>
                <a:cubicBezTo>
                  <a:pt x="61" y="7"/>
                  <a:pt x="61" y="7"/>
                  <a:pt x="61" y="7"/>
                </a:cubicBezTo>
                <a:cubicBezTo>
                  <a:pt x="71" y="16"/>
                  <a:pt x="71" y="16"/>
                  <a:pt x="71" y="16"/>
                </a:cubicBezTo>
                <a:cubicBezTo>
                  <a:pt x="72" y="17"/>
                  <a:pt x="72" y="19"/>
                  <a:pt x="71" y="20"/>
                </a:cubicBezTo>
                <a:cubicBezTo>
                  <a:pt x="67" y="24"/>
                  <a:pt x="67" y="24"/>
                  <a:pt x="67" y="24"/>
                </a:cubicBezTo>
                <a:cubicBezTo>
                  <a:pt x="67" y="25"/>
                  <a:pt x="68" y="26"/>
                  <a:pt x="68" y="26"/>
                </a:cubicBezTo>
                <a:cubicBezTo>
                  <a:pt x="68" y="27"/>
                  <a:pt x="69" y="28"/>
                  <a:pt x="69" y="29"/>
                </a:cubicBezTo>
                <a:cubicBezTo>
                  <a:pt x="74" y="29"/>
                  <a:pt x="74" y="29"/>
                  <a:pt x="74" y="29"/>
                </a:cubicBezTo>
                <a:cubicBezTo>
                  <a:pt x="76" y="29"/>
                  <a:pt x="77" y="30"/>
                  <a:pt x="77" y="32"/>
                </a:cubicBezTo>
                <a:cubicBezTo>
                  <a:pt x="77" y="32"/>
                  <a:pt x="77" y="32"/>
                  <a:pt x="77" y="32"/>
                </a:cubicBezTo>
                <a:cubicBezTo>
                  <a:pt x="77" y="45"/>
                  <a:pt x="77" y="45"/>
                  <a:pt x="77" y="45"/>
                </a:cubicBezTo>
                <a:cubicBezTo>
                  <a:pt x="77" y="47"/>
                  <a:pt x="76" y="48"/>
                  <a:pt x="74" y="48"/>
                </a:cubicBezTo>
                <a:cubicBezTo>
                  <a:pt x="74" y="48"/>
                  <a:pt x="74" y="48"/>
                  <a:pt x="74" y="48"/>
                </a:cubicBezTo>
                <a:cubicBezTo>
                  <a:pt x="69" y="48"/>
                  <a:pt x="69" y="48"/>
                  <a:pt x="69" y="48"/>
                </a:cubicBezTo>
                <a:cubicBezTo>
                  <a:pt x="69" y="49"/>
                  <a:pt x="68" y="50"/>
                  <a:pt x="68" y="51"/>
                </a:cubicBezTo>
                <a:cubicBezTo>
                  <a:pt x="68" y="52"/>
                  <a:pt x="67" y="53"/>
                  <a:pt x="67" y="53"/>
                </a:cubicBezTo>
                <a:cubicBezTo>
                  <a:pt x="71" y="57"/>
                  <a:pt x="71" y="57"/>
                  <a:pt x="71" y="57"/>
                </a:cubicBezTo>
                <a:cubicBezTo>
                  <a:pt x="72" y="58"/>
                  <a:pt x="72" y="60"/>
                  <a:pt x="71" y="61"/>
                </a:cubicBezTo>
                <a:cubicBezTo>
                  <a:pt x="71" y="61"/>
                  <a:pt x="71" y="61"/>
                  <a:pt x="71" y="61"/>
                </a:cubicBezTo>
                <a:cubicBezTo>
                  <a:pt x="71" y="61"/>
                  <a:pt x="71" y="61"/>
                  <a:pt x="71" y="61"/>
                </a:cubicBezTo>
                <a:cubicBezTo>
                  <a:pt x="61" y="71"/>
                  <a:pt x="61" y="71"/>
                  <a:pt x="61" y="71"/>
                </a:cubicBezTo>
                <a:cubicBezTo>
                  <a:pt x="60" y="72"/>
                  <a:pt x="58" y="72"/>
                  <a:pt x="57" y="71"/>
                </a:cubicBezTo>
                <a:cubicBezTo>
                  <a:pt x="53" y="67"/>
                  <a:pt x="53" y="67"/>
                  <a:pt x="53" y="67"/>
                </a:cubicBezTo>
                <a:cubicBezTo>
                  <a:pt x="52" y="68"/>
                  <a:pt x="52" y="68"/>
                  <a:pt x="51" y="68"/>
                </a:cubicBezTo>
                <a:cubicBezTo>
                  <a:pt x="51" y="68"/>
                  <a:pt x="51" y="68"/>
                  <a:pt x="51" y="68"/>
                </a:cubicBezTo>
                <a:cubicBezTo>
                  <a:pt x="50" y="69"/>
                  <a:pt x="49" y="69"/>
                  <a:pt x="48" y="69"/>
                </a:cubicBezTo>
                <a:cubicBezTo>
                  <a:pt x="48" y="75"/>
                  <a:pt x="48" y="75"/>
                  <a:pt x="48" y="75"/>
                </a:cubicBezTo>
                <a:cubicBezTo>
                  <a:pt x="48" y="76"/>
                  <a:pt x="47" y="78"/>
                  <a:pt x="45" y="78"/>
                </a:cubicBezTo>
                <a:cubicBezTo>
                  <a:pt x="45" y="77"/>
                  <a:pt x="45" y="77"/>
                  <a:pt x="45" y="77"/>
                </a:cubicBezTo>
                <a:cubicBezTo>
                  <a:pt x="32" y="77"/>
                  <a:pt x="32" y="77"/>
                  <a:pt x="32" y="77"/>
                </a:cubicBezTo>
                <a:cubicBezTo>
                  <a:pt x="30" y="77"/>
                  <a:pt x="29" y="76"/>
                  <a:pt x="29" y="75"/>
                </a:cubicBezTo>
                <a:cubicBezTo>
                  <a:pt x="29" y="75"/>
                  <a:pt x="29" y="75"/>
                  <a:pt x="29" y="75"/>
                </a:cubicBezTo>
                <a:cubicBezTo>
                  <a:pt x="29" y="69"/>
                  <a:pt x="29" y="69"/>
                  <a:pt x="29" y="69"/>
                </a:cubicBezTo>
                <a:cubicBezTo>
                  <a:pt x="28" y="69"/>
                  <a:pt x="27" y="69"/>
                  <a:pt x="26" y="68"/>
                </a:cubicBezTo>
                <a:cubicBezTo>
                  <a:pt x="26" y="68"/>
                  <a:pt x="26" y="68"/>
                  <a:pt x="26" y="68"/>
                </a:cubicBezTo>
                <a:cubicBezTo>
                  <a:pt x="26" y="68"/>
                  <a:pt x="26" y="68"/>
                  <a:pt x="26" y="68"/>
                </a:cubicBezTo>
                <a:cubicBezTo>
                  <a:pt x="25" y="68"/>
                  <a:pt x="25" y="67"/>
                  <a:pt x="24" y="67"/>
                </a:cubicBezTo>
                <a:cubicBezTo>
                  <a:pt x="20" y="71"/>
                  <a:pt x="20" y="71"/>
                  <a:pt x="20" y="71"/>
                </a:cubicBezTo>
                <a:cubicBezTo>
                  <a:pt x="19" y="72"/>
                  <a:pt x="17" y="72"/>
                  <a:pt x="16" y="71"/>
                </a:cubicBezTo>
                <a:cubicBezTo>
                  <a:pt x="16" y="71"/>
                  <a:pt x="16" y="71"/>
                  <a:pt x="16" y="71"/>
                </a:cubicBezTo>
                <a:cubicBezTo>
                  <a:pt x="16" y="71"/>
                  <a:pt x="16" y="71"/>
                  <a:pt x="16" y="71"/>
                </a:cubicBezTo>
                <a:cubicBezTo>
                  <a:pt x="6" y="61"/>
                  <a:pt x="6" y="61"/>
                  <a:pt x="6" y="61"/>
                </a:cubicBezTo>
                <a:cubicBezTo>
                  <a:pt x="5" y="60"/>
                  <a:pt x="5" y="58"/>
                  <a:pt x="6" y="57"/>
                </a:cubicBezTo>
                <a:cubicBezTo>
                  <a:pt x="10" y="53"/>
                  <a:pt x="10" y="53"/>
                  <a:pt x="10" y="53"/>
                </a:cubicBezTo>
                <a:cubicBezTo>
                  <a:pt x="10" y="53"/>
                  <a:pt x="9" y="52"/>
                  <a:pt x="9" y="51"/>
                </a:cubicBezTo>
                <a:cubicBezTo>
                  <a:pt x="9" y="50"/>
                  <a:pt x="8" y="49"/>
                  <a:pt x="8" y="48"/>
                </a:cubicBezTo>
                <a:cubicBezTo>
                  <a:pt x="3" y="48"/>
                  <a:pt x="3" y="48"/>
                  <a:pt x="3" y="48"/>
                </a:cubicBezTo>
                <a:cubicBezTo>
                  <a:pt x="1" y="48"/>
                  <a:pt x="0" y="47"/>
                  <a:pt x="0" y="45"/>
                </a:cubicBezTo>
                <a:cubicBezTo>
                  <a:pt x="0" y="45"/>
                  <a:pt x="0" y="45"/>
                  <a:pt x="0" y="45"/>
                </a:cubicBezTo>
                <a:cubicBezTo>
                  <a:pt x="0" y="32"/>
                  <a:pt x="0" y="32"/>
                  <a:pt x="0" y="32"/>
                </a:cubicBezTo>
                <a:cubicBezTo>
                  <a:pt x="0" y="30"/>
                  <a:pt x="1" y="29"/>
                  <a:pt x="3" y="29"/>
                </a:cubicBezTo>
                <a:cubicBezTo>
                  <a:pt x="8" y="29"/>
                  <a:pt x="8" y="29"/>
                  <a:pt x="8" y="29"/>
                </a:cubicBezTo>
                <a:cubicBezTo>
                  <a:pt x="8" y="28"/>
                  <a:pt x="9" y="27"/>
                  <a:pt x="9" y="26"/>
                </a:cubicBezTo>
                <a:cubicBezTo>
                  <a:pt x="9" y="26"/>
                  <a:pt x="10" y="25"/>
                  <a:pt x="10" y="24"/>
                </a:cubicBezTo>
                <a:cubicBezTo>
                  <a:pt x="6" y="20"/>
                  <a:pt x="6" y="20"/>
                  <a:pt x="6" y="20"/>
                </a:cubicBezTo>
                <a:cubicBezTo>
                  <a:pt x="5" y="19"/>
                  <a:pt x="5" y="17"/>
                  <a:pt x="6" y="16"/>
                </a:cubicBezTo>
                <a:cubicBezTo>
                  <a:pt x="6" y="16"/>
                  <a:pt x="6" y="16"/>
                  <a:pt x="6" y="16"/>
                </a:cubicBezTo>
                <a:cubicBezTo>
                  <a:pt x="6" y="16"/>
                  <a:pt x="6" y="16"/>
                  <a:pt x="6" y="16"/>
                </a:cubicBezTo>
                <a:cubicBezTo>
                  <a:pt x="16" y="7"/>
                  <a:pt x="16" y="7"/>
                  <a:pt x="16" y="7"/>
                </a:cubicBezTo>
                <a:cubicBezTo>
                  <a:pt x="17" y="5"/>
                  <a:pt x="19" y="5"/>
                  <a:pt x="20" y="7"/>
                </a:cubicBezTo>
                <a:cubicBezTo>
                  <a:pt x="24" y="10"/>
                  <a:pt x="24" y="10"/>
                  <a:pt x="24" y="10"/>
                </a:cubicBezTo>
                <a:cubicBezTo>
                  <a:pt x="25" y="10"/>
                  <a:pt x="27" y="9"/>
                  <a:pt x="29" y="8"/>
                </a:cubicBezTo>
                <a:cubicBezTo>
                  <a:pt x="29" y="3"/>
                  <a:pt x="29" y="3"/>
                  <a:pt x="29" y="3"/>
                </a:cubicBezTo>
                <a:cubicBezTo>
                  <a:pt x="29" y="1"/>
                  <a:pt x="30" y="0"/>
                  <a:pt x="32" y="0"/>
                </a:cubicBezTo>
                <a:cubicBezTo>
                  <a:pt x="32" y="0"/>
                  <a:pt x="32" y="0"/>
                  <a:pt x="32" y="0"/>
                </a:cubicBezTo>
                <a:cubicBezTo>
                  <a:pt x="45" y="0"/>
                  <a:pt x="45" y="0"/>
                  <a:pt x="45" y="0"/>
                </a:cubicBezTo>
                <a:cubicBezTo>
                  <a:pt x="47" y="0"/>
                  <a:pt x="48" y="1"/>
                  <a:pt x="48" y="3"/>
                </a:cubicBezTo>
                <a:cubicBezTo>
                  <a:pt x="48" y="3"/>
                  <a:pt x="48" y="3"/>
                  <a:pt x="48" y="3"/>
                </a:cubicBezTo>
                <a:cubicBezTo>
                  <a:pt x="48" y="8"/>
                  <a:pt x="48" y="8"/>
                  <a:pt x="48" y="8"/>
                </a:cubicBezTo>
                <a:close/>
                <a:moveTo>
                  <a:pt x="48" y="15"/>
                </a:moveTo>
                <a:cubicBezTo>
                  <a:pt x="48" y="15"/>
                  <a:pt x="48" y="15"/>
                  <a:pt x="48" y="15"/>
                </a:cubicBezTo>
                <a:cubicBezTo>
                  <a:pt x="47" y="14"/>
                  <a:pt x="46" y="14"/>
                  <a:pt x="45" y="13"/>
                </a:cubicBezTo>
                <a:cubicBezTo>
                  <a:pt x="43" y="13"/>
                  <a:pt x="42" y="12"/>
                  <a:pt x="42" y="11"/>
                </a:cubicBezTo>
                <a:cubicBezTo>
                  <a:pt x="42" y="6"/>
                  <a:pt x="42" y="6"/>
                  <a:pt x="42" y="6"/>
                </a:cubicBezTo>
                <a:cubicBezTo>
                  <a:pt x="35" y="6"/>
                  <a:pt x="35" y="6"/>
                  <a:pt x="35" y="6"/>
                </a:cubicBezTo>
                <a:cubicBezTo>
                  <a:pt x="35" y="11"/>
                  <a:pt x="35" y="11"/>
                  <a:pt x="35" y="11"/>
                </a:cubicBezTo>
                <a:cubicBezTo>
                  <a:pt x="35" y="12"/>
                  <a:pt x="34" y="13"/>
                  <a:pt x="33" y="13"/>
                </a:cubicBezTo>
                <a:cubicBezTo>
                  <a:pt x="30" y="14"/>
                  <a:pt x="27" y="15"/>
                  <a:pt x="25" y="17"/>
                </a:cubicBezTo>
                <a:cubicBezTo>
                  <a:pt x="25" y="17"/>
                  <a:pt x="25" y="17"/>
                  <a:pt x="25" y="17"/>
                </a:cubicBezTo>
                <a:cubicBezTo>
                  <a:pt x="24" y="17"/>
                  <a:pt x="22" y="17"/>
                  <a:pt x="21" y="16"/>
                </a:cubicBezTo>
                <a:cubicBezTo>
                  <a:pt x="18" y="13"/>
                  <a:pt x="18" y="13"/>
                  <a:pt x="18" y="13"/>
                </a:cubicBezTo>
                <a:cubicBezTo>
                  <a:pt x="13" y="18"/>
                  <a:pt x="13" y="18"/>
                  <a:pt x="13" y="18"/>
                </a:cubicBezTo>
                <a:cubicBezTo>
                  <a:pt x="16" y="21"/>
                  <a:pt x="16" y="21"/>
                  <a:pt x="16" y="21"/>
                </a:cubicBezTo>
                <a:cubicBezTo>
                  <a:pt x="17" y="22"/>
                  <a:pt x="17" y="24"/>
                  <a:pt x="16" y="25"/>
                </a:cubicBezTo>
                <a:cubicBezTo>
                  <a:pt x="16" y="26"/>
                  <a:pt x="15" y="27"/>
                  <a:pt x="14" y="29"/>
                </a:cubicBezTo>
                <a:cubicBezTo>
                  <a:pt x="14" y="30"/>
                  <a:pt x="14" y="31"/>
                  <a:pt x="13" y="33"/>
                </a:cubicBezTo>
                <a:cubicBezTo>
                  <a:pt x="13" y="34"/>
                  <a:pt x="12" y="35"/>
                  <a:pt x="10" y="35"/>
                </a:cubicBezTo>
                <a:cubicBezTo>
                  <a:pt x="6" y="35"/>
                  <a:pt x="6" y="35"/>
                  <a:pt x="6" y="35"/>
                </a:cubicBezTo>
                <a:cubicBezTo>
                  <a:pt x="6" y="42"/>
                  <a:pt x="6" y="42"/>
                  <a:pt x="6" y="42"/>
                </a:cubicBezTo>
                <a:cubicBezTo>
                  <a:pt x="10" y="42"/>
                  <a:pt x="10" y="42"/>
                  <a:pt x="10" y="42"/>
                </a:cubicBezTo>
                <a:cubicBezTo>
                  <a:pt x="12" y="42"/>
                  <a:pt x="13" y="43"/>
                  <a:pt x="13" y="45"/>
                </a:cubicBezTo>
                <a:cubicBezTo>
                  <a:pt x="13" y="46"/>
                  <a:pt x="14" y="47"/>
                  <a:pt x="14" y="49"/>
                </a:cubicBezTo>
                <a:cubicBezTo>
                  <a:pt x="15" y="50"/>
                  <a:pt x="16" y="51"/>
                  <a:pt x="16" y="52"/>
                </a:cubicBezTo>
                <a:cubicBezTo>
                  <a:pt x="17" y="54"/>
                  <a:pt x="17" y="55"/>
                  <a:pt x="16" y="56"/>
                </a:cubicBezTo>
                <a:cubicBezTo>
                  <a:pt x="13" y="59"/>
                  <a:pt x="13" y="59"/>
                  <a:pt x="13" y="59"/>
                </a:cubicBezTo>
                <a:cubicBezTo>
                  <a:pt x="18" y="64"/>
                  <a:pt x="18" y="64"/>
                  <a:pt x="18" y="64"/>
                </a:cubicBezTo>
                <a:cubicBezTo>
                  <a:pt x="21" y="61"/>
                  <a:pt x="21" y="61"/>
                  <a:pt x="21" y="61"/>
                </a:cubicBezTo>
                <a:cubicBezTo>
                  <a:pt x="22" y="60"/>
                  <a:pt x="24" y="60"/>
                  <a:pt x="25" y="61"/>
                </a:cubicBezTo>
                <a:cubicBezTo>
                  <a:pt x="26" y="62"/>
                  <a:pt x="27" y="62"/>
                  <a:pt x="29" y="63"/>
                </a:cubicBezTo>
                <a:cubicBezTo>
                  <a:pt x="30" y="63"/>
                  <a:pt x="31" y="64"/>
                  <a:pt x="32" y="64"/>
                </a:cubicBezTo>
                <a:cubicBezTo>
                  <a:pt x="34" y="64"/>
                  <a:pt x="35" y="66"/>
                  <a:pt x="35" y="67"/>
                </a:cubicBezTo>
                <a:cubicBezTo>
                  <a:pt x="35" y="72"/>
                  <a:pt x="35" y="72"/>
                  <a:pt x="35" y="72"/>
                </a:cubicBezTo>
                <a:cubicBezTo>
                  <a:pt x="42" y="72"/>
                  <a:pt x="42" y="72"/>
                  <a:pt x="42" y="72"/>
                </a:cubicBezTo>
                <a:cubicBezTo>
                  <a:pt x="42" y="67"/>
                  <a:pt x="42" y="67"/>
                  <a:pt x="42" y="67"/>
                </a:cubicBezTo>
                <a:cubicBezTo>
                  <a:pt x="42" y="67"/>
                  <a:pt x="42" y="67"/>
                  <a:pt x="42" y="67"/>
                </a:cubicBezTo>
                <a:cubicBezTo>
                  <a:pt x="42" y="66"/>
                  <a:pt x="43" y="64"/>
                  <a:pt x="44" y="64"/>
                </a:cubicBezTo>
                <a:cubicBezTo>
                  <a:pt x="46" y="64"/>
                  <a:pt x="47" y="63"/>
                  <a:pt x="48" y="63"/>
                </a:cubicBezTo>
                <a:cubicBezTo>
                  <a:pt x="48" y="63"/>
                  <a:pt x="48" y="63"/>
                  <a:pt x="48" y="63"/>
                </a:cubicBezTo>
                <a:cubicBezTo>
                  <a:pt x="50" y="62"/>
                  <a:pt x="51" y="62"/>
                  <a:pt x="52" y="61"/>
                </a:cubicBezTo>
                <a:cubicBezTo>
                  <a:pt x="53" y="60"/>
                  <a:pt x="55" y="60"/>
                  <a:pt x="56" y="61"/>
                </a:cubicBezTo>
                <a:cubicBezTo>
                  <a:pt x="59" y="64"/>
                  <a:pt x="59" y="64"/>
                  <a:pt x="59" y="64"/>
                </a:cubicBezTo>
                <a:cubicBezTo>
                  <a:pt x="64" y="59"/>
                  <a:pt x="64" y="59"/>
                  <a:pt x="64" y="59"/>
                </a:cubicBezTo>
                <a:cubicBezTo>
                  <a:pt x="61" y="56"/>
                  <a:pt x="61" y="56"/>
                  <a:pt x="61" y="56"/>
                </a:cubicBezTo>
                <a:cubicBezTo>
                  <a:pt x="60" y="55"/>
                  <a:pt x="60" y="54"/>
                  <a:pt x="61" y="52"/>
                </a:cubicBezTo>
                <a:cubicBezTo>
                  <a:pt x="61" y="51"/>
                  <a:pt x="62" y="50"/>
                  <a:pt x="63" y="49"/>
                </a:cubicBezTo>
                <a:cubicBezTo>
                  <a:pt x="63" y="47"/>
                  <a:pt x="64" y="46"/>
                  <a:pt x="64" y="45"/>
                </a:cubicBezTo>
                <a:cubicBezTo>
                  <a:pt x="64" y="43"/>
                  <a:pt x="65" y="42"/>
                  <a:pt x="67" y="42"/>
                </a:cubicBezTo>
                <a:cubicBezTo>
                  <a:pt x="71" y="42"/>
                  <a:pt x="71" y="42"/>
                  <a:pt x="71" y="42"/>
                </a:cubicBezTo>
                <a:cubicBezTo>
                  <a:pt x="71" y="35"/>
                  <a:pt x="71" y="35"/>
                  <a:pt x="71" y="35"/>
                </a:cubicBezTo>
                <a:cubicBezTo>
                  <a:pt x="67" y="35"/>
                  <a:pt x="67" y="35"/>
                  <a:pt x="67" y="35"/>
                </a:cubicBezTo>
                <a:cubicBezTo>
                  <a:pt x="65" y="35"/>
                  <a:pt x="64" y="34"/>
                  <a:pt x="64" y="33"/>
                </a:cubicBezTo>
                <a:cubicBezTo>
                  <a:pt x="64" y="31"/>
                  <a:pt x="63" y="30"/>
                  <a:pt x="63" y="29"/>
                </a:cubicBezTo>
                <a:cubicBezTo>
                  <a:pt x="62" y="27"/>
                  <a:pt x="61" y="26"/>
                  <a:pt x="61" y="25"/>
                </a:cubicBezTo>
                <a:cubicBezTo>
                  <a:pt x="60" y="24"/>
                  <a:pt x="60" y="22"/>
                  <a:pt x="61" y="21"/>
                </a:cubicBezTo>
                <a:cubicBezTo>
                  <a:pt x="64" y="18"/>
                  <a:pt x="64" y="18"/>
                  <a:pt x="64" y="18"/>
                </a:cubicBezTo>
                <a:cubicBezTo>
                  <a:pt x="59" y="13"/>
                  <a:pt x="59" y="13"/>
                  <a:pt x="59" y="13"/>
                </a:cubicBezTo>
                <a:cubicBezTo>
                  <a:pt x="56" y="16"/>
                  <a:pt x="56" y="16"/>
                  <a:pt x="56" y="16"/>
                </a:cubicBezTo>
                <a:cubicBezTo>
                  <a:pt x="55" y="17"/>
                  <a:pt x="53" y="17"/>
                  <a:pt x="52" y="17"/>
                </a:cubicBezTo>
                <a:cubicBezTo>
                  <a:pt x="51" y="16"/>
                  <a:pt x="50" y="15"/>
                  <a:pt x="48" y="15"/>
                </a:cubicBezTo>
                <a:close/>
                <a:moveTo>
                  <a:pt x="39" y="24"/>
                </a:moveTo>
                <a:cubicBezTo>
                  <a:pt x="39" y="24"/>
                  <a:pt x="39" y="24"/>
                  <a:pt x="39" y="24"/>
                </a:cubicBezTo>
                <a:cubicBezTo>
                  <a:pt x="30" y="24"/>
                  <a:pt x="24" y="31"/>
                  <a:pt x="24" y="39"/>
                </a:cubicBezTo>
                <a:cubicBezTo>
                  <a:pt x="24" y="47"/>
                  <a:pt x="30" y="54"/>
                  <a:pt x="39" y="54"/>
                </a:cubicBezTo>
                <a:cubicBezTo>
                  <a:pt x="47" y="54"/>
                  <a:pt x="53" y="47"/>
                  <a:pt x="53" y="39"/>
                </a:cubicBezTo>
                <a:cubicBezTo>
                  <a:pt x="53" y="31"/>
                  <a:pt x="47" y="24"/>
                  <a:pt x="39" y="24"/>
                </a:cubicBezTo>
                <a:close/>
              </a:path>
            </a:pathLst>
          </a:custGeom>
          <a:solidFill>
            <a:schemeClr val="accent3"/>
          </a:solidFill>
          <a:ln>
            <a:noFill/>
          </a:ln>
        </p:spPr>
        <p:txBody>
          <a:bodyPr/>
          <a:lstStyle/>
          <a:p>
            <a:endParaRPr lang="zh-CN" altLang="en-US"/>
          </a:p>
        </p:txBody>
      </p:sp>
      <p:sp>
        <p:nvSpPr>
          <p:cNvPr id="21" name="Freeform 35"/>
          <p:cNvSpPr/>
          <p:nvPr/>
        </p:nvSpPr>
        <p:spPr bwMode="auto">
          <a:xfrm>
            <a:off x="3868738" y="2886269"/>
            <a:ext cx="239712" cy="219210"/>
          </a:xfrm>
          <a:custGeom>
            <a:avLst/>
            <a:gdLst>
              <a:gd name="T0" fmla="*/ 39 w 79"/>
              <a:gd name="T1" fmla="*/ 20 h 72"/>
              <a:gd name="T2" fmla="*/ 36 w 79"/>
              <a:gd name="T3" fmla="*/ 17 h 72"/>
              <a:gd name="T4" fmla="*/ 39 w 79"/>
              <a:gd name="T5" fmla="*/ 14 h 72"/>
              <a:gd name="T6" fmla="*/ 49 w 79"/>
              <a:gd name="T7" fmla="*/ 14 h 72"/>
              <a:gd name="T8" fmla="*/ 49 w 79"/>
              <a:gd name="T9" fmla="*/ 3 h 72"/>
              <a:gd name="T10" fmla="*/ 52 w 79"/>
              <a:gd name="T11" fmla="*/ 0 h 72"/>
              <a:gd name="T12" fmla="*/ 54 w 79"/>
              <a:gd name="T13" fmla="*/ 1 h 72"/>
              <a:gd name="T14" fmla="*/ 77 w 79"/>
              <a:gd name="T15" fmla="*/ 24 h 72"/>
              <a:gd name="T16" fmla="*/ 77 w 79"/>
              <a:gd name="T17" fmla="*/ 29 h 72"/>
              <a:gd name="T18" fmla="*/ 77 w 79"/>
              <a:gd name="T19" fmla="*/ 29 h 72"/>
              <a:gd name="T20" fmla="*/ 54 w 79"/>
              <a:gd name="T21" fmla="*/ 52 h 72"/>
              <a:gd name="T22" fmla="*/ 50 w 79"/>
              <a:gd name="T23" fmla="*/ 52 h 72"/>
              <a:gd name="T24" fmla="*/ 49 w 79"/>
              <a:gd name="T25" fmla="*/ 50 h 72"/>
              <a:gd name="T26" fmla="*/ 49 w 79"/>
              <a:gd name="T27" fmla="*/ 50 h 72"/>
              <a:gd name="T28" fmla="*/ 49 w 79"/>
              <a:gd name="T29" fmla="*/ 39 h 72"/>
              <a:gd name="T30" fmla="*/ 27 w 79"/>
              <a:gd name="T31" fmla="*/ 39 h 72"/>
              <a:gd name="T32" fmla="*/ 24 w 79"/>
              <a:gd name="T33" fmla="*/ 36 h 72"/>
              <a:gd name="T34" fmla="*/ 24 w 79"/>
              <a:gd name="T35" fmla="*/ 36 h 72"/>
              <a:gd name="T36" fmla="*/ 24 w 79"/>
              <a:gd name="T37" fmla="*/ 29 h 72"/>
              <a:gd name="T38" fmla="*/ 8 w 79"/>
              <a:gd name="T39" fmla="*/ 45 h 72"/>
              <a:gd name="T40" fmla="*/ 24 w 79"/>
              <a:gd name="T41" fmla="*/ 62 h 72"/>
              <a:gd name="T42" fmla="*/ 24 w 79"/>
              <a:gd name="T43" fmla="*/ 55 h 72"/>
              <a:gd name="T44" fmla="*/ 27 w 79"/>
              <a:gd name="T45" fmla="*/ 52 h 72"/>
              <a:gd name="T46" fmla="*/ 27 w 79"/>
              <a:gd name="T47" fmla="*/ 52 h 72"/>
              <a:gd name="T48" fmla="*/ 40 w 79"/>
              <a:gd name="T49" fmla="*/ 52 h 72"/>
              <a:gd name="T50" fmla="*/ 43 w 79"/>
              <a:gd name="T51" fmla="*/ 55 h 72"/>
              <a:gd name="T52" fmla="*/ 40 w 79"/>
              <a:gd name="T53" fmla="*/ 58 h 72"/>
              <a:gd name="T54" fmla="*/ 30 w 79"/>
              <a:gd name="T55" fmla="*/ 58 h 72"/>
              <a:gd name="T56" fmla="*/ 30 w 79"/>
              <a:gd name="T57" fmla="*/ 69 h 72"/>
              <a:gd name="T58" fmla="*/ 30 w 79"/>
              <a:gd name="T59" fmla="*/ 69 h 72"/>
              <a:gd name="T60" fmla="*/ 29 w 79"/>
              <a:gd name="T61" fmla="*/ 71 h 72"/>
              <a:gd name="T62" fmla="*/ 25 w 79"/>
              <a:gd name="T63" fmla="*/ 71 h 72"/>
              <a:gd name="T64" fmla="*/ 2 w 79"/>
              <a:gd name="T65" fmla="*/ 48 h 72"/>
              <a:gd name="T66" fmla="*/ 2 w 79"/>
              <a:gd name="T67" fmla="*/ 43 h 72"/>
              <a:gd name="T68" fmla="*/ 25 w 79"/>
              <a:gd name="T69" fmla="*/ 20 h 72"/>
              <a:gd name="T70" fmla="*/ 27 w 79"/>
              <a:gd name="T71" fmla="*/ 19 h 72"/>
              <a:gd name="T72" fmla="*/ 30 w 79"/>
              <a:gd name="T73" fmla="*/ 22 h 72"/>
              <a:gd name="T74" fmla="*/ 30 w 79"/>
              <a:gd name="T75" fmla="*/ 33 h 72"/>
              <a:gd name="T76" fmla="*/ 52 w 79"/>
              <a:gd name="T77" fmla="*/ 33 h 72"/>
              <a:gd name="T78" fmla="*/ 52 w 79"/>
              <a:gd name="T79" fmla="*/ 33 h 72"/>
              <a:gd name="T80" fmla="*/ 55 w 79"/>
              <a:gd name="T81" fmla="*/ 36 h 72"/>
              <a:gd name="T82" fmla="*/ 55 w 79"/>
              <a:gd name="T83" fmla="*/ 36 h 72"/>
              <a:gd name="T84" fmla="*/ 55 w 79"/>
              <a:gd name="T85" fmla="*/ 43 h 72"/>
              <a:gd name="T86" fmla="*/ 71 w 79"/>
              <a:gd name="T87" fmla="*/ 26 h 72"/>
              <a:gd name="T88" fmla="*/ 55 w 79"/>
              <a:gd name="T89" fmla="*/ 10 h 72"/>
              <a:gd name="T90" fmla="*/ 55 w 79"/>
              <a:gd name="T91" fmla="*/ 17 h 72"/>
              <a:gd name="T92" fmla="*/ 55 w 79"/>
              <a:gd name="T93" fmla="*/ 17 h 72"/>
              <a:gd name="T94" fmla="*/ 52 w 79"/>
              <a:gd name="T95" fmla="*/ 20 h 72"/>
              <a:gd name="T96" fmla="*/ 39 w 79"/>
              <a:gd name="T97" fmla="*/ 2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 h="72">
                <a:moveTo>
                  <a:pt x="39" y="20"/>
                </a:moveTo>
                <a:cubicBezTo>
                  <a:pt x="37" y="20"/>
                  <a:pt x="36" y="18"/>
                  <a:pt x="36" y="17"/>
                </a:cubicBezTo>
                <a:cubicBezTo>
                  <a:pt x="36" y="15"/>
                  <a:pt x="37" y="14"/>
                  <a:pt x="39" y="14"/>
                </a:cubicBezTo>
                <a:cubicBezTo>
                  <a:pt x="49" y="14"/>
                  <a:pt x="49" y="14"/>
                  <a:pt x="49" y="14"/>
                </a:cubicBezTo>
                <a:cubicBezTo>
                  <a:pt x="49" y="3"/>
                  <a:pt x="49" y="3"/>
                  <a:pt x="49" y="3"/>
                </a:cubicBezTo>
                <a:cubicBezTo>
                  <a:pt x="49" y="1"/>
                  <a:pt x="50" y="0"/>
                  <a:pt x="52" y="0"/>
                </a:cubicBezTo>
                <a:cubicBezTo>
                  <a:pt x="53" y="0"/>
                  <a:pt x="53" y="0"/>
                  <a:pt x="54" y="1"/>
                </a:cubicBezTo>
                <a:cubicBezTo>
                  <a:pt x="77" y="24"/>
                  <a:pt x="77" y="24"/>
                  <a:pt x="77" y="24"/>
                </a:cubicBezTo>
                <a:cubicBezTo>
                  <a:pt x="79" y="25"/>
                  <a:pt x="79" y="27"/>
                  <a:pt x="77" y="29"/>
                </a:cubicBezTo>
                <a:cubicBezTo>
                  <a:pt x="77" y="29"/>
                  <a:pt x="77" y="29"/>
                  <a:pt x="77" y="29"/>
                </a:cubicBezTo>
                <a:cubicBezTo>
                  <a:pt x="54" y="52"/>
                  <a:pt x="54" y="52"/>
                  <a:pt x="54" y="52"/>
                </a:cubicBezTo>
                <a:cubicBezTo>
                  <a:pt x="53" y="53"/>
                  <a:pt x="51" y="53"/>
                  <a:pt x="50" y="52"/>
                </a:cubicBezTo>
                <a:cubicBezTo>
                  <a:pt x="49" y="51"/>
                  <a:pt x="49" y="51"/>
                  <a:pt x="49" y="50"/>
                </a:cubicBezTo>
                <a:cubicBezTo>
                  <a:pt x="49" y="50"/>
                  <a:pt x="49" y="50"/>
                  <a:pt x="49" y="50"/>
                </a:cubicBezTo>
                <a:cubicBezTo>
                  <a:pt x="49" y="39"/>
                  <a:pt x="49" y="39"/>
                  <a:pt x="49" y="39"/>
                </a:cubicBezTo>
                <a:cubicBezTo>
                  <a:pt x="27" y="39"/>
                  <a:pt x="27" y="39"/>
                  <a:pt x="27" y="39"/>
                </a:cubicBezTo>
                <a:cubicBezTo>
                  <a:pt x="25" y="39"/>
                  <a:pt x="24" y="38"/>
                  <a:pt x="24" y="36"/>
                </a:cubicBezTo>
                <a:cubicBezTo>
                  <a:pt x="24" y="36"/>
                  <a:pt x="24" y="36"/>
                  <a:pt x="24" y="36"/>
                </a:cubicBezTo>
                <a:cubicBezTo>
                  <a:pt x="24" y="29"/>
                  <a:pt x="24" y="29"/>
                  <a:pt x="24" y="29"/>
                </a:cubicBezTo>
                <a:cubicBezTo>
                  <a:pt x="8" y="45"/>
                  <a:pt x="8" y="45"/>
                  <a:pt x="8" y="45"/>
                </a:cubicBezTo>
                <a:cubicBezTo>
                  <a:pt x="24" y="62"/>
                  <a:pt x="24" y="62"/>
                  <a:pt x="24" y="62"/>
                </a:cubicBezTo>
                <a:cubicBezTo>
                  <a:pt x="24" y="55"/>
                  <a:pt x="24" y="55"/>
                  <a:pt x="24" y="55"/>
                </a:cubicBezTo>
                <a:cubicBezTo>
                  <a:pt x="24" y="53"/>
                  <a:pt x="25" y="52"/>
                  <a:pt x="27" y="52"/>
                </a:cubicBezTo>
                <a:cubicBezTo>
                  <a:pt x="27" y="52"/>
                  <a:pt x="27" y="52"/>
                  <a:pt x="27" y="52"/>
                </a:cubicBezTo>
                <a:cubicBezTo>
                  <a:pt x="40" y="52"/>
                  <a:pt x="40" y="52"/>
                  <a:pt x="40" y="52"/>
                </a:cubicBezTo>
                <a:cubicBezTo>
                  <a:pt x="42" y="52"/>
                  <a:pt x="43" y="53"/>
                  <a:pt x="43" y="55"/>
                </a:cubicBezTo>
                <a:cubicBezTo>
                  <a:pt x="43" y="57"/>
                  <a:pt x="42" y="58"/>
                  <a:pt x="40" y="58"/>
                </a:cubicBezTo>
                <a:cubicBezTo>
                  <a:pt x="30" y="58"/>
                  <a:pt x="30" y="58"/>
                  <a:pt x="30" y="58"/>
                </a:cubicBezTo>
                <a:cubicBezTo>
                  <a:pt x="30" y="69"/>
                  <a:pt x="30" y="69"/>
                  <a:pt x="30" y="69"/>
                </a:cubicBezTo>
                <a:cubicBezTo>
                  <a:pt x="30" y="69"/>
                  <a:pt x="30" y="69"/>
                  <a:pt x="30" y="69"/>
                </a:cubicBezTo>
                <a:cubicBezTo>
                  <a:pt x="30" y="70"/>
                  <a:pt x="30" y="70"/>
                  <a:pt x="29" y="71"/>
                </a:cubicBezTo>
                <a:cubicBezTo>
                  <a:pt x="28" y="72"/>
                  <a:pt x="26" y="72"/>
                  <a:pt x="25" y="71"/>
                </a:cubicBezTo>
                <a:cubicBezTo>
                  <a:pt x="2" y="48"/>
                  <a:pt x="2" y="48"/>
                  <a:pt x="2" y="48"/>
                </a:cubicBezTo>
                <a:cubicBezTo>
                  <a:pt x="0" y="46"/>
                  <a:pt x="0" y="45"/>
                  <a:pt x="2" y="43"/>
                </a:cubicBezTo>
                <a:cubicBezTo>
                  <a:pt x="25" y="20"/>
                  <a:pt x="25" y="20"/>
                  <a:pt x="25" y="20"/>
                </a:cubicBezTo>
                <a:cubicBezTo>
                  <a:pt x="26" y="19"/>
                  <a:pt x="26" y="19"/>
                  <a:pt x="27" y="19"/>
                </a:cubicBezTo>
                <a:cubicBezTo>
                  <a:pt x="29" y="19"/>
                  <a:pt x="30" y="20"/>
                  <a:pt x="30" y="22"/>
                </a:cubicBezTo>
                <a:cubicBezTo>
                  <a:pt x="30" y="33"/>
                  <a:pt x="30" y="33"/>
                  <a:pt x="30" y="33"/>
                </a:cubicBezTo>
                <a:cubicBezTo>
                  <a:pt x="52" y="33"/>
                  <a:pt x="52" y="33"/>
                  <a:pt x="52" y="33"/>
                </a:cubicBezTo>
                <a:cubicBezTo>
                  <a:pt x="52" y="33"/>
                  <a:pt x="52" y="33"/>
                  <a:pt x="52" y="33"/>
                </a:cubicBezTo>
                <a:cubicBezTo>
                  <a:pt x="54" y="33"/>
                  <a:pt x="55" y="34"/>
                  <a:pt x="55" y="36"/>
                </a:cubicBezTo>
                <a:cubicBezTo>
                  <a:pt x="55" y="36"/>
                  <a:pt x="55" y="36"/>
                  <a:pt x="55" y="36"/>
                </a:cubicBezTo>
                <a:cubicBezTo>
                  <a:pt x="55" y="43"/>
                  <a:pt x="55" y="43"/>
                  <a:pt x="55" y="43"/>
                </a:cubicBezTo>
                <a:cubicBezTo>
                  <a:pt x="71" y="26"/>
                  <a:pt x="71" y="26"/>
                  <a:pt x="71" y="26"/>
                </a:cubicBezTo>
                <a:cubicBezTo>
                  <a:pt x="55" y="10"/>
                  <a:pt x="55" y="10"/>
                  <a:pt x="55" y="10"/>
                </a:cubicBezTo>
                <a:cubicBezTo>
                  <a:pt x="55" y="17"/>
                  <a:pt x="55" y="17"/>
                  <a:pt x="55" y="17"/>
                </a:cubicBezTo>
                <a:cubicBezTo>
                  <a:pt x="55" y="17"/>
                  <a:pt x="55" y="17"/>
                  <a:pt x="55" y="17"/>
                </a:cubicBezTo>
                <a:cubicBezTo>
                  <a:pt x="55" y="18"/>
                  <a:pt x="54" y="20"/>
                  <a:pt x="52" y="20"/>
                </a:cubicBezTo>
                <a:cubicBezTo>
                  <a:pt x="39" y="20"/>
                  <a:pt x="39" y="20"/>
                  <a:pt x="39" y="20"/>
                </a:cubicBezTo>
                <a:close/>
              </a:path>
            </a:pathLst>
          </a:custGeom>
          <a:solidFill>
            <a:schemeClr val="accent1"/>
          </a:solidFill>
          <a:ln>
            <a:noFill/>
          </a:ln>
        </p:spPr>
        <p:txBody>
          <a:bodyPr/>
          <a:lstStyle/>
          <a:p>
            <a:endParaRPr lang="zh-CN" altLang="en-US"/>
          </a:p>
        </p:txBody>
      </p:sp>
      <p:sp>
        <p:nvSpPr>
          <p:cNvPr id="22" name="Rectangle 36"/>
          <p:cNvSpPr>
            <a:spLocks noChangeArrowheads="1"/>
          </p:cNvSpPr>
          <p:nvPr/>
        </p:nvSpPr>
        <p:spPr bwMode="auto">
          <a:xfrm>
            <a:off x="683568" y="2087263"/>
            <a:ext cx="800219" cy="295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1088232">
              <a:lnSpc>
                <a:spcPct val="120000"/>
              </a:lnSpc>
              <a:defRPr/>
            </a:pPr>
            <a:r>
              <a:rPr lang="zh-CN" altLang="en-US" sz="1200" dirty="0">
                <a:solidFill>
                  <a:schemeClr val="bg1"/>
                </a:solidFill>
                <a:latin typeface="微软雅黑" pitchFamily="34" charset="-122"/>
                <a:ea typeface="微软雅黑" pitchFamily="34" charset="-122"/>
                <a:cs typeface="Open Sans" pitchFamily="34" charset="0"/>
              </a:rPr>
              <a:t>添加标题</a:t>
            </a:r>
            <a:endParaRPr lang="en-US" altLang="zh-CN" sz="1200" dirty="0">
              <a:solidFill>
                <a:schemeClr val="bg1"/>
              </a:solidFill>
              <a:latin typeface="微软雅黑" pitchFamily="34" charset="-122"/>
              <a:ea typeface="微软雅黑" pitchFamily="34" charset="-122"/>
              <a:cs typeface="Open Sans" pitchFamily="34" charset="0"/>
            </a:endParaRPr>
          </a:p>
        </p:txBody>
      </p:sp>
      <p:sp>
        <p:nvSpPr>
          <p:cNvPr id="23" name="Rectangle 37"/>
          <p:cNvSpPr>
            <a:spLocks noChangeArrowheads="1"/>
          </p:cNvSpPr>
          <p:nvPr/>
        </p:nvSpPr>
        <p:spPr bwMode="auto">
          <a:xfrm>
            <a:off x="2136132" y="2087263"/>
            <a:ext cx="800219" cy="295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1088232">
              <a:lnSpc>
                <a:spcPct val="120000"/>
              </a:lnSpc>
              <a:defRPr/>
            </a:pPr>
            <a:r>
              <a:rPr lang="zh-CN" altLang="en-US" sz="1200" dirty="0">
                <a:solidFill>
                  <a:schemeClr val="bg1"/>
                </a:solidFill>
                <a:latin typeface="微软雅黑" pitchFamily="34" charset="-122"/>
                <a:ea typeface="微软雅黑" pitchFamily="34" charset="-122"/>
                <a:cs typeface="Open Sans" pitchFamily="34" charset="0"/>
              </a:rPr>
              <a:t>添加标题</a:t>
            </a:r>
            <a:endParaRPr lang="en-US" altLang="zh-CN" sz="1200" dirty="0">
              <a:solidFill>
                <a:schemeClr val="bg1"/>
              </a:solidFill>
              <a:latin typeface="微软雅黑" pitchFamily="34" charset="-122"/>
              <a:ea typeface="微软雅黑" pitchFamily="34" charset="-122"/>
              <a:cs typeface="Open Sans" pitchFamily="34" charset="0"/>
            </a:endParaRPr>
          </a:p>
        </p:txBody>
      </p:sp>
      <p:sp>
        <p:nvSpPr>
          <p:cNvPr id="24" name="Rectangle 38"/>
          <p:cNvSpPr>
            <a:spLocks noChangeArrowheads="1"/>
          </p:cNvSpPr>
          <p:nvPr/>
        </p:nvSpPr>
        <p:spPr bwMode="auto">
          <a:xfrm>
            <a:off x="3583932" y="2087263"/>
            <a:ext cx="800219" cy="295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1088232">
              <a:lnSpc>
                <a:spcPct val="120000"/>
              </a:lnSpc>
              <a:defRPr/>
            </a:pPr>
            <a:r>
              <a:rPr lang="zh-CN" altLang="en-US" sz="1200" dirty="0">
                <a:solidFill>
                  <a:schemeClr val="bg1"/>
                </a:solidFill>
                <a:latin typeface="微软雅黑" pitchFamily="34" charset="-122"/>
                <a:ea typeface="微软雅黑" pitchFamily="34" charset="-122"/>
                <a:cs typeface="Open Sans" pitchFamily="34" charset="0"/>
              </a:rPr>
              <a:t>添加标题</a:t>
            </a:r>
            <a:endParaRPr lang="en-US" altLang="zh-CN" sz="1200" dirty="0">
              <a:solidFill>
                <a:schemeClr val="bg1"/>
              </a:solidFill>
              <a:latin typeface="微软雅黑" pitchFamily="34" charset="-122"/>
              <a:ea typeface="微软雅黑" pitchFamily="34" charset="-122"/>
              <a:cs typeface="Open Sans" pitchFamily="34" charset="0"/>
            </a:endParaRPr>
          </a:p>
        </p:txBody>
      </p:sp>
      <p:sp>
        <p:nvSpPr>
          <p:cNvPr id="25" name="Rectangle 39"/>
          <p:cNvSpPr>
            <a:spLocks noChangeArrowheads="1"/>
          </p:cNvSpPr>
          <p:nvPr/>
        </p:nvSpPr>
        <p:spPr bwMode="auto">
          <a:xfrm>
            <a:off x="1410643" y="3724986"/>
            <a:ext cx="800219" cy="295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1088232">
              <a:lnSpc>
                <a:spcPct val="120000"/>
              </a:lnSpc>
              <a:defRPr/>
            </a:pPr>
            <a:r>
              <a:rPr lang="zh-CN" altLang="en-US" sz="1200" dirty="0">
                <a:solidFill>
                  <a:schemeClr val="bg1"/>
                </a:solidFill>
                <a:latin typeface="微软雅黑" pitchFamily="34" charset="-122"/>
                <a:ea typeface="微软雅黑" pitchFamily="34" charset="-122"/>
                <a:cs typeface="Open Sans" pitchFamily="34" charset="0"/>
              </a:rPr>
              <a:t>添加标题</a:t>
            </a:r>
            <a:endParaRPr lang="en-US" altLang="zh-CN" sz="1200" dirty="0">
              <a:solidFill>
                <a:schemeClr val="bg1"/>
              </a:solidFill>
              <a:latin typeface="微软雅黑" pitchFamily="34" charset="-122"/>
              <a:ea typeface="微软雅黑" pitchFamily="34" charset="-122"/>
              <a:cs typeface="Open Sans" pitchFamily="34" charset="0"/>
            </a:endParaRPr>
          </a:p>
        </p:txBody>
      </p:sp>
      <p:sp>
        <p:nvSpPr>
          <p:cNvPr id="26" name="Rectangle 40"/>
          <p:cNvSpPr>
            <a:spLocks noChangeArrowheads="1"/>
          </p:cNvSpPr>
          <p:nvPr/>
        </p:nvSpPr>
        <p:spPr bwMode="auto">
          <a:xfrm>
            <a:off x="2858443" y="3724986"/>
            <a:ext cx="800219" cy="295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1088232">
              <a:lnSpc>
                <a:spcPct val="120000"/>
              </a:lnSpc>
              <a:defRPr/>
            </a:pPr>
            <a:r>
              <a:rPr lang="zh-CN" altLang="en-US" sz="1200" dirty="0">
                <a:solidFill>
                  <a:schemeClr val="bg1"/>
                </a:solidFill>
                <a:latin typeface="微软雅黑" pitchFamily="34" charset="-122"/>
                <a:ea typeface="微软雅黑" pitchFamily="34" charset="-122"/>
                <a:cs typeface="Open Sans" pitchFamily="34" charset="0"/>
              </a:rPr>
              <a:t>添加标题</a:t>
            </a:r>
            <a:endParaRPr lang="en-US" altLang="zh-CN" sz="1200" dirty="0">
              <a:solidFill>
                <a:schemeClr val="bg1"/>
              </a:solidFill>
              <a:latin typeface="微软雅黑" pitchFamily="34" charset="-122"/>
              <a:ea typeface="微软雅黑" pitchFamily="34" charset="-122"/>
              <a:cs typeface="Open Sans" pitchFamily="34" charset="0"/>
            </a:endParaRPr>
          </a:p>
        </p:txBody>
      </p:sp>
      <p:sp>
        <p:nvSpPr>
          <p:cNvPr id="27" name="Rectangle 41"/>
          <p:cNvSpPr>
            <a:spLocks noChangeArrowheads="1"/>
          </p:cNvSpPr>
          <p:nvPr/>
        </p:nvSpPr>
        <p:spPr bwMode="auto">
          <a:xfrm>
            <a:off x="4787900" y="3018113"/>
            <a:ext cx="3960812" cy="1089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spAutoFit/>
          </a:bodyPr>
          <a:lstStyle/>
          <a:p>
            <a:pPr>
              <a:lnSpc>
                <a:spcPct val="120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您的内容打在这里，或者通过复制您的文本后，在此框中选择粘贴，并选择只保留文字。您的内容打在这里，或者通过复制您的文本后，在此框中选择粘贴，并选择只保留文字。您的内容打在这里您的内容打在这里，或者通过复制您的文本后，在此框中选择粘贴，并选择只保留文字。</a:t>
            </a:r>
          </a:p>
        </p:txBody>
      </p:sp>
      <p:sp>
        <p:nvSpPr>
          <p:cNvPr id="28" name="Rectangle 42"/>
          <p:cNvSpPr>
            <a:spLocks noChangeArrowheads="1"/>
          </p:cNvSpPr>
          <p:nvPr/>
        </p:nvSpPr>
        <p:spPr bwMode="auto">
          <a:xfrm>
            <a:off x="4795728" y="2730597"/>
            <a:ext cx="2112963" cy="20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088232">
              <a:lnSpc>
                <a:spcPct val="120000"/>
              </a:lnSpc>
              <a:defRPr/>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添加您的标题</a:t>
            </a:r>
            <a:endParaRPr lang="en-US" altLang="zh-CN" sz="1200" dirty="0">
              <a:solidFill>
                <a:schemeClr val="tx1">
                  <a:lumMod val="75000"/>
                  <a:lumOff val="25000"/>
                </a:schemeClr>
              </a:solidFill>
              <a:latin typeface="微软雅黑" pitchFamily="34" charset="-122"/>
              <a:ea typeface="微软雅黑" pitchFamily="34" charset="-122"/>
              <a:cs typeface="Open Sans" pitchFamily="34" charset="0"/>
            </a:endParaRPr>
          </a:p>
        </p:txBody>
      </p:sp>
      <p:sp>
        <p:nvSpPr>
          <p:cNvPr id="29" name="Rectangle 43"/>
          <p:cNvSpPr>
            <a:spLocks noChangeArrowheads="1"/>
          </p:cNvSpPr>
          <p:nvPr/>
        </p:nvSpPr>
        <p:spPr bwMode="auto">
          <a:xfrm>
            <a:off x="4795728" y="2249669"/>
            <a:ext cx="11525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zh-CN" sz="2400" b="1" dirty="0">
                <a:solidFill>
                  <a:schemeClr val="accent1"/>
                </a:solidFill>
                <a:latin typeface="微软雅黑" pitchFamily="34" charset="-122"/>
                <a:ea typeface="微软雅黑" pitchFamily="34" charset="-122"/>
              </a:rPr>
              <a:t>85%</a:t>
            </a:r>
          </a:p>
        </p:txBody>
      </p:sp>
    </p:spTree>
    <p:extLst>
      <p:ext uri="{BB962C8B-B14F-4D97-AF65-F5344CB8AC3E}">
        <p14:creationId xmlns:p14="http://schemas.microsoft.com/office/powerpoint/2010/main" val="3224884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10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0-#ppt_h/2"/>
                                          </p:val>
                                        </p:tav>
                                        <p:tav tm="100000">
                                          <p:val>
                                            <p:strVal val="#ppt_y"/>
                                          </p:val>
                                        </p:tav>
                                      </p:tavLst>
                                    </p:anim>
                                  </p:childTnLst>
                                </p:cTn>
                              </p:par>
                              <p:par>
                                <p:cTn id="13" presetID="53" presetClass="entr" presetSubtype="16" fill="hold" grpId="0" nodeType="withEffect">
                                  <p:stCondLst>
                                    <p:cond delay="300"/>
                                  </p:stCondLst>
                                  <p:childTnLst>
                                    <p:set>
                                      <p:cBhvr>
                                        <p:cTn id="14" dur="1" fill="hold">
                                          <p:stCondLst>
                                            <p:cond delay="0"/>
                                          </p:stCondLst>
                                        </p:cTn>
                                        <p:tgtEl>
                                          <p:spTgt spid="8"/>
                                        </p:tgtEl>
                                        <p:attrNameLst>
                                          <p:attrName>style.visibility</p:attrName>
                                        </p:attrNameLst>
                                      </p:cBhvr>
                                      <p:to>
                                        <p:strVal val="visible"/>
                                      </p:to>
                                    </p:set>
                                    <p:anim calcmode="lin" valueType="num">
                                      <p:cBhvr>
                                        <p:cTn id="15" dur="300" fill="hold"/>
                                        <p:tgtEl>
                                          <p:spTgt spid="8"/>
                                        </p:tgtEl>
                                        <p:attrNameLst>
                                          <p:attrName>ppt_w</p:attrName>
                                        </p:attrNameLst>
                                      </p:cBhvr>
                                      <p:tavLst>
                                        <p:tav tm="0">
                                          <p:val>
                                            <p:fltVal val="0"/>
                                          </p:val>
                                        </p:tav>
                                        <p:tav tm="100000">
                                          <p:val>
                                            <p:strVal val="#ppt_w"/>
                                          </p:val>
                                        </p:tav>
                                      </p:tavLst>
                                    </p:anim>
                                    <p:anim calcmode="lin" valueType="num">
                                      <p:cBhvr>
                                        <p:cTn id="16" dur="300" fill="hold"/>
                                        <p:tgtEl>
                                          <p:spTgt spid="8"/>
                                        </p:tgtEl>
                                        <p:attrNameLst>
                                          <p:attrName>ppt_h</p:attrName>
                                        </p:attrNameLst>
                                      </p:cBhvr>
                                      <p:tavLst>
                                        <p:tav tm="0">
                                          <p:val>
                                            <p:fltVal val="0"/>
                                          </p:val>
                                        </p:tav>
                                        <p:tav tm="100000">
                                          <p:val>
                                            <p:strVal val="#ppt_h"/>
                                          </p:val>
                                        </p:tav>
                                      </p:tavLst>
                                    </p:anim>
                                    <p:animEffect transition="in" filter="fade">
                                      <p:cBhvr>
                                        <p:cTn id="17" dur="300"/>
                                        <p:tgtEl>
                                          <p:spTgt spid="8"/>
                                        </p:tgtEl>
                                      </p:cBhvr>
                                    </p:animEffect>
                                  </p:childTnLst>
                                </p:cTn>
                              </p:par>
                              <p:par>
                                <p:cTn id="18" presetID="6" presetClass="emph" presetSubtype="0" autoRev="1" fill="hold" grpId="1" nodeType="withEffect">
                                  <p:stCondLst>
                                    <p:cond delay="600"/>
                                  </p:stCondLst>
                                  <p:childTnLst>
                                    <p:animScale>
                                      <p:cBhvr>
                                        <p:cTn id="19" dur="150" fill="hold"/>
                                        <p:tgtEl>
                                          <p:spTgt spid="8"/>
                                        </p:tgtEl>
                                      </p:cBhvr>
                                      <p:by x="110000" y="110000"/>
                                    </p:animScale>
                                  </p:childTnLst>
                                </p:cTn>
                              </p:par>
                              <p:par>
                                <p:cTn id="20" presetID="53" presetClass="entr" presetSubtype="16" fill="hold" grpId="0" nodeType="withEffect">
                                  <p:stCondLst>
                                    <p:cond delay="400"/>
                                  </p:stCondLst>
                                  <p:childTnLst>
                                    <p:set>
                                      <p:cBhvr>
                                        <p:cTn id="21" dur="1" fill="hold">
                                          <p:stCondLst>
                                            <p:cond delay="0"/>
                                          </p:stCondLst>
                                        </p:cTn>
                                        <p:tgtEl>
                                          <p:spTgt spid="19"/>
                                        </p:tgtEl>
                                        <p:attrNameLst>
                                          <p:attrName>style.visibility</p:attrName>
                                        </p:attrNameLst>
                                      </p:cBhvr>
                                      <p:to>
                                        <p:strVal val="visible"/>
                                      </p:to>
                                    </p:set>
                                    <p:anim calcmode="lin" valueType="num">
                                      <p:cBhvr>
                                        <p:cTn id="22" dur="300" fill="hold"/>
                                        <p:tgtEl>
                                          <p:spTgt spid="19"/>
                                        </p:tgtEl>
                                        <p:attrNameLst>
                                          <p:attrName>ppt_w</p:attrName>
                                        </p:attrNameLst>
                                      </p:cBhvr>
                                      <p:tavLst>
                                        <p:tav tm="0">
                                          <p:val>
                                            <p:fltVal val="0"/>
                                          </p:val>
                                        </p:tav>
                                        <p:tav tm="100000">
                                          <p:val>
                                            <p:strVal val="#ppt_w"/>
                                          </p:val>
                                        </p:tav>
                                      </p:tavLst>
                                    </p:anim>
                                    <p:anim calcmode="lin" valueType="num">
                                      <p:cBhvr>
                                        <p:cTn id="23" dur="300" fill="hold"/>
                                        <p:tgtEl>
                                          <p:spTgt spid="19"/>
                                        </p:tgtEl>
                                        <p:attrNameLst>
                                          <p:attrName>ppt_h</p:attrName>
                                        </p:attrNameLst>
                                      </p:cBhvr>
                                      <p:tavLst>
                                        <p:tav tm="0">
                                          <p:val>
                                            <p:fltVal val="0"/>
                                          </p:val>
                                        </p:tav>
                                        <p:tav tm="100000">
                                          <p:val>
                                            <p:strVal val="#ppt_h"/>
                                          </p:val>
                                        </p:tav>
                                      </p:tavLst>
                                    </p:anim>
                                    <p:animEffect transition="in" filter="fade">
                                      <p:cBhvr>
                                        <p:cTn id="24" dur="300"/>
                                        <p:tgtEl>
                                          <p:spTgt spid="19"/>
                                        </p:tgtEl>
                                      </p:cBhvr>
                                    </p:animEffect>
                                  </p:childTnLst>
                                </p:cTn>
                              </p:par>
                              <p:par>
                                <p:cTn id="25" presetID="6" presetClass="emph" presetSubtype="0" autoRev="1" fill="hold" grpId="1" nodeType="withEffect">
                                  <p:stCondLst>
                                    <p:cond delay="700"/>
                                  </p:stCondLst>
                                  <p:childTnLst>
                                    <p:animScale>
                                      <p:cBhvr>
                                        <p:cTn id="26" dur="150" fill="hold"/>
                                        <p:tgtEl>
                                          <p:spTgt spid="19"/>
                                        </p:tgtEl>
                                      </p:cBhvr>
                                      <p:by x="110000" y="110000"/>
                                    </p:animScale>
                                  </p:childTnLst>
                                </p:cTn>
                              </p:par>
                              <p:par>
                                <p:cTn id="27" presetID="2" presetClass="entr" presetSubtype="4" fill="hold" grpId="0" nodeType="withEffect">
                                  <p:stCondLst>
                                    <p:cond delay="70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80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fill="hold"/>
                                        <p:tgtEl>
                                          <p:spTgt spid="25"/>
                                        </p:tgtEl>
                                        <p:attrNameLst>
                                          <p:attrName>ppt_x</p:attrName>
                                        </p:attrNameLst>
                                      </p:cBhvr>
                                      <p:tavLst>
                                        <p:tav tm="0">
                                          <p:val>
                                            <p:strVal val="#ppt_x"/>
                                          </p:val>
                                        </p:tav>
                                        <p:tav tm="100000">
                                          <p:val>
                                            <p:strVal val="#ppt_x"/>
                                          </p:val>
                                        </p:tav>
                                      </p:tavLst>
                                    </p:anim>
                                    <p:anim calcmode="lin" valueType="num">
                                      <p:cBhvr additive="base">
                                        <p:cTn id="34" dur="500" fill="hold"/>
                                        <p:tgtEl>
                                          <p:spTgt spid="25"/>
                                        </p:tgtEl>
                                        <p:attrNameLst>
                                          <p:attrName>ppt_y</p:attrName>
                                        </p:attrNameLst>
                                      </p:cBhvr>
                                      <p:tavLst>
                                        <p:tav tm="0">
                                          <p:val>
                                            <p:strVal val="1+#ppt_h/2"/>
                                          </p:val>
                                        </p:tav>
                                        <p:tav tm="100000">
                                          <p:val>
                                            <p:strVal val="#ppt_y"/>
                                          </p:val>
                                        </p:tav>
                                      </p:tavLst>
                                    </p:anim>
                                  </p:childTnLst>
                                </p:cTn>
                              </p:par>
                              <p:par>
                                <p:cTn id="35" presetID="53" presetClass="entr" presetSubtype="16" fill="hold" grpId="0" nodeType="withEffect">
                                  <p:stCondLst>
                                    <p:cond delay="1000"/>
                                  </p:stCondLst>
                                  <p:childTnLst>
                                    <p:set>
                                      <p:cBhvr>
                                        <p:cTn id="36" dur="1" fill="hold">
                                          <p:stCondLst>
                                            <p:cond delay="0"/>
                                          </p:stCondLst>
                                        </p:cTn>
                                        <p:tgtEl>
                                          <p:spTgt spid="14"/>
                                        </p:tgtEl>
                                        <p:attrNameLst>
                                          <p:attrName>style.visibility</p:attrName>
                                        </p:attrNameLst>
                                      </p:cBhvr>
                                      <p:to>
                                        <p:strVal val="visible"/>
                                      </p:to>
                                    </p:set>
                                    <p:anim calcmode="lin" valueType="num">
                                      <p:cBhvr>
                                        <p:cTn id="37" dur="300" fill="hold"/>
                                        <p:tgtEl>
                                          <p:spTgt spid="14"/>
                                        </p:tgtEl>
                                        <p:attrNameLst>
                                          <p:attrName>ppt_w</p:attrName>
                                        </p:attrNameLst>
                                      </p:cBhvr>
                                      <p:tavLst>
                                        <p:tav tm="0">
                                          <p:val>
                                            <p:fltVal val="0"/>
                                          </p:val>
                                        </p:tav>
                                        <p:tav tm="100000">
                                          <p:val>
                                            <p:strVal val="#ppt_w"/>
                                          </p:val>
                                        </p:tav>
                                      </p:tavLst>
                                    </p:anim>
                                    <p:anim calcmode="lin" valueType="num">
                                      <p:cBhvr>
                                        <p:cTn id="38" dur="300" fill="hold"/>
                                        <p:tgtEl>
                                          <p:spTgt spid="14"/>
                                        </p:tgtEl>
                                        <p:attrNameLst>
                                          <p:attrName>ppt_h</p:attrName>
                                        </p:attrNameLst>
                                      </p:cBhvr>
                                      <p:tavLst>
                                        <p:tav tm="0">
                                          <p:val>
                                            <p:fltVal val="0"/>
                                          </p:val>
                                        </p:tav>
                                        <p:tav tm="100000">
                                          <p:val>
                                            <p:strVal val="#ppt_h"/>
                                          </p:val>
                                        </p:tav>
                                      </p:tavLst>
                                    </p:anim>
                                    <p:animEffect transition="in" filter="fade">
                                      <p:cBhvr>
                                        <p:cTn id="39" dur="300"/>
                                        <p:tgtEl>
                                          <p:spTgt spid="14"/>
                                        </p:tgtEl>
                                      </p:cBhvr>
                                    </p:animEffect>
                                  </p:childTnLst>
                                </p:cTn>
                              </p:par>
                              <p:par>
                                <p:cTn id="40" presetID="6" presetClass="emph" presetSubtype="0" autoRev="1" fill="hold" grpId="1" nodeType="withEffect">
                                  <p:stCondLst>
                                    <p:cond delay="1300"/>
                                  </p:stCondLst>
                                  <p:childTnLst>
                                    <p:animScale>
                                      <p:cBhvr>
                                        <p:cTn id="41" dur="150" fill="hold"/>
                                        <p:tgtEl>
                                          <p:spTgt spid="14"/>
                                        </p:tgtEl>
                                      </p:cBhvr>
                                      <p:by x="110000" y="110000"/>
                                    </p:animScale>
                                  </p:childTnLst>
                                </p:cTn>
                              </p:par>
                              <p:par>
                                <p:cTn id="42" presetID="53" presetClass="entr" presetSubtype="16" fill="hold" grpId="0" nodeType="withEffect">
                                  <p:stCondLst>
                                    <p:cond delay="11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300" fill="hold"/>
                                        <p:tgtEl>
                                          <p:spTgt spid="18"/>
                                        </p:tgtEl>
                                        <p:attrNameLst>
                                          <p:attrName>ppt_w</p:attrName>
                                        </p:attrNameLst>
                                      </p:cBhvr>
                                      <p:tavLst>
                                        <p:tav tm="0">
                                          <p:val>
                                            <p:fltVal val="0"/>
                                          </p:val>
                                        </p:tav>
                                        <p:tav tm="100000">
                                          <p:val>
                                            <p:strVal val="#ppt_w"/>
                                          </p:val>
                                        </p:tav>
                                      </p:tavLst>
                                    </p:anim>
                                    <p:anim calcmode="lin" valueType="num">
                                      <p:cBhvr>
                                        <p:cTn id="45" dur="300" fill="hold"/>
                                        <p:tgtEl>
                                          <p:spTgt spid="18"/>
                                        </p:tgtEl>
                                        <p:attrNameLst>
                                          <p:attrName>ppt_h</p:attrName>
                                        </p:attrNameLst>
                                      </p:cBhvr>
                                      <p:tavLst>
                                        <p:tav tm="0">
                                          <p:val>
                                            <p:fltVal val="0"/>
                                          </p:val>
                                        </p:tav>
                                        <p:tav tm="100000">
                                          <p:val>
                                            <p:strVal val="#ppt_h"/>
                                          </p:val>
                                        </p:tav>
                                      </p:tavLst>
                                    </p:anim>
                                    <p:animEffect transition="in" filter="fade">
                                      <p:cBhvr>
                                        <p:cTn id="46" dur="300"/>
                                        <p:tgtEl>
                                          <p:spTgt spid="18"/>
                                        </p:tgtEl>
                                      </p:cBhvr>
                                    </p:animEffect>
                                  </p:childTnLst>
                                </p:cTn>
                              </p:par>
                              <p:par>
                                <p:cTn id="47" presetID="6" presetClass="emph" presetSubtype="0" autoRev="1" fill="hold" grpId="1" nodeType="withEffect">
                                  <p:stCondLst>
                                    <p:cond delay="1400"/>
                                  </p:stCondLst>
                                  <p:childTnLst>
                                    <p:animScale>
                                      <p:cBhvr>
                                        <p:cTn id="48" dur="150" fill="hold"/>
                                        <p:tgtEl>
                                          <p:spTgt spid="18"/>
                                        </p:tgtEl>
                                      </p:cBhvr>
                                      <p:by x="110000" y="110000"/>
                                    </p:animScale>
                                  </p:childTnLst>
                                </p:cTn>
                              </p:par>
                              <p:par>
                                <p:cTn id="49" presetID="2" presetClass="entr" presetSubtype="1" fill="hold" grpId="0" nodeType="withEffect">
                                  <p:stCondLst>
                                    <p:cond delay="140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150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ppt_x"/>
                                          </p:val>
                                        </p:tav>
                                        <p:tav tm="100000">
                                          <p:val>
                                            <p:strVal val="#ppt_x"/>
                                          </p:val>
                                        </p:tav>
                                      </p:tavLst>
                                    </p:anim>
                                    <p:anim calcmode="lin" valueType="num">
                                      <p:cBhvr additive="base">
                                        <p:cTn id="56" dur="500" fill="hold"/>
                                        <p:tgtEl>
                                          <p:spTgt spid="23"/>
                                        </p:tgtEl>
                                        <p:attrNameLst>
                                          <p:attrName>ppt_y</p:attrName>
                                        </p:attrNameLst>
                                      </p:cBhvr>
                                      <p:tavLst>
                                        <p:tav tm="0">
                                          <p:val>
                                            <p:strVal val="0-#ppt_h/2"/>
                                          </p:val>
                                        </p:tav>
                                        <p:tav tm="100000">
                                          <p:val>
                                            <p:strVal val="#ppt_y"/>
                                          </p:val>
                                        </p:tav>
                                      </p:tavLst>
                                    </p:anim>
                                  </p:childTnLst>
                                </p:cTn>
                              </p:par>
                              <p:par>
                                <p:cTn id="57" presetID="53" presetClass="entr" presetSubtype="16" fill="hold" grpId="0" nodeType="withEffect">
                                  <p:stCondLst>
                                    <p:cond delay="1700"/>
                                  </p:stCondLst>
                                  <p:childTnLst>
                                    <p:set>
                                      <p:cBhvr>
                                        <p:cTn id="58" dur="1" fill="hold">
                                          <p:stCondLst>
                                            <p:cond delay="0"/>
                                          </p:stCondLst>
                                        </p:cTn>
                                        <p:tgtEl>
                                          <p:spTgt spid="12"/>
                                        </p:tgtEl>
                                        <p:attrNameLst>
                                          <p:attrName>style.visibility</p:attrName>
                                        </p:attrNameLst>
                                      </p:cBhvr>
                                      <p:to>
                                        <p:strVal val="visible"/>
                                      </p:to>
                                    </p:set>
                                    <p:anim calcmode="lin" valueType="num">
                                      <p:cBhvr>
                                        <p:cTn id="59" dur="300" fill="hold"/>
                                        <p:tgtEl>
                                          <p:spTgt spid="12"/>
                                        </p:tgtEl>
                                        <p:attrNameLst>
                                          <p:attrName>ppt_w</p:attrName>
                                        </p:attrNameLst>
                                      </p:cBhvr>
                                      <p:tavLst>
                                        <p:tav tm="0">
                                          <p:val>
                                            <p:fltVal val="0"/>
                                          </p:val>
                                        </p:tav>
                                        <p:tav tm="100000">
                                          <p:val>
                                            <p:strVal val="#ppt_w"/>
                                          </p:val>
                                        </p:tav>
                                      </p:tavLst>
                                    </p:anim>
                                    <p:anim calcmode="lin" valueType="num">
                                      <p:cBhvr>
                                        <p:cTn id="60" dur="300" fill="hold"/>
                                        <p:tgtEl>
                                          <p:spTgt spid="12"/>
                                        </p:tgtEl>
                                        <p:attrNameLst>
                                          <p:attrName>ppt_h</p:attrName>
                                        </p:attrNameLst>
                                      </p:cBhvr>
                                      <p:tavLst>
                                        <p:tav tm="0">
                                          <p:val>
                                            <p:fltVal val="0"/>
                                          </p:val>
                                        </p:tav>
                                        <p:tav tm="100000">
                                          <p:val>
                                            <p:strVal val="#ppt_h"/>
                                          </p:val>
                                        </p:tav>
                                      </p:tavLst>
                                    </p:anim>
                                    <p:animEffect transition="in" filter="fade">
                                      <p:cBhvr>
                                        <p:cTn id="61" dur="300"/>
                                        <p:tgtEl>
                                          <p:spTgt spid="12"/>
                                        </p:tgtEl>
                                      </p:cBhvr>
                                    </p:animEffect>
                                  </p:childTnLst>
                                </p:cTn>
                              </p:par>
                              <p:par>
                                <p:cTn id="62" presetID="6" presetClass="emph" presetSubtype="0" autoRev="1" fill="hold" grpId="1" nodeType="withEffect">
                                  <p:stCondLst>
                                    <p:cond delay="2000"/>
                                  </p:stCondLst>
                                  <p:childTnLst>
                                    <p:animScale>
                                      <p:cBhvr>
                                        <p:cTn id="63" dur="150" fill="hold"/>
                                        <p:tgtEl>
                                          <p:spTgt spid="12"/>
                                        </p:tgtEl>
                                      </p:cBhvr>
                                      <p:by x="110000" y="110000"/>
                                    </p:animScale>
                                  </p:childTnLst>
                                </p:cTn>
                              </p:par>
                              <p:par>
                                <p:cTn id="64" presetID="53" presetClass="entr" presetSubtype="16" fill="hold" grpId="0" nodeType="withEffect">
                                  <p:stCondLst>
                                    <p:cond delay="1800"/>
                                  </p:stCondLst>
                                  <p:childTnLst>
                                    <p:set>
                                      <p:cBhvr>
                                        <p:cTn id="65" dur="1" fill="hold">
                                          <p:stCondLst>
                                            <p:cond delay="0"/>
                                          </p:stCondLst>
                                        </p:cTn>
                                        <p:tgtEl>
                                          <p:spTgt spid="20"/>
                                        </p:tgtEl>
                                        <p:attrNameLst>
                                          <p:attrName>style.visibility</p:attrName>
                                        </p:attrNameLst>
                                      </p:cBhvr>
                                      <p:to>
                                        <p:strVal val="visible"/>
                                      </p:to>
                                    </p:set>
                                    <p:anim calcmode="lin" valueType="num">
                                      <p:cBhvr>
                                        <p:cTn id="66" dur="300" fill="hold"/>
                                        <p:tgtEl>
                                          <p:spTgt spid="20"/>
                                        </p:tgtEl>
                                        <p:attrNameLst>
                                          <p:attrName>ppt_w</p:attrName>
                                        </p:attrNameLst>
                                      </p:cBhvr>
                                      <p:tavLst>
                                        <p:tav tm="0">
                                          <p:val>
                                            <p:fltVal val="0"/>
                                          </p:val>
                                        </p:tav>
                                        <p:tav tm="100000">
                                          <p:val>
                                            <p:strVal val="#ppt_w"/>
                                          </p:val>
                                        </p:tav>
                                      </p:tavLst>
                                    </p:anim>
                                    <p:anim calcmode="lin" valueType="num">
                                      <p:cBhvr>
                                        <p:cTn id="67" dur="300" fill="hold"/>
                                        <p:tgtEl>
                                          <p:spTgt spid="20"/>
                                        </p:tgtEl>
                                        <p:attrNameLst>
                                          <p:attrName>ppt_h</p:attrName>
                                        </p:attrNameLst>
                                      </p:cBhvr>
                                      <p:tavLst>
                                        <p:tav tm="0">
                                          <p:val>
                                            <p:fltVal val="0"/>
                                          </p:val>
                                        </p:tav>
                                        <p:tav tm="100000">
                                          <p:val>
                                            <p:strVal val="#ppt_h"/>
                                          </p:val>
                                        </p:tav>
                                      </p:tavLst>
                                    </p:anim>
                                    <p:animEffect transition="in" filter="fade">
                                      <p:cBhvr>
                                        <p:cTn id="68" dur="300"/>
                                        <p:tgtEl>
                                          <p:spTgt spid="20"/>
                                        </p:tgtEl>
                                      </p:cBhvr>
                                    </p:animEffect>
                                  </p:childTnLst>
                                </p:cTn>
                              </p:par>
                              <p:par>
                                <p:cTn id="69" presetID="6" presetClass="emph" presetSubtype="0" autoRev="1" fill="hold" grpId="1" nodeType="withEffect">
                                  <p:stCondLst>
                                    <p:cond delay="2100"/>
                                  </p:stCondLst>
                                  <p:childTnLst>
                                    <p:animScale>
                                      <p:cBhvr>
                                        <p:cTn id="70" dur="150" fill="hold"/>
                                        <p:tgtEl>
                                          <p:spTgt spid="20"/>
                                        </p:tgtEl>
                                      </p:cBhvr>
                                      <p:by x="110000" y="110000"/>
                                    </p:animScale>
                                  </p:childTnLst>
                                </p:cTn>
                              </p:par>
                              <p:par>
                                <p:cTn id="71" presetID="2" presetClass="entr" presetSubtype="4" fill="hold" grpId="0" nodeType="withEffect">
                                  <p:stCondLst>
                                    <p:cond delay="2100"/>
                                  </p:stCondLst>
                                  <p:childTnLst>
                                    <p:set>
                                      <p:cBhvr>
                                        <p:cTn id="72" dur="1" fill="hold">
                                          <p:stCondLst>
                                            <p:cond delay="0"/>
                                          </p:stCondLst>
                                        </p:cTn>
                                        <p:tgtEl>
                                          <p:spTgt spid="9"/>
                                        </p:tgtEl>
                                        <p:attrNameLst>
                                          <p:attrName>style.visibility</p:attrName>
                                        </p:attrNameLst>
                                      </p:cBhvr>
                                      <p:to>
                                        <p:strVal val="visible"/>
                                      </p:to>
                                    </p:set>
                                    <p:anim calcmode="lin" valueType="num">
                                      <p:cBhvr additive="base">
                                        <p:cTn id="73" dur="500" fill="hold"/>
                                        <p:tgtEl>
                                          <p:spTgt spid="9"/>
                                        </p:tgtEl>
                                        <p:attrNameLst>
                                          <p:attrName>ppt_x</p:attrName>
                                        </p:attrNameLst>
                                      </p:cBhvr>
                                      <p:tavLst>
                                        <p:tav tm="0">
                                          <p:val>
                                            <p:strVal val="#ppt_x"/>
                                          </p:val>
                                        </p:tav>
                                        <p:tav tm="100000">
                                          <p:val>
                                            <p:strVal val="#ppt_x"/>
                                          </p:val>
                                        </p:tav>
                                      </p:tavLst>
                                    </p:anim>
                                    <p:anim calcmode="lin" valueType="num">
                                      <p:cBhvr additive="base">
                                        <p:cTn id="74" dur="500" fill="hold"/>
                                        <p:tgtEl>
                                          <p:spTgt spid="9"/>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2200"/>
                                  </p:stCondLst>
                                  <p:childTnLst>
                                    <p:set>
                                      <p:cBhvr>
                                        <p:cTn id="76" dur="1" fill="hold">
                                          <p:stCondLst>
                                            <p:cond delay="0"/>
                                          </p:stCondLst>
                                        </p:cTn>
                                        <p:tgtEl>
                                          <p:spTgt spid="26"/>
                                        </p:tgtEl>
                                        <p:attrNameLst>
                                          <p:attrName>style.visibility</p:attrName>
                                        </p:attrNameLst>
                                      </p:cBhvr>
                                      <p:to>
                                        <p:strVal val="visible"/>
                                      </p:to>
                                    </p:set>
                                    <p:anim calcmode="lin" valueType="num">
                                      <p:cBhvr additive="base">
                                        <p:cTn id="77" dur="500" fill="hold"/>
                                        <p:tgtEl>
                                          <p:spTgt spid="26"/>
                                        </p:tgtEl>
                                        <p:attrNameLst>
                                          <p:attrName>ppt_x</p:attrName>
                                        </p:attrNameLst>
                                      </p:cBhvr>
                                      <p:tavLst>
                                        <p:tav tm="0">
                                          <p:val>
                                            <p:strVal val="#ppt_x"/>
                                          </p:val>
                                        </p:tav>
                                        <p:tav tm="100000">
                                          <p:val>
                                            <p:strVal val="#ppt_x"/>
                                          </p:val>
                                        </p:tav>
                                      </p:tavLst>
                                    </p:anim>
                                    <p:anim calcmode="lin" valueType="num">
                                      <p:cBhvr additive="base">
                                        <p:cTn id="78" dur="500" fill="hold"/>
                                        <p:tgtEl>
                                          <p:spTgt spid="26"/>
                                        </p:tgtEl>
                                        <p:attrNameLst>
                                          <p:attrName>ppt_y</p:attrName>
                                        </p:attrNameLst>
                                      </p:cBhvr>
                                      <p:tavLst>
                                        <p:tav tm="0">
                                          <p:val>
                                            <p:strVal val="1+#ppt_h/2"/>
                                          </p:val>
                                        </p:tav>
                                        <p:tav tm="100000">
                                          <p:val>
                                            <p:strVal val="#ppt_y"/>
                                          </p:val>
                                        </p:tav>
                                      </p:tavLst>
                                    </p:anim>
                                  </p:childTnLst>
                                </p:cTn>
                              </p:par>
                              <p:par>
                                <p:cTn id="79" presetID="53" presetClass="entr" presetSubtype="16" fill="hold" grpId="0" nodeType="withEffect">
                                  <p:stCondLst>
                                    <p:cond delay="2400"/>
                                  </p:stCondLst>
                                  <p:childTnLst>
                                    <p:set>
                                      <p:cBhvr>
                                        <p:cTn id="80" dur="1" fill="hold">
                                          <p:stCondLst>
                                            <p:cond delay="0"/>
                                          </p:stCondLst>
                                        </p:cTn>
                                        <p:tgtEl>
                                          <p:spTgt spid="10"/>
                                        </p:tgtEl>
                                        <p:attrNameLst>
                                          <p:attrName>style.visibility</p:attrName>
                                        </p:attrNameLst>
                                      </p:cBhvr>
                                      <p:to>
                                        <p:strVal val="visible"/>
                                      </p:to>
                                    </p:set>
                                    <p:anim calcmode="lin" valueType="num">
                                      <p:cBhvr>
                                        <p:cTn id="81" dur="300" fill="hold"/>
                                        <p:tgtEl>
                                          <p:spTgt spid="10"/>
                                        </p:tgtEl>
                                        <p:attrNameLst>
                                          <p:attrName>ppt_w</p:attrName>
                                        </p:attrNameLst>
                                      </p:cBhvr>
                                      <p:tavLst>
                                        <p:tav tm="0">
                                          <p:val>
                                            <p:fltVal val="0"/>
                                          </p:val>
                                        </p:tav>
                                        <p:tav tm="100000">
                                          <p:val>
                                            <p:strVal val="#ppt_w"/>
                                          </p:val>
                                        </p:tav>
                                      </p:tavLst>
                                    </p:anim>
                                    <p:anim calcmode="lin" valueType="num">
                                      <p:cBhvr>
                                        <p:cTn id="82" dur="300" fill="hold"/>
                                        <p:tgtEl>
                                          <p:spTgt spid="10"/>
                                        </p:tgtEl>
                                        <p:attrNameLst>
                                          <p:attrName>ppt_h</p:attrName>
                                        </p:attrNameLst>
                                      </p:cBhvr>
                                      <p:tavLst>
                                        <p:tav tm="0">
                                          <p:val>
                                            <p:fltVal val="0"/>
                                          </p:val>
                                        </p:tav>
                                        <p:tav tm="100000">
                                          <p:val>
                                            <p:strVal val="#ppt_h"/>
                                          </p:val>
                                        </p:tav>
                                      </p:tavLst>
                                    </p:anim>
                                    <p:animEffect transition="in" filter="fade">
                                      <p:cBhvr>
                                        <p:cTn id="83" dur="300"/>
                                        <p:tgtEl>
                                          <p:spTgt spid="10"/>
                                        </p:tgtEl>
                                      </p:cBhvr>
                                    </p:animEffect>
                                  </p:childTnLst>
                                </p:cTn>
                              </p:par>
                              <p:par>
                                <p:cTn id="84" presetID="6" presetClass="emph" presetSubtype="0" autoRev="1" fill="hold" grpId="1" nodeType="withEffect">
                                  <p:stCondLst>
                                    <p:cond delay="2700"/>
                                  </p:stCondLst>
                                  <p:childTnLst>
                                    <p:animScale>
                                      <p:cBhvr>
                                        <p:cTn id="85" dur="150" fill="hold"/>
                                        <p:tgtEl>
                                          <p:spTgt spid="10"/>
                                        </p:tgtEl>
                                      </p:cBhvr>
                                      <p:by x="110000" y="110000"/>
                                    </p:animScale>
                                  </p:childTnLst>
                                </p:cTn>
                              </p:par>
                              <p:par>
                                <p:cTn id="86" presetID="53" presetClass="entr" presetSubtype="16" fill="hold" grpId="0" nodeType="withEffect">
                                  <p:stCondLst>
                                    <p:cond delay="2500"/>
                                  </p:stCondLst>
                                  <p:childTnLst>
                                    <p:set>
                                      <p:cBhvr>
                                        <p:cTn id="87" dur="1" fill="hold">
                                          <p:stCondLst>
                                            <p:cond delay="0"/>
                                          </p:stCondLst>
                                        </p:cTn>
                                        <p:tgtEl>
                                          <p:spTgt spid="17"/>
                                        </p:tgtEl>
                                        <p:attrNameLst>
                                          <p:attrName>style.visibility</p:attrName>
                                        </p:attrNameLst>
                                      </p:cBhvr>
                                      <p:to>
                                        <p:strVal val="visible"/>
                                      </p:to>
                                    </p:set>
                                    <p:anim calcmode="lin" valueType="num">
                                      <p:cBhvr>
                                        <p:cTn id="88" dur="300" fill="hold"/>
                                        <p:tgtEl>
                                          <p:spTgt spid="17"/>
                                        </p:tgtEl>
                                        <p:attrNameLst>
                                          <p:attrName>ppt_w</p:attrName>
                                        </p:attrNameLst>
                                      </p:cBhvr>
                                      <p:tavLst>
                                        <p:tav tm="0">
                                          <p:val>
                                            <p:fltVal val="0"/>
                                          </p:val>
                                        </p:tav>
                                        <p:tav tm="100000">
                                          <p:val>
                                            <p:strVal val="#ppt_w"/>
                                          </p:val>
                                        </p:tav>
                                      </p:tavLst>
                                    </p:anim>
                                    <p:anim calcmode="lin" valueType="num">
                                      <p:cBhvr>
                                        <p:cTn id="89" dur="300" fill="hold"/>
                                        <p:tgtEl>
                                          <p:spTgt spid="17"/>
                                        </p:tgtEl>
                                        <p:attrNameLst>
                                          <p:attrName>ppt_h</p:attrName>
                                        </p:attrNameLst>
                                      </p:cBhvr>
                                      <p:tavLst>
                                        <p:tav tm="0">
                                          <p:val>
                                            <p:fltVal val="0"/>
                                          </p:val>
                                        </p:tav>
                                        <p:tav tm="100000">
                                          <p:val>
                                            <p:strVal val="#ppt_h"/>
                                          </p:val>
                                        </p:tav>
                                      </p:tavLst>
                                    </p:anim>
                                    <p:animEffect transition="in" filter="fade">
                                      <p:cBhvr>
                                        <p:cTn id="90" dur="300"/>
                                        <p:tgtEl>
                                          <p:spTgt spid="17"/>
                                        </p:tgtEl>
                                      </p:cBhvr>
                                    </p:animEffect>
                                  </p:childTnLst>
                                </p:cTn>
                              </p:par>
                              <p:par>
                                <p:cTn id="91" presetID="6" presetClass="emph" presetSubtype="0" autoRev="1" fill="hold" grpId="1" nodeType="withEffect">
                                  <p:stCondLst>
                                    <p:cond delay="2800"/>
                                  </p:stCondLst>
                                  <p:childTnLst>
                                    <p:animScale>
                                      <p:cBhvr>
                                        <p:cTn id="92" dur="150" fill="hold"/>
                                        <p:tgtEl>
                                          <p:spTgt spid="17"/>
                                        </p:tgtEl>
                                      </p:cBhvr>
                                      <p:by x="110000" y="110000"/>
                                    </p:animScale>
                                  </p:childTnLst>
                                </p:cTn>
                              </p:par>
                              <p:par>
                                <p:cTn id="93" presetID="2" presetClass="entr" presetSubtype="1" fill="hold" grpId="0" nodeType="withEffect">
                                  <p:stCondLst>
                                    <p:cond delay="2800"/>
                                  </p:stCondLst>
                                  <p:childTnLst>
                                    <p:set>
                                      <p:cBhvr>
                                        <p:cTn id="94" dur="1" fill="hold">
                                          <p:stCondLst>
                                            <p:cond delay="0"/>
                                          </p:stCondLst>
                                        </p:cTn>
                                        <p:tgtEl>
                                          <p:spTgt spid="15"/>
                                        </p:tgtEl>
                                        <p:attrNameLst>
                                          <p:attrName>style.visibility</p:attrName>
                                        </p:attrNameLst>
                                      </p:cBhvr>
                                      <p:to>
                                        <p:strVal val="visible"/>
                                      </p:to>
                                    </p:set>
                                    <p:anim calcmode="lin" valueType="num">
                                      <p:cBhvr additive="base">
                                        <p:cTn id="95" dur="500" fill="hold"/>
                                        <p:tgtEl>
                                          <p:spTgt spid="15"/>
                                        </p:tgtEl>
                                        <p:attrNameLst>
                                          <p:attrName>ppt_x</p:attrName>
                                        </p:attrNameLst>
                                      </p:cBhvr>
                                      <p:tavLst>
                                        <p:tav tm="0">
                                          <p:val>
                                            <p:strVal val="#ppt_x"/>
                                          </p:val>
                                        </p:tav>
                                        <p:tav tm="100000">
                                          <p:val>
                                            <p:strVal val="#ppt_x"/>
                                          </p:val>
                                        </p:tav>
                                      </p:tavLst>
                                    </p:anim>
                                    <p:anim calcmode="lin" valueType="num">
                                      <p:cBhvr additive="base">
                                        <p:cTn id="96" dur="500" fill="hold"/>
                                        <p:tgtEl>
                                          <p:spTgt spid="15"/>
                                        </p:tgtEl>
                                        <p:attrNameLst>
                                          <p:attrName>ppt_y</p:attrName>
                                        </p:attrNameLst>
                                      </p:cBhvr>
                                      <p:tavLst>
                                        <p:tav tm="0">
                                          <p:val>
                                            <p:strVal val="0-#ppt_h/2"/>
                                          </p:val>
                                        </p:tav>
                                        <p:tav tm="100000">
                                          <p:val>
                                            <p:strVal val="#ppt_y"/>
                                          </p:val>
                                        </p:tav>
                                      </p:tavLst>
                                    </p:anim>
                                  </p:childTnLst>
                                </p:cTn>
                              </p:par>
                              <p:par>
                                <p:cTn id="97" presetID="2" presetClass="entr" presetSubtype="1" fill="hold" grpId="0" nodeType="withEffect">
                                  <p:stCondLst>
                                    <p:cond delay="2900"/>
                                  </p:stCondLst>
                                  <p:childTnLst>
                                    <p:set>
                                      <p:cBhvr>
                                        <p:cTn id="98" dur="1" fill="hold">
                                          <p:stCondLst>
                                            <p:cond delay="0"/>
                                          </p:stCondLst>
                                        </p:cTn>
                                        <p:tgtEl>
                                          <p:spTgt spid="24"/>
                                        </p:tgtEl>
                                        <p:attrNameLst>
                                          <p:attrName>style.visibility</p:attrName>
                                        </p:attrNameLst>
                                      </p:cBhvr>
                                      <p:to>
                                        <p:strVal val="visible"/>
                                      </p:to>
                                    </p:set>
                                    <p:anim calcmode="lin" valueType="num">
                                      <p:cBhvr additive="base">
                                        <p:cTn id="99" dur="500" fill="hold"/>
                                        <p:tgtEl>
                                          <p:spTgt spid="24"/>
                                        </p:tgtEl>
                                        <p:attrNameLst>
                                          <p:attrName>ppt_x</p:attrName>
                                        </p:attrNameLst>
                                      </p:cBhvr>
                                      <p:tavLst>
                                        <p:tav tm="0">
                                          <p:val>
                                            <p:strVal val="#ppt_x"/>
                                          </p:val>
                                        </p:tav>
                                        <p:tav tm="100000">
                                          <p:val>
                                            <p:strVal val="#ppt_x"/>
                                          </p:val>
                                        </p:tav>
                                      </p:tavLst>
                                    </p:anim>
                                    <p:anim calcmode="lin" valueType="num">
                                      <p:cBhvr additive="base">
                                        <p:cTn id="100" dur="500" fill="hold"/>
                                        <p:tgtEl>
                                          <p:spTgt spid="24"/>
                                        </p:tgtEl>
                                        <p:attrNameLst>
                                          <p:attrName>ppt_y</p:attrName>
                                        </p:attrNameLst>
                                      </p:cBhvr>
                                      <p:tavLst>
                                        <p:tav tm="0">
                                          <p:val>
                                            <p:strVal val="0-#ppt_h/2"/>
                                          </p:val>
                                        </p:tav>
                                        <p:tav tm="100000">
                                          <p:val>
                                            <p:strVal val="#ppt_y"/>
                                          </p:val>
                                        </p:tav>
                                      </p:tavLst>
                                    </p:anim>
                                  </p:childTnLst>
                                </p:cTn>
                              </p:par>
                              <p:par>
                                <p:cTn id="101" presetID="53" presetClass="entr" presetSubtype="16" fill="hold" grpId="0" nodeType="withEffect">
                                  <p:stCondLst>
                                    <p:cond delay="3100"/>
                                  </p:stCondLst>
                                  <p:childTnLst>
                                    <p:set>
                                      <p:cBhvr>
                                        <p:cTn id="102" dur="1" fill="hold">
                                          <p:stCondLst>
                                            <p:cond delay="0"/>
                                          </p:stCondLst>
                                        </p:cTn>
                                        <p:tgtEl>
                                          <p:spTgt spid="16"/>
                                        </p:tgtEl>
                                        <p:attrNameLst>
                                          <p:attrName>style.visibility</p:attrName>
                                        </p:attrNameLst>
                                      </p:cBhvr>
                                      <p:to>
                                        <p:strVal val="visible"/>
                                      </p:to>
                                    </p:set>
                                    <p:anim calcmode="lin" valueType="num">
                                      <p:cBhvr>
                                        <p:cTn id="103" dur="300" fill="hold"/>
                                        <p:tgtEl>
                                          <p:spTgt spid="16"/>
                                        </p:tgtEl>
                                        <p:attrNameLst>
                                          <p:attrName>ppt_w</p:attrName>
                                        </p:attrNameLst>
                                      </p:cBhvr>
                                      <p:tavLst>
                                        <p:tav tm="0">
                                          <p:val>
                                            <p:fltVal val="0"/>
                                          </p:val>
                                        </p:tav>
                                        <p:tav tm="100000">
                                          <p:val>
                                            <p:strVal val="#ppt_w"/>
                                          </p:val>
                                        </p:tav>
                                      </p:tavLst>
                                    </p:anim>
                                    <p:anim calcmode="lin" valueType="num">
                                      <p:cBhvr>
                                        <p:cTn id="104" dur="300" fill="hold"/>
                                        <p:tgtEl>
                                          <p:spTgt spid="16"/>
                                        </p:tgtEl>
                                        <p:attrNameLst>
                                          <p:attrName>ppt_h</p:attrName>
                                        </p:attrNameLst>
                                      </p:cBhvr>
                                      <p:tavLst>
                                        <p:tav tm="0">
                                          <p:val>
                                            <p:fltVal val="0"/>
                                          </p:val>
                                        </p:tav>
                                        <p:tav tm="100000">
                                          <p:val>
                                            <p:strVal val="#ppt_h"/>
                                          </p:val>
                                        </p:tav>
                                      </p:tavLst>
                                    </p:anim>
                                    <p:animEffect transition="in" filter="fade">
                                      <p:cBhvr>
                                        <p:cTn id="105" dur="300"/>
                                        <p:tgtEl>
                                          <p:spTgt spid="16"/>
                                        </p:tgtEl>
                                      </p:cBhvr>
                                    </p:animEffect>
                                  </p:childTnLst>
                                </p:cTn>
                              </p:par>
                              <p:par>
                                <p:cTn id="106" presetID="6" presetClass="emph" presetSubtype="0" autoRev="1" fill="hold" grpId="1" nodeType="withEffect">
                                  <p:stCondLst>
                                    <p:cond delay="3400"/>
                                  </p:stCondLst>
                                  <p:childTnLst>
                                    <p:animScale>
                                      <p:cBhvr>
                                        <p:cTn id="107" dur="150" fill="hold"/>
                                        <p:tgtEl>
                                          <p:spTgt spid="16"/>
                                        </p:tgtEl>
                                      </p:cBhvr>
                                      <p:by x="110000" y="110000"/>
                                    </p:animScale>
                                  </p:childTnLst>
                                </p:cTn>
                              </p:par>
                              <p:par>
                                <p:cTn id="108" presetID="53" presetClass="entr" presetSubtype="16" fill="hold" grpId="0" nodeType="withEffect">
                                  <p:stCondLst>
                                    <p:cond delay="3200"/>
                                  </p:stCondLst>
                                  <p:childTnLst>
                                    <p:set>
                                      <p:cBhvr>
                                        <p:cTn id="109" dur="1" fill="hold">
                                          <p:stCondLst>
                                            <p:cond delay="0"/>
                                          </p:stCondLst>
                                        </p:cTn>
                                        <p:tgtEl>
                                          <p:spTgt spid="21"/>
                                        </p:tgtEl>
                                        <p:attrNameLst>
                                          <p:attrName>style.visibility</p:attrName>
                                        </p:attrNameLst>
                                      </p:cBhvr>
                                      <p:to>
                                        <p:strVal val="visible"/>
                                      </p:to>
                                    </p:set>
                                    <p:anim calcmode="lin" valueType="num">
                                      <p:cBhvr>
                                        <p:cTn id="110" dur="300" fill="hold"/>
                                        <p:tgtEl>
                                          <p:spTgt spid="21"/>
                                        </p:tgtEl>
                                        <p:attrNameLst>
                                          <p:attrName>ppt_w</p:attrName>
                                        </p:attrNameLst>
                                      </p:cBhvr>
                                      <p:tavLst>
                                        <p:tav tm="0">
                                          <p:val>
                                            <p:fltVal val="0"/>
                                          </p:val>
                                        </p:tav>
                                        <p:tav tm="100000">
                                          <p:val>
                                            <p:strVal val="#ppt_w"/>
                                          </p:val>
                                        </p:tav>
                                      </p:tavLst>
                                    </p:anim>
                                    <p:anim calcmode="lin" valueType="num">
                                      <p:cBhvr>
                                        <p:cTn id="111" dur="300" fill="hold"/>
                                        <p:tgtEl>
                                          <p:spTgt spid="21"/>
                                        </p:tgtEl>
                                        <p:attrNameLst>
                                          <p:attrName>ppt_h</p:attrName>
                                        </p:attrNameLst>
                                      </p:cBhvr>
                                      <p:tavLst>
                                        <p:tav tm="0">
                                          <p:val>
                                            <p:fltVal val="0"/>
                                          </p:val>
                                        </p:tav>
                                        <p:tav tm="100000">
                                          <p:val>
                                            <p:strVal val="#ppt_h"/>
                                          </p:val>
                                        </p:tav>
                                      </p:tavLst>
                                    </p:anim>
                                    <p:animEffect transition="in" filter="fade">
                                      <p:cBhvr>
                                        <p:cTn id="112" dur="300"/>
                                        <p:tgtEl>
                                          <p:spTgt spid="21"/>
                                        </p:tgtEl>
                                      </p:cBhvr>
                                    </p:animEffect>
                                  </p:childTnLst>
                                </p:cTn>
                              </p:par>
                              <p:par>
                                <p:cTn id="113" presetID="6" presetClass="emph" presetSubtype="0" autoRev="1" fill="hold" grpId="1" nodeType="withEffect">
                                  <p:stCondLst>
                                    <p:cond delay="3500"/>
                                  </p:stCondLst>
                                  <p:childTnLst>
                                    <p:animScale>
                                      <p:cBhvr>
                                        <p:cTn id="114" dur="150" fill="hold"/>
                                        <p:tgtEl>
                                          <p:spTgt spid="21"/>
                                        </p:tgtEl>
                                      </p:cBhvr>
                                      <p:by x="110000" y="110000"/>
                                    </p:animScale>
                                  </p:childTnLst>
                                </p:cTn>
                              </p:par>
                              <p:par>
                                <p:cTn id="115" presetID="2" presetClass="entr" presetSubtype="2" fill="hold" grpId="0" nodeType="withEffect">
                                  <p:stCondLst>
                                    <p:cond delay="3500"/>
                                  </p:stCondLst>
                                  <p:childTnLst>
                                    <p:set>
                                      <p:cBhvr>
                                        <p:cTn id="116" dur="1" fill="hold">
                                          <p:stCondLst>
                                            <p:cond delay="0"/>
                                          </p:stCondLst>
                                        </p:cTn>
                                        <p:tgtEl>
                                          <p:spTgt spid="29"/>
                                        </p:tgtEl>
                                        <p:attrNameLst>
                                          <p:attrName>style.visibility</p:attrName>
                                        </p:attrNameLst>
                                      </p:cBhvr>
                                      <p:to>
                                        <p:strVal val="visible"/>
                                      </p:to>
                                    </p:set>
                                    <p:anim calcmode="lin" valueType="num">
                                      <p:cBhvr additive="base">
                                        <p:cTn id="117" dur="500" fill="hold"/>
                                        <p:tgtEl>
                                          <p:spTgt spid="29"/>
                                        </p:tgtEl>
                                        <p:attrNameLst>
                                          <p:attrName>ppt_x</p:attrName>
                                        </p:attrNameLst>
                                      </p:cBhvr>
                                      <p:tavLst>
                                        <p:tav tm="0">
                                          <p:val>
                                            <p:strVal val="1+#ppt_w/2"/>
                                          </p:val>
                                        </p:tav>
                                        <p:tav tm="100000">
                                          <p:val>
                                            <p:strVal val="#ppt_x"/>
                                          </p:val>
                                        </p:tav>
                                      </p:tavLst>
                                    </p:anim>
                                    <p:anim calcmode="lin" valueType="num">
                                      <p:cBhvr additive="base">
                                        <p:cTn id="118" dur="500" fill="hold"/>
                                        <p:tgtEl>
                                          <p:spTgt spid="29"/>
                                        </p:tgtEl>
                                        <p:attrNameLst>
                                          <p:attrName>ppt_y</p:attrName>
                                        </p:attrNameLst>
                                      </p:cBhvr>
                                      <p:tavLst>
                                        <p:tav tm="0">
                                          <p:val>
                                            <p:strVal val="#ppt_y"/>
                                          </p:val>
                                        </p:tav>
                                        <p:tav tm="100000">
                                          <p:val>
                                            <p:strVal val="#ppt_y"/>
                                          </p:val>
                                        </p:tav>
                                      </p:tavLst>
                                    </p:anim>
                                  </p:childTnLst>
                                </p:cTn>
                              </p:par>
                              <p:par>
                                <p:cTn id="119" presetID="2" presetClass="entr" presetSubtype="2" fill="hold" grpId="0" nodeType="withEffect">
                                  <p:stCondLst>
                                    <p:cond delay="3600"/>
                                  </p:stCondLst>
                                  <p:childTnLst>
                                    <p:set>
                                      <p:cBhvr>
                                        <p:cTn id="120" dur="1" fill="hold">
                                          <p:stCondLst>
                                            <p:cond delay="0"/>
                                          </p:stCondLst>
                                        </p:cTn>
                                        <p:tgtEl>
                                          <p:spTgt spid="28"/>
                                        </p:tgtEl>
                                        <p:attrNameLst>
                                          <p:attrName>style.visibility</p:attrName>
                                        </p:attrNameLst>
                                      </p:cBhvr>
                                      <p:to>
                                        <p:strVal val="visible"/>
                                      </p:to>
                                    </p:set>
                                    <p:anim calcmode="lin" valueType="num">
                                      <p:cBhvr additive="base">
                                        <p:cTn id="121" dur="500" fill="hold"/>
                                        <p:tgtEl>
                                          <p:spTgt spid="28"/>
                                        </p:tgtEl>
                                        <p:attrNameLst>
                                          <p:attrName>ppt_x</p:attrName>
                                        </p:attrNameLst>
                                      </p:cBhvr>
                                      <p:tavLst>
                                        <p:tav tm="0">
                                          <p:val>
                                            <p:strVal val="1+#ppt_w/2"/>
                                          </p:val>
                                        </p:tav>
                                        <p:tav tm="100000">
                                          <p:val>
                                            <p:strVal val="#ppt_x"/>
                                          </p:val>
                                        </p:tav>
                                      </p:tavLst>
                                    </p:anim>
                                    <p:anim calcmode="lin" valueType="num">
                                      <p:cBhvr additive="base">
                                        <p:cTn id="122" dur="500" fill="hold"/>
                                        <p:tgtEl>
                                          <p:spTgt spid="28"/>
                                        </p:tgtEl>
                                        <p:attrNameLst>
                                          <p:attrName>ppt_y</p:attrName>
                                        </p:attrNameLst>
                                      </p:cBhvr>
                                      <p:tavLst>
                                        <p:tav tm="0">
                                          <p:val>
                                            <p:strVal val="#ppt_y"/>
                                          </p:val>
                                        </p:tav>
                                        <p:tav tm="100000">
                                          <p:val>
                                            <p:strVal val="#ppt_y"/>
                                          </p:val>
                                        </p:tav>
                                      </p:tavLst>
                                    </p:anim>
                                  </p:childTnLst>
                                </p:cTn>
                              </p:par>
                              <p:par>
                                <p:cTn id="123" presetID="2" presetClass="entr" presetSubtype="2" fill="hold" grpId="0" nodeType="withEffect">
                                  <p:stCondLst>
                                    <p:cond delay="3700"/>
                                  </p:stCondLst>
                                  <p:childTnLst>
                                    <p:set>
                                      <p:cBhvr>
                                        <p:cTn id="124" dur="1" fill="hold">
                                          <p:stCondLst>
                                            <p:cond delay="0"/>
                                          </p:stCondLst>
                                        </p:cTn>
                                        <p:tgtEl>
                                          <p:spTgt spid="27"/>
                                        </p:tgtEl>
                                        <p:attrNameLst>
                                          <p:attrName>style.visibility</p:attrName>
                                        </p:attrNameLst>
                                      </p:cBhvr>
                                      <p:to>
                                        <p:strVal val="visible"/>
                                      </p:to>
                                    </p:set>
                                    <p:anim calcmode="lin" valueType="num">
                                      <p:cBhvr additive="base">
                                        <p:cTn id="125" dur="500" fill="hold"/>
                                        <p:tgtEl>
                                          <p:spTgt spid="27"/>
                                        </p:tgtEl>
                                        <p:attrNameLst>
                                          <p:attrName>ppt_x</p:attrName>
                                        </p:attrNameLst>
                                      </p:cBhvr>
                                      <p:tavLst>
                                        <p:tav tm="0">
                                          <p:val>
                                            <p:strVal val="1+#ppt_w/2"/>
                                          </p:val>
                                        </p:tav>
                                        <p:tav tm="100000">
                                          <p:val>
                                            <p:strVal val="#ppt_x"/>
                                          </p:val>
                                        </p:tav>
                                      </p:tavLst>
                                    </p:anim>
                                    <p:anim calcmode="lin" valueType="num">
                                      <p:cBhvr additive="base">
                                        <p:cTn id="126"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8" grpId="1" animBg="1"/>
      <p:bldP spid="9" grpId="0" animBg="1"/>
      <p:bldP spid="10" grpId="0" animBg="1"/>
      <p:bldP spid="10" grpId="1" animBg="1"/>
      <p:bldP spid="11" grpId="0" animBg="1"/>
      <p:bldP spid="12" grpId="0" animBg="1"/>
      <p:bldP spid="12" grpId="1" animBg="1"/>
      <p:bldP spid="13" grpId="0" animBg="1"/>
      <p:bldP spid="14" grpId="0" animBg="1"/>
      <p:bldP spid="14" grpId="1" animBg="1"/>
      <p:bldP spid="15" grpId="0"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p:bldP spid="23" grpId="0"/>
      <p:bldP spid="24" grpId="0"/>
      <p:bldP spid="25" grpId="0"/>
      <p:bldP spid="26" grpId="0"/>
      <p:bldP spid="27" grpId="0"/>
      <p:bldP spid="28" grpId="0"/>
      <p:bldP spid="2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22DAF666-D6F8-4A15-AD26-E113170F2588}"/>
              </a:ext>
            </a:extLst>
          </p:cNvPr>
          <p:cNvSpPr/>
          <p:nvPr/>
        </p:nvSpPr>
        <p:spPr>
          <a:xfrm>
            <a:off x="0" y="1973178"/>
            <a:ext cx="9144000" cy="15112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zh-CN" altLang="en-US"/>
          </a:p>
        </p:txBody>
      </p:sp>
      <p:pic>
        <p:nvPicPr>
          <p:cNvPr id="4" name="Picture 2" descr="D:\1\83d4f57063662d5418d99f54b2010dd1.png">
            <a:extLst>
              <a:ext uri="{FF2B5EF4-FFF2-40B4-BE49-F238E27FC236}">
                <a16:creationId xmlns:a16="http://schemas.microsoft.com/office/drawing/2014/main" xmlns="" id="{8E2BB2C9-AAEA-4F34-92EC-7D2937FEB946}"/>
              </a:ext>
            </a:extLst>
          </p:cNvPr>
          <p:cNvPicPr>
            <a:picLocks noChangeAspect="1" noChangeArrowheads="1"/>
          </p:cNvPicPr>
          <p:nvPr/>
        </p:nvPicPr>
        <p:blipFill>
          <a:blip r:embed="rId2" cstate="print"/>
          <a:srcRect/>
          <a:stretch>
            <a:fillRect/>
          </a:stretch>
        </p:blipFill>
        <p:spPr bwMode="auto">
          <a:xfrm>
            <a:off x="0" y="1126156"/>
            <a:ext cx="4549791" cy="2849078"/>
          </a:xfrm>
          <a:prstGeom prst="rect">
            <a:avLst/>
          </a:prstGeom>
          <a:noFill/>
        </p:spPr>
      </p:pic>
      <p:sp>
        <p:nvSpPr>
          <p:cNvPr id="6" name="矩形 34">
            <a:extLst>
              <a:ext uri="{FF2B5EF4-FFF2-40B4-BE49-F238E27FC236}">
                <a16:creationId xmlns:a16="http://schemas.microsoft.com/office/drawing/2014/main" xmlns="" id="{B6DAE5A8-267B-4BBF-A736-D46F13C2DCD1}"/>
              </a:ext>
            </a:extLst>
          </p:cNvPr>
          <p:cNvSpPr>
            <a:spLocks noChangeArrowheads="1"/>
          </p:cNvSpPr>
          <p:nvPr/>
        </p:nvSpPr>
        <p:spPr bwMode="auto">
          <a:xfrm>
            <a:off x="5022381" y="2736425"/>
            <a:ext cx="3596325" cy="460254"/>
          </a:xfrm>
          <a:prstGeom prst="rect">
            <a:avLst/>
          </a:prstGeom>
          <a:noFill/>
          <a:ln w="9525">
            <a:noFill/>
            <a:miter lim="800000"/>
            <a:headEnd/>
            <a:tailEnd/>
          </a:ln>
        </p:spPr>
        <p:txBody>
          <a:bodyPr wrap="square" lIns="68580" tIns="34290" rIns="68580" bIns="34290">
            <a:spAutoFit/>
          </a:bodyPr>
          <a:lstStyle/>
          <a:p>
            <a:pPr>
              <a:lnSpc>
                <a:spcPct val="150000"/>
              </a:lnSpc>
            </a:pPr>
            <a:r>
              <a:rPr lang="zh-CN" altLang="en-US" sz="900" dirty="0">
                <a:solidFill>
                  <a:schemeClr val="bg1"/>
                </a:solidFill>
                <a:latin typeface="微软雅黑" pitchFamily="34" charset="-122"/>
                <a:ea typeface="微软雅黑" pitchFamily="34" charset="-122"/>
                <a:sym typeface="微软雅黑" pitchFamily="34" charset="-122"/>
              </a:rPr>
              <a:t>这里输入简单的文字概述这里输入简单的文字概述这里输入简单的文字概述这里输入简单的文字概述</a:t>
            </a:r>
            <a:endParaRPr lang="en-US" altLang="en-US" sz="900" dirty="0">
              <a:solidFill>
                <a:schemeClr val="bg1"/>
              </a:solidFill>
              <a:latin typeface="微软雅黑" pitchFamily="34" charset="-122"/>
              <a:ea typeface="微软雅黑" pitchFamily="34" charset="-122"/>
              <a:sym typeface="微软雅黑" pitchFamily="34" charset="-122"/>
            </a:endParaRPr>
          </a:p>
        </p:txBody>
      </p:sp>
      <p:sp>
        <p:nvSpPr>
          <p:cNvPr id="7" name="TextBox 4">
            <a:extLst>
              <a:ext uri="{FF2B5EF4-FFF2-40B4-BE49-F238E27FC236}">
                <a16:creationId xmlns:a16="http://schemas.microsoft.com/office/drawing/2014/main" xmlns="" id="{5ACE9B8B-5384-4040-BB2A-D1DFB3A726FD}"/>
              </a:ext>
            </a:extLst>
          </p:cNvPr>
          <p:cNvSpPr>
            <a:spLocks noChangeArrowheads="1"/>
          </p:cNvSpPr>
          <p:nvPr/>
        </p:nvSpPr>
        <p:spPr bwMode="auto">
          <a:xfrm>
            <a:off x="4549791" y="2130373"/>
            <a:ext cx="2788756" cy="557525"/>
          </a:xfrm>
          <a:prstGeom prst="rect">
            <a:avLst/>
          </a:prstGeom>
          <a:noFill/>
          <a:ln w="9525">
            <a:noFill/>
            <a:bevel/>
            <a:headEnd/>
            <a:tailEnd/>
          </a:ln>
        </p:spPr>
        <p:txBody>
          <a:bodyPr wrap="square" lIns="68580" tIns="34290" rIns="68580" bIns="34290">
            <a:spAutoFit/>
          </a:bodyPr>
          <a:lstStyle/>
          <a:p>
            <a:pPr algn="ctr" eaLnBrk="1" hangingPunct="1">
              <a:lnSpc>
                <a:spcPct val="150000"/>
              </a:lnSpc>
              <a:buFont typeface="Arial" pitchFamily="34" charset="0"/>
              <a:buNone/>
            </a:pPr>
            <a:r>
              <a:rPr lang="zh-CN" altLang="en-US" sz="2400" b="1" dirty="0">
                <a:solidFill>
                  <a:schemeClr val="bg1"/>
                </a:solidFill>
                <a:latin typeface="Franklin Gothic Book" pitchFamily="34" charset="0"/>
                <a:ea typeface="微软雅黑" pitchFamily="34" charset="-122"/>
                <a:sym typeface="Franklin Gothic Book" pitchFamily="34" charset="0"/>
              </a:rPr>
              <a:t>点击添加标题</a:t>
            </a:r>
            <a:endParaRPr lang="en-US" altLang="en-US" sz="2400" b="1" dirty="0">
              <a:solidFill>
                <a:schemeClr val="bg1"/>
              </a:solidFill>
              <a:latin typeface="Franklin Gothic Book" pitchFamily="34" charset="0"/>
              <a:ea typeface="微软雅黑" pitchFamily="34" charset="-122"/>
              <a:sym typeface="Franklin Gothic Book" pitchFamily="34" charset="0"/>
            </a:endParaRPr>
          </a:p>
        </p:txBody>
      </p:sp>
    </p:spTree>
    <p:extLst>
      <p:ext uri="{BB962C8B-B14F-4D97-AF65-F5344CB8AC3E}">
        <p14:creationId xmlns:p14="http://schemas.microsoft.com/office/powerpoint/2010/main" val="30699892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childTnLst>
                          </p:cTn>
                        </p:par>
                        <p:par>
                          <p:cTn id="14" fill="hold">
                            <p:stCondLst>
                              <p:cond delay="1500"/>
                            </p:stCondLst>
                            <p:childTnLst>
                              <p:par>
                                <p:cTn id="15" presetID="2" presetClass="entr" presetSubtype="2"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1+#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MH_Others_2"/>
          <p:cNvSpPr>
            <a:spLocks noChangeArrowheads="1"/>
          </p:cNvSpPr>
          <p:nvPr/>
        </p:nvSpPr>
        <p:spPr bwMode="auto">
          <a:xfrm rot="-2743689">
            <a:off x="-665416" y="523537"/>
            <a:ext cx="2928651" cy="616744"/>
          </a:xfrm>
          <a:custGeom>
            <a:avLst/>
            <a:gdLst>
              <a:gd name="T0" fmla="*/ 7672241 w 2784501"/>
              <a:gd name="T1" fmla="*/ 1616707 h 586015"/>
              <a:gd name="T2" fmla="*/ 0 w 2784501"/>
              <a:gd name="T3" fmla="*/ 1619247 h 586015"/>
              <a:gd name="T4" fmla="*/ 1654735 w 2784501"/>
              <a:gd name="T5" fmla="*/ 1473 h 586015"/>
              <a:gd name="T6" fmla="*/ 6100564 w 2784501"/>
              <a:gd name="T7" fmla="*/ 0 h 586015"/>
              <a:gd name="T8" fmla="*/ 0 60000 65536"/>
              <a:gd name="T9" fmla="*/ 0 60000 65536"/>
              <a:gd name="T10" fmla="*/ 0 60000 65536"/>
              <a:gd name="T11" fmla="*/ 0 60000 65536"/>
              <a:gd name="T12" fmla="*/ 0 w 2784501"/>
              <a:gd name="T13" fmla="*/ 0 h 586015"/>
              <a:gd name="T14" fmla="*/ 2784501 w 2784501"/>
              <a:gd name="T15" fmla="*/ 586015 h 586015"/>
            </a:gdLst>
            <a:ahLst/>
            <a:cxnLst>
              <a:cxn ang="T8">
                <a:pos x="T0" y="T1"/>
              </a:cxn>
              <a:cxn ang="T9">
                <a:pos x="T2" y="T3"/>
              </a:cxn>
              <a:cxn ang="T10">
                <a:pos x="T4" y="T5"/>
              </a:cxn>
              <a:cxn ang="T11">
                <a:pos x="T6" y="T7"/>
              </a:cxn>
            </a:cxnLst>
            <a:rect l="T12" t="T13" r="T14" b="T15"/>
            <a:pathLst>
              <a:path w="2784501" h="586015">
                <a:moveTo>
                  <a:pt x="2784501" y="585096"/>
                </a:moveTo>
                <a:lnTo>
                  <a:pt x="0" y="586015"/>
                </a:lnTo>
                <a:lnTo>
                  <a:pt x="600556" y="533"/>
                </a:lnTo>
                <a:lnTo>
                  <a:pt x="2214090" y="0"/>
                </a:lnTo>
                <a:lnTo>
                  <a:pt x="2784501" y="585096"/>
                </a:lnTo>
                <a:close/>
              </a:path>
            </a:pathLst>
          </a:custGeom>
          <a:solidFill>
            <a:schemeClr val="accent1"/>
          </a:solidFill>
          <a:ln w="9525">
            <a:noFill/>
            <a:bevel/>
            <a:headEnd/>
            <a:tailEnd/>
          </a:ln>
        </p:spPr>
        <p:txBody>
          <a:bodyPr lIns="0" tIns="0" rIns="0" bIns="0" anchor="ctr"/>
          <a:lstStyle/>
          <a:p>
            <a:pPr algn="ctr">
              <a:spcBef>
                <a:spcPts val="563"/>
              </a:spcBef>
            </a:pPr>
            <a:r>
              <a:rPr lang="zh-CN" altLang="en-US" sz="3600" b="1" dirty="0">
                <a:solidFill>
                  <a:srgbClr val="FFFFFF"/>
                </a:solidFill>
                <a:latin typeface="微软雅黑" pitchFamily="34" charset="-122"/>
                <a:ea typeface="微软雅黑" pitchFamily="34" charset="-122"/>
                <a:sym typeface="微软雅黑" pitchFamily="34" charset="-122"/>
              </a:rPr>
              <a:t>目 录</a:t>
            </a:r>
            <a:endParaRPr lang="zh-CN" altLang="en-US" dirty="0"/>
          </a:p>
        </p:txBody>
      </p:sp>
      <p:sp>
        <p:nvSpPr>
          <p:cNvPr id="3078" name="MH_Number_2"/>
          <p:cNvSpPr>
            <a:spLocks noChangeArrowheads="1"/>
          </p:cNvSpPr>
          <p:nvPr/>
        </p:nvSpPr>
        <p:spPr bwMode="auto">
          <a:xfrm>
            <a:off x="4219576" y="2179334"/>
            <a:ext cx="451247" cy="433521"/>
          </a:xfrm>
          <a:custGeom>
            <a:avLst/>
            <a:gdLst>
              <a:gd name="T0" fmla="*/ 0 w 580231"/>
              <a:gd name="T1" fmla="*/ 0 h 469900"/>
              <a:gd name="T2" fmla="*/ 523918 w 580231"/>
              <a:gd name="T3" fmla="*/ 0 h 469900"/>
              <a:gd name="T4" fmla="*/ 523918 w 580231"/>
              <a:gd name="T5" fmla="*/ 261771 h 469900"/>
              <a:gd name="T6" fmla="*/ 646932 w 580231"/>
              <a:gd name="T7" fmla="*/ 436923 h 469900"/>
              <a:gd name="T8" fmla="*/ 523918 w 580231"/>
              <a:gd name="T9" fmla="*/ 612075 h 469900"/>
              <a:gd name="T10" fmla="*/ 523918 w 580231"/>
              <a:gd name="T11" fmla="*/ 873845 h 469900"/>
              <a:gd name="T12" fmla="*/ 0 w 580231"/>
              <a:gd name="T13" fmla="*/ 873845 h 469900"/>
              <a:gd name="T14" fmla="*/ 0 60000 65536"/>
              <a:gd name="T15" fmla="*/ 0 60000 65536"/>
              <a:gd name="T16" fmla="*/ 0 60000 65536"/>
              <a:gd name="T17" fmla="*/ 0 60000 65536"/>
              <a:gd name="T18" fmla="*/ 0 60000 65536"/>
              <a:gd name="T19" fmla="*/ 0 60000 65536"/>
              <a:gd name="T20" fmla="*/ 0 60000 65536"/>
              <a:gd name="T21" fmla="*/ 0 w 580231"/>
              <a:gd name="T22" fmla="*/ 0 h 469900"/>
              <a:gd name="T23" fmla="*/ 580231 w 580231"/>
              <a:gd name="T24" fmla="*/ 469900 h 4699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0231" h="469900">
                <a:moveTo>
                  <a:pt x="0" y="0"/>
                </a:moveTo>
                <a:lnTo>
                  <a:pt x="469900" y="0"/>
                </a:lnTo>
                <a:lnTo>
                  <a:pt x="469900" y="140764"/>
                </a:lnTo>
                <a:lnTo>
                  <a:pt x="580231" y="234950"/>
                </a:lnTo>
                <a:lnTo>
                  <a:pt x="469900" y="329136"/>
                </a:lnTo>
                <a:lnTo>
                  <a:pt x="469900" y="469900"/>
                </a:lnTo>
                <a:lnTo>
                  <a:pt x="0" y="469900"/>
                </a:lnTo>
                <a:lnTo>
                  <a:pt x="0" y="0"/>
                </a:lnTo>
                <a:close/>
              </a:path>
            </a:pathLst>
          </a:custGeom>
          <a:solidFill>
            <a:schemeClr val="accent2"/>
          </a:solidFill>
          <a:ln w="3175">
            <a:noFill/>
            <a:bevel/>
            <a:headEnd/>
            <a:tailEnd/>
          </a:ln>
        </p:spPr>
        <p:txBody>
          <a:bodyPr lIns="0" tIns="0" rIns="108000" bIns="81000" anchor="ctr"/>
          <a:lstStyle/>
          <a:p>
            <a:pPr algn="ctr" eaLnBrk="1" hangingPunct="1">
              <a:buFont typeface="Arial" pitchFamily="34" charset="0"/>
              <a:buNone/>
            </a:pPr>
            <a:r>
              <a:rPr lang="en-US" altLang="zh-CN" sz="2700" dirty="0">
                <a:solidFill>
                  <a:srgbClr val="FFFFFF"/>
                </a:solidFill>
                <a:latin typeface="Impact" pitchFamily="34" charset="0"/>
                <a:ea typeface="幼圆" pitchFamily="49" charset="-122"/>
                <a:sym typeface="Impact" pitchFamily="34" charset="0"/>
              </a:rPr>
              <a:t>2</a:t>
            </a:r>
            <a:endParaRPr lang="zh-CN" altLang="en-US" sz="2700" dirty="0">
              <a:solidFill>
                <a:srgbClr val="FFFFFF"/>
              </a:solidFill>
              <a:latin typeface="Impact" pitchFamily="34" charset="0"/>
              <a:ea typeface="幼圆" pitchFamily="49" charset="-122"/>
              <a:sym typeface="Impact" pitchFamily="34" charset="0"/>
            </a:endParaRPr>
          </a:p>
        </p:txBody>
      </p:sp>
      <p:sp>
        <p:nvSpPr>
          <p:cNvPr id="3079" name="MH_Number_1"/>
          <p:cNvSpPr>
            <a:spLocks noChangeArrowheads="1"/>
          </p:cNvSpPr>
          <p:nvPr/>
        </p:nvSpPr>
        <p:spPr bwMode="auto">
          <a:xfrm flipH="1">
            <a:off x="4546997" y="1427817"/>
            <a:ext cx="452438" cy="433521"/>
          </a:xfrm>
          <a:custGeom>
            <a:avLst/>
            <a:gdLst>
              <a:gd name="T0" fmla="*/ 0 w 580231"/>
              <a:gd name="T1" fmla="*/ 0 h 469900"/>
              <a:gd name="T2" fmla="*/ 528074 w 580231"/>
              <a:gd name="T3" fmla="*/ 0 h 469900"/>
              <a:gd name="T4" fmla="*/ 528074 w 580231"/>
              <a:gd name="T5" fmla="*/ 261771 h 469900"/>
              <a:gd name="T6" fmla="*/ 652064 w 580231"/>
              <a:gd name="T7" fmla="*/ 436923 h 469900"/>
              <a:gd name="T8" fmla="*/ 528074 w 580231"/>
              <a:gd name="T9" fmla="*/ 612075 h 469900"/>
              <a:gd name="T10" fmla="*/ 528074 w 580231"/>
              <a:gd name="T11" fmla="*/ 873845 h 469900"/>
              <a:gd name="T12" fmla="*/ 0 w 580231"/>
              <a:gd name="T13" fmla="*/ 873845 h 469900"/>
              <a:gd name="T14" fmla="*/ 0 60000 65536"/>
              <a:gd name="T15" fmla="*/ 0 60000 65536"/>
              <a:gd name="T16" fmla="*/ 0 60000 65536"/>
              <a:gd name="T17" fmla="*/ 0 60000 65536"/>
              <a:gd name="T18" fmla="*/ 0 60000 65536"/>
              <a:gd name="T19" fmla="*/ 0 60000 65536"/>
              <a:gd name="T20" fmla="*/ 0 60000 65536"/>
              <a:gd name="T21" fmla="*/ 0 w 580231"/>
              <a:gd name="T22" fmla="*/ 0 h 469900"/>
              <a:gd name="T23" fmla="*/ 580231 w 580231"/>
              <a:gd name="T24" fmla="*/ 469900 h 4699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0231" h="469900">
                <a:moveTo>
                  <a:pt x="0" y="0"/>
                </a:moveTo>
                <a:lnTo>
                  <a:pt x="469900" y="0"/>
                </a:lnTo>
                <a:lnTo>
                  <a:pt x="469900" y="140764"/>
                </a:lnTo>
                <a:lnTo>
                  <a:pt x="580231" y="234950"/>
                </a:lnTo>
                <a:lnTo>
                  <a:pt x="469900" y="329136"/>
                </a:lnTo>
                <a:lnTo>
                  <a:pt x="469900" y="469900"/>
                </a:lnTo>
                <a:lnTo>
                  <a:pt x="0" y="469900"/>
                </a:lnTo>
                <a:lnTo>
                  <a:pt x="0" y="0"/>
                </a:lnTo>
                <a:close/>
              </a:path>
            </a:pathLst>
          </a:custGeom>
          <a:solidFill>
            <a:schemeClr val="accent1"/>
          </a:solidFill>
          <a:ln w="3175">
            <a:noFill/>
            <a:bevel/>
            <a:headEnd/>
            <a:tailEnd/>
          </a:ln>
        </p:spPr>
        <p:txBody>
          <a:bodyPr lIns="108000" tIns="0" rIns="0" bIns="54000" anchor="ctr"/>
          <a:lstStyle/>
          <a:p>
            <a:pPr algn="ctr" eaLnBrk="1" hangingPunct="1">
              <a:buFont typeface="Arial" pitchFamily="34" charset="0"/>
              <a:buNone/>
            </a:pPr>
            <a:r>
              <a:rPr lang="en-US" altLang="zh-CN" sz="2400" dirty="0">
                <a:solidFill>
                  <a:srgbClr val="FFFFFF"/>
                </a:solidFill>
                <a:latin typeface="Impact" pitchFamily="34" charset="0"/>
                <a:ea typeface="幼圆" pitchFamily="49" charset="-122"/>
                <a:sym typeface="Impact" pitchFamily="34" charset="0"/>
              </a:rPr>
              <a:t>1</a:t>
            </a:r>
            <a:endParaRPr lang="zh-CN" altLang="en-US" sz="2400" dirty="0">
              <a:solidFill>
                <a:srgbClr val="FFFFFF"/>
              </a:solidFill>
              <a:latin typeface="Impact" pitchFamily="34" charset="0"/>
              <a:ea typeface="幼圆" pitchFamily="49" charset="-122"/>
              <a:sym typeface="Impact" pitchFamily="34" charset="0"/>
            </a:endParaRPr>
          </a:p>
        </p:txBody>
      </p:sp>
      <p:sp>
        <p:nvSpPr>
          <p:cNvPr id="3080" name="MH_Number_2"/>
          <p:cNvSpPr>
            <a:spLocks noChangeArrowheads="1"/>
          </p:cNvSpPr>
          <p:nvPr/>
        </p:nvSpPr>
        <p:spPr bwMode="auto">
          <a:xfrm>
            <a:off x="4269581" y="3690703"/>
            <a:ext cx="452438" cy="433521"/>
          </a:xfrm>
          <a:custGeom>
            <a:avLst/>
            <a:gdLst>
              <a:gd name="T0" fmla="*/ 0 w 580231"/>
              <a:gd name="T1" fmla="*/ 0 h 469900"/>
              <a:gd name="T2" fmla="*/ 528074 w 580231"/>
              <a:gd name="T3" fmla="*/ 0 h 469900"/>
              <a:gd name="T4" fmla="*/ 528074 w 580231"/>
              <a:gd name="T5" fmla="*/ 261771 h 469900"/>
              <a:gd name="T6" fmla="*/ 652064 w 580231"/>
              <a:gd name="T7" fmla="*/ 436923 h 469900"/>
              <a:gd name="T8" fmla="*/ 528074 w 580231"/>
              <a:gd name="T9" fmla="*/ 612075 h 469900"/>
              <a:gd name="T10" fmla="*/ 528074 w 580231"/>
              <a:gd name="T11" fmla="*/ 873845 h 469900"/>
              <a:gd name="T12" fmla="*/ 0 w 580231"/>
              <a:gd name="T13" fmla="*/ 873845 h 469900"/>
              <a:gd name="T14" fmla="*/ 0 60000 65536"/>
              <a:gd name="T15" fmla="*/ 0 60000 65536"/>
              <a:gd name="T16" fmla="*/ 0 60000 65536"/>
              <a:gd name="T17" fmla="*/ 0 60000 65536"/>
              <a:gd name="T18" fmla="*/ 0 60000 65536"/>
              <a:gd name="T19" fmla="*/ 0 60000 65536"/>
              <a:gd name="T20" fmla="*/ 0 60000 65536"/>
              <a:gd name="T21" fmla="*/ 0 w 580231"/>
              <a:gd name="T22" fmla="*/ 0 h 469900"/>
              <a:gd name="T23" fmla="*/ 580231 w 580231"/>
              <a:gd name="T24" fmla="*/ 469900 h 4699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0231" h="469900">
                <a:moveTo>
                  <a:pt x="0" y="0"/>
                </a:moveTo>
                <a:lnTo>
                  <a:pt x="469900" y="0"/>
                </a:lnTo>
                <a:lnTo>
                  <a:pt x="469900" y="140764"/>
                </a:lnTo>
                <a:lnTo>
                  <a:pt x="580231" y="234950"/>
                </a:lnTo>
                <a:lnTo>
                  <a:pt x="469900" y="329136"/>
                </a:lnTo>
                <a:lnTo>
                  <a:pt x="469900" y="469900"/>
                </a:lnTo>
                <a:lnTo>
                  <a:pt x="0" y="469900"/>
                </a:lnTo>
                <a:lnTo>
                  <a:pt x="0" y="0"/>
                </a:lnTo>
                <a:close/>
              </a:path>
            </a:pathLst>
          </a:custGeom>
          <a:solidFill>
            <a:schemeClr val="accent2"/>
          </a:solidFill>
          <a:ln w="3175">
            <a:noFill/>
            <a:bevel/>
            <a:headEnd/>
            <a:tailEnd/>
          </a:ln>
        </p:spPr>
        <p:txBody>
          <a:bodyPr lIns="0" tIns="0" rIns="108000" bIns="81000" anchor="ctr"/>
          <a:lstStyle/>
          <a:p>
            <a:pPr algn="ctr" eaLnBrk="1" hangingPunct="1">
              <a:buFont typeface="Arial" pitchFamily="34" charset="0"/>
              <a:buNone/>
            </a:pPr>
            <a:r>
              <a:rPr lang="en-US" altLang="zh-CN" sz="2700" dirty="0">
                <a:solidFill>
                  <a:srgbClr val="FFFFFF"/>
                </a:solidFill>
                <a:latin typeface="Impact" pitchFamily="34" charset="0"/>
                <a:ea typeface="幼圆" pitchFamily="49" charset="-122"/>
                <a:sym typeface="Impact" pitchFamily="34" charset="0"/>
              </a:rPr>
              <a:t>4</a:t>
            </a:r>
            <a:endParaRPr lang="zh-CN" altLang="en-US" sz="2700" dirty="0">
              <a:solidFill>
                <a:srgbClr val="FFFFFF"/>
              </a:solidFill>
              <a:latin typeface="Impact" pitchFamily="34" charset="0"/>
              <a:ea typeface="幼圆" pitchFamily="49" charset="-122"/>
              <a:sym typeface="Impact" pitchFamily="34" charset="0"/>
            </a:endParaRPr>
          </a:p>
        </p:txBody>
      </p:sp>
      <p:sp>
        <p:nvSpPr>
          <p:cNvPr id="3081" name="MH_Number_1"/>
          <p:cNvSpPr>
            <a:spLocks noChangeArrowheads="1"/>
          </p:cNvSpPr>
          <p:nvPr/>
        </p:nvSpPr>
        <p:spPr bwMode="auto">
          <a:xfrm flipH="1">
            <a:off x="4597003" y="2948715"/>
            <a:ext cx="452438" cy="433521"/>
          </a:xfrm>
          <a:custGeom>
            <a:avLst/>
            <a:gdLst>
              <a:gd name="T0" fmla="*/ 0 w 580231"/>
              <a:gd name="T1" fmla="*/ 0 h 469900"/>
              <a:gd name="T2" fmla="*/ 528074 w 580231"/>
              <a:gd name="T3" fmla="*/ 0 h 469900"/>
              <a:gd name="T4" fmla="*/ 528074 w 580231"/>
              <a:gd name="T5" fmla="*/ 261771 h 469900"/>
              <a:gd name="T6" fmla="*/ 652064 w 580231"/>
              <a:gd name="T7" fmla="*/ 436923 h 469900"/>
              <a:gd name="T8" fmla="*/ 528074 w 580231"/>
              <a:gd name="T9" fmla="*/ 612075 h 469900"/>
              <a:gd name="T10" fmla="*/ 528074 w 580231"/>
              <a:gd name="T11" fmla="*/ 873845 h 469900"/>
              <a:gd name="T12" fmla="*/ 0 w 580231"/>
              <a:gd name="T13" fmla="*/ 873845 h 469900"/>
              <a:gd name="T14" fmla="*/ 0 60000 65536"/>
              <a:gd name="T15" fmla="*/ 0 60000 65536"/>
              <a:gd name="T16" fmla="*/ 0 60000 65536"/>
              <a:gd name="T17" fmla="*/ 0 60000 65536"/>
              <a:gd name="T18" fmla="*/ 0 60000 65536"/>
              <a:gd name="T19" fmla="*/ 0 60000 65536"/>
              <a:gd name="T20" fmla="*/ 0 60000 65536"/>
              <a:gd name="T21" fmla="*/ 0 w 580231"/>
              <a:gd name="T22" fmla="*/ 0 h 469900"/>
              <a:gd name="T23" fmla="*/ 580231 w 580231"/>
              <a:gd name="T24" fmla="*/ 469900 h 4699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0231" h="469900">
                <a:moveTo>
                  <a:pt x="0" y="0"/>
                </a:moveTo>
                <a:lnTo>
                  <a:pt x="469900" y="0"/>
                </a:lnTo>
                <a:lnTo>
                  <a:pt x="469900" y="140764"/>
                </a:lnTo>
                <a:lnTo>
                  <a:pt x="580231" y="234950"/>
                </a:lnTo>
                <a:lnTo>
                  <a:pt x="469900" y="329136"/>
                </a:lnTo>
                <a:lnTo>
                  <a:pt x="469900" y="469900"/>
                </a:lnTo>
                <a:lnTo>
                  <a:pt x="0" y="469900"/>
                </a:lnTo>
                <a:lnTo>
                  <a:pt x="0" y="0"/>
                </a:lnTo>
                <a:close/>
              </a:path>
            </a:pathLst>
          </a:custGeom>
          <a:solidFill>
            <a:schemeClr val="accent1"/>
          </a:solidFill>
          <a:ln w="3175">
            <a:noFill/>
            <a:bevel/>
            <a:headEnd/>
            <a:tailEnd/>
          </a:ln>
        </p:spPr>
        <p:txBody>
          <a:bodyPr lIns="108000" tIns="0" rIns="0" bIns="54000" anchor="ctr"/>
          <a:lstStyle/>
          <a:p>
            <a:pPr algn="ctr" eaLnBrk="1" hangingPunct="1">
              <a:buFont typeface="Arial" pitchFamily="34" charset="0"/>
              <a:buNone/>
            </a:pPr>
            <a:r>
              <a:rPr lang="en-US" altLang="zh-CN" sz="2700" dirty="0">
                <a:solidFill>
                  <a:srgbClr val="FFFFFF"/>
                </a:solidFill>
                <a:latin typeface="Impact" pitchFamily="34" charset="0"/>
                <a:ea typeface="幼圆" pitchFamily="49" charset="-122"/>
                <a:sym typeface="Impact" pitchFamily="34" charset="0"/>
              </a:rPr>
              <a:t>3</a:t>
            </a:r>
            <a:endParaRPr lang="zh-CN" altLang="en-US" sz="2700" dirty="0">
              <a:solidFill>
                <a:srgbClr val="FFFFFF"/>
              </a:solidFill>
              <a:latin typeface="Impact" pitchFamily="34" charset="0"/>
              <a:ea typeface="幼圆" pitchFamily="49" charset="-122"/>
              <a:sym typeface="Impact" pitchFamily="34" charset="0"/>
            </a:endParaRPr>
          </a:p>
        </p:txBody>
      </p:sp>
      <p:sp>
        <p:nvSpPr>
          <p:cNvPr id="3084" name="矩形 1"/>
          <p:cNvSpPr>
            <a:spLocks noChangeArrowheads="1"/>
          </p:cNvSpPr>
          <p:nvPr/>
        </p:nvSpPr>
        <p:spPr bwMode="auto">
          <a:xfrm>
            <a:off x="4925721" y="3984498"/>
            <a:ext cx="1986539" cy="460254"/>
          </a:xfrm>
          <a:prstGeom prst="rect">
            <a:avLst/>
          </a:prstGeom>
          <a:noFill/>
          <a:ln w="9525">
            <a:noFill/>
            <a:miter lim="800000"/>
            <a:headEnd/>
            <a:tailEnd/>
          </a:ln>
        </p:spPr>
        <p:txBody>
          <a:bodyPr wrap="square" lIns="68580" tIns="34290" rIns="68580" bIns="34290">
            <a:spAutoFit/>
          </a:bodyPr>
          <a:lstStyle/>
          <a:p>
            <a:pPr eaLnBrk="1" hangingPunct="1">
              <a:lnSpc>
                <a:spcPct val="150000"/>
              </a:lnSpc>
              <a:buFont typeface="Arial" pitchFamily="34" charset="0"/>
              <a:buNone/>
            </a:pPr>
            <a:r>
              <a:rPr lang="zh-CN" altLang="en-US" sz="900" dirty="0">
                <a:solidFill>
                  <a:schemeClr val="tx1">
                    <a:lumMod val="50000"/>
                    <a:lumOff val="50000"/>
                  </a:schemeClr>
                </a:solidFill>
                <a:latin typeface="微软雅黑" pitchFamily="34" charset="-122"/>
                <a:ea typeface="微软雅黑" pitchFamily="34" charset="-122"/>
                <a:sym typeface="微软雅黑" pitchFamily="34" charset="-122"/>
              </a:rPr>
              <a:t>这里输入简单的文字概述这里输入简单的文字概述</a:t>
            </a:r>
            <a:endParaRPr lang="en-US" altLang="en-US"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3085" name="TextBox 4"/>
          <p:cNvSpPr>
            <a:spLocks noChangeArrowheads="1"/>
          </p:cNvSpPr>
          <p:nvPr/>
        </p:nvSpPr>
        <p:spPr bwMode="auto">
          <a:xfrm>
            <a:off x="4848224" y="3543569"/>
            <a:ext cx="1667991" cy="484748"/>
          </a:xfrm>
          <a:prstGeom prst="rect">
            <a:avLst/>
          </a:prstGeom>
          <a:noFill/>
          <a:ln w="9525">
            <a:noFill/>
            <a:bevel/>
            <a:headEnd/>
            <a:tailEnd/>
          </a:ln>
        </p:spPr>
        <p:txBody>
          <a:bodyPr wrap="square" lIns="68580" tIns="34290" rIns="68580" bIns="34290">
            <a:spAutoFit/>
          </a:bodyPr>
          <a:lstStyle/>
          <a:p>
            <a:pPr algn="ctr" eaLnBrk="1" hangingPunct="1">
              <a:lnSpc>
                <a:spcPct val="150000"/>
              </a:lnSpc>
              <a:buFont typeface="Arial" pitchFamily="34" charset="0"/>
              <a:buNone/>
            </a:pPr>
            <a:r>
              <a:rPr lang="zh-CN" altLang="en-US" b="1" dirty="0">
                <a:solidFill>
                  <a:schemeClr val="accent2"/>
                </a:solidFill>
                <a:latin typeface="Franklin Gothic Book" pitchFamily="34" charset="0"/>
                <a:ea typeface="微软雅黑" pitchFamily="34" charset="-122"/>
                <a:sym typeface="Franklin Gothic Book" pitchFamily="34" charset="0"/>
              </a:rPr>
              <a:t>点击添加标题</a:t>
            </a:r>
            <a:endParaRPr lang="en-US" altLang="en-US" b="1" dirty="0">
              <a:solidFill>
                <a:schemeClr val="accent2"/>
              </a:solidFill>
              <a:latin typeface="Franklin Gothic Book" pitchFamily="34" charset="0"/>
              <a:ea typeface="微软雅黑" pitchFamily="34" charset="-122"/>
              <a:sym typeface="Franklin Gothic Book" pitchFamily="34" charset="0"/>
            </a:endParaRPr>
          </a:p>
        </p:txBody>
      </p:sp>
      <p:sp>
        <p:nvSpPr>
          <p:cNvPr id="3086" name="矩形 34"/>
          <p:cNvSpPr>
            <a:spLocks noChangeArrowheads="1"/>
          </p:cNvSpPr>
          <p:nvPr/>
        </p:nvSpPr>
        <p:spPr bwMode="auto">
          <a:xfrm>
            <a:off x="5137935" y="2455656"/>
            <a:ext cx="2134365" cy="460254"/>
          </a:xfrm>
          <a:prstGeom prst="rect">
            <a:avLst/>
          </a:prstGeom>
          <a:noFill/>
          <a:ln w="9525">
            <a:noFill/>
            <a:miter lim="800000"/>
            <a:headEnd/>
            <a:tailEnd/>
          </a:ln>
        </p:spPr>
        <p:txBody>
          <a:bodyPr wrap="square" lIns="68580" tIns="34290" rIns="68580" bIns="34290">
            <a:spAutoFit/>
          </a:bodyPr>
          <a:lstStyle/>
          <a:p>
            <a:pPr eaLnBrk="1" hangingPunct="1">
              <a:lnSpc>
                <a:spcPct val="150000"/>
              </a:lnSpc>
              <a:buFont typeface="Arial" pitchFamily="34" charset="0"/>
              <a:buNone/>
            </a:pPr>
            <a:r>
              <a:rPr lang="zh-CN" altLang="en-US" sz="900" dirty="0">
                <a:solidFill>
                  <a:schemeClr val="tx1">
                    <a:lumMod val="50000"/>
                    <a:lumOff val="50000"/>
                  </a:schemeClr>
                </a:solidFill>
                <a:latin typeface="微软雅黑" pitchFamily="34" charset="-122"/>
                <a:ea typeface="微软雅黑" pitchFamily="34" charset="-122"/>
                <a:sym typeface="微软雅黑" pitchFamily="34" charset="-122"/>
              </a:rPr>
              <a:t>这里输入简单的文字概述这里输入简单的文字概述</a:t>
            </a:r>
            <a:endParaRPr lang="en-US" altLang="en-US"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3087" name="TextBox 4"/>
          <p:cNvSpPr>
            <a:spLocks noChangeArrowheads="1"/>
          </p:cNvSpPr>
          <p:nvPr/>
        </p:nvSpPr>
        <p:spPr bwMode="auto">
          <a:xfrm>
            <a:off x="4848224" y="2032484"/>
            <a:ext cx="2064035" cy="484748"/>
          </a:xfrm>
          <a:prstGeom prst="rect">
            <a:avLst/>
          </a:prstGeom>
          <a:noFill/>
          <a:ln w="9525">
            <a:noFill/>
            <a:bevel/>
            <a:headEnd/>
            <a:tailEnd/>
          </a:ln>
        </p:spPr>
        <p:txBody>
          <a:bodyPr wrap="square" lIns="68580" tIns="34290" rIns="68580" bIns="34290">
            <a:spAutoFit/>
          </a:bodyPr>
          <a:lstStyle/>
          <a:p>
            <a:pPr algn="ctr" eaLnBrk="1" hangingPunct="1">
              <a:lnSpc>
                <a:spcPct val="150000"/>
              </a:lnSpc>
              <a:buFont typeface="Arial" pitchFamily="34" charset="0"/>
              <a:buNone/>
            </a:pPr>
            <a:r>
              <a:rPr lang="zh-CN" altLang="en-US" b="1" dirty="0">
                <a:solidFill>
                  <a:schemeClr val="accent2"/>
                </a:solidFill>
                <a:latin typeface="Franklin Gothic Book" pitchFamily="34" charset="0"/>
                <a:ea typeface="微软雅黑" pitchFamily="34" charset="-122"/>
                <a:sym typeface="Franklin Gothic Book" pitchFamily="34" charset="0"/>
              </a:rPr>
              <a:t>点击添加标题</a:t>
            </a:r>
            <a:endParaRPr lang="en-US" altLang="en-US" b="1" dirty="0">
              <a:solidFill>
                <a:schemeClr val="accent2"/>
              </a:solidFill>
              <a:latin typeface="Franklin Gothic Book" pitchFamily="34" charset="0"/>
              <a:ea typeface="微软雅黑" pitchFamily="34" charset="-122"/>
              <a:sym typeface="Franklin Gothic Book" pitchFamily="34" charset="0"/>
            </a:endParaRPr>
          </a:p>
        </p:txBody>
      </p:sp>
      <p:sp>
        <p:nvSpPr>
          <p:cNvPr id="3090" name="矩形 38"/>
          <p:cNvSpPr>
            <a:spLocks noChangeArrowheads="1"/>
          </p:cNvSpPr>
          <p:nvPr/>
        </p:nvSpPr>
        <p:spPr bwMode="auto">
          <a:xfrm>
            <a:off x="2159732" y="1548588"/>
            <a:ext cx="1969356" cy="484748"/>
          </a:xfrm>
          <a:prstGeom prst="rect">
            <a:avLst/>
          </a:prstGeom>
          <a:noFill/>
          <a:ln w="9525">
            <a:noFill/>
            <a:miter lim="800000"/>
            <a:headEnd/>
            <a:tailEnd/>
          </a:ln>
        </p:spPr>
        <p:txBody>
          <a:bodyPr wrap="square" lIns="68580" tIns="34290" rIns="68580" bIns="34290">
            <a:spAutoFit/>
          </a:bodyPr>
          <a:lstStyle/>
          <a:p>
            <a:pPr algn="r" eaLnBrk="1" hangingPunct="1">
              <a:lnSpc>
                <a:spcPct val="150000"/>
              </a:lnSpc>
              <a:buFont typeface="Arial" pitchFamily="34" charset="0"/>
              <a:buNone/>
            </a:pPr>
            <a:r>
              <a:rPr lang="zh-CN" altLang="en-US" sz="900" dirty="0">
                <a:solidFill>
                  <a:schemeClr val="tx1">
                    <a:lumMod val="50000"/>
                    <a:lumOff val="50000"/>
                  </a:schemeClr>
                </a:solidFill>
                <a:latin typeface="微软雅黑" pitchFamily="34" charset="-122"/>
                <a:ea typeface="微软雅黑" pitchFamily="34" charset="-122"/>
                <a:sym typeface="微软雅黑" pitchFamily="34" charset="-122"/>
              </a:rPr>
              <a:t>这里输入简单的文字概述这里输入简单的文字概述</a:t>
            </a:r>
            <a:endParaRPr lang="en-US" altLang="en-US"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3091" name="TextBox 4"/>
          <p:cNvSpPr>
            <a:spLocks noChangeArrowheads="1"/>
          </p:cNvSpPr>
          <p:nvPr/>
        </p:nvSpPr>
        <p:spPr bwMode="auto">
          <a:xfrm>
            <a:off x="2483769" y="1204392"/>
            <a:ext cx="1683420" cy="484748"/>
          </a:xfrm>
          <a:prstGeom prst="rect">
            <a:avLst/>
          </a:prstGeom>
          <a:noFill/>
          <a:ln w="9525">
            <a:noFill/>
            <a:bevel/>
            <a:headEnd/>
            <a:tailEnd/>
          </a:ln>
        </p:spPr>
        <p:txBody>
          <a:bodyPr wrap="square" lIns="68580" tIns="34290" rIns="68580" bIns="34290">
            <a:spAutoFit/>
          </a:bodyPr>
          <a:lstStyle/>
          <a:p>
            <a:pPr algn="ctr" eaLnBrk="1" hangingPunct="1">
              <a:lnSpc>
                <a:spcPct val="150000"/>
              </a:lnSpc>
              <a:buFont typeface="Arial" pitchFamily="34" charset="0"/>
              <a:buNone/>
            </a:pPr>
            <a:r>
              <a:rPr lang="zh-CN" altLang="en-US" b="1" dirty="0">
                <a:solidFill>
                  <a:schemeClr val="accent1"/>
                </a:solidFill>
                <a:latin typeface="Franklin Gothic Book" pitchFamily="34" charset="0"/>
                <a:ea typeface="微软雅黑" pitchFamily="34" charset="-122"/>
                <a:sym typeface="Franklin Gothic Book" pitchFamily="34" charset="0"/>
              </a:rPr>
              <a:t>点击添加标题</a:t>
            </a:r>
            <a:endParaRPr lang="en-US" altLang="en-US" b="1" dirty="0">
              <a:solidFill>
                <a:schemeClr val="accent1"/>
              </a:solidFill>
              <a:latin typeface="Franklin Gothic Book" pitchFamily="34" charset="0"/>
              <a:ea typeface="微软雅黑" pitchFamily="34" charset="-122"/>
              <a:sym typeface="Franklin Gothic Book" pitchFamily="34" charset="0"/>
            </a:endParaRPr>
          </a:p>
        </p:txBody>
      </p:sp>
      <p:sp>
        <p:nvSpPr>
          <p:cNvPr id="3092" name="矩形 40"/>
          <p:cNvSpPr>
            <a:spLocks noChangeArrowheads="1"/>
          </p:cNvSpPr>
          <p:nvPr/>
        </p:nvSpPr>
        <p:spPr bwMode="auto">
          <a:xfrm>
            <a:off x="2038576" y="3228414"/>
            <a:ext cx="2018504" cy="460254"/>
          </a:xfrm>
          <a:prstGeom prst="rect">
            <a:avLst/>
          </a:prstGeom>
          <a:noFill/>
          <a:ln w="9525">
            <a:noFill/>
            <a:miter lim="800000"/>
            <a:headEnd/>
            <a:tailEnd/>
          </a:ln>
        </p:spPr>
        <p:txBody>
          <a:bodyPr wrap="square" lIns="68580" tIns="34290" rIns="68580" bIns="34290">
            <a:spAutoFit/>
          </a:bodyPr>
          <a:lstStyle/>
          <a:p>
            <a:pPr algn="r" eaLnBrk="1" hangingPunct="1">
              <a:lnSpc>
                <a:spcPct val="150000"/>
              </a:lnSpc>
              <a:buFont typeface="Arial" pitchFamily="34" charset="0"/>
              <a:buNone/>
            </a:pPr>
            <a:r>
              <a:rPr lang="zh-CN" altLang="en-US" sz="900" dirty="0">
                <a:solidFill>
                  <a:schemeClr val="tx1">
                    <a:lumMod val="50000"/>
                    <a:lumOff val="50000"/>
                  </a:schemeClr>
                </a:solidFill>
                <a:latin typeface="微软雅黑" pitchFamily="34" charset="-122"/>
                <a:ea typeface="微软雅黑" pitchFamily="34" charset="-122"/>
                <a:sym typeface="微软雅黑" pitchFamily="34" charset="-122"/>
              </a:rPr>
              <a:t>这里输入简单的文字概述这里输入简单的文字概述</a:t>
            </a:r>
            <a:endParaRPr lang="en-US" altLang="en-US"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3093" name="TextBox 4"/>
          <p:cNvSpPr>
            <a:spLocks noChangeArrowheads="1"/>
          </p:cNvSpPr>
          <p:nvPr/>
        </p:nvSpPr>
        <p:spPr bwMode="auto">
          <a:xfrm>
            <a:off x="2339753" y="2792336"/>
            <a:ext cx="1719424" cy="484748"/>
          </a:xfrm>
          <a:prstGeom prst="rect">
            <a:avLst/>
          </a:prstGeom>
          <a:noFill/>
          <a:ln w="9525">
            <a:noFill/>
            <a:bevel/>
            <a:headEnd/>
            <a:tailEnd/>
          </a:ln>
        </p:spPr>
        <p:txBody>
          <a:bodyPr wrap="square" lIns="68580" tIns="34290" rIns="68580" bIns="34290">
            <a:spAutoFit/>
          </a:bodyPr>
          <a:lstStyle/>
          <a:p>
            <a:pPr algn="ctr" eaLnBrk="1" hangingPunct="1">
              <a:lnSpc>
                <a:spcPct val="150000"/>
              </a:lnSpc>
              <a:buFont typeface="Arial" pitchFamily="34" charset="0"/>
              <a:buNone/>
            </a:pPr>
            <a:r>
              <a:rPr lang="zh-CN" altLang="en-US" b="1" dirty="0">
                <a:solidFill>
                  <a:schemeClr val="accent1"/>
                </a:solidFill>
                <a:latin typeface="Franklin Gothic Book" pitchFamily="34" charset="0"/>
                <a:ea typeface="微软雅黑" pitchFamily="34" charset="-122"/>
                <a:sym typeface="Franklin Gothic Book" pitchFamily="34" charset="0"/>
              </a:rPr>
              <a:t>点击添加标题</a:t>
            </a:r>
            <a:endParaRPr lang="en-US" altLang="en-US" b="1" dirty="0">
              <a:solidFill>
                <a:schemeClr val="accent1"/>
              </a:solidFill>
              <a:latin typeface="Franklin Gothic Book" pitchFamily="34" charset="0"/>
              <a:ea typeface="微软雅黑" pitchFamily="34" charset="-122"/>
              <a:sym typeface="Franklin Gothic Book" pitchFamily="34" charset="0"/>
            </a:endParaRPr>
          </a:p>
        </p:txBody>
      </p:sp>
    </p:spTree>
    <p:extLst>
      <p:ext uri="{BB962C8B-B14F-4D97-AF65-F5344CB8AC3E}">
        <p14:creationId xmlns:p14="http://schemas.microsoft.com/office/powerpoint/2010/main" val="4160548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3076"/>
                                        </p:tgtEl>
                                        <p:attrNameLst>
                                          <p:attrName>style.visibility</p:attrName>
                                        </p:attrNameLst>
                                      </p:cBhvr>
                                      <p:to>
                                        <p:strVal val="visible"/>
                                      </p:to>
                                    </p:set>
                                    <p:animEffect transition="in" filter="fade">
                                      <p:cBhvr>
                                        <p:cTn id="7" dur="1000"/>
                                        <p:tgtEl>
                                          <p:spTgt spid="3076"/>
                                        </p:tgtEl>
                                      </p:cBhvr>
                                    </p:animEffect>
                                    <p:anim calcmode="lin" valueType="num">
                                      <p:cBhvr>
                                        <p:cTn id="8" dur="1000" fill="hold"/>
                                        <p:tgtEl>
                                          <p:spTgt spid="3076"/>
                                        </p:tgtEl>
                                        <p:attrNameLst>
                                          <p:attrName>ppt_x</p:attrName>
                                        </p:attrNameLst>
                                      </p:cBhvr>
                                      <p:tavLst>
                                        <p:tav tm="0">
                                          <p:val>
                                            <p:strVal val="#ppt_x-.1"/>
                                          </p:val>
                                        </p:tav>
                                        <p:tav tm="100000">
                                          <p:val>
                                            <p:strVal val="#ppt_x"/>
                                          </p:val>
                                        </p:tav>
                                      </p:tavLst>
                                    </p:anim>
                                    <p:anim calcmode="lin" valueType="num">
                                      <p:cBhvr>
                                        <p:cTn id="9" dur="1000" fill="hold"/>
                                        <p:tgtEl>
                                          <p:spTgt spid="3076"/>
                                        </p:tgtEl>
                                        <p:attrNameLst>
                                          <p:attrName>ppt_y</p:attrName>
                                        </p:attrNameLst>
                                      </p:cBhvr>
                                      <p:tavLst>
                                        <p:tav tm="0">
                                          <p:val>
                                            <p:strVal val="#ppt_y"/>
                                          </p:val>
                                        </p:tav>
                                        <p:tav tm="100000">
                                          <p:val>
                                            <p:strVal val="#ppt_y"/>
                                          </p:val>
                                        </p:tav>
                                      </p:tavLst>
                                    </p:anim>
                                  </p:childTnLst>
                                </p:cTn>
                              </p:par>
                            </p:childTnLst>
                          </p:cTn>
                        </p:par>
                        <p:par>
                          <p:cTn id="10" fill="hold">
                            <p:stCondLst>
                              <p:cond delay="1100"/>
                            </p:stCondLst>
                            <p:childTnLst>
                              <p:par>
                                <p:cTn id="11" presetID="2" presetClass="entr" presetSubtype="2" fill="hold" grpId="0" nodeType="afterEffect">
                                  <p:stCondLst>
                                    <p:cond delay="0"/>
                                  </p:stCondLst>
                                  <p:childTnLst>
                                    <p:set>
                                      <p:cBhvr>
                                        <p:cTn id="12" dur="1" fill="hold">
                                          <p:stCondLst>
                                            <p:cond delay="0"/>
                                          </p:stCondLst>
                                        </p:cTn>
                                        <p:tgtEl>
                                          <p:spTgt spid="3079"/>
                                        </p:tgtEl>
                                        <p:attrNameLst>
                                          <p:attrName>style.visibility</p:attrName>
                                        </p:attrNameLst>
                                      </p:cBhvr>
                                      <p:to>
                                        <p:strVal val="visible"/>
                                      </p:to>
                                    </p:set>
                                    <p:anim calcmode="lin" valueType="num">
                                      <p:cBhvr additive="base">
                                        <p:cTn id="13" dur="500" fill="hold"/>
                                        <p:tgtEl>
                                          <p:spTgt spid="3079"/>
                                        </p:tgtEl>
                                        <p:attrNameLst>
                                          <p:attrName>ppt_x</p:attrName>
                                        </p:attrNameLst>
                                      </p:cBhvr>
                                      <p:tavLst>
                                        <p:tav tm="0">
                                          <p:val>
                                            <p:strVal val="1+#ppt_w/2"/>
                                          </p:val>
                                        </p:tav>
                                        <p:tav tm="100000">
                                          <p:val>
                                            <p:strVal val="#ppt_x"/>
                                          </p:val>
                                        </p:tav>
                                      </p:tavLst>
                                    </p:anim>
                                    <p:anim calcmode="lin" valueType="num">
                                      <p:cBhvr additive="base">
                                        <p:cTn id="14" dur="500" fill="hold"/>
                                        <p:tgtEl>
                                          <p:spTgt spid="3079"/>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078"/>
                                        </p:tgtEl>
                                        <p:attrNameLst>
                                          <p:attrName>style.visibility</p:attrName>
                                        </p:attrNameLst>
                                      </p:cBhvr>
                                      <p:to>
                                        <p:strVal val="visible"/>
                                      </p:to>
                                    </p:set>
                                    <p:anim calcmode="lin" valueType="num">
                                      <p:cBhvr additive="base">
                                        <p:cTn id="17" dur="500" fill="hold"/>
                                        <p:tgtEl>
                                          <p:spTgt spid="3078"/>
                                        </p:tgtEl>
                                        <p:attrNameLst>
                                          <p:attrName>ppt_x</p:attrName>
                                        </p:attrNameLst>
                                      </p:cBhvr>
                                      <p:tavLst>
                                        <p:tav tm="0">
                                          <p:val>
                                            <p:strVal val="0-#ppt_w/2"/>
                                          </p:val>
                                        </p:tav>
                                        <p:tav tm="100000">
                                          <p:val>
                                            <p:strVal val="#ppt_x"/>
                                          </p:val>
                                        </p:tav>
                                      </p:tavLst>
                                    </p:anim>
                                    <p:anim calcmode="lin" valueType="num">
                                      <p:cBhvr additive="base">
                                        <p:cTn id="18" dur="500" fill="hold"/>
                                        <p:tgtEl>
                                          <p:spTgt spid="3078"/>
                                        </p:tgtEl>
                                        <p:attrNameLst>
                                          <p:attrName>ppt_y</p:attrName>
                                        </p:attrNameLst>
                                      </p:cBhvr>
                                      <p:tavLst>
                                        <p:tav tm="0">
                                          <p:val>
                                            <p:strVal val="#ppt_y"/>
                                          </p:val>
                                        </p:tav>
                                        <p:tav tm="100000">
                                          <p:val>
                                            <p:strVal val="#ppt_y"/>
                                          </p:val>
                                        </p:tav>
                                      </p:tavLst>
                                    </p:anim>
                                  </p:childTnLst>
                                </p:cTn>
                              </p:par>
                            </p:childTnLst>
                          </p:cTn>
                        </p:par>
                        <p:par>
                          <p:cTn id="19" fill="hold">
                            <p:stCondLst>
                              <p:cond delay="1600"/>
                            </p:stCondLst>
                            <p:childTnLst>
                              <p:par>
                                <p:cTn id="20" presetID="2" presetClass="entr" presetSubtype="2" fill="hold" grpId="0" nodeType="afterEffect">
                                  <p:stCondLst>
                                    <p:cond delay="0"/>
                                  </p:stCondLst>
                                  <p:childTnLst>
                                    <p:set>
                                      <p:cBhvr>
                                        <p:cTn id="21" dur="1" fill="hold">
                                          <p:stCondLst>
                                            <p:cond delay="0"/>
                                          </p:stCondLst>
                                        </p:cTn>
                                        <p:tgtEl>
                                          <p:spTgt spid="3081"/>
                                        </p:tgtEl>
                                        <p:attrNameLst>
                                          <p:attrName>style.visibility</p:attrName>
                                        </p:attrNameLst>
                                      </p:cBhvr>
                                      <p:to>
                                        <p:strVal val="visible"/>
                                      </p:to>
                                    </p:set>
                                    <p:anim calcmode="lin" valueType="num">
                                      <p:cBhvr additive="base">
                                        <p:cTn id="22" dur="500" fill="hold"/>
                                        <p:tgtEl>
                                          <p:spTgt spid="3081"/>
                                        </p:tgtEl>
                                        <p:attrNameLst>
                                          <p:attrName>ppt_x</p:attrName>
                                        </p:attrNameLst>
                                      </p:cBhvr>
                                      <p:tavLst>
                                        <p:tav tm="0">
                                          <p:val>
                                            <p:strVal val="1+#ppt_w/2"/>
                                          </p:val>
                                        </p:tav>
                                        <p:tav tm="100000">
                                          <p:val>
                                            <p:strVal val="#ppt_x"/>
                                          </p:val>
                                        </p:tav>
                                      </p:tavLst>
                                    </p:anim>
                                    <p:anim calcmode="lin" valueType="num">
                                      <p:cBhvr additive="base">
                                        <p:cTn id="23" dur="500" fill="hold"/>
                                        <p:tgtEl>
                                          <p:spTgt spid="308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3080"/>
                                        </p:tgtEl>
                                        <p:attrNameLst>
                                          <p:attrName>style.visibility</p:attrName>
                                        </p:attrNameLst>
                                      </p:cBhvr>
                                      <p:to>
                                        <p:strVal val="visible"/>
                                      </p:to>
                                    </p:set>
                                    <p:anim calcmode="lin" valueType="num">
                                      <p:cBhvr additive="base">
                                        <p:cTn id="26" dur="500" fill="hold"/>
                                        <p:tgtEl>
                                          <p:spTgt spid="3080"/>
                                        </p:tgtEl>
                                        <p:attrNameLst>
                                          <p:attrName>ppt_x</p:attrName>
                                        </p:attrNameLst>
                                      </p:cBhvr>
                                      <p:tavLst>
                                        <p:tav tm="0">
                                          <p:val>
                                            <p:strVal val="0-#ppt_w/2"/>
                                          </p:val>
                                        </p:tav>
                                        <p:tav tm="100000">
                                          <p:val>
                                            <p:strVal val="#ppt_x"/>
                                          </p:val>
                                        </p:tav>
                                      </p:tavLst>
                                    </p:anim>
                                    <p:anim calcmode="lin" valueType="num">
                                      <p:cBhvr additive="base">
                                        <p:cTn id="27" dur="500" fill="hold"/>
                                        <p:tgtEl>
                                          <p:spTgt spid="3080"/>
                                        </p:tgtEl>
                                        <p:attrNameLst>
                                          <p:attrName>ppt_y</p:attrName>
                                        </p:attrNameLst>
                                      </p:cBhvr>
                                      <p:tavLst>
                                        <p:tav tm="0">
                                          <p:val>
                                            <p:strVal val="#ppt_y"/>
                                          </p:val>
                                        </p:tav>
                                        <p:tav tm="100000">
                                          <p:val>
                                            <p:strVal val="#ppt_y"/>
                                          </p:val>
                                        </p:tav>
                                      </p:tavLst>
                                    </p:anim>
                                  </p:childTnLst>
                                </p:cTn>
                              </p:par>
                            </p:childTnLst>
                          </p:cTn>
                        </p:par>
                        <p:par>
                          <p:cTn id="28" fill="hold">
                            <p:stCondLst>
                              <p:cond delay="2100"/>
                            </p:stCondLst>
                            <p:childTnLst>
                              <p:par>
                                <p:cTn id="29" presetID="2" presetClass="entr" presetSubtype="8" fill="hold" grpId="0" nodeType="afterEffect">
                                  <p:stCondLst>
                                    <p:cond delay="0"/>
                                  </p:stCondLst>
                                  <p:childTnLst>
                                    <p:set>
                                      <p:cBhvr>
                                        <p:cTn id="30" dur="1" fill="hold">
                                          <p:stCondLst>
                                            <p:cond delay="0"/>
                                          </p:stCondLst>
                                        </p:cTn>
                                        <p:tgtEl>
                                          <p:spTgt spid="3091"/>
                                        </p:tgtEl>
                                        <p:attrNameLst>
                                          <p:attrName>style.visibility</p:attrName>
                                        </p:attrNameLst>
                                      </p:cBhvr>
                                      <p:to>
                                        <p:strVal val="visible"/>
                                      </p:to>
                                    </p:set>
                                    <p:anim calcmode="lin" valueType="num">
                                      <p:cBhvr additive="base">
                                        <p:cTn id="31" dur="500" fill="hold"/>
                                        <p:tgtEl>
                                          <p:spTgt spid="3091"/>
                                        </p:tgtEl>
                                        <p:attrNameLst>
                                          <p:attrName>ppt_x</p:attrName>
                                        </p:attrNameLst>
                                      </p:cBhvr>
                                      <p:tavLst>
                                        <p:tav tm="0">
                                          <p:val>
                                            <p:strVal val="0-#ppt_w/2"/>
                                          </p:val>
                                        </p:tav>
                                        <p:tav tm="100000">
                                          <p:val>
                                            <p:strVal val="#ppt_x"/>
                                          </p:val>
                                        </p:tav>
                                      </p:tavLst>
                                    </p:anim>
                                    <p:anim calcmode="lin" valueType="num">
                                      <p:cBhvr additive="base">
                                        <p:cTn id="32" dur="500" fill="hold"/>
                                        <p:tgtEl>
                                          <p:spTgt spid="309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090"/>
                                        </p:tgtEl>
                                        <p:attrNameLst>
                                          <p:attrName>style.visibility</p:attrName>
                                        </p:attrNameLst>
                                      </p:cBhvr>
                                      <p:to>
                                        <p:strVal val="visible"/>
                                      </p:to>
                                    </p:set>
                                    <p:anim calcmode="lin" valueType="num">
                                      <p:cBhvr additive="base">
                                        <p:cTn id="35" dur="500" fill="hold"/>
                                        <p:tgtEl>
                                          <p:spTgt spid="3090"/>
                                        </p:tgtEl>
                                        <p:attrNameLst>
                                          <p:attrName>ppt_x</p:attrName>
                                        </p:attrNameLst>
                                      </p:cBhvr>
                                      <p:tavLst>
                                        <p:tav tm="0">
                                          <p:val>
                                            <p:strVal val="0-#ppt_w/2"/>
                                          </p:val>
                                        </p:tav>
                                        <p:tav tm="100000">
                                          <p:val>
                                            <p:strVal val="#ppt_x"/>
                                          </p:val>
                                        </p:tav>
                                      </p:tavLst>
                                    </p:anim>
                                    <p:anim calcmode="lin" valueType="num">
                                      <p:cBhvr additive="base">
                                        <p:cTn id="36" dur="500" fill="hold"/>
                                        <p:tgtEl>
                                          <p:spTgt spid="3090"/>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087"/>
                                        </p:tgtEl>
                                        <p:attrNameLst>
                                          <p:attrName>style.visibility</p:attrName>
                                        </p:attrNameLst>
                                      </p:cBhvr>
                                      <p:to>
                                        <p:strVal val="visible"/>
                                      </p:to>
                                    </p:set>
                                    <p:anim calcmode="lin" valueType="num">
                                      <p:cBhvr additive="base">
                                        <p:cTn id="39" dur="500" fill="hold"/>
                                        <p:tgtEl>
                                          <p:spTgt spid="3087"/>
                                        </p:tgtEl>
                                        <p:attrNameLst>
                                          <p:attrName>ppt_x</p:attrName>
                                        </p:attrNameLst>
                                      </p:cBhvr>
                                      <p:tavLst>
                                        <p:tav tm="0">
                                          <p:val>
                                            <p:strVal val="1+#ppt_w/2"/>
                                          </p:val>
                                        </p:tav>
                                        <p:tav tm="100000">
                                          <p:val>
                                            <p:strVal val="#ppt_x"/>
                                          </p:val>
                                        </p:tav>
                                      </p:tavLst>
                                    </p:anim>
                                    <p:anim calcmode="lin" valueType="num">
                                      <p:cBhvr additive="base">
                                        <p:cTn id="40" dur="500" fill="hold"/>
                                        <p:tgtEl>
                                          <p:spTgt spid="3087"/>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086"/>
                                        </p:tgtEl>
                                        <p:attrNameLst>
                                          <p:attrName>style.visibility</p:attrName>
                                        </p:attrNameLst>
                                      </p:cBhvr>
                                      <p:to>
                                        <p:strVal val="visible"/>
                                      </p:to>
                                    </p:set>
                                    <p:anim calcmode="lin" valueType="num">
                                      <p:cBhvr additive="base">
                                        <p:cTn id="43" dur="500" fill="hold"/>
                                        <p:tgtEl>
                                          <p:spTgt spid="3086"/>
                                        </p:tgtEl>
                                        <p:attrNameLst>
                                          <p:attrName>ppt_x</p:attrName>
                                        </p:attrNameLst>
                                      </p:cBhvr>
                                      <p:tavLst>
                                        <p:tav tm="0">
                                          <p:val>
                                            <p:strVal val="1+#ppt_w/2"/>
                                          </p:val>
                                        </p:tav>
                                        <p:tav tm="100000">
                                          <p:val>
                                            <p:strVal val="#ppt_x"/>
                                          </p:val>
                                        </p:tav>
                                      </p:tavLst>
                                    </p:anim>
                                    <p:anim calcmode="lin" valueType="num">
                                      <p:cBhvr additive="base">
                                        <p:cTn id="44" dur="500" fill="hold"/>
                                        <p:tgtEl>
                                          <p:spTgt spid="3086"/>
                                        </p:tgtEl>
                                        <p:attrNameLst>
                                          <p:attrName>ppt_y</p:attrName>
                                        </p:attrNameLst>
                                      </p:cBhvr>
                                      <p:tavLst>
                                        <p:tav tm="0">
                                          <p:val>
                                            <p:strVal val="#ppt_y"/>
                                          </p:val>
                                        </p:tav>
                                        <p:tav tm="100000">
                                          <p:val>
                                            <p:strVal val="#ppt_y"/>
                                          </p:val>
                                        </p:tav>
                                      </p:tavLst>
                                    </p:anim>
                                  </p:childTnLst>
                                </p:cTn>
                              </p:par>
                            </p:childTnLst>
                          </p:cTn>
                        </p:par>
                        <p:par>
                          <p:cTn id="45" fill="hold">
                            <p:stCondLst>
                              <p:cond delay="2600"/>
                            </p:stCondLst>
                            <p:childTnLst>
                              <p:par>
                                <p:cTn id="46" presetID="2" presetClass="entr" presetSubtype="8" fill="hold" grpId="0" nodeType="afterEffect">
                                  <p:stCondLst>
                                    <p:cond delay="0"/>
                                  </p:stCondLst>
                                  <p:childTnLst>
                                    <p:set>
                                      <p:cBhvr>
                                        <p:cTn id="47" dur="1" fill="hold">
                                          <p:stCondLst>
                                            <p:cond delay="0"/>
                                          </p:stCondLst>
                                        </p:cTn>
                                        <p:tgtEl>
                                          <p:spTgt spid="3093"/>
                                        </p:tgtEl>
                                        <p:attrNameLst>
                                          <p:attrName>style.visibility</p:attrName>
                                        </p:attrNameLst>
                                      </p:cBhvr>
                                      <p:to>
                                        <p:strVal val="visible"/>
                                      </p:to>
                                    </p:set>
                                    <p:anim calcmode="lin" valueType="num">
                                      <p:cBhvr additive="base">
                                        <p:cTn id="48" dur="500" fill="hold"/>
                                        <p:tgtEl>
                                          <p:spTgt spid="3093"/>
                                        </p:tgtEl>
                                        <p:attrNameLst>
                                          <p:attrName>ppt_x</p:attrName>
                                        </p:attrNameLst>
                                      </p:cBhvr>
                                      <p:tavLst>
                                        <p:tav tm="0">
                                          <p:val>
                                            <p:strVal val="0-#ppt_w/2"/>
                                          </p:val>
                                        </p:tav>
                                        <p:tav tm="100000">
                                          <p:val>
                                            <p:strVal val="#ppt_x"/>
                                          </p:val>
                                        </p:tav>
                                      </p:tavLst>
                                    </p:anim>
                                    <p:anim calcmode="lin" valueType="num">
                                      <p:cBhvr additive="base">
                                        <p:cTn id="49" dur="500" fill="hold"/>
                                        <p:tgtEl>
                                          <p:spTgt spid="3093"/>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3092"/>
                                        </p:tgtEl>
                                        <p:attrNameLst>
                                          <p:attrName>style.visibility</p:attrName>
                                        </p:attrNameLst>
                                      </p:cBhvr>
                                      <p:to>
                                        <p:strVal val="visible"/>
                                      </p:to>
                                    </p:set>
                                    <p:anim calcmode="lin" valueType="num">
                                      <p:cBhvr additive="base">
                                        <p:cTn id="52" dur="500" fill="hold"/>
                                        <p:tgtEl>
                                          <p:spTgt spid="3092"/>
                                        </p:tgtEl>
                                        <p:attrNameLst>
                                          <p:attrName>ppt_x</p:attrName>
                                        </p:attrNameLst>
                                      </p:cBhvr>
                                      <p:tavLst>
                                        <p:tav tm="0">
                                          <p:val>
                                            <p:strVal val="0-#ppt_w/2"/>
                                          </p:val>
                                        </p:tav>
                                        <p:tav tm="100000">
                                          <p:val>
                                            <p:strVal val="#ppt_x"/>
                                          </p:val>
                                        </p:tav>
                                      </p:tavLst>
                                    </p:anim>
                                    <p:anim calcmode="lin" valueType="num">
                                      <p:cBhvr additive="base">
                                        <p:cTn id="53" dur="500" fill="hold"/>
                                        <p:tgtEl>
                                          <p:spTgt spid="3092"/>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3085"/>
                                        </p:tgtEl>
                                        <p:attrNameLst>
                                          <p:attrName>style.visibility</p:attrName>
                                        </p:attrNameLst>
                                      </p:cBhvr>
                                      <p:to>
                                        <p:strVal val="visible"/>
                                      </p:to>
                                    </p:set>
                                    <p:anim calcmode="lin" valueType="num">
                                      <p:cBhvr additive="base">
                                        <p:cTn id="56" dur="500" fill="hold"/>
                                        <p:tgtEl>
                                          <p:spTgt spid="3085"/>
                                        </p:tgtEl>
                                        <p:attrNameLst>
                                          <p:attrName>ppt_x</p:attrName>
                                        </p:attrNameLst>
                                      </p:cBhvr>
                                      <p:tavLst>
                                        <p:tav tm="0">
                                          <p:val>
                                            <p:strVal val="1+#ppt_w/2"/>
                                          </p:val>
                                        </p:tav>
                                        <p:tav tm="100000">
                                          <p:val>
                                            <p:strVal val="#ppt_x"/>
                                          </p:val>
                                        </p:tav>
                                      </p:tavLst>
                                    </p:anim>
                                    <p:anim calcmode="lin" valueType="num">
                                      <p:cBhvr additive="base">
                                        <p:cTn id="57" dur="500" fill="hold"/>
                                        <p:tgtEl>
                                          <p:spTgt spid="3085"/>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3084"/>
                                        </p:tgtEl>
                                        <p:attrNameLst>
                                          <p:attrName>style.visibility</p:attrName>
                                        </p:attrNameLst>
                                      </p:cBhvr>
                                      <p:to>
                                        <p:strVal val="visible"/>
                                      </p:to>
                                    </p:set>
                                    <p:anim calcmode="lin" valueType="num">
                                      <p:cBhvr additive="base">
                                        <p:cTn id="60" dur="500" fill="hold"/>
                                        <p:tgtEl>
                                          <p:spTgt spid="3084"/>
                                        </p:tgtEl>
                                        <p:attrNameLst>
                                          <p:attrName>ppt_x</p:attrName>
                                        </p:attrNameLst>
                                      </p:cBhvr>
                                      <p:tavLst>
                                        <p:tav tm="0">
                                          <p:val>
                                            <p:strVal val="1+#ppt_w/2"/>
                                          </p:val>
                                        </p:tav>
                                        <p:tav tm="100000">
                                          <p:val>
                                            <p:strVal val="#ppt_x"/>
                                          </p:val>
                                        </p:tav>
                                      </p:tavLst>
                                    </p:anim>
                                    <p:anim calcmode="lin" valueType="num">
                                      <p:cBhvr additive="base">
                                        <p:cTn id="61" dur="500" fill="hold"/>
                                        <p:tgtEl>
                                          <p:spTgt spid="30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 grpId="0" animBg="1"/>
      <p:bldP spid="3078" grpId="0" animBg="1"/>
      <p:bldP spid="3079" grpId="0" animBg="1"/>
      <p:bldP spid="3080" grpId="0" animBg="1"/>
      <p:bldP spid="3081" grpId="0" animBg="1"/>
      <p:bldP spid="3084" grpId="0"/>
      <p:bldP spid="3085" grpId="0"/>
      <p:bldP spid="3086" grpId="0"/>
      <p:bldP spid="3087" grpId="0"/>
      <p:bldP spid="3090" grpId="0"/>
      <p:bldP spid="3091" grpId="0"/>
      <p:bldP spid="3092" grpId="0"/>
      <p:bldP spid="309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7"/>
          <p:cNvSpPr/>
          <p:nvPr/>
        </p:nvSpPr>
        <p:spPr bwMode="auto">
          <a:xfrm>
            <a:off x="2139951" y="1953831"/>
            <a:ext cx="925513" cy="924496"/>
          </a:xfrm>
          <a:custGeom>
            <a:avLst/>
            <a:gdLst>
              <a:gd name="T0" fmla="*/ 0 w 307"/>
              <a:gd name="T1" fmla="*/ 307 h 307"/>
              <a:gd name="T2" fmla="*/ 307 w 307"/>
              <a:gd name="T3" fmla="*/ 307 h 307"/>
              <a:gd name="T4" fmla="*/ 0 w 307"/>
              <a:gd name="T5" fmla="*/ 0 h 307"/>
              <a:gd name="T6" fmla="*/ 0 w 307"/>
              <a:gd name="T7" fmla="*/ 307 h 307"/>
            </a:gdLst>
            <a:ahLst/>
            <a:cxnLst>
              <a:cxn ang="0">
                <a:pos x="T0" y="T1"/>
              </a:cxn>
              <a:cxn ang="0">
                <a:pos x="T2" y="T3"/>
              </a:cxn>
              <a:cxn ang="0">
                <a:pos x="T4" y="T5"/>
              </a:cxn>
              <a:cxn ang="0">
                <a:pos x="T6" y="T7"/>
              </a:cxn>
            </a:cxnLst>
            <a:rect l="0" t="0" r="r" b="b"/>
            <a:pathLst>
              <a:path w="307" h="307">
                <a:moveTo>
                  <a:pt x="0" y="307"/>
                </a:moveTo>
                <a:cubicBezTo>
                  <a:pt x="307" y="307"/>
                  <a:pt x="307" y="307"/>
                  <a:pt x="307" y="307"/>
                </a:cubicBezTo>
                <a:cubicBezTo>
                  <a:pt x="301" y="140"/>
                  <a:pt x="167" y="6"/>
                  <a:pt x="0" y="0"/>
                </a:cubicBezTo>
                <a:lnTo>
                  <a:pt x="0" y="307"/>
                </a:lnTo>
                <a:close/>
              </a:path>
            </a:pathLst>
          </a:custGeom>
          <a:solidFill>
            <a:schemeClr val="accent2"/>
          </a:solidFill>
          <a:ln w="9525" cmpd="sng">
            <a:noFill/>
            <a:round/>
          </a:ln>
        </p:spPr>
        <p:txBody>
          <a:bodyPr/>
          <a:lstStyle/>
          <a:p>
            <a:endParaRPr lang="zh-CN" altLang="en-US">
              <a:solidFill>
                <a:schemeClr val="bg1">
                  <a:lumMod val="50000"/>
                </a:schemeClr>
              </a:solidFill>
            </a:endParaRPr>
          </a:p>
        </p:txBody>
      </p:sp>
      <p:sp>
        <p:nvSpPr>
          <p:cNvPr id="38" name="Freeform 8"/>
          <p:cNvSpPr/>
          <p:nvPr/>
        </p:nvSpPr>
        <p:spPr bwMode="auto">
          <a:xfrm>
            <a:off x="1155701" y="1960185"/>
            <a:ext cx="923925" cy="924496"/>
          </a:xfrm>
          <a:custGeom>
            <a:avLst/>
            <a:gdLst>
              <a:gd name="T0" fmla="*/ 307 w 307"/>
              <a:gd name="T1" fmla="*/ 307 h 307"/>
              <a:gd name="T2" fmla="*/ 307 w 307"/>
              <a:gd name="T3" fmla="*/ 0 h 307"/>
              <a:gd name="T4" fmla="*/ 0 w 307"/>
              <a:gd name="T5" fmla="*/ 307 h 307"/>
              <a:gd name="T6" fmla="*/ 307 w 307"/>
              <a:gd name="T7" fmla="*/ 307 h 307"/>
            </a:gdLst>
            <a:ahLst/>
            <a:cxnLst>
              <a:cxn ang="0">
                <a:pos x="T0" y="T1"/>
              </a:cxn>
              <a:cxn ang="0">
                <a:pos x="T2" y="T3"/>
              </a:cxn>
              <a:cxn ang="0">
                <a:pos x="T4" y="T5"/>
              </a:cxn>
              <a:cxn ang="0">
                <a:pos x="T6" y="T7"/>
              </a:cxn>
            </a:cxnLst>
            <a:rect l="0" t="0" r="r" b="b"/>
            <a:pathLst>
              <a:path w="307" h="307">
                <a:moveTo>
                  <a:pt x="307" y="307"/>
                </a:moveTo>
                <a:cubicBezTo>
                  <a:pt x="307" y="0"/>
                  <a:pt x="307" y="0"/>
                  <a:pt x="307" y="0"/>
                </a:cubicBezTo>
                <a:cubicBezTo>
                  <a:pt x="140" y="6"/>
                  <a:pt x="6" y="140"/>
                  <a:pt x="0" y="307"/>
                </a:cubicBezTo>
                <a:lnTo>
                  <a:pt x="307" y="307"/>
                </a:lnTo>
                <a:close/>
              </a:path>
            </a:pathLst>
          </a:custGeom>
          <a:solidFill>
            <a:schemeClr val="accent1"/>
          </a:solidFill>
          <a:ln w="9525" cmpd="sng">
            <a:noFill/>
            <a:round/>
          </a:ln>
        </p:spPr>
        <p:txBody>
          <a:bodyPr/>
          <a:lstStyle/>
          <a:p>
            <a:endParaRPr lang="zh-CN" altLang="en-US">
              <a:solidFill>
                <a:schemeClr val="bg1">
                  <a:lumMod val="50000"/>
                </a:schemeClr>
              </a:solidFill>
            </a:endParaRPr>
          </a:p>
        </p:txBody>
      </p:sp>
      <p:sp>
        <p:nvSpPr>
          <p:cNvPr id="39" name="Freeform 9"/>
          <p:cNvSpPr/>
          <p:nvPr/>
        </p:nvSpPr>
        <p:spPr bwMode="auto">
          <a:xfrm>
            <a:off x="3124201" y="2938689"/>
            <a:ext cx="925513" cy="924496"/>
          </a:xfrm>
          <a:custGeom>
            <a:avLst/>
            <a:gdLst>
              <a:gd name="T0" fmla="*/ 0 w 307"/>
              <a:gd name="T1" fmla="*/ 0 h 307"/>
              <a:gd name="T2" fmla="*/ 0 w 307"/>
              <a:gd name="T3" fmla="*/ 307 h 307"/>
              <a:gd name="T4" fmla="*/ 307 w 307"/>
              <a:gd name="T5" fmla="*/ 0 h 307"/>
              <a:gd name="T6" fmla="*/ 0 w 307"/>
              <a:gd name="T7" fmla="*/ 0 h 307"/>
            </a:gdLst>
            <a:ahLst/>
            <a:cxnLst>
              <a:cxn ang="0">
                <a:pos x="T0" y="T1"/>
              </a:cxn>
              <a:cxn ang="0">
                <a:pos x="T2" y="T3"/>
              </a:cxn>
              <a:cxn ang="0">
                <a:pos x="T4" y="T5"/>
              </a:cxn>
              <a:cxn ang="0">
                <a:pos x="T6" y="T7"/>
              </a:cxn>
            </a:cxnLst>
            <a:rect l="0" t="0" r="r" b="b"/>
            <a:pathLst>
              <a:path w="307" h="307">
                <a:moveTo>
                  <a:pt x="0" y="0"/>
                </a:moveTo>
                <a:cubicBezTo>
                  <a:pt x="0" y="307"/>
                  <a:pt x="0" y="307"/>
                  <a:pt x="0" y="307"/>
                </a:cubicBezTo>
                <a:cubicBezTo>
                  <a:pt x="167" y="301"/>
                  <a:pt x="301" y="167"/>
                  <a:pt x="307" y="0"/>
                </a:cubicBezTo>
                <a:lnTo>
                  <a:pt x="0" y="0"/>
                </a:lnTo>
                <a:close/>
              </a:path>
            </a:pathLst>
          </a:custGeom>
          <a:solidFill>
            <a:schemeClr val="accent4"/>
          </a:solidFill>
          <a:ln w="9525" cmpd="sng">
            <a:noFill/>
            <a:round/>
          </a:ln>
        </p:spPr>
        <p:txBody>
          <a:bodyPr/>
          <a:lstStyle/>
          <a:p>
            <a:endParaRPr lang="zh-CN" altLang="en-US">
              <a:solidFill>
                <a:schemeClr val="bg1">
                  <a:lumMod val="50000"/>
                </a:schemeClr>
              </a:solidFill>
            </a:endParaRPr>
          </a:p>
        </p:txBody>
      </p:sp>
      <p:sp>
        <p:nvSpPr>
          <p:cNvPr id="40" name="Freeform 10"/>
          <p:cNvSpPr/>
          <p:nvPr/>
        </p:nvSpPr>
        <p:spPr bwMode="auto">
          <a:xfrm>
            <a:off x="2139951" y="2945043"/>
            <a:ext cx="925513" cy="924496"/>
          </a:xfrm>
          <a:custGeom>
            <a:avLst/>
            <a:gdLst>
              <a:gd name="T0" fmla="*/ 307 w 307"/>
              <a:gd name="T1" fmla="*/ 0 h 307"/>
              <a:gd name="T2" fmla="*/ 0 w 307"/>
              <a:gd name="T3" fmla="*/ 0 h 307"/>
              <a:gd name="T4" fmla="*/ 307 w 307"/>
              <a:gd name="T5" fmla="*/ 307 h 307"/>
              <a:gd name="T6" fmla="*/ 307 w 307"/>
              <a:gd name="T7" fmla="*/ 0 h 307"/>
            </a:gdLst>
            <a:ahLst/>
            <a:cxnLst>
              <a:cxn ang="0">
                <a:pos x="T0" y="T1"/>
              </a:cxn>
              <a:cxn ang="0">
                <a:pos x="T2" y="T3"/>
              </a:cxn>
              <a:cxn ang="0">
                <a:pos x="T4" y="T5"/>
              </a:cxn>
              <a:cxn ang="0">
                <a:pos x="T6" y="T7"/>
              </a:cxn>
            </a:cxnLst>
            <a:rect l="0" t="0" r="r" b="b"/>
            <a:pathLst>
              <a:path w="307" h="307">
                <a:moveTo>
                  <a:pt x="307" y="0"/>
                </a:moveTo>
                <a:cubicBezTo>
                  <a:pt x="0" y="0"/>
                  <a:pt x="0" y="0"/>
                  <a:pt x="0" y="0"/>
                </a:cubicBezTo>
                <a:cubicBezTo>
                  <a:pt x="6" y="167"/>
                  <a:pt x="140" y="301"/>
                  <a:pt x="307" y="307"/>
                </a:cubicBezTo>
                <a:lnTo>
                  <a:pt x="307" y="0"/>
                </a:lnTo>
                <a:close/>
              </a:path>
            </a:pathLst>
          </a:custGeom>
          <a:solidFill>
            <a:schemeClr val="accent3"/>
          </a:solidFill>
          <a:ln w="9525" cmpd="sng">
            <a:noFill/>
            <a:round/>
          </a:ln>
        </p:spPr>
        <p:txBody>
          <a:bodyPr/>
          <a:lstStyle/>
          <a:p>
            <a:endParaRPr lang="zh-CN" altLang="en-US">
              <a:solidFill>
                <a:schemeClr val="bg1">
                  <a:lumMod val="50000"/>
                </a:schemeClr>
              </a:solidFill>
            </a:endParaRPr>
          </a:p>
        </p:txBody>
      </p:sp>
      <p:sp>
        <p:nvSpPr>
          <p:cNvPr id="41" name="Freeform 11"/>
          <p:cNvSpPr/>
          <p:nvPr/>
        </p:nvSpPr>
        <p:spPr bwMode="auto">
          <a:xfrm>
            <a:off x="4110039" y="1953831"/>
            <a:ext cx="923925" cy="924496"/>
          </a:xfrm>
          <a:custGeom>
            <a:avLst/>
            <a:gdLst>
              <a:gd name="T0" fmla="*/ 0 w 307"/>
              <a:gd name="T1" fmla="*/ 307 h 307"/>
              <a:gd name="T2" fmla="*/ 307 w 307"/>
              <a:gd name="T3" fmla="*/ 307 h 307"/>
              <a:gd name="T4" fmla="*/ 0 w 307"/>
              <a:gd name="T5" fmla="*/ 0 h 307"/>
              <a:gd name="T6" fmla="*/ 0 w 307"/>
              <a:gd name="T7" fmla="*/ 307 h 307"/>
            </a:gdLst>
            <a:ahLst/>
            <a:cxnLst>
              <a:cxn ang="0">
                <a:pos x="T0" y="T1"/>
              </a:cxn>
              <a:cxn ang="0">
                <a:pos x="T2" y="T3"/>
              </a:cxn>
              <a:cxn ang="0">
                <a:pos x="T4" y="T5"/>
              </a:cxn>
              <a:cxn ang="0">
                <a:pos x="T6" y="T7"/>
              </a:cxn>
            </a:cxnLst>
            <a:rect l="0" t="0" r="r" b="b"/>
            <a:pathLst>
              <a:path w="307" h="307">
                <a:moveTo>
                  <a:pt x="0" y="307"/>
                </a:moveTo>
                <a:cubicBezTo>
                  <a:pt x="307" y="307"/>
                  <a:pt x="307" y="307"/>
                  <a:pt x="307" y="307"/>
                </a:cubicBezTo>
                <a:cubicBezTo>
                  <a:pt x="302" y="140"/>
                  <a:pt x="167" y="6"/>
                  <a:pt x="0" y="0"/>
                </a:cubicBezTo>
                <a:lnTo>
                  <a:pt x="0" y="307"/>
                </a:lnTo>
                <a:close/>
              </a:path>
            </a:pathLst>
          </a:custGeom>
          <a:solidFill>
            <a:schemeClr val="accent2"/>
          </a:solidFill>
          <a:ln w="9525" cmpd="sng">
            <a:noFill/>
            <a:round/>
          </a:ln>
        </p:spPr>
        <p:txBody>
          <a:bodyPr/>
          <a:lstStyle/>
          <a:p>
            <a:endParaRPr lang="zh-CN" altLang="en-US">
              <a:solidFill>
                <a:schemeClr val="bg1">
                  <a:lumMod val="50000"/>
                </a:schemeClr>
              </a:solidFill>
            </a:endParaRPr>
          </a:p>
        </p:txBody>
      </p:sp>
      <p:sp>
        <p:nvSpPr>
          <p:cNvPr id="42" name="Freeform 12"/>
          <p:cNvSpPr/>
          <p:nvPr/>
        </p:nvSpPr>
        <p:spPr bwMode="auto">
          <a:xfrm>
            <a:off x="3124201" y="1960185"/>
            <a:ext cx="925513" cy="924496"/>
          </a:xfrm>
          <a:custGeom>
            <a:avLst/>
            <a:gdLst>
              <a:gd name="T0" fmla="*/ 307 w 307"/>
              <a:gd name="T1" fmla="*/ 307 h 307"/>
              <a:gd name="T2" fmla="*/ 307 w 307"/>
              <a:gd name="T3" fmla="*/ 0 h 307"/>
              <a:gd name="T4" fmla="*/ 0 w 307"/>
              <a:gd name="T5" fmla="*/ 307 h 307"/>
              <a:gd name="T6" fmla="*/ 307 w 307"/>
              <a:gd name="T7" fmla="*/ 307 h 307"/>
            </a:gdLst>
            <a:ahLst/>
            <a:cxnLst>
              <a:cxn ang="0">
                <a:pos x="T0" y="T1"/>
              </a:cxn>
              <a:cxn ang="0">
                <a:pos x="T2" y="T3"/>
              </a:cxn>
              <a:cxn ang="0">
                <a:pos x="T4" y="T5"/>
              </a:cxn>
              <a:cxn ang="0">
                <a:pos x="T6" y="T7"/>
              </a:cxn>
            </a:cxnLst>
            <a:rect l="0" t="0" r="r" b="b"/>
            <a:pathLst>
              <a:path w="307" h="307">
                <a:moveTo>
                  <a:pt x="307" y="307"/>
                </a:moveTo>
                <a:cubicBezTo>
                  <a:pt x="307" y="0"/>
                  <a:pt x="307" y="0"/>
                  <a:pt x="307" y="0"/>
                </a:cubicBezTo>
                <a:cubicBezTo>
                  <a:pt x="140" y="6"/>
                  <a:pt x="6" y="140"/>
                  <a:pt x="0" y="307"/>
                </a:cubicBezTo>
                <a:lnTo>
                  <a:pt x="307" y="307"/>
                </a:lnTo>
                <a:close/>
              </a:path>
            </a:pathLst>
          </a:custGeom>
          <a:solidFill>
            <a:schemeClr val="accent1"/>
          </a:solidFill>
          <a:ln w="9525" cmpd="sng">
            <a:noFill/>
            <a:round/>
          </a:ln>
        </p:spPr>
        <p:txBody>
          <a:bodyPr/>
          <a:lstStyle/>
          <a:p>
            <a:endParaRPr lang="zh-CN" altLang="en-US">
              <a:solidFill>
                <a:schemeClr val="bg1">
                  <a:lumMod val="50000"/>
                </a:schemeClr>
              </a:solidFill>
            </a:endParaRPr>
          </a:p>
        </p:txBody>
      </p:sp>
      <p:sp>
        <p:nvSpPr>
          <p:cNvPr id="43" name="Freeform 13"/>
          <p:cNvSpPr/>
          <p:nvPr/>
        </p:nvSpPr>
        <p:spPr bwMode="auto">
          <a:xfrm>
            <a:off x="5097463" y="2938689"/>
            <a:ext cx="920750" cy="924496"/>
          </a:xfrm>
          <a:custGeom>
            <a:avLst/>
            <a:gdLst>
              <a:gd name="T0" fmla="*/ 0 w 306"/>
              <a:gd name="T1" fmla="*/ 0 h 307"/>
              <a:gd name="T2" fmla="*/ 0 w 306"/>
              <a:gd name="T3" fmla="*/ 307 h 307"/>
              <a:gd name="T4" fmla="*/ 306 w 306"/>
              <a:gd name="T5" fmla="*/ 0 h 307"/>
              <a:gd name="T6" fmla="*/ 0 w 306"/>
              <a:gd name="T7" fmla="*/ 0 h 307"/>
            </a:gdLst>
            <a:ahLst/>
            <a:cxnLst>
              <a:cxn ang="0">
                <a:pos x="T0" y="T1"/>
              </a:cxn>
              <a:cxn ang="0">
                <a:pos x="T2" y="T3"/>
              </a:cxn>
              <a:cxn ang="0">
                <a:pos x="T4" y="T5"/>
              </a:cxn>
              <a:cxn ang="0">
                <a:pos x="T6" y="T7"/>
              </a:cxn>
            </a:cxnLst>
            <a:rect l="0" t="0" r="r" b="b"/>
            <a:pathLst>
              <a:path w="306" h="307">
                <a:moveTo>
                  <a:pt x="0" y="0"/>
                </a:moveTo>
                <a:cubicBezTo>
                  <a:pt x="0" y="307"/>
                  <a:pt x="0" y="307"/>
                  <a:pt x="0" y="307"/>
                </a:cubicBezTo>
                <a:cubicBezTo>
                  <a:pt x="166" y="301"/>
                  <a:pt x="301" y="167"/>
                  <a:pt x="306" y="0"/>
                </a:cubicBezTo>
                <a:lnTo>
                  <a:pt x="0" y="0"/>
                </a:lnTo>
                <a:close/>
              </a:path>
            </a:pathLst>
          </a:custGeom>
          <a:solidFill>
            <a:schemeClr val="accent4"/>
          </a:solidFill>
          <a:ln w="9525" cmpd="sng">
            <a:noFill/>
            <a:round/>
          </a:ln>
        </p:spPr>
        <p:txBody>
          <a:bodyPr/>
          <a:lstStyle/>
          <a:p>
            <a:endParaRPr lang="zh-CN" altLang="en-US">
              <a:solidFill>
                <a:schemeClr val="bg1">
                  <a:lumMod val="50000"/>
                </a:schemeClr>
              </a:solidFill>
            </a:endParaRPr>
          </a:p>
        </p:txBody>
      </p:sp>
      <p:sp>
        <p:nvSpPr>
          <p:cNvPr id="44" name="Freeform 14"/>
          <p:cNvSpPr/>
          <p:nvPr/>
        </p:nvSpPr>
        <p:spPr bwMode="auto">
          <a:xfrm>
            <a:off x="4110039" y="2945043"/>
            <a:ext cx="923925" cy="924496"/>
          </a:xfrm>
          <a:custGeom>
            <a:avLst/>
            <a:gdLst>
              <a:gd name="T0" fmla="*/ 307 w 307"/>
              <a:gd name="T1" fmla="*/ 0 h 307"/>
              <a:gd name="T2" fmla="*/ 0 w 307"/>
              <a:gd name="T3" fmla="*/ 0 h 307"/>
              <a:gd name="T4" fmla="*/ 307 w 307"/>
              <a:gd name="T5" fmla="*/ 307 h 307"/>
              <a:gd name="T6" fmla="*/ 307 w 307"/>
              <a:gd name="T7" fmla="*/ 0 h 307"/>
            </a:gdLst>
            <a:ahLst/>
            <a:cxnLst>
              <a:cxn ang="0">
                <a:pos x="T0" y="T1"/>
              </a:cxn>
              <a:cxn ang="0">
                <a:pos x="T2" y="T3"/>
              </a:cxn>
              <a:cxn ang="0">
                <a:pos x="T4" y="T5"/>
              </a:cxn>
              <a:cxn ang="0">
                <a:pos x="T6" y="T7"/>
              </a:cxn>
            </a:cxnLst>
            <a:rect l="0" t="0" r="r" b="b"/>
            <a:pathLst>
              <a:path w="307" h="307">
                <a:moveTo>
                  <a:pt x="307" y="0"/>
                </a:moveTo>
                <a:cubicBezTo>
                  <a:pt x="0" y="0"/>
                  <a:pt x="0" y="0"/>
                  <a:pt x="0" y="0"/>
                </a:cubicBezTo>
                <a:cubicBezTo>
                  <a:pt x="6" y="167"/>
                  <a:pt x="140" y="301"/>
                  <a:pt x="307" y="307"/>
                </a:cubicBezTo>
                <a:lnTo>
                  <a:pt x="307" y="0"/>
                </a:lnTo>
                <a:close/>
              </a:path>
            </a:pathLst>
          </a:custGeom>
          <a:solidFill>
            <a:schemeClr val="accent3"/>
          </a:solidFill>
          <a:ln w="9525" cmpd="sng">
            <a:noFill/>
            <a:round/>
          </a:ln>
        </p:spPr>
        <p:txBody>
          <a:bodyPr/>
          <a:lstStyle/>
          <a:p>
            <a:endParaRPr lang="zh-CN" altLang="en-US">
              <a:solidFill>
                <a:schemeClr val="bg1">
                  <a:lumMod val="50000"/>
                </a:schemeClr>
              </a:solidFill>
            </a:endParaRPr>
          </a:p>
        </p:txBody>
      </p:sp>
      <p:sp>
        <p:nvSpPr>
          <p:cNvPr id="45" name="Freeform 15"/>
          <p:cNvSpPr/>
          <p:nvPr/>
        </p:nvSpPr>
        <p:spPr bwMode="auto">
          <a:xfrm>
            <a:off x="6084889" y="1960185"/>
            <a:ext cx="922337" cy="924496"/>
          </a:xfrm>
          <a:custGeom>
            <a:avLst/>
            <a:gdLst>
              <a:gd name="T0" fmla="*/ 0 w 306"/>
              <a:gd name="T1" fmla="*/ 307 h 307"/>
              <a:gd name="T2" fmla="*/ 306 w 306"/>
              <a:gd name="T3" fmla="*/ 307 h 307"/>
              <a:gd name="T4" fmla="*/ 0 w 306"/>
              <a:gd name="T5" fmla="*/ 0 h 307"/>
              <a:gd name="T6" fmla="*/ 0 w 306"/>
              <a:gd name="T7" fmla="*/ 307 h 307"/>
            </a:gdLst>
            <a:ahLst/>
            <a:cxnLst>
              <a:cxn ang="0">
                <a:pos x="T0" y="T1"/>
              </a:cxn>
              <a:cxn ang="0">
                <a:pos x="T2" y="T3"/>
              </a:cxn>
              <a:cxn ang="0">
                <a:pos x="T4" y="T5"/>
              </a:cxn>
              <a:cxn ang="0">
                <a:pos x="T6" y="T7"/>
              </a:cxn>
            </a:cxnLst>
            <a:rect l="0" t="0" r="r" b="b"/>
            <a:pathLst>
              <a:path w="306" h="307">
                <a:moveTo>
                  <a:pt x="0" y="307"/>
                </a:moveTo>
                <a:cubicBezTo>
                  <a:pt x="306" y="307"/>
                  <a:pt x="306" y="307"/>
                  <a:pt x="306" y="307"/>
                </a:cubicBezTo>
                <a:cubicBezTo>
                  <a:pt x="301" y="140"/>
                  <a:pt x="166" y="6"/>
                  <a:pt x="0" y="0"/>
                </a:cubicBezTo>
                <a:lnTo>
                  <a:pt x="0" y="307"/>
                </a:lnTo>
                <a:close/>
              </a:path>
            </a:pathLst>
          </a:custGeom>
          <a:solidFill>
            <a:schemeClr val="accent2"/>
          </a:solidFill>
          <a:ln w="9525" cmpd="sng">
            <a:noFill/>
            <a:round/>
          </a:ln>
        </p:spPr>
        <p:txBody>
          <a:bodyPr/>
          <a:lstStyle/>
          <a:p>
            <a:endParaRPr lang="zh-CN" altLang="en-US">
              <a:solidFill>
                <a:schemeClr val="bg1">
                  <a:lumMod val="50000"/>
                </a:schemeClr>
              </a:solidFill>
            </a:endParaRPr>
          </a:p>
        </p:txBody>
      </p:sp>
      <p:sp>
        <p:nvSpPr>
          <p:cNvPr id="46" name="Freeform 16"/>
          <p:cNvSpPr/>
          <p:nvPr/>
        </p:nvSpPr>
        <p:spPr bwMode="auto">
          <a:xfrm>
            <a:off x="5097463" y="1960185"/>
            <a:ext cx="920750" cy="924496"/>
          </a:xfrm>
          <a:custGeom>
            <a:avLst/>
            <a:gdLst>
              <a:gd name="T0" fmla="*/ 306 w 306"/>
              <a:gd name="T1" fmla="*/ 307 h 307"/>
              <a:gd name="T2" fmla="*/ 306 w 306"/>
              <a:gd name="T3" fmla="*/ 0 h 307"/>
              <a:gd name="T4" fmla="*/ 0 w 306"/>
              <a:gd name="T5" fmla="*/ 307 h 307"/>
              <a:gd name="T6" fmla="*/ 306 w 306"/>
              <a:gd name="T7" fmla="*/ 307 h 307"/>
            </a:gdLst>
            <a:ahLst/>
            <a:cxnLst>
              <a:cxn ang="0">
                <a:pos x="T0" y="T1"/>
              </a:cxn>
              <a:cxn ang="0">
                <a:pos x="T2" y="T3"/>
              </a:cxn>
              <a:cxn ang="0">
                <a:pos x="T4" y="T5"/>
              </a:cxn>
              <a:cxn ang="0">
                <a:pos x="T6" y="T7"/>
              </a:cxn>
            </a:cxnLst>
            <a:rect l="0" t="0" r="r" b="b"/>
            <a:pathLst>
              <a:path w="306" h="307">
                <a:moveTo>
                  <a:pt x="306" y="307"/>
                </a:moveTo>
                <a:cubicBezTo>
                  <a:pt x="306" y="0"/>
                  <a:pt x="306" y="0"/>
                  <a:pt x="306" y="0"/>
                </a:cubicBezTo>
                <a:cubicBezTo>
                  <a:pt x="139" y="6"/>
                  <a:pt x="5" y="140"/>
                  <a:pt x="0" y="307"/>
                </a:cubicBezTo>
                <a:lnTo>
                  <a:pt x="306" y="307"/>
                </a:lnTo>
                <a:close/>
              </a:path>
            </a:pathLst>
          </a:custGeom>
          <a:solidFill>
            <a:schemeClr val="accent1"/>
          </a:solidFill>
          <a:ln w="9525" cmpd="sng">
            <a:noFill/>
            <a:round/>
          </a:ln>
        </p:spPr>
        <p:txBody>
          <a:bodyPr/>
          <a:lstStyle/>
          <a:p>
            <a:endParaRPr lang="zh-CN" altLang="en-US">
              <a:solidFill>
                <a:schemeClr val="bg1">
                  <a:lumMod val="50000"/>
                </a:schemeClr>
              </a:solidFill>
            </a:endParaRPr>
          </a:p>
        </p:txBody>
      </p:sp>
      <p:sp>
        <p:nvSpPr>
          <p:cNvPr id="47" name="Freeform 17"/>
          <p:cNvSpPr/>
          <p:nvPr/>
        </p:nvSpPr>
        <p:spPr bwMode="auto">
          <a:xfrm>
            <a:off x="7067550" y="2945043"/>
            <a:ext cx="920750" cy="924496"/>
          </a:xfrm>
          <a:custGeom>
            <a:avLst/>
            <a:gdLst>
              <a:gd name="T0" fmla="*/ 0 w 306"/>
              <a:gd name="T1" fmla="*/ 0 h 307"/>
              <a:gd name="T2" fmla="*/ 0 w 306"/>
              <a:gd name="T3" fmla="*/ 307 h 307"/>
              <a:gd name="T4" fmla="*/ 306 w 306"/>
              <a:gd name="T5" fmla="*/ 0 h 307"/>
              <a:gd name="T6" fmla="*/ 0 w 306"/>
              <a:gd name="T7" fmla="*/ 0 h 307"/>
            </a:gdLst>
            <a:ahLst/>
            <a:cxnLst>
              <a:cxn ang="0">
                <a:pos x="T0" y="T1"/>
              </a:cxn>
              <a:cxn ang="0">
                <a:pos x="T2" y="T3"/>
              </a:cxn>
              <a:cxn ang="0">
                <a:pos x="T4" y="T5"/>
              </a:cxn>
              <a:cxn ang="0">
                <a:pos x="T6" y="T7"/>
              </a:cxn>
            </a:cxnLst>
            <a:rect l="0" t="0" r="r" b="b"/>
            <a:pathLst>
              <a:path w="306" h="307">
                <a:moveTo>
                  <a:pt x="0" y="0"/>
                </a:moveTo>
                <a:cubicBezTo>
                  <a:pt x="0" y="307"/>
                  <a:pt x="0" y="307"/>
                  <a:pt x="0" y="307"/>
                </a:cubicBezTo>
                <a:cubicBezTo>
                  <a:pt x="167" y="301"/>
                  <a:pt x="301" y="167"/>
                  <a:pt x="306" y="0"/>
                </a:cubicBezTo>
                <a:lnTo>
                  <a:pt x="0" y="0"/>
                </a:lnTo>
                <a:close/>
              </a:path>
            </a:pathLst>
          </a:custGeom>
          <a:solidFill>
            <a:schemeClr val="accent4"/>
          </a:solidFill>
          <a:ln w="9525" cmpd="sng">
            <a:noFill/>
            <a:round/>
          </a:ln>
        </p:spPr>
        <p:txBody>
          <a:bodyPr/>
          <a:lstStyle/>
          <a:p>
            <a:endParaRPr lang="zh-CN" altLang="en-US">
              <a:solidFill>
                <a:schemeClr val="bg1">
                  <a:lumMod val="50000"/>
                </a:schemeClr>
              </a:solidFill>
            </a:endParaRPr>
          </a:p>
        </p:txBody>
      </p:sp>
      <p:sp>
        <p:nvSpPr>
          <p:cNvPr id="48" name="Freeform 18"/>
          <p:cNvSpPr/>
          <p:nvPr/>
        </p:nvSpPr>
        <p:spPr bwMode="auto">
          <a:xfrm>
            <a:off x="6081714" y="2945043"/>
            <a:ext cx="922337" cy="924496"/>
          </a:xfrm>
          <a:custGeom>
            <a:avLst/>
            <a:gdLst>
              <a:gd name="T0" fmla="*/ 306 w 306"/>
              <a:gd name="T1" fmla="*/ 0 h 307"/>
              <a:gd name="T2" fmla="*/ 0 w 306"/>
              <a:gd name="T3" fmla="*/ 0 h 307"/>
              <a:gd name="T4" fmla="*/ 306 w 306"/>
              <a:gd name="T5" fmla="*/ 307 h 307"/>
              <a:gd name="T6" fmla="*/ 306 w 306"/>
              <a:gd name="T7" fmla="*/ 0 h 307"/>
            </a:gdLst>
            <a:ahLst/>
            <a:cxnLst>
              <a:cxn ang="0">
                <a:pos x="T0" y="T1"/>
              </a:cxn>
              <a:cxn ang="0">
                <a:pos x="T2" y="T3"/>
              </a:cxn>
              <a:cxn ang="0">
                <a:pos x="T4" y="T5"/>
              </a:cxn>
              <a:cxn ang="0">
                <a:pos x="T6" y="T7"/>
              </a:cxn>
            </a:cxnLst>
            <a:rect l="0" t="0" r="r" b="b"/>
            <a:pathLst>
              <a:path w="306" h="307">
                <a:moveTo>
                  <a:pt x="306" y="0"/>
                </a:moveTo>
                <a:cubicBezTo>
                  <a:pt x="0" y="0"/>
                  <a:pt x="0" y="0"/>
                  <a:pt x="0" y="0"/>
                </a:cubicBezTo>
                <a:cubicBezTo>
                  <a:pt x="5" y="167"/>
                  <a:pt x="139" y="301"/>
                  <a:pt x="306" y="307"/>
                </a:cubicBezTo>
                <a:lnTo>
                  <a:pt x="306" y="0"/>
                </a:lnTo>
                <a:close/>
              </a:path>
            </a:pathLst>
          </a:custGeom>
          <a:solidFill>
            <a:schemeClr val="accent3"/>
          </a:solidFill>
          <a:ln w="9525" cmpd="sng">
            <a:noFill/>
            <a:round/>
          </a:ln>
        </p:spPr>
        <p:txBody>
          <a:bodyPr/>
          <a:lstStyle/>
          <a:p>
            <a:endParaRPr lang="zh-CN" altLang="en-US">
              <a:solidFill>
                <a:schemeClr val="bg1">
                  <a:lumMod val="50000"/>
                </a:schemeClr>
              </a:solidFill>
            </a:endParaRPr>
          </a:p>
        </p:txBody>
      </p:sp>
      <p:sp>
        <p:nvSpPr>
          <p:cNvPr id="49" name="Freeform 19"/>
          <p:cNvSpPr>
            <a:spLocks noEditPoints="1"/>
          </p:cNvSpPr>
          <p:nvPr/>
        </p:nvSpPr>
        <p:spPr bwMode="auto">
          <a:xfrm>
            <a:off x="7377114" y="3186492"/>
            <a:ext cx="212725" cy="200149"/>
          </a:xfrm>
          <a:custGeom>
            <a:avLst/>
            <a:gdLst>
              <a:gd name="T0" fmla="*/ 65 w 103"/>
              <a:gd name="T1" fmla="*/ 84 h 97"/>
              <a:gd name="T2" fmla="*/ 67 w 103"/>
              <a:gd name="T3" fmla="*/ 81 h 97"/>
              <a:gd name="T4" fmla="*/ 67 w 103"/>
              <a:gd name="T5" fmla="*/ 46 h 97"/>
              <a:gd name="T6" fmla="*/ 65 w 103"/>
              <a:gd name="T7" fmla="*/ 44 h 97"/>
              <a:gd name="T8" fmla="*/ 38 w 103"/>
              <a:gd name="T9" fmla="*/ 44 h 97"/>
              <a:gd name="T10" fmla="*/ 36 w 103"/>
              <a:gd name="T11" fmla="*/ 46 h 97"/>
              <a:gd name="T12" fmla="*/ 36 w 103"/>
              <a:gd name="T13" fmla="*/ 81 h 97"/>
              <a:gd name="T14" fmla="*/ 38 w 103"/>
              <a:gd name="T15" fmla="*/ 84 h 97"/>
              <a:gd name="T16" fmla="*/ 65 w 103"/>
              <a:gd name="T17" fmla="*/ 84 h 97"/>
              <a:gd name="T18" fmla="*/ 40 w 103"/>
              <a:gd name="T19" fmla="*/ 49 h 97"/>
              <a:gd name="T20" fmla="*/ 40 w 103"/>
              <a:gd name="T21" fmla="*/ 49 h 97"/>
              <a:gd name="T22" fmla="*/ 62 w 103"/>
              <a:gd name="T23" fmla="*/ 49 h 97"/>
              <a:gd name="T24" fmla="*/ 62 w 103"/>
              <a:gd name="T25" fmla="*/ 79 h 97"/>
              <a:gd name="T26" fmla="*/ 40 w 103"/>
              <a:gd name="T27" fmla="*/ 79 h 97"/>
              <a:gd name="T28" fmla="*/ 40 w 103"/>
              <a:gd name="T29" fmla="*/ 49 h 97"/>
              <a:gd name="T30" fmla="*/ 84 w 103"/>
              <a:gd name="T31" fmla="*/ 50 h 97"/>
              <a:gd name="T32" fmla="*/ 84 w 103"/>
              <a:gd name="T33" fmla="*/ 50 h 97"/>
              <a:gd name="T34" fmla="*/ 80 w 103"/>
              <a:gd name="T35" fmla="*/ 54 h 97"/>
              <a:gd name="T36" fmla="*/ 80 w 103"/>
              <a:gd name="T37" fmla="*/ 89 h 97"/>
              <a:gd name="T38" fmla="*/ 23 w 103"/>
              <a:gd name="T39" fmla="*/ 89 h 97"/>
              <a:gd name="T40" fmla="*/ 23 w 103"/>
              <a:gd name="T41" fmla="*/ 54 h 97"/>
              <a:gd name="T42" fmla="*/ 19 w 103"/>
              <a:gd name="T43" fmla="*/ 50 h 97"/>
              <a:gd name="T44" fmla="*/ 15 w 103"/>
              <a:gd name="T45" fmla="*/ 54 h 97"/>
              <a:gd name="T46" fmla="*/ 15 w 103"/>
              <a:gd name="T47" fmla="*/ 93 h 97"/>
              <a:gd name="T48" fmla="*/ 19 w 103"/>
              <a:gd name="T49" fmla="*/ 97 h 97"/>
              <a:gd name="T50" fmla="*/ 84 w 103"/>
              <a:gd name="T51" fmla="*/ 97 h 97"/>
              <a:gd name="T52" fmla="*/ 88 w 103"/>
              <a:gd name="T53" fmla="*/ 93 h 97"/>
              <a:gd name="T54" fmla="*/ 88 w 103"/>
              <a:gd name="T55" fmla="*/ 54 h 97"/>
              <a:gd name="T56" fmla="*/ 84 w 103"/>
              <a:gd name="T57" fmla="*/ 50 h 97"/>
              <a:gd name="T58" fmla="*/ 102 w 103"/>
              <a:gd name="T59" fmla="*/ 49 h 97"/>
              <a:gd name="T60" fmla="*/ 102 w 103"/>
              <a:gd name="T61" fmla="*/ 49 h 97"/>
              <a:gd name="T62" fmla="*/ 54 w 103"/>
              <a:gd name="T63" fmla="*/ 2 h 97"/>
              <a:gd name="T64" fmla="*/ 49 w 103"/>
              <a:gd name="T65" fmla="*/ 2 h 97"/>
              <a:gd name="T66" fmla="*/ 1 w 103"/>
              <a:gd name="T67" fmla="*/ 49 h 97"/>
              <a:gd name="T68" fmla="*/ 1 w 103"/>
              <a:gd name="T69" fmla="*/ 55 h 97"/>
              <a:gd name="T70" fmla="*/ 7 w 103"/>
              <a:gd name="T71" fmla="*/ 55 h 97"/>
              <a:gd name="T72" fmla="*/ 51 w 103"/>
              <a:gd name="T73" fmla="*/ 10 h 97"/>
              <a:gd name="T74" fmla="*/ 96 w 103"/>
              <a:gd name="T75" fmla="*/ 55 h 97"/>
              <a:gd name="T76" fmla="*/ 102 w 103"/>
              <a:gd name="T77" fmla="*/ 55 h 97"/>
              <a:gd name="T78" fmla="*/ 102 w 103"/>
              <a:gd name="T79" fmla="*/ 4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 h="97">
                <a:moveTo>
                  <a:pt x="65" y="84"/>
                </a:moveTo>
                <a:cubicBezTo>
                  <a:pt x="66" y="84"/>
                  <a:pt x="67" y="83"/>
                  <a:pt x="67" y="81"/>
                </a:cubicBezTo>
                <a:cubicBezTo>
                  <a:pt x="67" y="46"/>
                  <a:pt x="67" y="46"/>
                  <a:pt x="67" y="46"/>
                </a:cubicBezTo>
                <a:cubicBezTo>
                  <a:pt x="67" y="45"/>
                  <a:pt x="66" y="44"/>
                  <a:pt x="65" y="44"/>
                </a:cubicBezTo>
                <a:cubicBezTo>
                  <a:pt x="38" y="44"/>
                  <a:pt x="38" y="44"/>
                  <a:pt x="38" y="44"/>
                </a:cubicBezTo>
                <a:cubicBezTo>
                  <a:pt x="37" y="44"/>
                  <a:pt x="36" y="45"/>
                  <a:pt x="36" y="46"/>
                </a:cubicBezTo>
                <a:cubicBezTo>
                  <a:pt x="36" y="81"/>
                  <a:pt x="36" y="81"/>
                  <a:pt x="36" y="81"/>
                </a:cubicBezTo>
                <a:cubicBezTo>
                  <a:pt x="36" y="83"/>
                  <a:pt x="37" y="84"/>
                  <a:pt x="38" y="84"/>
                </a:cubicBezTo>
                <a:cubicBezTo>
                  <a:pt x="65" y="84"/>
                  <a:pt x="65" y="84"/>
                  <a:pt x="65" y="84"/>
                </a:cubicBezTo>
                <a:close/>
                <a:moveTo>
                  <a:pt x="40" y="49"/>
                </a:moveTo>
                <a:cubicBezTo>
                  <a:pt x="40" y="49"/>
                  <a:pt x="40" y="49"/>
                  <a:pt x="40" y="49"/>
                </a:cubicBezTo>
                <a:cubicBezTo>
                  <a:pt x="62" y="49"/>
                  <a:pt x="62" y="49"/>
                  <a:pt x="62" y="49"/>
                </a:cubicBezTo>
                <a:cubicBezTo>
                  <a:pt x="62" y="79"/>
                  <a:pt x="62" y="79"/>
                  <a:pt x="62" y="79"/>
                </a:cubicBezTo>
                <a:cubicBezTo>
                  <a:pt x="40" y="79"/>
                  <a:pt x="40" y="79"/>
                  <a:pt x="40" y="79"/>
                </a:cubicBezTo>
                <a:cubicBezTo>
                  <a:pt x="40" y="49"/>
                  <a:pt x="40" y="49"/>
                  <a:pt x="40" y="49"/>
                </a:cubicBezTo>
                <a:close/>
                <a:moveTo>
                  <a:pt x="84" y="50"/>
                </a:moveTo>
                <a:cubicBezTo>
                  <a:pt x="84" y="50"/>
                  <a:pt x="84" y="50"/>
                  <a:pt x="84" y="50"/>
                </a:cubicBezTo>
                <a:cubicBezTo>
                  <a:pt x="82" y="50"/>
                  <a:pt x="80" y="52"/>
                  <a:pt x="80" y="54"/>
                </a:cubicBezTo>
                <a:cubicBezTo>
                  <a:pt x="80" y="89"/>
                  <a:pt x="80" y="89"/>
                  <a:pt x="80" y="89"/>
                </a:cubicBezTo>
                <a:cubicBezTo>
                  <a:pt x="23" y="89"/>
                  <a:pt x="23" y="89"/>
                  <a:pt x="23" y="89"/>
                </a:cubicBezTo>
                <a:cubicBezTo>
                  <a:pt x="23" y="54"/>
                  <a:pt x="23" y="54"/>
                  <a:pt x="23" y="54"/>
                </a:cubicBezTo>
                <a:cubicBezTo>
                  <a:pt x="23" y="52"/>
                  <a:pt x="21" y="50"/>
                  <a:pt x="19" y="50"/>
                </a:cubicBezTo>
                <a:cubicBezTo>
                  <a:pt x="17" y="50"/>
                  <a:pt x="15" y="52"/>
                  <a:pt x="15" y="54"/>
                </a:cubicBezTo>
                <a:cubicBezTo>
                  <a:pt x="15" y="93"/>
                  <a:pt x="15" y="93"/>
                  <a:pt x="15" y="93"/>
                </a:cubicBezTo>
                <a:cubicBezTo>
                  <a:pt x="15" y="95"/>
                  <a:pt x="17" y="97"/>
                  <a:pt x="19" y="97"/>
                </a:cubicBezTo>
                <a:cubicBezTo>
                  <a:pt x="84" y="97"/>
                  <a:pt x="84" y="97"/>
                  <a:pt x="84" y="97"/>
                </a:cubicBezTo>
                <a:cubicBezTo>
                  <a:pt x="86" y="97"/>
                  <a:pt x="88" y="95"/>
                  <a:pt x="88" y="93"/>
                </a:cubicBezTo>
                <a:cubicBezTo>
                  <a:pt x="88" y="54"/>
                  <a:pt x="88" y="54"/>
                  <a:pt x="88" y="54"/>
                </a:cubicBezTo>
                <a:cubicBezTo>
                  <a:pt x="88" y="52"/>
                  <a:pt x="86" y="50"/>
                  <a:pt x="84" y="50"/>
                </a:cubicBezTo>
                <a:close/>
                <a:moveTo>
                  <a:pt x="102" y="49"/>
                </a:moveTo>
                <a:cubicBezTo>
                  <a:pt x="102" y="49"/>
                  <a:pt x="102" y="49"/>
                  <a:pt x="102" y="49"/>
                </a:cubicBezTo>
                <a:cubicBezTo>
                  <a:pt x="54" y="2"/>
                  <a:pt x="54" y="2"/>
                  <a:pt x="54" y="2"/>
                </a:cubicBezTo>
                <a:cubicBezTo>
                  <a:pt x="53" y="0"/>
                  <a:pt x="50" y="0"/>
                  <a:pt x="49" y="2"/>
                </a:cubicBezTo>
                <a:cubicBezTo>
                  <a:pt x="1" y="49"/>
                  <a:pt x="1" y="49"/>
                  <a:pt x="1" y="49"/>
                </a:cubicBezTo>
                <a:cubicBezTo>
                  <a:pt x="0" y="51"/>
                  <a:pt x="0" y="53"/>
                  <a:pt x="1" y="55"/>
                </a:cubicBezTo>
                <a:cubicBezTo>
                  <a:pt x="3" y="57"/>
                  <a:pt x="5" y="57"/>
                  <a:pt x="7" y="55"/>
                </a:cubicBezTo>
                <a:cubicBezTo>
                  <a:pt x="51" y="10"/>
                  <a:pt x="51" y="10"/>
                  <a:pt x="51" y="10"/>
                </a:cubicBezTo>
                <a:cubicBezTo>
                  <a:pt x="96" y="55"/>
                  <a:pt x="96" y="55"/>
                  <a:pt x="96" y="55"/>
                </a:cubicBezTo>
                <a:cubicBezTo>
                  <a:pt x="98" y="57"/>
                  <a:pt x="100" y="57"/>
                  <a:pt x="102" y="55"/>
                </a:cubicBezTo>
                <a:cubicBezTo>
                  <a:pt x="103" y="53"/>
                  <a:pt x="103" y="51"/>
                  <a:pt x="102" y="49"/>
                </a:cubicBezTo>
                <a:close/>
              </a:path>
            </a:pathLst>
          </a:custGeom>
          <a:solidFill>
            <a:schemeClr val="bg1"/>
          </a:solidFill>
          <a:ln>
            <a:noFill/>
          </a:ln>
        </p:spPr>
        <p:txBody>
          <a:bodyPr/>
          <a:lstStyle/>
          <a:p>
            <a:endParaRPr lang="zh-CN" altLang="en-US">
              <a:solidFill>
                <a:schemeClr val="bg1">
                  <a:lumMod val="50000"/>
                </a:schemeClr>
              </a:solidFill>
            </a:endParaRPr>
          </a:p>
        </p:txBody>
      </p:sp>
      <p:sp>
        <p:nvSpPr>
          <p:cNvPr id="50" name="Freeform 20"/>
          <p:cNvSpPr>
            <a:spLocks noEditPoints="1"/>
          </p:cNvSpPr>
          <p:nvPr/>
        </p:nvSpPr>
        <p:spPr bwMode="auto">
          <a:xfrm>
            <a:off x="4413250" y="2368423"/>
            <a:ext cx="247650" cy="254157"/>
          </a:xfrm>
          <a:custGeom>
            <a:avLst/>
            <a:gdLst>
              <a:gd name="T0" fmla="*/ 3 w 120"/>
              <a:gd name="T1" fmla="*/ 63 h 124"/>
              <a:gd name="T2" fmla="*/ 60 w 120"/>
              <a:gd name="T3" fmla="*/ 20 h 124"/>
              <a:gd name="T4" fmla="*/ 20 w 120"/>
              <a:gd name="T5" fmla="*/ 60 h 124"/>
              <a:gd name="T6" fmla="*/ 30 w 120"/>
              <a:gd name="T7" fmla="*/ 60 h 124"/>
              <a:gd name="T8" fmla="*/ 44 w 120"/>
              <a:gd name="T9" fmla="*/ 108 h 124"/>
              <a:gd name="T10" fmla="*/ 76 w 120"/>
              <a:gd name="T11" fmla="*/ 102 h 124"/>
              <a:gd name="T12" fmla="*/ 53 w 120"/>
              <a:gd name="T13" fmla="*/ 124 h 124"/>
              <a:gd name="T14" fmla="*/ 67 w 120"/>
              <a:gd name="T15" fmla="*/ 118 h 124"/>
              <a:gd name="T16" fmla="*/ 44 w 120"/>
              <a:gd name="T17" fmla="*/ 116 h 124"/>
              <a:gd name="T18" fmla="*/ 76 w 120"/>
              <a:gd name="T19" fmla="*/ 110 h 124"/>
              <a:gd name="T20" fmla="*/ 84 w 120"/>
              <a:gd name="T21" fmla="*/ 60 h 124"/>
              <a:gd name="T22" fmla="*/ 75 w 120"/>
              <a:gd name="T23" fmla="*/ 56 h 124"/>
              <a:gd name="T24" fmla="*/ 60 w 120"/>
              <a:gd name="T25" fmla="*/ 56 h 124"/>
              <a:gd name="T26" fmla="*/ 50 w 120"/>
              <a:gd name="T27" fmla="*/ 57 h 124"/>
              <a:gd name="T28" fmla="*/ 35 w 120"/>
              <a:gd name="T29" fmla="*/ 60 h 124"/>
              <a:gd name="T30" fmla="*/ 47 w 120"/>
              <a:gd name="T31" fmla="*/ 62 h 124"/>
              <a:gd name="T32" fmla="*/ 50 w 120"/>
              <a:gd name="T33" fmla="*/ 64 h 124"/>
              <a:gd name="T34" fmla="*/ 50 w 120"/>
              <a:gd name="T35" fmla="*/ 64 h 124"/>
              <a:gd name="T36" fmla="*/ 51 w 120"/>
              <a:gd name="T37" fmla="*/ 64 h 124"/>
              <a:gd name="T38" fmla="*/ 51 w 120"/>
              <a:gd name="T39" fmla="*/ 64 h 124"/>
              <a:gd name="T40" fmla="*/ 51 w 120"/>
              <a:gd name="T41" fmla="*/ 65 h 124"/>
              <a:gd name="T42" fmla="*/ 51 w 120"/>
              <a:gd name="T43" fmla="*/ 65 h 124"/>
              <a:gd name="T44" fmla="*/ 51 w 120"/>
              <a:gd name="T45" fmla="*/ 65 h 124"/>
              <a:gd name="T46" fmla="*/ 52 w 120"/>
              <a:gd name="T47" fmla="*/ 65 h 124"/>
              <a:gd name="T48" fmla="*/ 52 w 120"/>
              <a:gd name="T49" fmla="*/ 65 h 124"/>
              <a:gd name="T50" fmla="*/ 52 w 120"/>
              <a:gd name="T51" fmla="*/ 65 h 124"/>
              <a:gd name="T52" fmla="*/ 52 w 120"/>
              <a:gd name="T53" fmla="*/ 65 h 124"/>
              <a:gd name="T54" fmla="*/ 53 w 120"/>
              <a:gd name="T55" fmla="*/ 65 h 124"/>
              <a:gd name="T56" fmla="*/ 53 w 120"/>
              <a:gd name="T57" fmla="*/ 65 h 124"/>
              <a:gd name="T58" fmla="*/ 53 w 120"/>
              <a:gd name="T59" fmla="*/ 65 h 124"/>
              <a:gd name="T60" fmla="*/ 53 w 120"/>
              <a:gd name="T61" fmla="*/ 65 h 124"/>
              <a:gd name="T62" fmla="*/ 53 w 120"/>
              <a:gd name="T63" fmla="*/ 65 h 124"/>
              <a:gd name="T64" fmla="*/ 54 w 120"/>
              <a:gd name="T65" fmla="*/ 65 h 124"/>
              <a:gd name="T66" fmla="*/ 54 w 120"/>
              <a:gd name="T67" fmla="*/ 65 h 124"/>
              <a:gd name="T68" fmla="*/ 54 w 120"/>
              <a:gd name="T69" fmla="*/ 64 h 124"/>
              <a:gd name="T70" fmla="*/ 54 w 120"/>
              <a:gd name="T71" fmla="*/ 64 h 124"/>
              <a:gd name="T72" fmla="*/ 55 w 120"/>
              <a:gd name="T73" fmla="*/ 64 h 124"/>
              <a:gd name="T74" fmla="*/ 58 w 120"/>
              <a:gd name="T75" fmla="*/ 62 h 124"/>
              <a:gd name="T76" fmla="*/ 64 w 120"/>
              <a:gd name="T77" fmla="*/ 63 h 124"/>
              <a:gd name="T78" fmla="*/ 69 w 120"/>
              <a:gd name="T79" fmla="*/ 64 h 124"/>
              <a:gd name="T80" fmla="*/ 80 w 120"/>
              <a:gd name="T81" fmla="*/ 64 h 124"/>
              <a:gd name="T82" fmla="*/ 29 w 120"/>
              <a:gd name="T83" fmla="*/ 26 h 124"/>
              <a:gd name="T84" fmla="*/ 25 w 120"/>
              <a:gd name="T85" fmla="*/ 30 h 124"/>
              <a:gd name="T86" fmla="*/ 106 w 120"/>
              <a:gd name="T87" fmla="*/ 63 h 124"/>
              <a:gd name="T88" fmla="*/ 120 w 120"/>
              <a:gd name="T89" fmla="*/ 60 h 124"/>
              <a:gd name="T90" fmla="*/ 95 w 120"/>
              <a:gd name="T91" fmla="*/ 30 h 124"/>
              <a:gd name="T92" fmla="*/ 91 w 120"/>
              <a:gd name="T93" fmla="*/ 26 h 124"/>
              <a:gd name="T94" fmla="*/ 63 w 120"/>
              <a:gd name="T95" fmla="*/ 14 h 124"/>
              <a:gd name="T96" fmla="*/ 60 w 120"/>
              <a:gd name="T9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 h="124">
                <a:moveTo>
                  <a:pt x="14" y="58"/>
                </a:moveTo>
                <a:cubicBezTo>
                  <a:pt x="15" y="58"/>
                  <a:pt x="16" y="59"/>
                  <a:pt x="16" y="60"/>
                </a:cubicBezTo>
                <a:cubicBezTo>
                  <a:pt x="16" y="62"/>
                  <a:pt x="15" y="63"/>
                  <a:pt x="14" y="63"/>
                </a:cubicBezTo>
                <a:cubicBezTo>
                  <a:pt x="3" y="63"/>
                  <a:pt x="3" y="63"/>
                  <a:pt x="3" y="63"/>
                </a:cubicBezTo>
                <a:cubicBezTo>
                  <a:pt x="1" y="63"/>
                  <a:pt x="0" y="62"/>
                  <a:pt x="0" y="60"/>
                </a:cubicBezTo>
                <a:cubicBezTo>
                  <a:pt x="0" y="59"/>
                  <a:pt x="1" y="58"/>
                  <a:pt x="3" y="58"/>
                </a:cubicBezTo>
                <a:cubicBezTo>
                  <a:pt x="14" y="58"/>
                  <a:pt x="14" y="58"/>
                  <a:pt x="14" y="58"/>
                </a:cubicBezTo>
                <a:close/>
                <a:moveTo>
                  <a:pt x="60" y="20"/>
                </a:moveTo>
                <a:cubicBezTo>
                  <a:pt x="60" y="20"/>
                  <a:pt x="60" y="20"/>
                  <a:pt x="60" y="20"/>
                </a:cubicBezTo>
                <a:cubicBezTo>
                  <a:pt x="82" y="20"/>
                  <a:pt x="100" y="38"/>
                  <a:pt x="100" y="60"/>
                </a:cubicBezTo>
                <a:cubicBezTo>
                  <a:pt x="100" y="83"/>
                  <a:pt x="82" y="101"/>
                  <a:pt x="60" y="101"/>
                </a:cubicBezTo>
                <a:cubicBezTo>
                  <a:pt x="38" y="101"/>
                  <a:pt x="20" y="83"/>
                  <a:pt x="20" y="60"/>
                </a:cubicBezTo>
                <a:cubicBezTo>
                  <a:pt x="20" y="38"/>
                  <a:pt x="38" y="20"/>
                  <a:pt x="60" y="20"/>
                </a:cubicBezTo>
                <a:close/>
                <a:moveTo>
                  <a:pt x="60" y="30"/>
                </a:moveTo>
                <a:cubicBezTo>
                  <a:pt x="60" y="30"/>
                  <a:pt x="60" y="30"/>
                  <a:pt x="60" y="30"/>
                </a:cubicBezTo>
                <a:cubicBezTo>
                  <a:pt x="43" y="30"/>
                  <a:pt x="30" y="44"/>
                  <a:pt x="30" y="60"/>
                </a:cubicBezTo>
                <a:cubicBezTo>
                  <a:pt x="30" y="77"/>
                  <a:pt x="43" y="91"/>
                  <a:pt x="60" y="91"/>
                </a:cubicBezTo>
                <a:cubicBezTo>
                  <a:pt x="77" y="91"/>
                  <a:pt x="90" y="77"/>
                  <a:pt x="90" y="60"/>
                </a:cubicBezTo>
                <a:cubicBezTo>
                  <a:pt x="90" y="44"/>
                  <a:pt x="77" y="30"/>
                  <a:pt x="60" y="30"/>
                </a:cubicBezTo>
                <a:close/>
                <a:moveTo>
                  <a:pt x="44" y="108"/>
                </a:moveTo>
                <a:cubicBezTo>
                  <a:pt x="44" y="108"/>
                  <a:pt x="44" y="108"/>
                  <a:pt x="44" y="108"/>
                </a:cubicBezTo>
                <a:cubicBezTo>
                  <a:pt x="42" y="108"/>
                  <a:pt x="41" y="107"/>
                  <a:pt x="41" y="105"/>
                </a:cubicBezTo>
                <a:cubicBezTo>
                  <a:pt x="41" y="104"/>
                  <a:pt x="42" y="102"/>
                  <a:pt x="44" y="102"/>
                </a:cubicBezTo>
                <a:cubicBezTo>
                  <a:pt x="76" y="102"/>
                  <a:pt x="76" y="102"/>
                  <a:pt x="76" y="102"/>
                </a:cubicBezTo>
                <a:cubicBezTo>
                  <a:pt x="78" y="102"/>
                  <a:pt x="79" y="104"/>
                  <a:pt x="79" y="105"/>
                </a:cubicBezTo>
                <a:cubicBezTo>
                  <a:pt x="79" y="107"/>
                  <a:pt x="78" y="108"/>
                  <a:pt x="76" y="108"/>
                </a:cubicBezTo>
                <a:cubicBezTo>
                  <a:pt x="44" y="108"/>
                  <a:pt x="44" y="108"/>
                  <a:pt x="44" y="108"/>
                </a:cubicBezTo>
                <a:close/>
                <a:moveTo>
                  <a:pt x="53" y="124"/>
                </a:moveTo>
                <a:cubicBezTo>
                  <a:pt x="53" y="124"/>
                  <a:pt x="53" y="124"/>
                  <a:pt x="53" y="124"/>
                </a:cubicBezTo>
                <a:cubicBezTo>
                  <a:pt x="51" y="124"/>
                  <a:pt x="50" y="123"/>
                  <a:pt x="50" y="121"/>
                </a:cubicBezTo>
                <a:cubicBezTo>
                  <a:pt x="50" y="119"/>
                  <a:pt x="51" y="118"/>
                  <a:pt x="53" y="118"/>
                </a:cubicBezTo>
                <a:cubicBezTo>
                  <a:pt x="67" y="118"/>
                  <a:pt x="67" y="118"/>
                  <a:pt x="67" y="118"/>
                </a:cubicBezTo>
                <a:cubicBezTo>
                  <a:pt x="69" y="118"/>
                  <a:pt x="70" y="119"/>
                  <a:pt x="70" y="121"/>
                </a:cubicBezTo>
                <a:cubicBezTo>
                  <a:pt x="70" y="123"/>
                  <a:pt x="69" y="124"/>
                  <a:pt x="67" y="124"/>
                </a:cubicBezTo>
                <a:cubicBezTo>
                  <a:pt x="53" y="124"/>
                  <a:pt x="53" y="124"/>
                  <a:pt x="53" y="124"/>
                </a:cubicBezTo>
                <a:close/>
                <a:moveTo>
                  <a:pt x="44" y="116"/>
                </a:moveTo>
                <a:cubicBezTo>
                  <a:pt x="44" y="116"/>
                  <a:pt x="44" y="116"/>
                  <a:pt x="44" y="116"/>
                </a:cubicBezTo>
                <a:cubicBezTo>
                  <a:pt x="42" y="116"/>
                  <a:pt x="41" y="115"/>
                  <a:pt x="41" y="113"/>
                </a:cubicBezTo>
                <a:cubicBezTo>
                  <a:pt x="41" y="112"/>
                  <a:pt x="42" y="110"/>
                  <a:pt x="44" y="110"/>
                </a:cubicBezTo>
                <a:cubicBezTo>
                  <a:pt x="76" y="110"/>
                  <a:pt x="76" y="110"/>
                  <a:pt x="76" y="110"/>
                </a:cubicBezTo>
                <a:cubicBezTo>
                  <a:pt x="78" y="110"/>
                  <a:pt x="79" y="112"/>
                  <a:pt x="79" y="113"/>
                </a:cubicBezTo>
                <a:cubicBezTo>
                  <a:pt x="79" y="115"/>
                  <a:pt x="78" y="116"/>
                  <a:pt x="76" y="116"/>
                </a:cubicBezTo>
                <a:cubicBezTo>
                  <a:pt x="44" y="116"/>
                  <a:pt x="44" y="116"/>
                  <a:pt x="44" y="116"/>
                </a:cubicBezTo>
                <a:close/>
                <a:moveTo>
                  <a:pt x="84" y="60"/>
                </a:moveTo>
                <a:cubicBezTo>
                  <a:pt x="84" y="60"/>
                  <a:pt x="84" y="60"/>
                  <a:pt x="84" y="60"/>
                </a:cubicBezTo>
                <a:cubicBezTo>
                  <a:pt x="83" y="59"/>
                  <a:pt x="82" y="58"/>
                  <a:pt x="80" y="57"/>
                </a:cubicBezTo>
                <a:cubicBezTo>
                  <a:pt x="79" y="57"/>
                  <a:pt x="78" y="56"/>
                  <a:pt x="78" y="56"/>
                </a:cubicBezTo>
                <a:cubicBezTo>
                  <a:pt x="77" y="56"/>
                  <a:pt x="76" y="56"/>
                  <a:pt x="75" y="56"/>
                </a:cubicBezTo>
                <a:cubicBezTo>
                  <a:pt x="72" y="56"/>
                  <a:pt x="70" y="57"/>
                  <a:pt x="67" y="58"/>
                </a:cubicBezTo>
                <a:cubicBezTo>
                  <a:pt x="67" y="58"/>
                  <a:pt x="66" y="57"/>
                  <a:pt x="65" y="57"/>
                </a:cubicBezTo>
                <a:cubicBezTo>
                  <a:pt x="64" y="57"/>
                  <a:pt x="64" y="56"/>
                  <a:pt x="63" y="56"/>
                </a:cubicBezTo>
                <a:cubicBezTo>
                  <a:pt x="62" y="56"/>
                  <a:pt x="61" y="56"/>
                  <a:pt x="60" y="56"/>
                </a:cubicBezTo>
                <a:cubicBezTo>
                  <a:pt x="59" y="56"/>
                  <a:pt x="58" y="56"/>
                  <a:pt x="57" y="56"/>
                </a:cubicBezTo>
                <a:cubicBezTo>
                  <a:pt x="56" y="56"/>
                  <a:pt x="56" y="57"/>
                  <a:pt x="55" y="57"/>
                </a:cubicBezTo>
                <a:cubicBezTo>
                  <a:pt x="54" y="57"/>
                  <a:pt x="53" y="58"/>
                  <a:pt x="52" y="58"/>
                </a:cubicBezTo>
                <a:cubicBezTo>
                  <a:pt x="52" y="58"/>
                  <a:pt x="51" y="57"/>
                  <a:pt x="50" y="57"/>
                </a:cubicBezTo>
                <a:cubicBezTo>
                  <a:pt x="49" y="57"/>
                  <a:pt x="49" y="56"/>
                  <a:pt x="48" y="56"/>
                </a:cubicBezTo>
                <a:cubicBezTo>
                  <a:pt x="47" y="56"/>
                  <a:pt x="46" y="56"/>
                  <a:pt x="45" y="56"/>
                </a:cubicBezTo>
                <a:cubicBezTo>
                  <a:pt x="42" y="56"/>
                  <a:pt x="40" y="57"/>
                  <a:pt x="37" y="58"/>
                </a:cubicBezTo>
                <a:cubicBezTo>
                  <a:pt x="37" y="59"/>
                  <a:pt x="36" y="59"/>
                  <a:pt x="35" y="60"/>
                </a:cubicBezTo>
                <a:cubicBezTo>
                  <a:pt x="34" y="61"/>
                  <a:pt x="34" y="63"/>
                  <a:pt x="35" y="64"/>
                </a:cubicBezTo>
                <a:cubicBezTo>
                  <a:pt x="37" y="65"/>
                  <a:pt x="38" y="65"/>
                  <a:pt x="40" y="64"/>
                </a:cubicBezTo>
                <a:cubicBezTo>
                  <a:pt x="41" y="63"/>
                  <a:pt x="43" y="62"/>
                  <a:pt x="45" y="62"/>
                </a:cubicBezTo>
                <a:cubicBezTo>
                  <a:pt x="46" y="62"/>
                  <a:pt x="46" y="62"/>
                  <a:pt x="47" y="62"/>
                </a:cubicBezTo>
                <a:cubicBezTo>
                  <a:pt x="47" y="62"/>
                  <a:pt x="47" y="62"/>
                  <a:pt x="48" y="62"/>
                </a:cubicBezTo>
                <a:cubicBezTo>
                  <a:pt x="49" y="63"/>
                  <a:pt x="50" y="63"/>
                  <a:pt x="50" y="64"/>
                </a:cubicBezTo>
                <a:cubicBezTo>
                  <a:pt x="50" y="64"/>
                  <a:pt x="50" y="64"/>
                  <a:pt x="50" y="64"/>
                </a:cubicBezTo>
                <a:cubicBezTo>
                  <a:pt x="50" y="64"/>
                  <a:pt x="50" y="64"/>
                  <a:pt x="50" y="64"/>
                </a:cubicBezTo>
                <a:cubicBezTo>
                  <a:pt x="50" y="64"/>
                  <a:pt x="50" y="64"/>
                  <a:pt x="50" y="64"/>
                </a:cubicBezTo>
                <a:cubicBezTo>
                  <a:pt x="50" y="64"/>
                  <a:pt x="50" y="64"/>
                  <a:pt x="50" y="64"/>
                </a:cubicBezTo>
                <a:cubicBezTo>
                  <a:pt x="50" y="64"/>
                  <a:pt x="50" y="64"/>
                  <a:pt x="50" y="64"/>
                </a:cubicBezTo>
                <a:cubicBezTo>
                  <a:pt x="50" y="64"/>
                  <a:pt x="50" y="64"/>
                  <a:pt x="50" y="64"/>
                </a:cubicBezTo>
                <a:cubicBezTo>
                  <a:pt x="51" y="64"/>
                  <a:pt x="51" y="64"/>
                  <a:pt x="51" y="64"/>
                </a:cubicBezTo>
                <a:cubicBezTo>
                  <a:pt x="51" y="64"/>
                  <a:pt x="51" y="64"/>
                  <a:pt x="51" y="64"/>
                </a:cubicBezTo>
                <a:cubicBezTo>
                  <a:pt x="51" y="64"/>
                  <a:pt x="51" y="64"/>
                  <a:pt x="51" y="64"/>
                </a:cubicBezTo>
                <a:cubicBezTo>
                  <a:pt x="51" y="64"/>
                  <a:pt x="51" y="64"/>
                  <a:pt x="51" y="64"/>
                </a:cubicBezTo>
                <a:cubicBezTo>
                  <a:pt x="51" y="64"/>
                  <a:pt x="51" y="64"/>
                  <a:pt x="51" y="64"/>
                </a:cubicBezTo>
                <a:cubicBezTo>
                  <a:pt x="51" y="64"/>
                  <a:pt x="51" y="64"/>
                  <a:pt x="51" y="64"/>
                </a:cubicBezTo>
                <a:cubicBezTo>
                  <a:pt x="51" y="64"/>
                  <a:pt x="51" y="64"/>
                  <a:pt x="51" y="64"/>
                </a:cubicBezTo>
                <a:cubicBezTo>
                  <a:pt x="51" y="64"/>
                  <a:pt x="51" y="64"/>
                  <a:pt x="51" y="64"/>
                </a:cubicBezTo>
                <a:cubicBezTo>
                  <a:pt x="51" y="64"/>
                  <a:pt x="51" y="64"/>
                  <a:pt x="51" y="64"/>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4"/>
                  <a:pt x="54" y="64"/>
                  <a:pt x="54" y="64"/>
                </a:cubicBezTo>
                <a:cubicBezTo>
                  <a:pt x="54" y="64"/>
                  <a:pt x="54" y="64"/>
                  <a:pt x="54" y="64"/>
                </a:cubicBezTo>
                <a:cubicBezTo>
                  <a:pt x="54" y="64"/>
                  <a:pt x="54" y="64"/>
                  <a:pt x="54" y="64"/>
                </a:cubicBezTo>
                <a:cubicBezTo>
                  <a:pt x="54" y="64"/>
                  <a:pt x="54" y="64"/>
                  <a:pt x="54" y="64"/>
                </a:cubicBezTo>
                <a:cubicBezTo>
                  <a:pt x="54" y="64"/>
                  <a:pt x="54" y="64"/>
                  <a:pt x="54" y="64"/>
                </a:cubicBezTo>
                <a:cubicBezTo>
                  <a:pt x="54" y="64"/>
                  <a:pt x="54" y="64"/>
                  <a:pt x="54" y="64"/>
                </a:cubicBezTo>
                <a:cubicBezTo>
                  <a:pt x="54" y="64"/>
                  <a:pt x="54" y="64"/>
                  <a:pt x="54" y="64"/>
                </a:cubicBezTo>
                <a:cubicBezTo>
                  <a:pt x="54" y="64"/>
                  <a:pt x="54" y="64"/>
                  <a:pt x="54" y="64"/>
                </a:cubicBezTo>
                <a:cubicBezTo>
                  <a:pt x="55" y="64"/>
                  <a:pt x="55" y="64"/>
                  <a:pt x="55" y="64"/>
                </a:cubicBezTo>
                <a:cubicBezTo>
                  <a:pt x="55" y="64"/>
                  <a:pt x="55" y="64"/>
                  <a:pt x="55" y="64"/>
                </a:cubicBezTo>
                <a:cubicBezTo>
                  <a:pt x="55" y="64"/>
                  <a:pt x="55" y="64"/>
                  <a:pt x="55" y="64"/>
                </a:cubicBezTo>
                <a:cubicBezTo>
                  <a:pt x="55" y="64"/>
                  <a:pt x="55" y="64"/>
                  <a:pt x="55" y="64"/>
                </a:cubicBezTo>
                <a:cubicBezTo>
                  <a:pt x="55" y="64"/>
                  <a:pt x="55" y="64"/>
                  <a:pt x="55" y="64"/>
                </a:cubicBezTo>
                <a:cubicBezTo>
                  <a:pt x="55" y="63"/>
                  <a:pt x="56" y="63"/>
                  <a:pt x="57" y="62"/>
                </a:cubicBezTo>
                <a:cubicBezTo>
                  <a:pt x="57" y="62"/>
                  <a:pt x="58" y="62"/>
                  <a:pt x="58" y="62"/>
                </a:cubicBezTo>
                <a:cubicBezTo>
                  <a:pt x="59" y="62"/>
                  <a:pt x="59" y="62"/>
                  <a:pt x="60" y="62"/>
                </a:cubicBezTo>
                <a:cubicBezTo>
                  <a:pt x="61" y="62"/>
                  <a:pt x="61" y="62"/>
                  <a:pt x="61" y="62"/>
                </a:cubicBezTo>
                <a:cubicBezTo>
                  <a:pt x="62" y="62"/>
                  <a:pt x="62" y="62"/>
                  <a:pt x="63" y="62"/>
                </a:cubicBezTo>
                <a:cubicBezTo>
                  <a:pt x="63" y="63"/>
                  <a:pt x="64" y="63"/>
                  <a:pt x="64" y="63"/>
                </a:cubicBezTo>
                <a:cubicBezTo>
                  <a:pt x="65" y="63"/>
                  <a:pt x="65" y="64"/>
                  <a:pt x="65" y="64"/>
                </a:cubicBezTo>
                <a:cubicBezTo>
                  <a:pt x="65" y="64"/>
                  <a:pt x="65" y="64"/>
                  <a:pt x="65" y="64"/>
                </a:cubicBezTo>
                <a:cubicBezTo>
                  <a:pt x="65" y="64"/>
                  <a:pt x="65" y="64"/>
                  <a:pt x="65" y="64"/>
                </a:cubicBezTo>
                <a:cubicBezTo>
                  <a:pt x="66" y="65"/>
                  <a:pt x="68" y="65"/>
                  <a:pt x="69" y="64"/>
                </a:cubicBezTo>
                <a:cubicBezTo>
                  <a:pt x="71" y="63"/>
                  <a:pt x="73" y="62"/>
                  <a:pt x="75" y="62"/>
                </a:cubicBezTo>
                <a:cubicBezTo>
                  <a:pt x="76" y="62"/>
                  <a:pt x="76" y="62"/>
                  <a:pt x="76" y="62"/>
                </a:cubicBezTo>
                <a:cubicBezTo>
                  <a:pt x="77" y="62"/>
                  <a:pt x="77" y="62"/>
                  <a:pt x="78" y="62"/>
                </a:cubicBezTo>
                <a:cubicBezTo>
                  <a:pt x="79" y="63"/>
                  <a:pt x="80" y="63"/>
                  <a:pt x="80" y="64"/>
                </a:cubicBezTo>
                <a:cubicBezTo>
                  <a:pt x="82" y="65"/>
                  <a:pt x="83" y="65"/>
                  <a:pt x="84" y="64"/>
                </a:cubicBezTo>
                <a:cubicBezTo>
                  <a:pt x="86" y="63"/>
                  <a:pt x="86" y="61"/>
                  <a:pt x="84" y="60"/>
                </a:cubicBezTo>
                <a:close/>
                <a:moveTo>
                  <a:pt x="29" y="26"/>
                </a:moveTo>
                <a:cubicBezTo>
                  <a:pt x="29" y="26"/>
                  <a:pt x="29" y="26"/>
                  <a:pt x="29" y="26"/>
                </a:cubicBezTo>
                <a:cubicBezTo>
                  <a:pt x="22" y="18"/>
                  <a:pt x="22" y="18"/>
                  <a:pt x="22" y="18"/>
                </a:cubicBezTo>
                <a:cubicBezTo>
                  <a:pt x="21" y="17"/>
                  <a:pt x="19" y="17"/>
                  <a:pt x="17" y="18"/>
                </a:cubicBezTo>
                <a:cubicBezTo>
                  <a:pt x="16" y="19"/>
                  <a:pt x="16" y="21"/>
                  <a:pt x="17" y="22"/>
                </a:cubicBezTo>
                <a:cubicBezTo>
                  <a:pt x="25" y="30"/>
                  <a:pt x="25" y="30"/>
                  <a:pt x="25" y="30"/>
                </a:cubicBezTo>
                <a:cubicBezTo>
                  <a:pt x="26" y="31"/>
                  <a:pt x="28" y="31"/>
                  <a:pt x="29" y="30"/>
                </a:cubicBezTo>
                <a:cubicBezTo>
                  <a:pt x="30" y="29"/>
                  <a:pt x="30" y="27"/>
                  <a:pt x="29" y="26"/>
                </a:cubicBezTo>
                <a:close/>
                <a:moveTo>
                  <a:pt x="106" y="63"/>
                </a:moveTo>
                <a:cubicBezTo>
                  <a:pt x="106" y="63"/>
                  <a:pt x="106" y="63"/>
                  <a:pt x="106" y="63"/>
                </a:cubicBezTo>
                <a:cubicBezTo>
                  <a:pt x="105" y="63"/>
                  <a:pt x="103" y="62"/>
                  <a:pt x="103" y="60"/>
                </a:cubicBezTo>
                <a:cubicBezTo>
                  <a:pt x="103" y="59"/>
                  <a:pt x="105" y="58"/>
                  <a:pt x="106" y="58"/>
                </a:cubicBezTo>
                <a:cubicBezTo>
                  <a:pt x="117" y="58"/>
                  <a:pt x="117" y="58"/>
                  <a:pt x="117" y="58"/>
                </a:cubicBezTo>
                <a:cubicBezTo>
                  <a:pt x="119" y="58"/>
                  <a:pt x="120" y="59"/>
                  <a:pt x="120" y="60"/>
                </a:cubicBezTo>
                <a:cubicBezTo>
                  <a:pt x="120" y="62"/>
                  <a:pt x="119" y="63"/>
                  <a:pt x="117" y="63"/>
                </a:cubicBezTo>
                <a:cubicBezTo>
                  <a:pt x="106" y="63"/>
                  <a:pt x="106" y="63"/>
                  <a:pt x="106" y="63"/>
                </a:cubicBezTo>
                <a:close/>
                <a:moveTo>
                  <a:pt x="95" y="30"/>
                </a:moveTo>
                <a:cubicBezTo>
                  <a:pt x="95" y="30"/>
                  <a:pt x="95" y="30"/>
                  <a:pt x="95" y="30"/>
                </a:cubicBezTo>
                <a:cubicBezTo>
                  <a:pt x="102" y="22"/>
                  <a:pt x="102" y="22"/>
                  <a:pt x="102" y="22"/>
                </a:cubicBezTo>
                <a:cubicBezTo>
                  <a:pt x="104" y="21"/>
                  <a:pt x="104" y="19"/>
                  <a:pt x="102" y="18"/>
                </a:cubicBezTo>
                <a:cubicBezTo>
                  <a:pt x="101" y="17"/>
                  <a:pt x="99" y="17"/>
                  <a:pt x="98" y="18"/>
                </a:cubicBezTo>
                <a:cubicBezTo>
                  <a:pt x="91" y="26"/>
                  <a:pt x="91" y="26"/>
                  <a:pt x="91" y="26"/>
                </a:cubicBezTo>
                <a:cubicBezTo>
                  <a:pt x="90" y="27"/>
                  <a:pt x="90" y="29"/>
                  <a:pt x="91" y="30"/>
                </a:cubicBezTo>
                <a:cubicBezTo>
                  <a:pt x="92" y="31"/>
                  <a:pt x="94" y="31"/>
                  <a:pt x="95" y="30"/>
                </a:cubicBezTo>
                <a:close/>
                <a:moveTo>
                  <a:pt x="63" y="14"/>
                </a:moveTo>
                <a:cubicBezTo>
                  <a:pt x="63" y="14"/>
                  <a:pt x="63" y="14"/>
                  <a:pt x="63" y="14"/>
                </a:cubicBezTo>
                <a:cubicBezTo>
                  <a:pt x="63" y="16"/>
                  <a:pt x="62" y="17"/>
                  <a:pt x="60" y="17"/>
                </a:cubicBezTo>
                <a:cubicBezTo>
                  <a:pt x="58" y="17"/>
                  <a:pt x="57" y="16"/>
                  <a:pt x="57" y="14"/>
                </a:cubicBezTo>
                <a:cubicBezTo>
                  <a:pt x="57" y="3"/>
                  <a:pt x="57" y="3"/>
                  <a:pt x="57" y="3"/>
                </a:cubicBezTo>
                <a:cubicBezTo>
                  <a:pt x="57" y="2"/>
                  <a:pt x="58" y="0"/>
                  <a:pt x="60" y="0"/>
                </a:cubicBezTo>
                <a:cubicBezTo>
                  <a:pt x="62" y="0"/>
                  <a:pt x="63" y="2"/>
                  <a:pt x="63" y="3"/>
                </a:cubicBezTo>
                <a:cubicBezTo>
                  <a:pt x="63" y="14"/>
                  <a:pt x="63" y="14"/>
                  <a:pt x="63" y="14"/>
                </a:cubicBezTo>
                <a:close/>
              </a:path>
            </a:pathLst>
          </a:custGeom>
          <a:solidFill>
            <a:schemeClr val="bg1"/>
          </a:solidFill>
          <a:ln>
            <a:noFill/>
          </a:ln>
        </p:spPr>
        <p:txBody>
          <a:bodyPr/>
          <a:lstStyle/>
          <a:p>
            <a:endParaRPr lang="zh-CN" altLang="en-US">
              <a:solidFill>
                <a:schemeClr val="bg1">
                  <a:lumMod val="50000"/>
                </a:schemeClr>
              </a:solidFill>
            </a:endParaRPr>
          </a:p>
        </p:txBody>
      </p:sp>
      <p:sp>
        <p:nvSpPr>
          <p:cNvPr id="51" name="Freeform 21"/>
          <p:cNvSpPr>
            <a:spLocks noEditPoints="1"/>
          </p:cNvSpPr>
          <p:nvPr/>
        </p:nvSpPr>
        <p:spPr bwMode="auto">
          <a:xfrm>
            <a:off x="6432551" y="3180138"/>
            <a:ext cx="168275" cy="212856"/>
          </a:xfrm>
          <a:custGeom>
            <a:avLst/>
            <a:gdLst>
              <a:gd name="T0" fmla="*/ 4 w 81"/>
              <a:gd name="T1" fmla="*/ 0 h 103"/>
              <a:gd name="T2" fmla="*/ 77 w 81"/>
              <a:gd name="T3" fmla="*/ 8 h 103"/>
              <a:gd name="T4" fmla="*/ 66 w 81"/>
              <a:gd name="T5" fmla="*/ 38 h 103"/>
              <a:gd name="T6" fmla="*/ 67 w 81"/>
              <a:gd name="T7" fmla="*/ 67 h 103"/>
              <a:gd name="T8" fmla="*/ 81 w 81"/>
              <a:gd name="T9" fmla="*/ 99 h 103"/>
              <a:gd name="T10" fmla="*/ 0 w 81"/>
              <a:gd name="T11" fmla="*/ 99 h 103"/>
              <a:gd name="T12" fmla="*/ 15 w 81"/>
              <a:gd name="T13" fmla="*/ 67 h 103"/>
              <a:gd name="T14" fmla="*/ 15 w 81"/>
              <a:gd name="T15" fmla="*/ 38 h 103"/>
              <a:gd name="T16" fmla="*/ 4 w 81"/>
              <a:gd name="T17" fmla="*/ 8 h 103"/>
              <a:gd name="T18" fmla="*/ 55 w 81"/>
              <a:gd name="T19" fmla="*/ 77 h 103"/>
              <a:gd name="T20" fmla="*/ 13 w 81"/>
              <a:gd name="T21" fmla="*/ 95 h 103"/>
              <a:gd name="T22" fmla="*/ 14 w 81"/>
              <a:gd name="T23" fmla="*/ 82 h 103"/>
              <a:gd name="T24" fmla="*/ 58 w 81"/>
              <a:gd name="T25" fmla="*/ 73 h 103"/>
              <a:gd name="T26" fmla="*/ 62 w 81"/>
              <a:gd name="T27" fmla="*/ 69 h 103"/>
              <a:gd name="T28" fmla="*/ 44 w 81"/>
              <a:gd name="T29" fmla="*/ 55 h 103"/>
              <a:gd name="T30" fmla="*/ 43 w 81"/>
              <a:gd name="T31" fmla="*/ 54 h 103"/>
              <a:gd name="T32" fmla="*/ 43 w 81"/>
              <a:gd name="T33" fmla="*/ 54 h 103"/>
              <a:gd name="T34" fmla="*/ 42 w 81"/>
              <a:gd name="T35" fmla="*/ 53 h 103"/>
              <a:gd name="T36" fmla="*/ 42 w 81"/>
              <a:gd name="T37" fmla="*/ 52 h 103"/>
              <a:gd name="T38" fmla="*/ 42 w 81"/>
              <a:gd name="T39" fmla="*/ 52 h 103"/>
              <a:gd name="T40" fmla="*/ 43 w 81"/>
              <a:gd name="T41" fmla="*/ 51 h 103"/>
              <a:gd name="T42" fmla="*/ 43 w 81"/>
              <a:gd name="T43" fmla="*/ 51 h 103"/>
              <a:gd name="T44" fmla="*/ 43 w 81"/>
              <a:gd name="T45" fmla="*/ 51 h 103"/>
              <a:gd name="T46" fmla="*/ 44 w 81"/>
              <a:gd name="T47" fmla="*/ 50 h 103"/>
              <a:gd name="T48" fmla="*/ 69 w 81"/>
              <a:gd name="T49" fmla="*/ 8 h 103"/>
              <a:gd name="T50" fmla="*/ 19 w 81"/>
              <a:gd name="T51" fmla="*/ 35 h 103"/>
              <a:gd name="T52" fmla="*/ 38 w 81"/>
              <a:gd name="T53" fmla="*/ 50 h 103"/>
              <a:gd name="T54" fmla="*/ 39 w 81"/>
              <a:gd name="T55" fmla="*/ 51 h 103"/>
              <a:gd name="T56" fmla="*/ 39 w 81"/>
              <a:gd name="T57" fmla="*/ 51 h 103"/>
              <a:gd name="T58" fmla="*/ 39 w 81"/>
              <a:gd name="T59" fmla="*/ 52 h 103"/>
              <a:gd name="T60" fmla="*/ 39 w 81"/>
              <a:gd name="T61" fmla="*/ 52 h 103"/>
              <a:gd name="T62" fmla="*/ 39 w 81"/>
              <a:gd name="T63" fmla="*/ 53 h 103"/>
              <a:gd name="T64" fmla="*/ 39 w 81"/>
              <a:gd name="T65" fmla="*/ 53 h 103"/>
              <a:gd name="T66" fmla="*/ 39 w 81"/>
              <a:gd name="T67" fmla="*/ 54 h 103"/>
              <a:gd name="T68" fmla="*/ 38 w 81"/>
              <a:gd name="T69" fmla="*/ 54 h 103"/>
              <a:gd name="T70" fmla="*/ 38 w 81"/>
              <a:gd name="T71" fmla="*/ 55 h 103"/>
              <a:gd name="T72" fmla="*/ 14 w 81"/>
              <a:gd name="T73" fmla="*/ 82 h 103"/>
              <a:gd name="T74" fmla="*/ 28 w 81"/>
              <a:gd name="T75" fmla="*/ 40 h 103"/>
              <a:gd name="T76" fmla="*/ 39 w 81"/>
              <a:gd name="T77" fmla="*/ 46 h 103"/>
              <a:gd name="T78" fmla="*/ 40 w 81"/>
              <a:gd name="T79" fmla="*/ 47 h 103"/>
              <a:gd name="T80" fmla="*/ 42 w 81"/>
              <a:gd name="T81" fmla="*/ 47 h 103"/>
              <a:gd name="T82" fmla="*/ 43 w 81"/>
              <a:gd name="T83" fmla="*/ 46 h 103"/>
              <a:gd name="T84" fmla="*/ 61 w 81"/>
              <a:gd name="T85" fmla="*/ 28 h 103"/>
              <a:gd name="T86" fmla="*/ 51 w 81"/>
              <a:gd name="T87" fmla="*/ 36 h 103"/>
              <a:gd name="T88" fmla="*/ 41 w 81"/>
              <a:gd name="T89" fmla="*/ 42 h 103"/>
              <a:gd name="T90" fmla="*/ 40 w 81"/>
              <a:gd name="T91" fmla="*/ 42 h 103"/>
              <a:gd name="T92" fmla="*/ 24 w 81"/>
              <a:gd name="T93" fmla="*/ 26 h 103"/>
              <a:gd name="T94" fmla="*/ 41 w 81"/>
              <a:gd name="T95" fmla="*/ 42 h 103"/>
              <a:gd name="T96" fmla="*/ 41 w 81"/>
              <a:gd name="T97" fmla="*/ 4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1" h="103">
                <a:moveTo>
                  <a:pt x="4" y="8"/>
                </a:moveTo>
                <a:cubicBezTo>
                  <a:pt x="2" y="8"/>
                  <a:pt x="0" y="6"/>
                  <a:pt x="0" y="4"/>
                </a:cubicBezTo>
                <a:cubicBezTo>
                  <a:pt x="0" y="2"/>
                  <a:pt x="2" y="0"/>
                  <a:pt x="4" y="0"/>
                </a:cubicBezTo>
                <a:cubicBezTo>
                  <a:pt x="77" y="0"/>
                  <a:pt x="77" y="0"/>
                  <a:pt x="77" y="0"/>
                </a:cubicBezTo>
                <a:cubicBezTo>
                  <a:pt x="79" y="0"/>
                  <a:pt x="81" y="2"/>
                  <a:pt x="81" y="4"/>
                </a:cubicBezTo>
                <a:cubicBezTo>
                  <a:pt x="81" y="6"/>
                  <a:pt x="79" y="8"/>
                  <a:pt x="77" y="8"/>
                </a:cubicBezTo>
                <a:cubicBezTo>
                  <a:pt x="74" y="8"/>
                  <a:pt x="74" y="8"/>
                  <a:pt x="74" y="8"/>
                </a:cubicBezTo>
                <a:cubicBezTo>
                  <a:pt x="73" y="21"/>
                  <a:pt x="71" y="31"/>
                  <a:pt x="67" y="38"/>
                </a:cubicBezTo>
                <a:cubicBezTo>
                  <a:pt x="66" y="38"/>
                  <a:pt x="66" y="38"/>
                  <a:pt x="66" y="38"/>
                </a:cubicBezTo>
                <a:cubicBezTo>
                  <a:pt x="62" y="45"/>
                  <a:pt x="57" y="50"/>
                  <a:pt x="51" y="52"/>
                </a:cubicBezTo>
                <a:cubicBezTo>
                  <a:pt x="57" y="55"/>
                  <a:pt x="62" y="60"/>
                  <a:pt x="66" y="67"/>
                </a:cubicBezTo>
                <a:cubicBezTo>
                  <a:pt x="67" y="67"/>
                  <a:pt x="67" y="67"/>
                  <a:pt x="67" y="67"/>
                </a:cubicBezTo>
                <a:cubicBezTo>
                  <a:pt x="70" y="74"/>
                  <a:pt x="73" y="83"/>
                  <a:pt x="74" y="95"/>
                </a:cubicBezTo>
                <a:cubicBezTo>
                  <a:pt x="77" y="95"/>
                  <a:pt x="77" y="95"/>
                  <a:pt x="77" y="95"/>
                </a:cubicBezTo>
                <a:cubicBezTo>
                  <a:pt x="79" y="95"/>
                  <a:pt x="81" y="97"/>
                  <a:pt x="81" y="99"/>
                </a:cubicBezTo>
                <a:cubicBezTo>
                  <a:pt x="81" y="101"/>
                  <a:pt x="79" y="103"/>
                  <a:pt x="77" y="103"/>
                </a:cubicBezTo>
                <a:cubicBezTo>
                  <a:pt x="4" y="103"/>
                  <a:pt x="4" y="103"/>
                  <a:pt x="4" y="103"/>
                </a:cubicBezTo>
                <a:cubicBezTo>
                  <a:pt x="2" y="103"/>
                  <a:pt x="0" y="101"/>
                  <a:pt x="0" y="99"/>
                </a:cubicBezTo>
                <a:cubicBezTo>
                  <a:pt x="0" y="97"/>
                  <a:pt x="2" y="95"/>
                  <a:pt x="4" y="95"/>
                </a:cubicBezTo>
                <a:cubicBezTo>
                  <a:pt x="8" y="95"/>
                  <a:pt x="8" y="95"/>
                  <a:pt x="8" y="95"/>
                </a:cubicBezTo>
                <a:cubicBezTo>
                  <a:pt x="8" y="83"/>
                  <a:pt x="11" y="74"/>
                  <a:pt x="15" y="67"/>
                </a:cubicBezTo>
                <a:cubicBezTo>
                  <a:pt x="15" y="67"/>
                  <a:pt x="15" y="67"/>
                  <a:pt x="15" y="67"/>
                </a:cubicBezTo>
                <a:cubicBezTo>
                  <a:pt x="19" y="60"/>
                  <a:pt x="25" y="55"/>
                  <a:pt x="31" y="52"/>
                </a:cubicBezTo>
                <a:cubicBezTo>
                  <a:pt x="25" y="50"/>
                  <a:pt x="19" y="45"/>
                  <a:pt x="15" y="38"/>
                </a:cubicBezTo>
                <a:cubicBezTo>
                  <a:pt x="15" y="38"/>
                  <a:pt x="15" y="38"/>
                  <a:pt x="15" y="38"/>
                </a:cubicBezTo>
                <a:cubicBezTo>
                  <a:pt x="11" y="31"/>
                  <a:pt x="8" y="21"/>
                  <a:pt x="8" y="8"/>
                </a:cubicBezTo>
                <a:cubicBezTo>
                  <a:pt x="4" y="8"/>
                  <a:pt x="4" y="8"/>
                  <a:pt x="4" y="8"/>
                </a:cubicBezTo>
                <a:close/>
                <a:moveTo>
                  <a:pt x="69" y="95"/>
                </a:moveTo>
                <a:cubicBezTo>
                  <a:pt x="69" y="95"/>
                  <a:pt x="69" y="95"/>
                  <a:pt x="69" y="95"/>
                </a:cubicBezTo>
                <a:cubicBezTo>
                  <a:pt x="66" y="87"/>
                  <a:pt x="61" y="81"/>
                  <a:pt x="55" y="77"/>
                </a:cubicBezTo>
                <a:cubicBezTo>
                  <a:pt x="51" y="75"/>
                  <a:pt x="46" y="74"/>
                  <a:pt x="41" y="74"/>
                </a:cubicBezTo>
                <a:cubicBezTo>
                  <a:pt x="36" y="74"/>
                  <a:pt x="31" y="75"/>
                  <a:pt x="26" y="77"/>
                </a:cubicBezTo>
                <a:cubicBezTo>
                  <a:pt x="20" y="81"/>
                  <a:pt x="15" y="87"/>
                  <a:pt x="13" y="95"/>
                </a:cubicBezTo>
                <a:cubicBezTo>
                  <a:pt x="69" y="95"/>
                  <a:pt x="69" y="95"/>
                  <a:pt x="69" y="95"/>
                </a:cubicBezTo>
                <a:close/>
                <a:moveTo>
                  <a:pt x="14" y="82"/>
                </a:moveTo>
                <a:cubicBezTo>
                  <a:pt x="14" y="82"/>
                  <a:pt x="14" y="82"/>
                  <a:pt x="14" y="82"/>
                </a:cubicBezTo>
                <a:cubicBezTo>
                  <a:pt x="17" y="78"/>
                  <a:pt x="20" y="75"/>
                  <a:pt x="24" y="73"/>
                </a:cubicBezTo>
                <a:cubicBezTo>
                  <a:pt x="29" y="70"/>
                  <a:pt x="35" y="69"/>
                  <a:pt x="41" y="69"/>
                </a:cubicBezTo>
                <a:cubicBezTo>
                  <a:pt x="47" y="69"/>
                  <a:pt x="52" y="70"/>
                  <a:pt x="58" y="73"/>
                </a:cubicBezTo>
                <a:cubicBezTo>
                  <a:pt x="61" y="75"/>
                  <a:pt x="65" y="78"/>
                  <a:pt x="67" y="82"/>
                </a:cubicBezTo>
                <a:cubicBezTo>
                  <a:pt x="66" y="77"/>
                  <a:pt x="64" y="73"/>
                  <a:pt x="62" y="70"/>
                </a:cubicBezTo>
                <a:cubicBezTo>
                  <a:pt x="62" y="69"/>
                  <a:pt x="62" y="69"/>
                  <a:pt x="62" y="69"/>
                </a:cubicBezTo>
                <a:cubicBezTo>
                  <a:pt x="58" y="61"/>
                  <a:pt x="51" y="57"/>
                  <a:pt x="44" y="55"/>
                </a:cubicBezTo>
                <a:cubicBezTo>
                  <a:pt x="44" y="55"/>
                  <a:pt x="44" y="55"/>
                  <a:pt x="44" y="55"/>
                </a:cubicBezTo>
                <a:cubicBezTo>
                  <a:pt x="44" y="55"/>
                  <a:pt x="44" y="55"/>
                  <a:pt x="44" y="55"/>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3"/>
                </a:cubicBezTo>
                <a:cubicBezTo>
                  <a:pt x="42" y="53"/>
                  <a:pt x="42" y="53"/>
                  <a:pt x="42" y="53"/>
                </a:cubicBezTo>
                <a:cubicBezTo>
                  <a:pt x="42" y="53"/>
                  <a:pt x="42" y="53"/>
                  <a:pt x="42" y="53"/>
                </a:cubicBezTo>
                <a:cubicBezTo>
                  <a:pt x="42" y="53"/>
                  <a:pt x="42" y="53"/>
                  <a:pt x="42" y="53"/>
                </a:cubicBezTo>
                <a:cubicBezTo>
                  <a:pt x="42" y="53"/>
                  <a:pt x="42" y="53"/>
                  <a:pt x="42" y="53"/>
                </a:cubicBezTo>
                <a:cubicBezTo>
                  <a:pt x="42" y="52"/>
                  <a:pt x="42" y="52"/>
                  <a:pt x="42" y="52"/>
                </a:cubicBezTo>
                <a:cubicBezTo>
                  <a:pt x="42" y="52"/>
                  <a:pt x="42" y="52"/>
                  <a:pt x="42" y="52"/>
                </a:cubicBezTo>
                <a:cubicBezTo>
                  <a:pt x="42" y="52"/>
                  <a:pt x="42" y="52"/>
                  <a:pt x="42" y="52"/>
                </a:cubicBezTo>
                <a:cubicBezTo>
                  <a:pt x="42" y="52"/>
                  <a:pt x="42" y="52"/>
                  <a:pt x="42" y="52"/>
                </a:cubicBezTo>
                <a:cubicBezTo>
                  <a:pt x="42" y="52"/>
                  <a:pt x="42" y="52"/>
                  <a:pt x="42" y="52"/>
                </a:cubicBezTo>
                <a:cubicBezTo>
                  <a:pt x="42" y="52"/>
                  <a:pt x="42" y="52"/>
                  <a:pt x="42" y="51"/>
                </a:cubicBezTo>
                <a:cubicBezTo>
                  <a:pt x="43" y="51"/>
                  <a:pt x="43" y="51"/>
                  <a:pt x="43" y="51"/>
                </a:cubicBezTo>
                <a:cubicBezTo>
                  <a:pt x="43" y="51"/>
                  <a:pt x="43" y="51"/>
                  <a:pt x="43" y="51"/>
                </a:cubicBezTo>
                <a:cubicBezTo>
                  <a:pt x="43" y="51"/>
                  <a:pt x="43" y="51"/>
                  <a:pt x="43" y="51"/>
                </a:cubicBezTo>
                <a:cubicBezTo>
                  <a:pt x="43" y="51"/>
                  <a:pt x="43" y="51"/>
                  <a:pt x="43" y="51"/>
                </a:cubicBezTo>
                <a:cubicBezTo>
                  <a:pt x="43" y="51"/>
                  <a:pt x="43" y="51"/>
                  <a:pt x="43" y="51"/>
                </a:cubicBezTo>
                <a:cubicBezTo>
                  <a:pt x="43" y="51"/>
                  <a:pt x="43" y="51"/>
                  <a:pt x="43" y="51"/>
                </a:cubicBezTo>
                <a:cubicBezTo>
                  <a:pt x="43" y="51"/>
                  <a:pt x="43" y="51"/>
                  <a:pt x="43" y="51"/>
                </a:cubicBezTo>
                <a:cubicBezTo>
                  <a:pt x="43" y="50"/>
                  <a:pt x="43" y="50"/>
                  <a:pt x="44" y="50"/>
                </a:cubicBezTo>
                <a:cubicBezTo>
                  <a:pt x="44" y="50"/>
                  <a:pt x="44" y="50"/>
                  <a:pt x="44" y="50"/>
                </a:cubicBezTo>
                <a:cubicBezTo>
                  <a:pt x="44" y="50"/>
                  <a:pt x="44" y="50"/>
                  <a:pt x="44" y="50"/>
                </a:cubicBezTo>
                <a:cubicBezTo>
                  <a:pt x="51" y="48"/>
                  <a:pt x="58" y="44"/>
                  <a:pt x="62" y="35"/>
                </a:cubicBezTo>
                <a:cubicBezTo>
                  <a:pt x="62" y="35"/>
                  <a:pt x="62" y="35"/>
                  <a:pt x="62" y="35"/>
                </a:cubicBezTo>
                <a:cubicBezTo>
                  <a:pt x="66" y="29"/>
                  <a:pt x="69" y="20"/>
                  <a:pt x="69" y="8"/>
                </a:cubicBezTo>
                <a:cubicBezTo>
                  <a:pt x="12" y="8"/>
                  <a:pt x="12" y="8"/>
                  <a:pt x="12" y="8"/>
                </a:cubicBezTo>
                <a:cubicBezTo>
                  <a:pt x="13" y="20"/>
                  <a:pt x="15" y="29"/>
                  <a:pt x="19" y="35"/>
                </a:cubicBezTo>
                <a:cubicBezTo>
                  <a:pt x="19" y="35"/>
                  <a:pt x="19" y="35"/>
                  <a:pt x="19" y="35"/>
                </a:cubicBezTo>
                <a:cubicBezTo>
                  <a:pt x="24" y="44"/>
                  <a:pt x="31" y="48"/>
                  <a:pt x="38" y="50"/>
                </a:cubicBezTo>
                <a:cubicBezTo>
                  <a:pt x="38" y="50"/>
                  <a:pt x="38" y="50"/>
                  <a:pt x="38" y="50"/>
                </a:cubicBezTo>
                <a:cubicBezTo>
                  <a:pt x="38" y="50"/>
                  <a:pt x="38" y="50"/>
                  <a:pt x="38" y="50"/>
                </a:cubicBezTo>
                <a:cubicBezTo>
                  <a:pt x="38" y="50"/>
                  <a:pt x="38" y="50"/>
                  <a:pt x="38" y="51"/>
                </a:cubicBezTo>
                <a:cubicBezTo>
                  <a:pt x="38" y="51"/>
                  <a:pt x="38" y="51"/>
                  <a:pt x="38"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2"/>
                  <a:pt x="39" y="52"/>
                  <a:pt x="39" y="52"/>
                </a:cubicBezTo>
                <a:cubicBezTo>
                  <a:pt x="39" y="52"/>
                  <a:pt x="39" y="52"/>
                  <a:pt x="39" y="52"/>
                </a:cubicBezTo>
                <a:cubicBezTo>
                  <a:pt x="39" y="52"/>
                  <a:pt x="39" y="52"/>
                  <a:pt x="39" y="52"/>
                </a:cubicBezTo>
                <a:cubicBezTo>
                  <a:pt x="39" y="52"/>
                  <a:pt x="39" y="52"/>
                  <a:pt x="39" y="52"/>
                </a:cubicBezTo>
                <a:cubicBezTo>
                  <a:pt x="39" y="52"/>
                  <a:pt x="39" y="52"/>
                  <a:pt x="39" y="52"/>
                </a:cubicBezTo>
                <a:cubicBezTo>
                  <a:pt x="39" y="53"/>
                  <a:pt x="39" y="53"/>
                  <a:pt x="39" y="53"/>
                </a:cubicBezTo>
                <a:cubicBezTo>
                  <a:pt x="39" y="53"/>
                  <a:pt x="39" y="53"/>
                  <a:pt x="39" y="53"/>
                </a:cubicBezTo>
                <a:cubicBezTo>
                  <a:pt x="39" y="53"/>
                  <a:pt x="39" y="53"/>
                  <a:pt x="39" y="53"/>
                </a:cubicBezTo>
                <a:cubicBezTo>
                  <a:pt x="39" y="53"/>
                  <a:pt x="39" y="53"/>
                  <a:pt x="39" y="53"/>
                </a:cubicBezTo>
                <a:cubicBezTo>
                  <a:pt x="39" y="53"/>
                  <a:pt x="39" y="53"/>
                  <a:pt x="39" y="53"/>
                </a:cubicBezTo>
                <a:cubicBezTo>
                  <a:pt x="39" y="54"/>
                  <a:pt x="39" y="54"/>
                  <a:pt x="39" y="54"/>
                </a:cubicBezTo>
                <a:cubicBezTo>
                  <a:pt x="39" y="54"/>
                  <a:pt x="39" y="54"/>
                  <a:pt x="39" y="54"/>
                </a:cubicBezTo>
                <a:cubicBezTo>
                  <a:pt x="39" y="54"/>
                  <a:pt x="39" y="54"/>
                  <a:pt x="39" y="54"/>
                </a:cubicBezTo>
                <a:cubicBezTo>
                  <a:pt x="39" y="54"/>
                  <a:pt x="39" y="54"/>
                  <a:pt x="39" y="54"/>
                </a:cubicBezTo>
                <a:cubicBezTo>
                  <a:pt x="38" y="54"/>
                  <a:pt x="38" y="54"/>
                  <a:pt x="38" y="54"/>
                </a:cubicBezTo>
                <a:cubicBezTo>
                  <a:pt x="38" y="54"/>
                  <a:pt x="38" y="54"/>
                  <a:pt x="38" y="54"/>
                </a:cubicBezTo>
                <a:cubicBezTo>
                  <a:pt x="38" y="54"/>
                  <a:pt x="38" y="54"/>
                  <a:pt x="38" y="55"/>
                </a:cubicBezTo>
                <a:cubicBezTo>
                  <a:pt x="38" y="55"/>
                  <a:pt x="38" y="55"/>
                  <a:pt x="38" y="55"/>
                </a:cubicBezTo>
                <a:cubicBezTo>
                  <a:pt x="38" y="55"/>
                  <a:pt x="38" y="55"/>
                  <a:pt x="38" y="55"/>
                </a:cubicBezTo>
                <a:cubicBezTo>
                  <a:pt x="31" y="57"/>
                  <a:pt x="24" y="61"/>
                  <a:pt x="19" y="69"/>
                </a:cubicBezTo>
                <a:cubicBezTo>
                  <a:pt x="19" y="70"/>
                  <a:pt x="19" y="70"/>
                  <a:pt x="19" y="70"/>
                </a:cubicBezTo>
                <a:cubicBezTo>
                  <a:pt x="17" y="73"/>
                  <a:pt x="16" y="77"/>
                  <a:pt x="14" y="82"/>
                </a:cubicBezTo>
                <a:close/>
                <a:moveTo>
                  <a:pt x="20" y="28"/>
                </a:moveTo>
                <a:cubicBezTo>
                  <a:pt x="20" y="28"/>
                  <a:pt x="20" y="28"/>
                  <a:pt x="20" y="28"/>
                </a:cubicBezTo>
                <a:cubicBezTo>
                  <a:pt x="22" y="33"/>
                  <a:pt x="24" y="37"/>
                  <a:pt x="28" y="40"/>
                </a:cubicBezTo>
                <a:cubicBezTo>
                  <a:pt x="31" y="43"/>
                  <a:pt x="34" y="45"/>
                  <a:pt x="39" y="46"/>
                </a:cubicBezTo>
                <a:cubicBezTo>
                  <a:pt x="39" y="46"/>
                  <a:pt x="39" y="46"/>
                  <a:pt x="39" y="46"/>
                </a:cubicBezTo>
                <a:cubicBezTo>
                  <a:pt x="39" y="46"/>
                  <a:pt x="39" y="46"/>
                  <a:pt x="39" y="46"/>
                </a:cubicBezTo>
                <a:cubicBezTo>
                  <a:pt x="40" y="47"/>
                  <a:pt x="40" y="47"/>
                  <a:pt x="40" y="47"/>
                </a:cubicBezTo>
                <a:cubicBezTo>
                  <a:pt x="40" y="47"/>
                  <a:pt x="40" y="47"/>
                  <a:pt x="40" y="47"/>
                </a:cubicBezTo>
                <a:cubicBezTo>
                  <a:pt x="40" y="47"/>
                  <a:pt x="40" y="47"/>
                  <a:pt x="40" y="47"/>
                </a:cubicBezTo>
                <a:cubicBezTo>
                  <a:pt x="40" y="47"/>
                  <a:pt x="40" y="47"/>
                  <a:pt x="40" y="47"/>
                </a:cubicBezTo>
                <a:cubicBezTo>
                  <a:pt x="41" y="47"/>
                  <a:pt x="41" y="47"/>
                  <a:pt x="42" y="47"/>
                </a:cubicBezTo>
                <a:cubicBezTo>
                  <a:pt x="42" y="47"/>
                  <a:pt x="42" y="47"/>
                  <a:pt x="42" y="47"/>
                </a:cubicBezTo>
                <a:cubicBezTo>
                  <a:pt x="43" y="46"/>
                  <a:pt x="43" y="46"/>
                  <a:pt x="43" y="46"/>
                </a:cubicBezTo>
                <a:cubicBezTo>
                  <a:pt x="43" y="46"/>
                  <a:pt x="43" y="46"/>
                  <a:pt x="43" y="46"/>
                </a:cubicBezTo>
                <a:cubicBezTo>
                  <a:pt x="43" y="46"/>
                  <a:pt x="43" y="46"/>
                  <a:pt x="43" y="46"/>
                </a:cubicBezTo>
                <a:cubicBezTo>
                  <a:pt x="47" y="45"/>
                  <a:pt x="51" y="43"/>
                  <a:pt x="54" y="40"/>
                </a:cubicBezTo>
                <a:cubicBezTo>
                  <a:pt x="54" y="40"/>
                  <a:pt x="54" y="40"/>
                  <a:pt x="54" y="40"/>
                </a:cubicBezTo>
                <a:cubicBezTo>
                  <a:pt x="57" y="37"/>
                  <a:pt x="60" y="33"/>
                  <a:pt x="61" y="28"/>
                </a:cubicBezTo>
                <a:cubicBezTo>
                  <a:pt x="62" y="27"/>
                  <a:pt x="61" y="26"/>
                  <a:pt x="60" y="25"/>
                </a:cubicBezTo>
                <a:cubicBezTo>
                  <a:pt x="59" y="25"/>
                  <a:pt x="58" y="25"/>
                  <a:pt x="57" y="26"/>
                </a:cubicBezTo>
                <a:cubicBezTo>
                  <a:pt x="56" y="30"/>
                  <a:pt x="54" y="34"/>
                  <a:pt x="51" y="36"/>
                </a:cubicBezTo>
                <a:cubicBezTo>
                  <a:pt x="48" y="39"/>
                  <a:pt x="45" y="41"/>
                  <a:pt x="41" y="42"/>
                </a:cubicBezTo>
                <a:cubicBezTo>
                  <a:pt x="41" y="42"/>
                  <a:pt x="41" y="42"/>
                  <a:pt x="41" y="42"/>
                </a:cubicBezTo>
                <a:cubicBezTo>
                  <a:pt x="41" y="42"/>
                  <a:pt x="41" y="42"/>
                  <a:pt x="41" y="42"/>
                </a:cubicBezTo>
                <a:cubicBezTo>
                  <a:pt x="41" y="42"/>
                  <a:pt x="41" y="42"/>
                  <a:pt x="41" y="42"/>
                </a:cubicBezTo>
                <a:cubicBezTo>
                  <a:pt x="41" y="42"/>
                  <a:pt x="41" y="42"/>
                  <a:pt x="41" y="42"/>
                </a:cubicBezTo>
                <a:cubicBezTo>
                  <a:pt x="40" y="42"/>
                  <a:pt x="40" y="42"/>
                  <a:pt x="40" y="42"/>
                </a:cubicBezTo>
                <a:cubicBezTo>
                  <a:pt x="40" y="42"/>
                  <a:pt x="40" y="42"/>
                  <a:pt x="40" y="42"/>
                </a:cubicBezTo>
                <a:cubicBezTo>
                  <a:pt x="36" y="41"/>
                  <a:pt x="33" y="39"/>
                  <a:pt x="31" y="36"/>
                </a:cubicBezTo>
                <a:cubicBezTo>
                  <a:pt x="28" y="34"/>
                  <a:pt x="26" y="30"/>
                  <a:pt x="24" y="26"/>
                </a:cubicBezTo>
                <a:cubicBezTo>
                  <a:pt x="24" y="25"/>
                  <a:pt x="23" y="25"/>
                  <a:pt x="21" y="25"/>
                </a:cubicBezTo>
                <a:cubicBezTo>
                  <a:pt x="20" y="26"/>
                  <a:pt x="20" y="27"/>
                  <a:pt x="20" y="28"/>
                </a:cubicBezTo>
                <a:close/>
                <a:moveTo>
                  <a:pt x="41" y="42"/>
                </a:moveTo>
                <a:cubicBezTo>
                  <a:pt x="41" y="42"/>
                  <a:pt x="41" y="42"/>
                  <a:pt x="41" y="42"/>
                </a:cubicBezTo>
                <a:cubicBezTo>
                  <a:pt x="41" y="42"/>
                  <a:pt x="41" y="42"/>
                  <a:pt x="41" y="42"/>
                </a:cubicBezTo>
                <a:cubicBezTo>
                  <a:pt x="41" y="42"/>
                  <a:pt x="41" y="42"/>
                  <a:pt x="41" y="42"/>
                </a:cubicBezTo>
                <a:close/>
              </a:path>
            </a:pathLst>
          </a:custGeom>
          <a:solidFill>
            <a:schemeClr val="bg1"/>
          </a:solidFill>
          <a:ln>
            <a:noFill/>
          </a:ln>
        </p:spPr>
        <p:txBody>
          <a:bodyPr/>
          <a:lstStyle/>
          <a:p>
            <a:endParaRPr lang="zh-CN" altLang="en-US">
              <a:solidFill>
                <a:schemeClr val="bg1">
                  <a:lumMod val="50000"/>
                </a:schemeClr>
              </a:solidFill>
            </a:endParaRPr>
          </a:p>
        </p:txBody>
      </p:sp>
      <p:sp>
        <p:nvSpPr>
          <p:cNvPr id="52" name="Freeform 22"/>
          <p:cNvSpPr>
            <a:spLocks noEditPoints="1"/>
          </p:cNvSpPr>
          <p:nvPr/>
        </p:nvSpPr>
        <p:spPr bwMode="auto">
          <a:xfrm>
            <a:off x="3514725" y="2379544"/>
            <a:ext cx="228600" cy="231918"/>
          </a:xfrm>
          <a:custGeom>
            <a:avLst/>
            <a:gdLst>
              <a:gd name="T0" fmla="*/ 59 w 109"/>
              <a:gd name="T1" fmla="*/ 56 h 112"/>
              <a:gd name="T2" fmla="*/ 55 w 109"/>
              <a:gd name="T3" fmla="*/ 21 h 112"/>
              <a:gd name="T4" fmla="*/ 51 w 109"/>
              <a:gd name="T5" fmla="*/ 60 h 112"/>
              <a:gd name="T6" fmla="*/ 77 w 109"/>
              <a:gd name="T7" fmla="*/ 64 h 112"/>
              <a:gd name="T8" fmla="*/ 77 w 109"/>
              <a:gd name="T9" fmla="*/ 56 h 112"/>
              <a:gd name="T10" fmla="*/ 91 w 109"/>
              <a:gd name="T11" fmla="*/ 24 h 112"/>
              <a:gd name="T12" fmla="*/ 18 w 109"/>
              <a:gd name="T13" fmla="*/ 24 h 112"/>
              <a:gd name="T14" fmla="*/ 3 w 109"/>
              <a:gd name="T15" fmla="*/ 60 h 112"/>
              <a:gd name="T16" fmla="*/ 18 w 109"/>
              <a:gd name="T17" fmla="*/ 97 h 112"/>
              <a:gd name="T18" fmla="*/ 91 w 109"/>
              <a:gd name="T19" fmla="*/ 97 h 112"/>
              <a:gd name="T20" fmla="*/ 91 w 109"/>
              <a:gd name="T21" fmla="*/ 97 h 112"/>
              <a:gd name="T22" fmla="*/ 91 w 109"/>
              <a:gd name="T23" fmla="*/ 24 h 112"/>
              <a:gd name="T24" fmla="*/ 85 w 109"/>
              <a:gd name="T25" fmla="*/ 91 h 112"/>
              <a:gd name="T26" fmla="*/ 55 w 109"/>
              <a:gd name="T27" fmla="*/ 104 h 112"/>
              <a:gd name="T28" fmla="*/ 24 w 109"/>
              <a:gd name="T29" fmla="*/ 91 h 112"/>
              <a:gd name="T30" fmla="*/ 24 w 109"/>
              <a:gd name="T31" fmla="*/ 30 h 112"/>
              <a:gd name="T32" fmla="*/ 55 w 109"/>
              <a:gd name="T33" fmla="*/ 17 h 112"/>
              <a:gd name="T34" fmla="*/ 86 w 109"/>
              <a:gd name="T35" fmla="*/ 30 h 112"/>
              <a:gd name="T36" fmla="*/ 85 w 109"/>
              <a:gd name="T37" fmla="*/ 91 h 112"/>
              <a:gd name="T38" fmla="*/ 108 w 109"/>
              <a:gd name="T39" fmla="*/ 24 h 112"/>
              <a:gd name="T40" fmla="*/ 100 w 109"/>
              <a:gd name="T41" fmla="*/ 15 h 112"/>
              <a:gd name="T42" fmla="*/ 96 w 109"/>
              <a:gd name="T43" fmla="*/ 11 h 112"/>
              <a:gd name="T44" fmla="*/ 85 w 109"/>
              <a:gd name="T45" fmla="*/ 4 h 112"/>
              <a:gd name="T46" fmla="*/ 75 w 109"/>
              <a:gd name="T47" fmla="*/ 3 h 112"/>
              <a:gd name="T48" fmla="*/ 82 w 109"/>
              <a:gd name="T49" fmla="*/ 11 h 112"/>
              <a:gd name="T50" fmla="*/ 91 w 109"/>
              <a:gd name="T51" fmla="*/ 17 h 112"/>
              <a:gd name="T52" fmla="*/ 95 w 109"/>
              <a:gd name="T53" fmla="*/ 20 h 112"/>
              <a:gd name="T54" fmla="*/ 102 w 109"/>
              <a:gd name="T55" fmla="*/ 29 h 112"/>
              <a:gd name="T56" fmla="*/ 108 w 109"/>
              <a:gd name="T57" fmla="*/ 24 h 112"/>
              <a:gd name="T58" fmla="*/ 8 w 109"/>
              <a:gd name="T59" fmla="*/ 29 h 112"/>
              <a:gd name="T60" fmla="*/ 15 w 109"/>
              <a:gd name="T61" fmla="*/ 20 h 112"/>
              <a:gd name="T62" fmla="*/ 23 w 109"/>
              <a:gd name="T63" fmla="*/ 13 h 112"/>
              <a:gd name="T64" fmla="*/ 28 w 109"/>
              <a:gd name="T65" fmla="*/ 10 h 112"/>
              <a:gd name="T66" fmla="*/ 35 w 109"/>
              <a:gd name="T67" fmla="*/ 3 h 112"/>
              <a:gd name="T68" fmla="*/ 24 w 109"/>
              <a:gd name="T69" fmla="*/ 4 h 112"/>
              <a:gd name="T70" fmla="*/ 18 w 109"/>
              <a:gd name="T71" fmla="*/ 7 h 112"/>
              <a:gd name="T72" fmla="*/ 9 w 109"/>
              <a:gd name="T73" fmla="*/ 15 h 112"/>
              <a:gd name="T74" fmla="*/ 1 w 109"/>
              <a:gd name="T75" fmla="*/ 24 h 112"/>
              <a:gd name="T76" fmla="*/ 8 w 109"/>
              <a:gd name="T77" fmla="*/ 2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9" h="112">
                <a:moveTo>
                  <a:pt x="77" y="56"/>
                </a:moveTo>
                <a:cubicBezTo>
                  <a:pt x="59" y="56"/>
                  <a:pt x="59" y="56"/>
                  <a:pt x="59" y="56"/>
                </a:cubicBezTo>
                <a:cubicBezTo>
                  <a:pt x="59" y="25"/>
                  <a:pt x="59" y="25"/>
                  <a:pt x="59" y="25"/>
                </a:cubicBezTo>
                <a:cubicBezTo>
                  <a:pt x="59" y="23"/>
                  <a:pt x="57" y="21"/>
                  <a:pt x="55" y="21"/>
                </a:cubicBezTo>
                <a:cubicBezTo>
                  <a:pt x="52" y="21"/>
                  <a:pt x="51" y="23"/>
                  <a:pt x="51" y="25"/>
                </a:cubicBezTo>
                <a:cubicBezTo>
                  <a:pt x="51" y="60"/>
                  <a:pt x="51" y="60"/>
                  <a:pt x="51" y="60"/>
                </a:cubicBezTo>
                <a:cubicBezTo>
                  <a:pt x="51" y="63"/>
                  <a:pt x="52" y="64"/>
                  <a:pt x="55" y="64"/>
                </a:cubicBezTo>
                <a:cubicBezTo>
                  <a:pt x="77" y="64"/>
                  <a:pt x="77" y="64"/>
                  <a:pt x="77" y="64"/>
                </a:cubicBezTo>
                <a:cubicBezTo>
                  <a:pt x="79" y="64"/>
                  <a:pt x="81" y="63"/>
                  <a:pt x="81" y="60"/>
                </a:cubicBezTo>
                <a:cubicBezTo>
                  <a:pt x="81" y="58"/>
                  <a:pt x="79" y="56"/>
                  <a:pt x="77" y="56"/>
                </a:cubicBezTo>
                <a:close/>
                <a:moveTo>
                  <a:pt x="91" y="24"/>
                </a:moveTo>
                <a:cubicBezTo>
                  <a:pt x="91" y="24"/>
                  <a:pt x="91" y="24"/>
                  <a:pt x="91" y="24"/>
                </a:cubicBezTo>
                <a:cubicBezTo>
                  <a:pt x="82" y="15"/>
                  <a:pt x="69" y="9"/>
                  <a:pt x="55" y="9"/>
                </a:cubicBezTo>
                <a:cubicBezTo>
                  <a:pt x="40" y="9"/>
                  <a:pt x="28" y="15"/>
                  <a:pt x="18" y="24"/>
                </a:cubicBezTo>
                <a:cubicBezTo>
                  <a:pt x="18" y="24"/>
                  <a:pt x="18" y="24"/>
                  <a:pt x="18" y="24"/>
                </a:cubicBezTo>
                <a:cubicBezTo>
                  <a:pt x="9" y="33"/>
                  <a:pt x="3" y="46"/>
                  <a:pt x="3" y="60"/>
                </a:cubicBezTo>
                <a:cubicBezTo>
                  <a:pt x="3" y="75"/>
                  <a:pt x="9" y="87"/>
                  <a:pt x="18" y="97"/>
                </a:cubicBezTo>
                <a:cubicBezTo>
                  <a:pt x="18" y="97"/>
                  <a:pt x="18" y="97"/>
                  <a:pt x="18" y="97"/>
                </a:cubicBezTo>
                <a:cubicBezTo>
                  <a:pt x="28" y="106"/>
                  <a:pt x="40" y="112"/>
                  <a:pt x="55" y="112"/>
                </a:cubicBezTo>
                <a:cubicBezTo>
                  <a:pt x="69" y="112"/>
                  <a:pt x="82" y="106"/>
                  <a:pt x="91" y="97"/>
                </a:cubicBezTo>
                <a:cubicBezTo>
                  <a:pt x="91" y="97"/>
                  <a:pt x="91" y="97"/>
                  <a:pt x="91" y="97"/>
                </a:cubicBezTo>
                <a:cubicBezTo>
                  <a:pt x="91" y="97"/>
                  <a:pt x="91" y="97"/>
                  <a:pt x="91" y="97"/>
                </a:cubicBezTo>
                <a:cubicBezTo>
                  <a:pt x="100" y="87"/>
                  <a:pt x="106" y="75"/>
                  <a:pt x="106" y="60"/>
                </a:cubicBezTo>
                <a:cubicBezTo>
                  <a:pt x="106" y="46"/>
                  <a:pt x="100" y="34"/>
                  <a:pt x="91" y="24"/>
                </a:cubicBezTo>
                <a:cubicBezTo>
                  <a:pt x="91" y="24"/>
                  <a:pt x="91" y="24"/>
                  <a:pt x="91" y="24"/>
                </a:cubicBezTo>
                <a:close/>
                <a:moveTo>
                  <a:pt x="85" y="91"/>
                </a:moveTo>
                <a:cubicBezTo>
                  <a:pt x="85" y="91"/>
                  <a:pt x="85" y="91"/>
                  <a:pt x="85" y="91"/>
                </a:cubicBezTo>
                <a:cubicBezTo>
                  <a:pt x="77" y="99"/>
                  <a:pt x="67" y="104"/>
                  <a:pt x="55" y="104"/>
                </a:cubicBezTo>
                <a:cubicBezTo>
                  <a:pt x="43" y="104"/>
                  <a:pt x="32" y="99"/>
                  <a:pt x="24" y="91"/>
                </a:cubicBezTo>
                <a:cubicBezTo>
                  <a:pt x="24" y="91"/>
                  <a:pt x="24" y="91"/>
                  <a:pt x="24" y="91"/>
                </a:cubicBezTo>
                <a:cubicBezTo>
                  <a:pt x="16" y="83"/>
                  <a:pt x="11" y="72"/>
                  <a:pt x="11" y="60"/>
                </a:cubicBezTo>
                <a:cubicBezTo>
                  <a:pt x="11" y="48"/>
                  <a:pt x="16" y="38"/>
                  <a:pt x="24" y="30"/>
                </a:cubicBezTo>
                <a:cubicBezTo>
                  <a:pt x="24" y="30"/>
                  <a:pt x="24" y="30"/>
                  <a:pt x="24" y="30"/>
                </a:cubicBezTo>
                <a:cubicBezTo>
                  <a:pt x="32" y="22"/>
                  <a:pt x="43" y="17"/>
                  <a:pt x="55" y="17"/>
                </a:cubicBezTo>
                <a:cubicBezTo>
                  <a:pt x="67" y="17"/>
                  <a:pt x="77" y="22"/>
                  <a:pt x="85" y="30"/>
                </a:cubicBezTo>
                <a:cubicBezTo>
                  <a:pt x="86" y="30"/>
                  <a:pt x="86" y="30"/>
                  <a:pt x="86" y="30"/>
                </a:cubicBezTo>
                <a:cubicBezTo>
                  <a:pt x="93" y="38"/>
                  <a:pt x="98" y="49"/>
                  <a:pt x="98" y="60"/>
                </a:cubicBezTo>
                <a:cubicBezTo>
                  <a:pt x="98" y="72"/>
                  <a:pt x="93" y="83"/>
                  <a:pt x="85" y="91"/>
                </a:cubicBezTo>
                <a:close/>
                <a:moveTo>
                  <a:pt x="108" y="24"/>
                </a:moveTo>
                <a:cubicBezTo>
                  <a:pt x="108" y="24"/>
                  <a:pt x="108" y="24"/>
                  <a:pt x="108" y="24"/>
                </a:cubicBezTo>
                <a:cubicBezTo>
                  <a:pt x="107" y="23"/>
                  <a:pt x="106" y="21"/>
                  <a:pt x="104" y="19"/>
                </a:cubicBezTo>
                <a:cubicBezTo>
                  <a:pt x="103" y="18"/>
                  <a:pt x="102" y="16"/>
                  <a:pt x="100" y="15"/>
                </a:cubicBezTo>
                <a:cubicBezTo>
                  <a:pt x="99" y="13"/>
                  <a:pt x="97" y="12"/>
                  <a:pt x="96" y="11"/>
                </a:cubicBezTo>
                <a:cubicBezTo>
                  <a:pt x="96" y="11"/>
                  <a:pt x="96" y="11"/>
                  <a:pt x="96" y="11"/>
                </a:cubicBezTo>
                <a:cubicBezTo>
                  <a:pt x="94" y="9"/>
                  <a:pt x="92" y="8"/>
                  <a:pt x="91" y="7"/>
                </a:cubicBezTo>
                <a:cubicBezTo>
                  <a:pt x="89" y="6"/>
                  <a:pt x="87" y="5"/>
                  <a:pt x="85" y="4"/>
                </a:cubicBezTo>
                <a:cubicBezTo>
                  <a:pt x="84" y="3"/>
                  <a:pt x="82" y="2"/>
                  <a:pt x="80" y="1"/>
                </a:cubicBezTo>
                <a:cubicBezTo>
                  <a:pt x="78" y="0"/>
                  <a:pt x="75" y="1"/>
                  <a:pt x="75" y="3"/>
                </a:cubicBezTo>
                <a:cubicBezTo>
                  <a:pt x="74" y="5"/>
                  <a:pt x="75" y="7"/>
                  <a:pt x="77" y="8"/>
                </a:cubicBezTo>
                <a:cubicBezTo>
                  <a:pt x="78" y="9"/>
                  <a:pt x="80" y="10"/>
                  <a:pt x="82" y="11"/>
                </a:cubicBezTo>
                <a:cubicBezTo>
                  <a:pt x="83" y="11"/>
                  <a:pt x="85" y="12"/>
                  <a:pt x="86" y="13"/>
                </a:cubicBezTo>
                <a:cubicBezTo>
                  <a:pt x="88" y="14"/>
                  <a:pt x="89" y="16"/>
                  <a:pt x="91" y="17"/>
                </a:cubicBezTo>
                <a:cubicBezTo>
                  <a:pt x="91" y="17"/>
                  <a:pt x="91" y="17"/>
                  <a:pt x="91" y="17"/>
                </a:cubicBezTo>
                <a:cubicBezTo>
                  <a:pt x="92" y="18"/>
                  <a:pt x="93" y="19"/>
                  <a:pt x="95" y="20"/>
                </a:cubicBezTo>
                <a:cubicBezTo>
                  <a:pt x="96" y="22"/>
                  <a:pt x="97" y="23"/>
                  <a:pt x="98" y="24"/>
                </a:cubicBezTo>
                <a:cubicBezTo>
                  <a:pt x="99" y="26"/>
                  <a:pt x="101" y="27"/>
                  <a:pt x="102" y="29"/>
                </a:cubicBezTo>
                <a:cubicBezTo>
                  <a:pt x="103" y="31"/>
                  <a:pt x="105" y="31"/>
                  <a:pt x="107" y="30"/>
                </a:cubicBezTo>
                <a:cubicBezTo>
                  <a:pt x="109" y="29"/>
                  <a:pt x="109" y="26"/>
                  <a:pt x="108" y="24"/>
                </a:cubicBezTo>
                <a:close/>
                <a:moveTo>
                  <a:pt x="8" y="29"/>
                </a:moveTo>
                <a:cubicBezTo>
                  <a:pt x="8" y="29"/>
                  <a:pt x="8" y="29"/>
                  <a:pt x="8" y="29"/>
                </a:cubicBezTo>
                <a:cubicBezTo>
                  <a:pt x="9" y="27"/>
                  <a:pt x="10" y="26"/>
                  <a:pt x="11" y="24"/>
                </a:cubicBezTo>
                <a:cubicBezTo>
                  <a:pt x="12" y="23"/>
                  <a:pt x="13" y="22"/>
                  <a:pt x="15" y="20"/>
                </a:cubicBezTo>
                <a:cubicBezTo>
                  <a:pt x="16" y="19"/>
                  <a:pt x="17" y="18"/>
                  <a:pt x="19" y="17"/>
                </a:cubicBezTo>
                <a:cubicBezTo>
                  <a:pt x="20" y="16"/>
                  <a:pt x="21" y="14"/>
                  <a:pt x="23" y="13"/>
                </a:cubicBezTo>
                <a:cubicBezTo>
                  <a:pt x="24" y="12"/>
                  <a:pt x="26" y="11"/>
                  <a:pt x="28" y="11"/>
                </a:cubicBezTo>
                <a:cubicBezTo>
                  <a:pt x="28" y="10"/>
                  <a:pt x="28" y="10"/>
                  <a:pt x="28" y="10"/>
                </a:cubicBezTo>
                <a:cubicBezTo>
                  <a:pt x="29" y="10"/>
                  <a:pt x="31" y="9"/>
                  <a:pt x="33" y="8"/>
                </a:cubicBezTo>
                <a:cubicBezTo>
                  <a:pt x="35" y="7"/>
                  <a:pt x="35" y="5"/>
                  <a:pt x="35" y="3"/>
                </a:cubicBezTo>
                <a:cubicBezTo>
                  <a:pt x="34" y="1"/>
                  <a:pt x="31" y="0"/>
                  <a:pt x="29" y="1"/>
                </a:cubicBezTo>
                <a:cubicBezTo>
                  <a:pt x="28" y="2"/>
                  <a:pt x="26" y="3"/>
                  <a:pt x="24" y="4"/>
                </a:cubicBezTo>
                <a:cubicBezTo>
                  <a:pt x="24" y="4"/>
                  <a:pt x="24" y="4"/>
                  <a:pt x="24" y="4"/>
                </a:cubicBezTo>
                <a:cubicBezTo>
                  <a:pt x="22" y="5"/>
                  <a:pt x="20" y="6"/>
                  <a:pt x="18" y="7"/>
                </a:cubicBezTo>
                <a:cubicBezTo>
                  <a:pt x="17" y="8"/>
                  <a:pt x="15" y="9"/>
                  <a:pt x="14" y="11"/>
                </a:cubicBezTo>
                <a:cubicBezTo>
                  <a:pt x="12" y="12"/>
                  <a:pt x="10" y="13"/>
                  <a:pt x="9" y="15"/>
                </a:cubicBezTo>
                <a:cubicBezTo>
                  <a:pt x="8" y="16"/>
                  <a:pt x="6" y="18"/>
                  <a:pt x="5" y="19"/>
                </a:cubicBezTo>
                <a:cubicBezTo>
                  <a:pt x="3" y="21"/>
                  <a:pt x="2" y="23"/>
                  <a:pt x="1" y="24"/>
                </a:cubicBezTo>
                <a:cubicBezTo>
                  <a:pt x="0" y="26"/>
                  <a:pt x="0" y="29"/>
                  <a:pt x="2" y="30"/>
                </a:cubicBezTo>
                <a:cubicBezTo>
                  <a:pt x="4" y="31"/>
                  <a:pt x="6" y="31"/>
                  <a:pt x="8" y="29"/>
                </a:cubicBezTo>
                <a:close/>
              </a:path>
            </a:pathLst>
          </a:custGeom>
          <a:solidFill>
            <a:schemeClr val="bg1"/>
          </a:solidFill>
          <a:ln>
            <a:noFill/>
          </a:ln>
        </p:spPr>
        <p:txBody>
          <a:bodyPr/>
          <a:lstStyle/>
          <a:p>
            <a:endParaRPr lang="zh-CN" altLang="en-US">
              <a:solidFill>
                <a:schemeClr val="bg1">
                  <a:lumMod val="50000"/>
                </a:schemeClr>
              </a:solidFill>
            </a:endParaRPr>
          </a:p>
        </p:txBody>
      </p:sp>
      <p:sp>
        <p:nvSpPr>
          <p:cNvPr id="53" name="Freeform 23"/>
          <p:cNvSpPr>
            <a:spLocks noEditPoints="1"/>
          </p:cNvSpPr>
          <p:nvPr/>
        </p:nvSpPr>
        <p:spPr bwMode="auto">
          <a:xfrm>
            <a:off x="4422776" y="3181726"/>
            <a:ext cx="219075" cy="216033"/>
          </a:xfrm>
          <a:custGeom>
            <a:avLst/>
            <a:gdLst>
              <a:gd name="T0" fmla="*/ 51 w 105"/>
              <a:gd name="T1" fmla="*/ 30 h 105"/>
              <a:gd name="T2" fmla="*/ 45 w 105"/>
              <a:gd name="T3" fmla="*/ 30 h 105"/>
              <a:gd name="T4" fmla="*/ 45 w 105"/>
              <a:gd name="T5" fmla="*/ 24 h 105"/>
              <a:gd name="T6" fmla="*/ 62 w 105"/>
              <a:gd name="T7" fmla="*/ 8 h 105"/>
              <a:gd name="T8" fmla="*/ 80 w 105"/>
              <a:gd name="T9" fmla="*/ 0 h 105"/>
              <a:gd name="T10" fmla="*/ 105 w 105"/>
              <a:gd name="T11" fmla="*/ 26 h 105"/>
              <a:gd name="T12" fmla="*/ 98 w 105"/>
              <a:gd name="T13" fmla="*/ 44 h 105"/>
              <a:gd name="T14" fmla="*/ 80 w 105"/>
              <a:gd name="T15" fmla="*/ 62 h 105"/>
              <a:gd name="T16" fmla="*/ 80 w 105"/>
              <a:gd name="T17" fmla="*/ 62 h 105"/>
              <a:gd name="T18" fmla="*/ 62 w 105"/>
              <a:gd name="T19" fmla="*/ 69 h 105"/>
              <a:gd name="T20" fmla="*/ 40 w 105"/>
              <a:gd name="T21" fmla="*/ 57 h 105"/>
              <a:gd name="T22" fmla="*/ 40 w 105"/>
              <a:gd name="T23" fmla="*/ 57 h 105"/>
              <a:gd name="T24" fmla="*/ 37 w 105"/>
              <a:gd name="T25" fmla="*/ 51 h 105"/>
              <a:gd name="T26" fmla="*/ 40 w 105"/>
              <a:gd name="T27" fmla="*/ 46 h 105"/>
              <a:gd name="T28" fmla="*/ 45 w 105"/>
              <a:gd name="T29" fmla="*/ 49 h 105"/>
              <a:gd name="T30" fmla="*/ 47 w 105"/>
              <a:gd name="T31" fmla="*/ 53 h 105"/>
              <a:gd name="T32" fmla="*/ 62 w 105"/>
              <a:gd name="T33" fmla="*/ 61 h 105"/>
              <a:gd name="T34" fmla="*/ 74 w 105"/>
              <a:gd name="T35" fmla="*/ 56 h 105"/>
              <a:gd name="T36" fmla="*/ 74 w 105"/>
              <a:gd name="T37" fmla="*/ 56 h 105"/>
              <a:gd name="T38" fmla="*/ 74 w 105"/>
              <a:gd name="T39" fmla="*/ 56 h 105"/>
              <a:gd name="T40" fmla="*/ 92 w 105"/>
              <a:gd name="T41" fmla="*/ 38 h 105"/>
              <a:gd name="T42" fmla="*/ 97 w 105"/>
              <a:gd name="T43" fmla="*/ 26 h 105"/>
              <a:gd name="T44" fmla="*/ 80 w 105"/>
              <a:gd name="T45" fmla="*/ 8 h 105"/>
              <a:gd name="T46" fmla="*/ 67 w 105"/>
              <a:gd name="T47" fmla="*/ 13 h 105"/>
              <a:gd name="T48" fmla="*/ 67 w 105"/>
              <a:gd name="T49" fmla="*/ 13 h 105"/>
              <a:gd name="T50" fmla="*/ 51 w 105"/>
              <a:gd name="T51" fmla="*/ 30 h 105"/>
              <a:gd name="T52" fmla="*/ 57 w 105"/>
              <a:gd name="T53" fmla="*/ 73 h 105"/>
              <a:gd name="T54" fmla="*/ 57 w 105"/>
              <a:gd name="T55" fmla="*/ 73 h 105"/>
              <a:gd name="T56" fmla="*/ 40 w 105"/>
              <a:gd name="T57" fmla="*/ 90 h 105"/>
              <a:gd name="T58" fmla="*/ 16 w 105"/>
              <a:gd name="T59" fmla="*/ 90 h 105"/>
              <a:gd name="T60" fmla="*/ 16 w 105"/>
              <a:gd name="T61" fmla="*/ 90 h 105"/>
              <a:gd name="T62" fmla="*/ 16 w 105"/>
              <a:gd name="T63" fmla="*/ 65 h 105"/>
              <a:gd name="T64" fmla="*/ 34 w 105"/>
              <a:gd name="T65" fmla="*/ 47 h 105"/>
              <a:gd name="T66" fmla="*/ 46 w 105"/>
              <a:gd name="T67" fmla="*/ 42 h 105"/>
              <a:gd name="T68" fmla="*/ 59 w 105"/>
              <a:gd name="T69" fmla="*/ 47 h 105"/>
              <a:gd name="T70" fmla="*/ 61 w 105"/>
              <a:gd name="T71" fmla="*/ 50 h 105"/>
              <a:gd name="T72" fmla="*/ 63 w 105"/>
              <a:gd name="T73" fmla="*/ 54 h 105"/>
              <a:gd name="T74" fmla="*/ 68 w 105"/>
              <a:gd name="T75" fmla="*/ 57 h 105"/>
              <a:gd name="T76" fmla="*/ 70 w 105"/>
              <a:gd name="T77" fmla="*/ 52 h 105"/>
              <a:gd name="T78" fmla="*/ 68 w 105"/>
              <a:gd name="T79" fmla="*/ 46 h 105"/>
              <a:gd name="T80" fmla="*/ 64 w 105"/>
              <a:gd name="T81" fmla="*/ 41 h 105"/>
              <a:gd name="T82" fmla="*/ 64 w 105"/>
              <a:gd name="T83" fmla="*/ 41 h 105"/>
              <a:gd name="T84" fmla="*/ 46 w 105"/>
              <a:gd name="T85" fmla="*/ 34 h 105"/>
              <a:gd name="T86" fmla="*/ 28 w 105"/>
              <a:gd name="T87" fmla="*/ 41 h 105"/>
              <a:gd name="T88" fmla="*/ 10 w 105"/>
              <a:gd name="T89" fmla="*/ 60 h 105"/>
              <a:gd name="T90" fmla="*/ 10 w 105"/>
              <a:gd name="T91" fmla="*/ 96 h 105"/>
              <a:gd name="T92" fmla="*/ 10 w 105"/>
              <a:gd name="T93" fmla="*/ 96 h 105"/>
              <a:gd name="T94" fmla="*/ 46 w 105"/>
              <a:gd name="T95" fmla="*/ 96 h 105"/>
              <a:gd name="T96" fmla="*/ 46 w 105"/>
              <a:gd name="T97" fmla="*/ 96 h 105"/>
              <a:gd name="T98" fmla="*/ 46 w 105"/>
              <a:gd name="T99" fmla="*/ 96 h 105"/>
              <a:gd name="T100" fmla="*/ 63 w 105"/>
              <a:gd name="T101" fmla="*/ 79 h 105"/>
              <a:gd name="T102" fmla="*/ 63 w 105"/>
              <a:gd name="T103" fmla="*/ 73 h 105"/>
              <a:gd name="T104" fmla="*/ 57 w 105"/>
              <a:gd name="T105" fmla="*/ 7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 h="105">
                <a:moveTo>
                  <a:pt x="51" y="30"/>
                </a:moveTo>
                <a:cubicBezTo>
                  <a:pt x="49" y="32"/>
                  <a:pt x="47" y="32"/>
                  <a:pt x="45" y="30"/>
                </a:cubicBezTo>
                <a:cubicBezTo>
                  <a:pt x="44" y="29"/>
                  <a:pt x="44" y="26"/>
                  <a:pt x="45" y="24"/>
                </a:cubicBezTo>
                <a:cubicBezTo>
                  <a:pt x="62" y="8"/>
                  <a:pt x="62" y="8"/>
                  <a:pt x="62" y="8"/>
                </a:cubicBezTo>
                <a:cubicBezTo>
                  <a:pt x="67" y="3"/>
                  <a:pt x="73" y="0"/>
                  <a:pt x="80" y="0"/>
                </a:cubicBezTo>
                <a:cubicBezTo>
                  <a:pt x="94" y="0"/>
                  <a:pt x="105" y="12"/>
                  <a:pt x="105" y="26"/>
                </a:cubicBezTo>
                <a:cubicBezTo>
                  <a:pt x="105" y="32"/>
                  <a:pt x="103" y="39"/>
                  <a:pt x="98" y="44"/>
                </a:cubicBezTo>
                <a:cubicBezTo>
                  <a:pt x="80" y="62"/>
                  <a:pt x="80" y="62"/>
                  <a:pt x="80" y="62"/>
                </a:cubicBezTo>
                <a:cubicBezTo>
                  <a:pt x="80" y="62"/>
                  <a:pt x="80" y="62"/>
                  <a:pt x="80" y="62"/>
                </a:cubicBezTo>
                <a:cubicBezTo>
                  <a:pt x="75" y="67"/>
                  <a:pt x="68" y="69"/>
                  <a:pt x="62" y="69"/>
                </a:cubicBezTo>
                <a:cubicBezTo>
                  <a:pt x="53" y="69"/>
                  <a:pt x="44" y="65"/>
                  <a:pt x="40" y="57"/>
                </a:cubicBezTo>
                <a:cubicBezTo>
                  <a:pt x="40" y="57"/>
                  <a:pt x="40" y="57"/>
                  <a:pt x="40" y="57"/>
                </a:cubicBezTo>
                <a:cubicBezTo>
                  <a:pt x="39" y="55"/>
                  <a:pt x="38" y="53"/>
                  <a:pt x="37" y="51"/>
                </a:cubicBezTo>
                <a:cubicBezTo>
                  <a:pt x="37" y="49"/>
                  <a:pt x="38" y="47"/>
                  <a:pt x="40" y="46"/>
                </a:cubicBezTo>
                <a:cubicBezTo>
                  <a:pt x="42" y="46"/>
                  <a:pt x="44" y="47"/>
                  <a:pt x="45" y="49"/>
                </a:cubicBezTo>
                <a:cubicBezTo>
                  <a:pt x="45" y="50"/>
                  <a:pt x="46" y="52"/>
                  <a:pt x="47" y="53"/>
                </a:cubicBezTo>
                <a:cubicBezTo>
                  <a:pt x="50" y="58"/>
                  <a:pt x="56" y="61"/>
                  <a:pt x="62" y="61"/>
                </a:cubicBezTo>
                <a:cubicBezTo>
                  <a:pt x="66" y="61"/>
                  <a:pt x="71" y="60"/>
                  <a:pt x="74" y="56"/>
                </a:cubicBezTo>
                <a:cubicBezTo>
                  <a:pt x="74" y="56"/>
                  <a:pt x="74" y="56"/>
                  <a:pt x="74" y="56"/>
                </a:cubicBezTo>
                <a:cubicBezTo>
                  <a:pt x="74" y="56"/>
                  <a:pt x="74" y="56"/>
                  <a:pt x="74" y="56"/>
                </a:cubicBezTo>
                <a:cubicBezTo>
                  <a:pt x="92" y="38"/>
                  <a:pt x="92" y="38"/>
                  <a:pt x="92" y="38"/>
                </a:cubicBezTo>
                <a:cubicBezTo>
                  <a:pt x="96" y="35"/>
                  <a:pt x="97" y="30"/>
                  <a:pt x="97" y="26"/>
                </a:cubicBezTo>
                <a:cubicBezTo>
                  <a:pt x="97" y="16"/>
                  <a:pt x="90" y="8"/>
                  <a:pt x="80" y="8"/>
                </a:cubicBezTo>
                <a:cubicBezTo>
                  <a:pt x="75" y="8"/>
                  <a:pt x="71" y="10"/>
                  <a:pt x="67" y="13"/>
                </a:cubicBezTo>
                <a:cubicBezTo>
                  <a:pt x="67" y="13"/>
                  <a:pt x="67" y="13"/>
                  <a:pt x="67" y="13"/>
                </a:cubicBezTo>
                <a:cubicBezTo>
                  <a:pt x="51" y="30"/>
                  <a:pt x="51" y="30"/>
                  <a:pt x="51" y="30"/>
                </a:cubicBezTo>
                <a:close/>
                <a:moveTo>
                  <a:pt x="57" y="73"/>
                </a:moveTo>
                <a:cubicBezTo>
                  <a:pt x="57" y="73"/>
                  <a:pt x="57" y="73"/>
                  <a:pt x="57" y="73"/>
                </a:cubicBezTo>
                <a:cubicBezTo>
                  <a:pt x="40" y="90"/>
                  <a:pt x="40" y="90"/>
                  <a:pt x="40" y="90"/>
                </a:cubicBezTo>
                <a:cubicBezTo>
                  <a:pt x="34" y="97"/>
                  <a:pt x="22" y="97"/>
                  <a:pt x="16" y="90"/>
                </a:cubicBezTo>
                <a:cubicBezTo>
                  <a:pt x="16" y="90"/>
                  <a:pt x="16" y="90"/>
                  <a:pt x="16" y="90"/>
                </a:cubicBezTo>
                <a:cubicBezTo>
                  <a:pt x="9" y="83"/>
                  <a:pt x="9" y="72"/>
                  <a:pt x="16" y="65"/>
                </a:cubicBezTo>
                <a:cubicBezTo>
                  <a:pt x="34" y="47"/>
                  <a:pt x="34" y="47"/>
                  <a:pt x="34" y="47"/>
                </a:cubicBezTo>
                <a:cubicBezTo>
                  <a:pt x="37" y="44"/>
                  <a:pt x="42" y="42"/>
                  <a:pt x="46" y="42"/>
                </a:cubicBezTo>
                <a:cubicBezTo>
                  <a:pt x="51" y="42"/>
                  <a:pt x="55" y="44"/>
                  <a:pt x="59" y="47"/>
                </a:cubicBezTo>
                <a:cubicBezTo>
                  <a:pt x="60" y="48"/>
                  <a:pt x="60" y="49"/>
                  <a:pt x="61" y="50"/>
                </a:cubicBezTo>
                <a:cubicBezTo>
                  <a:pt x="62" y="52"/>
                  <a:pt x="62" y="53"/>
                  <a:pt x="63" y="54"/>
                </a:cubicBezTo>
                <a:cubicBezTo>
                  <a:pt x="64" y="57"/>
                  <a:pt x="66" y="58"/>
                  <a:pt x="68" y="57"/>
                </a:cubicBezTo>
                <a:cubicBezTo>
                  <a:pt x="70" y="57"/>
                  <a:pt x="71" y="54"/>
                  <a:pt x="70" y="52"/>
                </a:cubicBezTo>
                <a:cubicBezTo>
                  <a:pt x="70" y="50"/>
                  <a:pt x="69" y="48"/>
                  <a:pt x="68" y="46"/>
                </a:cubicBezTo>
                <a:cubicBezTo>
                  <a:pt x="67" y="45"/>
                  <a:pt x="66" y="43"/>
                  <a:pt x="64" y="41"/>
                </a:cubicBezTo>
                <a:cubicBezTo>
                  <a:pt x="64" y="41"/>
                  <a:pt x="64" y="41"/>
                  <a:pt x="64" y="41"/>
                </a:cubicBezTo>
                <a:cubicBezTo>
                  <a:pt x="59" y="37"/>
                  <a:pt x="53" y="34"/>
                  <a:pt x="46" y="34"/>
                </a:cubicBezTo>
                <a:cubicBezTo>
                  <a:pt x="40" y="34"/>
                  <a:pt x="33" y="37"/>
                  <a:pt x="28" y="41"/>
                </a:cubicBezTo>
                <a:cubicBezTo>
                  <a:pt x="10" y="60"/>
                  <a:pt x="10" y="60"/>
                  <a:pt x="10" y="60"/>
                </a:cubicBezTo>
                <a:cubicBezTo>
                  <a:pt x="0" y="69"/>
                  <a:pt x="0" y="86"/>
                  <a:pt x="10" y="96"/>
                </a:cubicBezTo>
                <a:cubicBezTo>
                  <a:pt x="10" y="96"/>
                  <a:pt x="10" y="96"/>
                  <a:pt x="10" y="96"/>
                </a:cubicBezTo>
                <a:cubicBezTo>
                  <a:pt x="20" y="105"/>
                  <a:pt x="36" y="105"/>
                  <a:pt x="46" y="96"/>
                </a:cubicBezTo>
                <a:cubicBezTo>
                  <a:pt x="46" y="96"/>
                  <a:pt x="46" y="96"/>
                  <a:pt x="46" y="96"/>
                </a:cubicBezTo>
                <a:cubicBezTo>
                  <a:pt x="46" y="96"/>
                  <a:pt x="46" y="96"/>
                  <a:pt x="46" y="96"/>
                </a:cubicBezTo>
                <a:cubicBezTo>
                  <a:pt x="63" y="79"/>
                  <a:pt x="63" y="79"/>
                  <a:pt x="63" y="79"/>
                </a:cubicBezTo>
                <a:cubicBezTo>
                  <a:pt x="64" y="77"/>
                  <a:pt x="64" y="75"/>
                  <a:pt x="63" y="73"/>
                </a:cubicBezTo>
                <a:cubicBezTo>
                  <a:pt x="61" y="72"/>
                  <a:pt x="59" y="72"/>
                  <a:pt x="57" y="73"/>
                </a:cubicBezTo>
                <a:close/>
              </a:path>
            </a:pathLst>
          </a:custGeom>
          <a:solidFill>
            <a:schemeClr val="bg1"/>
          </a:solidFill>
          <a:ln>
            <a:noFill/>
          </a:ln>
        </p:spPr>
        <p:txBody>
          <a:bodyPr/>
          <a:lstStyle/>
          <a:p>
            <a:endParaRPr lang="zh-CN" altLang="en-US">
              <a:solidFill>
                <a:schemeClr val="bg1">
                  <a:lumMod val="50000"/>
                </a:schemeClr>
              </a:solidFill>
            </a:endParaRPr>
          </a:p>
        </p:txBody>
      </p:sp>
      <p:sp>
        <p:nvSpPr>
          <p:cNvPr id="54" name="Freeform 24"/>
          <p:cNvSpPr>
            <a:spLocks noEditPoints="1"/>
          </p:cNvSpPr>
          <p:nvPr/>
        </p:nvSpPr>
        <p:spPr bwMode="auto">
          <a:xfrm>
            <a:off x="2455863" y="2390663"/>
            <a:ext cx="215900" cy="212856"/>
          </a:xfrm>
          <a:custGeom>
            <a:avLst/>
            <a:gdLst>
              <a:gd name="T0" fmla="*/ 29 w 104"/>
              <a:gd name="T1" fmla="*/ 32 h 103"/>
              <a:gd name="T2" fmla="*/ 29 w 104"/>
              <a:gd name="T3" fmla="*/ 70 h 103"/>
              <a:gd name="T4" fmla="*/ 29 w 104"/>
              <a:gd name="T5" fmla="*/ 70 h 103"/>
              <a:gd name="T6" fmla="*/ 56 w 104"/>
              <a:gd name="T7" fmla="*/ 91 h 103"/>
              <a:gd name="T8" fmla="*/ 56 w 104"/>
              <a:gd name="T9" fmla="*/ 73 h 103"/>
              <a:gd name="T10" fmla="*/ 56 w 104"/>
              <a:gd name="T11" fmla="*/ 29 h 103"/>
              <a:gd name="T12" fmla="*/ 56 w 104"/>
              <a:gd name="T13" fmla="*/ 12 h 103"/>
              <a:gd name="T14" fmla="*/ 29 w 104"/>
              <a:gd name="T15" fmla="*/ 32 h 103"/>
              <a:gd name="T16" fmla="*/ 29 w 104"/>
              <a:gd name="T17" fmla="*/ 32 h 103"/>
              <a:gd name="T18" fmla="*/ 77 w 104"/>
              <a:gd name="T19" fmla="*/ 17 h 103"/>
              <a:gd name="T20" fmla="*/ 77 w 104"/>
              <a:gd name="T21" fmla="*/ 17 h 103"/>
              <a:gd name="T22" fmla="*/ 75 w 104"/>
              <a:gd name="T23" fmla="*/ 12 h 103"/>
              <a:gd name="T24" fmla="*/ 81 w 104"/>
              <a:gd name="T25" fmla="*/ 10 h 103"/>
              <a:gd name="T26" fmla="*/ 98 w 104"/>
              <a:gd name="T27" fmla="*/ 28 h 103"/>
              <a:gd name="T28" fmla="*/ 104 w 104"/>
              <a:gd name="T29" fmla="*/ 51 h 103"/>
              <a:gd name="T30" fmla="*/ 98 w 104"/>
              <a:gd name="T31" fmla="*/ 75 h 103"/>
              <a:gd name="T32" fmla="*/ 81 w 104"/>
              <a:gd name="T33" fmla="*/ 92 h 103"/>
              <a:gd name="T34" fmla="*/ 75 w 104"/>
              <a:gd name="T35" fmla="*/ 91 h 103"/>
              <a:gd name="T36" fmla="*/ 77 w 104"/>
              <a:gd name="T37" fmla="*/ 85 h 103"/>
              <a:gd name="T38" fmla="*/ 91 w 104"/>
              <a:gd name="T39" fmla="*/ 71 h 103"/>
              <a:gd name="T40" fmla="*/ 96 w 104"/>
              <a:gd name="T41" fmla="*/ 51 h 103"/>
              <a:gd name="T42" fmla="*/ 91 w 104"/>
              <a:gd name="T43" fmla="*/ 32 h 103"/>
              <a:gd name="T44" fmla="*/ 77 w 104"/>
              <a:gd name="T45" fmla="*/ 17 h 103"/>
              <a:gd name="T46" fmla="*/ 24 w 104"/>
              <a:gd name="T47" fmla="*/ 33 h 103"/>
              <a:gd name="T48" fmla="*/ 24 w 104"/>
              <a:gd name="T49" fmla="*/ 33 h 103"/>
              <a:gd name="T50" fmla="*/ 8 w 104"/>
              <a:gd name="T51" fmla="*/ 33 h 103"/>
              <a:gd name="T52" fmla="*/ 8 w 104"/>
              <a:gd name="T53" fmla="*/ 69 h 103"/>
              <a:gd name="T54" fmla="*/ 24 w 104"/>
              <a:gd name="T55" fmla="*/ 69 h 103"/>
              <a:gd name="T56" fmla="*/ 24 w 104"/>
              <a:gd name="T57" fmla="*/ 33 h 103"/>
              <a:gd name="T58" fmla="*/ 25 w 104"/>
              <a:gd name="T59" fmla="*/ 25 h 103"/>
              <a:gd name="T60" fmla="*/ 25 w 104"/>
              <a:gd name="T61" fmla="*/ 25 h 103"/>
              <a:gd name="T62" fmla="*/ 57 w 104"/>
              <a:gd name="T63" fmla="*/ 1 h 103"/>
              <a:gd name="T64" fmla="*/ 60 w 104"/>
              <a:gd name="T65" fmla="*/ 0 h 103"/>
              <a:gd name="T66" fmla="*/ 63 w 104"/>
              <a:gd name="T67" fmla="*/ 4 h 103"/>
              <a:gd name="T68" fmla="*/ 63 w 104"/>
              <a:gd name="T69" fmla="*/ 29 h 103"/>
              <a:gd name="T70" fmla="*/ 63 w 104"/>
              <a:gd name="T71" fmla="*/ 30 h 103"/>
              <a:gd name="T72" fmla="*/ 73 w 104"/>
              <a:gd name="T73" fmla="*/ 37 h 103"/>
              <a:gd name="T74" fmla="*/ 78 w 104"/>
              <a:gd name="T75" fmla="*/ 51 h 103"/>
              <a:gd name="T76" fmla="*/ 73 w 104"/>
              <a:gd name="T77" fmla="*/ 65 h 103"/>
              <a:gd name="T78" fmla="*/ 63 w 104"/>
              <a:gd name="T79" fmla="*/ 72 h 103"/>
              <a:gd name="T80" fmla="*/ 63 w 104"/>
              <a:gd name="T81" fmla="*/ 73 h 103"/>
              <a:gd name="T82" fmla="*/ 63 w 104"/>
              <a:gd name="T83" fmla="*/ 99 h 103"/>
              <a:gd name="T84" fmla="*/ 63 w 104"/>
              <a:gd name="T85" fmla="*/ 101 h 103"/>
              <a:gd name="T86" fmla="*/ 57 w 104"/>
              <a:gd name="T87" fmla="*/ 102 h 103"/>
              <a:gd name="T88" fmla="*/ 25 w 104"/>
              <a:gd name="T89" fmla="*/ 77 h 103"/>
              <a:gd name="T90" fmla="*/ 4 w 104"/>
              <a:gd name="T91" fmla="*/ 77 h 103"/>
              <a:gd name="T92" fmla="*/ 4 w 104"/>
              <a:gd name="T93" fmla="*/ 77 h 103"/>
              <a:gd name="T94" fmla="*/ 0 w 104"/>
              <a:gd name="T95" fmla="*/ 73 h 103"/>
              <a:gd name="T96" fmla="*/ 0 w 104"/>
              <a:gd name="T97" fmla="*/ 29 h 103"/>
              <a:gd name="T98" fmla="*/ 0 w 104"/>
              <a:gd name="T99" fmla="*/ 29 h 103"/>
              <a:gd name="T100" fmla="*/ 4 w 104"/>
              <a:gd name="T101" fmla="*/ 25 h 103"/>
              <a:gd name="T102" fmla="*/ 25 w 104"/>
              <a:gd name="T103" fmla="*/ 25 h 103"/>
              <a:gd name="T104" fmla="*/ 63 w 104"/>
              <a:gd name="T105" fmla="*/ 35 h 103"/>
              <a:gd name="T106" fmla="*/ 63 w 104"/>
              <a:gd name="T107" fmla="*/ 35 h 103"/>
              <a:gd name="T108" fmla="*/ 63 w 104"/>
              <a:gd name="T109" fmla="*/ 67 h 103"/>
              <a:gd name="T110" fmla="*/ 69 w 104"/>
              <a:gd name="T111" fmla="*/ 62 h 103"/>
              <a:gd name="T112" fmla="*/ 73 w 104"/>
              <a:gd name="T113" fmla="*/ 51 h 103"/>
              <a:gd name="T114" fmla="*/ 69 w 104"/>
              <a:gd name="T115" fmla="*/ 40 h 103"/>
              <a:gd name="T116" fmla="*/ 63 w 104"/>
              <a:gd name="T117" fmla="*/ 3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4" h="103">
                <a:moveTo>
                  <a:pt x="29" y="32"/>
                </a:moveTo>
                <a:cubicBezTo>
                  <a:pt x="29" y="70"/>
                  <a:pt x="29" y="70"/>
                  <a:pt x="29" y="70"/>
                </a:cubicBezTo>
                <a:cubicBezTo>
                  <a:pt x="29" y="70"/>
                  <a:pt x="29" y="70"/>
                  <a:pt x="29" y="70"/>
                </a:cubicBezTo>
                <a:cubicBezTo>
                  <a:pt x="56" y="91"/>
                  <a:pt x="56" y="91"/>
                  <a:pt x="56" y="91"/>
                </a:cubicBezTo>
                <a:cubicBezTo>
                  <a:pt x="56" y="73"/>
                  <a:pt x="56" y="73"/>
                  <a:pt x="56" y="73"/>
                </a:cubicBezTo>
                <a:cubicBezTo>
                  <a:pt x="56" y="29"/>
                  <a:pt x="56" y="29"/>
                  <a:pt x="56" y="29"/>
                </a:cubicBezTo>
                <a:cubicBezTo>
                  <a:pt x="56" y="12"/>
                  <a:pt x="56" y="12"/>
                  <a:pt x="56" y="12"/>
                </a:cubicBezTo>
                <a:cubicBezTo>
                  <a:pt x="29" y="32"/>
                  <a:pt x="29" y="32"/>
                  <a:pt x="29" y="32"/>
                </a:cubicBezTo>
                <a:cubicBezTo>
                  <a:pt x="29" y="32"/>
                  <a:pt x="29" y="32"/>
                  <a:pt x="29" y="32"/>
                </a:cubicBezTo>
                <a:close/>
                <a:moveTo>
                  <a:pt x="77" y="17"/>
                </a:moveTo>
                <a:cubicBezTo>
                  <a:pt x="77" y="17"/>
                  <a:pt x="77" y="17"/>
                  <a:pt x="77" y="17"/>
                </a:cubicBezTo>
                <a:cubicBezTo>
                  <a:pt x="75" y="16"/>
                  <a:pt x="74" y="13"/>
                  <a:pt x="75" y="12"/>
                </a:cubicBezTo>
                <a:cubicBezTo>
                  <a:pt x="77" y="10"/>
                  <a:pt x="79" y="9"/>
                  <a:pt x="81" y="10"/>
                </a:cubicBezTo>
                <a:cubicBezTo>
                  <a:pt x="88" y="14"/>
                  <a:pt x="94" y="21"/>
                  <a:pt x="98" y="28"/>
                </a:cubicBezTo>
                <a:cubicBezTo>
                  <a:pt x="102" y="35"/>
                  <a:pt x="104" y="43"/>
                  <a:pt x="104" y="51"/>
                </a:cubicBezTo>
                <a:cubicBezTo>
                  <a:pt x="104" y="60"/>
                  <a:pt x="102" y="68"/>
                  <a:pt x="98" y="75"/>
                </a:cubicBezTo>
                <a:cubicBezTo>
                  <a:pt x="94" y="82"/>
                  <a:pt x="88" y="88"/>
                  <a:pt x="81" y="92"/>
                </a:cubicBezTo>
                <a:cubicBezTo>
                  <a:pt x="79" y="93"/>
                  <a:pt x="77" y="93"/>
                  <a:pt x="75" y="91"/>
                </a:cubicBezTo>
                <a:cubicBezTo>
                  <a:pt x="74" y="89"/>
                  <a:pt x="75" y="86"/>
                  <a:pt x="77" y="85"/>
                </a:cubicBezTo>
                <a:cubicBezTo>
                  <a:pt x="83" y="82"/>
                  <a:pt x="88" y="77"/>
                  <a:pt x="91" y="71"/>
                </a:cubicBezTo>
                <a:cubicBezTo>
                  <a:pt x="94" y="65"/>
                  <a:pt x="96" y="58"/>
                  <a:pt x="96" y="51"/>
                </a:cubicBezTo>
                <a:cubicBezTo>
                  <a:pt x="96" y="44"/>
                  <a:pt x="94" y="37"/>
                  <a:pt x="91" y="32"/>
                </a:cubicBezTo>
                <a:cubicBezTo>
                  <a:pt x="88" y="26"/>
                  <a:pt x="83" y="21"/>
                  <a:pt x="77" y="17"/>
                </a:cubicBezTo>
                <a:close/>
                <a:moveTo>
                  <a:pt x="24" y="33"/>
                </a:moveTo>
                <a:cubicBezTo>
                  <a:pt x="24" y="33"/>
                  <a:pt x="24" y="33"/>
                  <a:pt x="24" y="33"/>
                </a:cubicBezTo>
                <a:cubicBezTo>
                  <a:pt x="8" y="33"/>
                  <a:pt x="8" y="33"/>
                  <a:pt x="8" y="33"/>
                </a:cubicBezTo>
                <a:cubicBezTo>
                  <a:pt x="8" y="69"/>
                  <a:pt x="8" y="69"/>
                  <a:pt x="8" y="69"/>
                </a:cubicBezTo>
                <a:cubicBezTo>
                  <a:pt x="24" y="69"/>
                  <a:pt x="24" y="69"/>
                  <a:pt x="24" y="69"/>
                </a:cubicBezTo>
                <a:cubicBezTo>
                  <a:pt x="24" y="33"/>
                  <a:pt x="24" y="33"/>
                  <a:pt x="24" y="33"/>
                </a:cubicBezTo>
                <a:close/>
                <a:moveTo>
                  <a:pt x="25" y="25"/>
                </a:moveTo>
                <a:cubicBezTo>
                  <a:pt x="25" y="25"/>
                  <a:pt x="25" y="25"/>
                  <a:pt x="25" y="25"/>
                </a:cubicBezTo>
                <a:cubicBezTo>
                  <a:pt x="57" y="1"/>
                  <a:pt x="57" y="1"/>
                  <a:pt x="57" y="1"/>
                </a:cubicBezTo>
                <a:cubicBezTo>
                  <a:pt x="58" y="0"/>
                  <a:pt x="59" y="0"/>
                  <a:pt x="60" y="0"/>
                </a:cubicBezTo>
                <a:cubicBezTo>
                  <a:pt x="62" y="0"/>
                  <a:pt x="63" y="2"/>
                  <a:pt x="63" y="4"/>
                </a:cubicBezTo>
                <a:cubicBezTo>
                  <a:pt x="63" y="29"/>
                  <a:pt x="63" y="29"/>
                  <a:pt x="63" y="29"/>
                </a:cubicBezTo>
                <a:cubicBezTo>
                  <a:pt x="63" y="30"/>
                  <a:pt x="63" y="30"/>
                  <a:pt x="63" y="30"/>
                </a:cubicBezTo>
                <a:cubicBezTo>
                  <a:pt x="67" y="31"/>
                  <a:pt x="70" y="34"/>
                  <a:pt x="73" y="37"/>
                </a:cubicBezTo>
                <a:cubicBezTo>
                  <a:pt x="76" y="41"/>
                  <a:pt x="78" y="46"/>
                  <a:pt x="78" y="51"/>
                </a:cubicBezTo>
                <a:cubicBezTo>
                  <a:pt x="78" y="57"/>
                  <a:pt x="76" y="61"/>
                  <a:pt x="73" y="65"/>
                </a:cubicBezTo>
                <a:cubicBezTo>
                  <a:pt x="70" y="68"/>
                  <a:pt x="67" y="71"/>
                  <a:pt x="63" y="72"/>
                </a:cubicBezTo>
                <a:cubicBezTo>
                  <a:pt x="63" y="73"/>
                  <a:pt x="63" y="73"/>
                  <a:pt x="63" y="73"/>
                </a:cubicBezTo>
                <a:cubicBezTo>
                  <a:pt x="63" y="99"/>
                  <a:pt x="63" y="99"/>
                  <a:pt x="63" y="99"/>
                </a:cubicBezTo>
                <a:cubicBezTo>
                  <a:pt x="63" y="100"/>
                  <a:pt x="63" y="100"/>
                  <a:pt x="63" y="101"/>
                </a:cubicBezTo>
                <a:cubicBezTo>
                  <a:pt x="61" y="103"/>
                  <a:pt x="59" y="103"/>
                  <a:pt x="57" y="102"/>
                </a:cubicBezTo>
                <a:cubicBezTo>
                  <a:pt x="25" y="77"/>
                  <a:pt x="25" y="77"/>
                  <a:pt x="25" y="77"/>
                </a:cubicBezTo>
                <a:cubicBezTo>
                  <a:pt x="4" y="77"/>
                  <a:pt x="4" y="77"/>
                  <a:pt x="4" y="77"/>
                </a:cubicBezTo>
                <a:cubicBezTo>
                  <a:pt x="4" y="77"/>
                  <a:pt x="4" y="77"/>
                  <a:pt x="4" y="77"/>
                </a:cubicBezTo>
                <a:cubicBezTo>
                  <a:pt x="2" y="77"/>
                  <a:pt x="0" y="75"/>
                  <a:pt x="0" y="73"/>
                </a:cubicBezTo>
                <a:cubicBezTo>
                  <a:pt x="0" y="29"/>
                  <a:pt x="0" y="29"/>
                  <a:pt x="0" y="29"/>
                </a:cubicBezTo>
                <a:cubicBezTo>
                  <a:pt x="0" y="29"/>
                  <a:pt x="0" y="29"/>
                  <a:pt x="0" y="29"/>
                </a:cubicBezTo>
                <a:cubicBezTo>
                  <a:pt x="0" y="27"/>
                  <a:pt x="2" y="25"/>
                  <a:pt x="4" y="25"/>
                </a:cubicBezTo>
                <a:cubicBezTo>
                  <a:pt x="25" y="25"/>
                  <a:pt x="25" y="25"/>
                  <a:pt x="25" y="25"/>
                </a:cubicBezTo>
                <a:close/>
                <a:moveTo>
                  <a:pt x="63" y="35"/>
                </a:moveTo>
                <a:cubicBezTo>
                  <a:pt x="63" y="35"/>
                  <a:pt x="63" y="35"/>
                  <a:pt x="63" y="35"/>
                </a:cubicBezTo>
                <a:cubicBezTo>
                  <a:pt x="63" y="67"/>
                  <a:pt x="63" y="67"/>
                  <a:pt x="63" y="67"/>
                </a:cubicBezTo>
                <a:cubicBezTo>
                  <a:pt x="66" y="66"/>
                  <a:pt x="68" y="64"/>
                  <a:pt x="69" y="62"/>
                </a:cubicBezTo>
                <a:cubicBezTo>
                  <a:pt x="71" y="59"/>
                  <a:pt x="73" y="55"/>
                  <a:pt x="73" y="51"/>
                </a:cubicBezTo>
                <a:cubicBezTo>
                  <a:pt x="73" y="47"/>
                  <a:pt x="71" y="43"/>
                  <a:pt x="69" y="40"/>
                </a:cubicBezTo>
                <a:cubicBezTo>
                  <a:pt x="68" y="38"/>
                  <a:pt x="66" y="36"/>
                  <a:pt x="63" y="35"/>
                </a:cubicBezTo>
                <a:close/>
              </a:path>
            </a:pathLst>
          </a:custGeom>
          <a:solidFill>
            <a:schemeClr val="bg1"/>
          </a:solidFill>
          <a:ln>
            <a:noFill/>
          </a:ln>
        </p:spPr>
        <p:txBody>
          <a:bodyPr/>
          <a:lstStyle/>
          <a:p>
            <a:endParaRPr lang="zh-CN" altLang="en-US">
              <a:solidFill>
                <a:schemeClr val="bg1">
                  <a:lumMod val="50000"/>
                </a:schemeClr>
              </a:solidFill>
            </a:endParaRPr>
          </a:p>
        </p:txBody>
      </p:sp>
      <p:sp>
        <p:nvSpPr>
          <p:cNvPr id="55" name="Freeform 25"/>
          <p:cNvSpPr>
            <a:spLocks noEditPoints="1"/>
          </p:cNvSpPr>
          <p:nvPr/>
        </p:nvSpPr>
        <p:spPr bwMode="auto">
          <a:xfrm>
            <a:off x="6438900" y="2390663"/>
            <a:ext cx="158750" cy="212856"/>
          </a:xfrm>
          <a:custGeom>
            <a:avLst/>
            <a:gdLst>
              <a:gd name="T0" fmla="*/ 55 w 76"/>
              <a:gd name="T1" fmla="*/ 7 h 103"/>
              <a:gd name="T2" fmla="*/ 63 w 76"/>
              <a:gd name="T3" fmla="*/ 47 h 103"/>
              <a:gd name="T4" fmla="*/ 55 w 76"/>
              <a:gd name="T5" fmla="*/ 65 h 103"/>
              <a:gd name="T6" fmla="*/ 20 w 76"/>
              <a:gd name="T7" fmla="*/ 65 h 103"/>
              <a:gd name="T8" fmla="*/ 13 w 76"/>
              <a:gd name="T9" fmla="*/ 47 h 103"/>
              <a:gd name="T10" fmla="*/ 20 w 76"/>
              <a:gd name="T11" fmla="*/ 7 h 103"/>
              <a:gd name="T12" fmla="*/ 21 w 76"/>
              <a:gd name="T13" fmla="*/ 34 h 103"/>
              <a:gd name="T14" fmla="*/ 55 w 76"/>
              <a:gd name="T15" fmla="*/ 34 h 103"/>
              <a:gd name="T16" fmla="*/ 50 w 76"/>
              <a:gd name="T17" fmla="*/ 13 h 103"/>
              <a:gd name="T18" fmla="*/ 26 w 76"/>
              <a:gd name="T19" fmla="*/ 13 h 103"/>
              <a:gd name="T20" fmla="*/ 21 w 76"/>
              <a:gd name="T21" fmla="*/ 34 h 103"/>
              <a:gd name="T22" fmla="*/ 55 w 76"/>
              <a:gd name="T23" fmla="*/ 38 h 103"/>
              <a:gd name="T24" fmla="*/ 21 w 76"/>
              <a:gd name="T25" fmla="*/ 47 h 103"/>
              <a:gd name="T26" fmla="*/ 26 w 76"/>
              <a:gd name="T27" fmla="*/ 59 h 103"/>
              <a:gd name="T28" fmla="*/ 50 w 76"/>
              <a:gd name="T29" fmla="*/ 59 h 103"/>
              <a:gd name="T30" fmla="*/ 50 w 76"/>
              <a:gd name="T31" fmla="*/ 59 h 103"/>
              <a:gd name="T32" fmla="*/ 55 w 76"/>
              <a:gd name="T33" fmla="*/ 38 h 103"/>
              <a:gd name="T34" fmla="*/ 14 w 76"/>
              <a:gd name="T35" fmla="*/ 103 h 103"/>
              <a:gd name="T36" fmla="*/ 38 w 76"/>
              <a:gd name="T37" fmla="*/ 103 h 103"/>
              <a:gd name="T38" fmla="*/ 61 w 76"/>
              <a:gd name="T39" fmla="*/ 103 h 103"/>
              <a:gd name="T40" fmla="*/ 61 w 76"/>
              <a:gd name="T41" fmla="*/ 95 h 103"/>
              <a:gd name="T42" fmla="*/ 42 w 76"/>
              <a:gd name="T43" fmla="*/ 85 h 103"/>
              <a:gd name="T44" fmla="*/ 73 w 76"/>
              <a:gd name="T45" fmla="*/ 62 h 103"/>
              <a:gd name="T46" fmla="*/ 76 w 76"/>
              <a:gd name="T47" fmla="*/ 36 h 103"/>
              <a:gd name="T48" fmla="*/ 68 w 76"/>
              <a:gd name="T49" fmla="*/ 36 h 103"/>
              <a:gd name="T50" fmla="*/ 66 w 76"/>
              <a:gd name="T51" fmla="*/ 59 h 103"/>
              <a:gd name="T52" fmla="*/ 38 w 76"/>
              <a:gd name="T53" fmla="*/ 77 h 103"/>
              <a:gd name="T54" fmla="*/ 16 w 76"/>
              <a:gd name="T55" fmla="*/ 69 h 103"/>
              <a:gd name="T56" fmla="*/ 8 w 76"/>
              <a:gd name="T57" fmla="*/ 47 h 103"/>
              <a:gd name="T58" fmla="*/ 4 w 76"/>
              <a:gd name="T59" fmla="*/ 32 h 103"/>
              <a:gd name="T60" fmla="*/ 0 w 76"/>
              <a:gd name="T61" fmla="*/ 47 h 103"/>
              <a:gd name="T62" fmla="*/ 11 w 76"/>
              <a:gd name="T63" fmla="*/ 74 h 103"/>
              <a:gd name="T64" fmla="*/ 34 w 76"/>
              <a:gd name="T65" fmla="*/ 85 h 103"/>
              <a:gd name="T66" fmla="*/ 14 w 76"/>
              <a:gd name="T67" fmla="*/ 95 h 103"/>
              <a:gd name="T68" fmla="*/ 14 w 76"/>
              <a:gd name="T69"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6" h="103">
                <a:moveTo>
                  <a:pt x="38" y="0"/>
                </a:moveTo>
                <a:cubicBezTo>
                  <a:pt x="45" y="0"/>
                  <a:pt x="51" y="3"/>
                  <a:pt x="55" y="7"/>
                </a:cubicBezTo>
                <a:cubicBezTo>
                  <a:pt x="60" y="12"/>
                  <a:pt x="63" y="18"/>
                  <a:pt x="63" y="25"/>
                </a:cubicBezTo>
                <a:cubicBezTo>
                  <a:pt x="63" y="47"/>
                  <a:pt x="63" y="47"/>
                  <a:pt x="63" y="47"/>
                </a:cubicBezTo>
                <a:cubicBezTo>
                  <a:pt x="63" y="54"/>
                  <a:pt x="60" y="60"/>
                  <a:pt x="55" y="65"/>
                </a:cubicBezTo>
                <a:cubicBezTo>
                  <a:pt x="55" y="65"/>
                  <a:pt x="55" y="65"/>
                  <a:pt x="55" y="65"/>
                </a:cubicBezTo>
                <a:cubicBezTo>
                  <a:pt x="51" y="69"/>
                  <a:pt x="45" y="72"/>
                  <a:pt x="38" y="72"/>
                </a:cubicBezTo>
                <a:cubicBezTo>
                  <a:pt x="31" y="72"/>
                  <a:pt x="25" y="69"/>
                  <a:pt x="20" y="65"/>
                </a:cubicBezTo>
                <a:cubicBezTo>
                  <a:pt x="20" y="65"/>
                  <a:pt x="20" y="65"/>
                  <a:pt x="20" y="65"/>
                </a:cubicBezTo>
                <a:cubicBezTo>
                  <a:pt x="16" y="60"/>
                  <a:pt x="13" y="54"/>
                  <a:pt x="13" y="47"/>
                </a:cubicBezTo>
                <a:cubicBezTo>
                  <a:pt x="13" y="25"/>
                  <a:pt x="13" y="25"/>
                  <a:pt x="13" y="25"/>
                </a:cubicBezTo>
                <a:cubicBezTo>
                  <a:pt x="13" y="18"/>
                  <a:pt x="16" y="12"/>
                  <a:pt x="20" y="7"/>
                </a:cubicBezTo>
                <a:cubicBezTo>
                  <a:pt x="25" y="3"/>
                  <a:pt x="31" y="0"/>
                  <a:pt x="38" y="0"/>
                </a:cubicBezTo>
                <a:close/>
                <a:moveTo>
                  <a:pt x="21" y="34"/>
                </a:moveTo>
                <a:cubicBezTo>
                  <a:pt x="21" y="34"/>
                  <a:pt x="21" y="34"/>
                  <a:pt x="21" y="34"/>
                </a:cubicBezTo>
                <a:cubicBezTo>
                  <a:pt x="55" y="34"/>
                  <a:pt x="55" y="34"/>
                  <a:pt x="55" y="34"/>
                </a:cubicBezTo>
                <a:cubicBezTo>
                  <a:pt x="55" y="25"/>
                  <a:pt x="55" y="25"/>
                  <a:pt x="55" y="25"/>
                </a:cubicBezTo>
                <a:cubicBezTo>
                  <a:pt x="55" y="20"/>
                  <a:pt x="53" y="16"/>
                  <a:pt x="50" y="13"/>
                </a:cubicBezTo>
                <a:cubicBezTo>
                  <a:pt x="47" y="10"/>
                  <a:pt x="42" y="8"/>
                  <a:pt x="38" y="8"/>
                </a:cubicBezTo>
                <a:cubicBezTo>
                  <a:pt x="33" y="8"/>
                  <a:pt x="29" y="10"/>
                  <a:pt x="26" y="13"/>
                </a:cubicBezTo>
                <a:cubicBezTo>
                  <a:pt x="23" y="16"/>
                  <a:pt x="21" y="20"/>
                  <a:pt x="21" y="25"/>
                </a:cubicBezTo>
                <a:cubicBezTo>
                  <a:pt x="21" y="34"/>
                  <a:pt x="21" y="34"/>
                  <a:pt x="21" y="34"/>
                </a:cubicBezTo>
                <a:close/>
                <a:moveTo>
                  <a:pt x="55" y="38"/>
                </a:moveTo>
                <a:cubicBezTo>
                  <a:pt x="55" y="38"/>
                  <a:pt x="55" y="38"/>
                  <a:pt x="55" y="38"/>
                </a:cubicBezTo>
                <a:cubicBezTo>
                  <a:pt x="21" y="38"/>
                  <a:pt x="21" y="38"/>
                  <a:pt x="21" y="38"/>
                </a:cubicBezTo>
                <a:cubicBezTo>
                  <a:pt x="21" y="47"/>
                  <a:pt x="21" y="47"/>
                  <a:pt x="21" y="47"/>
                </a:cubicBezTo>
                <a:cubicBezTo>
                  <a:pt x="21" y="52"/>
                  <a:pt x="23" y="56"/>
                  <a:pt x="26" y="59"/>
                </a:cubicBezTo>
                <a:cubicBezTo>
                  <a:pt x="26" y="59"/>
                  <a:pt x="26" y="59"/>
                  <a:pt x="26" y="59"/>
                </a:cubicBezTo>
                <a:cubicBezTo>
                  <a:pt x="29" y="62"/>
                  <a:pt x="33" y="64"/>
                  <a:pt x="38" y="64"/>
                </a:cubicBezTo>
                <a:cubicBezTo>
                  <a:pt x="42" y="64"/>
                  <a:pt x="47" y="62"/>
                  <a:pt x="50" y="59"/>
                </a:cubicBezTo>
                <a:cubicBezTo>
                  <a:pt x="50" y="59"/>
                  <a:pt x="50" y="59"/>
                  <a:pt x="50" y="59"/>
                </a:cubicBezTo>
                <a:cubicBezTo>
                  <a:pt x="50" y="59"/>
                  <a:pt x="50" y="59"/>
                  <a:pt x="50" y="59"/>
                </a:cubicBezTo>
                <a:cubicBezTo>
                  <a:pt x="53" y="56"/>
                  <a:pt x="55" y="52"/>
                  <a:pt x="55" y="47"/>
                </a:cubicBezTo>
                <a:cubicBezTo>
                  <a:pt x="55" y="38"/>
                  <a:pt x="55" y="38"/>
                  <a:pt x="55" y="38"/>
                </a:cubicBezTo>
                <a:close/>
                <a:moveTo>
                  <a:pt x="14" y="103"/>
                </a:moveTo>
                <a:cubicBezTo>
                  <a:pt x="14" y="103"/>
                  <a:pt x="14" y="103"/>
                  <a:pt x="14" y="103"/>
                </a:cubicBezTo>
                <a:cubicBezTo>
                  <a:pt x="38" y="103"/>
                  <a:pt x="38" y="103"/>
                  <a:pt x="38" y="103"/>
                </a:cubicBezTo>
                <a:cubicBezTo>
                  <a:pt x="38" y="103"/>
                  <a:pt x="38" y="103"/>
                  <a:pt x="38" y="103"/>
                </a:cubicBezTo>
                <a:cubicBezTo>
                  <a:pt x="38" y="103"/>
                  <a:pt x="38" y="103"/>
                  <a:pt x="38" y="103"/>
                </a:cubicBezTo>
                <a:cubicBezTo>
                  <a:pt x="61" y="103"/>
                  <a:pt x="61" y="103"/>
                  <a:pt x="61" y="103"/>
                </a:cubicBezTo>
                <a:cubicBezTo>
                  <a:pt x="63" y="103"/>
                  <a:pt x="65" y="101"/>
                  <a:pt x="65" y="99"/>
                </a:cubicBezTo>
                <a:cubicBezTo>
                  <a:pt x="65" y="96"/>
                  <a:pt x="63" y="95"/>
                  <a:pt x="61" y="95"/>
                </a:cubicBezTo>
                <a:cubicBezTo>
                  <a:pt x="42" y="95"/>
                  <a:pt x="42" y="95"/>
                  <a:pt x="42" y="95"/>
                </a:cubicBezTo>
                <a:cubicBezTo>
                  <a:pt x="42" y="85"/>
                  <a:pt x="42" y="85"/>
                  <a:pt x="42" y="85"/>
                </a:cubicBezTo>
                <a:cubicBezTo>
                  <a:pt x="51" y="84"/>
                  <a:pt x="59" y="80"/>
                  <a:pt x="65" y="74"/>
                </a:cubicBezTo>
                <a:cubicBezTo>
                  <a:pt x="68" y="71"/>
                  <a:pt x="71" y="67"/>
                  <a:pt x="73" y="62"/>
                </a:cubicBezTo>
                <a:cubicBezTo>
                  <a:pt x="75" y="57"/>
                  <a:pt x="76" y="52"/>
                  <a:pt x="76" y="47"/>
                </a:cubicBezTo>
                <a:cubicBezTo>
                  <a:pt x="76" y="36"/>
                  <a:pt x="76" y="36"/>
                  <a:pt x="76" y="36"/>
                </a:cubicBezTo>
                <a:cubicBezTo>
                  <a:pt x="76" y="34"/>
                  <a:pt x="74" y="32"/>
                  <a:pt x="72" y="32"/>
                </a:cubicBezTo>
                <a:cubicBezTo>
                  <a:pt x="70" y="32"/>
                  <a:pt x="68" y="34"/>
                  <a:pt x="68" y="36"/>
                </a:cubicBezTo>
                <a:cubicBezTo>
                  <a:pt x="68" y="47"/>
                  <a:pt x="68" y="47"/>
                  <a:pt x="68" y="47"/>
                </a:cubicBezTo>
                <a:cubicBezTo>
                  <a:pt x="68" y="51"/>
                  <a:pt x="67" y="55"/>
                  <a:pt x="66" y="59"/>
                </a:cubicBezTo>
                <a:cubicBezTo>
                  <a:pt x="64" y="63"/>
                  <a:pt x="62" y="66"/>
                  <a:pt x="59" y="69"/>
                </a:cubicBezTo>
                <a:cubicBezTo>
                  <a:pt x="54" y="74"/>
                  <a:pt x="46" y="77"/>
                  <a:pt x="38" y="77"/>
                </a:cubicBezTo>
                <a:cubicBezTo>
                  <a:pt x="34" y="77"/>
                  <a:pt x="30" y="77"/>
                  <a:pt x="26" y="75"/>
                </a:cubicBezTo>
                <a:cubicBezTo>
                  <a:pt x="23" y="74"/>
                  <a:pt x="19" y="71"/>
                  <a:pt x="16" y="69"/>
                </a:cubicBezTo>
                <a:cubicBezTo>
                  <a:pt x="14" y="66"/>
                  <a:pt x="11" y="63"/>
                  <a:pt x="10" y="59"/>
                </a:cubicBezTo>
                <a:cubicBezTo>
                  <a:pt x="8" y="55"/>
                  <a:pt x="8" y="51"/>
                  <a:pt x="8" y="47"/>
                </a:cubicBezTo>
                <a:cubicBezTo>
                  <a:pt x="8" y="36"/>
                  <a:pt x="8" y="36"/>
                  <a:pt x="8" y="36"/>
                </a:cubicBezTo>
                <a:cubicBezTo>
                  <a:pt x="8" y="34"/>
                  <a:pt x="6" y="32"/>
                  <a:pt x="4" y="32"/>
                </a:cubicBezTo>
                <a:cubicBezTo>
                  <a:pt x="1" y="32"/>
                  <a:pt x="0" y="34"/>
                  <a:pt x="0" y="36"/>
                </a:cubicBezTo>
                <a:cubicBezTo>
                  <a:pt x="0" y="47"/>
                  <a:pt x="0" y="47"/>
                  <a:pt x="0" y="47"/>
                </a:cubicBezTo>
                <a:cubicBezTo>
                  <a:pt x="0" y="52"/>
                  <a:pt x="1" y="57"/>
                  <a:pt x="3" y="62"/>
                </a:cubicBezTo>
                <a:cubicBezTo>
                  <a:pt x="5" y="67"/>
                  <a:pt x="7" y="71"/>
                  <a:pt x="11" y="74"/>
                </a:cubicBezTo>
                <a:cubicBezTo>
                  <a:pt x="14" y="78"/>
                  <a:pt x="19" y="81"/>
                  <a:pt x="23" y="82"/>
                </a:cubicBezTo>
                <a:cubicBezTo>
                  <a:pt x="27" y="84"/>
                  <a:pt x="30" y="85"/>
                  <a:pt x="34" y="85"/>
                </a:cubicBezTo>
                <a:cubicBezTo>
                  <a:pt x="34" y="95"/>
                  <a:pt x="34" y="95"/>
                  <a:pt x="34" y="95"/>
                </a:cubicBezTo>
                <a:cubicBezTo>
                  <a:pt x="14" y="95"/>
                  <a:pt x="14" y="95"/>
                  <a:pt x="14" y="95"/>
                </a:cubicBezTo>
                <a:cubicBezTo>
                  <a:pt x="12" y="95"/>
                  <a:pt x="10" y="96"/>
                  <a:pt x="10" y="99"/>
                </a:cubicBezTo>
                <a:cubicBezTo>
                  <a:pt x="10" y="101"/>
                  <a:pt x="12" y="103"/>
                  <a:pt x="14" y="103"/>
                </a:cubicBezTo>
                <a:close/>
              </a:path>
            </a:pathLst>
          </a:custGeom>
          <a:solidFill>
            <a:schemeClr val="bg1"/>
          </a:solidFill>
          <a:ln>
            <a:noFill/>
          </a:ln>
        </p:spPr>
        <p:txBody>
          <a:bodyPr/>
          <a:lstStyle/>
          <a:p>
            <a:endParaRPr lang="zh-CN" altLang="en-US">
              <a:solidFill>
                <a:schemeClr val="bg1">
                  <a:lumMod val="50000"/>
                </a:schemeClr>
              </a:solidFill>
            </a:endParaRPr>
          </a:p>
        </p:txBody>
      </p:sp>
      <p:sp>
        <p:nvSpPr>
          <p:cNvPr id="56" name="Freeform 26"/>
          <p:cNvSpPr>
            <a:spLocks noEditPoints="1"/>
          </p:cNvSpPr>
          <p:nvPr/>
        </p:nvSpPr>
        <p:spPr bwMode="auto">
          <a:xfrm>
            <a:off x="1571626" y="2404959"/>
            <a:ext cx="212725" cy="181087"/>
          </a:xfrm>
          <a:custGeom>
            <a:avLst/>
            <a:gdLst>
              <a:gd name="T0" fmla="*/ 99 w 103"/>
              <a:gd name="T1" fmla="*/ 0 h 88"/>
              <a:gd name="T2" fmla="*/ 4 w 103"/>
              <a:gd name="T3" fmla="*/ 0 h 88"/>
              <a:gd name="T4" fmla="*/ 0 w 103"/>
              <a:gd name="T5" fmla="*/ 4 h 88"/>
              <a:gd name="T6" fmla="*/ 0 w 103"/>
              <a:gd name="T7" fmla="*/ 84 h 88"/>
              <a:gd name="T8" fmla="*/ 4 w 103"/>
              <a:gd name="T9" fmla="*/ 88 h 88"/>
              <a:gd name="T10" fmla="*/ 99 w 103"/>
              <a:gd name="T11" fmla="*/ 88 h 88"/>
              <a:gd name="T12" fmla="*/ 103 w 103"/>
              <a:gd name="T13" fmla="*/ 84 h 88"/>
              <a:gd name="T14" fmla="*/ 103 w 103"/>
              <a:gd name="T15" fmla="*/ 4 h 88"/>
              <a:gd name="T16" fmla="*/ 99 w 103"/>
              <a:gd name="T17" fmla="*/ 0 h 88"/>
              <a:gd name="T18" fmla="*/ 95 w 103"/>
              <a:gd name="T19" fmla="*/ 80 h 88"/>
              <a:gd name="T20" fmla="*/ 95 w 103"/>
              <a:gd name="T21" fmla="*/ 80 h 88"/>
              <a:gd name="T22" fmla="*/ 8 w 103"/>
              <a:gd name="T23" fmla="*/ 80 h 88"/>
              <a:gd name="T24" fmla="*/ 8 w 103"/>
              <a:gd name="T25" fmla="*/ 71 h 88"/>
              <a:gd name="T26" fmla="*/ 28 w 103"/>
              <a:gd name="T27" fmla="*/ 51 h 88"/>
              <a:gd name="T28" fmla="*/ 42 w 103"/>
              <a:gd name="T29" fmla="*/ 65 h 88"/>
              <a:gd name="T30" fmla="*/ 42 w 103"/>
              <a:gd name="T31" fmla="*/ 65 h 88"/>
              <a:gd name="T32" fmla="*/ 42 w 103"/>
              <a:gd name="T33" fmla="*/ 65 h 88"/>
              <a:gd name="T34" fmla="*/ 51 w 103"/>
              <a:gd name="T35" fmla="*/ 74 h 88"/>
              <a:gd name="T36" fmla="*/ 54 w 103"/>
              <a:gd name="T37" fmla="*/ 74 h 88"/>
              <a:gd name="T38" fmla="*/ 54 w 103"/>
              <a:gd name="T39" fmla="*/ 70 h 88"/>
              <a:gd name="T40" fmla="*/ 47 w 103"/>
              <a:gd name="T41" fmla="*/ 64 h 88"/>
              <a:gd name="T42" fmla="*/ 67 w 103"/>
              <a:gd name="T43" fmla="*/ 44 h 88"/>
              <a:gd name="T44" fmla="*/ 95 w 103"/>
              <a:gd name="T45" fmla="*/ 73 h 88"/>
              <a:gd name="T46" fmla="*/ 95 w 103"/>
              <a:gd name="T47" fmla="*/ 80 h 88"/>
              <a:gd name="T48" fmla="*/ 95 w 103"/>
              <a:gd name="T49" fmla="*/ 66 h 88"/>
              <a:gd name="T50" fmla="*/ 95 w 103"/>
              <a:gd name="T51" fmla="*/ 66 h 88"/>
              <a:gd name="T52" fmla="*/ 68 w 103"/>
              <a:gd name="T53" fmla="*/ 39 h 88"/>
              <a:gd name="T54" fmla="*/ 65 w 103"/>
              <a:gd name="T55" fmla="*/ 39 h 88"/>
              <a:gd name="T56" fmla="*/ 44 w 103"/>
              <a:gd name="T57" fmla="*/ 60 h 88"/>
              <a:gd name="T58" fmla="*/ 30 w 103"/>
              <a:gd name="T59" fmla="*/ 46 h 88"/>
              <a:gd name="T60" fmla="*/ 26 w 103"/>
              <a:gd name="T61" fmla="*/ 46 h 88"/>
              <a:gd name="T62" fmla="*/ 8 w 103"/>
              <a:gd name="T63" fmla="*/ 65 h 88"/>
              <a:gd name="T64" fmla="*/ 8 w 103"/>
              <a:gd name="T65" fmla="*/ 8 h 88"/>
              <a:gd name="T66" fmla="*/ 95 w 103"/>
              <a:gd name="T67" fmla="*/ 8 h 88"/>
              <a:gd name="T68" fmla="*/ 95 w 103"/>
              <a:gd name="T69" fmla="*/ 66 h 88"/>
              <a:gd name="T70" fmla="*/ 30 w 103"/>
              <a:gd name="T71" fmla="*/ 40 h 88"/>
              <a:gd name="T72" fmla="*/ 30 w 103"/>
              <a:gd name="T73" fmla="*/ 40 h 88"/>
              <a:gd name="T74" fmla="*/ 43 w 103"/>
              <a:gd name="T75" fmla="*/ 26 h 88"/>
              <a:gd name="T76" fmla="*/ 30 w 103"/>
              <a:gd name="T77" fmla="*/ 12 h 88"/>
              <a:gd name="T78" fmla="*/ 16 w 103"/>
              <a:gd name="T79" fmla="*/ 26 h 88"/>
              <a:gd name="T80" fmla="*/ 30 w 103"/>
              <a:gd name="T81" fmla="*/ 40 h 88"/>
              <a:gd name="T82" fmla="*/ 30 w 103"/>
              <a:gd name="T83" fmla="*/ 17 h 88"/>
              <a:gd name="T84" fmla="*/ 30 w 103"/>
              <a:gd name="T85" fmla="*/ 17 h 88"/>
              <a:gd name="T86" fmla="*/ 39 w 103"/>
              <a:gd name="T87" fmla="*/ 26 h 88"/>
              <a:gd name="T88" fmla="*/ 30 w 103"/>
              <a:gd name="T89" fmla="*/ 35 h 88"/>
              <a:gd name="T90" fmla="*/ 21 w 103"/>
              <a:gd name="T91" fmla="*/ 26 h 88"/>
              <a:gd name="T92" fmla="*/ 30 w 103"/>
              <a:gd name="T93" fmla="*/ 1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 h="88">
                <a:moveTo>
                  <a:pt x="99" y="0"/>
                </a:moveTo>
                <a:cubicBezTo>
                  <a:pt x="4" y="0"/>
                  <a:pt x="4" y="0"/>
                  <a:pt x="4" y="0"/>
                </a:cubicBezTo>
                <a:cubicBezTo>
                  <a:pt x="2" y="0"/>
                  <a:pt x="0" y="2"/>
                  <a:pt x="0" y="4"/>
                </a:cubicBezTo>
                <a:cubicBezTo>
                  <a:pt x="0" y="84"/>
                  <a:pt x="0" y="84"/>
                  <a:pt x="0" y="84"/>
                </a:cubicBezTo>
                <a:cubicBezTo>
                  <a:pt x="0" y="86"/>
                  <a:pt x="2" y="88"/>
                  <a:pt x="4" y="88"/>
                </a:cubicBezTo>
                <a:cubicBezTo>
                  <a:pt x="99" y="88"/>
                  <a:pt x="99" y="88"/>
                  <a:pt x="99" y="88"/>
                </a:cubicBezTo>
                <a:cubicBezTo>
                  <a:pt x="101" y="88"/>
                  <a:pt x="103" y="86"/>
                  <a:pt x="103" y="84"/>
                </a:cubicBezTo>
                <a:cubicBezTo>
                  <a:pt x="103" y="4"/>
                  <a:pt x="103" y="4"/>
                  <a:pt x="103" y="4"/>
                </a:cubicBezTo>
                <a:cubicBezTo>
                  <a:pt x="103" y="2"/>
                  <a:pt x="101" y="0"/>
                  <a:pt x="99" y="0"/>
                </a:cubicBezTo>
                <a:close/>
                <a:moveTo>
                  <a:pt x="95" y="80"/>
                </a:moveTo>
                <a:cubicBezTo>
                  <a:pt x="95" y="80"/>
                  <a:pt x="95" y="80"/>
                  <a:pt x="95" y="80"/>
                </a:cubicBezTo>
                <a:cubicBezTo>
                  <a:pt x="8" y="80"/>
                  <a:pt x="8" y="80"/>
                  <a:pt x="8" y="80"/>
                </a:cubicBezTo>
                <a:cubicBezTo>
                  <a:pt x="8" y="71"/>
                  <a:pt x="8" y="71"/>
                  <a:pt x="8" y="71"/>
                </a:cubicBezTo>
                <a:cubicBezTo>
                  <a:pt x="28" y="51"/>
                  <a:pt x="28" y="51"/>
                  <a:pt x="28" y="51"/>
                </a:cubicBezTo>
                <a:cubicBezTo>
                  <a:pt x="42" y="65"/>
                  <a:pt x="42" y="65"/>
                  <a:pt x="42" y="65"/>
                </a:cubicBezTo>
                <a:cubicBezTo>
                  <a:pt x="42" y="65"/>
                  <a:pt x="42" y="65"/>
                  <a:pt x="42" y="65"/>
                </a:cubicBezTo>
                <a:cubicBezTo>
                  <a:pt x="42" y="65"/>
                  <a:pt x="42" y="65"/>
                  <a:pt x="42" y="65"/>
                </a:cubicBezTo>
                <a:cubicBezTo>
                  <a:pt x="51" y="74"/>
                  <a:pt x="51" y="74"/>
                  <a:pt x="51" y="74"/>
                </a:cubicBezTo>
                <a:cubicBezTo>
                  <a:pt x="52" y="75"/>
                  <a:pt x="53" y="75"/>
                  <a:pt x="54" y="74"/>
                </a:cubicBezTo>
                <a:cubicBezTo>
                  <a:pt x="55" y="73"/>
                  <a:pt x="55" y="71"/>
                  <a:pt x="54" y="70"/>
                </a:cubicBezTo>
                <a:cubicBezTo>
                  <a:pt x="47" y="64"/>
                  <a:pt x="47" y="64"/>
                  <a:pt x="47" y="64"/>
                </a:cubicBezTo>
                <a:cubicBezTo>
                  <a:pt x="67" y="44"/>
                  <a:pt x="67" y="44"/>
                  <a:pt x="67" y="44"/>
                </a:cubicBezTo>
                <a:cubicBezTo>
                  <a:pt x="95" y="73"/>
                  <a:pt x="95" y="73"/>
                  <a:pt x="95" y="73"/>
                </a:cubicBezTo>
                <a:cubicBezTo>
                  <a:pt x="95" y="80"/>
                  <a:pt x="95" y="80"/>
                  <a:pt x="95" y="80"/>
                </a:cubicBezTo>
                <a:close/>
                <a:moveTo>
                  <a:pt x="95" y="66"/>
                </a:moveTo>
                <a:cubicBezTo>
                  <a:pt x="95" y="66"/>
                  <a:pt x="95" y="66"/>
                  <a:pt x="95" y="66"/>
                </a:cubicBezTo>
                <a:cubicBezTo>
                  <a:pt x="68" y="39"/>
                  <a:pt x="68" y="39"/>
                  <a:pt x="68" y="39"/>
                </a:cubicBezTo>
                <a:cubicBezTo>
                  <a:pt x="67" y="38"/>
                  <a:pt x="66" y="38"/>
                  <a:pt x="65" y="39"/>
                </a:cubicBezTo>
                <a:cubicBezTo>
                  <a:pt x="44" y="60"/>
                  <a:pt x="44" y="60"/>
                  <a:pt x="44" y="60"/>
                </a:cubicBezTo>
                <a:cubicBezTo>
                  <a:pt x="30" y="46"/>
                  <a:pt x="30" y="46"/>
                  <a:pt x="30" y="46"/>
                </a:cubicBezTo>
                <a:cubicBezTo>
                  <a:pt x="29" y="45"/>
                  <a:pt x="27" y="45"/>
                  <a:pt x="26" y="46"/>
                </a:cubicBezTo>
                <a:cubicBezTo>
                  <a:pt x="8" y="65"/>
                  <a:pt x="8" y="65"/>
                  <a:pt x="8" y="65"/>
                </a:cubicBezTo>
                <a:cubicBezTo>
                  <a:pt x="8" y="8"/>
                  <a:pt x="8" y="8"/>
                  <a:pt x="8" y="8"/>
                </a:cubicBezTo>
                <a:cubicBezTo>
                  <a:pt x="95" y="8"/>
                  <a:pt x="95" y="8"/>
                  <a:pt x="95" y="8"/>
                </a:cubicBezTo>
                <a:cubicBezTo>
                  <a:pt x="95" y="66"/>
                  <a:pt x="95" y="66"/>
                  <a:pt x="95" y="66"/>
                </a:cubicBezTo>
                <a:close/>
                <a:moveTo>
                  <a:pt x="30" y="40"/>
                </a:moveTo>
                <a:cubicBezTo>
                  <a:pt x="30" y="40"/>
                  <a:pt x="30" y="40"/>
                  <a:pt x="30" y="40"/>
                </a:cubicBezTo>
                <a:cubicBezTo>
                  <a:pt x="37" y="40"/>
                  <a:pt x="43" y="34"/>
                  <a:pt x="43" y="26"/>
                </a:cubicBezTo>
                <a:cubicBezTo>
                  <a:pt x="43" y="19"/>
                  <a:pt x="37" y="12"/>
                  <a:pt x="30" y="12"/>
                </a:cubicBezTo>
                <a:cubicBezTo>
                  <a:pt x="22" y="12"/>
                  <a:pt x="16" y="19"/>
                  <a:pt x="16" y="26"/>
                </a:cubicBezTo>
                <a:cubicBezTo>
                  <a:pt x="16" y="34"/>
                  <a:pt x="22" y="40"/>
                  <a:pt x="30" y="40"/>
                </a:cubicBezTo>
                <a:close/>
                <a:moveTo>
                  <a:pt x="30" y="17"/>
                </a:moveTo>
                <a:cubicBezTo>
                  <a:pt x="30" y="17"/>
                  <a:pt x="30" y="17"/>
                  <a:pt x="30" y="17"/>
                </a:cubicBezTo>
                <a:cubicBezTo>
                  <a:pt x="35" y="17"/>
                  <a:pt x="39" y="21"/>
                  <a:pt x="39" y="26"/>
                </a:cubicBezTo>
                <a:cubicBezTo>
                  <a:pt x="39" y="31"/>
                  <a:pt x="35" y="35"/>
                  <a:pt x="30" y="35"/>
                </a:cubicBezTo>
                <a:cubicBezTo>
                  <a:pt x="25" y="35"/>
                  <a:pt x="21" y="31"/>
                  <a:pt x="21" y="26"/>
                </a:cubicBezTo>
                <a:cubicBezTo>
                  <a:pt x="21" y="21"/>
                  <a:pt x="25" y="17"/>
                  <a:pt x="30"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57" name="Freeform 27"/>
          <p:cNvSpPr>
            <a:spLocks noEditPoints="1"/>
          </p:cNvSpPr>
          <p:nvPr/>
        </p:nvSpPr>
        <p:spPr bwMode="auto">
          <a:xfrm>
            <a:off x="5484813" y="2411313"/>
            <a:ext cx="215900" cy="171556"/>
          </a:xfrm>
          <a:custGeom>
            <a:avLst/>
            <a:gdLst>
              <a:gd name="T0" fmla="*/ 89 w 103"/>
              <a:gd name="T1" fmla="*/ 31 h 83"/>
              <a:gd name="T2" fmla="*/ 81 w 103"/>
              <a:gd name="T3" fmla="*/ 31 h 83"/>
              <a:gd name="T4" fmla="*/ 25 w 103"/>
              <a:gd name="T5" fmla="*/ 12 h 83"/>
              <a:gd name="T6" fmla="*/ 12 w 103"/>
              <a:gd name="T7" fmla="*/ 12 h 83"/>
              <a:gd name="T8" fmla="*/ 24 w 103"/>
              <a:gd name="T9" fmla="*/ 14 h 83"/>
              <a:gd name="T10" fmla="*/ 7 w 103"/>
              <a:gd name="T11" fmla="*/ 14 h 83"/>
              <a:gd name="T12" fmla="*/ 4 w 103"/>
              <a:gd name="T13" fmla="*/ 14 h 83"/>
              <a:gd name="T14" fmla="*/ 0 w 103"/>
              <a:gd name="T15" fmla="*/ 18 h 83"/>
              <a:gd name="T16" fmla="*/ 0 w 103"/>
              <a:gd name="T17" fmla="*/ 79 h 83"/>
              <a:gd name="T18" fmla="*/ 99 w 103"/>
              <a:gd name="T19" fmla="*/ 83 h 83"/>
              <a:gd name="T20" fmla="*/ 103 w 103"/>
              <a:gd name="T21" fmla="*/ 79 h 83"/>
              <a:gd name="T22" fmla="*/ 103 w 103"/>
              <a:gd name="T23" fmla="*/ 18 h 83"/>
              <a:gd name="T24" fmla="*/ 79 w 103"/>
              <a:gd name="T25" fmla="*/ 14 h 83"/>
              <a:gd name="T26" fmla="*/ 71 w 103"/>
              <a:gd name="T27" fmla="*/ 0 h 83"/>
              <a:gd name="T28" fmla="*/ 28 w 103"/>
              <a:gd name="T29" fmla="*/ 2 h 83"/>
              <a:gd name="T30" fmla="*/ 9 w 103"/>
              <a:gd name="T31" fmla="*/ 7 h 83"/>
              <a:gd name="T32" fmla="*/ 7 w 103"/>
              <a:gd name="T33" fmla="*/ 10 h 83"/>
              <a:gd name="T34" fmla="*/ 51 w 103"/>
              <a:gd name="T35" fmla="*/ 30 h 83"/>
              <a:gd name="T36" fmla="*/ 61 w 103"/>
              <a:gd name="T37" fmla="*/ 34 h 83"/>
              <a:gd name="T38" fmla="*/ 51 w 103"/>
              <a:gd name="T39" fmla="*/ 56 h 83"/>
              <a:gd name="T40" fmla="*/ 51 w 103"/>
              <a:gd name="T41" fmla="*/ 30 h 83"/>
              <a:gd name="T42" fmla="*/ 57 w 103"/>
              <a:gd name="T43" fmla="*/ 37 h 83"/>
              <a:gd name="T44" fmla="*/ 60 w 103"/>
              <a:gd name="T45" fmla="*/ 43 h 83"/>
              <a:gd name="T46" fmla="*/ 43 w 103"/>
              <a:gd name="T47" fmla="*/ 43 h 83"/>
              <a:gd name="T48" fmla="*/ 57 w 103"/>
              <a:gd name="T49" fmla="*/ 37 h 83"/>
              <a:gd name="T50" fmla="*/ 27 w 103"/>
              <a:gd name="T51" fmla="*/ 22 h 83"/>
              <a:gd name="T52" fmla="*/ 8 w 103"/>
              <a:gd name="T53" fmla="*/ 75 h 83"/>
              <a:gd name="T54" fmla="*/ 95 w 103"/>
              <a:gd name="T55" fmla="*/ 22 h 83"/>
              <a:gd name="T56" fmla="*/ 76 w 103"/>
              <a:gd name="T57" fmla="*/ 22 h 83"/>
              <a:gd name="T58" fmla="*/ 68 w 103"/>
              <a:gd name="T59" fmla="*/ 8 h 83"/>
              <a:gd name="T60" fmla="*/ 30 w 103"/>
              <a:gd name="T61" fmla="*/ 19 h 83"/>
              <a:gd name="T62" fmla="*/ 51 w 103"/>
              <a:gd name="T63" fmla="*/ 16 h 83"/>
              <a:gd name="T64" fmla="*/ 79 w 103"/>
              <a:gd name="T65" fmla="*/ 43 h 83"/>
              <a:gd name="T66" fmla="*/ 24 w 103"/>
              <a:gd name="T67" fmla="*/ 43 h 83"/>
              <a:gd name="T68" fmla="*/ 51 w 103"/>
              <a:gd name="T69" fmla="*/ 24 h 83"/>
              <a:gd name="T70" fmla="*/ 71 w 103"/>
              <a:gd name="T71" fmla="*/ 43 h 83"/>
              <a:gd name="T72" fmla="*/ 32 w 103"/>
              <a:gd name="T73" fmla="*/ 4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 h="83">
                <a:moveTo>
                  <a:pt x="85" y="27"/>
                </a:moveTo>
                <a:cubicBezTo>
                  <a:pt x="87" y="27"/>
                  <a:pt x="89" y="29"/>
                  <a:pt x="89" y="31"/>
                </a:cubicBezTo>
                <a:cubicBezTo>
                  <a:pt x="89" y="33"/>
                  <a:pt x="87" y="35"/>
                  <a:pt x="85" y="35"/>
                </a:cubicBezTo>
                <a:cubicBezTo>
                  <a:pt x="83" y="35"/>
                  <a:pt x="81" y="33"/>
                  <a:pt x="81" y="31"/>
                </a:cubicBezTo>
                <a:cubicBezTo>
                  <a:pt x="81" y="29"/>
                  <a:pt x="83" y="27"/>
                  <a:pt x="85" y="27"/>
                </a:cubicBezTo>
                <a:close/>
                <a:moveTo>
                  <a:pt x="25" y="12"/>
                </a:moveTo>
                <a:cubicBezTo>
                  <a:pt x="25" y="12"/>
                  <a:pt x="25" y="12"/>
                  <a:pt x="25" y="12"/>
                </a:cubicBezTo>
                <a:cubicBezTo>
                  <a:pt x="12" y="12"/>
                  <a:pt x="12" y="12"/>
                  <a:pt x="12" y="12"/>
                </a:cubicBezTo>
                <a:cubicBezTo>
                  <a:pt x="12" y="14"/>
                  <a:pt x="12" y="14"/>
                  <a:pt x="12" y="14"/>
                </a:cubicBezTo>
                <a:cubicBezTo>
                  <a:pt x="24" y="14"/>
                  <a:pt x="24" y="14"/>
                  <a:pt x="24" y="14"/>
                </a:cubicBezTo>
                <a:cubicBezTo>
                  <a:pt x="25" y="12"/>
                  <a:pt x="25" y="12"/>
                  <a:pt x="25" y="12"/>
                </a:cubicBezTo>
                <a:close/>
                <a:moveTo>
                  <a:pt x="7" y="14"/>
                </a:moveTo>
                <a:cubicBezTo>
                  <a:pt x="7" y="14"/>
                  <a:pt x="7" y="14"/>
                  <a:pt x="7" y="14"/>
                </a:cubicBezTo>
                <a:cubicBezTo>
                  <a:pt x="4" y="14"/>
                  <a:pt x="4" y="14"/>
                  <a:pt x="4" y="14"/>
                </a:cubicBezTo>
                <a:cubicBezTo>
                  <a:pt x="4" y="14"/>
                  <a:pt x="4" y="14"/>
                  <a:pt x="4" y="14"/>
                </a:cubicBezTo>
                <a:cubicBezTo>
                  <a:pt x="2" y="14"/>
                  <a:pt x="0" y="16"/>
                  <a:pt x="0" y="18"/>
                </a:cubicBezTo>
                <a:cubicBezTo>
                  <a:pt x="0" y="79"/>
                  <a:pt x="0" y="79"/>
                  <a:pt x="0" y="79"/>
                </a:cubicBezTo>
                <a:cubicBezTo>
                  <a:pt x="0" y="79"/>
                  <a:pt x="0" y="79"/>
                  <a:pt x="0" y="79"/>
                </a:cubicBezTo>
                <a:cubicBezTo>
                  <a:pt x="0" y="81"/>
                  <a:pt x="2" y="83"/>
                  <a:pt x="4" y="83"/>
                </a:cubicBezTo>
                <a:cubicBezTo>
                  <a:pt x="99" y="83"/>
                  <a:pt x="99" y="83"/>
                  <a:pt x="99" y="83"/>
                </a:cubicBezTo>
                <a:cubicBezTo>
                  <a:pt x="99" y="83"/>
                  <a:pt x="99" y="83"/>
                  <a:pt x="99" y="83"/>
                </a:cubicBezTo>
                <a:cubicBezTo>
                  <a:pt x="101" y="83"/>
                  <a:pt x="103" y="81"/>
                  <a:pt x="103" y="79"/>
                </a:cubicBezTo>
                <a:cubicBezTo>
                  <a:pt x="103" y="18"/>
                  <a:pt x="103" y="18"/>
                  <a:pt x="103" y="18"/>
                </a:cubicBezTo>
                <a:cubicBezTo>
                  <a:pt x="103" y="18"/>
                  <a:pt x="103" y="18"/>
                  <a:pt x="103" y="18"/>
                </a:cubicBezTo>
                <a:cubicBezTo>
                  <a:pt x="103" y="16"/>
                  <a:pt x="101" y="14"/>
                  <a:pt x="99" y="14"/>
                </a:cubicBezTo>
                <a:cubicBezTo>
                  <a:pt x="79" y="14"/>
                  <a:pt x="79" y="14"/>
                  <a:pt x="79" y="14"/>
                </a:cubicBezTo>
                <a:cubicBezTo>
                  <a:pt x="74" y="3"/>
                  <a:pt x="74" y="3"/>
                  <a:pt x="74" y="3"/>
                </a:cubicBezTo>
                <a:cubicBezTo>
                  <a:pt x="74" y="1"/>
                  <a:pt x="72" y="0"/>
                  <a:pt x="71" y="0"/>
                </a:cubicBezTo>
                <a:cubicBezTo>
                  <a:pt x="32" y="0"/>
                  <a:pt x="32" y="0"/>
                  <a:pt x="32" y="0"/>
                </a:cubicBezTo>
                <a:cubicBezTo>
                  <a:pt x="30" y="0"/>
                  <a:pt x="29" y="1"/>
                  <a:pt x="28" y="2"/>
                </a:cubicBezTo>
                <a:cubicBezTo>
                  <a:pt x="26" y="7"/>
                  <a:pt x="26" y="7"/>
                  <a:pt x="26" y="7"/>
                </a:cubicBezTo>
                <a:cubicBezTo>
                  <a:pt x="9" y="7"/>
                  <a:pt x="9" y="7"/>
                  <a:pt x="9" y="7"/>
                </a:cubicBezTo>
                <a:cubicBezTo>
                  <a:pt x="8" y="7"/>
                  <a:pt x="7" y="8"/>
                  <a:pt x="7" y="10"/>
                </a:cubicBezTo>
                <a:cubicBezTo>
                  <a:pt x="7" y="10"/>
                  <a:pt x="7" y="10"/>
                  <a:pt x="7" y="10"/>
                </a:cubicBezTo>
                <a:cubicBezTo>
                  <a:pt x="7" y="14"/>
                  <a:pt x="7" y="14"/>
                  <a:pt x="7" y="14"/>
                </a:cubicBezTo>
                <a:close/>
                <a:moveTo>
                  <a:pt x="51" y="30"/>
                </a:moveTo>
                <a:cubicBezTo>
                  <a:pt x="51" y="30"/>
                  <a:pt x="51" y="30"/>
                  <a:pt x="51" y="30"/>
                </a:cubicBezTo>
                <a:cubicBezTo>
                  <a:pt x="55" y="30"/>
                  <a:pt x="58" y="31"/>
                  <a:pt x="61" y="34"/>
                </a:cubicBezTo>
                <a:cubicBezTo>
                  <a:pt x="63" y="36"/>
                  <a:pt x="65" y="39"/>
                  <a:pt x="65" y="43"/>
                </a:cubicBezTo>
                <a:cubicBezTo>
                  <a:pt x="65" y="50"/>
                  <a:pt x="58" y="56"/>
                  <a:pt x="51" y="56"/>
                </a:cubicBezTo>
                <a:cubicBezTo>
                  <a:pt x="44" y="56"/>
                  <a:pt x="38" y="50"/>
                  <a:pt x="38" y="43"/>
                </a:cubicBezTo>
                <a:cubicBezTo>
                  <a:pt x="38" y="36"/>
                  <a:pt x="44" y="30"/>
                  <a:pt x="51" y="30"/>
                </a:cubicBezTo>
                <a:close/>
                <a:moveTo>
                  <a:pt x="57" y="37"/>
                </a:moveTo>
                <a:cubicBezTo>
                  <a:pt x="57" y="37"/>
                  <a:pt x="57" y="37"/>
                  <a:pt x="57" y="37"/>
                </a:cubicBezTo>
                <a:cubicBezTo>
                  <a:pt x="57" y="37"/>
                  <a:pt x="57" y="37"/>
                  <a:pt x="57" y="37"/>
                </a:cubicBezTo>
                <a:cubicBezTo>
                  <a:pt x="59" y="39"/>
                  <a:pt x="60" y="41"/>
                  <a:pt x="60" y="43"/>
                </a:cubicBezTo>
                <a:cubicBezTo>
                  <a:pt x="60" y="48"/>
                  <a:pt x="56" y="52"/>
                  <a:pt x="51" y="52"/>
                </a:cubicBezTo>
                <a:cubicBezTo>
                  <a:pt x="46" y="52"/>
                  <a:pt x="43" y="48"/>
                  <a:pt x="43" y="43"/>
                </a:cubicBezTo>
                <a:cubicBezTo>
                  <a:pt x="43" y="38"/>
                  <a:pt x="47" y="34"/>
                  <a:pt x="51" y="34"/>
                </a:cubicBezTo>
                <a:cubicBezTo>
                  <a:pt x="54" y="34"/>
                  <a:pt x="56" y="35"/>
                  <a:pt x="57" y="37"/>
                </a:cubicBezTo>
                <a:close/>
                <a:moveTo>
                  <a:pt x="27" y="22"/>
                </a:moveTo>
                <a:cubicBezTo>
                  <a:pt x="27" y="22"/>
                  <a:pt x="27" y="22"/>
                  <a:pt x="27" y="22"/>
                </a:cubicBezTo>
                <a:cubicBezTo>
                  <a:pt x="8" y="22"/>
                  <a:pt x="8" y="22"/>
                  <a:pt x="8" y="22"/>
                </a:cubicBezTo>
                <a:cubicBezTo>
                  <a:pt x="8" y="75"/>
                  <a:pt x="8" y="75"/>
                  <a:pt x="8" y="75"/>
                </a:cubicBezTo>
                <a:cubicBezTo>
                  <a:pt x="95" y="75"/>
                  <a:pt x="95" y="75"/>
                  <a:pt x="95" y="75"/>
                </a:cubicBezTo>
                <a:cubicBezTo>
                  <a:pt x="95" y="22"/>
                  <a:pt x="95" y="22"/>
                  <a:pt x="95" y="22"/>
                </a:cubicBezTo>
                <a:cubicBezTo>
                  <a:pt x="76" y="22"/>
                  <a:pt x="76" y="22"/>
                  <a:pt x="76" y="22"/>
                </a:cubicBezTo>
                <a:cubicBezTo>
                  <a:pt x="76" y="22"/>
                  <a:pt x="76" y="22"/>
                  <a:pt x="76" y="22"/>
                </a:cubicBezTo>
                <a:cubicBezTo>
                  <a:pt x="74" y="22"/>
                  <a:pt x="73" y="21"/>
                  <a:pt x="72" y="19"/>
                </a:cubicBezTo>
                <a:cubicBezTo>
                  <a:pt x="68" y="8"/>
                  <a:pt x="68" y="8"/>
                  <a:pt x="68" y="8"/>
                </a:cubicBezTo>
                <a:cubicBezTo>
                  <a:pt x="35" y="8"/>
                  <a:pt x="35" y="8"/>
                  <a:pt x="35" y="8"/>
                </a:cubicBezTo>
                <a:cubicBezTo>
                  <a:pt x="30" y="19"/>
                  <a:pt x="30" y="19"/>
                  <a:pt x="30" y="19"/>
                </a:cubicBezTo>
                <a:cubicBezTo>
                  <a:pt x="30" y="21"/>
                  <a:pt x="28" y="22"/>
                  <a:pt x="27" y="22"/>
                </a:cubicBezTo>
                <a:close/>
                <a:moveTo>
                  <a:pt x="51" y="16"/>
                </a:moveTo>
                <a:cubicBezTo>
                  <a:pt x="51" y="16"/>
                  <a:pt x="51" y="16"/>
                  <a:pt x="51" y="16"/>
                </a:cubicBezTo>
                <a:cubicBezTo>
                  <a:pt x="66" y="16"/>
                  <a:pt x="79" y="28"/>
                  <a:pt x="79" y="43"/>
                </a:cubicBezTo>
                <a:cubicBezTo>
                  <a:pt x="79" y="58"/>
                  <a:pt x="66" y="70"/>
                  <a:pt x="51" y="70"/>
                </a:cubicBezTo>
                <a:cubicBezTo>
                  <a:pt x="36" y="70"/>
                  <a:pt x="24" y="58"/>
                  <a:pt x="24" y="43"/>
                </a:cubicBezTo>
                <a:cubicBezTo>
                  <a:pt x="24" y="28"/>
                  <a:pt x="36" y="16"/>
                  <a:pt x="51" y="16"/>
                </a:cubicBezTo>
                <a:close/>
                <a:moveTo>
                  <a:pt x="51" y="24"/>
                </a:moveTo>
                <a:cubicBezTo>
                  <a:pt x="51" y="24"/>
                  <a:pt x="51" y="24"/>
                  <a:pt x="51" y="24"/>
                </a:cubicBezTo>
                <a:cubicBezTo>
                  <a:pt x="62" y="24"/>
                  <a:pt x="71" y="32"/>
                  <a:pt x="71" y="43"/>
                </a:cubicBezTo>
                <a:cubicBezTo>
                  <a:pt x="71" y="54"/>
                  <a:pt x="62" y="62"/>
                  <a:pt x="51" y="62"/>
                </a:cubicBezTo>
                <a:cubicBezTo>
                  <a:pt x="41" y="62"/>
                  <a:pt x="32" y="54"/>
                  <a:pt x="32" y="43"/>
                </a:cubicBezTo>
                <a:cubicBezTo>
                  <a:pt x="32" y="32"/>
                  <a:pt x="41" y="24"/>
                  <a:pt x="51" y="24"/>
                </a:cubicBezTo>
                <a:close/>
              </a:path>
            </a:pathLst>
          </a:custGeom>
          <a:solidFill>
            <a:schemeClr val="bg1"/>
          </a:solidFill>
          <a:ln>
            <a:noFill/>
          </a:ln>
        </p:spPr>
        <p:txBody>
          <a:bodyPr/>
          <a:lstStyle/>
          <a:p>
            <a:endParaRPr lang="zh-CN" altLang="en-US">
              <a:solidFill>
                <a:schemeClr val="bg1">
                  <a:lumMod val="50000"/>
                </a:schemeClr>
              </a:solidFill>
            </a:endParaRPr>
          </a:p>
        </p:txBody>
      </p:sp>
      <p:sp>
        <p:nvSpPr>
          <p:cNvPr id="58" name="Freeform 28"/>
          <p:cNvSpPr>
            <a:spLocks noEditPoints="1"/>
          </p:cNvSpPr>
          <p:nvPr/>
        </p:nvSpPr>
        <p:spPr bwMode="auto">
          <a:xfrm>
            <a:off x="2463800" y="3186492"/>
            <a:ext cx="203200" cy="200149"/>
          </a:xfrm>
          <a:custGeom>
            <a:avLst/>
            <a:gdLst>
              <a:gd name="T0" fmla="*/ 84 w 98"/>
              <a:gd name="T1" fmla="*/ 35 h 97"/>
              <a:gd name="T2" fmla="*/ 89 w 98"/>
              <a:gd name="T3" fmla="*/ 25 h 97"/>
              <a:gd name="T4" fmla="*/ 78 w 98"/>
              <a:gd name="T5" fmla="*/ 9 h 97"/>
              <a:gd name="T6" fmla="*/ 66 w 98"/>
              <a:gd name="T7" fmla="*/ 16 h 97"/>
              <a:gd name="T8" fmla="*/ 61 w 98"/>
              <a:gd name="T9" fmla="*/ 4 h 97"/>
              <a:gd name="T10" fmla="*/ 38 w 98"/>
              <a:gd name="T11" fmla="*/ 4 h 97"/>
              <a:gd name="T12" fmla="*/ 32 w 98"/>
              <a:gd name="T13" fmla="*/ 16 h 97"/>
              <a:gd name="T14" fmla="*/ 20 w 98"/>
              <a:gd name="T15" fmla="*/ 9 h 97"/>
              <a:gd name="T16" fmla="*/ 16 w 98"/>
              <a:gd name="T17" fmla="*/ 32 h 97"/>
              <a:gd name="T18" fmla="*/ 14 w 98"/>
              <a:gd name="T19" fmla="*/ 37 h 97"/>
              <a:gd name="T20" fmla="*/ 0 w 98"/>
              <a:gd name="T21" fmla="*/ 56 h 97"/>
              <a:gd name="T22" fmla="*/ 15 w 98"/>
              <a:gd name="T23" fmla="*/ 63 h 97"/>
              <a:gd name="T24" fmla="*/ 10 w 98"/>
              <a:gd name="T25" fmla="*/ 72 h 97"/>
              <a:gd name="T26" fmla="*/ 20 w 98"/>
              <a:gd name="T27" fmla="*/ 88 h 97"/>
              <a:gd name="T28" fmla="*/ 35 w 98"/>
              <a:gd name="T29" fmla="*/ 83 h 97"/>
              <a:gd name="T30" fmla="*/ 38 w 98"/>
              <a:gd name="T31" fmla="*/ 93 h 97"/>
              <a:gd name="T32" fmla="*/ 61 w 98"/>
              <a:gd name="T33" fmla="*/ 93 h 97"/>
              <a:gd name="T34" fmla="*/ 66 w 98"/>
              <a:gd name="T35" fmla="*/ 82 h 97"/>
              <a:gd name="T36" fmla="*/ 78 w 98"/>
              <a:gd name="T37" fmla="*/ 88 h 97"/>
              <a:gd name="T38" fmla="*/ 89 w 98"/>
              <a:gd name="T39" fmla="*/ 72 h 97"/>
              <a:gd name="T40" fmla="*/ 84 w 98"/>
              <a:gd name="T41" fmla="*/ 60 h 97"/>
              <a:gd name="T42" fmla="*/ 98 w 98"/>
              <a:gd name="T43" fmla="*/ 56 h 97"/>
              <a:gd name="T44" fmla="*/ 94 w 98"/>
              <a:gd name="T45" fmla="*/ 37 h 97"/>
              <a:gd name="T46" fmla="*/ 81 w 98"/>
              <a:gd name="T47" fmla="*/ 52 h 97"/>
              <a:gd name="T48" fmla="*/ 74 w 98"/>
              <a:gd name="T49" fmla="*/ 64 h 97"/>
              <a:gd name="T50" fmla="*/ 80 w 98"/>
              <a:gd name="T51" fmla="*/ 75 h 97"/>
              <a:gd name="T52" fmla="*/ 64 w 98"/>
              <a:gd name="T53" fmla="*/ 74 h 97"/>
              <a:gd name="T54" fmla="*/ 53 w 98"/>
              <a:gd name="T55" fmla="*/ 81 h 97"/>
              <a:gd name="T56" fmla="*/ 46 w 98"/>
              <a:gd name="T57" fmla="*/ 89 h 97"/>
              <a:gd name="T58" fmla="*/ 38 w 98"/>
              <a:gd name="T59" fmla="*/ 76 h 97"/>
              <a:gd name="T60" fmla="*/ 29 w 98"/>
              <a:gd name="T61" fmla="*/ 74 h 97"/>
              <a:gd name="T62" fmla="*/ 24 w 98"/>
              <a:gd name="T63" fmla="*/ 69 h 97"/>
              <a:gd name="T64" fmla="*/ 22 w 98"/>
              <a:gd name="T65" fmla="*/ 60 h 97"/>
              <a:gd name="T66" fmla="*/ 17 w 98"/>
              <a:gd name="T67" fmla="*/ 52 h 97"/>
              <a:gd name="T68" fmla="*/ 17 w 98"/>
              <a:gd name="T69" fmla="*/ 45 h 97"/>
              <a:gd name="T70" fmla="*/ 22 w 98"/>
              <a:gd name="T71" fmla="*/ 37 h 97"/>
              <a:gd name="T72" fmla="*/ 24 w 98"/>
              <a:gd name="T73" fmla="*/ 28 h 97"/>
              <a:gd name="T74" fmla="*/ 29 w 98"/>
              <a:gd name="T75" fmla="*/ 23 h 97"/>
              <a:gd name="T76" fmla="*/ 43 w 98"/>
              <a:gd name="T77" fmla="*/ 20 h 97"/>
              <a:gd name="T78" fmla="*/ 46 w 98"/>
              <a:gd name="T79" fmla="*/ 8 h 97"/>
              <a:gd name="T80" fmla="*/ 56 w 98"/>
              <a:gd name="T81" fmla="*/ 20 h 97"/>
              <a:gd name="T82" fmla="*/ 70 w 98"/>
              <a:gd name="T83" fmla="*/ 23 h 97"/>
              <a:gd name="T84" fmla="*/ 74 w 98"/>
              <a:gd name="T85" fmla="*/ 28 h 97"/>
              <a:gd name="T86" fmla="*/ 76 w 98"/>
              <a:gd name="T87" fmla="*/ 38 h 97"/>
              <a:gd name="T88" fmla="*/ 90 w 98"/>
              <a:gd name="T89" fmla="*/ 45 h 97"/>
              <a:gd name="T90" fmla="*/ 49 w 98"/>
              <a:gd name="T91" fmla="*/ 32 h 97"/>
              <a:gd name="T92" fmla="*/ 37 w 98"/>
              <a:gd name="T93" fmla="*/ 60 h 97"/>
              <a:gd name="T94" fmla="*/ 66 w 98"/>
              <a:gd name="T95" fmla="*/ 49 h 97"/>
              <a:gd name="T96" fmla="*/ 58 w 98"/>
              <a:gd name="T97" fmla="*/ 57 h 97"/>
              <a:gd name="T98" fmla="*/ 41 w 98"/>
              <a:gd name="T99" fmla="*/ 57 h 97"/>
              <a:gd name="T100" fmla="*/ 49 w 98"/>
              <a:gd name="T101" fmla="*/ 37 h 97"/>
              <a:gd name="T102" fmla="*/ 58 w 98"/>
              <a:gd name="T103" fmla="*/ 5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8" h="97">
                <a:moveTo>
                  <a:pt x="94" y="37"/>
                </a:moveTo>
                <a:cubicBezTo>
                  <a:pt x="84" y="37"/>
                  <a:pt x="84" y="37"/>
                  <a:pt x="84" y="37"/>
                </a:cubicBezTo>
                <a:cubicBezTo>
                  <a:pt x="84" y="36"/>
                  <a:pt x="84" y="35"/>
                  <a:pt x="84" y="35"/>
                </a:cubicBezTo>
                <a:cubicBezTo>
                  <a:pt x="83" y="34"/>
                  <a:pt x="83" y="34"/>
                  <a:pt x="83" y="34"/>
                </a:cubicBezTo>
                <a:cubicBezTo>
                  <a:pt x="83" y="33"/>
                  <a:pt x="83" y="33"/>
                  <a:pt x="82" y="32"/>
                </a:cubicBezTo>
                <a:cubicBezTo>
                  <a:pt x="89" y="25"/>
                  <a:pt x="89" y="25"/>
                  <a:pt x="89" y="25"/>
                </a:cubicBezTo>
                <a:cubicBezTo>
                  <a:pt x="89" y="25"/>
                  <a:pt x="89" y="25"/>
                  <a:pt x="89" y="25"/>
                </a:cubicBezTo>
                <a:cubicBezTo>
                  <a:pt x="90" y="24"/>
                  <a:pt x="90" y="21"/>
                  <a:pt x="89" y="20"/>
                </a:cubicBezTo>
                <a:cubicBezTo>
                  <a:pt x="78" y="9"/>
                  <a:pt x="78" y="9"/>
                  <a:pt x="78" y="9"/>
                </a:cubicBezTo>
                <a:cubicBezTo>
                  <a:pt x="78" y="9"/>
                  <a:pt x="78" y="9"/>
                  <a:pt x="78" y="9"/>
                </a:cubicBezTo>
                <a:cubicBezTo>
                  <a:pt x="77" y="7"/>
                  <a:pt x="74" y="7"/>
                  <a:pt x="73" y="9"/>
                </a:cubicBezTo>
                <a:cubicBezTo>
                  <a:pt x="66" y="16"/>
                  <a:pt x="66" y="16"/>
                  <a:pt x="66" y="16"/>
                </a:cubicBezTo>
                <a:cubicBezTo>
                  <a:pt x="65" y="15"/>
                  <a:pt x="64" y="15"/>
                  <a:pt x="63" y="14"/>
                </a:cubicBezTo>
                <a:cubicBezTo>
                  <a:pt x="62" y="14"/>
                  <a:pt x="61" y="14"/>
                  <a:pt x="61" y="13"/>
                </a:cubicBezTo>
                <a:cubicBezTo>
                  <a:pt x="61" y="4"/>
                  <a:pt x="61" y="4"/>
                  <a:pt x="61" y="4"/>
                </a:cubicBezTo>
                <a:cubicBezTo>
                  <a:pt x="61" y="2"/>
                  <a:pt x="59" y="0"/>
                  <a:pt x="57" y="0"/>
                </a:cubicBezTo>
                <a:cubicBezTo>
                  <a:pt x="42" y="0"/>
                  <a:pt x="42" y="0"/>
                  <a:pt x="42" y="0"/>
                </a:cubicBezTo>
                <a:cubicBezTo>
                  <a:pt x="39" y="0"/>
                  <a:pt x="38" y="2"/>
                  <a:pt x="38" y="4"/>
                </a:cubicBezTo>
                <a:cubicBezTo>
                  <a:pt x="38" y="13"/>
                  <a:pt x="38" y="13"/>
                  <a:pt x="38" y="13"/>
                </a:cubicBezTo>
                <a:cubicBezTo>
                  <a:pt x="37" y="14"/>
                  <a:pt x="36" y="14"/>
                  <a:pt x="35" y="14"/>
                </a:cubicBezTo>
                <a:cubicBezTo>
                  <a:pt x="34" y="15"/>
                  <a:pt x="33" y="15"/>
                  <a:pt x="32" y="16"/>
                </a:cubicBezTo>
                <a:cubicBezTo>
                  <a:pt x="26" y="9"/>
                  <a:pt x="26" y="9"/>
                  <a:pt x="26" y="9"/>
                </a:cubicBezTo>
                <a:cubicBezTo>
                  <a:pt x="26" y="9"/>
                  <a:pt x="26" y="9"/>
                  <a:pt x="26" y="9"/>
                </a:cubicBezTo>
                <a:cubicBezTo>
                  <a:pt x="24" y="7"/>
                  <a:pt x="22" y="7"/>
                  <a:pt x="20" y="9"/>
                </a:cubicBezTo>
                <a:cubicBezTo>
                  <a:pt x="9" y="20"/>
                  <a:pt x="9" y="20"/>
                  <a:pt x="9" y="20"/>
                </a:cubicBezTo>
                <a:cubicBezTo>
                  <a:pt x="8" y="21"/>
                  <a:pt x="8" y="24"/>
                  <a:pt x="9" y="25"/>
                </a:cubicBezTo>
                <a:cubicBezTo>
                  <a:pt x="16" y="32"/>
                  <a:pt x="16" y="32"/>
                  <a:pt x="16" y="32"/>
                </a:cubicBezTo>
                <a:cubicBezTo>
                  <a:pt x="16" y="33"/>
                  <a:pt x="15" y="33"/>
                  <a:pt x="15" y="34"/>
                </a:cubicBezTo>
                <a:cubicBezTo>
                  <a:pt x="15" y="34"/>
                  <a:pt x="15" y="34"/>
                  <a:pt x="15" y="34"/>
                </a:cubicBezTo>
                <a:cubicBezTo>
                  <a:pt x="14" y="35"/>
                  <a:pt x="14" y="36"/>
                  <a:pt x="14" y="37"/>
                </a:cubicBezTo>
                <a:cubicBezTo>
                  <a:pt x="4" y="37"/>
                  <a:pt x="4" y="37"/>
                  <a:pt x="4" y="37"/>
                </a:cubicBezTo>
                <a:cubicBezTo>
                  <a:pt x="2" y="37"/>
                  <a:pt x="0" y="39"/>
                  <a:pt x="0" y="41"/>
                </a:cubicBezTo>
                <a:cubicBezTo>
                  <a:pt x="0" y="56"/>
                  <a:pt x="0" y="56"/>
                  <a:pt x="0" y="56"/>
                </a:cubicBezTo>
                <a:cubicBezTo>
                  <a:pt x="0" y="58"/>
                  <a:pt x="2" y="60"/>
                  <a:pt x="4" y="60"/>
                </a:cubicBezTo>
                <a:cubicBezTo>
                  <a:pt x="14" y="60"/>
                  <a:pt x="14" y="60"/>
                  <a:pt x="14" y="60"/>
                </a:cubicBezTo>
                <a:cubicBezTo>
                  <a:pt x="14" y="61"/>
                  <a:pt x="14" y="62"/>
                  <a:pt x="15" y="63"/>
                </a:cubicBezTo>
                <a:cubicBezTo>
                  <a:pt x="15" y="63"/>
                  <a:pt x="15" y="63"/>
                  <a:pt x="15" y="63"/>
                </a:cubicBezTo>
                <a:cubicBezTo>
                  <a:pt x="15" y="64"/>
                  <a:pt x="16" y="65"/>
                  <a:pt x="16" y="66"/>
                </a:cubicBezTo>
                <a:cubicBezTo>
                  <a:pt x="10" y="72"/>
                  <a:pt x="10" y="72"/>
                  <a:pt x="10" y="72"/>
                </a:cubicBezTo>
                <a:cubicBezTo>
                  <a:pt x="9" y="72"/>
                  <a:pt x="9" y="72"/>
                  <a:pt x="9" y="72"/>
                </a:cubicBezTo>
                <a:cubicBezTo>
                  <a:pt x="8" y="74"/>
                  <a:pt x="8" y="76"/>
                  <a:pt x="9" y="78"/>
                </a:cubicBezTo>
                <a:cubicBezTo>
                  <a:pt x="20" y="88"/>
                  <a:pt x="20" y="88"/>
                  <a:pt x="20" y="88"/>
                </a:cubicBezTo>
                <a:cubicBezTo>
                  <a:pt x="22" y="90"/>
                  <a:pt x="24" y="90"/>
                  <a:pt x="26" y="88"/>
                </a:cubicBezTo>
                <a:cubicBezTo>
                  <a:pt x="32" y="82"/>
                  <a:pt x="32" y="82"/>
                  <a:pt x="32" y="82"/>
                </a:cubicBezTo>
                <a:cubicBezTo>
                  <a:pt x="33" y="82"/>
                  <a:pt x="34" y="83"/>
                  <a:pt x="35" y="83"/>
                </a:cubicBezTo>
                <a:cubicBezTo>
                  <a:pt x="35" y="83"/>
                  <a:pt x="35" y="83"/>
                  <a:pt x="35" y="83"/>
                </a:cubicBezTo>
                <a:cubicBezTo>
                  <a:pt x="36" y="83"/>
                  <a:pt x="37" y="84"/>
                  <a:pt x="38" y="84"/>
                </a:cubicBezTo>
                <a:cubicBezTo>
                  <a:pt x="38" y="93"/>
                  <a:pt x="38" y="93"/>
                  <a:pt x="38" y="93"/>
                </a:cubicBezTo>
                <a:cubicBezTo>
                  <a:pt x="38" y="95"/>
                  <a:pt x="39" y="97"/>
                  <a:pt x="42" y="97"/>
                </a:cubicBezTo>
                <a:cubicBezTo>
                  <a:pt x="57" y="97"/>
                  <a:pt x="57" y="97"/>
                  <a:pt x="57" y="97"/>
                </a:cubicBezTo>
                <a:cubicBezTo>
                  <a:pt x="59" y="97"/>
                  <a:pt x="61" y="95"/>
                  <a:pt x="61" y="93"/>
                </a:cubicBezTo>
                <a:cubicBezTo>
                  <a:pt x="61" y="84"/>
                  <a:pt x="61" y="84"/>
                  <a:pt x="61" y="84"/>
                </a:cubicBezTo>
                <a:cubicBezTo>
                  <a:pt x="61" y="84"/>
                  <a:pt x="62" y="83"/>
                  <a:pt x="63" y="83"/>
                </a:cubicBezTo>
                <a:cubicBezTo>
                  <a:pt x="64" y="83"/>
                  <a:pt x="65" y="82"/>
                  <a:pt x="66" y="82"/>
                </a:cubicBezTo>
                <a:cubicBezTo>
                  <a:pt x="73" y="88"/>
                  <a:pt x="73" y="88"/>
                  <a:pt x="73" y="88"/>
                </a:cubicBezTo>
                <a:cubicBezTo>
                  <a:pt x="73" y="88"/>
                  <a:pt x="73" y="88"/>
                  <a:pt x="73" y="88"/>
                </a:cubicBezTo>
                <a:cubicBezTo>
                  <a:pt x="74" y="90"/>
                  <a:pt x="77" y="90"/>
                  <a:pt x="78" y="88"/>
                </a:cubicBezTo>
                <a:cubicBezTo>
                  <a:pt x="89" y="78"/>
                  <a:pt x="89" y="78"/>
                  <a:pt x="89" y="78"/>
                </a:cubicBezTo>
                <a:cubicBezTo>
                  <a:pt x="89" y="78"/>
                  <a:pt x="89" y="78"/>
                  <a:pt x="89" y="78"/>
                </a:cubicBezTo>
                <a:cubicBezTo>
                  <a:pt x="90" y="76"/>
                  <a:pt x="90" y="74"/>
                  <a:pt x="89" y="72"/>
                </a:cubicBezTo>
                <a:cubicBezTo>
                  <a:pt x="82" y="66"/>
                  <a:pt x="82" y="66"/>
                  <a:pt x="82" y="66"/>
                </a:cubicBezTo>
                <a:cubicBezTo>
                  <a:pt x="83" y="65"/>
                  <a:pt x="83" y="64"/>
                  <a:pt x="83" y="63"/>
                </a:cubicBezTo>
                <a:cubicBezTo>
                  <a:pt x="84" y="62"/>
                  <a:pt x="84" y="61"/>
                  <a:pt x="84" y="60"/>
                </a:cubicBezTo>
                <a:cubicBezTo>
                  <a:pt x="94" y="60"/>
                  <a:pt x="94" y="60"/>
                  <a:pt x="94" y="60"/>
                </a:cubicBezTo>
                <a:cubicBezTo>
                  <a:pt x="94" y="60"/>
                  <a:pt x="94" y="60"/>
                  <a:pt x="94" y="60"/>
                </a:cubicBezTo>
                <a:cubicBezTo>
                  <a:pt x="96" y="60"/>
                  <a:pt x="98" y="58"/>
                  <a:pt x="98" y="56"/>
                </a:cubicBezTo>
                <a:cubicBezTo>
                  <a:pt x="98" y="41"/>
                  <a:pt x="98" y="41"/>
                  <a:pt x="98" y="41"/>
                </a:cubicBezTo>
                <a:cubicBezTo>
                  <a:pt x="98" y="41"/>
                  <a:pt x="98" y="41"/>
                  <a:pt x="98" y="41"/>
                </a:cubicBezTo>
                <a:cubicBezTo>
                  <a:pt x="98" y="39"/>
                  <a:pt x="96" y="37"/>
                  <a:pt x="94" y="37"/>
                </a:cubicBezTo>
                <a:close/>
                <a:moveTo>
                  <a:pt x="90" y="52"/>
                </a:moveTo>
                <a:cubicBezTo>
                  <a:pt x="90" y="52"/>
                  <a:pt x="90" y="52"/>
                  <a:pt x="90" y="52"/>
                </a:cubicBezTo>
                <a:cubicBezTo>
                  <a:pt x="81" y="52"/>
                  <a:pt x="81" y="52"/>
                  <a:pt x="81" y="52"/>
                </a:cubicBezTo>
                <a:cubicBezTo>
                  <a:pt x="79" y="52"/>
                  <a:pt x="78" y="54"/>
                  <a:pt x="78" y="55"/>
                </a:cubicBezTo>
                <a:cubicBezTo>
                  <a:pt x="77" y="57"/>
                  <a:pt x="77" y="58"/>
                  <a:pt x="76" y="60"/>
                </a:cubicBezTo>
                <a:cubicBezTo>
                  <a:pt x="76" y="61"/>
                  <a:pt x="75" y="63"/>
                  <a:pt x="74" y="64"/>
                </a:cubicBezTo>
                <a:cubicBezTo>
                  <a:pt x="73" y="66"/>
                  <a:pt x="73" y="68"/>
                  <a:pt x="74" y="69"/>
                </a:cubicBezTo>
                <a:cubicBezTo>
                  <a:pt x="74" y="69"/>
                  <a:pt x="74" y="69"/>
                  <a:pt x="74" y="69"/>
                </a:cubicBezTo>
                <a:cubicBezTo>
                  <a:pt x="80" y="75"/>
                  <a:pt x="80" y="75"/>
                  <a:pt x="80" y="75"/>
                </a:cubicBezTo>
                <a:cubicBezTo>
                  <a:pt x="75" y="80"/>
                  <a:pt x="75" y="80"/>
                  <a:pt x="75" y="80"/>
                </a:cubicBezTo>
                <a:cubicBezTo>
                  <a:pt x="69" y="74"/>
                  <a:pt x="69" y="74"/>
                  <a:pt x="69" y="74"/>
                </a:cubicBezTo>
                <a:cubicBezTo>
                  <a:pt x="68" y="73"/>
                  <a:pt x="66" y="72"/>
                  <a:pt x="64" y="74"/>
                </a:cubicBezTo>
                <a:cubicBezTo>
                  <a:pt x="63" y="74"/>
                  <a:pt x="62" y="75"/>
                  <a:pt x="60" y="76"/>
                </a:cubicBezTo>
                <a:cubicBezTo>
                  <a:pt x="59" y="76"/>
                  <a:pt x="57" y="77"/>
                  <a:pt x="56" y="77"/>
                </a:cubicBezTo>
                <a:cubicBezTo>
                  <a:pt x="54" y="78"/>
                  <a:pt x="53" y="79"/>
                  <a:pt x="53" y="81"/>
                </a:cubicBezTo>
                <a:cubicBezTo>
                  <a:pt x="53" y="81"/>
                  <a:pt x="53" y="81"/>
                  <a:pt x="53" y="81"/>
                </a:cubicBezTo>
                <a:cubicBezTo>
                  <a:pt x="53" y="89"/>
                  <a:pt x="53" y="89"/>
                  <a:pt x="53" y="89"/>
                </a:cubicBezTo>
                <a:cubicBezTo>
                  <a:pt x="46" y="89"/>
                  <a:pt x="46" y="89"/>
                  <a:pt x="46" y="89"/>
                </a:cubicBezTo>
                <a:cubicBezTo>
                  <a:pt x="46" y="81"/>
                  <a:pt x="46" y="81"/>
                  <a:pt x="46" y="81"/>
                </a:cubicBezTo>
                <a:cubicBezTo>
                  <a:pt x="46" y="79"/>
                  <a:pt x="44" y="77"/>
                  <a:pt x="42" y="77"/>
                </a:cubicBezTo>
                <a:cubicBezTo>
                  <a:pt x="41" y="77"/>
                  <a:pt x="39" y="76"/>
                  <a:pt x="38" y="76"/>
                </a:cubicBezTo>
                <a:cubicBezTo>
                  <a:pt x="38" y="76"/>
                  <a:pt x="38" y="76"/>
                  <a:pt x="38" y="76"/>
                </a:cubicBezTo>
                <a:cubicBezTo>
                  <a:pt x="36" y="75"/>
                  <a:pt x="35" y="74"/>
                  <a:pt x="34" y="73"/>
                </a:cubicBezTo>
                <a:cubicBezTo>
                  <a:pt x="32" y="72"/>
                  <a:pt x="30" y="73"/>
                  <a:pt x="29" y="74"/>
                </a:cubicBezTo>
                <a:cubicBezTo>
                  <a:pt x="23" y="80"/>
                  <a:pt x="23" y="80"/>
                  <a:pt x="23" y="80"/>
                </a:cubicBezTo>
                <a:cubicBezTo>
                  <a:pt x="18" y="75"/>
                  <a:pt x="18" y="75"/>
                  <a:pt x="18" y="75"/>
                </a:cubicBezTo>
                <a:cubicBezTo>
                  <a:pt x="24" y="69"/>
                  <a:pt x="24" y="69"/>
                  <a:pt x="24" y="69"/>
                </a:cubicBezTo>
                <a:cubicBezTo>
                  <a:pt x="25" y="68"/>
                  <a:pt x="25" y="66"/>
                  <a:pt x="24" y="64"/>
                </a:cubicBezTo>
                <a:cubicBezTo>
                  <a:pt x="23" y="63"/>
                  <a:pt x="23" y="61"/>
                  <a:pt x="22" y="60"/>
                </a:cubicBezTo>
                <a:cubicBezTo>
                  <a:pt x="22" y="60"/>
                  <a:pt x="22" y="60"/>
                  <a:pt x="22" y="60"/>
                </a:cubicBezTo>
                <a:cubicBezTo>
                  <a:pt x="21" y="58"/>
                  <a:pt x="21" y="57"/>
                  <a:pt x="21" y="55"/>
                </a:cubicBezTo>
                <a:cubicBezTo>
                  <a:pt x="20" y="53"/>
                  <a:pt x="19" y="52"/>
                  <a:pt x="17" y="52"/>
                </a:cubicBezTo>
                <a:cubicBezTo>
                  <a:pt x="17" y="52"/>
                  <a:pt x="17" y="52"/>
                  <a:pt x="17" y="52"/>
                </a:cubicBezTo>
                <a:cubicBezTo>
                  <a:pt x="8" y="52"/>
                  <a:pt x="8" y="52"/>
                  <a:pt x="8" y="52"/>
                </a:cubicBezTo>
                <a:cubicBezTo>
                  <a:pt x="8" y="45"/>
                  <a:pt x="8" y="45"/>
                  <a:pt x="8" y="45"/>
                </a:cubicBezTo>
                <a:cubicBezTo>
                  <a:pt x="17" y="45"/>
                  <a:pt x="17" y="45"/>
                  <a:pt x="17" y="45"/>
                </a:cubicBezTo>
                <a:cubicBezTo>
                  <a:pt x="19" y="45"/>
                  <a:pt x="20" y="44"/>
                  <a:pt x="21" y="42"/>
                </a:cubicBezTo>
                <a:cubicBezTo>
                  <a:pt x="21" y="40"/>
                  <a:pt x="22" y="39"/>
                  <a:pt x="22" y="37"/>
                </a:cubicBezTo>
                <a:cubicBezTo>
                  <a:pt x="22" y="37"/>
                  <a:pt x="22" y="37"/>
                  <a:pt x="22" y="37"/>
                </a:cubicBezTo>
                <a:cubicBezTo>
                  <a:pt x="23" y="36"/>
                  <a:pt x="23" y="34"/>
                  <a:pt x="24" y="33"/>
                </a:cubicBezTo>
                <a:cubicBezTo>
                  <a:pt x="25" y="32"/>
                  <a:pt x="25" y="30"/>
                  <a:pt x="24" y="28"/>
                </a:cubicBezTo>
                <a:cubicBezTo>
                  <a:pt x="24" y="28"/>
                  <a:pt x="24" y="28"/>
                  <a:pt x="24" y="28"/>
                </a:cubicBezTo>
                <a:cubicBezTo>
                  <a:pt x="18" y="22"/>
                  <a:pt x="18" y="22"/>
                  <a:pt x="18" y="22"/>
                </a:cubicBezTo>
                <a:cubicBezTo>
                  <a:pt x="23" y="17"/>
                  <a:pt x="23" y="17"/>
                  <a:pt x="23" y="17"/>
                </a:cubicBezTo>
                <a:cubicBezTo>
                  <a:pt x="29" y="23"/>
                  <a:pt x="29" y="23"/>
                  <a:pt x="29" y="23"/>
                </a:cubicBezTo>
                <a:cubicBezTo>
                  <a:pt x="30" y="25"/>
                  <a:pt x="32" y="25"/>
                  <a:pt x="34" y="24"/>
                </a:cubicBezTo>
                <a:cubicBezTo>
                  <a:pt x="35" y="23"/>
                  <a:pt x="36" y="22"/>
                  <a:pt x="38" y="22"/>
                </a:cubicBezTo>
                <a:cubicBezTo>
                  <a:pt x="39" y="21"/>
                  <a:pt x="41" y="20"/>
                  <a:pt x="43" y="20"/>
                </a:cubicBezTo>
                <a:cubicBezTo>
                  <a:pt x="44" y="20"/>
                  <a:pt x="46" y="18"/>
                  <a:pt x="46" y="16"/>
                </a:cubicBezTo>
                <a:cubicBezTo>
                  <a:pt x="46" y="16"/>
                  <a:pt x="46" y="16"/>
                  <a:pt x="46" y="16"/>
                </a:cubicBezTo>
                <a:cubicBezTo>
                  <a:pt x="46" y="8"/>
                  <a:pt x="46" y="8"/>
                  <a:pt x="46" y="8"/>
                </a:cubicBezTo>
                <a:cubicBezTo>
                  <a:pt x="53" y="8"/>
                  <a:pt x="53" y="8"/>
                  <a:pt x="53" y="8"/>
                </a:cubicBezTo>
                <a:cubicBezTo>
                  <a:pt x="53" y="16"/>
                  <a:pt x="53" y="16"/>
                  <a:pt x="53" y="16"/>
                </a:cubicBezTo>
                <a:cubicBezTo>
                  <a:pt x="53" y="18"/>
                  <a:pt x="54" y="20"/>
                  <a:pt x="56" y="20"/>
                </a:cubicBezTo>
                <a:cubicBezTo>
                  <a:pt x="57" y="21"/>
                  <a:pt x="59" y="21"/>
                  <a:pt x="60" y="22"/>
                </a:cubicBezTo>
                <a:cubicBezTo>
                  <a:pt x="62" y="22"/>
                  <a:pt x="63" y="23"/>
                  <a:pt x="65" y="24"/>
                </a:cubicBezTo>
                <a:cubicBezTo>
                  <a:pt x="66" y="25"/>
                  <a:pt x="68" y="24"/>
                  <a:pt x="70" y="23"/>
                </a:cubicBezTo>
                <a:cubicBezTo>
                  <a:pt x="75" y="17"/>
                  <a:pt x="75" y="17"/>
                  <a:pt x="75" y="17"/>
                </a:cubicBezTo>
                <a:cubicBezTo>
                  <a:pt x="80" y="22"/>
                  <a:pt x="80" y="22"/>
                  <a:pt x="80" y="22"/>
                </a:cubicBezTo>
                <a:cubicBezTo>
                  <a:pt x="74" y="28"/>
                  <a:pt x="74" y="28"/>
                  <a:pt x="74" y="28"/>
                </a:cubicBezTo>
                <a:cubicBezTo>
                  <a:pt x="73" y="30"/>
                  <a:pt x="73" y="32"/>
                  <a:pt x="74" y="33"/>
                </a:cubicBezTo>
                <a:cubicBezTo>
                  <a:pt x="75" y="35"/>
                  <a:pt x="76" y="36"/>
                  <a:pt x="76" y="37"/>
                </a:cubicBezTo>
                <a:cubicBezTo>
                  <a:pt x="76" y="38"/>
                  <a:pt x="76" y="38"/>
                  <a:pt x="76" y="38"/>
                </a:cubicBezTo>
                <a:cubicBezTo>
                  <a:pt x="77" y="39"/>
                  <a:pt x="77" y="41"/>
                  <a:pt x="78" y="42"/>
                </a:cubicBezTo>
                <a:cubicBezTo>
                  <a:pt x="78" y="44"/>
                  <a:pt x="80" y="45"/>
                  <a:pt x="81" y="45"/>
                </a:cubicBezTo>
                <a:cubicBezTo>
                  <a:pt x="90" y="45"/>
                  <a:pt x="90" y="45"/>
                  <a:pt x="90" y="45"/>
                </a:cubicBezTo>
                <a:cubicBezTo>
                  <a:pt x="90" y="52"/>
                  <a:pt x="90" y="52"/>
                  <a:pt x="90" y="52"/>
                </a:cubicBezTo>
                <a:close/>
                <a:moveTo>
                  <a:pt x="49" y="32"/>
                </a:moveTo>
                <a:cubicBezTo>
                  <a:pt x="49" y="32"/>
                  <a:pt x="49" y="32"/>
                  <a:pt x="49" y="32"/>
                </a:cubicBezTo>
                <a:cubicBezTo>
                  <a:pt x="45" y="32"/>
                  <a:pt x="40" y="34"/>
                  <a:pt x="37" y="37"/>
                </a:cubicBezTo>
                <a:cubicBezTo>
                  <a:pt x="34" y="40"/>
                  <a:pt x="32" y="44"/>
                  <a:pt x="32" y="49"/>
                </a:cubicBezTo>
                <a:cubicBezTo>
                  <a:pt x="32" y="53"/>
                  <a:pt x="34" y="57"/>
                  <a:pt x="37" y="60"/>
                </a:cubicBezTo>
                <a:cubicBezTo>
                  <a:pt x="40" y="63"/>
                  <a:pt x="45" y="65"/>
                  <a:pt x="49" y="65"/>
                </a:cubicBezTo>
                <a:cubicBezTo>
                  <a:pt x="54" y="65"/>
                  <a:pt x="58" y="63"/>
                  <a:pt x="61" y="60"/>
                </a:cubicBezTo>
                <a:cubicBezTo>
                  <a:pt x="64" y="57"/>
                  <a:pt x="66" y="53"/>
                  <a:pt x="66" y="49"/>
                </a:cubicBezTo>
                <a:cubicBezTo>
                  <a:pt x="66" y="44"/>
                  <a:pt x="64" y="40"/>
                  <a:pt x="61" y="37"/>
                </a:cubicBezTo>
                <a:cubicBezTo>
                  <a:pt x="58" y="34"/>
                  <a:pt x="54" y="32"/>
                  <a:pt x="49" y="32"/>
                </a:cubicBezTo>
                <a:close/>
                <a:moveTo>
                  <a:pt x="58" y="57"/>
                </a:moveTo>
                <a:cubicBezTo>
                  <a:pt x="58" y="57"/>
                  <a:pt x="58" y="57"/>
                  <a:pt x="58" y="57"/>
                </a:cubicBezTo>
                <a:cubicBezTo>
                  <a:pt x="55" y="59"/>
                  <a:pt x="52" y="61"/>
                  <a:pt x="49" y="61"/>
                </a:cubicBezTo>
                <a:cubicBezTo>
                  <a:pt x="46" y="61"/>
                  <a:pt x="43" y="59"/>
                  <a:pt x="41" y="57"/>
                </a:cubicBezTo>
                <a:cubicBezTo>
                  <a:pt x="39" y="55"/>
                  <a:pt x="37" y="52"/>
                  <a:pt x="37" y="49"/>
                </a:cubicBezTo>
                <a:cubicBezTo>
                  <a:pt x="37" y="45"/>
                  <a:pt x="39" y="42"/>
                  <a:pt x="41" y="40"/>
                </a:cubicBezTo>
                <a:cubicBezTo>
                  <a:pt x="43" y="38"/>
                  <a:pt x="46" y="37"/>
                  <a:pt x="49" y="37"/>
                </a:cubicBezTo>
                <a:cubicBezTo>
                  <a:pt x="52" y="37"/>
                  <a:pt x="55" y="38"/>
                  <a:pt x="58" y="40"/>
                </a:cubicBezTo>
                <a:cubicBezTo>
                  <a:pt x="60" y="42"/>
                  <a:pt x="61" y="45"/>
                  <a:pt x="61" y="49"/>
                </a:cubicBezTo>
                <a:cubicBezTo>
                  <a:pt x="61" y="52"/>
                  <a:pt x="60" y="55"/>
                  <a:pt x="58" y="5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59" name="Freeform 29"/>
          <p:cNvSpPr>
            <a:spLocks noEditPoints="1"/>
          </p:cNvSpPr>
          <p:nvPr/>
        </p:nvSpPr>
        <p:spPr bwMode="auto">
          <a:xfrm>
            <a:off x="3533775" y="3180138"/>
            <a:ext cx="190500" cy="212856"/>
          </a:xfrm>
          <a:custGeom>
            <a:avLst/>
            <a:gdLst>
              <a:gd name="T0" fmla="*/ 14 w 91"/>
              <a:gd name="T1" fmla="*/ 32 h 103"/>
              <a:gd name="T2" fmla="*/ 78 w 91"/>
              <a:gd name="T3" fmla="*/ 32 h 103"/>
              <a:gd name="T4" fmla="*/ 83 w 91"/>
              <a:gd name="T5" fmla="*/ 22 h 103"/>
              <a:gd name="T6" fmla="*/ 8 w 91"/>
              <a:gd name="T7" fmla="*/ 32 h 103"/>
              <a:gd name="T8" fmla="*/ 14 w 91"/>
              <a:gd name="T9" fmla="*/ 32 h 103"/>
              <a:gd name="T10" fmla="*/ 27 w 91"/>
              <a:gd name="T11" fmla="*/ 0 h 103"/>
              <a:gd name="T12" fmla="*/ 64 w 91"/>
              <a:gd name="T13" fmla="*/ 0 h 103"/>
              <a:gd name="T14" fmla="*/ 68 w 91"/>
              <a:gd name="T15" fmla="*/ 4 h 103"/>
              <a:gd name="T16" fmla="*/ 87 w 91"/>
              <a:gd name="T17" fmla="*/ 14 h 103"/>
              <a:gd name="T18" fmla="*/ 91 w 91"/>
              <a:gd name="T19" fmla="*/ 18 h 103"/>
              <a:gd name="T20" fmla="*/ 87 w 91"/>
              <a:gd name="T21" fmla="*/ 40 h 103"/>
              <a:gd name="T22" fmla="*/ 82 w 91"/>
              <a:gd name="T23" fmla="*/ 40 h 103"/>
              <a:gd name="T24" fmla="*/ 78 w 91"/>
              <a:gd name="T25" fmla="*/ 103 h 103"/>
              <a:gd name="T26" fmla="*/ 14 w 91"/>
              <a:gd name="T27" fmla="*/ 103 h 103"/>
              <a:gd name="T28" fmla="*/ 10 w 91"/>
              <a:gd name="T29" fmla="*/ 99 h 103"/>
              <a:gd name="T30" fmla="*/ 4 w 91"/>
              <a:gd name="T31" fmla="*/ 40 h 103"/>
              <a:gd name="T32" fmla="*/ 0 w 91"/>
              <a:gd name="T33" fmla="*/ 36 h 103"/>
              <a:gd name="T34" fmla="*/ 4 w 91"/>
              <a:gd name="T35" fmla="*/ 14 h 103"/>
              <a:gd name="T36" fmla="*/ 23 w 91"/>
              <a:gd name="T37" fmla="*/ 14 h 103"/>
              <a:gd name="T38" fmla="*/ 27 w 91"/>
              <a:gd name="T39" fmla="*/ 0 h 103"/>
              <a:gd name="T40" fmla="*/ 60 w 91"/>
              <a:gd name="T41" fmla="*/ 8 h 103"/>
              <a:gd name="T42" fmla="*/ 31 w 91"/>
              <a:gd name="T43" fmla="*/ 13 h 103"/>
              <a:gd name="T44" fmla="*/ 60 w 91"/>
              <a:gd name="T45" fmla="*/ 8 h 103"/>
              <a:gd name="T46" fmla="*/ 31 w 91"/>
              <a:gd name="T47" fmla="*/ 40 h 103"/>
              <a:gd name="T48" fmla="*/ 29 w 91"/>
              <a:gd name="T49" fmla="*/ 88 h 103"/>
              <a:gd name="T50" fmla="*/ 27 w 91"/>
              <a:gd name="T51" fmla="*/ 40 h 103"/>
              <a:gd name="T52" fmla="*/ 18 w 91"/>
              <a:gd name="T53" fmla="*/ 95 h 103"/>
              <a:gd name="T54" fmla="*/ 74 w 91"/>
              <a:gd name="T55" fmla="*/ 40 h 103"/>
              <a:gd name="T56" fmla="*/ 64 w 91"/>
              <a:gd name="T57" fmla="*/ 86 h 103"/>
              <a:gd name="T58" fmla="*/ 60 w 91"/>
              <a:gd name="T59" fmla="*/ 86 h 103"/>
              <a:gd name="T60" fmla="*/ 48 w 91"/>
              <a:gd name="T61" fmla="*/ 40 h 103"/>
              <a:gd name="T62" fmla="*/ 46 w 91"/>
              <a:gd name="T63" fmla="*/ 88 h 103"/>
              <a:gd name="T64" fmla="*/ 43 w 91"/>
              <a:gd name="T65" fmla="*/ 4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3">
                <a:moveTo>
                  <a:pt x="14" y="32"/>
                </a:moveTo>
                <a:cubicBezTo>
                  <a:pt x="14" y="32"/>
                  <a:pt x="14" y="32"/>
                  <a:pt x="14" y="32"/>
                </a:cubicBezTo>
                <a:cubicBezTo>
                  <a:pt x="78" y="32"/>
                  <a:pt x="78" y="32"/>
                  <a:pt x="78" y="32"/>
                </a:cubicBezTo>
                <a:cubicBezTo>
                  <a:pt x="78" y="32"/>
                  <a:pt x="78" y="32"/>
                  <a:pt x="78" y="32"/>
                </a:cubicBezTo>
                <a:cubicBezTo>
                  <a:pt x="83" y="32"/>
                  <a:pt x="83" y="32"/>
                  <a:pt x="83" y="32"/>
                </a:cubicBezTo>
                <a:cubicBezTo>
                  <a:pt x="83" y="22"/>
                  <a:pt x="83" y="22"/>
                  <a:pt x="83" y="22"/>
                </a:cubicBezTo>
                <a:cubicBezTo>
                  <a:pt x="8" y="22"/>
                  <a:pt x="8" y="22"/>
                  <a:pt x="8" y="22"/>
                </a:cubicBezTo>
                <a:cubicBezTo>
                  <a:pt x="8" y="32"/>
                  <a:pt x="8" y="32"/>
                  <a:pt x="8" y="32"/>
                </a:cubicBezTo>
                <a:cubicBezTo>
                  <a:pt x="13" y="32"/>
                  <a:pt x="13" y="32"/>
                  <a:pt x="13" y="32"/>
                </a:cubicBezTo>
                <a:cubicBezTo>
                  <a:pt x="14" y="32"/>
                  <a:pt x="14" y="32"/>
                  <a:pt x="14" y="32"/>
                </a:cubicBezTo>
                <a:close/>
                <a:moveTo>
                  <a:pt x="27" y="0"/>
                </a:moveTo>
                <a:cubicBezTo>
                  <a:pt x="27" y="0"/>
                  <a:pt x="27" y="0"/>
                  <a:pt x="27" y="0"/>
                </a:cubicBezTo>
                <a:cubicBezTo>
                  <a:pt x="27" y="0"/>
                  <a:pt x="27" y="0"/>
                  <a:pt x="27" y="0"/>
                </a:cubicBezTo>
                <a:cubicBezTo>
                  <a:pt x="64" y="0"/>
                  <a:pt x="64" y="0"/>
                  <a:pt x="64" y="0"/>
                </a:cubicBezTo>
                <a:cubicBezTo>
                  <a:pt x="66" y="0"/>
                  <a:pt x="68" y="2"/>
                  <a:pt x="68" y="4"/>
                </a:cubicBezTo>
                <a:cubicBezTo>
                  <a:pt x="68" y="4"/>
                  <a:pt x="68" y="4"/>
                  <a:pt x="68" y="4"/>
                </a:cubicBezTo>
                <a:cubicBezTo>
                  <a:pt x="68" y="14"/>
                  <a:pt x="68" y="14"/>
                  <a:pt x="68" y="14"/>
                </a:cubicBezTo>
                <a:cubicBezTo>
                  <a:pt x="87" y="14"/>
                  <a:pt x="87" y="14"/>
                  <a:pt x="87" y="14"/>
                </a:cubicBezTo>
                <a:cubicBezTo>
                  <a:pt x="90" y="14"/>
                  <a:pt x="91" y="16"/>
                  <a:pt x="91" y="18"/>
                </a:cubicBezTo>
                <a:cubicBezTo>
                  <a:pt x="91" y="18"/>
                  <a:pt x="91" y="18"/>
                  <a:pt x="91" y="18"/>
                </a:cubicBezTo>
                <a:cubicBezTo>
                  <a:pt x="91" y="36"/>
                  <a:pt x="91" y="36"/>
                  <a:pt x="91" y="36"/>
                </a:cubicBezTo>
                <a:cubicBezTo>
                  <a:pt x="91" y="39"/>
                  <a:pt x="90" y="40"/>
                  <a:pt x="87" y="40"/>
                </a:cubicBezTo>
                <a:cubicBezTo>
                  <a:pt x="87" y="40"/>
                  <a:pt x="87" y="40"/>
                  <a:pt x="87" y="40"/>
                </a:cubicBezTo>
                <a:cubicBezTo>
                  <a:pt x="82" y="40"/>
                  <a:pt x="82" y="40"/>
                  <a:pt x="82" y="40"/>
                </a:cubicBezTo>
                <a:cubicBezTo>
                  <a:pt x="82" y="99"/>
                  <a:pt x="82" y="99"/>
                  <a:pt x="82" y="99"/>
                </a:cubicBezTo>
                <a:cubicBezTo>
                  <a:pt x="82" y="101"/>
                  <a:pt x="80" y="103"/>
                  <a:pt x="78" y="103"/>
                </a:cubicBezTo>
                <a:cubicBezTo>
                  <a:pt x="77" y="103"/>
                  <a:pt x="77" y="103"/>
                  <a:pt x="77" y="103"/>
                </a:cubicBezTo>
                <a:cubicBezTo>
                  <a:pt x="14" y="103"/>
                  <a:pt x="14" y="103"/>
                  <a:pt x="14" y="103"/>
                </a:cubicBezTo>
                <a:cubicBezTo>
                  <a:pt x="11" y="103"/>
                  <a:pt x="10" y="101"/>
                  <a:pt x="10" y="99"/>
                </a:cubicBezTo>
                <a:cubicBezTo>
                  <a:pt x="10" y="99"/>
                  <a:pt x="10" y="99"/>
                  <a:pt x="10" y="99"/>
                </a:cubicBezTo>
                <a:cubicBezTo>
                  <a:pt x="10" y="40"/>
                  <a:pt x="10" y="40"/>
                  <a:pt x="10" y="40"/>
                </a:cubicBezTo>
                <a:cubicBezTo>
                  <a:pt x="4" y="40"/>
                  <a:pt x="4" y="40"/>
                  <a:pt x="4" y="40"/>
                </a:cubicBezTo>
                <a:cubicBezTo>
                  <a:pt x="2" y="40"/>
                  <a:pt x="0" y="39"/>
                  <a:pt x="0" y="36"/>
                </a:cubicBezTo>
                <a:cubicBezTo>
                  <a:pt x="0" y="36"/>
                  <a:pt x="0" y="36"/>
                  <a:pt x="0" y="36"/>
                </a:cubicBezTo>
                <a:cubicBezTo>
                  <a:pt x="0" y="18"/>
                  <a:pt x="0" y="18"/>
                  <a:pt x="0" y="18"/>
                </a:cubicBezTo>
                <a:cubicBezTo>
                  <a:pt x="0" y="16"/>
                  <a:pt x="2" y="14"/>
                  <a:pt x="4" y="14"/>
                </a:cubicBezTo>
                <a:cubicBezTo>
                  <a:pt x="4" y="14"/>
                  <a:pt x="4" y="14"/>
                  <a:pt x="4" y="14"/>
                </a:cubicBezTo>
                <a:cubicBezTo>
                  <a:pt x="23" y="14"/>
                  <a:pt x="23" y="14"/>
                  <a:pt x="23" y="14"/>
                </a:cubicBezTo>
                <a:cubicBezTo>
                  <a:pt x="23" y="4"/>
                  <a:pt x="23" y="4"/>
                  <a:pt x="23" y="4"/>
                </a:cubicBezTo>
                <a:cubicBezTo>
                  <a:pt x="23" y="2"/>
                  <a:pt x="25" y="0"/>
                  <a:pt x="27" y="0"/>
                </a:cubicBezTo>
                <a:close/>
                <a:moveTo>
                  <a:pt x="60" y="8"/>
                </a:moveTo>
                <a:cubicBezTo>
                  <a:pt x="60" y="8"/>
                  <a:pt x="60" y="8"/>
                  <a:pt x="60" y="8"/>
                </a:cubicBezTo>
                <a:cubicBezTo>
                  <a:pt x="31" y="8"/>
                  <a:pt x="31" y="8"/>
                  <a:pt x="31" y="8"/>
                </a:cubicBezTo>
                <a:cubicBezTo>
                  <a:pt x="31" y="13"/>
                  <a:pt x="31" y="13"/>
                  <a:pt x="31" y="13"/>
                </a:cubicBezTo>
                <a:cubicBezTo>
                  <a:pt x="60" y="13"/>
                  <a:pt x="60" y="13"/>
                  <a:pt x="60" y="13"/>
                </a:cubicBezTo>
                <a:cubicBezTo>
                  <a:pt x="60" y="8"/>
                  <a:pt x="60" y="8"/>
                  <a:pt x="60" y="8"/>
                </a:cubicBezTo>
                <a:close/>
                <a:moveTo>
                  <a:pt x="31" y="40"/>
                </a:moveTo>
                <a:cubicBezTo>
                  <a:pt x="31" y="40"/>
                  <a:pt x="31" y="40"/>
                  <a:pt x="31" y="40"/>
                </a:cubicBezTo>
                <a:cubicBezTo>
                  <a:pt x="31" y="86"/>
                  <a:pt x="31" y="86"/>
                  <a:pt x="31" y="86"/>
                </a:cubicBezTo>
                <a:cubicBezTo>
                  <a:pt x="31" y="87"/>
                  <a:pt x="30" y="88"/>
                  <a:pt x="29" y="88"/>
                </a:cubicBezTo>
                <a:cubicBezTo>
                  <a:pt x="28" y="88"/>
                  <a:pt x="27" y="87"/>
                  <a:pt x="27" y="86"/>
                </a:cubicBezTo>
                <a:cubicBezTo>
                  <a:pt x="27" y="40"/>
                  <a:pt x="27" y="40"/>
                  <a:pt x="27" y="40"/>
                </a:cubicBezTo>
                <a:cubicBezTo>
                  <a:pt x="18" y="40"/>
                  <a:pt x="18" y="40"/>
                  <a:pt x="18" y="40"/>
                </a:cubicBezTo>
                <a:cubicBezTo>
                  <a:pt x="18" y="95"/>
                  <a:pt x="18" y="95"/>
                  <a:pt x="18" y="95"/>
                </a:cubicBezTo>
                <a:cubicBezTo>
                  <a:pt x="74" y="95"/>
                  <a:pt x="74" y="95"/>
                  <a:pt x="74" y="95"/>
                </a:cubicBezTo>
                <a:cubicBezTo>
                  <a:pt x="74" y="40"/>
                  <a:pt x="74" y="40"/>
                  <a:pt x="74" y="40"/>
                </a:cubicBezTo>
                <a:cubicBezTo>
                  <a:pt x="64" y="40"/>
                  <a:pt x="64" y="40"/>
                  <a:pt x="64" y="40"/>
                </a:cubicBezTo>
                <a:cubicBezTo>
                  <a:pt x="64" y="86"/>
                  <a:pt x="64" y="86"/>
                  <a:pt x="64" y="86"/>
                </a:cubicBezTo>
                <a:cubicBezTo>
                  <a:pt x="64" y="87"/>
                  <a:pt x="63" y="88"/>
                  <a:pt x="62" y="88"/>
                </a:cubicBezTo>
                <a:cubicBezTo>
                  <a:pt x="61" y="88"/>
                  <a:pt x="60" y="87"/>
                  <a:pt x="60" y="86"/>
                </a:cubicBezTo>
                <a:cubicBezTo>
                  <a:pt x="60" y="40"/>
                  <a:pt x="60" y="40"/>
                  <a:pt x="60" y="40"/>
                </a:cubicBezTo>
                <a:cubicBezTo>
                  <a:pt x="48" y="40"/>
                  <a:pt x="48" y="40"/>
                  <a:pt x="48" y="40"/>
                </a:cubicBezTo>
                <a:cubicBezTo>
                  <a:pt x="48" y="86"/>
                  <a:pt x="48" y="86"/>
                  <a:pt x="48" y="86"/>
                </a:cubicBezTo>
                <a:cubicBezTo>
                  <a:pt x="48" y="87"/>
                  <a:pt x="47" y="88"/>
                  <a:pt x="46" y="88"/>
                </a:cubicBezTo>
                <a:cubicBezTo>
                  <a:pt x="44" y="88"/>
                  <a:pt x="43" y="87"/>
                  <a:pt x="43" y="86"/>
                </a:cubicBezTo>
                <a:cubicBezTo>
                  <a:pt x="43" y="40"/>
                  <a:pt x="43" y="40"/>
                  <a:pt x="43" y="40"/>
                </a:cubicBezTo>
                <a:cubicBezTo>
                  <a:pt x="31" y="40"/>
                  <a:pt x="31" y="40"/>
                  <a:pt x="31" y="40"/>
                </a:cubicBezTo>
                <a:close/>
              </a:path>
            </a:pathLst>
          </a:custGeom>
          <a:solidFill>
            <a:schemeClr val="bg1"/>
          </a:solidFill>
          <a:ln>
            <a:noFill/>
          </a:ln>
        </p:spPr>
        <p:txBody>
          <a:bodyPr/>
          <a:lstStyle/>
          <a:p>
            <a:endParaRPr lang="zh-CN" altLang="en-US">
              <a:solidFill>
                <a:schemeClr val="bg1">
                  <a:lumMod val="50000"/>
                </a:schemeClr>
              </a:solidFill>
            </a:endParaRPr>
          </a:p>
        </p:txBody>
      </p:sp>
      <p:sp>
        <p:nvSpPr>
          <p:cNvPr id="60" name="Freeform 30"/>
          <p:cNvSpPr>
            <a:spLocks noEditPoints="1"/>
          </p:cNvSpPr>
          <p:nvPr/>
        </p:nvSpPr>
        <p:spPr bwMode="auto">
          <a:xfrm>
            <a:off x="5508626" y="3181726"/>
            <a:ext cx="168275" cy="209679"/>
          </a:xfrm>
          <a:custGeom>
            <a:avLst/>
            <a:gdLst>
              <a:gd name="T0" fmla="*/ 61 w 81"/>
              <a:gd name="T1" fmla="*/ 25 h 101"/>
              <a:gd name="T2" fmla="*/ 55 w 81"/>
              <a:gd name="T3" fmla="*/ 6 h 101"/>
              <a:gd name="T4" fmla="*/ 40 w 81"/>
              <a:gd name="T5" fmla="*/ 0 h 101"/>
              <a:gd name="T6" fmla="*/ 19 w 81"/>
              <a:gd name="T7" fmla="*/ 21 h 101"/>
              <a:gd name="T8" fmla="*/ 4 w 81"/>
              <a:gd name="T9" fmla="*/ 25 h 101"/>
              <a:gd name="T10" fmla="*/ 0 w 81"/>
              <a:gd name="T11" fmla="*/ 97 h 101"/>
              <a:gd name="T12" fmla="*/ 77 w 81"/>
              <a:gd name="T13" fmla="*/ 101 h 101"/>
              <a:gd name="T14" fmla="*/ 81 w 81"/>
              <a:gd name="T15" fmla="*/ 29 h 101"/>
              <a:gd name="T16" fmla="*/ 57 w 81"/>
              <a:gd name="T17" fmla="*/ 46 h 101"/>
              <a:gd name="T18" fmla="*/ 59 w 81"/>
              <a:gd name="T19" fmla="*/ 45 h 101"/>
              <a:gd name="T20" fmla="*/ 59 w 81"/>
              <a:gd name="T21" fmla="*/ 45 h 101"/>
              <a:gd name="T22" fmla="*/ 61 w 81"/>
              <a:gd name="T23" fmla="*/ 46 h 101"/>
              <a:gd name="T24" fmla="*/ 62 w 81"/>
              <a:gd name="T25" fmla="*/ 48 h 101"/>
              <a:gd name="T26" fmla="*/ 61 w 81"/>
              <a:gd name="T27" fmla="*/ 50 h 101"/>
              <a:gd name="T28" fmla="*/ 57 w 81"/>
              <a:gd name="T29" fmla="*/ 50 h 101"/>
              <a:gd name="T30" fmla="*/ 56 w 81"/>
              <a:gd name="T31" fmla="*/ 48 h 101"/>
              <a:gd name="T32" fmla="*/ 57 w 81"/>
              <a:gd name="T33" fmla="*/ 46 h 101"/>
              <a:gd name="T34" fmla="*/ 24 w 81"/>
              <a:gd name="T35" fmla="*/ 21 h 101"/>
              <a:gd name="T36" fmla="*/ 40 w 81"/>
              <a:gd name="T37" fmla="*/ 5 h 101"/>
              <a:gd name="T38" fmla="*/ 52 w 81"/>
              <a:gd name="T39" fmla="*/ 10 h 101"/>
              <a:gd name="T40" fmla="*/ 57 w 81"/>
              <a:gd name="T41" fmla="*/ 25 h 101"/>
              <a:gd name="T42" fmla="*/ 24 w 81"/>
              <a:gd name="T43" fmla="*/ 21 h 101"/>
              <a:gd name="T44" fmla="*/ 19 w 81"/>
              <a:gd name="T45" fmla="*/ 46 h 101"/>
              <a:gd name="T46" fmla="*/ 21 w 81"/>
              <a:gd name="T47" fmla="*/ 45 h 101"/>
              <a:gd name="T48" fmla="*/ 22 w 81"/>
              <a:gd name="T49" fmla="*/ 45 h 101"/>
              <a:gd name="T50" fmla="*/ 24 w 81"/>
              <a:gd name="T51" fmla="*/ 46 h 101"/>
              <a:gd name="T52" fmla="*/ 24 w 81"/>
              <a:gd name="T53" fmla="*/ 50 h 101"/>
              <a:gd name="T54" fmla="*/ 21 w 81"/>
              <a:gd name="T55" fmla="*/ 51 h 101"/>
              <a:gd name="T56" fmla="*/ 19 w 81"/>
              <a:gd name="T57" fmla="*/ 50 h 101"/>
              <a:gd name="T58" fmla="*/ 19 w 81"/>
              <a:gd name="T59" fmla="*/ 46 h 101"/>
              <a:gd name="T60" fmla="*/ 73 w 81"/>
              <a:gd name="T61" fmla="*/ 93 h 101"/>
              <a:gd name="T62" fmla="*/ 8 w 81"/>
              <a:gd name="T63" fmla="*/ 33 h 101"/>
              <a:gd name="T64" fmla="*/ 19 w 81"/>
              <a:gd name="T65" fmla="*/ 41 h 101"/>
              <a:gd name="T66" fmla="*/ 16 w 81"/>
              <a:gd name="T67" fmla="*/ 42 h 101"/>
              <a:gd name="T68" fmla="*/ 16 w 81"/>
              <a:gd name="T69" fmla="*/ 53 h 101"/>
              <a:gd name="T70" fmla="*/ 21 w 81"/>
              <a:gd name="T71" fmla="*/ 56 h 101"/>
              <a:gd name="T72" fmla="*/ 27 w 81"/>
              <a:gd name="T73" fmla="*/ 53 h 101"/>
              <a:gd name="T74" fmla="*/ 27 w 81"/>
              <a:gd name="T75" fmla="*/ 42 h 101"/>
              <a:gd name="T76" fmla="*/ 24 w 81"/>
              <a:gd name="T77" fmla="*/ 41 h 101"/>
              <a:gd name="T78" fmla="*/ 57 w 81"/>
              <a:gd name="T79" fmla="*/ 33 h 101"/>
              <a:gd name="T80" fmla="*/ 54 w 81"/>
              <a:gd name="T81" fmla="*/ 42 h 101"/>
              <a:gd name="T82" fmla="*/ 51 w 81"/>
              <a:gd name="T83" fmla="*/ 48 h 101"/>
              <a:gd name="T84" fmla="*/ 54 w 81"/>
              <a:gd name="T85" fmla="*/ 53 h 101"/>
              <a:gd name="T86" fmla="*/ 64 w 81"/>
              <a:gd name="T87" fmla="*/ 53 h 101"/>
              <a:gd name="T88" fmla="*/ 67 w 81"/>
              <a:gd name="T89" fmla="*/ 48 h 101"/>
              <a:gd name="T90" fmla="*/ 61 w 81"/>
              <a:gd name="T91" fmla="*/ 41 h 101"/>
              <a:gd name="T92" fmla="*/ 73 w 81"/>
              <a:gd name="T93" fmla="*/ 3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1" h="101">
                <a:moveTo>
                  <a:pt x="77" y="25"/>
                </a:moveTo>
                <a:cubicBezTo>
                  <a:pt x="61" y="25"/>
                  <a:pt x="61" y="25"/>
                  <a:pt x="61" y="25"/>
                </a:cubicBezTo>
                <a:cubicBezTo>
                  <a:pt x="61" y="21"/>
                  <a:pt x="61" y="21"/>
                  <a:pt x="61" y="21"/>
                </a:cubicBezTo>
                <a:cubicBezTo>
                  <a:pt x="61" y="15"/>
                  <a:pt x="59" y="10"/>
                  <a:pt x="55" y="6"/>
                </a:cubicBezTo>
                <a:cubicBezTo>
                  <a:pt x="55" y="6"/>
                  <a:pt x="55" y="6"/>
                  <a:pt x="55" y="6"/>
                </a:cubicBezTo>
                <a:cubicBezTo>
                  <a:pt x="51" y="2"/>
                  <a:pt x="46" y="0"/>
                  <a:pt x="40" y="0"/>
                </a:cubicBezTo>
                <a:cubicBezTo>
                  <a:pt x="34" y="0"/>
                  <a:pt x="29" y="2"/>
                  <a:pt x="25" y="6"/>
                </a:cubicBezTo>
                <a:cubicBezTo>
                  <a:pt x="21" y="10"/>
                  <a:pt x="19" y="15"/>
                  <a:pt x="19" y="21"/>
                </a:cubicBezTo>
                <a:cubicBezTo>
                  <a:pt x="19" y="25"/>
                  <a:pt x="19" y="25"/>
                  <a:pt x="19" y="25"/>
                </a:cubicBezTo>
                <a:cubicBezTo>
                  <a:pt x="4" y="25"/>
                  <a:pt x="4" y="25"/>
                  <a:pt x="4" y="25"/>
                </a:cubicBezTo>
                <a:cubicBezTo>
                  <a:pt x="2" y="25"/>
                  <a:pt x="0" y="27"/>
                  <a:pt x="0" y="29"/>
                </a:cubicBezTo>
                <a:cubicBezTo>
                  <a:pt x="0" y="97"/>
                  <a:pt x="0" y="97"/>
                  <a:pt x="0" y="97"/>
                </a:cubicBezTo>
                <a:cubicBezTo>
                  <a:pt x="0" y="99"/>
                  <a:pt x="2" y="101"/>
                  <a:pt x="4" y="101"/>
                </a:cubicBezTo>
                <a:cubicBezTo>
                  <a:pt x="77" y="101"/>
                  <a:pt x="77" y="101"/>
                  <a:pt x="77" y="101"/>
                </a:cubicBezTo>
                <a:cubicBezTo>
                  <a:pt x="79" y="101"/>
                  <a:pt x="81" y="99"/>
                  <a:pt x="81" y="97"/>
                </a:cubicBezTo>
                <a:cubicBezTo>
                  <a:pt x="81" y="29"/>
                  <a:pt x="81" y="29"/>
                  <a:pt x="81" y="29"/>
                </a:cubicBezTo>
                <a:cubicBezTo>
                  <a:pt x="81" y="27"/>
                  <a:pt x="79" y="25"/>
                  <a:pt x="77" y="25"/>
                </a:cubicBezTo>
                <a:close/>
                <a:moveTo>
                  <a:pt x="57" y="46"/>
                </a:moveTo>
                <a:cubicBezTo>
                  <a:pt x="57" y="46"/>
                  <a:pt x="57" y="46"/>
                  <a:pt x="57" y="46"/>
                </a:cubicBezTo>
                <a:cubicBezTo>
                  <a:pt x="57" y="45"/>
                  <a:pt x="58" y="45"/>
                  <a:pt x="59" y="45"/>
                </a:cubicBezTo>
                <a:cubicBezTo>
                  <a:pt x="59" y="45"/>
                  <a:pt x="59" y="45"/>
                  <a:pt x="59" y="45"/>
                </a:cubicBezTo>
                <a:cubicBezTo>
                  <a:pt x="59" y="45"/>
                  <a:pt x="59" y="45"/>
                  <a:pt x="59" y="45"/>
                </a:cubicBezTo>
                <a:cubicBezTo>
                  <a:pt x="60" y="45"/>
                  <a:pt x="61" y="45"/>
                  <a:pt x="61" y="46"/>
                </a:cubicBezTo>
                <a:cubicBezTo>
                  <a:pt x="61" y="46"/>
                  <a:pt x="61" y="46"/>
                  <a:pt x="61" y="46"/>
                </a:cubicBezTo>
                <a:cubicBezTo>
                  <a:pt x="61" y="46"/>
                  <a:pt x="61" y="46"/>
                  <a:pt x="61" y="46"/>
                </a:cubicBezTo>
                <a:cubicBezTo>
                  <a:pt x="62" y="46"/>
                  <a:pt x="62" y="47"/>
                  <a:pt x="62" y="48"/>
                </a:cubicBezTo>
                <a:cubicBezTo>
                  <a:pt x="62" y="49"/>
                  <a:pt x="62" y="49"/>
                  <a:pt x="61" y="50"/>
                </a:cubicBezTo>
                <a:cubicBezTo>
                  <a:pt x="61" y="50"/>
                  <a:pt x="61" y="50"/>
                  <a:pt x="61" y="50"/>
                </a:cubicBezTo>
                <a:cubicBezTo>
                  <a:pt x="61" y="50"/>
                  <a:pt x="60" y="51"/>
                  <a:pt x="59" y="51"/>
                </a:cubicBezTo>
                <a:cubicBezTo>
                  <a:pt x="58" y="51"/>
                  <a:pt x="57" y="50"/>
                  <a:pt x="57" y="50"/>
                </a:cubicBezTo>
                <a:cubicBezTo>
                  <a:pt x="57" y="50"/>
                  <a:pt x="57" y="50"/>
                  <a:pt x="57" y="50"/>
                </a:cubicBezTo>
                <a:cubicBezTo>
                  <a:pt x="56" y="49"/>
                  <a:pt x="56" y="49"/>
                  <a:pt x="56" y="48"/>
                </a:cubicBezTo>
                <a:cubicBezTo>
                  <a:pt x="56" y="47"/>
                  <a:pt x="56" y="46"/>
                  <a:pt x="57" y="46"/>
                </a:cubicBezTo>
                <a:cubicBezTo>
                  <a:pt x="57" y="46"/>
                  <a:pt x="57" y="46"/>
                  <a:pt x="57" y="46"/>
                </a:cubicBezTo>
                <a:close/>
                <a:moveTo>
                  <a:pt x="24" y="21"/>
                </a:moveTo>
                <a:cubicBezTo>
                  <a:pt x="24" y="21"/>
                  <a:pt x="24" y="21"/>
                  <a:pt x="24" y="21"/>
                </a:cubicBezTo>
                <a:cubicBezTo>
                  <a:pt x="24" y="17"/>
                  <a:pt x="26" y="13"/>
                  <a:pt x="29" y="10"/>
                </a:cubicBezTo>
                <a:cubicBezTo>
                  <a:pt x="32" y="7"/>
                  <a:pt x="36" y="5"/>
                  <a:pt x="40" y="5"/>
                </a:cubicBezTo>
                <a:cubicBezTo>
                  <a:pt x="45" y="5"/>
                  <a:pt x="49" y="7"/>
                  <a:pt x="52" y="10"/>
                </a:cubicBezTo>
                <a:cubicBezTo>
                  <a:pt x="52" y="10"/>
                  <a:pt x="52" y="10"/>
                  <a:pt x="52" y="10"/>
                </a:cubicBezTo>
                <a:cubicBezTo>
                  <a:pt x="55" y="13"/>
                  <a:pt x="57" y="17"/>
                  <a:pt x="57" y="21"/>
                </a:cubicBezTo>
                <a:cubicBezTo>
                  <a:pt x="57" y="25"/>
                  <a:pt x="57" y="25"/>
                  <a:pt x="57" y="25"/>
                </a:cubicBezTo>
                <a:cubicBezTo>
                  <a:pt x="24" y="25"/>
                  <a:pt x="24" y="25"/>
                  <a:pt x="24" y="25"/>
                </a:cubicBezTo>
                <a:cubicBezTo>
                  <a:pt x="24" y="21"/>
                  <a:pt x="24" y="21"/>
                  <a:pt x="24" y="21"/>
                </a:cubicBezTo>
                <a:close/>
                <a:moveTo>
                  <a:pt x="19" y="46"/>
                </a:moveTo>
                <a:cubicBezTo>
                  <a:pt x="19" y="46"/>
                  <a:pt x="19" y="46"/>
                  <a:pt x="19" y="46"/>
                </a:cubicBezTo>
                <a:cubicBezTo>
                  <a:pt x="19" y="46"/>
                  <a:pt x="19" y="46"/>
                  <a:pt x="19" y="46"/>
                </a:cubicBezTo>
                <a:cubicBezTo>
                  <a:pt x="20" y="45"/>
                  <a:pt x="21" y="45"/>
                  <a:pt x="21" y="45"/>
                </a:cubicBezTo>
                <a:cubicBezTo>
                  <a:pt x="21" y="45"/>
                  <a:pt x="21" y="45"/>
                  <a:pt x="21" y="45"/>
                </a:cubicBezTo>
                <a:cubicBezTo>
                  <a:pt x="22" y="45"/>
                  <a:pt x="22" y="45"/>
                  <a:pt x="22" y="45"/>
                </a:cubicBezTo>
                <a:cubicBezTo>
                  <a:pt x="22" y="45"/>
                  <a:pt x="23" y="45"/>
                  <a:pt x="24" y="46"/>
                </a:cubicBezTo>
                <a:cubicBezTo>
                  <a:pt x="24" y="46"/>
                  <a:pt x="24" y="46"/>
                  <a:pt x="24" y="46"/>
                </a:cubicBezTo>
                <a:cubicBezTo>
                  <a:pt x="24" y="46"/>
                  <a:pt x="24" y="47"/>
                  <a:pt x="24" y="48"/>
                </a:cubicBezTo>
                <a:cubicBezTo>
                  <a:pt x="24" y="49"/>
                  <a:pt x="24" y="49"/>
                  <a:pt x="24" y="50"/>
                </a:cubicBezTo>
                <a:cubicBezTo>
                  <a:pt x="24" y="50"/>
                  <a:pt x="24" y="50"/>
                  <a:pt x="24" y="50"/>
                </a:cubicBezTo>
                <a:cubicBezTo>
                  <a:pt x="23" y="50"/>
                  <a:pt x="22" y="51"/>
                  <a:pt x="21" y="51"/>
                </a:cubicBezTo>
                <a:cubicBezTo>
                  <a:pt x="21" y="51"/>
                  <a:pt x="20" y="50"/>
                  <a:pt x="19" y="50"/>
                </a:cubicBezTo>
                <a:cubicBezTo>
                  <a:pt x="19" y="50"/>
                  <a:pt x="19" y="50"/>
                  <a:pt x="19" y="50"/>
                </a:cubicBezTo>
                <a:cubicBezTo>
                  <a:pt x="19" y="49"/>
                  <a:pt x="19" y="49"/>
                  <a:pt x="19" y="48"/>
                </a:cubicBezTo>
                <a:cubicBezTo>
                  <a:pt x="19" y="47"/>
                  <a:pt x="19" y="46"/>
                  <a:pt x="19" y="46"/>
                </a:cubicBezTo>
                <a:close/>
                <a:moveTo>
                  <a:pt x="73" y="93"/>
                </a:moveTo>
                <a:cubicBezTo>
                  <a:pt x="73" y="93"/>
                  <a:pt x="73" y="93"/>
                  <a:pt x="73" y="93"/>
                </a:cubicBezTo>
                <a:cubicBezTo>
                  <a:pt x="8" y="93"/>
                  <a:pt x="8" y="93"/>
                  <a:pt x="8" y="93"/>
                </a:cubicBezTo>
                <a:cubicBezTo>
                  <a:pt x="8" y="33"/>
                  <a:pt x="8" y="33"/>
                  <a:pt x="8" y="33"/>
                </a:cubicBezTo>
                <a:cubicBezTo>
                  <a:pt x="19" y="33"/>
                  <a:pt x="19" y="33"/>
                  <a:pt x="19" y="33"/>
                </a:cubicBezTo>
                <a:cubicBezTo>
                  <a:pt x="19" y="41"/>
                  <a:pt x="19" y="41"/>
                  <a:pt x="19" y="41"/>
                </a:cubicBezTo>
                <a:cubicBezTo>
                  <a:pt x="18" y="41"/>
                  <a:pt x="17" y="42"/>
                  <a:pt x="16" y="42"/>
                </a:cubicBezTo>
                <a:cubicBezTo>
                  <a:pt x="16" y="42"/>
                  <a:pt x="16" y="42"/>
                  <a:pt x="16" y="42"/>
                </a:cubicBezTo>
                <a:cubicBezTo>
                  <a:pt x="15" y="44"/>
                  <a:pt x="14" y="46"/>
                  <a:pt x="14" y="48"/>
                </a:cubicBezTo>
                <a:cubicBezTo>
                  <a:pt x="14" y="50"/>
                  <a:pt x="15" y="52"/>
                  <a:pt x="16" y="53"/>
                </a:cubicBezTo>
                <a:cubicBezTo>
                  <a:pt x="16" y="53"/>
                  <a:pt x="16" y="53"/>
                  <a:pt x="16" y="53"/>
                </a:cubicBezTo>
                <a:cubicBezTo>
                  <a:pt x="17" y="55"/>
                  <a:pt x="19" y="56"/>
                  <a:pt x="21" y="56"/>
                </a:cubicBezTo>
                <a:cubicBezTo>
                  <a:pt x="24" y="56"/>
                  <a:pt x="25" y="55"/>
                  <a:pt x="27" y="53"/>
                </a:cubicBezTo>
                <a:cubicBezTo>
                  <a:pt x="27" y="53"/>
                  <a:pt x="27" y="53"/>
                  <a:pt x="27" y="53"/>
                </a:cubicBezTo>
                <a:cubicBezTo>
                  <a:pt x="28" y="52"/>
                  <a:pt x="29" y="50"/>
                  <a:pt x="29" y="48"/>
                </a:cubicBezTo>
                <a:cubicBezTo>
                  <a:pt x="29" y="46"/>
                  <a:pt x="28" y="44"/>
                  <a:pt x="27" y="42"/>
                </a:cubicBezTo>
                <a:cubicBezTo>
                  <a:pt x="27" y="42"/>
                  <a:pt x="27" y="42"/>
                  <a:pt x="27" y="42"/>
                </a:cubicBezTo>
                <a:cubicBezTo>
                  <a:pt x="26" y="42"/>
                  <a:pt x="25" y="41"/>
                  <a:pt x="24" y="41"/>
                </a:cubicBezTo>
                <a:cubicBezTo>
                  <a:pt x="24" y="33"/>
                  <a:pt x="24" y="33"/>
                  <a:pt x="24" y="33"/>
                </a:cubicBezTo>
                <a:cubicBezTo>
                  <a:pt x="57" y="33"/>
                  <a:pt x="57" y="33"/>
                  <a:pt x="57" y="33"/>
                </a:cubicBezTo>
                <a:cubicBezTo>
                  <a:pt x="57" y="41"/>
                  <a:pt x="57" y="41"/>
                  <a:pt x="57" y="41"/>
                </a:cubicBezTo>
                <a:cubicBezTo>
                  <a:pt x="56" y="41"/>
                  <a:pt x="55" y="42"/>
                  <a:pt x="54" y="42"/>
                </a:cubicBezTo>
                <a:cubicBezTo>
                  <a:pt x="54" y="42"/>
                  <a:pt x="54" y="42"/>
                  <a:pt x="54" y="42"/>
                </a:cubicBezTo>
                <a:cubicBezTo>
                  <a:pt x="52" y="44"/>
                  <a:pt x="51" y="46"/>
                  <a:pt x="51" y="48"/>
                </a:cubicBezTo>
                <a:cubicBezTo>
                  <a:pt x="51" y="50"/>
                  <a:pt x="52" y="52"/>
                  <a:pt x="53" y="53"/>
                </a:cubicBezTo>
                <a:cubicBezTo>
                  <a:pt x="54" y="53"/>
                  <a:pt x="54" y="53"/>
                  <a:pt x="54" y="53"/>
                </a:cubicBezTo>
                <a:cubicBezTo>
                  <a:pt x="55" y="55"/>
                  <a:pt x="57" y="56"/>
                  <a:pt x="59" y="56"/>
                </a:cubicBezTo>
                <a:cubicBezTo>
                  <a:pt x="61" y="56"/>
                  <a:pt x="63" y="55"/>
                  <a:pt x="64" y="53"/>
                </a:cubicBezTo>
                <a:cubicBezTo>
                  <a:pt x="64" y="53"/>
                  <a:pt x="64" y="53"/>
                  <a:pt x="64" y="53"/>
                </a:cubicBezTo>
                <a:cubicBezTo>
                  <a:pt x="66" y="52"/>
                  <a:pt x="67" y="50"/>
                  <a:pt x="67" y="48"/>
                </a:cubicBezTo>
                <a:cubicBezTo>
                  <a:pt x="67" y="46"/>
                  <a:pt x="66" y="44"/>
                  <a:pt x="64" y="42"/>
                </a:cubicBezTo>
                <a:cubicBezTo>
                  <a:pt x="64" y="42"/>
                  <a:pt x="63" y="41"/>
                  <a:pt x="61" y="41"/>
                </a:cubicBezTo>
                <a:cubicBezTo>
                  <a:pt x="61" y="33"/>
                  <a:pt x="61" y="33"/>
                  <a:pt x="61" y="33"/>
                </a:cubicBezTo>
                <a:cubicBezTo>
                  <a:pt x="73" y="33"/>
                  <a:pt x="73" y="33"/>
                  <a:pt x="73" y="33"/>
                </a:cubicBezTo>
                <a:cubicBezTo>
                  <a:pt x="73" y="93"/>
                  <a:pt x="73" y="93"/>
                  <a:pt x="73" y="93"/>
                </a:cubicBezTo>
                <a:close/>
              </a:path>
            </a:pathLst>
          </a:custGeom>
          <a:solidFill>
            <a:schemeClr val="bg1"/>
          </a:solidFill>
          <a:ln>
            <a:noFill/>
          </a:ln>
        </p:spPr>
        <p:txBody>
          <a:bodyPr/>
          <a:lstStyle/>
          <a:p>
            <a:endParaRPr lang="zh-CN" altLang="en-US">
              <a:solidFill>
                <a:schemeClr val="bg1">
                  <a:lumMod val="50000"/>
                </a:schemeClr>
              </a:solidFill>
            </a:endParaRPr>
          </a:p>
        </p:txBody>
      </p:sp>
      <p:sp>
        <p:nvSpPr>
          <p:cNvPr id="61" name="Rectangle 31"/>
          <p:cNvSpPr>
            <a:spLocks noChangeArrowheads="1"/>
          </p:cNvSpPr>
          <p:nvPr/>
        </p:nvSpPr>
        <p:spPr bwMode="auto">
          <a:xfrm>
            <a:off x="1259632" y="1132384"/>
            <a:ext cx="1559100" cy="637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1088232">
              <a:lnSpc>
                <a:spcPct val="120000"/>
              </a:lnSpc>
              <a:defRPr/>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添加标题</a:t>
            </a:r>
            <a:endParaRPr lang="en-US" altLang="zh-CN" sz="1200" dirty="0">
              <a:solidFill>
                <a:schemeClr val="tx1">
                  <a:lumMod val="75000"/>
                  <a:lumOff val="25000"/>
                </a:schemeClr>
              </a:solidFill>
              <a:latin typeface="微软雅黑" pitchFamily="34" charset="-122"/>
              <a:ea typeface="微软雅黑" pitchFamily="34" charset="-122"/>
              <a:cs typeface="Open Sans" pitchFamily="34" charset="0"/>
            </a:endParaRPr>
          </a:p>
          <a:p>
            <a:pPr algn="r"/>
            <a:r>
              <a:rPr lang="zh-CN" altLang="en-US" sz="900" dirty="0">
                <a:solidFill>
                  <a:schemeClr val="tx1">
                    <a:lumMod val="50000"/>
                    <a:lumOff val="50000"/>
                  </a:schemeClr>
                </a:solidFill>
                <a:latin typeface="微软雅黑" pitchFamily="34" charset="-122"/>
                <a:ea typeface="微软雅黑" pitchFamily="34" charset="-122"/>
              </a:rPr>
              <a:t>您的内容打在这里您的内容打在这里，或者通过复制您的文本后，在此框中选择粘贴</a:t>
            </a:r>
            <a:endParaRPr lang="zh-CN" altLang="en-US" sz="900" dirty="0">
              <a:solidFill>
                <a:schemeClr val="tx1">
                  <a:lumMod val="50000"/>
                  <a:lumOff val="50000"/>
                </a:schemeClr>
              </a:solidFill>
            </a:endParaRPr>
          </a:p>
        </p:txBody>
      </p:sp>
      <p:sp>
        <p:nvSpPr>
          <p:cNvPr id="62" name="Rectangle 32"/>
          <p:cNvSpPr>
            <a:spLocks noChangeArrowheads="1"/>
          </p:cNvSpPr>
          <p:nvPr/>
        </p:nvSpPr>
        <p:spPr bwMode="auto">
          <a:xfrm>
            <a:off x="3250358" y="1132384"/>
            <a:ext cx="1559100" cy="637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1088232">
              <a:lnSpc>
                <a:spcPct val="120000"/>
              </a:lnSpc>
              <a:defRPr/>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添加标题</a:t>
            </a:r>
            <a:endParaRPr lang="en-US" altLang="zh-CN" sz="1200" dirty="0">
              <a:solidFill>
                <a:schemeClr val="tx1">
                  <a:lumMod val="75000"/>
                  <a:lumOff val="25000"/>
                </a:schemeClr>
              </a:solidFill>
              <a:latin typeface="微软雅黑" pitchFamily="34" charset="-122"/>
              <a:ea typeface="微软雅黑" pitchFamily="34" charset="-122"/>
              <a:cs typeface="Open Sans" pitchFamily="34" charset="0"/>
            </a:endParaRPr>
          </a:p>
          <a:p>
            <a:pPr algn="r"/>
            <a:r>
              <a:rPr lang="zh-CN" altLang="en-US" sz="900" dirty="0">
                <a:solidFill>
                  <a:schemeClr val="tx1">
                    <a:lumMod val="50000"/>
                    <a:lumOff val="50000"/>
                  </a:schemeClr>
                </a:solidFill>
                <a:latin typeface="微软雅黑" pitchFamily="34" charset="-122"/>
                <a:ea typeface="微软雅黑" pitchFamily="34" charset="-122"/>
              </a:rPr>
              <a:t>您的内容打在这里您的内容打在这里，或者通过复制您的文本后，在此框中选择粘贴</a:t>
            </a:r>
            <a:endParaRPr lang="zh-CN" altLang="en-US" sz="900" dirty="0">
              <a:solidFill>
                <a:schemeClr val="tx1">
                  <a:lumMod val="50000"/>
                  <a:lumOff val="50000"/>
                </a:schemeClr>
              </a:solidFill>
            </a:endParaRPr>
          </a:p>
        </p:txBody>
      </p:sp>
      <p:sp>
        <p:nvSpPr>
          <p:cNvPr id="63" name="Rectangle 33"/>
          <p:cNvSpPr>
            <a:spLocks noChangeArrowheads="1"/>
          </p:cNvSpPr>
          <p:nvPr/>
        </p:nvSpPr>
        <p:spPr bwMode="auto">
          <a:xfrm>
            <a:off x="5214093" y="1132384"/>
            <a:ext cx="1559101" cy="637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1088232">
              <a:lnSpc>
                <a:spcPct val="120000"/>
              </a:lnSpc>
              <a:defRPr/>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添加标题</a:t>
            </a:r>
            <a:endParaRPr lang="en-US" altLang="zh-CN" sz="1200" dirty="0">
              <a:solidFill>
                <a:schemeClr val="tx1">
                  <a:lumMod val="75000"/>
                  <a:lumOff val="25000"/>
                </a:schemeClr>
              </a:solidFill>
              <a:latin typeface="微软雅黑" pitchFamily="34" charset="-122"/>
              <a:ea typeface="微软雅黑" pitchFamily="34" charset="-122"/>
              <a:cs typeface="Open Sans" pitchFamily="34" charset="0"/>
            </a:endParaRPr>
          </a:p>
          <a:p>
            <a:pPr algn="r"/>
            <a:r>
              <a:rPr lang="zh-CN" altLang="en-US" sz="900" dirty="0">
                <a:solidFill>
                  <a:schemeClr val="tx1">
                    <a:lumMod val="50000"/>
                    <a:lumOff val="50000"/>
                  </a:schemeClr>
                </a:solidFill>
                <a:latin typeface="微软雅黑" pitchFamily="34" charset="-122"/>
                <a:ea typeface="微软雅黑" pitchFamily="34" charset="-122"/>
              </a:rPr>
              <a:t>您的内容打在这里您的内容打在这里，或者通过复制您的文本后，在此框中选择粘贴</a:t>
            </a:r>
            <a:endParaRPr lang="zh-CN" altLang="en-US" sz="900" dirty="0">
              <a:solidFill>
                <a:schemeClr val="tx1">
                  <a:lumMod val="50000"/>
                  <a:lumOff val="50000"/>
                </a:schemeClr>
              </a:solidFill>
            </a:endParaRPr>
          </a:p>
        </p:txBody>
      </p:sp>
      <p:sp>
        <p:nvSpPr>
          <p:cNvPr id="64" name="Rectangle 34"/>
          <p:cNvSpPr>
            <a:spLocks noChangeArrowheads="1"/>
          </p:cNvSpPr>
          <p:nvPr/>
        </p:nvSpPr>
        <p:spPr bwMode="auto">
          <a:xfrm>
            <a:off x="2051720" y="4017266"/>
            <a:ext cx="1584177" cy="637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1088232">
              <a:lnSpc>
                <a:spcPct val="120000"/>
              </a:lnSpc>
              <a:defRPr/>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添加标题</a:t>
            </a:r>
            <a:endParaRPr lang="en-US" altLang="zh-CN" sz="1200" dirty="0">
              <a:solidFill>
                <a:schemeClr val="tx1">
                  <a:lumMod val="75000"/>
                  <a:lumOff val="25000"/>
                </a:schemeClr>
              </a:solidFill>
              <a:latin typeface="微软雅黑" pitchFamily="34" charset="-122"/>
              <a:ea typeface="微软雅黑" pitchFamily="34" charset="-122"/>
              <a:cs typeface="Open Sans" pitchFamily="34" charset="0"/>
            </a:endParaRPr>
          </a:p>
          <a:p>
            <a:pPr algn="r"/>
            <a:r>
              <a:rPr lang="zh-CN" altLang="en-US" sz="900" dirty="0">
                <a:solidFill>
                  <a:schemeClr val="tx1">
                    <a:lumMod val="50000"/>
                    <a:lumOff val="50000"/>
                  </a:schemeClr>
                </a:solidFill>
                <a:latin typeface="微软雅黑" pitchFamily="34" charset="-122"/>
                <a:ea typeface="微软雅黑" pitchFamily="34" charset="-122"/>
              </a:rPr>
              <a:t>您的内容打在这里您的内容打在这里，或者通过复制您的文本后，在此框中选择粘贴</a:t>
            </a:r>
            <a:endParaRPr lang="zh-CN" altLang="en-US" sz="900" dirty="0">
              <a:solidFill>
                <a:schemeClr val="tx1">
                  <a:lumMod val="50000"/>
                  <a:lumOff val="50000"/>
                </a:schemeClr>
              </a:solidFill>
            </a:endParaRPr>
          </a:p>
        </p:txBody>
      </p:sp>
      <p:sp>
        <p:nvSpPr>
          <p:cNvPr id="65" name="Rectangle 35"/>
          <p:cNvSpPr>
            <a:spLocks noChangeArrowheads="1"/>
          </p:cNvSpPr>
          <p:nvPr/>
        </p:nvSpPr>
        <p:spPr bwMode="auto">
          <a:xfrm>
            <a:off x="4071617" y="4017266"/>
            <a:ext cx="1584177" cy="637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1088232">
              <a:lnSpc>
                <a:spcPct val="120000"/>
              </a:lnSpc>
              <a:defRPr/>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添加标题</a:t>
            </a:r>
            <a:endParaRPr lang="en-US" altLang="zh-CN" sz="1200" dirty="0">
              <a:solidFill>
                <a:schemeClr val="tx1">
                  <a:lumMod val="75000"/>
                  <a:lumOff val="25000"/>
                </a:schemeClr>
              </a:solidFill>
              <a:latin typeface="微软雅黑" pitchFamily="34" charset="-122"/>
              <a:ea typeface="微软雅黑" pitchFamily="34" charset="-122"/>
              <a:cs typeface="Open Sans" pitchFamily="34" charset="0"/>
            </a:endParaRPr>
          </a:p>
          <a:p>
            <a:pPr algn="r"/>
            <a:r>
              <a:rPr lang="zh-CN" altLang="en-US" sz="900" dirty="0">
                <a:solidFill>
                  <a:schemeClr val="tx1">
                    <a:lumMod val="50000"/>
                    <a:lumOff val="50000"/>
                  </a:schemeClr>
                </a:solidFill>
                <a:latin typeface="微软雅黑" pitchFamily="34" charset="-122"/>
                <a:ea typeface="微软雅黑" pitchFamily="34" charset="-122"/>
              </a:rPr>
              <a:t>您的内容打在这里您的内容打在这里，或者通过复制您的文本后，在此框中选择粘贴</a:t>
            </a:r>
            <a:endParaRPr lang="zh-CN" altLang="en-US" sz="900" dirty="0">
              <a:solidFill>
                <a:schemeClr val="tx1">
                  <a:lumMod val="50000"/>
                  <a:lumOff val="50000"/>
                </a:schemeClr>
              </a:solidFill>
            </a:endParaRPr>
          </a:p>
        </p:txBody>
      </p:sp>
      <p:sp>
        <p:nvSpPr>
          <p:cNvPr id="66" name="Rectangle 36"/>
          <p:cNvSpPr>
            <a:spLocks noChangeArrowheads="1"/>
          </p:cNvSpPr>
          <p:nvPr/>
        </p:nvSpPr>
        <p:spPr bwMode="auto">
          <a:xfrm>
            <a:off x="5987135" y="4017266"/>
            <a:ext cx="1584176" cy="637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1088232">
              <a:lnSpc>
                <a:spcPct val="120000"/>
              </a:lnSpc>
              <a:defRPr/>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添加标题</a:t>
            </a:r>
            <a:endParaRPr lang="en-US" altLang="zh-CN" sz="1200" dirty="0">
              <a:solidFill>
                <a:schemeClr val="tx1">
                  <a:lumMod val="75000"/>
                  <a:lumOff val="25000"/>
                </a:schemeClr>
              </a:solidFill>
              <a:latin typeface="微软雅黑" pitchFamily="34" charset="-122"/>
              <a:ea typeface="微软雅黑" pitchFamily="34" charset="-122"/>
              <a:cs typeface="Open Sans" pitchFamily="34" charset="0"/>
            </a:endParaRPr>
          </a:p>
          <a:p>
            <a:pPr algn="r"/>
            <a:r>
              <a:rPr lang="zh-CN" altLang="en-US" sz="900" dirty="0">
                <a:solidFill>
                  <a:schemeClr val="tx1">
                    <a:lumMod val="50000"/>
                    <a:lumOff val="50000"/>
                  </a:schemeClr>
                </a:solidFill>
                <a:latin typeface="微软雅黑" pitchFamily="34" charset="-122"/>
                <a:ea typeface="微软雅黑" pitchFamily="34" charset="-122"/>
              </a:rPr>
              <a:t>您的内容打在这里您的内容打在这里，或者通过复制您的文本后，在此框中选择粘贴</a:t>
            </a:r>
            <a:endParaRPr lang="zh-CN" altLang="en-US" sz="900" dirty="0">
              <a:solidFill>
                <a:schemeClr val="tx1">
                  <a:lumMod val="50000"/>
                  <a:lumOff val="50000"/>
                </a:schemeClr>
              </a:solidFill>
            </a:endParaRPr>
          </a:p>
        </p:txBody>
      </p:sp>
    </p:spTree>
    <p:extLst>
      <p:ext uri="{BB962C8B-B14F-4D97-AF65-F5344CB8AC3E}">
        <p14:creationId xmlns:p14="http://schemas.microsoft.com/office/powerpoint/2010/main" val="35082277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750" fill="hold"/>
                                        <p:tgtEl>
                                          <p:spTgt spid="38"/>
                                        </p:tgtEl>
                                        <p:attrNameLst>
                                          <p:attrName>ppt_x</p:attrName>
                                        </p:attrNameLst>
                                      </p:cBhvr>
                                      <p:tavLst>
                                        <p:tav tm="0">
                                          <p:val>
                                            <p:strVal val="#ppt_x"/>
                                          </p:val>
                                        </p:tav>
                                        <p:tav tm="100000">
                                          <p:val>
                                            <p:strVal val="#ppt_x"/>
                                          </p:val>
                                        </p:tav>
                                      </p:tavLst>
                                    </p:anim>
                                    <p:anim calcmode="lin" valueType="num">
                                      <p:cBhvr additive="base">
                                        <p:cTn id="8" dur="750" fill="hold"/>
                                        <p:tgtEl>
                                          <p:spTgt spid="3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750" fill="hold"/>
                                        <p:tgtEl>
                                          <p:spTgt spid="56"/>
                                        </p:tgtEl>
                                        <p:attrNameLst>
                                          <p:attrName>ppt_x</p:attrName>
                                        </p:attrNameLst>
                                      </p:cBhvr>
                                      <p:tavLst>
                                        <p:tav tm="0">
                                          <p:val>
                                            <p:strVal val="#ppt_x"/>
                                          </p:val>
                                        </p:tav>
                                        <p:tav tm="100000">
                                          <p:val>
                                            <p:strVal val="#ppt_x"/>
                                          </p:val>
                                        </p:tav>
                                      </p:tavLst>
                                    </p:anim>
                                    <p:anim calcmode="lin" valueType="num">
                                      <p:cBhvr additive="base">
                                        <p:cTn id="12" dur="750" fill="hold"/>
                                        <p:tgtEl>
                                          <p:spTgt spid="5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10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750" fill="hold"/>
                                        <p:tgtEl>
                                          <p:spTgt spid="37"/>
                                        </p:tgtEl>
                                        <p:attrNameLst>
                                          <p:attrName>ppt_x</p:attrName>
                                        </p:attrNameLst>
                                      </p:cBhvr>
                                      <p:tavLst>
                                        <p:tav tm="0">
                                          <p:val>
                                            <p:strVal val="#ppt_x"/>
                                          </p:val>
                                        </p:tav>
                                        <p:tav tm="100000">
                                          <p:val>
                                            <p:strVal val="#ppt_x"/>
                                          </p:val>
                                        </p:tav>
                                      </p:tavLst>
                                    </p:anim>
                                    <p:anim calcmode="lin" valueType="num">
                                      <p:cBhvr additive="base">
                                        <p:cTn id="16" dur="750" fill="hold"/>
                                        <p:tgtEl>
                                          <p:spTgt spid="3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10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750" fill="hold"/>
                                        <p:tgtEl>
                                          <p:spTgt spid="54"/>
                                        </p:tgtEl>
                                        <p:attrNameLst>
                                          <p:attrName>ppt_x</p:attrName>
                                        </p:attrNameLst>
                                      </p:cBhvr>
                                      <p:tavLst>
                                        <p:tav tm="0">
                                          <p:val>
                                            <p:strVal val="#ppt_x"/>
                                          </p:val>
                                        </p:tav>
                                        <p:tav tm="100000">
                                          <p:val>
                                            <p:strVal val="#ppt_x"/>
                                          </p:val>
                                        </p:tav>
                                      </p:tavLst>
                                    </p:anim>
                                    <p:anim calcmode="lin" valueType="num">
                                      <p:cBhvr additive="base">
                                        <p:cTn id="20" dur="750" fill="hold"/>
                                        <p:tgtEl>
                                          <p:spTgt spid="5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2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750" fill="hold"/>
                                        <p:tgtEl>
                                          <p:spTgt spid="42"/>
                                        </p:tgtEl>
                                        <p:attrNameLst>
                                          <p:attrName>ppt_x</p:attrName>
                                        </p:attrNameLst>
                                      </p:cBhvr>
                                      <p:tavLst>
                                        <p:tav tm="0">
                                          <p:val>
                                            <p:strVal val="#ppt_x"/>
                                          </p:val>
                                        </p:tav>
                                        <p:tav tm="100000">
                                          <p:val>
                                            <p:strVal val="#ppt_x"/>
                                          </p:val>
                                        </p:tav>
                                      </p:tavLst>
                                    </p:anim>
                                    <p:anim calcmode="lin" valueType="num">
                                      <p:cBhvr additive="base">
                                        <p:cTn id="24" dur="750" fill="hold"/>
                                        <p:tgtEl>
                                          <p:spTgt spid="4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2"/>
                                        </p:tgtEl>
                                        <p:attrNameLst>
                                          <p:attrName>style.visibility</p:attrName>
                                        </p:attrNameLst>
                                      </p:cBhvr>
                                      <p:to>
                                        <p:strVal val="visible"/>
                                      </p:to>
                                    </p:set>
                                    <p:anim calcmode="lin" valueType="num">
                                      <p:cBhvr additive="base">
                                        <p:cTn id="27" dur="750" fill="hold"/>
                                        <p:tgtEl>
                                          <p:spTgt spid="52"/>
                                        </p:tgtEl>
                                        <p:attrNameLst>
                                          <p:attrName>ppt_x</p:attrName>
                                        </p:attrNameLst>
                                      </p:cBhvr>
                                      <p:tavLst>
                                        <p:tav tm="0">
                                          <p:val>
                                            <p:strVal val="#ppt_x"/>
                                          </p:val>
                                        </p:tav>
                                        <p:tav tm="100000">
                                          <p:val>
                                            <p:strVal val="#ppt_x"/>
                                          </p:val>
                                        </p:tav>
                                      </p:tavLst>
                                    </p:anim>
                                    <p:anim calcmode="lin" valueType="num">
                                      <p:cBhvr additive="base">
                                        <p:cTn id="28" dur="750" fill="hold"/>
                                        <p:tgtEl>
                                          <p:spTgt spid="5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30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750" fill="hold"/>
                                        <p:tgtEl>
                                          <p:spTgt spid="41"/>
                                        </p:tgtEl>
                                        <p:attrNameLst>
                                          <p:attrName>ppt_x</p:attrName>
                                        </p:attrNameLst>
                                      </p:cBhvr>
                                      <p:tavLst>
                                        <p:tav tm="0">
                                          <p:val>
                                            <p:strVal val="#ppt_x"/>
                                          </p:val>
                                        </p:tav>
                                        <p:tav tm="100000">
                                          <p:val>
                                            <p:strVal val="#ppt_x"/>
                                          </p:val>
                                        </p:tav>
                                      </p:tavLst>
                                    </p:anim>
                                    <p:anim calcmode="lin" valueType="num">
                                      <p:cBhvr additive="base">
                                        <p:cTn id="32" dur="750" fill="hold"/>
                                        <p:tgtEl>
                                          <p:spTgt spid="4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300"/>
                                  </p:stCondLst>
                                  <p:childTnLst>
                                    <p:set>
                                      <p:cBhvr>
                                        <p:cTn id="34" dur="1" fill="hold">
                                          <p:stCondLst>
                                            <p:cond delay="0"/>
                                          </p:stCondLst>
                                        </p:cTn>
                                        <p:tgtEl>
                                          <p:spTgt spid="50"/>
                                        </p:tgtEl>
                                        <p:attrNameLst>
                                          <p:attrName>style.visibility</p:attrName>
                                        </p:attrNameLst>
                                      </p:cBhvr>
                                      <p:to>
                                        <p:strVal val="visible"/>
                                      </p:to>
                                    </p:set>
                                    <p:anim calcmode="lin" valueType="num">
                                      <p:cBhvr additive="base">
                                        <p:cTn id="35" dur="750" fill="hold"/>
                                        <p:tgtEl>
                                          <p:spTgt spid="50"/>
                                        </p:tgtEl>
                                        <p:attrNameLst>
                                          <p:attrName>ppt_x</p:attrName>
                                        </p:attrNameLst>
                                      </p:cBhvr>
                                      <p:tavLst>
                                        <p:tav tm="0">
                                          <p:val>
                                            <p:strVal val="#ppt_x"/>
                                          </p:val>
                                        </p:tav>
                                        <p:tav tm="100000">
                                          <p:val>
                                            <p:strVal val="#ppt_x"/>
                                          </p:val>
                                        </p:tav>
                                      </p:tavLst>
                                    </p:anim>
                                    <p:anim calcmode="lin" valueType="num">
                                      <p:cBhvr additive="base">
                                        <p:cTn id="36" dur="750" fill="hold"/>
                                        <p:tgtEl>
                                          <p:spTgt spid="5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750" fill="hold"/>
                                        <p:tgtEl>
                                          <p:spTgt spid="46"/>
                                        </p:tgtEl>
                                        <p:attrNameLst>
                                          <p:attrName>ppt_x</p:attrName>
                                        </p:attrNameLst>
                                      </p:cBhvr>
                                      <p:tavLst>
                                        <p:tav tm="0">
                                          <p:val>
                                            <p:strVal val="#ppt_x"/>
                                          </p:val>
                                        </p:tav>
                                        <p:tav tm="100000">
                                          <p:val>
                                            <p:strVal val="#ppt_x"/>
                                          </p:val>
                                        </p:tav>
                                      </p:tavLst>
                                    </p:anim>
                                    <p:anim calcmode="lin" valueType="num">
                                      <p:cBhvr additive="base">
                                        <p:cTn id="40" dur="750" fill="hold"/>
                                        <p:tgtEl>
                                          <p:spTgt spid="4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400"/>
                                  </p:stCondLst>
                                  <p:childTnLst>
                                    <p:set>
                                      <p:cBhvr>
                                        <p:cTn id="42" dur="1" fill="hold">
                                          <p:stCondLst>
                                            <p:cond delay="0"/>
                                          </p:stCondLst>
                                        </p:cTn>
                                        <p:tgtEl>
                                          <p:spTgt spid="57"/>
                                        </p:tgtEl>
                                        <p:attrNameLst>
                                          <p:attrName>style.visibility</p:attrName>
                                        </p:attrNameLst>
                                      </p:cBhvr>
                                      <p:to>
                                        <p:strVal val="visible"/>
                                      </p:to>
                                    </p:set>
                                    <p:anim calcmode="lin" valueType="num">
                                      <p:cBhvr additive="base">
                                        <p:cTn id="43" dur="750" fill="hold"/>
                                        <p:tgtEl>
                                          <p:spTgt spid="57"/>
                                        </p:tgtEl>
                                        <p:attrNameLst>
                                          <p:attrName>ppt_x</p:attrName>
                                        </p:attrNameLst>
                                      </p:cBhvr>
                                      <p:tavLst>
                                        <p:tav tm="0">
                                          <p:val>
                                            <p:strVal val="#ppt_x"/>
                                          </p:val>
                                        </p:tav>
                                        <p:tav tm="100000">
                                          <p:val>
                                            <p:strVal val="#ppt_x"/>
                                          </p:val>
                                        </p:tav>
                                      </p:tavLst>
                                    </p:anim>
                                    <p:anim calcmode="lin" valueType="num">
                                      <p:cBhvr additive="base">
                                        <p:cTn id="44" dur="750" fill="hold"/>
                                        <p:tgtEl>
                                          <p:spTgt spid="5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500"/>
                                  </p:stCondLst>
                                  <p:childTnLst>
                                    <p:set>
                                      <p:cBhvr>
                                        <p:cTn id="46" dur="1" fill="hold">
                                          <p:stCondLst>
                                            <p:cond delay="0"/>
                                          </p:stCondLst>
                                        </p:cTn>
                                        <p:tgtEl>
                                          <p:spTgt spid="45"/>
                                        </p:tgtEl>
                                        <p:attrNameLst>
                                          <p:attrName>style.visibility</p:attrName>
                                        </p:attrNameLst>
                                      </p:cBhvr>
                                      <p:to>
                                        <p:strVal val="visible"/>
                                      </p:to>
                                    </p:set>
                                    <p:anim calcmode="lin" valueType="num">
                                      <p:cBhvr additive="base">
                                        <p:cTn id="47" dur="750" fill="hold"/>
                                        <p:tgtEl>
                                          <p:spTgt spid="45"/>
                                        </p:tgtEl>
                                        <p:attrNameLst>
                                          <p:attrName>ppt_x</p:attrName>
                                        </p:attrNameLst>
                                      </p:cBhvr>
                                      <p:tavLst>
                                        <p:tav tm="0">
                                          <p:val>
                                            <p:strVal val="#ppt_x"/>
                                          </p:val>
                                        </p:tav>
                                        <p:tav tm="100000">
                                          <p:val>
                                            <p:strVal val="#ppt_x"/>
                                          </p:val>
                                        </p:tav>
                                      </p:tavLst>
                                    </p:anim>
                                    <p:anim calcmode="lin" valueType="num">
                                      <p:cBhvr additive="base">
                                        <p:cTn id="48" dur="750" fill="hold"/>
                                        <p:tgtEl>
                                          <p:spTgt spid="45"/>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500"/>
                                  </p:stCondLst>
                                  <p:childTnLst>
                                    <p:set>
                                      <p:cBhvr>
                                        <p:cTn id="50" dur="1" fill="hold">
                                          <p:stCondLst>
                                            <p:cond delay="0"/>
                                          </p:stCondLst>
                                        </p:cTn>
                                        <p:tgtEl>
                                          <p:spTgt spid="55"/>
                                        </p:tgtEl>
                                        <p:attrNameLst>
                                          <p:attrName>style.visibility</p:attrName>
                                        </p:attrNameLst>
                                      </p:cBhvr>
                                      <p:to>
                                        <p:strVal val="visible"/>
                                      </p:to>
                                    </p:set>
                                    <p:anim calcmode="lin" valueType="num">
                                      <p:cBhvr additive="base">
                                        <p:cTn id="51" dur="750" fill="hold"/>
                                        <p:tgtEl>
                                          <p:spTgt spid="55"/>
                                        </p:tgtEl>
                                        <p:attrNameLst>
                                          <p:attrName>ppt_x</p:attrName>
                                        </p:attrNameLst>
                                      </p:cBhvr>
                                      <p:tavLst>
                                        <p:tav tm="0">
                                          <p:val>
                                            <p:strVal val="#ppt_x"/>
                                          </p:val>
                                        </p:tav>
                                        <p:tav tm="100000">
                                          <p:val>
                                            <p:strVal val="#ppt_x"/>
                                          </p:val>
                                        </p:tav>
                                      </p:tavLst>
                                    </p:anim>
                                    <p:anim calcmode="lin" valueType="num">
                                      <p:cBhvr additive="base">
                                        <p:cTn id="52" dur="750" fill="hold"/>
                                        <p:tgtEl>
                                          <p:spTgt spid="5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120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750" fill="hold"/>
                                        <p:tgtEl>
                                          <p:spTgt spid="40"/>
                                        </p:tgtEl>
                                        <p:attrNameLst>
                                          <p:attrName>ppt_x</p:attrName>
                                        </p:attrNameLst>
                                      </p:cBhvr>
                                      <p:tavLst>
                                        <p:tav tm="0">
                                          <p:val>
                                            <p:strVal val="#ppt_x"/>
                                          </p:val>
                                        </p:tav>
                                        <p:tav tm="100000">
                                          <p:val>
                                            <p:strVal val="#ppt_x"/>
                                          </p:val>
                                        </p:tav>
                                      </p:tavLst>
                                    </p:anim>
                                    <p:anim calcmode="lin" valueType="num">
                                      <p:cBhvr additive="base">
                                        <p:cTn id="56" dur="750" fill="hold"/>
                                        <p:tgtEl>
                                          <p:spTgt spid="40"/>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1200"/>
                                  </p:stCondLst>
                                  <p:childTnLst>
                                    <p:set>
                                      <p:cBhvr>
                                        <p:cTn id="58" dur="1" fill="hold">
                                          <p:stCondLst>
                                            <p:cond delay="0"/>
                                          </p:stCondLst>
                                        </p:cTn>
                                        <p:tgtEl>
                                          <p:spTgt spid="58"/>
                                        </p:tgtEl>
                                        <p:attrNameLst>
                                          <p:attrName>style.visibility</p:attrName>
                                        </p:attrNameLst>
                                      </p:cBhvr>
                                      <p:to>
                                        <p:strVal val="visible"/>
                                      </p:to>
                                    </p:set>
                                    <p:anim calcmode="lin" valueType="num">
                                      <p:cBhvr additive="base">
                                        <p:cTn id="59" dur="750" fill="hold"/>
                                        <p:tgtEl>
                                          <p:spTgt spid="58"/>
                                        </p:tgtEl>
                                        <p:attrNameLst>
                                          <p:attrName>ppt_x</p:attrName>
                                        </p:attrNameLst>
                                      </p:cBhvr>
                                      <p:tavLst>
                                        <p:tav tm="0">
                                          <p:val>
                                            <p:strVal val="#ppt_x"/>
                                          </p:val>
                                        </p:tav>
                                        <p:tav tm="100000">
                                          <p:val>
                                            <p:strVal val="#ppt_x"/>
                                          </p:val>
                                        </p:tav>
                                      </p:tavLst>
                                    </p:anim>
                                    <p:anim calcmode="lin" valueType="num">
                                      <p:cBhvr additive="base">
                                        <p:cTn id="60" dur="750" fill="hold"/>
                                        <p:tgtEl>
                                          <p:spTgt spid="5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1300"/>
                                  </p:stCondLst>
                                  <p:childTnLst>
                                    <p:set>
                                      <p:cBhvr>
                                        <p:cTn id="62" dur="1" fill="hold">
                                          <p:stCondLst>
                                            <p:cond delay="0"/>
                                          </p:stCondLst>
                                        </p:cTn>
                                        <p:tgtEl>
                                          <p:spTgt spid="39"/>
                                        </p:tgtEl>
                                        <p:attrNameLst>
                                          <p:attrName>style.visibility</p:attrName>
                                        </p:attrNameLst>
                                      </p:cBhvr>
                                      <p:to>
                                        <p:strVal val="visible"/>
                                      </p:to>
                                    </p:set>
                                    <p:anim calcmode="lin" valueType="num">
                                      <p:cBhvr additive="base">
                                        <p:cTn id="63" dur="750" fill="hold"/>
                                        <p:tgtEl>
                                          <p:spTgt spid="39"/>
                                        </p:tgtEl>
                                        <p:attrNameLst>
                                          <p:attrName>ppt_x</p:attrName>
                                        </p:attrNameLst>
                                      </p:cBhvr>
                                      <p:tavLst>
                                        <p:tav tm="0">
                                          <p:val>
                                            <p:strVal val="#ppt_x"/>
                                          </p:val>
                                        </p:tav>
                                        <p:tav tm="100000">
                                          <p:val>
                                            <p:strVal val="#ppt_x"/>
                                          </p:val>
                                        </p:tav>
                                      </p:tavLst>
                                    </p:anim>
                                    <p:anim calcmode="lin" valueType="num">
                                      <p:cBhvr additive="base">
                                        <p:cTn id="64" dur="750" fill="hold"/>
                                        <p:tgtEl>
                                          <p:spTgt spid="39"/>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1300"/>
                                  </p:stCondLst>
                                  <p:childTnLst>
                                    <p:set>
                                      <p:cBhvr>
                                        <p:cTn id="66" dur="1" fill="hold">
                                          <p:stCondLst>
                                            <p:cond delay="0"/>
                                          </p:stCondLst>
                                        </p:cTn>
                                        <p:tgtEl>
                                          <p:spTgt spid="59"/>
                                        </p:tgtEl>
                                        <p:attrNameLst>
                                          <p:attrName>style.visibility</p:attrName>
                                        </p:attrNameLst>
                                      </p:cBhvr>
                                      <p:to>
                                        <p:strVal val="visible"/>
                                      </p:to>
                                    </p:set>
                                    <p:anim calcmode="lin" valueType="num">
                                      <p:cBhvr additive="base">
                                        <p:cTn id="67" dur="750" fill="hold"/>
                                        <p:tgtEl>
                                          <p:spTgt spid="59"/>
                                        </p:tgtEl>
                                        <p:attrNameLst>
                                          <p:attrName>ppt_x</p:attrName>
                                        </p:attrNameLst>
                                      </p:cBhvr>
                                      <p:tavLst>
                                        <p:tav tm="0">
                                          <p:val>
                                            <p:strVal val="#ppt_x"/>
                                          </p:val>
                                        </p:tav>
                                        <p:tav tm="100000">
                                          <p:val>
                                            <p:strVal val="#ppt_x"/>
                                          </p:val>
                                        </p:tav>
                                      </p:tavLst>
                                    </p:anim>
                                    <p:anim calcmode="lin" valueType="num">
                                      <p:cBhvr additive="base">
                                        <p:cTn id="68" dur="750" fill="hold"/>
                                        <p:tgtEl>
                                          <p:spTgt spid="59"/>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1400"/>
                                  </p:stCondLst>
                                  <p:childTnLst>
                                    <p:set>
                                      <p:cBhvr>
                                        <p:cTn id="70" dur="1" fill="hold">
                                          <p:stCondLst>
                                            <p:cond delay="0"/>
                                          </p:stCondLst>
                                        </p:cTn>
                                        <p:tgtEl>
                                          <p:spTgt spid="44"/>
                                        </p:tgtEl>
                                        <p:attrNameLst>
                                          <p:attrName>style.visibility</p:attrName>
                                        </p:attrNameLst>
                                      </p:cBhvr>
                                      <p:to>
                                        <p:strVal val="visible"/>
                                      </p:to>
                                    </p:set>
                                    <p:anim calcmode="lin" valueType="num">
                                      <p:cBhvr additive="base">
                                        <p:cTn id="71" dur="750" fill="hold"/>
                                        <p:tgtEl>
                                          <p:spTgt spid="44"/>
                                        </p:tgtEl>
                                        <p:attrNameLst>
                                          <p:attrName>ppt_x</p:attrName>
                                        </p:attrNameLst>
                                      </p:cBhvr>
                                      <p:tavLst>
                                        <p:tav tm="0">
                                          <p:val>
                                            <p:strVal val="#ppt_x"/>
                                          </p:val>
                                        </p:tav>
                                        <p:tav tm="100000">
                                          <p:val>
                                            <p:strVal val="#ppt_x"/>
                                          </p:val>
                                        </p:tav>
                                      </p:tavLst>
                                    </p:anim>
                                    <p:anim calcmode="lin" valueType="num">
                                      <p:cBhvr additive="base">
                                        <p:cTn id="72" dur="750" fill="hold"/>
                                        <p:tgtEl>
                                          <p:spTgt spid="44"/>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1400"/>
                                  </p:stCondLst>
                                  <p:childTnLst>
                                    <p:set>
                                      <p:cBhvr>
                                        <p:cTn id="74" dur="1" fill="hold">
                                          <p:stCondLst>
                                            <p:cond delay="0"/>
                                          </p:stCondLst>
                                        </p:cTn>
                                        <p:tgtEl>
                                          <p:spTgt spid="53"/>
                                        </p:tgtEl>
                                        <p:attrNameLst>
                                          <p:attrName>style.visibility</p:attrName>
                                        </p:attrNameLst>
                                      </p:cBhvr>
                                      <p:to>
                                        <p:strVal val="visible"/>
                                      </p:to>
                                    </p:set>
                                    <p:anim calcmode="lin" valueType="num">
                                      <p:cBhvr additive="base">
                                        <p:cTn id="75" dur="750" fill="hold"/>
                                        <p:tgtEl>
                                          <p:spTgt spid="53"/>
                                        </p:tgtEl>
                                        <p:attrNameLst>
                                          <p:attrName>ppt_x</p:attrName>
                                        </p:attrNameLst>
                                      </p:cBhvr>
                                      <p:tavLst>
                                        <p:tav tm="0">
                                          <p:val>
                                            <p:strVal val="#ppt_x"/>
                                          </p:val>
                                        </p:tav>
                                        <p:tav tm="100000">
                                          <p:val>
                                            <p:strVal val="#ppt_x"/>
                                          </p:val>
                                        </p:tav>
                                      </p:tavLst>
                                    </p:anim>
                                    <p:anim calcmode="lin" valueType="num">
                                      <p:cBhvr additive="base">
                                        <p:cTn id="76" dur="750" fill="hold"/>
                                        <p:tgtEl>
                                          <p:spTgt spid="53"/>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50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750" fill="hold"/>
                                        <p:tgtEl>
                                          <p:spTgt spid="43"/>
                                        </p:tgtEl>
                                        <p:attrNameLst>
                                          <p:attrName>ppt_x</p:attrName>
                                        </p:attrNameLst>
                                      </p:cBhvr>
                                      <p:tavLst>
                                        <p:tav tm="0">
                                          <p:val>
                                            <p:strVal val="#ppt_x"/>
                                          </p:val>
                                        </p:tav>
                                        <p:tav tm="100000">
                                          <p:val>
                                            <p:strVal val="#ppt_x"/>
                                          </p:val>
                                        </p:tav>
                                      </p:tavLst>
                                    </p:anim>
                                    <p:anim calcmode="lin" valueType="num">
                                      <p:cBhvr additive="base">
                                        <p:cTn id="80" dur="750" fill="hold"/>
                                        <p:tgtEl>
                                          <p:spTgt spid="43"/>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1500"/>
                                  </p:stCondLst>
                                  <p:childTnLst>
                                    <p:set>
                                      <p:cBhvr>
                                        <p:cTn id="82" dur="1" fill="hold">
                                          <p:stCondLst>
                                            <p:cond delay="0"/>
                                          </p:stCondLst>
                                        </p:cTn>
                                        <p:tgtEl>
                                          <p:spTgt spid="60"/>
                                        </p:tgtEl>
                                        <p:attrNameLst>
                                          <p:attrName>style.visibility</p:attrName>
                                        </p:attrNameLst>
                                      </p:cBhvr>
                                      <p:to>
                                        <p:strVal val="visible"/>
                                      </p:to>
                                    </p:set>
                                    <p:anim calcmode="lin" valueType="num">
                                      <p:cBhvr additive="base">
                                        <p:cTn id="83" dur="750" fill="hold"/>
                                        <p:tgtEl>
                                          <p:spTgt spid="60"/>
                                        </p:tgtEl>
                                        <p:attrNameLst>
                                          <p:attrName>ppt_x</p:attrName>
                                        </p:attrNameLst>
                                      </p:cBhvr>
                                      <p:tavLst>
                                        <p:tav tm="0">
                                          <p:val>
                                            <p:strVal val="#ppt_x"/>
                                          </p:val>
                                        </p:tav>
                                        <p:tav tm="100000">
                                          <p:val>
                                            <p:strVal val="#ppt_x"/>
                                          </p:val>
                                        </p:tav>
                                      </p:tavLst>
                                    </p:anim>
                                    <p:anim calcmode="lin" valueType="num">
                                      <p:cBhvr additive="base">
                                        <p:cTn id="84" dur="750" fill="hold"/>
                                        <p:tgtEl>
                                          <p:spTgt spid="60"/>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1600"/>
                                  </p:stCondLst>
                                  <p:childTnLst>
                                    <p:set>
                                      <p:cBhvr>
                                        <p:cTn id="86" dur="1" fill="hold">
                                          <p:stCondLst>
                                            <p:cond delay="0"/>
                                          </p:stCondLst>
                                        </p:cTn>
                                        <p:tgtEl>
                                          <p:spTgt spid="48"/>
                                        </p:tgtEl>
                                        <p:attrNameLst>
                                          <p:attrName>style.visibility</p:attrName>
                                        </p:attrNameLst>
                                      </p:cBhvr>
                                      <p:to>
                                        <p:strVal val="visible"/>
                                      </p:to>
                                    </p:set>
                                    <p:anim calcmode="lin" valueType="num">
                                      <p:cBhvr additive="base">
                                        <p:cTn id="87" dur="750" fill="hold"/>
                                        <p:tgtEl>
                                          <p:spTgt spid="48"/>
                                        </p:tgtEl>
                                        <p:attrNameLst>
                                          <p:attrName>ppt_x</p:attrName>
                                        </p:attrNameLst>
                                      </p:cBhvr>
                                      <p:tavLst>
                                        <p:tav tm="0">
                                          <p:val>
                                            <p:strVal val="#ppt_x"/>
                                          </p:val>
                                        </p:tav>
                                        <p:tav tm="100000">
                                          <p:val>
                                            <p:strVal val="#ppt_x"/>
                                          </p:val>
                                        </p:tav>
                                      </p:tavLst>
                                    </p:anim>
                                    <p:anim calcmode="lin" valueType="num">
                                      <p:cBhvr additive="base">
                                        <p:cTn id="88" dur="750" fill="hold"/>
                                        <p:tgtEl>
                                          <p:spTgt spid="48"/>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1600"/>
                                  </p:stCondLst>
                                  <p:childTnLst>
                                    <p:set>
                                      <p:cBhvr>
                                        <p:cTn id="90" dur="1" fill="hold">
                                          <p:stCondLst>
                                            <p:cond delay="0"/>
                                          </p:stCondLst>
                                        </p:cTn>
                                        <p:tgtEl>
                                          <p:spTgt spid="51"/>
                                        </p:tgtEl>
                                        <p:attrNameLst>
                                          <p:attrName>style.visibility</p:attrName>
                                        </p:attrNameLst>
                                      </p:cBhvr>
                                      <p:to>
                                        <p:strVal val="visible"/>
                                      </p:to>
                                    </p:set>
                                    <p:anim calcmode="lin" valueType="num">
                                      <p:cBhvr additive="base">
                                        <p:cTn id="91" dur="750" fill="hold"/>
                                        <p:tgtEl>
                                          <p:spTgt spid="51"/>
                                        </p:tgtEl>
                                        <p:attrNameLst>
                                          <p:attrName>ppt_x</p:attrName>
                                        </p:attrNameLst>
                                      </p:cBhvr>
                                      <p:tavLst>
                                        <p:tav tm="0">
                                          <p:val>
                                            <p:strVal val="#ppt_x"/>
                                          </p:val>
                                        </p:tav>
                                        <p:tav tm="100000">
                                          <p:val>
                                            <p:strVal val="#ppt_x"/>
                                          </p:val>
                                        </p:tav>
                                      </p:tavLst>
                                    </p:anim>
                                    <p:anim calcmode="lin" valueType="num">
                                      <p:cBhvr additive="base">
                                        <p:cTn id="92" dur="750" fill="hold"/>
                                        <p:tgtEl>
                                          <p:spTgt spid="51"/>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1700"/>
                                  </p:stCondLst>
                                  <p:childTnLst>
                                    <p:set>
                                      <p:cBhvr>
                                        <p:cTn id="94" dur="1" fill="hold">
                                          <p:stCondLst>
                                            <p:cond delay="0"/>
                                          </p:stCondLst>
                                        </p:cTn>
                                        <p:tgtEl>
                                          <p:spTgt spid="47"/>
                                        </p:tgtEl>
                                        <p:attrNameLst>
                                          <p:attrName>style.visibility</p:attrName>
                                        </p:attrNameLst>
                                      </p:cBhvr>
                                      <p:to>
                                        <p:strVal val="visible"/>
                                      </p:to>
                                    </p:set>
                                    <p:anim calcmode="lin" valueType="num">
                                      <p:cBhvr additive="base">
                                        <p:cTn id="95" dur="750" fill="hold"/>
                                        <p:tgtEl>
                                          <p:spTgt spid="47"/>
                                        </p:tgtEl>
                                        <p:attrNameLst>
                                          <p:attrName>ppt_x</p:attrName>
                                        </p:attrNameLst>
                                      </p:cBhvr>
                                      <p:tavLst>
                                        <p:tav tm="0">
                                          <p:val>
                                            <p:strVal val="#ppt_x"/>
                                          </p:val>
                                        </p:tav>
                                        <p:tav tm="100000">
                                          <p:val>
                                            <p:strVal val="#ppt_x"/>
                                          </p:val>
                                        </p:tav>
                                      </p:tavLst>
                                    </p:anim>
                                    <p:anim calcmode="lin" valueType="num">
                                      <p:cBhvr additive="base">
                                        <p:cTn id="96" dur="750" fill="hold"/>
                                        <p:tgtEl>
                                          <p:spTgt spid="47"/>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1700"/>
                                  </p:stCondLst>
                                  <p:childTnLst>
                                    <p:set>
                                      <p:cBhvr>
                                        <p:cTn id="98" dur="1" fill="hold">
                                          <p:stCondLst>
                                            <p:cond delay="0"/>
                                          </p:stCondLst>
                                        </p:cTn>
                                        <p:tgtEl>
                                          <p:spTgt spid="49"/>
                                        </p:tgtEl>
                                        <p:attrNameLst>
                                          <p:attrName>style.visibility</p:attrName>
                                        </p:attrNameLst>
                                      </p:cBhvr>
                                      <p:to>
                                        <p:strVal val="visible"/>
                                      </p:to>
                                    </p:set>
                                    <p:anim calcmode="lin" valueType="num">
                                      <p:cBhvr additive="base">
                                        <p:cTn id="99" dur="750" fill="hold"/>
                                        <p:tgtEl>
                                          <p:spTgt spid="49"/>
                                        </p:tgtEl>
                                        <p:attrNameLst>
                                          <p:attrName>ppt_x</p:attrName>
                                        </p:attrNameLst>
                                      </p:cBhvr>
                                      <p:tavLst>
                                        <p:tav tm="0">
                                          <p:val>
                                            <p:strVal val="#ppt_x"/>
                                          </p:val>
                                        </p:tav>
                                        <p:tav tm="100000">
                                          <p:val>
                                            <p:strVal val="#ppt_x"/>
                                          </p:val>
                                        </p:tav>
                                      </p:tavLst>
                                    </p:anim>
                                    <p:anim calcmode="lin" valueType="num">
                                      <p:cBhvr additive="base">
                                        <p:cTn id="100" dur="750" fill="hold"/>
                                        <p:tgtEl>
                                          <p:spTgt spid="49"/>
                                        </p:tgtEl>
                                        <p:attrNameLst>
                                          <p:attrName>ppt_y</p:attrName>
                                        </p:attrNameLst>
                                      </p:cBhvr>
                                      <p:tavLst>
                                        <p:tav tm="0">
                                          <p:val>
                                            <p:strVal val="1+#ppt_h/2"/>
                                          </p:val>
                                        </p:tav>
                                        <p:tav tm="100000">
                                          <p:val>
                                            <p:strVal val="#ppt_y"/>
                                          </p:val>
                                        </p:tav>
                                      </p:tavLst>
                                    </p:anim>
                                  </p:childTnLst>
                                </p:cTn>
                              </p:par>
                              <p:par>
                                <p:cTn id="101" presetID="2" presetClass="entr" presetSubtype="2" fill="hold" grpId="0" nodeType="withEffect">
                                  <p:stCondLst>
                                    <p:cond delay="1700"/>
                                  </p:stCondLst>
                                  <p:childTnLst>
                                    <p:set>
                                      <p:cBhvr>
                                        <p:cTn id="102" dur="1" fill="hold">
                                          <p:stCondLst>
                                            <p:cond delay="0"/>
                                          </p:stCondLst>
                                        </p:cTn>
                                        <p:tgtEl>
                                          <p:spTgt spid="61"/>
                                        </p:tgtEl>
                                        <p:attrNameLst>
                                          <p:attrName>style.visibility</p:attrName>
                                        </p:attrNameLst>
                                      </p:cBhvr>
                                      <p:to>
                                        <p:strVal val="visible"/>
                                      </p:to>
                                    </p:set>
                                    <p:anim calcmode="lin" valueType="num">
                                      <p:cBhvr additive="base">
                                        <p:cTn id="103" dur="750" fill="hold"/>
                                        <p:tgtEl>
                                          <p:spTgt spid="61"/>
                                        </p:tgtEl>
                                        <p:attrNameLst>
                                          <p:attrName>ppt_x</p:attrName>
                                        </p:attrNameLst>
                                      </p:cBhvr>
                                      <p:tavLst>
                                        <p:tav tm="0">
                                          <p:val>
                                            <p:strVal val="1+#ppt_w/2"/>
                                          </p:val>
                                        </p:tav>
                                        <p:tav tm="100000">
                                          <p:val>
                                            <p:strVal val="#ppt_x"/>
                                          </p:val>
                                        </p:tav>
                                      </p:tavLst>
                                    </p:anim>
                                    <p:anim calcmode="lin" valueType="num">
                                      <p:cBhvr additive="base">
                                        <p:cTn id="104" dur="750" fill="hold"/>
                                        <p:tgtEl>
                                          <p:spTgt spid="61"/>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1800"/>
                                  </p:stCondLst>
                                  <p:childTnLst>
                                    <p:set>
                                      <p:cBhvr>
                                        <p:cTn id="106" dur="1" fill="hold">
                                          <p:stCondLst>
                                            <p:cond delay="0"/>
                                          </p:stCondLst>
                                        </p:cTn>
                                        <p:tgtEl>
                                          <p:spTgt spid="62"/>
                                        </p:tgtEl>
                                        <p:attrNameLst>
                                          <p:attrName>style.visibility</p:attrName>
                                        </p:attrNameLst>
                                      </p:cBhvr>
                                      <p:to>
                                        <p:strVal val="visible"/>
                                      </p:to>
                                    </p:set>
                                    <p:anim calcmode="lin" valueType="num">
                                      <p:cBhvr additive="base">
                                        <p:cTn id="107" dur="750" fill="hold"/>
                                        <p:tgtEl>
                                          <p:spTgt spid="62"/>
                                        </p:tgtEl>
                                        <p:attrNameLst>
                                          <p:attrName>ppt_x</p:attrName>
                                        </p:attrNameLst>
                                      </p:cBhvr>
                                      <p:tavLst>
                                        <p:tav tm="0">
                                          <p:val>
                                            <p:strVal val="1+#ppt_w/2"/>
                                          </p:val>
                                        </p:tav>
                                        <p:tav tm="100000">
                                          <p:val>
                                            <p:strVal val="#ppt_x"/>
                                          </p:val>
                                        </p:tav>
                                      </p:tavLst>
                                    </p:anim>
                                    <p:anim calcmode="lin" valueType="num">
                                      <p:cBhvr additive="base">
                                        <p:cTn id="108" dur="750" fill="hold"/>
                                        <p:tgtEl>
                                          <p:spTgt spid="62"/>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1900"/>
                                  </p:stCondLst>
                                  <p:childTnLst>
                                    <p:set>
                                      <p:cBhvr>
                                        <p:cTn id="110" dur="1" fill="hold">
                                          <p:stCondLst>
                                            <p:cond delay="0"/>
                                          </p:stCondLst>
                                        </p:cTn>
                                        <p:tgtEl>
                                          <p:spTgt spid="63"/>
                                        </p:tgtEl>
                                        <p:attrNameLst>
                                          <p:attrName>style.visibility</p:attrName>
                                        </p:attrNameLst>
                                      </p:cBhvr>
                                      <p:to>
                                        <p:strVal val="visible"/>
                                      </p:to>
                                    </p:set>
                                    <p:anim calcmode="lin" valueType="num">
                                      <p:cBhvr additive="base">
                                        <p:cTn id="111" dur="750" fill="hold"/>
                                        <p:tgtEl>
                                          <p:spTgt spid="63"/>
                                        </p:tgtEl>
                                        <p:attrNameLst>
                                          <p:attrName>ppt_x</p:attrName>
                                        </p:attrNameLst>
                                      </p:cBhvr>
                                      <p:tavLst>
                                        <p:tav tm="0">
                                          <p:val>
                                            <p:strVal val="1+#ppt_w/2"/>
                                          </p:val>
                                        </p:tav>
                                        <p:tav tm="100000">
                                          <p:val>
                                            <p:strVal val="#ppt_x"/>
                                          </p:val>
                                        </p:tav>
                                      </p:tavLst>
                                    </p:anim>
                                    <p:anim calcmode="lin" valueType="num">
                                      <p:cBhvr additive="base">
                                        <p:cTn id="112" dur="750" fill="hold"/>
                                        <p:tgtEl>
                                          <p:spTgt spid="63"/>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2000"/>
                                  </p:stCondLst>
                                  <p:childTnLst>
                                    <p:set>
                                      <p:cBhvr>
                                        <p:cTn id="114" dur="1" fill="hold">
                                          <p:stCondLst>
                                            <p:cond delay="0"/>
                                          </p:stCondLst>
                                        </p:cTn>
                                        <p:tgtEl>
                                          <p:spTgt spid="64"/>
                                        </p:tgtEl>
                                        <p:attrNameLst>
                                          <p:attrName>style.visibility</p:attrName>
                                        </p:attrNameLst>
                                      </p:cBhvr>
                                      <p:to>
                                        <p:strVal val="visible"/>
                                      </p:to>
                                    </p:set>
                                    <p:anim calcmode="lin" valueType="num">
                                      <p:cBhvr additive="base">
                                        <p:cTn id="115" dur="750" fill="hold"/>
                                        <p:tgtEl>
                                          <p:spTgt spid="64"/>
                                        </p:tgtEl>
                                        <p:attrNameLst>
                                          <p:attrName>ppt_x</p:attrName>
                                        </p:attrNameLst>
                                      </p:cBhvr>
                                      <p:tavLst>
                                        <p:tav tm="0">
                                          <p:val>
                                            <p:strVal val="1+#ppt_w/2"/>
                                          </p:val>
                                        </p:tav>
                                        <p:tav tm="100000">
                                          <p:val>
                                            <p:strVal val="#ppt_x"/>
                                          </p:val>
                                        </p:tav>
                                      </p:tavLst>
                                    </p:anim>
                                    <p:anim calcmode="lin" valueType="num">
                                      <p:cBhvr additive="base">
                                        <p:cTn id="116" dur="750" fill="hold"/>
                                        <p:tgtEl>
                                          <p:spTgt spid="64"/>
                                        </p:tgtEl>
                                        <p:attrNameLst>
                                          <p:attrName>ppt_y</p:attrName>
                                        </p:attrNameLst>
                                      </p:cBhvr>
                                      <p:tavLst>
                                        <p:tav tm="0">
                                          <p:val>
                                            <p:strVal val="#ppt_y"/>
                                          </p:val>
                                        </p:tav>
                                        <p:tav tm="100000">
                                          <p:val>
                                            <p:strVal val="#ppt_y"/>
                                          </p:val>
                                        </p:tav>
                                      </p:tavLst>
                                    </p:anim>
                                  </p:childTnLst>
                                </p:cTn>
                              </p:par>
                              <p:par>
                                <p:cTn id="117" presetID="2" presetClass="entr" presetSubtype="2" fill="hold" grpId="0" nodeType="withEffect">
                                  <p:stCondLst>
                                    <p:cond delay="2100"/>
                                  </p:stCondLst>
                                  <p:childTnLst>
                                    <p:set>
                                      <p:cBhvr>
                                        <p:cTn id="118" dur="1" fill="hold">
                                          <p:stCondLst>
                                            <p:cond delay="0"/>
                                          </p:stCondLst>
                                        </p:cTn>
                                        <p:tgtEl>
                                          <p:spTgt spid="65"/>
                                        </p:tgtEl>
                                        <p:attrNameLst>
                                          <p:attrName>style.visibility</p:attrName>
                                        </p:attrNameLst>
                                      </p:cBhvr>
                                      <p:to>
                                        <p:strVal val="visible"/>
                                      </p:to>
                                    </p:set>
                                    <p:anim calcmode="lin" valueType="num">
                                      <p:cBhvr additive="base">
                                        <p:cTn id="119" dur="750" fill="hold"/>
                                        <p:tgtEl>
                                          <p:spTgt spid="65"/>
                                        </p:tgtEl>
                                        <p:attrNameLst>
                                          <p:attrName>ppt_x</p:attrName>
                                        </p:attrNameLst>
                                      </p:cBhvr>
                                      <p:tavLst>
                                        <p:tav tm="0">
                                          <p:val>
                                            <p:strVal val="1+#ppt_w/2"/>
                                          </p:val>
                                        </p:tav>
                                        <p:tav tm="100000">
                                          <p:val>
                                            <p:strVal val="#ppt_x"/>
                                          </p:val>
                                        </p:tav>
                                      </p:tavLst>
                                    </p:anim>
                                    <p:anim calcmode="lin" valueType="num">
                                      <p:cBhvr additive="base">
                                        <p:cTn id="120" dur="750" fill="hold"/>
                                        <p:tgtEl>
                                          <p:spTgt spid="65"/>
                                        </p:tgtEl>
                                        <p:attrNameLst>
                                          <p:attrName>ppt_y</p:attrName>
                                        </p:attrNameLst>
                                      </p:cBhvr>
                                      <p:tavLst>
                                        <p:tav tm="0">
                                          <p:val>
                                            <p:strVal val="#ppt_y"/>
                                          </p:val>
                                        </p:tav>
                                        <p:tav tm="100000">
                                          <p:val>
                                            <p:strVal val="#ppt_y"/>
                                          </p:val>
                                        </p:tav>
                                      </p:tavLst>
                                    </p:anim>
                                  </p:childTnLst>
                                </p:cTn>
                              </p:par>
                              <p:par>
                                <p:cTn id="121" presetID="2" presetClass="entr" presetSubtype="2" fill="hold" grpId="0" nodeType="withEffect">
                                  <p:stCondLst>
                                    <p:cond delay="2200"/>
                                  </p:stCondLst>
                                  <p:childTnLst>
                                    <p:set>
                                      <p:cBhvr>
                                        <p:cTn id="122" dur="1" fill="hold">
                                          <p:stCondLst>
                                            <p:cond delay="0"/>
                                          </p:stCondLst>
                                        </p:cTn>
                                        <p:tgtEl>
                                          <p:spTgt spid="66"/>
                                        </p:tgtEl>
                                        <p:attrNameLst>
                                          <p:attrName>style.visibility</p:attrName>
                                        </p:attrNameLst>
                                      </p:cBhvr>
                                      <p:to>
                                        <p:strVal val="visible"/>
                                      </p:to>
                                    </p:set>
                                    <p:anim calcmode="lin" valueType="num">
                                      <p:cBhvr additive="base">
                                        <p:cTn id="123" dur="750" fill="hold"/>
                                        <p:tgtEl>
                                          <p:spTgt spid="66"/>
                                        </p:tgtEl>
                                        <p:attrNameLst>
                                          <p:attrName>ppt_x</p:attrName>
                                        </p:attrNameLst>
                                      </p:cBhvr>
                                      <p:tavLst>
                                        <p:tav tm="0">
                                          <p:val>
                                            <p:strVal val="1+#ppt_w/2"/>
                                          </p:val>
                                        </p:tav>
                                        <p:tav tm="100000">
                                          <p:val>
                                            <p:strVal val="#ppt_x"/>
                                          </p:val>
                                        </p:tav>
                                      </p:tavLst>
                                    </p:anim>
                                    <p:anim calcmode="lin" valueType="num">
                                      <p:cBhvr additive="base">
                                        <p:cTn id="124" dur="75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p:bldP spid="62" grpId="0"/>
      <p:bldP spid="63" grpId="0"/>
      <p:bldP spid="64" grpId="0"/>
      <p:bldP spid="65" grpId="0"/>
      <p:bldP spid="6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96"/>
          <p:cNvSpPr>
            <a:spLocks noChangeArrowheads="1"/>
          </p:cNvSpPr>
          <p:nvPr/>
        </p:nvSpPr>
        <p:spPr bwMode="auto">
          <a:xfrm>
            <a:off x="706492" y="2079340"/>
            <a:ext cx="1098672" cy="1098954"/>
          </a:xfrm>
          <a:prstGeom prst="ellipse">
            <a:avLst/>
          </a:prstGeom>
          <a:solidFill>
            <a:schemeClr val="accent1"/>
          </a:solidFill>
          <a:ln w="38100">
            <a:solidFill>
              <a:schemeClr val="bg1">
                <a:lumMod val="85000"/>
              </a:schemeClr>
            </a:solidFill>
          </a:ln>
          <a:effectLst/>
          <a:extLst/>
        </p:spPr>
        <p:txBody>
          <a:bodyPr wrap="square" lIns="0" tIns="34289" rIns="0" bIns="34289" anchor="ctr">
            <a:normAutofit/>
          </a:bodyPr>
          <a:lstStyle/>
          <a:p>
            <a:pPr algn="ctr"/>
            <a:r>
              <a:rPr lang="en-US" altLang="zh-CN" sz="1500" b="1" dirty="0">
                <a:solidFill>
                  <a:schemeClr val="bg1"/>
                </a:solidFill>
                <a:latin typeface="微软雅黑" panose="020B0503020204020204" pitchFamily="34" charset="-122"/>
                <a:ea typeface="微软雅黑" panose="020B0503020204020204" pitchFamily="34" charset="-122"/>
              </a:rPr>
              <a:t>TEXT</a:t>
            </a:r>
          </a:p>
          <a:p>
            <a:pPr algn="ctr"/>
            <a:r>
              <a:rPr lang="en-US" altLang="zh-CN" sz="1200" dirty="0">
                <a:solidFill>
                  <a:schemeClr val="bg1"/>
                </a:solidFill>
                <a:latin typeface="微软雅黑" panose="020B0503020204020204" pitchFamily="34" charset="-122"/>
                <a:ea typeface="微软雅黑" panose="020B0503020204020204" pitchFamily="34" charset="-122"/>
              </a:rPr>
              <a:t>CONTENTS HERE</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7" name="Oval 102"/>
          <p:cNvSpPr>
            <a:spLocks noChangeArrowheads="1"/>
          </p:cNvSpPr>
          <p:nvPr/>
        </p:nvSpPr>
        <p:spPr bwMode="auto">
          <a:xfrm>
            <a:off x="3603275" y="2138879"/>
            <a:ext cx="1098672" cy="1098954"/>
          </a:xfrm>
          <a:prstGeom prst="ellipse">
            <a:avLst/>
          </a:prstGeom>
          <a:solidFill>
            <a:schemeClr val="accent1"/>
          </a:solidFill>
          <a:ln w="38100">
            <a:solidFill>
              <a:schemeClr val="bg1">
                <a:lumMod val="85000"/>
              </a:schemeClr>
            </a:solidFill>
          </a:ln>
          <a:effectLst/>
          <a:extLst/>
        </p:spPr>
        <p:txBody>
          <a:bodyPr wrap="square" lIns="0" tIns="34289" rIns="0" bIns="34289" anchor="ctr">
            <a:normAutofit/>
          </a:bodyPr>
          <a:lstStyle/>
          <a:p>
            <a:pPr algn="ctr"/>
            <a:r>
              <a:rPr lang="en-US" altLang="zh-CN" sz="1500" b="1" dirty="0">
                <a:solidFill>
                  <a:schemeClr val="bg1"/>
                </a:solidFill>
                <a:latin typeface="微软雅黑" panose="020B0503020204020204" pitchFamily="34" charset="-122"/>
                <a:ea typeface="微软雅黑" panose="020B0503020204020204" pitchFamily="34" charset="-122"/>
              </a:rPr>
              <a:t>TEXT</a:t>
            </a:r>
          </a:p>
          <a:p>
            <a:pPr algn="ctr"/>
            <a:r>
              <a:rPr lang="en-US" altLang="zh-CN" sz="1200" dirty="0">
                <a:solidFill>
                  <a:schemeClr val="bg1"/>
                </a:solidFill>
                <a:latin typeface="微软雅黑" panose="020B0503020204020204" pitchFamily="34" charset="-122"/>
                <a:ea typeface="微软雅黑" panose="020B0503020204020204" pitchFamily="34" charset="-122"/>
              </a:rPr>
              <a:t>CONTENTS HERE</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8" name="Oval 108"/>
          <p:cNvSpPr>
            <a:spLocks noChangeArrowheads="1"/>
          </p:cNvSpPr>
          <p:nvPr/>
        </p:nvSpPr>
        <p:spPr bwMode="auto">
          <a:xfrm>
            <a:off x="2124623" y="1653269"/>
            <a:ext cx="1098588" cy="1098736"/>
          </a:xfrm>
          <a:prstGeom prst="ellipse">
            <a:avLst/>
          </a:prstGeom>
          <a:solidFill>
            <a:schemeClr val="accent1"/>
          </a:solidFill>
          <a:ln w="38100">
            <a:solidFill>
              <a:schemeClr val="bg1">
                <a:lumMod val="85000"/>
              </a:schemeClr>
            </a:solidFill>
          </a:ln>
          <a:effectLst/>
          <a:extLst/>
        </p:spPr>
        <p:txBody>
          <a:bodyPr wrap="square" lIns="0" tIns="34289" rIns="0" bIns="34289" anchor="ctr">
            <a:normAutofit/>
          </a:bodyPr>
          <a:lstStyle/>
          <a:p>
            <a:pPr algn="ctr"/>
            <a:r>
              <a:rPr lang="en-US" altLang="zh-CN" sz="1500" b="1" dirty="0">
                <a:solidFill>
                  <a:schemeClr val="bg1"/>
                </a:solidFill>
                <a:latin typeface="微软雅黑" panose="020B0503020204020204" pitchFamily="34" charset="-122"/>
                <a:ea typeface="微软雅黑" panose="020B0503020204020204" pitchFamily="34" charset="-122"/>
              </a:rPr>
              <a:t>TEXT</a:t>
            </a:r>
          </a:p>
          <a:p>
            <a:pPr algn="ctr"/>
            <a:r>
              <a:rPr lang="en-US" altLang="zh-CN" sz="1200" dirty="0">
                <a:solidFill>
                  <a:schemeClr val="bg1"/>
                </a:solidFill>
                <a:latin typeface="微软雅黑" panose="020B0503020204020204" pitchFamily="34" charset="-122"/>
                <a:ea typeface="微软雅黑" panose="020B0503020204020204" pitchFamily="34" charset="-122"/>
              </a:rPr>
              <a:t>CONTENTS HERE</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9" name="AutoShape 46"/>
          <p:cNvSpPr>
            <a:spLocks noChangeArrowheads="1"/>
          </p:cNvSpPr>
          <p:nvPr/>
        </p:nvSpPr>
        <p:spPr bwMode="auto">
          <a:xfrm>
            <a:off x="2355422" y="2604395"/>
            <a:ext cx="685800" cy="565623"/>
          </a:xfrm>
          <a:prstGeom prst="upArrow">
            <a:avLst>
              <a:gd name="adj1" fmla="val 52833"/>
              <a:gd name="adj2" fmla="val 45940"/>
            </a:avLst>
          </a:prstGeom>
          <a:gradFill rotWithShape="1">
            <a:gsLst>
              <a:gs pos="0">
                <a:schemeClr val="tx1">
                  <a:lumMod val="50000"/>
                  <a:lumOff val="50000"/>
                </a:schemeClr>
              </a:gs>
              <a:gs pos="100000">
                <a:srgbClr val="FFFFFF">
                  <a:alpha val="0"/>
                </a:srgbClr>
              </a:gs>
            </a:gsLst>
            <a:lin ang="5400000" scaled="1"/>
          </a:gradFill>
          <a:ln w="9525" algn="ctr">
            <a:noFill/>
            <a:miter lim="800000"/>
            <a:headEnd/>
            <a:tailEnd/>
          </a:ln>
        </p:spPr>
        <p:txBody>
          <a:bodyPr wrap="none" lIns="68577" tIns="34289" rIns="68577" bIns="34289" anchor="ctr"/>
          <a:lstStyle/>
          <a:p>
            <a:pPr latinLnBrk="1">
              <a:defRPr/>
            </a:pPr>
            <a:endParaRPr kumimoji="1" lang="ko-KR" altLang="ko-KR">
              <a:latin typeface="微软雅黑" panose="020B0503020204020204" pitchFamily="34" charset="-122"/>
              <a:ea typeface="Gulim" pitchFamily="34" charset="-127"/>
            </a:endParaRPr>
          </a:p>
        </p:txBody>
      </p:sp>
      <p:sp>
        <p:nvSpPr>
          <p:cNvPr id="10" name="AutoShape 65"/>
          <p:cNvSpPr>
            <a:spLocks noChangeArrowheads="1"/>
          </p:cNvSpPr>
          <p:nvPr/>
        </p:nvSpPr>
        <p:spPr bwMode="auto">
          <a:xfrm rot="-2367420">
            <a:off x="1377998" y="2862860"/>
            <a:ext cx="685800" cy="565623"/>
          </a:xfrm>
          <a:prstGeom prst="upArrow">
            <a:avLst>
              <a:gd name="adj1" fmla="val 52833"/>
              <a:gd name="adj2" fmla="val 45940"/>
            </a:avLst>
          </a:prstGeom>
          <a:gradFill rotWithShape="1">
            <a:gsLst>
              <a:gs pos="0">
                <a:schemeClr val="tx1">
                  <a:lumMod val="50000"/>
                  <a:lumOff val="50000"/>
                </a:schemeClr>
              </a:gs>
              <a:gs pos="100000">
                <a:srgbClr val="FFFFFF">
                  <a:alpha val="0"/>
                </a:srgbClr>
              </a:gs>
            </a:gsLst>
            <a:lin ang="5400000" scaled="1"/>
          </a:gradFill>
          <a:ln w="9525" algn="ctr">
            <a:noFill/>
            <a:miter lim="800000"/>
            <a:headEnd/>
            <a:tailEnd/>
          </a:ln>
        </p:spPr>
        <p:txBody>
          <a:bodyPr wrap="none" lIns="68577" tIns="34289" rIns="68577" bIns="34289" anchor="ctr"/>
          <a:lstStyle/>
          <a:p>
            <a:pPr latinLnBrk="1">
              <a:defRPr/>
            </a:pPr>
            <a:endParaRPr kumimoji="1" lang="ko-KR" altLang="ko-KR">
              <a:latin typeface="微软雅黑" panose="020B0503020204020204" pitchFamily="34" charset="-122"/>
              <a:ea typeface="Gulim" pitchFamily="34" charset="-127"/>
            </a:endParaRPr>
          </a:p>
        </p:txBody>
      </p:sp>
      <p:sp>
        <p:nvSpPr>
          <p:cNvPr id="11" name="AutoShape 66"/>
          <p:cNvSpPr>
            <a:spLocks noChangeArrowheads="1"/>
          </p:cNvSpPr>
          <p:nvPr/>
        </p:nvSpPr>
        <p:spPr bwMode="auto">
          <a:xfrm rot="2480061">
            <a:off x="3290134" y="2861667"/>
            <a:ext cx="685800" cy="565624"/>
          </a:xfrm>
          <a:prstGeom prst="upArrow">
            <a:avLst>
              <a:gd name="adj1" fmla="val 52833"/>
              <a:gd name="adj2" fmla="val 45940"/>
            </a:avLst>
          </a:prstGeom>
          <a:gradFill rotWithShape="1">
            <a:gsLst>
              <a:gs pos="0">
                <a:schemeClr val="tx1">
                  <a:lumMod val="50000"/>
                  <a:lumOff val="50000"/>
                </a:schemeClr>
              </a:gs>
              <a:gs pos="100000">
                <a:srgbClr val="FFFFFF">
                  <a:alpha val="0"/>
                </a:srgbClr>
              </a:gs>
            </a:gsLst>
            <a:lin ang="5400000" scaled="1"/>
          </a:gradFill>
          <a:ln w="9525" algn="ctr">
            <a:noFill/>
            <a:miter lim="800000"/>
            <a:headEnd/>
            <a:tailEnd/>
          </a:ln>
        </p:spPr>
        <p:txBody>
          <a:bodyPr wrap="none" lIns="68577" tIns="34289" rIns="68577" bIns="34289" anchor="ctr"/>
          <a:lstStyle/>
          <a:p>
            <a:pPr latinLnBrk="1">
              <a:defRPr/>
            </a:pPr>
            <a:endParaRPr kumimoji="1" lang="ko-KR" altLang="ko-KR">
              <a:latin typeface="微软雅黑" panose="020B0503020204020204" pitchFamily="34" charset="-122"/>
              <a:ea typeface="Gulim" pitchFamily="34" charset="-127"/>
            </a:endParaRPr>
          </a:p>
        </p:txBody>
      </p:sp>
      <p:sp>
        <p:nvSpPr>
          <p:cNvPr id="12" name="文本框 11"/>
          <p:cNvSpPr txBox="1"/>
          <p:nvPr/>
        </p:nvSpPr>
        <p:spPr>
          <a:xfrm>
            <a:off x="706492" y="3636705"/>
            <a:ext cx="3995455" cy="609302"/>
          </a:xfrm>
          <a:prstGeom prst="rect">
            <a:avLst/>
          </a:prstGeom>
          <a:noFill/>
        </p:spPr>
        <p:txBody>
          <a:bodyPr wrap="square" lIns="68577" tIns="34289" rIns="68577" bIns="34289" rtlCol="0">
            <a:spAutoFit/>
          </a:bodyPr>
          <a:lstStyle/>
          <a:p>
            <a:pPr algn="ctr">
              <a:lnSpc>
                <a:spcPct val="130000"/>
              </a:lnSpc>
            </a:pPr>
            <a:r>
              <a:rPr lang="zh-CN" altLang="en-US" sz="900" dirty="0">
                <a:solidFill>
                  <a:schemeClr val="tx1">
                    <a:lumMod val="50000"/>
                    <a:lumOff val="50000"/>
                  </a:schemeClr>
                </a:solidFill>
                <a:latin typeface="微软雅黑" pitchFamily="34" charset="-122"/>
                <a:ea typeface="微软雅黑" pitchFamily="34" charset="-122"/>
              </a:rPr>
              <a:t>此处添加详细文本描述，建议与标题相关并符合整体语言风格。此处添加详细文本描述，建议与标题相关并符合整体语言风格。</a:t>
            </a:r>
            <a:endParaRPr lang="en-US" altLang="zh-CN" sz="900" dirty="0">
              <a:solidFill>
                <a:schemeClr val="tx1">
                  <a:lumMod val="50000"/>
                  <a:lumOff val="50000"/>
                </a:schemeClr>
              </a:solidFill>
              <a:latin typeface="微软雅黑" pitchFamily="34" charset="-122"/>
              <a:ea typeface="微软雅黑" pitchFamily="34" charset="-122"/>
            </a:endParaRPr>
          </a:p>
          <a:p>
            <a:pPr algn="ctr">
              <a:lnSpc>
                <a:spcPct val="130000"/>
              </a:lnSpc>
            </a:pPr>
            <a:endParaRPr lang="en-US" altLang="zh-CN" sz="900" dirty="0">
              <a:solidFill>
                <a:schemeClr val="tx1">
                  <a:lumMod val="50000"/>
                  <a:lumOff val="50000"/>
                </a:schemeClr>
              </a:solidFill>
              <a:latin typeface="微软雅黑" pitchFamily="34" charset="-122"/>
              <a:ea typeface="微软雅黑" pitchFamily="34" charset="-122"/>
            </a:endParaRPr>
          </a:p>
        </p:txBody>
      </p:sp>
      <p:cxnSp>
        <p:nvCxnSpPr>
          <p:cNvPr id="13" name="直接连接符 12"/>
          <p:cNvCxnSpPr/>
          <p:nvPr/>
        </p:nvCxnSpPr>
        <p:spPr>
          <a:xfrm>
            <a:off x="5168137" y="1789851"/>
            <a:ext cx="0" cy="229459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5523534" y="1993498"/>
            <a:ext cx="2985985" cy="1318604"/>
          </a:xfrm>
          <a:prstGeom prst="rect">
            <a:avLst/>
          </a:prstGeom>
          <a:noFill/>
        </p:spPr>
        <p:txBody>
          <a:bodyPr wrap="square" lIns="68577" tIns="34289" rIns="68577" bIns="34289" rtlCol="0">
            <a:spAutoFit/>
          </a:bodyPr>
          <a:lstStyle/>
          <a:p>
            <a:r>
              <a:rPr lang="zh-CN" altLang="en-US" sz="1100" dirty="0">
                <a:solidFill>
                  <a:schemeClr val="tx1">
                    <a:lumMod val="75000"/>
                    <a:lumOff val="25000"/>
                  </a:schemeClr>
                </a:solidFill>
                <a:latin typeface="微软雅黑" pitchFamily="34" charset="-122"/>
                <a:ea typeface="微软雅黑" pitchFamily="34" charset="-122"/>
              </a:rPr>
              <a:t>在此添加标题</a:t>
            </a:r>
          </a:p>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此处添加详细文本描述，建议与标题相关并符合整体语言风格。</a:t>
            </a:r>
            <a:endParaRPr lang="en-US" altLang="zh-CN" sz="900" dirty="0">
              <a:solidFill>
                <a:schemeClr val="tx1">
                  <a:lumMod val="50000"/>
                  <a:lumOff val="50000"/>
                </a:schemeClr>
              </a:solidFill>
              <a:latin typeface="微软雅黑" pitchFamily="34" charset="-122"/>
              <a:ea typeface="微软雅黑" pitchFamily="34" charset="-122"/>
            </a:endParaRPr>
          </a:p>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此处添加详细文本描述，建议与标题相关并符合整体语言风格。</a:t>
            </a:r>
            <a:endParaRPr lang="en-US" altLang="zh-CN" sz="900" dirty="0">
              <a:solidFill>
                <a:schemeClr val="tx1">
                  <a:lumMod val="50000"/>
                  <a:lumOff val="50000"/>
                </a:schemeClr>
              </a:solidFill>
              <a:latin typeface="微软雅黑" pitchFamily="34" charset="-122"/>
              <a:ea typeface="微软雅黑" pitchFamily="34" charset="-122"/>
            </a:endParaRPr>
          </a:p>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此处添加详细文本描述，建议与标题相关并符合整体语言风格。</a:t>
            </a:r>
            <a:endParaRPr lang="en-US" altLang="zh-CN" sz="90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129988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500"/>
                                        <p:tgtEl>
                                          <p:spTgt spid="10"/>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4"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00"/>
                                        <p:tgtEl>
                                          <p:spTgt spid="9"/>
                                        </p:tgtEl>
                                      </p:cBhvr>
                                    </p:animEffect>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22" presetClass="entr" presetSubtype="4"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down)">
                                      <p:cBhvr>
                                        <p:cTn id="33" dur="500"/>
                                        <p:tgtEl>
                                          <p:spTgt spid="11"/>
                                        </p:tgtEl>
                                      </p:cBhvr>
                                    </p:animEffect>
                                  </p:childTnLst>
                                </p:cTn>
                              </p:par>
                            </p:childTnLst>
                          </p:cTn>
                        </p:par>
                        <p:par>
                          <p:cTn id="34" fill="hold">
                            <p:stCondLst>
                              <p:cond delay="4500"/>
                            </p:stCondLst>
                            <p:childTnLst>
                              <p:par>
                                <p:cTn id="35" presetID="10" presetClass="entr" presetSubtype="0" fill="hold" grpId="0" nodeType="afterEffect">
                                  <p:stCondLst>
                                    <p:cond delay="0"/>
                                  </p:stCondLst>
                                  <p:iterate type="lt">
                                    <p:tmPct val="10000"/>
                                  </p:iterate>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7750"/>
                            </p:stCondLst>
                            <p:childTnLst>
                              <p:par>
                                <p:cTn id="39" presetID="16" presetClass="entr" presetSubtype="42"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barn(outHorizontal)">
                                      <p:cBhvr>
                                        <p:cTn id="41" dur="500"/>
                                        <p:tgtEl>
                                          <p:spTgt spid="13"/>
                                        </p:tgtEl>
                                      </p:cBhvr>
                                    </p:animEffect>
                                  </p:childTnLst>
                                </p:cTn>
                              </p:par>
                            </p:childTnLst>
                          </p:cTn>
                        </p:par>
                        <p:par>
                          <p:cTn id="42" fill="hold">
                            <p:stCondLst>
                              <p:cond delay="8250"/>
                            </p:stCondLst>
                            <p:childTnLst>
                              <p:par>
                                <p:cTn id="43" presetID="10" presetClass="entr" presetSubtype="0" fill="hold" grpId="0" nodeType="afterEffect">
                                  <p:stCondLst>
                                    <p:cond delay="0"/>
                                  </p:stCondLst>
                                  <p:iterate type="lt">
                                    <p:tmPct val="10000"/>
                                  </p:iterate>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01425" y="849591"/>
            <a:ext cx="3620318" cy="1877883"/>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21" tIns="32510" rIns="65021" bIns="32510" rtlCol="0" anchor="ctr"/>
          <a:lstStyle/>
          <a:p>
            <a:pPr algn="ctr"/>
            <a:endParaRPr lang="zh-CN" altLang="en-US"/>
          </a:p>
        </p:txBody>
      </p:sp>
      <p:sp>
        <p:nvSpPr>
          <p:cNvPr id="16" name="矩形 15"/>
          <p:cNvSpPr/>
          <p:nvPr/>
        </p:nvSpPr>
        <p:spPr>
          <a:xfrm>
            <a:off x="701425" y="2723410"/>
            <a:ext cx="1717317" cy="1877883"/>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21" tIns="32510" rIns="65021" bIns="32510" rtlCol="0" anchor="ctr"/>
          <a:lstStyle/>
          <a:p>
            <a:pPr algn="ctr"/>
            <a:endParaRPr lang="zh-CN" altLang="en-US"/>
          </a:p>
        </p:txBody>
      </p:sp>
      <p:sp>
        <p:nvSpPr>
          <p:cNvPr id="11" name="矩形 10"/>
          <p:cNvSpPr/>
          <p:nvPr/>
        </p:nvSpPr>
        <p:spPr bwMode="auto">
          <a:xfrm>
            <a:off x="2418741" y="2727474"/>
            <a:ext cx="6182930" cy="1877883"/>
          </a:xfrm>
          <a:prstGeom prst="rect">
            <a:avLst/>
          </a:prstGeom>
          <a:solidFill>
            <a:schemeClr val="accent1"/>
          </a:solidFill>
        </p:spPr>
        <p:txBody>
          <a:bodyPr wrap="square" lIns="134986" tIns="35097" rIns="26997" bIns="32510" rtlCol="0" anchor="ctr" anchorCtr="0">
            <a:noAutofit/>
          </a:bodyPr>
          <a:lstStyle/>
          <a:p>
            <a:pPr>
              <a:lnSpc>
                <a:spcPct val="150000"/>
              </a:lnSpc>
              <a:spcBef>
                <a:spcPts val="450"/>
              </a:spcBef>
              <a:buClr>
                <a:schemeClr val="bg1"/>
              </a:buClr>
              <a:buSzPct val="80000"/>
            </a:pPr>
            <a:endParaRPr lang="zh-CN" altLang="en-US" sz="1000" dirty="0">
              <a:solidFill>
                <a:srgbClr val="FFFFFF"/>
              </a:solidFill>
              <a:latin typeface="冬青黑体简体中文 W3" panose="020B0300000000000000" pitchFamily="34" charset="-122"/>
              <a:ea typeface="冬青黑体简体中文 W3" panose="020B0300000000000000" pitchFamily="34" charset="-122"/>
            </a:endParaRPr>
          </a:p>
        </p:txBody>
      </p:sp>
      <p:cxnSp>
        <p:nvCxnSpPr>
          <p:cNvPr id="18" name="直接连接符 17"/>
          <p:cNvCxnSpPr/>
          <p:nvPr/>
        </p:nvCxnSpPr>
        <p:spPr>
          <a:xfrm>
            <a:off x="2728595" y="3194261"/>
            <a:ext cx="3686810" cy="0"/>
          </a:xfrm>
          <a:prstGeom prst="line">
            <a:avLst/>
          </a:prstGeom>
          <a:ln w="9525">
            <a:solidFill>
              <a:srgbClr val="FFFFFF"/>
            </a:solidFill>
          </a:ln>
        </p:spPr>
        <p:style>
          <a:lnRef idx="1">
            <a:schemeClr val="accent1"/>
          </a:lnRef>
          <a:fillRef idx="0">
            <a:schemeClr val="accent1"/>
          </a:fillRef>
          <a:effectRef idx="0">
            <a:schemeClr val="accent1"/>
          </a:effectRef>
          <a:fontRef idx="minor">
            <a:schemeClr val="tx1"/>
          </a:fontRef>
        </p:style>
      </p:cxnSp>
      <p:sp>
        <p:nvSpPr>
          <p:cNvPr id="22" name="Content Placeholder 2"/>
          <p:cNvSpPr txBox="1">
            <a:spLocks/>
          </p:cNvSpPr>
          <p:nvPr/>
        </p:nvSpPr>
        <p:spPr>
          <a:xfrm>
            <a:off x="4456563" y="995510"/>
            <a:ext cx="1321401" cy="254444"/>
          </a:xfrm>
          <a:prstGeom prst="rect">
            <a:avLst/>
          </a:prstGeom>
        </p:spPr>
        <p:txBody>
          <a:bodyPr vert="horz" lIns="68573" tIns="34287" rIns="68573" bIns="34287"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文字内容</a:t>
            </a:r>
            <a:endParaRPr lang="en-US" sz="14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6" name="Content Placeholder 2"/>
          <p:cNvSpPr txBox="1">
            <a:spLocks/>
          </p:cNvSpPr>
          <p:nvPr/>
        </p:nvSpPr>
        <p:spPr>
          <a:xfrm>
            <a:off x="4456562" y="1272572"/>
            <a:ext cx="3853453" cy="1054539"/>
          </a:xfrm>
          <a:prstGeom prst="rect">
            <a:avLst/>
          </a:prstGeom>
        </p:spPr>
        <p:txBody>
          <a:bodyPr vert="horz" lIns="68573" tIns="34287" rIns="68573" bIns="34287"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a:t>
            </a:r>
            <a:endParaRPr lang="en-US" altLang="zh-CN" sz="6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7" name="Content Placeholder 2"/>
          <p:cNvSpPr txBox="1">
            <a:spLocks/>
          </p:cNvSpPr>
          <p:nvPr/>
        </p:nvSpPr>
        <p:spPr>
          <a:xfrm>
            <a:off x="2647479" y="2946601"/>
            <a:ext cx="1321401" cy="254444"/>
          </a:xfrm>
          <a:prstGeom prst="rect">
            <a:avLst/>
          </a:prstGeom>
        </p:spPr>
        <p:txBody>
          <a:bodyPr vert="horz" lIns="68573" tIns="34287" rIns="68573" bIns="34287"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文字内容</a:t>
            </a:r>
            <a:endParaRPr 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8" name="Content Placeholder 2"/>
          <p:cNvSpPr txBox="1">
            <a:spLocks/>
          </p:cNvSpPr>
          <p:nvPr/>
        </p:nvSpPr>
        <p:spPr>
          <a:xfrm>
            <a:off x="2647479" y="3223662"/>
            <a:ext cx="3853453" cy="1054539"/>
          </a:xfrm>
          <a:prstGeom prst="rect">
            <a:avLst/>
          </a:prstGeom>
        </p:spPr>
        <p:txBody>
          <a:bodyPr vert="horz" lIns="68573" tIns="34287" rIns="68573" bIns="34287"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1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a:t>
            </a:r>
            <a:endParaRPr lang="en-US" altLang="zh-CN" sz="6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2174012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1000"/>
                                        <p:tgtEl>
                                          <p:spTgt spid="16"/>
                                        </p:tgtEl>
                                      </p:cBhvr>
                                    </p:animEffect>
                                  </p:childTnLst>
                                </p:cTn>
                              </p:par>
                              <p:par>
                                <p:cTn id="11" presetID="22" presetClass="entr" presetSubtype="8" fill="hold" grpId="0" nodeType="withEffect">
                                  <p:stCondLst>
                                    <p:cond delay="75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1000"/>
                                        <p:tgtEl>
                                          <p:spTgt spid="11"/>
                                        </p:tgtEl>
                                      </p:cBhvr>
                                    </p:animEffect>
                                  </p:childTnLst>
                                </p:cTn>
                              </p:par>
                            </p:childTnLst>
                          </p:cTn>
                        </p:par>
                        <p:par>
                          <p:cTn id="14" fill="hold">
                            <p:stCondLst>
                              <p:cond delay="1750"/>
                            </p:stCondLst>
                            <p:childTnLst>
                              <p:par>
                                <p:cTn id="15" presetID="22" presetClass="entr" presetSubtype="8"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750"/>
                                        <p:tgtEl>
                                          <p:spTgt spid="22"/>
                                        </p:tgtEl>
                                      </p:cBhvr>
                                    </p:animEffect>
                                  </p:childTnLst>
                                </p:cTn>
                              </p:par>
                            </p:childTnLst>
                          </p:cTn>
                        </p:par>
                        <p:par>
                          <p:cTn id="18" fill="hold">
                            <p:stCondLst>
                              <p:cond delay="2500"/>
                            </p:stCondLst>
                            <p:childTnLst>
                              <p:par>
                                <p:cTn id="19" presetID="22" presetClass="entr" presetSubtype="8"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left)">
                                      <p:cBhvr>
                                        <p:cTn id="21" dur="750"/>
                                        <p:tgtEl>
                                          <p:spTgt spid="26"/>
                                        </p:tgtEl>
                                      </p:cBhvr>
                                    </p:animEffect>
                                  </p:childTnLst>
                                </p:cTn>
                              </p:par>
                            </p:childTnLst>
                          </p:cTn>
                        </p:par>
                        <p:par>
                          <p:cTn id="22" fill="hold">
                            <p:stCondLst>
                              <p:cond delay="3250"/>
                            </p:stCondLst>
                            <p:childTnLst>
                              <p:par>
                                <p:cTn id="23" presetID="22" presetClass="entr" presetSubtype="8"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750"/>
                                        <p:tgtEl>
                                          <p:spTgt spid="27"/>
                                        </p:tgtEl>
                                      </p:cBhvr>
                                    </p:animEffect>
                                  </p:childTnLst>
                                </p:cTn>
                              </p:par>
                            </p:childTnLst>
                          </p:cTn>
                        </p:par>
                        <p:par>
                          <p:cTn id="26" fill="hold">
                            <p:stCondLst>
                              <p:cond delay="4000"/>
                            </p:stCondLst>
                            <p:childTnLst>
                              <p:par>
                                <p:cTn id="27" presetID="22" presetClass="entr" presetSubtype="8"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4500"/>
                            </p:stCondLst>
                            <p:childTnLst>
                              <p:par>
                                <p:cTn id="31" presetID="22" presetClass="entr" presetSubtype="8"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animBg="1"/>
      <p:bldP spid="11" grpId="0" animBg="1"/>
      <p:bldP spid="22" grpId="0"/>
      <p:bldP spid="26" grpId="0"/>
      <p:bldP spid="27" grpId="0"/>
      <p:bldP spid="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305331" y="3782480"/>
            <a:ext cx="6326494" cy="461603"/>
          </a:xfrm>
          <a:prstGeom prst="rect">
            <a:avLst/>
          </a:prstGeom>
        </p:spPr>
        <p:txBody>
          <a:bodyPr wrap="square" lIns="91442" tIns="45721" rIns="91442" bIns="45721">
            <a:spAutoFit/>
          </a:bodyPr>
          <a:lstStyle/>
          <a:p>
            <a:pPr algn="ctr">
              <a:lnSpc>
                <a:spcPct val="120000"/>
              </a:lnSpc>
              <a:spcBef>
                <a:spcPct val="20000"/>
              </a:spcBef>
            </a:pPr>
            <a:r>
              <a:rPr lang="zh-CN" altLang="en-US" sz="1000" dirty="0">
                <a:solidFill>
                  <a:schemeClr val="tx1">
                    <a:lumMod val="65000"/>
                    <a:lumOff val="35000"/>
                  </a:schemeClr>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00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2" name="组合 4"/>
          <p:cNvGrpSpPr/>
          <p:nvPr/>
        </p:nvGrpSpPr>
        <p:grpSpPr>
          <a:xfrm>
            <a:off x="718328" y="1231258"/>
            <a:ext cx="2265771" cy="2119115"/>
            <a:chOff x="957770" y="1467711"/>
            <a:chExt cx="3021028" cy="2825105"/>
          </a:xfrm>
        </p:grpSpPr>
        <p:grpSp>
          <p:nvGrpSpPr>
            <p:cNvPr id="5" name="组合 5"/>
            <p:cNvGrpSpPr/>
            <p:nvPr/>
          </p:nvGrpSpPr>
          <p:grpSpPr>
            <a:xfrm>
              <a:off x="957770" y="1467711"/>
              <a:ext cx="3021028" cy="2825105"/>
              <a:chOff x="1570902" y="3815673"/>
              <a:chExt cx="2534920" cy="2370523"/>
            </a:xfrm>
          </p:grpSpPr>
          <p:sp>
            <p:nvSpPr>
              <p:cNvPr id="10" name="矩形 9"/>
              <p:cNvSpPr/>
              <p:nvPr/>
            </p:nvSpPr>
            <p:spPr>
              <a:xfrm>
                <a:off x="1570902" y="4544008"/>
                <a:ext cx="2534920" cy="164218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solidFill>
                    <a:schemeClr val="tx2"/>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2305774" y="3815673"/>
                <a:ext cx="1065176" cy="106517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solidFill>
                    <a:schemeClr val="tx2"/>
                  </a:solidFill>
                  <a:latin typeface="微软雅黑" panose="020B0503020204020204" pitchFamily="34" charset="-122"/>
                  <a:ea typeface="微软雅黑" panose="020B0503020204020204" pitchFamily="34" charset="-122"/>
                </a:endParaRPr>
              </a:p>
            </p:txBody>
          </p:sp>
        </p:grpSp>
        <p:sp>
          <p:nvSpPr>
            <p:cNvPr id="7" name="文本框 6"/>
            <p:cNvSpPr txBox="1"/>
            <p:nvPr/>
          </p:nvSpPr>
          <p:spPr>
            <a:xfrm>
              <a:off x="1332819" y="2853591"/>
              <a:ext cx="2270928" cy="369332"/>
            </a:xfrm>
            <a:prstGeom prst="rect">
              <a:avLst/>
            </a:prstGeom>
            <a:noFill/>
          </p:spPr>
          <p:txBody>
            <a:bodyPr wrap="square" rtlCol="0">
              <a:spAutoFit/>
            </a:bodyPr>
            <a:lstStyle/>
            <a:p>
              <a:pPr algn="ct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8" name="文本框 7"/>
            <p:cNvSpPr txBox="1"/>
            <p:nvPr/>
          </p:nvSpPr>
          <p:spPr>
            <a:xfrm>
              <a:off x="1362211" y="3386854"/>
              <a:ext cx="2241535" cy="738436"/>
            </a:xfrm>
            <a:prstGeom prst="rect">
              <a:avLst/>
            </a:prstGeom>
            <a:noFill/>
          </p:spPr>
          <p:txBody>
            <a:bodyPr wrap="square" rtlCol="0">
              <a:spAutoFit/>
            </a:bodyPr>
            <a:lstStyle/>
            <a:p>
              <a:pPr algn="ctr" defTabSz="912613">
                <a:spcBef>
                  <a:spcPct val="20000"/>
                </a:spcBef>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Freeform 394"/>
            <p:cNvSpPr>
              <a:spLocks noEditPoints="1"/>
            </p:cNvSpPr>
            <p:nvPr/>
          </p:nvSpPr>
          <p:spPr bwMode="auto">
            <a:xfrm>
              <a:off x="2217458" y="1884941"/>
              <a:ext cx="501650" cy="434975"/>
            </a:xfrm>
            <a:custGeom>
              <a:avLst/>
              <a:gdLst>
                <a:gd name="T0" fmla="*/ 39 w 183"/>
                <a:gd name="T1" fmla="*/ 1 h 159"/>
                <a:gd name="T2" fmla="*/ 57 w 183"/>
                <a:gd name="T3" fmla="*/ 16 h 159"/>
                <a:gd name="T4" fmla="*/ 22 w 183"/>
                <a:gd name="T5" fmla="*/ 16 h 159"/>
                <a:gd name="T6" fmla="*/ 39 w 183"/>
                <a:gd name="T7" fmla="*/ 1 h 159"/>
                <a:gd name="T8" fmla="*/ 106 w 183"/>
                <a:gd name="T9" fmla="*/ 32 h 159"/>
                <a:gd name="T10" fmla="*/ 147 w 183"/>
                <a:gd name="T11" fmla="*/ 49 h 159"/>
                <a:gd name="T12" fmla="*/ 163 w 183"/>
                <a:gd name="T13" fmla="*/ 90 h 159"/>
                <a:gd name="T14" fmla="*/ 147 w 183"/>
                <a:gd name="T15" fmla="*/ 130 h 159"/>
                <a:gd name="T16" fmla="*/ 106 w 183"/>
                <a:gd name="T17" fmla="*/ 147 h 159"/>
                <a:gd name="T18" fmla="*/ 66 w 183"/>
                <a:gd name="T19" fmla="*/ 130 h 159"/>
                <a:gd name="T20" fmla="*/ 49 w 183"/>
                <a:gd name="T21" fmla="*/ 90 h 159"/>
                <a:gd name="T22" fmla="*/ 66 w 183"/>
                <a:gd name="T23" fmla="*/ 49 h 159"/>
                <a:gd name="T24" fmla="*/ 106 w 183"/>
                <a:gd name="T25" fmla="*/ 32 h 159"/>
                <a:gd name="T26" fmla="*/ 99 w 183"/>
                <a:gd name="T27" fmla="*/ 62 h 159"/>
                <a:gd name="T28" fmla="*/ 76 w 183"/>
                <a:gd name="T29" fmla="*/ 71 h 159"/>
                <a:gd name="T30" fmla="*/ 79 w 183"/>
                <a:gd name="T31" fmla="*/ 96 h 159"/>
                <a:gd name="T32" fmla="*/ 95 w 183"/>
                <a:gd name="T33" fmla="*/ 82 h 159"/>
                <a:gd name="T34" fmla="*/ 99 w 183"/>
                <a:gd name="T35" fmla="*/ 62 h 159"/>
                <a:gd name="T36" fmla="*/ 134 w 183"/>
                <a:gd name="T37" fmla="*/ 62 h 159"/>
                <a:gd name="T38" fmla="*/ 106 w 183"/>
                <a:gd name="T39" fmla="*/ 50 h 159"/>
                <a:gd name="T40" fmla="*/ 79 w 183"/>
                <a:gd name="T41" fmla="*/ 62 h 159"/>
                <a:gd name="T42" fmla="*/ 67 w 183"/>
                <a:gd name="T43" fmla="*/ 90 h 159"/>
                <a:gd name="T44" fmla="*/ 79 w 183"/>
                <a:gd name="T45" fmla="*/ 117 h 159"/>
                <a:gd name="T46" fmla="*/ 106 w 183"/>
                <a:gd name="T47" fmla="*/ 129 h 159"/>
                <a:gd name="T48" fmla="*/ 134 w 183"/>
                <a:gd name="T49" fmla="*/ 117 h 159"/>
                <a:gd name="T50" fmla="*/ 145 w 183"/>
                <a:gd name="T51" fmla="*/ 90 h 159"/>
                <a:gd name="T52" fmla="*/ 134 w 183"/>
                <a:gd name="T53" fmla="*/ 62 h 159"/>
                <a:gd name="T54" fmla="*/ 77 w 183"/>
                <a:gd name="T55" fmla="*/ 0 h 159"/>
                <a:gd name="T56" fmla="*/ 64 w 183"/>
                <a:gd name="T57" fmla="*/ 24 h 159"/>
                <a:gd name="T58" fmla="*/ 21 w 183"/>
                <a:gd name="T59" fmla="*/ 24 h 159"/>
                <a:gd name="T60" fmla="*/ 0 w 183"/>
                <a:gd name="T61" fmla="*/ 45 h 159"/>
                <a:gd name="T62" fmla="*/ 0 w 183"/>
                <a:gd name="T63" fmla="*/ 137 h 159"/>
                <a:gd name="T64" fmla="*/ 21 w 183"/>
                <a:gd name="T65" fmla="*/ 159 h 159"/>
                <a:gd name="T66" fmla="*/ 161 w 183"/>
                <a:gd name="T67" fmla="*/ 159 h 159"/>
                <a:gd name="T68" fmla="*/ 183 w 183"/>
                <a:gd name="T69" fmla="*/ 137 h 159"/>
                <a:gd name="T70" fmla="*/ 183 w 183"/>
                <a:gd name="T71" fmla="*/ 45 h 159"/>
                <a:gd name="T72" fmla="*/ 161 w 183"/>
                <a:gd name="T73" fmla="*/ 24 h 159"/>
                <a:gd name="T74" fmla="*/ 154 w 183"/>
                <a:gd name="T75" fmla="*/ 24 h 159"/>
                <a:gd name="T76" fmla="*/ 140 w 183"/>
                <a:gd name="T77" fmla="*/ 0 h 159"/>
                <a:gd name="T78" fmla="*/ 77 w 183"/>
                <a:gd name="T7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3" h="159">
                  <a:moveTo>
                    <a:pt x="39" y="1"/>
                  </a:moveTo>
                  <a:cubicBezTo>
                    <a:pt x="48" y="1"/>
                    <a:pt x="55" y="8"/>
                    <a:pt x="57" y="16"/>
                  </a:cubicBezTo>
                  <a:cubicBezTo>
                    <a:pt x="22" y="16"/>
                    <a:pt x="22" y="16"/>
                    <a:pt x="22" y="16"/>
                  </a:cubicBezTo>
                  <a:cubicBezTo>
                    <a:pt x="23" y="8"/>
                    <a:pt x="30" y="1"/>
                    <a:pt x="39" y="1"/>
                  </a:cubicBezTo>
                  <a:close/>
                  <a:moveTo>
                    <a:pt x="106" y="32"/>
                  </a:moveTo>
                  <a:cubicBezTo>
                    <a:pt x="122" y="32"/>
                    <a:pt x="136" y="39"/>
                    <a:pt x="147" y="49"/>
                  </a:cubicBezTo>
                  <a:cubicBezTo>
                    <a:pt x="157" y="59"/>
                    <a:pt x="163" y="74"/>
                    <a:pt x="163" y="90"/>
                  </a:cubicBezTo>
                  <a:cubicBezTo>
                    <a:pt x="163" y="105"/>
                    <a:pt x="157" y="120"/>
                    <a:pt x="147" y="130"/>
                  </a:cubicBezTo>
                  <a:cubicBezTo>
                    <a:pt x="136" y="140"/>
                    <a:pt x="122" y="147"/>
                    <a:pt x="106" y="147"/>
                  </a:cubicBezTo>
                  <a:cubicBezTo>
                    <a:pt x="90" y="147"/>
                    <a:pt x="76" y="140"/>
                    <a:pt x="66" y="130"/>
                  </a:cubicBezTo>
                  <a:cubicBezTo>
                    <a:pt x="55" y="120"/>
                    <a:pt x="49" y="105"/>
                    <a:pt x="49" y="90"/>
                  </a:cubicBezTo>
                  <a:cubicBezTo>
                    <a:pt x="49" y="74"/>
                    <a:pt x="55" y="59"/>
                    <a:pt x="66" y="49"/>
                  </a:cubicBezTo>
                  <a:cubicBezTo>
                    <a:pt x="76" y="39"/>
                    <a:pt x="90" y="32"/>
                    <a:pt x="106" y="32"/>
                  </a:cubicBezTo>
                  <a:close/>
                  <a:moveTo>
                    <a:pt x="99" y="62"/>
                  </a:moveTo>
                  <a:cubicBezTo>
                    <a:pt x="92" y="57"/>
                    <a:pt x="81" y="62"/>
                    <a:pt x="76" y="71"/>
                  </a:cubicBezTo>
                  <a:cubicBezTo>
                    <a:pt x="70" y="81"/>
                    <a:pt x="72" y="92"/>
                    <a:pt x="79" y="96"/>
                  </a:cubicBezTo>
                  <a:cubicBezTo>
                    <a:pt x="86" y="100"/>
                    <a:pt x="90" y="92"/>
                    <a:pt x="95" y="82"/>
                  </a:cubicBezTo>
                  <a:cubicBezTo>
                    <a:pt x="101" y="73"/>
                    <a:pt x="106" y="66"/>
                    <a:pt x="99" y="62"/>
                  </a:cubicBezTo>
                  <a:close/>
                  <a:moveTo>
                    <a:pt x="134" y="62"/>
                  </a:moveTo>
                  <a:cubicBezTo>
                    <a:pt x="127" y="55"/>
                    <a:pt x="117" y="50"/>
                    <a:pt x="106" y="50"/>
                  </a:cubicBezTo>
                  <a:cubicBezTo>
                    <a:pt x="95" y="50"/>
                    <a:pt x="86" y="55"/>
                    <a:pt x="79" y="62"/>
                  </a:cubicBezTo>
                  <a:cubicBezTo>
                    <a:pt x="72" y="69"/>
                    <a:pt x="67" y="79"/>
                    <a:pt x="67" y="90"/>
                  </a:cubicBezTo>
                  <a:cubicBezTo>
                    <a:pt x="67" y="100"/>
                    <a:pt x="72" y="110"/>
                    <a:pt x="79" y="117"/>
                  </a:cubicBezTo>
                  <a:cubicBezTo>
                    <a:pt x="86" y="124"/>
                    <a:pt x="95" y="129"/>
                    <a:pt x="106" y="129"/>
                  </a:cubicBezTo>
                  <a:cubicBezTo>
                    <a:pt x="117" y="129"/>
                    <a:pt x="127" y="124"/>
                    <a:pt x="134" y="117"/>
                  </a:cubicBezTo>
                  <a:cubicBezTo>
                    <a:pt x="141" y="110"/>
                    <a:pt x="145" y="100"/>
                    <a:pt x="145" y="90"/>
                  </a:cubicBezTo>
                  <a:cubicBezTo>
                    <a:pt x="145" y="79"/>
                    <a:pt x="141" y="69"/>
                    <a:pt x="134" y="62"/>
                  </a:cubicBezTo>
                  <a:close/>
                  <a:moveTo>
                    <a:pt x="77" y="0"/>
                  </a:moveTo>
                  <a:cubicBezTo>
                    <a:pt x="64" y="24"/>
                    <a:pt x="64" y="24"/>
                    <a:pt x="64" y="24"/>
                  </a:cubicBezTo>
                  <a:cubicBezTo>
                    <a:pt x="21" y="24"/>
                    <a:pt x="21" y="24"/>
                    <a:pt x="21" y="24"/>
                  </a:cubicBezTo>
                  <a:cubicBezTo>
                    <a:pt x="9" y="24"/>
                    <a:pt x="0" y="34"/>
                    <a:pt x="0" y="45"/>
                  </a:cubicBezTo>
                  <a:cubicBezTo>
                    <a:pt x="0" y="137"/>
                    <a:pt x="0" y="137"/>
                    <a:pt x="0" y="137"/>
                  </a:cubicBezTo>
                  <a:cubicBezTo>
                    <a:pt x="0" y="149"/>
                    <a:pt x="9" y="159"/>
                    <a:pt x="21" y="159"/>
                  </a:cubicBezTo>
                  <a:cubicBezTo>
                    <a:pt x="161" y="159"/>
                    <a:pt x="161" y="159"/>
                    <a:pt x="161" y="159"/>
                  </a:cubicBezTo>
                  <a:cubicBezTo>
                    <a:pt x="173" y="159"/>
                    <a:pt x="183" y="149"/>
                    <a:pt x="183" y="137"/>
                  </a:cubicBezTo>
                  <a:cubicBezTo>
                    <a:pt x="183" y="45"/>
                    <a:pt x="183" y="45"/>
                    <a:pt x="183" y="45"/>
                  </a:cubicBezTo>
                  <a:cubicBezTo>
                    <a:pt x="183" y="34"/>
                    <a:pt x="173" y="24"/>
                    <a:pt x="161" y="24"/>
                  </a:cubicBezTo>
                  <a:cubicBezTo>
                    <a:pt x="154" y="24"/>
                    <a:pt x="154" y="24"/>
                    <a:pt x="154" y="24"/>
                  </a:cubicBezTo>
                  <a:cubicBezTo>
                    <a:pt x="140" y="0"/>
                    <a:pt x="140" y="0"/>
                    <a:pt x="140" y="0"/>
                  </a:cubicBezTo>
                  <a:lnTo>
                    <a:pt x="77" y="0"/>
                  </a:lnTo>
                  <a:close/>
                </a:path>
              </a:pathLst>
            </a:custGeom>
            <a:solidFill>
              <a:schemeClr val="bg1"/>
            </a:solidFill>
            <a:ln>
              <a:noFill/>
            </a:ln>
            <a:extLst/>
          </p:spPr>
          <p:txBody>
            <a:bodyPr lIns="60212" tIns="30106" rIns="60212" bIns="30106"/>
            <a:lstStyle/>
            <a:p>
              <a:pPr>
                <a:defRPr/>
              </a:pPr>
              <a:endParaRPr lang="zh-CN" altLang="en-US" sz="1200" dirty="0">
                <a:solidFill>
                  <a:schemeClr val="tx2"/>
                </a:solidFill>
                <a:latin typeface="微软雅黑" panose="020B0503020204020204" pitchFamily="34" charset="-122"/>
                <a:ea typeface="微软雅黑" panose="020B0503020204020204" pitchFamily="34" charset="-122"/>
              </a:endParaRPr>
            </a:p>
          </p:txBody>
        </p:sp>
      </p:grpSp>
      <p:grpSp>
        <p:nvGrpSpPr>
          <p:cNvPr id="6" name="组合 11"/>
          <p:cNvGrpSpPr/>
          <p:nvPr/>
        </p:nvGrpSpPr>
        <p:grpSpPr>
          <a:xfrm>
            <a:off x="3417857" y="1231258"/>
            <a:ext cx="2265771" cy="2119115"/>
            <a:chOff x="4557142" y="1467711"/>
            <a:chExt cx="3021028" cy="2825105"/>
          </a:xfrm>
        </p:grpSpPr>
        <p:grpSp>
          <p:nvGrpSpPr>
            <p:cNvPr id="12" name="组合 12"/>
            <p:cNvGrpSpPr/>
            <p:nvPr/>
          </p:nvGrpSpPr>
          <p:grpSpPr>
            <a:xfrm>
              <a:off x="4557142" y="1467711"/>
              <a:ext cx="3021028" cy="2825105"/>
              <a:chOff x="1570902" y="3815673"/>
              <a:chExt cx="2534920" cy="2370523"/>
            </a:xfrm>
          </p:grpSpPr>
          <p:sp>
            <p:nvSpPr>
              <p:cNvPr id="17" name="矩形 16"/>
              <p:cNvSpPr/>
              <p:nvPr/>
            </p:nvSpPr>
            <p:spPr>
              <a:xfrm>
                <a:off x="1570902" y="4544008"/>
                <a:ext cx="2534920" cy="1642188"/>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solidFill>
                    <a:schemeClr val="tx2"/>
                  </a:solidFill>
                  <a:latin typeface="微软雅黑" panose="020B0503020204020204" pitchFamily="34" charset="-122"/>
                  <a:ea typeface="微软雅黑" panose="020B0503020204020204" pitchFamily="34" charset="-122"/>
                </a:endParaRPr>
              </a:p>
            </p:txBody>
          </p:sp>
          <p:sp>
            <p:nvSpPr>
              <p:cNvPr id="18" name="圆角矩形 17"/>
              <p:cNvSpPr/>
              <p:nvPr/>
            </p:nvSpPr>
            <p:spPr>
              <a:xfrm>
                <a:off x="2305774" y="3815673"/>
                <a:ext cx="1065176" cy="106517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solidFill>
                    <a:schemeClr val="tx2"/>
                  </a:solidFill>
                  <a:latin typeface="微软雅黑" panose="020B0503020204020204" pitchFamily="34" charset="-122"/>
                  <a:ea typeface="微软雅黑" panose="020B0503020204020204" pitchFamily="34" charset="-122"/>
                </a:endParaRPr>
              </a:p>
            </p:txBody>
          </p:sp>
        </p:grpSp>
        <p:sp>
          <p:nvSpPr>
            <p:cNvPr id="14" name="文本框 13"/>
            <p:cNvSpPr txBox="1"/>
            <p:nvPr/>
          </p:nvSpPr>
          <p:spPr>
            <a:xfrm>
              <a:off x="4932191" y="2853591"/>
              <a:ext cx="2270928" cy="369332"/>
            </a:xfrm>
            <a:prstGeom prst="rect">
              <a:avLst/>
            </a:prstGeom>
            <a:noFill/>
          </p:spPr>
          <p:txBody>
            <a:bodyPr wrap="square" rtlCol="0">
              <a:spAutoFit/>
            </a:bodyPr>
            <a:lstStyle/>
            <a:p>
              <a:pPr algn="ct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15" name="文本框 14"/>
            <p:cNvSpPr txBox="1"/>
            <p:nvPr/>
          </p:nvSpPr>
          <p:spPr>
            <a:xfrm>
              <a:off x="4996432" y="3417632"/>
              <a:ext cx="2241535" cy="738436"/>
            </a:xfrm>
            <a:prstGeom prst="rect">
              <a:avLst/>
            </a:prstGeom>
            <a:noFill/>
          </p:spPr>
          <p:txBody>
            <a:bodyPr wrap="square" rtlCol="0">
              <a:spAutoFit/>
            </a:bodyPr>
            <a:lstStyle/>
            <a:p>
              <a:pPr algn="ctr" defTabSz="912613">
                <a:spcBef>
                  <a:spcPct val="20000"/>
                </a:spcBef>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5871599" y="1884941"/>
              <a:ext cx="392112" cy="466725"/>
            </a:xfrm>
            <a:custGeom>
              <a:avLst/>
              <a:gdLst>
                <a:gd name="T0" fmla="*/ 323 w 671"/>
                <a:gd name="T1" fmla="*/ 326 h 798"/>
                <a:gd name="T2" fmla="*/ 323 w 671"/>
                <a:gd name="T3" fmla="*/ 798 h 798"/>
                <a:gd name="T4" fmla="*/ 671 w 671"/>
                <a:gd name="T5" fmla="*/ 675 h 798"/>
                <a:gd name="T6" fmla="*/ 671 w 671"/>
                <a:gd name="T7" fmla="*/ 203 h 798"/>
                <a:gd name="T8" fmla="*/ 323 w 671"/>
                <a:gd name="T9" fmla="*/ 326 h 798"/>
                <a:gd name="T10" fmla="*/ 292 w 671"/>
                <a:gd name="T11" fmla="*/ 356 h 798"/>
                <a:gd name="T12" fmla="*/ 292 w 671"/>
                <a:gd name="T13" fmla="*/ 422 h 798"/>
                <a:gd name="T14" fmla="*/ 228 w 671"/>
                <a:gd name="T15" fmla="*/ 391 h 798"/>
                <a:gd name="T16" fmla="*/ 228 w 671"/>
                <a:gd name="T17" fmla="*/ 320 h 798"/>
                <a:gd name="T18" fmla="*/ 292 w 671"/>
                <a:gd name="T19" fmla="*/ 356 h 798"/>
                <a:gd name="T20" fmla="*/ 577 w 671"/>
                <a:gd name="T21" fmla="*/ 152 h 798"/>
                <a:gd name="T22" fmla="*/ 559 w 671"/>
                <a:gd name="T23" fmla="*/ 143 h 798"/>
                <a:gd name="T24" fmla="*/ 224 w 671"/>
                <a:gd name="T25" fmla="*/ 260 h 798"/>
                <a:gd name="T26" fmla="*/ 214 w 671"/>
                <a:gd name="T27" fmla="*/ 269 h 798"/>
                <a:gd name="T28" fmla="*/ 214 w 671"/>
                <a:gd name="T29" fmla="*/ 748 h 798"/>
                <a:gd name="T30" fmla="*/ 305 w 671"/>
                <a:gd name="T31" fmla="*/ 797 h 798"/>
                <a:gd name="T32" fmla="*/ 305 w 671"/>
                <a:gd name="T33" fmla="*/ 326 h 798"/>
                <a:gd name="T34" fmla="*/ 231 w 671"/>
                <a:gd name="T35" fmla="*/ 287 h 798"/>
                <a:gd name="T36" fmla="*/ 232 w 671"/>
                <a:gd name="T37" fmla="*/ 286 h 798"/>
                <a:gd name="T38" fmla="*/ 568 w 671"/>
                <a:gd name="T39" fmla="*/ 170 h 798"/>
                <a:gd name="T40" fmla="*/ 577 w 671"/>
                <a:gd name="T41" fmla="*/ 152 h 798"/>
                <a:gd name="T42" fmla="*/ 78 w 671"/>
                <a:gd name="T43" fmla="*/ 216 h 798"/>
                <a:gd name="T44" fmla="*/ 78 w 671"/>
                <a:gd name="T45" fmla="*/ 281 h 798"/>
                <a:gd name="T46" fmla="*/ 14 w 671"/>
                <a:gd name="T47" fmla="*/ 250 h 798"/>
                <a:gd name="T48" fmla="*/ 14 w 671"/>
                <a:gd name="T49" fmla="*/ 180 h 798"/>
                <a:gd name="T50" fmla="*/ 78 w 671"/>
                <a:gd name="T51" fmla="*/ 216 h 798"/>
                <a:gd name="T52" fmla="*/ 363 w 671"/>
                <a:gd name="T53" fmla="*/ 11 h 798"/>
                <a:gd name="T54" fmla="*/ 346 w 671"/>
                <a:gd name="T55" fmla="*/ 2 h 798"/>
                <a:gd name="T56" fmla="*/ 10 w 671"/>
                <a:gd name="T57" fmla="*/ 119 h 798"/>
                <a:gd name="T58" fmla="*/ 0 w 671"/>
                <a:gd name="T59" fmla="*/ 128 h 798"/>
                <a:gd name="T60" fmla="*/ 0 w 671"/>
                <a:gd name="T61" fmla="*/ 608 h 798"/>
                <a:gd name="T62" fmla="*/ 92 w 671"/>
                <a:gd name="T63" fmla="*/ 656 h 798"/>
                <a:gd name="T64" fmla="*/ 92 w 671"/>
                <a:gd name="T65" fmla="*/ 186 h 798"/>
                <a:gd name="T66" fmla="*/ 17 w 671"/>
                <a:gd name="T67" fmla="*/ 146 h 798"/>
                <a:gd name="T68" fmla="*/ 18 w 671"/>
                <a:gd name="T69" fmla="*/ 146 h 798"/>
                <a:gd name="T70" fmla="*/ 354 w 671"/>
                <a:gd name="T71" fmla="*/ 29 h 798"/>
                <a:gd name="T72" fmla="*/ 363 w 671"/>
                <a:gd name="T73" fmla="*/ 11 h 798"/>
                <a:gd name="T74" fmla="*/ 185 w 671"/>
                <a:gd name="T75" fmla="*/ 290 h 798"/>
                <a:gd name="T76" fmla="*/ 185 w 671"/>
                <a:gd name="T77" fmla="*/ 355 h 798"/>
                <a:gd name="T78" fmla="*/ 121 w 671"/>
                <a:gd name="T79" fmla="*/ 324 h 798"/>
                <a:gd name="T80" fmla="*/ 121 w 671"/>
                <a:gd name="T81" fmla="*/ 254 h 798"/>
                <a:gd name="T82" fmla="*/ 185 w 671"/>
                <a:gd name="T83" fmla="*/ 290 h 798"/>
                <a:gd name="T84" fmla="*/ 470 w 671"/>
                <a:gd name="T85" fmla="*/ 85 h 798"/>
                <a:gd name="T86" fmla="*/ 453 w 671"/>
                <a:gd name="T87" fmla="*/ 76 h 798"/>
                <a:gd name="T88" fmla="*/ 117 w 671"/>
                <a:gd name="T89" fmla="*/ 193 h 798"/>
                <a:gd name="T90" fmla="*/ 107 w 671"/>
                <a:gd name="T91" fmla="*/ 202 h 798"/>
                <a:gd name="T92" fmla="*/ 107 w 671"/>
                <a:gd name="T93" fmla="*/ 682 h 798"/>
                <a:gd name="T94" fmla="*/ 199 w 671"/>
                <a:gd name="T95" fmla="*/ 730 h 798"/>
                <a:gd name="T96" fmla="*/ 199 w 671"/>
                <a:gd name="T97" fmla="*/ 260 h 798"/>
                <a:gd name="T98" fmla="*/ 124 w 671"/>
                <a:gd name="T99" fmla="*/ 220 h 798"/>
                <a:gd name="T100" fmla="*/ 125 w 671"/>
                <a:gd name="T101" fmla="*/ 219 h 798"/>
                <a:gd name="T102" fmla="*/ 461 w 671"/>
                <a:gd name="T103" fmla="*/ 103 h 798"/>
                <a:gd name="T104" fmla="*/ 470 w 671"/>
                <a:gd name="T105" fmla="*/ 85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1" h="798">
                  <a:moveTo>
                    <a:pt x="323" y="326"/>
                  </a:moveTo>
                  <a:lnTo>
                    <a:pt x="323" y="798"/>
                  </a:lnTo>
                  <a:lnTo>
                    <a:pt x="671" y="675"/>
                  </a:lnTo>
                  <a:lnTo>
                    <a:pt x="671" y="203"/>
                  </a:lnTo>
                  <a:lnTo>
                    <a:pt x="323" y="326"/>
                  </a:lnTo>
                  <a:close/>
                  <a:moveTo>
                    <a:pt x="292" y="356"/>
                  </a:moveTo>
                  <a:lnTo>
                    <a:pt x="292" y="422"/>
                  </a:lnTo>
                  <a:cubicBezTo>
                    <a:pt x="260" y="416"/>
                    <a:pt x="228" y="391"/>
                    <a:pt x="228" y="391"/>
                  </a:cubicBezTo>
                  <a:lnTo>
                    <a:pt x="228" y="320"/>
                  </a:lnTo>
                  <a:cubicBezTo>
                    <a:pt x="267" y="352"/>
                    <a:pt x="292" y="356"/>
                    <a:pt x="292" y="356"/>
                  </a:cubicBezTo>
                  <a:close/>
                  <a:moveTo>
                    <a:pt x="577" y="152"/>
                  </a:moveTo>
                  <a:cubicBezTo>
                    <a:pt x="575" y="145"/>
                    <a:pt x="567" y="141"/>
                    <a:pt x="559" y="143"/>
                  </a:cubicBezTo>
                  <a:lnTo>
                    <a:pt x="224" y="260"/>
                  </a:lnTo>
                  <a:cubicBezTo>
                    <a:pt x="219" y="261"/>
                    <a:pt x="215" y="265"/>
                    <a:pt x="214" y="269"/>
                  </a:cubicBezTo>
                  <a:lnTo>
                    <a:pt x="214" y="748"/>
                  </a:lnTo>
                  <a:cubicBezTo>
                    <a:pt x="226" y="772"/>
                    <a:pt x="275" y="797"/>
                    <a:pt x="305" y="797"/>
                  </a:cubicBezTo>
                  <a:lnTo>
                    <a:pt x="305" y="326"/>
                  </a:lnTo>
                  <a:cubicBezTo>
                    <a:pt x="289" y="324"/>
                    <a:pt x="253" y="305"/>
                    <a:pt x="231" y="287"/>
                  </a:cubicBezTo>
                  <a:cubicBezTo>
                    <a:pt x="231" y="286"/>
                    <a:pt x="232" y="286"/>
                    <a:pt x="232" y="286"/>
                  </a:cubicBezTo>
                  <a:lnTo>
                    <a:pt x="568" y="170"/>
                  </a:lnTo>
                  <a:cubicBezTo>
                    <a:pt x="575" y="167"/>
                    <a:pt x="579" y="159"/>
                    <a:pt x="577" y="152"/>
                  </a:cubicBezTo>
                  <a:close/>
                  <a:moveTo>
                    <a:pt x="78" y="216"/>
                  </a:moveTo>
                  <a:lnTo>
                    <a:pt x="78" y="281"/>
                  </a:lnTo>
                  <a:cubicBezTo>
                    <a:pt x="46" y="275"/>
                    <a:pt x="14" y="250"/>
                    <a:pt x="14" y="250"/>
                  </a:cubicBezTo>
                  <a:lnTo>
                    <a:pt x="14" y="180"/>
                  </a:lnTo>
                  <a:cubicBezTo>
                    <a:pt x="53" y="212"/>
                    <a:pt x="78" y="216"/>
                    <a:pt x="78" y="216"/>
                  </a:cubicBezTo>
                  <a:close/>
                  <a:moveTo>
                    <a:pt x="363" y="11"/>
                  </a:moveTo>
                  <a:cubicBezTo>
                    <a:pt x="361" y="4"/>
                    <a:pt x="353" y="0"/>
                    <a:pt x="346" y="2"/>
                  </a:cubicBezTo>
                  <a:lnTo>
                    <a:pt x="10" y="119"/>
                  </a:lnTo>
                  <a:cubicBezTo>
                    <a:pt x="5" y="121"/>
                    <a:pt x="2" y="124"/>
                    <a:pt x="0" y="128"/>
                  </a:cubicBezTo>
                  <a:lnTo>
                    <a:pt x="0" y="608"/>
                  </a:lnTo>
                  <a:cubicBezTo>
                    <a:pt x="12" y="631"/>
                    <a:pt x="61" y="656"/>
                    <a:pt x="92" y="656"/>
                  </a:cubicBezTo>
                  <a:lnTo>
                    <a:pt x="92" y="186"/>
                  </a:lnTo>
                  <a:cubicBezTo>
                    <a:pt x="76" y="183"/>
                    <a:pt x="40" y="164"/>
                    <a:pt x="17" y="146"/>
                  </a:cubicBezTo>
                  <a:cubicBezTo>
                    <a:pt x="18" y="146"/>
                    <a:pt x="18" y="146"/>
                    <a:pt x="18" y="146"/>
                  </a:cubicBezTo>
                  <a:lnTo>
                    <a:pt x="354" y="29"/>
                  </a:lnTo>
                  <a:cubicBezTo>
                    <a:pt x="362" y="26"/>
                    <a:pt x="366" y="19"/>
                    <a:pt x="363" y="11"/>
                  </a:cubicBezTo>
                  <a:close/>
                  <a:moveTo>
                    <a:pt x="185" y="290"/>
                  </a:moveTo>
                  <a:lnTo>
                    <a:pt x="185" y="355"/>
                  </a:lnTo>
                  <a:cubicBezTo>
                    <a:pt x="153" y="349"/>
                    <a:pt x="121" y="324"/>
                    <a:pt x="121" y="324"/>
                  </a:cubicBezTo>
                  <a:lnTo>
                    <a:pt x="121" y="254"/>
                  </a:lnTo>
                  <a:cubicBezTo>
                    <a:pt x="160" y="286"/>
                    <a:pt x="185" y="290"/>
                    <a:pt x="185" y="290"/>
                  </a:cubicBezTo>
                  <a:close/>
                  <a:moveTo>
                    <a:pt x="470" y="85"/>
                  </a:moveTo>
                  <a:cubicBezTo>
                    <a:pt x="468" y="78"/>
                    <a:pt x="460" y="74"/>
                    <a:pt x="453" y="76"/>
                  </a:cubicBezTo>
                  <a:lnTo>
                    <a:pt x="117" y="193"/>
                  </a:lnTo>
                  <a:cubicBezTo>
                    <a:pt x="112" y="195"/>
                    <a:pt x="108" y="198"/>
                    <a:pt x="107" y="202"/>
                  </a:cubicBezTo>
                  <a:lnTo>
                    <a:pt x="107" y="682"/>
                  </a:lnTo>
                  <a:cubicBezTo>
                    <a:pt x="119" y="705"/>
                    <a:pt x="168" y="730"/>
                    <a:pt x="199" y="730"/>
                  </a:cubicBezTo>
                  <a:lnTo>
                    <a:pt x="199" y="260"/>
                  </a:lnTo>
                  <a:cubicBezTo>
                    <a:pt x="183" y="257"/>
                    <a:pt x="146" y="238"/>
                    <a:pt x="124" y="220"/>
                  </a:cubicBezTo>
                  <a:cubicBezTo>
                    <a:pt x="125" y="220"/>
                    <a:pt x="125" y="220"/>
                    <a:pt x="125" y="219"/>
                  </a:cubicBezTo>
                  <a:lnTo>
                    <a:pt x="461" y="103"/>
                  </a:lnTo>
                  <a:cubicBezTo>
                    <a:pt x="469" y="100"/>
                    <a:pt x="473" y="93"/>
                    <a:pt x="470" y="85"/>
                  </a:cubicBezTo>
                  <a:close/>
                </a:path>
              </a:pathLst>
            </a:custGeom>
            <a:solidFill>
              <a:schemeClr val="bg1"/>
            </a:solidFill>
            <a:ln>
              <a:noFill/>
            </a:ln>
          </p:spPr>
          <p:txBody>
            <a:bodyPr/>
            <a:lstStyle/>
            <a:p>
              <a:endParaRPr lang="zh-CN" altLang="en-US" sz="1000" dirty="0">
                <a:solidFill>
                  <a:schemeClr val="tx2"/>
                </a:solidFill>
                <a:latin typeface="微软雅黑" panose="020B0503020204020204" pitchFamily="34" charset="-122"/>
                <a:ea typeface="微软雅黑" panose="020B0503020204020204" pitchFamily="34" charset="-122"/>
              </a:endParaRPr>
            </a:p>
          </p:txBody>
        </p:sp>
      </p:grpSp>
      <p:grpSp>
        <p:nvGrpSpPr>
          <p:cNvPr id="13" name="组合 18"/>
          <p:cNvGrpSpPr/>
          <p:nvPr/>
        </p:nvGrpSpPr>
        <p:grpSpPr>
          <a:xfrm>
            <a:off x="6117386" y="1231257"/>
            <a:ext cx="2265771" cy="2119115"/>
            <a:chOff x="8156513" y="1467710"/>
            <a:chExt cx="3021028" cy="2825105"/>
          </a:xfrm>
        </p:grpSpPr>
        <p:sp>
          <p:nvSpPr>
            <p:cNvPr id="20" name="矩形 19"/>
            <p:cNvSpPr/>
            <p:nvPr/>
          </p:nvSpPr>
          <p:spPr>
            <a:xfrm>
              <a:off x="8156513" y="2335714"/>
              <a:ext cx="3021028" cy="1957101"/>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solidFill>
                  <a:schemeClr val="tx2"/>
                </a:solidFill>
                <a:latin typeface="微软雅黑" panose="020B0503020204020204" pitchFamily="34" charset="-122"/>
                <a:ea typeface="微软雅黑" panose="020B0503020204020204" pitchFamily="34" charset="-122"/>
              </a:endParaRPr>
            </a:p>
          </p:txBody>
        </p:sp>
        <p:sp>
          <p:nvSpPr>
            <p:cNvPr id="21" name="圆角矩形 20"/>
            <p:cNvSpPr/>
            <p:nvPr/>
          </p:nvSpPr>
          <p:spPr>
            <a:xfrm>
              <a:off x="9032308" y="1467710"/>
              <a:ext cx="1269439" cy="1269439"/>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solidFill>
                  <a:schemeClr val="tx2"/>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8531564" y="2862267"/>
              <a:ext cx="2270928" cy="369332"/>
            </a:xfrm>
            <a:prstGeom prst="rect">
              <a:avLst/>
            </a:prstGeom>
            <a:noFill/>
          </p:spPr>
          <p:txBody>
            <a:bodyPr wrap="square" rtlCol="0">
              <a:spAutoFit/>
            </a:bodyPr>
            <a:lstStyle/>
            <a:p>
              <a:pPr algn="ct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23" name="文本框 22"/>
            <p:cNvSpPr txBox="1"/>
            <p:nvPr/>
          </p:nvSpPr>
          <p:spPr>
            <a:xfrm>
              <a:off x="8560956" y="3417632"/>
              <a:ext cx="2241535" cy="738436"/>
            </a:xfrm>
            <a:prstGeom prst="rect">
              <a:avLst/>
            </a:prstGeom>
            <a:noFill/>
          </p:spPr>
          <p:txBody>
            <a:bodyPr wrap="square" rtlCol="0">
              <a:spAutoFit/>
            </a:bodyPr>
            <a:lstStyle/>
            <a:p>
              <a:pPr algn="ctr" defTabSz="912613">
                <a:spcBef>
                  <a:spcPct val="20000"/>
                </a:spcBef>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19" name="组合 19"/>
            <p:cNvGrpSpPr>
              <a:grpSpLocks noChangeAspect="1"/>
            </p:cNvGrpSpPr>
            <p:nvPr/>
          </p:nvGrpSpPr>
          <p:grpSpPr bwMode="auto">
            <a:xfrm>
              <a:off x="9398496" y="1847624"/>
              <a:ext cx="509607" cy="509607"/>
              <a:chOff x="1437735" y="704204"/>
              <a:chExt cx="492531" cy="493274"/>
            </a:xfrm>
            <a:solidFill>
              <a:schemeClr val="bg1"/>
            </a:solidFill>
          </p:grpSpPr>
          <p:sp>
            <p:nvSpPr>
              <p:cNvPr id="25" name="饼形 24"/>
              <p:cNvSpPr/>
              <p:nvPr/>
            </p:nvSpPr>
            <p:spPr>
              <a:xfrm flipH="1">
                <a:off x="1483162" y="752095"/>
                <a:ext cx="447104" cy="445383"/>
              </a:xfrm>
              <a:prstGeom prst="pi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dirty="0">
                  <a:solidFill>
                    <a:schemeClr val="tx2"/>
                  </a:solidFill>
                  <a:latin typeface="微软雅黑" panose="020B0503020204020204" pitchFamily="34" charset="-122"/>
                  <a:ea typeface="微软雅黑" panose="020B0503020204020204" pitchFamily="34" charset="-122"/>
                </a:endParaRPr>
              </a:p>
            </p:txBody>
          </p:sp>
          <p:sp>
            <p:nvSpPr>
              <p:cNvPr id="26" name="椭圆 34"/>
              <p:cNvSpPr>
                <a:spLocks noChangeAspect="1"/>
              </p:cNvSpPr>
              <p:nvPr/>
            </p:nvSpPr>
            <p:spPr>
              <a:xfrm>
                <a:off x="1437735" y="704204"/>
                <a:ext cx="222355" cy="222692"/>
              </a:xfrm>
              <a:custGeom>
                <a:avLst/>
                <a:gdLst/>
                <a:ahLst/>
                <a:cxnLst/>
                <a:rect l="l" t="t" r="r" b="b"/>
                <a:pathLst>
                  <a:path w="223200" h="223200">
                    <a:moveTo>
                      <a:pt x="223200" y="0"/>
                    </a:moveTo>
                    <a:lnTo>
                      <a:pt x="223200" y="223200"/>
                    </a:lnTo>
                    <a:lnTo>
                      <a:pt x="0" y="223200"/>
                    </a:lnTo>
                    <a:cubicBezTo>
                      <a:pt x="0" y="99930"/>
                      <a:pt x="99930" y="0"/>
                      <a:pt x="2232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dirty="0">
                  <a:solidFill>
                    <a:schemeClr val="tx2"/>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9554762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 presetClass="entr" presetSubtype="2"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1+#ppt_w/2"/>
                                          </p:val>
                                        </p:tav>
                                        <p:tav tm="100000">
                                          <p:val>
                                            <p:strVal val="#ppt_x"/>
                                          </p:val>
                                        </p:tav>
                                      </p:tavLst>
                                    </p:anim>
                                    <p:anim calcmode="lin" valueType="num">
                                      <p:cBhvr additive="base">
                                        <p:cTn id="26"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等腰三角形 28"/>
          <p:cNvSpPr/>
          <p:nvPr/>
        </p:nvSpPr>
        <p:spPr>
          <a:xfrm flipH="1">
            <a:off x="0" y="0"/>
            <a:ext cx="9144000" cy="5172216"/>
          </a:xfrm>
          <a:prstGeom prst="triangle">
            <a:avLst>
              <a:gd name="adj" fmla="val 100000"/>
            </a:avLst>
          </a:prstGeom>
          <a:solidFill>
            <a:schemeClr val="bg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9" name="矩形 18"/>
          <p:cNvSpPr/>
          <p:nvPr/>
        </p:nvSpPr>
        <p:spPr>
          <a:xfrm>
            <a:off x="769902" y="995988"/>
            <a:ext cx="7604197" cy="623248"/>
          </a:xfrm>
          <a:prstGeom prst="rect">
            <a:avLst/>
          </a:prstGeom>
        </p:spPr>
        <p:txBody>
          <a:bodyPr wrap="square" lIns="68580" tIns="34290" rIns="68580" bIns="34290">
            <a:spAutoFit/>
          </a:bodyPr>
          <a:lstStyle/>
          <a:p>
            <a:pPr lvl="0"/>
            <a:r>
              <a:rPr lang="zh-CN" altLang="en-US" sz="9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900" dirty="0">
              <a:solidFill>
                <a:schemeClr val="tx1">
                  <a:lumMod val="50000"/>
                  <a:lumOff val="50000"/>
                </a:schemeClr>
              </a:solidFill>
              <a:latin typeface="微软雅黑" pitchFamily="34" charset="-122"/>
              <a:ea typeface="微软雅黑" pitchFamily="34" charset="-122"/>
            </a:endParaRPr>
          </a:p>
          <a:p>
            <a:endParaRPr lang="zh-CN" altLang="en-US" sz="900" dirty="0">
              <a:solidFill>
                <a:schemeClr val="tx1">
                  <a:lumMod val="50000"/>
                  <a:lumOff val="50000"/>
                </a:schemeClr>
              </a:solidFill>
              <a:latin typeface="微软雅黑" pitchFamily="34" charset="-122"/>
              <a:ea typeface="微软雅黑" pitchFamily="34" charset="-122"/>
            </a:endParaRPr>
          </a:p>
          <a:p>
            <a:pPr lvl="0"/>
            <a:endParaRPr lang="zh-CN" altLang="en-US" sz="900" dirty="0">
              <a:solidFill>
                <a:schemeClr val="tx1">
                  <a:lumMod val="50000"/>
                  <a:lumOff val="50000"/>
                </a:schemeClr>
              </a:solidFill>
              <a:latin typeface="微软雅黑" pitchFamily="34" charset="-122"/>
              <a:ea typeface="微软雅黑" pitchFamily="34" charset="-122"/>
            </a:endParaRPr>
          </a:p>
        </p:txBody>
      </p:sp>
      <p:sp>
        <p:nvSpPr>
          <p:cNvPr id="2" name="MH_Text_5"/>
          <p:cNvSpPr/>
          <p:nvPr>
            <p:custDataLst>
              <p:tags r:id="rId1"/>
            </p:custDataLst>
          </p:nvPr>
        </p:nvSpPr>
        <p:spPr>
          <a:xfrm>
            <a:off x="6597675" y="3441628"/>
            <a:ext cx="1640848" cy="374084"/>
          </a:xfrm>
          <a:custGeom>
            <a:avLst/>
            <a:gdLst>
              <a:gd name="connsiteX0" fmla="*/ 0 w 1488119"/>
              <a:gd name="connsiteY0" fmla="*/ 0 h 504000"/>
              <a:gd name="connsiteX1" fmla="*/ 1236119 w 1488119"/>
              <a:gd name="connsiteY1" fmla="*/ 0 h 504000"/>
              <a:gd name="connsiteX2" fmla="*/ 1488119 w 1488119"/>
              <a:gd name="connsiteY2" fmla="*/ 252000 h 504000"/>
              <a:gd name="connsiteX3" fmla="*/ 1236119 w 1488119"/>
              <a:gd name="connsiteY3" fmla="*/ 504000 h 504000"/>
              <a:gd name="connsiteX4" fmla="*/ 0 w 1488119"/>
              <a:gd name="connsiteY4" fmla="*/ 504000 h 504000"/>
              <a:gd name="connsiteX5" fmla="*/ 252000 w 1488119"/>
              <a:gd name="connsiteY5" fmla="*/ 25200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8119" h="504000">
                <a:moveTo>
                  <a:pt x="0" y="0"/>
                </a:moveTo>
                <a:lnTo>
                  <a:pt x="1236119" y="0"/>
                </a:lnTo>
                <a:lnTo>
                  <a:pt x="1488119" y="252000"/>
                </a:lnTo>
                <a:lnTo>
                  <a:pt x="1236119" y="504000"/>
                </a:lnTo>
                <a:lnTo>
                  <a:pt x="0" y="504000"/>
                </a:lnTo>
                <a:lnTo>
                  <a:pt x="252000" y="252000"/>
                </a:lnTo>
                <a:close/>
              </a:path>
            </a:pathLst>
          </a:custGeom>
          <a:solidFill>
            <a:schemeClr val="accent3"/>
          </a:solidFill>
          <a:ln w="12700" cap="flat" cmpd="sng" algn="ctr">
            <a:noFill/>
            <a:prstDash val="solid"/>
            <a:miter lim="800000"/>
          </a:ln>
          <a:effectLst/>
        </p:spPr>
        <p:txBody>
          <a:bodyPr lIns="68580" tIns="34290" rIns="68580" bIns="34290" anchor="ctr"/>
          <a:lstStyle/>
          <a:p>
            <a:pPr algn="ctr">
              <a:defRPr/>
            </a:pPr>
            <a:r>
              <a:rPr lang="en-US" altLang="zh-CN" sz="2000" kern="0" dirty="0">
                <a:solidFill>
                  <a:srgbClr val="FFFFFF"/>
                </a:solidFill>
                <a:latin typeface="Akzidenz-Grotesk BQ Condensed" pitchFamily="2" charset="0"/>
                <a:ea typeface="宋体" panose="02010600030101010101" pitchFamily="2" charset="-122"/>
              </a:rPr>
              <a:t>20</a:t>
            </a:r>
            <a:r>
              <a:rPr lang="en-US" altLang="zh-CN" sz="1600" kern="0" dirty="0">
                <a:solidFill>
                  <a:srgbClr val="FFFFFF"/>
                </a:solidFill>
                <a:latin typeface="Akzidenz-Grotesk BQ Condensed" pitchFamily="2" charset="0"/>
                <a:ea typeface="宋体" panose="02010600030101010101" pitchFamily="2" charset="-122"/>
              </a:rPr>
              <a:t>%</a:t>
            </a:r>
            <a:endParaRPr lang="zh-CN" altLang="en-US" sz="2000" kern="0" dirty="0">
              <a:solidFill>
                <a:srgbClr val="FFFFFF"/>
              </a:solidFill>
              <a:latin typeface="Akzidenz-Grotesk BQ Condensed" pitchFamily="2" charset="0"/>
              <a:ea typeface="宋体" panose="02010600030101010101" pitchFamily="2" charset="-122"/>
            </a:endParaRPr>
          </a:p>
        </p:txBody>
      </p:sp>
      <p:sp>
        <p:nvSpPr>
          <p:cNvPr id="3" name="MH_Text_3"/>
          <p:cNvSpPr/>
          <p:nvPr>
            <p:custDataLst>
              <p:tags r:id="rId2"/>
            </p:custDataLst>
          </p:nvPr>
        </p:nvSpPr>
        <p:spPr>
          <a:xfrm>
            <a:off x="4069929" y="3441628"/>
            <a:ext cx="2805884" cy="374084"/>
          </a:xfrm>
          <a:custGeom>
            <a:avLst/>
            <a:gdLst>
              <a:gd name="connsiteX0" fmla="*/ 0 w 2546477"/>
              <a:gd name="connsiteY0" fmla="*/ 0 h 504000"/>
              <a:gd name="connsiteX1" fmla="*/ 2294477 w 2546477"/>
              <a:gd name="connsiteY1" fmla="*/ 0 h 504000"/>
              <a:gd name="connsiteX2" fmla="*/ 2546477 w 2546477"/>
              <a:gd name="connsiteY2" fmla="*/ 252000 h 504000"/>
              <a:gd name="connsiteX3" fmla="*/ 2294477 w 2546477"/>
              <a:gd name="connsiteY3" fmla="*/ 504000 h 504000"/>
              <a:gd name="connsiteX4" fmla="*/ 0 w 2546477"/>
              <a:gd name="connsiteY4" fmla="*/ 504000 h 504000"/>
              <a:gd name="connsiteX5" fmla="*/ 252000 w 2546477"/>
              <a:gd name="connsiteY5" fmla="*/ 25200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46477" h="504000">
                <a:moveTo>
                  <a:pt x="0" y="0"/>
                </a:moveTo>
                <a:lnTo>
                  <a:pt x="2294477" y="0"/>
                </a:lnTo>
                <a:lnTo>
                  <a:pt x="2546477" y="252000"/>
                </a:lnTo>
                <a:lnTo>
                  <a:pt x="2294477" y="504000"/>
                </a:lnTo>
                <a:lnTo>
                  <a:pt x="0" y="504000"/>
                </a:lnTo>
                <a:lnTo>
                  <a:pt x="252000" y="252000"/>
                </a:lnTo>
                <a:close/>
              </a:path>
            </a:pathLst>
          </a:custGeom>
          <a:solidFill>
            <a:schemeClr val="accent2"/>
          </a:solidFill>
          <a:ln w="12700" cap="flat" cmpd="sng" algn="ctr">
            <a:noFill/>
            <a:prstDash val="solid"/>
            <a:miter lim="800000"/>
          </a:ln>
          <a:effectLst/>
        </p:spPr>
        <p:txBody>
          <a:bodyPr lIns="68580" tIns="34290" rIns="68580" bIns="34290" anchor="ctr"/>
          <a:lstStyle/>
          <a:p>
            <a:pPr algn="ctr">
              <a:defRPr/>
            </a:pPr>
            <a:r>
              <a:rPr lang="en-US" altLang="zh-CN" sz="2000" kern="0" dirty="0">
                <a:solidFill>
                  <a:srgbClr val="FFFFFF"/>
                </a:solidFill>
                <a:latin typeface="Akzidenz-Grotesk BQ Condensed" pitchFamily="2" charset="0"/>
                <a:ea typeface="宋体" panose="02010600030101010101" pitchFamily="2" charset="-122"/>
              </a:rPr>
              <a:t>32</a:t>
            </a:r>
            <a:r>
              <a:rPr lang="en-US" altLang="zh-CN" sz="1600" kern="0" dirty="0">
                <a:solidFill>
                  <a:srgbClr val="FFFFFF"/>
                </a:solidFill>
                <a:latin typeface="Akzidenz-Grotesk BQ Condensed" pitchFamily="2" charset="0"/>
                <a:ea typeface="宋体" panose="02010600030101010101" pitchFamily="2" charset="-122"/>
              </a:rPr>
              <a:t>%</a:t>
            </a:r>
            <a:endParaRPr lang="zh-CN" altLang="en-US" sz="1600" kern="0" dirty="0">
              <a:solidFill>
                <a:srgbClr val="FFFFFF"/>
              </a:solidFill>
              <a:latin typeface="Akzidenz-Grotesk BQ Condensed" pitchFamily="2" charset="0"/>
              <a:ea typeface="宋体" panose="02010600030101010101" pitchFamily="2" charset="-122"/>
            </a:endParaRPr>
          </a:p>
        </p:txBody>
      </p:sp>
      <p:sp>
        <p:nvSpPr>
          <p:cNvPr id="4" name="MH_Text_1"/>
          <p:cNvSpPr/>
          <p:nvPr>
            <p:custDataLst>
              <p:tags r:id="rId3"/>
            </p:custDataLst>
          </p:nvPr>
        </p:nvSpPr>
        <p:spPr>
          <a:xfrm>
            <a:off x="973659" y="3441628"/>
            <a:ext cx="3374409" cy="374084"/>
          </a:xfrm>
          <a:prstGeom prst="homePlate">
            <a:avLst/>
          </a:prstGeom>
          <a:solidFill>
            <a:schemeClr val="accent1"/>
          </a:solidFill>
          <a:ln w="12700" cap="flat" cmpd="sng" algn="ctr">
            <a:noFill/>
            <a:prstDash val="solid"/>
            <a:miter lim="800000"/>
          </a:ln>
          <a:effectLst/>
        </p:spPr>
        <p:txBody>
          <a:bodyPr lIns="68580" tIns="34290" rIns="68580" bIns="34290" anchor="ctr"/>
          <a:lstStyle/>
          <a:p>
            <a:pPr algn="ctr">
              <a:defRPr/>
            </a:pPr>
            <a:r>
              <a:rPr lang="en-US" altLang="zh-CN" sz="2000" kern="0" dirty="0">
                <a:solidFill>
                  <a:srgbClr val="FFFFFF"/>
                </a:solidFill>
                <a:latin typeface="Akzidenz-Grotesk BQ Condensed" pitchFamily="2" charset="0"/>
                <a:ea typeface="宋体" panose="02010600030101010101" pitchFamily="2" charset="-122"/>
              </a:rPr>
              <a:t>48</a:t>
            </a:r>
            <a:r>
              <a:rPr lang="en-US" altLang="zh-CN" sz="1600" kern="0" dirty="0">
                <a:solidFill>
                  <a:srgbClr val="FFFFFF"/>
                </a:solidFill>
                <a:latin typeface="Akzidenz-Grotesk BQ Condensed" pitchFamily="2" charset="0"/>
                <a:ea typeface="宋体" panose="02010600030101010101" pitchFamily="2" charset="-122"/>
              </a:rPr>
              <a:t>%</a:t>
            </a:r>
            <a:endParaRPr lang="zh-CN" altLang="en-US" sz="1600" kern="0" dirty="0">
              <a:solidFill>
                <a:srgbClr val="FFFFFF"/>
              </a:solidFill>
              <a:latin typeface="Akzidenz-Grotesk BQ Condensed" pitchFamily="2" charset="0"/>
              <a:ea typeface="宋体" panose="02010600030101010101" pitchFamily="2" charset="-122"/>
            </a:endParaRPr>
          </a:p>
        </p:txBody>
      </p:sp>
      <p:sp>
        <p:nvSpPr>
          <p:cNvPr id="5" name="MH_Text_6"/>
          <p:cNvSpPr/>
          <p:nvPr>
            <p:custDataLst>
              <p:tags r:id="rId4"/>
            </p:custDataLst>
          </p:nvPr>
        </p:nvSpPr>
        <p:spPr>
          <a:xfrm>
            <a:off x="4640202" y="4109991"/>
            <a:ext cx="3598320" cy="372907"/>
          </a:xfrm>
          <a:custGeom>
            <a:avLst/>
            <a:gdLst>
              <a:gd name="connsiteX0" fmla="*/ 0 w 3265011"/>
              <a:gd name="connsiteY0" fmla="*/ 0 h 504000"/>
              <a:gd name="connsiteX1" fmla="*/ 3013011 w 3265011"/>
              <a:gd name="connsiteY1" fmla="*/ 0 h 504000"/>
              <a:gd name="connsiteX2" fmla="*/ 3265011 w 3265011"/>
              <a:gd name="connsiteY2" fmla="*/ 252000 h 504000"/>
              <a:gd name="connsiteX3" fmla="*/ 3013011 w 3265011"/>
              <a:gd name="connsiteY3" fmla="*/ 504000 h 504000"/>
              <a:gd name="connsiteX4" fmla="*/ 0 w 3265011"/>
              <a:gd name="connsiteY4" fmla="*/ 504000 h 504000"/>
              <a:gd name="connsiteX5" fmla="*/ 252000 w 3265011"/>
              <a:gd name="connsiteY5" fmla="*/ 25200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65011" h="504000">
                <a:moveTo>
                  <a:pt x="0" y="0"/>
                </a:moveTo>
                <a:lnTo>
                  <a:pt x="3013011" y="0"/>
                </a:lnTo>
                <a:lnTo>
                  <a:pt x="3265011" y="252000"/>
                </a:lnTo>
                <a:lnTo>
                  <a:pt x="3013011" y="504000"/>
                </a:lnTo>
                <a:lnTo>
                  <a:pt x="0" y="504000"/>
                </a:lnTo>
                <a:lnTo>
                  <a:pt x="252000" y="252000"/>
                </a:lnTo>
                <a:close/>
              </a:path>
            </a:pathLst>
          </a:custGeom>
          <a:solidFill>
            <a:schemeClr val="accent3"/>
          </a:solidFill>
          <a:ln w="12700" cap="flat" cmpd="sng" algn="ctr">
            <a:noFill/>
            <a:prstDash val="solid"/>
            <a:miter lim="800000"/>
          </a:ln>
          <a:effectLst/>
        </p:spPr>
        <p:txBody>
          <a:bodyPr lIns="68580" tIns="34290" rIns="68580" bIns="34290" anchor="ctr"/>
          <a:lstStyle/>
          <a:p>
            <a:pPr algn="ctr">
              <a:defRPr/>
            </a:pPr>
            <a:r>
              <a:rPr lang="en-US" altLang="zh-CN" sz="2000" kern="0" dirty="0">
                <a:solidFill>
                  <a:srgbClr val="FFFFFF"/>
                </a:solidFill>
                <a:latin typeface="Akzidenz-Grotesk BQ Condensed" pitchFamily="2" charset="0"/>
                <a:ea typeface="宋体" panose="02010600030101010101" pitchFamily="2" charset="-122"/>
              </a:rPr>
              <a:t>50</a:t>
            </a:r>
            <a:r>
              <a:rPr lang="en-US" altLang="zh-CN" sz="1600" kern="0" dirty="0">
                <a:solidFill>
                  <a:srgbClr val="FFFFFF"/>
                </a:solidFill>
                <a:latin typeface="Akzidenz-Grotesk BQ Condensed" pitchFamily="2" charset="0"/>
                <a:ea typeface="宋体" panose="02010600030101010101" pitchFamily="2" charset="-122"/>
              </a:rPr>
              <a:t>%</a:t>
            </a:r>
            <a:endParaRPr lang="zh-CN" altLang="en-US" sz="1600" kern="0" dirty="0">
              <a:solidFill>
                <a:srgbClr val="FFFFFF"/>
              </a:solidFill>
              <a:latin typeface="Akzidenz-Grotesk BQ Condensed" pitchFamily="2" charset="0"/>
              <a:ea typeface="宋体" panose="02010600030101010101" pitchFamily="2" charset="-122"/>
            </a:endParaRPr>
          </a:p>
        </p:txBody>
      </p:sp>
      <p:sp>
        <p:nvSpPr>
          <p:cNvPr id="6" name="MH_Text_4"/>
          <p:cNvSpPr/>
          <p:nvPr>
            <p:custDataLst>
              <p:tags r:id="rId5"/>
            </p:custDataLst>
          </p:nvPr>
        </p:nvSpPr>
        <p:spPr>
          <a:xfrm>
            <a:off x="2854162" y="4109991"/>
            <a:ext cx="2064179" cy="372907"/>
          </a:xfrm>
          <a:custGeom>
            <a:avLst/>
            <a:gdLst>
              <a:gd name="connsiteX0" fmla="*/ 0 w 1873766"/>
              <a:gd name="connsiteY0" fmla="*/ 0 h 504000"/>
              <a:gd name="connsiteX1" fmla="*/ 1621766 w 1873766"/>
              <a:gd name="connsiteY1" fmla="*/ 0 h 504000"/>
              <a:gd name="connsiteX2" fmla="*/ 1873766 w 1873766"/>
              <a:gd name="connsiteY2" fmla="*/ 252000 h 504000"/>
              <a:gd name="connsiteX3" fmla="*/ 1621766 w 1873766"/>
              <a:gd name="connsiteY3" fmla="*/ 504000 h 504000"/>
              <a:gd name="connsiteX4" fmla="*/ 0 w 1873766"/>
              <a:gd name="connsiteY4" fmla="*/ 504000 h 504000"/>
              <a:gd name="connsiteX5" fmla="*/ 252000 w 1873766"/>
              <a:gd name="connsiteY5" fmla="*/ 25200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3766" h="504000">
                <a:moveTo>
                  <a:pt x="0" y="0"/>
                </a:moveTo>
                <a:lnTo>
                  <a:pt x="1621766" y="0"/>
                </a:lnTo>
                <a:lnTo>
                  <a:pt x="1873766" y="252000"/>
                </a:lnTo>
                <a:lnTo>
                  <a:pt x="1621766" y="504000"/>
                </a:lnTo>
                <a:lnTo>
                  <a:pt x="0" y="504000"/>
                </a:lnTo>
                <a:lnTo>
                  <a:pt x="252000" y="252000"/>
                </a:lnTo>
                <a:close/>
              </a:path>
            </a:pathLst>
          </a:custGeom>
          <a:solidFill>
            <a:schemeClr val="accent2"/>
          </a:solidFill>
          <a:ln w="12700" cap="flat" cmpd="sng" algn="ctr">
            <a:noFill/>
            <a:prstDash val="solid"/>
            <a:miter lim="800000"/>
          </a:ln>
          <a:effectLst/>
        </p:spPr>
        <p:txBody>
          <a:bodyPr lIns="68580" tIns="34290" rIns="68580" bIns="34290" anchor="ctr"/>
          <a:lstStyle/>
          <a:p>
            <a:pPr algn="ctr">
              <a:defRPr/>
            </a:pPr>
            <a:r>
              <a:rPr lang="en-US" altLang="zh-CN" sz="2000" kern="0" dirty="0">
                <a:solidFill>
                  <a:srgbClr val="FFFFFF"/>
                </a:solidFill>
                <a:latin typeface="Akzidenz-Grotesk BQ Condensed" pitchFamily="2" charset="0"/>
                <a:ea typeface="宋体" panose="02010600030101010101" pitchFamily="2" charset="-122"/>
              </a:rPr>
              <a:t>25</a:t>
            </a:r>
            <a:r>
              <a:rPr lang="en-US" altLang="zh-CN" sz="1600" kern="0" dirty="0">
                <a:solidFill>
                  <a:srgbClr val="FFFFFF"/>
                </a:solidFill>
                <a:latin typeface="Akzidenz-Grotesk BQ Condensed" pitchFamily="2" charset="0"/>
                <a:ea typeface="宋体" panose="02010600030101010101" pitchFamily="2" charset="-122"/>
              </a:rPr>
              <a:t>%</a:t>
            </a:r>
            <a:endParaRPr lang="zh-CN" altLang="en-US" sz="1600" kern="0" dirty="0">
              <a:solidFill>
                <a:srgbClr val="FFFFFF"/>
              </a:solidFill>
              <a:latin typeface="Akzidenz-Grotesk BQ Condensed" pitchFamily="2" charset="0"/>
              <a:ea typeface="宋体" panose="02010600030101010101" pitchFamily="2" charset="-122"/>
            </a:endParaRPr>
          </a:p>
        </p:txBody>
      </p:sp>
      <p:sp>
        <p:nvSpPr>
          <p:cNvPr id="7" name="MH_Text_2"/>
          <p:cNvSpPr/>
          <p:nvPr>
            <p:custDataLst>
              <p:tags r:id="rId6"/>
            </p:custDataLst>
          </p:nvPr>
        </p:nvSpPr>
        <p:spPr>
          <a:xfrm>
            <a:off x="973659" y="4109991"/>
            <a:ext cx="2156894" cy="372907"/>
          </a:xfrm>
          <a:prstGeom prst="homePlate">
            <a:avLst/>
          </a:prstGeom>
          <a:solidFill>
            <a:schemeClr val="accent1"/>
          </a:solidFill>
          <a:ln w="12700" cap="flat" cmpd="sng" algn="ctr">
            <a:noFill/>
            <a:prstDash val="solid"/>
            <a:miter lim="800000"/>
          </a:ln>
          <a:effectLst/>
        </p:spPr>
        <p:txBody>
          <a:bodyPr lIns="68580" tIns="34290" rIns="68580" bIns="34290" anchor="ctr"/>
          <a:lstStyle/>
          <a:p>
            <a:pPr algn="ctr">
              <a:defRPr/>
            </a:pPr>
            <a:r>
              <a:rPr lang="en-US" altLang="zh-CN" sz="2000" kern="0" dirty="0">
                <a:solidFill>
                  <a:srgbClr val="FFFFFF"/>
                </a:solidFill>
                <a:latin typeface="Akzidenz-Grotesk BQ Condensed" pitchFamily="2" charset="0"/>
                <a:ea typeface="宋体" panose="02010600030101010101" pitchFamily="2" charset="-122"/>
              </a:rPr>
              <a:t>25</a:t>
            </a:r>
            <a:r>
              <a:rPr lang="en-US" altLang="zh-CN" sz="1600" kern="0" dirty="0">
                <a:solidFill>
                  <a:srgbClr val="FFFFFF"/>
                </a:solidFill>
                <a:latin typeface="Akzidenz-Grotesk BQ Condensed" pitchFamily="2" charset="0"/>
                <a:ea typeface="宋体" panose="02010600030101010101" pitchFamily="2" charset="-122"/>
              </a:rPr>
              <a:t>%</a:t>
            </a:r>
            <a:endParaRPr lang="zh-CN" altLang="en-US" sz="2000" kern="0" dirty="0">
              <a:solidFill>
                <a:srgbClr val="FFFFFF"/>
              </a:solidFill>
              <a:latin typeface="Akzidenz-Grotesk BQ Condensed" pitchFamily="2" charset="0"/>
              <a:ea typeface="宋体" panose="02010600030101010101" pitchFamily="2" charset="-122"/>
            </a:endParaRPr>
          </a:p>
        </p:txBody>
      </p:sp>
      <p:sp>
        <p:nvSpPr>
          <p:cNvPr id="17" name="矩形 16"/>
          <p:cNvSpPr/>
          <p:nvPr/>
        </p:nvSpPr>
        <p:spPr>
          <a:xfrm>
            <a:off x="3082137" y="3172599"/>
            <a:ext cx="1061829" cy="253916"/>
          </a:xfrm>
          <a:prstGeom prst="rect">
            <a:avLst/>
          </a:prstGeom>
        </p:spPr>
        <p:txBody>
          <a:bodyPr wrap="none" lIns="68580" tIns="34290" rIns="68580" bIns="34290">
            <a:spAutoFit/>
          </a:bodyPr>
          <a:lstStyle/>
          <a:p>
            <a:pPr algn="r"/>
            <a:r>
              <a:rPr lang="zh-CN" altLang="en-US" sz="1200" dirty="0">
                <a:solidFill>
                  <a:schemeClr val="tx1">
                    <a:lumMod val="75000"/>
                    <a:lumOff val="25000"/>
                  </a:schemeClr>
                </a:solidFill>
                <a:latin typeface="微软雅黑" pitchFamily="34" charset="-122"/>
                <a:ea typeface="微软雅黑" pitchFamily="34" charset="-122"/>
              </a:rPr>
              <a:t>单击添加标题</a:t>
            </a:r>
          </a:p>
        </p:txBody>
      </p:sp>
      <p:sp>
        <p:nvSpPr>
          <p:cNvPr id="18" name="矩形 17"/>
          <p:cNvSpPr/>
          <p:nvPr/>
        </p:nvSpPr>
        <p:spPr>
          <a:xfrm>
            <a:off x="3082137" y="3847243"/>
            <a:ext cx="1061829" cy="253916"/>
          </a:xfrm>
          <a:prstGeom prst="rect">
            <a:avLst/>
          </a:prstGeom>
        </p:spPr>
        <p:txBody>
          <a:bodyPr wrap="none" lIns="68580" tIns="34290" rIns="68580" bIns="34290">
            <a:spAutoFit/>
          </a:bodyPr>
          <a:lstStyle/>
          <a:p>
            <a:pPr algn="r"/>
            <a:r>
              <a:rPr lang="zh-CN" altLang="en-US" sz="1200" dirty="0">
                <a:solidFill>
                  <a:schemeClr val="tx1">
                    <a:lumMod val="75000"/>
                    <a:lumOff val="25000"/>
                  </a:schemeClr>
                </a:solidFill>
                <a:latin typeface="微软雅黑" pitchFamily="34" charset="-122"/>
                <a:ea typeface="微软雅黑" pitchFamily="34" charset="-122"/>
              </a:rPr>
              <a:t>单击添加标题</a:t>
            </a:r>
          </a:p>
        </p:txBody>
      </p:sp>
      <p:grpSp>
        <p:nvGrpSpPr>
          <p:cNvPr id="8" name="组合 7"/>
          <p:cNvGrpSpPr/>
          <p:nvPr/>
        </p:nvGrpSpPr>
        <p:grpSpPr>
          <a:xfrm>
            <a:off x="1659651" y="1826596"/>
            <a:ext cx="1544197" cy="924325"/>
            <a:chOff x="2212865" y="2434710"/>
            <a:chExt cx="2058928" cy="1232053"/>
          </a:xfrm>
        </p:grpSpPr>
        <p:sp>
          <p:nvSpPr>
            <p:cNvPr id="21" name="矩形 20"/>
            <p:cNvSpPr/>
            <p:nvPr/>
          </p:nvSpPr>
          <p:spPr>
            <a:xfrm>
              <a:off x="2547743" y="2434710"/>
              <a:ext cx="1477327" cy="369218"/>
            </a:xfrm>
            <a:prstGeom prst="rect">
              <a:avLst/>
            </a:prstGeom>
            <a:solidFill>
              <a:schemeClr val="accent1"/>
            </a:solidFill>
            <a:effectLst/>
          </p:spPr>
          <p:txBody>
            <a:bodyPr wrap="none">
              <a:spAutoFit/>
            </a:bodyPr>
            <a:lstStyle/>
            <a:p>
              <a:pPr algn="r"/>
              <a:r>
                <a:rPr lang="zh-CN" altLang="en-US" sz="1200" dirty="0">
                  <a:solidFill>
                    <a:schemeClr val="bg1"/>
                  </a:solidFill>
                  <a:latin typeface="微软雅黑" pitchFamily="34" charset="-122"/>
                  <a:ea typeface="微软雅黑" pitchFamily="34" charset="-122"/>
                </a:rPr>
                <a:t>单击添加标题</a:t>
              </a:r>
            </a:p>
          </p:txBody>
        </p:sp>
        <p:sp>
          <p:nvSpPr>
            <p:cNvPr id="22" name="矩形 21"/>
            <p:cNvSpPr/>
            <p:nvPr/>
          </p:nvSpPr>
          <p:spPr>
            <a:xfrm>
              <a:off x="2212865" y="2989864"/>
              <a:ext cx="2058928" cy="676899"/>
            </a:xfrm>
            <a:prstGeom prst="rect">
              <a:avLst/>
            </a:prstGeom>
            <a:ln>
              <a:solidFill>
                <a:schemeClr val="accent1"/>
              </a:solidFill>
            </a:ln>
          </p:spPr>
          <p:txBody>
            <a:bodyPr wrap="square">
              <a:spAutoFit/>
            </a:bodyPr>
            <a:lstStyle/>
            <a:p>
              <a:pPr lvl="0" algn="ctr"/>
              <a:r>
                <a:rPr lang="zh-CN" altLang="en-US" sz="9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900" dirty="0">
                <a:solidFill>
                  <a:schemeClr val="tx1">
                    <a:lumMod val="50000"/>
                    <a:lumOff val="50000"/>
                  </a:schemeClr>
                </a:solidFill>
                <a:latin typeface="微软雅黑" pitchFamily="34" charset="-122"/>
                <a:ea typeface="微软雅黑" pitchFamily="34" charset="-122"/>
              </a:endParaRPr>
            </a:p>
          </p:txBody>
        </p:sp>
      </p:grpSp>
      <p:grpSp>
        <p:nvGrpSpPr>
          <p:cNvPr id="9" name="组合 8"/>
          <p:cNvGrpSpPr/>
          <p:nvPr/>
        </p:nvGrpSpPr>
        <p:grpSpPr>
          <a:xfrm>
            <a:off x="3965133" y="1826596"/>
            <a:ext cx="1470963" cy="924325"/>
            <a:chOff x="5286843" y="2434710"/>
            <a:chExt cx="1961284" cy="1232053"/>
          </a:xfrm>
        </p:grpSpPr>
        <p:sp>
          <p:nvSpPr>
            <p:cNvPr id="31" name="矩形 30"/>
            <p:cNvSpPr/>
            <p:nvPr/>
          </p:nvSpPr>
          <p:spPr>
            <a:xfrm>
              <a:off x="5525709" y="2434710"/>
              <a:ext cx="1477328" cy="369218"/>
            </a:xfrm>
            <a:prstGeom prst="rect">
              <a:avLst/>
            </a:prstGeom>
            <a:solidFill>
              <a:schemeClr val="accent2"/>
            </a:solidFill>
            <a:effectLst/>
          </p:spPr>
          <p:txBody>
            <a:bodyPr wrap="none">
              <a:spAutoFit/>
            </a:bodyPr>
            <a:lstStyle/>
            <a:p>
              <a:pPr algn="r"/>
              <a:r>
                <a:rPr lang="zh-CN" altLang="en-US" sz="1200" dirty="0">
                  <a:solidFill>
                    <a:schemeClr val="bg1"/>
                  </a:solidFill>
                  <a:latin typeface="微软雅黑" pitchFamily="34" charset="-122"/>
                  <a:ea typeface="微软雅黑" pitchFamily="34" charset="-122"/>
                </a:rPr>
                <a:t>单击添加标题</a:t>
              </a:r>
            </a:p>
          </p:txBody>
        </p:sp>
        <p:sp>
          <p:nvSpPr>
            <p:cNvPr id="32" name="矩形 31"/>
            <p:cNvSpPr/>
            <p:nvPr/>
          </p:nvSpPr>
          <p:spPr>
            <a:xfrm>
              <a:off x="5286843" y="2989864"/>
              <a:ext cx="1961284" cy="676899"/>
            </a:xfrm>
            <a:prstGeom prst="rect">
              <a:avLst/>
            </a:prstGeom>
            <a:ln>
              <a:solidFill>
                <a:schemeClr val="accent2"/>
              </a:solidFill>
            </a:ln>
          </p:spPr>
          <p:txBody>
            <a:bodyPr wrap="square">
              <a:spAutoFit/>
            </a:bodyPr>
            <a:lstStyle/>
            <a:p>
              <a:pPr lvl="0" algn="ctr"/>
              <a:r>
                <a:rPr lang="zh-CN" altLang="en-US" sz="9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900" dirty="0">
                <a:solidFill>
                  <a:schemeClr val="tx1">
                    <a:lumMod val="50000"/>
                    <a:lumOff val="50000"/>
                  </a:schemeClr>
                </a:solidFill>
                <a:latin typeface="微软雅黑" pitchFamily="34" charset="-122"/>
                <a:ea typeface="微软雅黑" pitchFamily="34" charset="-122"/>
              </a:endParaRPr>
            </a:p>
          </p:txBody>
        </p:sp>
      </p:grpSp>
      <p:grpSp>
        <p:nvGrpSpPr>
          <p:cNvPr id="10" name="组合 9"/>
          <p:cNvGrpSpPr/>
          <p:nvPr/>
        </p:nvGrpSpPr>
        <p:grpSpPr>
          <a:xfrm>
            <a:off x="6228184" y="1826596"/>
            <a:ext cx="1548172" cy="924325"/>
            <a:chOff x="8304237" y="2434710"/>
            <a:chExt cx="2064228" cy="1232053"/>
          </a:xfrm>
        </p:grpSpPr>
        <p:sp>
          <p:nvSpPr>
            <p:cNvPr id="34" name="矩形 33"/>
            <p:cNvSpPr/>
            <p:nvPr/>
          </p:nvSpPr>
          <p:spPr>
            <a:xfrm>
              <a:off x="8503672" y="2434710"/>
              <a:ext cx="1477327" cy="369218"/>
            </a:xfrm>
            <a:prstGeom prst="rect">
              <a:avLst/>
            </a:prstGeom>
            <a:solidFill>
              <a:schemeClr val="accent4"/>
            </a:solidFill>
            <a:effectLst/>
          </p:spPr>
          <p:txBody>
            <a:bodyPr wrap="none">
              <a:spAutoFit/>
            </a:bodyPr>
            <a:lstStyle/>
            <a:p>
              <a:pPr algn="r"/>
              <a:r>
                <a:rPr lang="zh-CN" altLang="en-US" sz="1200" dirty="0">
                  <a:solidFill>
                    <a:schemeClr val="bg1"/>
                  </a:solidFill>
                  <a:latin typeface="微软雅黑" pitchFamily="34" charset="-122"/>
                  <a:ea typeface="微软雅黑" pitchFamily="34" charset="-122"/>
                </a:rPr>
                <a:t>单击添加标题</a:t>
              </a:r>
            </a:p>
          </p:txBody>
        </p:sp>
        <p:sp>
          <p:nvSpPr>
            <p:cNvPr id="35" name="矩形 34"/>
            <p:cNvSpPr/>
            <p:nvPr/>
          </p:nvSpPr>
          <p:spPr>
            <a:xfrm>
              <a:off x="8304237" y="2989864"/>
              <a:ext cx="2064228" cy="676899"/>
            </a:xfrm>
            <a:prstGeom prst="rect">
              <a:avLst/>
            </a:prstGeom>
            <a:ln>
              <a:solidFill>
                <a:schemeClr val="accent4"/>
              </a:solidFill>
            </a:ln>
          </p:spPr>
          <p:txBody>
            <a:bodyPr wrap="square">
              <a:spAutoFit/>
            </a:bodyPr>
            <a:lstStyle/>
            <a:p>
              <a:pPr lvl="0" algn="ctr"/>
              <a:r>
                <a:rPr lang="zh-CN" altLang="en-US" sz="9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900" dirty="0">
                <a:solidFill>
                  <a:schemeClr val="tx1">
                    <a:lumMod val="50000"/>
                    <a:lumOff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8004402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220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par>
                                <p:cTn id="8" presetID="12" presetClass="entr" presetSubtype="2" fill="hold" nodeType="withEffect">
                                  <p:stCondLst>
                                    <p:cond delay="260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p:tgtEl>
                                          <p:spTgt spid="8"/>
                                        </p:tgtEl>
                                        <p:attrNameLst>
                                          <p:attrName>ppt_x</p:attrName>
                                        </p:attrNameLst>
                                      </p:cBhvr>
                                      <p:tavLst>
                                        <p:tav tm="0">
                                          <p:val>
                                            <p:strVal val="#ppt_x+#ppt_w*1.125000"/>
                                          </p:val>
                                        </p:tav>
                                        <p:tav tm="100000">
                                          <p:val>
                                            <p:strVal val="#ppt_x"/>
                                          </p:val>
                                        </p:tav>
                                      </p:tavLst>
                                    </p:anim>
                                    <p:animEffect transition="in" filter="wipe(left)">
                                      <p:cBhvr>
                                        <p:cTn id="11" dur="500"/>
                                        <p:tgtEl>
                                          <p:spTgt spid="8"/>
                                        </p:tgtEl>
                                      </p:cBhvr>
                                    </p:animEffect>
                                  </p:childTnLst>
                                </p:cTn>
                              </p:par>
                              <p:par>
                                <p:cTn id="12" presetID="12" presetClass="entr" presetSubtype="1" fill="hold" nodeType="withEffect">
                                  <p:stCondLst>
                                    <p:cond delay="260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p:tgtEl>
                                          <p:spTgt spid="9"/>
                                        </p:tgtEl>
                                        <p:attrNameLst>
                                          <p:attrName>ppt_y</p:attrName>
                                        </p:attrNameLst>
                                      </p:cBhvr>
                                      <p:tavLst>
                                        <p:tav tm="0">
                                          <p:val>
                                            <p:strVal val="#ppt_y-#ppt_h*1.125000"/>
                                          </p:val>
                                        </p:tav>
                                        <p:tav tm="100000">
                                          <p:val>
                                            <p:strVal val="#ppt_y"/>
                                          </p:val>
                                        </p:tav>
                                      </p:tavLst>
                                    </p:anim>
                                    <p:animEffect transition="in" filter="wipe(down)">
                                      <p:cBhvr>
                                        <p:cTn id="15" dur="500"/>
                                        <p:tgtEl>
                                          <p:spTgt spid="9"/>
                                        </p:tgtEl>
                                      </p:cBhvr>
                                    </p:animEffect>
                                  </p:childTnLst>
                                </p:cTn>
                              </p:par>
                              <p:par>
                                <p:cTn id="16" presetID="12" presetClass="entr" presetSubtype="8" fill="hold" nodeType="withEffect">
                                  <p:stCondLst>
                                    <p:cond delay="26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p:tgtEl>
                                          <p:spTgt spid="10"/>
                                        </p:tgtEl>
                                        <p:attrNameLst>
                                          <p:attrName>ppt_x</p:attrName>
                                        </p:attrNameLst>
                                      </p:cBhvr>
                                      <p:tavLst>
                                        <p:tav tm="0">
                                          <p:val>
                                            <p:strVal val="#ppt_x-#ppt_w*1.125000"/>
                                          </p:val>
                                        </p:tav>
                                        <p:tav tm="100000">
                                          <p:val>
                                            <p:strVal val="#ppt_x"/>
                                          </p:val>
                                        </p:tav>
                                      </p:tavLst>
                                    </p:anim>
                                    <p:animEffect transition="in" filter="wipe(right)">
                                      <p:cBhvr>
                                        <p:cTn id="19" dur="500"/>
                                        <p:tgtEl>
                                          <p:spTgt spid="10"/>
                                        </p:tgtEl>
                                      </p:cBhvr>
                                    </p:animEffect>
                                  </p:childTnLst>
                                </p:cTn>
                              </p:par>
                              <p:par>
                                <p:cTn id="20" presetID="22" presetClass="entr" presetSubtype="1" fill="hold" grpId="0" nodeType="withEffect">
                                  <p:stCondLst>
                                    <p:cond delay="3000"/>
                                  </p:stCondLst>
                                  <p:childTnLst>
                                    <p:set>
                                      <p:cBhvr>
                                        <p:cTn id="21" dur="1" fill="hold">
                                          <p:stCondLst>
                                            <p:cond delay="0"/>
                                          </p:stCondLst>
                                        </p:cTn>
                                        <p:tgtEl>
                                          <p:spTgt spid="17"/>
                                        </p:tgtEl>
                                        <p:attrNameLst>
                                          <p:attrName>style.visibility</p:attrName>
                                        </p:attrNameLst>
                                      </p:cBhvr>
                                      <p:to>
                                        <p:strVal val="visible"/>
                                      </p:to>
                                    </p:set>
                                    <p:animEffect transition="in" filter="wipe(up)">
                                      <p:cBhvr>
                                        <p:cTn id="22" dur="500"/>
                                        <p:tgtEl>
                                          <p:spTgt spid="17"/>
                                        </p:tgtEl>
                                      </p:cBhvr>
                                    </p:animEffect>
                                  </p:childTnLst>
                                </p:cTn>
                              </p:par>
                              <p:par>
                                <p:cTn id="23" presetID="22" presetClass="entr" presetSubtype="8" fill="hold" grpId="0" nodeType="withEffect">
                                  <p:stCondLst>
                                    <p:cond delay="340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par>
                                <p:cTn id="26" presetID="22" presetClass="entr" presetSubtype="8" fill="hold" grpId="0" nodeType="withEffect">
                                  <p:stCondLst>
                                    <p:cond delay="3600"/>
                                  </p:stCondLst>
                                  <p:childTnLst>
                                    <p:set>
                                      <p:cBhvr>
                                        <p:cTn id="27" dur="1" fill="hold">
                                          <p:stCondLst>
                                            <p:cond delay="0"/>
                                          </p:stCondLst>
                                        </p:cTn>
                                        <p:tgtEl>
                                          <p:spTgt spid="3"/>
                                        </p:tgtEl>
                                        <p:attrNameLst>
                                          <p:attrName>style.visibility</p:attrName>
                                        </p:attrNameLst>
                                      </p:cBhvr>
                                      <p:to>
                                        <p:strVal val="visible"/>
                                      </p:to>
                                    </p:set>
                                    <p:animEffect transition="in" filter="wipe(left)">
                                      <p:cBhvr>
                                        <p:cTn id="28" dur="500"/>
                                        <p:tgtEl>
                                          <p:spTgt spid="3"/>
                                        </p:tgtEl>
                                      </p:cBhvr>
                                    </p:animEffect>
                                  </p:childTnLst>
                                </p:cTn>
                              </p:par>
                              <p:par>
                                <p:cTn id="29" presetID="22" presetClass="entr" presetSubtype="8" fill="hold" grpId="0" nodeType="withEffect">
                                  <p:stCondLst>
                                    <p:cond delay="3800"/>
                                  </p:stCondLst>
                                  <p:childTnLst>
                                    <p:set>
                                      <p:cBhvr>
                                        <p:cTn id="30" dur="1" fill="hold">
                                          <p:stCondLst>
                                            <p:cond delay="0"/>
                                          </p:stCondLst>
                                        </p:cTn>
                                        <p:tgtEl>
                                          <p:spTgt spid="2"/>
                                        </p:tgtEl>
                                        <p:attrNameLst>
                                          <p:attrName>style.visibility</p:attrName>
                                        </p:attrNameLst>
                                      </p:cBhvr>
                                      <p:to>
                                        <p:strVal val="visible"/>
                                      </p:to>
                                    </p:set>
                                    <p:animEffect transition="in" filter="wipe(left)">
                                      <p:cBhvr>
                                        <p:cTn id="31" dur="500"/>
                                        <p:tgtEl>
                                          <p:spTgt spid="2"/>
                                        </p:tgtEl>
                                      </p:cBhvr>
                                    </p:animEffect>
                                  </p:childTnLst>
                                </p:cTn>
                              </p:par>
                              <p:par>
                                <p:cTn id="32" presetID="22" presetClass="entr" presetSubtype="1" fill="hold" grpId="0" nodeType="withEffect">
                                  <p:stCondLst>
                                    <p:cond delay="4200"/>
                                  </p:stCondLst>
                                  <p:childTnLst>
                                    <p:set>
                                      <p:cBhvr>
                                        <p:cTn id="33" dur="1" fill="hold">
                                          <p:stCondLst>
                                            <p:cond delay="0"/>
                                          </p:stCondLst>
                                        </p:cTn>
                                        <p:tgtEl>
                                          <p:spTgt spid="18"/>
                                        </p:tgtEl>
                                        <p:attrNameLst>
                                          <p:attrName>style.visibility</p:attrName>
                                        </p:attrNameLst>
                                      </p:cBhvr>
                                      <p:to>
                                        <p:strVal val="visible"/>
                                      </p:to>
                                    </p:set>
                                    <p:animEffect transition="in" filter="wipe(up)">
                                      <p:cBhvr>
                                        <p:cTn id="34" dur="500"/>
                                        <p:tgtEl>
                                          <p:spTgt spid="18"/>
                                        </p:tgtEl>
                                      </p:cBhvr>
                                    </p:animEffect>
                                  </p:childTnLst>
                                </p:cTn>
                              </p:par>
                              <p:par>
                                <p:cTn id="35" presetID="22" presetClass="entr" presetSubtype="8" fill="hold" grpId="0" nodeType="withEffect">
                                  <p:stCondLst>
                                    <p:cond delay="450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par>
                                <p:cTn id="38" presetID="22" presetClass="entr" presetSubtype="8" fill="hold" grpId="0" nodeType="withEffect">
                                  <p:stCondLst>
                                    <p:cond delay="4700"/>
                                  </p:stCondLst>
                                  <p:childTnLst>
                                    <p:set>
                                      <p:cBhvr>
                                        <p:cTn id="39" dur="1" fill="hold">
                                          <p:stCondLst>
                                            <p:cond delay="0"/>
                                          </p:stCondLst>
                                        </p:cTn>
                                        <p:tgtEl>
                                          <p:spTgt spid="6"/>
                                        </p:tgtEl>
                                        <p:attrNameLst>
                                          <p:attrName>style.visibility</p:attrName>
                                        </p:attrNameLst>
                                      </p:cBhvr>
                                      <p:to>
                                        <p:strVal val="visible"/>
                                      </p:to>
                                    </p:set>
                                    <p:animEffect transition="in" filter="wipe(left)">
                                      <p:cBhvr>
                                        <p:cTn id="40" dur="500"/>
                                        <p:tgtEl>
                                          <p:spTgt spid="6"/>
                                        </p:tgtEl>
                                      </p:cBhvr>
                                    </p:animEffect>
                                  </p:childTnLst>
                                </p:cTn>
                              </p:par>
                              <p:par>
                                <p:cTn id="41" presetID="22" presetClass="entr" presetSubtype="8" fill="hold" grpId="0" nodeType="withEffect">
                                  <p:stCondLst>
                                    <p:cond delay="4900"/>
                                  </p:stCondLst>
                                  <p:childTnLst>
                                    <p:set>
                                      <p:cBhvr>
                                        <p:cTn id="42" dur="1" fill="hold">
                                          <p:stCondLst>
                                            <p:cond delay="0"/>
                                          </p:stCondLst>
                                        </p:cTn>
                                        <p:tgtEl>
                                          <p:spTgt spid="5"/>
                                        </p:tgtEl>
                                        <p:attrNameLst>
                                          <p:attrName>style.visibility</p:attrName>
                                        </p:attrNameLst>
                                      </p:cBhvr>
                                      <p:to>
                                        <p:strVal val="visible"/>
                                      </p:to>
                                    </p:set>
                                    <p:animEffect transition="in" filter="wipe(left)">
                                      <p:cBhvr>
                                        <p:cTn id="4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 grpId="0" animBg="1"/>
      <p:bldP spid="3" grpId="0" animBg="1"/>
      <p:bldP spid="4" grpId="0" animBg="1"/>
      <p:bldP spid="5" grpId="0" animBg="1"/>
      <p:bldP spid="6" grpId="0" animBg="1"/>
      <p:bldP spid="7" grpId="0" animBg="1"/>
      <p:bldP spid="17"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7784832" y="3930249"/>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pic>
        <p:nvPicPr>
          <p:cNvPr id="9218" name="Picture 2" descr="D:\1\83d4f57063662d5418d99f54b2010dd1.png"/>
          <p:cNvPicPr>
            <a:picLocks noChangeAspect="1" noChangeArrowheads="1"/>
          </p:cNvPicPr>
          <p:nvPr/>
        </p:nvPicPr>
        <p:blipFill>
          <a:blip r:embed="rId2" cstate="print"/>
          <a:srcRect/>
          <a:stretch>
            <a:fillRect/>
          </a:stretch>
        </p:blipFill>
        <p:spPr bwMode="auto">
          <a:xfrm>
            <a:off x="1871700" y="160276"/>
            <a:ext cx="5622926" cy="3521075"/>
          </a:xfrm>
          <a:prstGeom prst="rect">
            <a:avLst/>
          </a:prstGeom>
          <a:noFill/>
        </p:spPr>
      </p:pic>
      <p:sp>
        <p:nvSpPr>
          <p:cNvPr id="3" name="矩形 2"/>
          <p:cNvSpPr/>
          <p:nvPr/>
        </p:nvSpPr>
        <p:spPr>
          <a:xfrm>
            <a:off x="0" y="2721847"/>
            <a:ext cx="9144000" cy="14794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zh-CN" altLang="en-US"/>
          </a:p>
        </p:txBody>
      </p:sp>
      <p:sp>
        <p:nvSpPr>
          <p:cNvPr id="4" name="矩形 259"/>
          <p:cNvSpPr>
            <a:spLocks noChangeArrowheads="1"/>
          </p:cNvSpPr>
          <p:nvPr/>
        </p:nvSpPr>
        <p:spPr bwMode="auto">
          <a:xfrm>
            <a:off x="973422" y="3040596"/>
            <a:ext cx="719897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3600" dirty="0">
                <a:solidFill>
                  <a:schemeClr val="bg1"/>
                </a:solidFill>
                <a:cs typeface="Arial" panose="020B0604020202020204" pitchFamily="34" charset="0"/>
              </a:rPr>
              <a:t>演讲完毕    谢谢您的观看</a:t>
            </a:r>
            <a:endParaRPr lang="zh-CN" altLang="en-US" sz="2000" dirty="0">
              <a:solidFill>
                <a:schemeClr val="bg1"/>
              </a:solidFill>
              <a:cs typeface="Arial" panose="020B0604020202020204" pitchFamily="34" charset="0"/>
            </a:endParaRPr>
          </a:p>
        </p:txBody>
      </p:sp>
      <p:sp>
        <p:nvSpPr>
          <p:cNvPr id="5" name="矩形 259"/>
          <p:cNvSpPr>
            <a:spLocks noChangeArrowheads="1"/>
          </p:cNvSpPr>
          <p:nvPr/>
        </p:nvSpPr>
        <p:spPr bwMode="auto">
          <a:xfrm>
            <a:off x="2123728" y="3688668"/>
            <a:ext cx="499872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500" b="1" dirty="0">
                <a:solidFill>
                  <a:schemeClr val="bg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500" b="1" dirty="0">
              <a:solidFill>
                <a:schemeClr val="bg1"/>
              </a:solidFill>
              <a:cs typeface="Arial" panose="020B0604020202020204" pitchFamily="34" charset="0"/>
            </a:endParaRPr>
          </a:p>
        </p:txBody>
      </p:sp>
      <p:sp>
        <p:nvSpPr>
          <p:cNvPr id="8" name="矩形 259"/>
          <p:cNvSpPr>
            <a:spLocks noChangeArrowheads="1"/>
          </p:cNvSpPr>
          <p:nvPr/>
        </p:nvSpPr>
        <p:spPr bwMode="auto">
          <a:xfrm>
            <a:off x="2262294" y="2828717"/>
            <a:ext cx="4619413"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300" dirty="0">
                <a:solidFill>
                  <a:schemeClr val="bg1"/>
                </a:solidFill>
                <a:cs typeface="Arial" panose="020B0604020202020204" pitchFamily="34" charset="0"/>
              </a:rPr>
              <a:t>THE TEACHER SPEAKING LESSON PUBLIC CLASS PPT</a:t>
            </a:r>
            <a:endParaRPr lang="zh-CN" altLang="en-US" sz="1300" dirty="0">
              <a:solidFill>
                <a:schemeClr val="bg1"/>
              </a:solidFill>
              <a:cs typeface="Arial" panose="020B0604020202020204" pitchFamily="34" charset="0"/>
            </a:endParaRPr>
          </a:p>
        </p:txBody>
      </p:sp>
    </p:spTree>
    <p:extLst>
      <p:ext uri="{BB962C8B-B14F-4D97-AF65-F5344CB8AC3E}">
        <p14:creationId xmlns:p14="http://schemas.microsoft.com/office/powerpoint/2010/main" val="41382768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1000"/>
                                        <p:tgtEl>
                                          <p:spTgt spid="9218"/>
                                        </p:tgtEl>
                                      </p:cBhvr>
                                    </p:animEffect>
                                    <p:anim calcmode="lin" valueType="num">
                                      <p:cBhvr>
                                        <p:cTn id="8" dur="1000" fill="hold"/>
                                        <p:tgtEl>
                                          <p:spTgt spid="9218"/>
                                        </p:tgtEl>
                                        <p:attrNameLst>
                                          <p:attrName>ppt_x</p:attrName>
                                        </p:attrNameLst>
                                      </p:cBhvr>
                                      <p:tavLst>
                                        <p:tav tm="0">
                                          <p:val>
                                            <p:strVal val="#ppt_x"/>
                                          </p:val>
                                        </p:tav>
                                        <p:tav tm="100000">
                                          <p:val>
                                            <p:strVal val="#ppt_x"/>
                                          </p:val>
                                        </p:tav>
                                      </p:tavLst>
                                    </p:anim>
                                    <p:anim calcmode="lin" valueType="num">
                                      <p:cBhvr>
                                        <p:cTn id="9" dur="1000" fill="hold"/>
                                        <p:tgtEl>
                                          <p:spTgt spid="92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randombar(horizontal)">
                                      <p:cBhvr>
                                        <p:cTn id="13" dur="500"/>
                                        <p:tgtEl>
                                          <p:spTgt spid="3"/>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8"/>
                                        </p:tgtEl>
                                        <p:attrNameLst>
                                          <p:attrName>ppt_y</p:attrName>
                                        </p:attrNameLst>
                                      </p:cBhvr>
                                      <p:tavLst>
                                        <p:tav tm="0">
                                          <p:val>
                                            <p:strVal val="#ppt_y"/>
                                          </p:val>
                                        </p:tav>
                                        <p:tav tm="100000">
                                          <p:val>
                                            <p:strVal val="#ppt_y"/>
                                          </p:val>
                                        </p:tav>
                                      </p:tavLst>
                                    </p:anim>
                                    <p:anim calcmode="lin" valueType="num">
                                      <p:cBhvr>
                                        <p:cTn id="1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8"/>
                                        </p:tgtEl>
                                      </p:cBhvr>
                                    </p:animEffect>
                                  </p:childTnLst>
                                </p:cTn>
                              </p:par>
                            </p:childTnLst>
                          </p:cTn>
                        </p:par>
                        <p:par>
                          <p:cTn id="22" fill="hold">
                            <p:stCondLst>
                              <p:cond delay="3850"/>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8"/>
                                        </p:tgtEl>
                                      </p:cBhvr>
                                    </p:animEffect>
                                    <p:animScale>
                                      <p:cBhvr>
                                        <p:cTn id="25" dur="250" autoRev="1" fill="hold"/>
                                        <p:tgtEl>
                                          <p:spTgt spid="8"/>
                                        </p:tgtEl>
                                      </p:cBhvr>
                                      <p:by x="105000" y="105000"/>
                                    </p:animScale>
                                  </p:childTnLst>
                                </p:cTn>
                              </p:par>
                            </p:childTnLst>
                          </p:cTn>
                        </p:par>
                        <p:par>
                          <p:cTn id="26" fill="hold">
                            <p:stCondLst>
                              <p:cond delay="43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4"/>
                                        </p:tgtEl>
                                        <p:attrNameLst>
                                          <p:attrName>ppt_y</p:attrName>
                                        </p:attrNameLst>
                                      </p:cBhvr>
                                      <p:tavLst>
                                        <p:tav tm="0">
                                          <p:val>
                                            <p:strVal val="#ppt_y"/>
                                          </p:val>
                                        </p:tav>
                                        <p:tav tm="100000">
                                          <p:val>
                                            <p:strVal val="#ppt_y"/>
                                          </p:val>
                                        </p:tav>
                                      </p:tavLst>
                                    </p:anim>
                                    <p:anim calcmode="lin" valueType="num">
                                      <p:cBhvr>
                                        <p:cTn id="31"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4"/>
                                        </p:tgtEl>
                                      </p:cBhvr>
                                    </p:animEffect>
                                  </p:childTnLst>
                                </p:cTn>
                              </p:par>
                            </p:childTnLst>
                          </p:cTn>
                        </p:par>
                        <p:par>
                          <p:cTn id="34" fill="hold">
                            <p:stCondLst>
                              <p:cond delay="5300"/>
                            </p:stCondLst>
                            <p:childTnLst>
                              <p:par>
                                <p:cTn id="35" presetID="26" presetClass="emph" presetSubtype="0" fill="hold" grpId="1" nodeType="afterEffect">
                                  <p:stCondLst>
                                    <p:cond delay="0"/>
                                  </p:stCondLst>
                                  <p:iterate type="lt">
                                    <p:tmPct val="0"/>
                                  </p:iterate>
                                  <p:childTnLst>
                                    <p:animEffect transition="out" filter="fade">
                                      <p:cBhvr>
                                        <p:cTn id="36" dur="500" tmFilter="0, 0; .2, .5; .8, .5; 1, 0"/>
                                        <p:tgtEl>
                                          <p:spTgt spid="4"/>
                                        </p:tgtEl>
                                      </p:cBhvr>
                                    </p:animEffect>
                                    <p:animScale>
                                      <p:cBhvr>
                                        <p:cTn id="37" dur="250" autoRev="1" fill="hold"/>
                                        <p:tgtEl>
                                          <p:spTgt spid="4"/>
                                        </p:tgtEl>
                                      </p:cBhvr>
                                      <p:by x="105000" y="105000"/>
                                    </p:animScale>
                                  </p:childTnLst>
                                </p:cTn>
                              </p:par>
                            </p:childTnLst>
                          </p:cTn>
                        </p:par>
                        <p:par>
                          <p:cTn id="38" fill="hold">
                            <p:stCondLst>
                              <p:cond delay="5800"/>
                            </p:stCondLst>
                            <p:childTnLst>
                              <p:par>
                                <p:cTn id="39" presetID="10" presetClass="entr" presetSubtype="0"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4" grpId="1"/>
      <p:bldP spid="5" grpId="0"/>
      <p:bldP spid="8" grpId="0"/>
      <p:bldP spid="8"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8863"/>
            <a:ext cx="6455579" cy="12699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9401"/>
            <a:ext cx="9144000" cy="1025438"/>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458"/>
            <a:ext cx="7711638" cy="2011950"/>
          </a:xfrm>
          <a:prstGeom prst="rect">
            <a:avLst/>
          </a:prstGeom>
          <a:noFill/>
          <a:ln>
            <a:noFill/>
          </a:ln>
        </p:spPr>
      </p:pic>
      <p:sp>
        <p:nvSpPr>
          <p:cNvPr id="15" name="Rectangle 3"/>
          <p:cNvSpPr>
            <a:spLocks noChangeArrowheads="1"/>
          </p:cNvSpPr>
          <p:nvPr/>
        </p:nvSpPr>
        <p:spPr bwMode="auto">
          <a:xfrm>
            <a:off x="468315" y="2323726"/>
            <a:ext cx="4103687" cy="121438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727"/>
            <a:ext cx="4103688" cy="11603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7686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22DAF666-D6F8-4A15-AD26-E113170F2588}"/>
              </a:ext>
            </a:extLst>
          </p:cNvPr>
          <p:cNvSpPr/>
          <p:nvPr/>
        </p:nvSpPr>
        <p:spPr>
          <a:xfrm>
            <a:off x="0" y="1973178"/>
            <a:ext cx="9144000" cy="15112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zh-CN" altLang="en-US"/>
          </a:p>
        </p:txBody>
      </p:sp>
      <p:pic>
        <p:nvPicPr>
          <p:cNvPr id="4" name="Picture 2" descr="D:\1\83d4f57063662d5418d99f54b2010dd1.png">
            <a:extLst>
              <a:ext uri="{FF2B5EF4-FFF2-40B4-BE49-F238E27FC236}">
                <a16:creationId xmlns:a16="http://schemas.microsoft.com/office/drawing/2014/main" xmlns="" id="{8E2BB2C9-AAEA-4F34-92EC-7D2937FEB946}"/>
              </a:ext>
            </a:extLst>
          </p:cNvPr>
          <p:cNvPicPr>
            <a:picLocks noChangeAspect="1" noChangeArrowheads="1"/>
          </p:cNvPicPr>
          <p:nvPr/>
        </p:nvPicPr>
        <p:blipFill>
          <a:blip r:embed="rId2" cstate="print"/>
          <a:srcRect/>
          <a:stretch>
            <a:fillRect/>
          </a:stretch>
        </p:blipFill>
        <p:spPr bwMode="auto">
          <a:xfrm>
            <a:off x="0" y="1126156"/>
            <a:ext cx="4549791" cy="2849078"/>
          </a:xfrm>
          <a:prstGeom prst="rect">
            <a:avLst/>
          </a:prstGeom>
          <a:noFill/>
        </p:spPr>
      </p:pic>
      <p:sp>
        <p:nvSpPr>
          <p:cNvPr id="6" name="矩形 34">
            <a:extLst>
              <a:ext uri="{FF2B5EF4-FFF2-40B4-BE49-F238E27FC236}">
                <a16:creationId xmlns:a16="http://schemas.microsoft.com/office/drawing/2014/main" xmlns="" id="{B6DAE5A8-267B-4BBF-A736-D46F13C2DCD1}"/>
              </a:ext>
            </a:extLst>
          </p:cNvPr>
          <p:cNvSpPr>
            <a:spLocks noChangeArrowheads="1"/>
          </p:cNvSpPr>
          <p:nvPr/>
        </p:nvSpPr>
        <p:spPr bwMode="auto">
          <a:xfrm>
            <a:off x="5022381" y="2736425"/>
            <a:ext cx="3596325" cy="460254"/>
          </a:xfrm>
          <a:prstGeom prst="rect">
            <a:avLst/>
          </a:prstGeom>
          <a:noFill/>
          <a:ln w="9525">
            <a:noFill/>
            <a:miter lim="800000"/>
            <a:headEnd/>
            <a:tailEnd/>
          </a:ln>
        </p:spPr>
        <p:txBody>
          <a:bodyPr wrap="square" lIns="68580" tIns="34290" rIns="68580" bIns="34290">
            <a:spAutoFit/>
          </a:bodyPr>
          <a:lstStyle/>
          <a:p>
            <a:pPr>
              <a:lnSpc>
                <a:spcPct val="150000"/>
              </a:lnSpc>
            </a:pPr>
            <a:r>
              <a:rPr lang="zh-CN" altLang="en-US" sz="900" dirty="0">
                <a:solidFill>
                  <a:schemeClr val="bg1"/>
                </a:solidFill>
                <a:latin typeface="微软雅黑" pitchFamily="34" charset="-122"/>
                <a:ea typeface="微软雅黑" pitchFamily="34" charset="-122"/>
                <a:sym typeface="微软雅黑" pitchFamily="34" charset="-122"/>
              </a:rPr>
              <a:t>这里输入简单的文字概述这里输入简单的文字概述这里输入简单的文字概述这里输入简单的文字概述</a:t>
            </a:r>
            <a:endParaRPr lang="en-US" altLang="en-US" sz="900" dirty="0">
              <a:solidFill>
                <a:schemeClr val="bg1"/>
              </a:solidFill>
              <a:latin typeface="微软雅黑" pitchFamily="34" charset="-122"/>
              <a:ea typeface="微软雅黑" pitchFamily="34" charset="-122"/>
              <a:sym typeface="微软雅黑" pitchFamily="34" charset="-122"/>
            </a:endParaRPr>
          </a:p>
        </p:txBody>
      </p:sp>
      <p:sp>
        <p:nvSpPr>
          <p:cNvPr id="7" name="TextBox 4">
            <a:extLst>
              <a:ext uri="{FF2B5EF4-FFF2-40B4-BE49-F238E27FC236}">
                <a16:creationId xmlns:a16="http://schemas.microsoft.com/office/drawing/2014/main" xmlns="" id="{5ACE9B8B-5384-4040-BB2A-D1DFB3A726FD}"/>
              </a:ext>
            </a:extLst>
          </p:cNvPr>
          <p:cNvSpPr>
            <a:spLocks noChangeArrowheads="1"/>
          </p:cNvSpPr>
          <p:nvPr/>
        </p:nvSpPr>
        <p:spPr bwMode="auto">
          <a:xfrm>
            <a:off x="4549791" y="2130373"/>
            <a:ext cx="2788756" cy="557525"/>
          </a:xfrm>
          <a:prstGeom prst="rect">
            <a:avLst/>
          </a:prstGeom>
          <a:noFill/>
          <a:ln w="9525">
            <a:noFill/>
            <a:bevel/>
            <a:headEnd/>
            <a:tailEnd/>
          </a:ln>
        </p:spPr>
        <p:txBody>
          <a:bodyPr wrap="square" lIns="68580" tIns="34290" rIns="68580" bIns="34290">
            <a:spAutoFit/>
          </a:bodyPr>
          <a:lstStyle/>
          <a:p>
            <a:pPr algn="ctr" eaLnBrk="1" hangingPunct="1">
              <a:lnSpc>
                <a:spcPct val="150000"/>
              </a:lnSpc>
              <a:buFont typeface="Arial" pitchFamily="34" charset="0"/>
              <a:buNone/>
            </a:pPr>
            <a:r>
              <a:rPr lang="zh-CN" altLang="en-US" sz="2400" b="1" dirty="0">
                <a:solidFill>
                  <a:schemeClr val="bg1"/>
                </a:solidFill>
                <a:latin typeface="Franklin Gothic Book" pitchFamily="34" charset="0"/>
                <a:ea typeface="微软雅黑" pitchFamily="34" charset="-122"/>
                <a:sym typeface="Franklin Gothic Book" pitchFamily="34" charset="0"/>
              </a:rPr>
              <a:t>点击添加标题</a:t>
            </a:r>
            <a:endParaRPr lang="en-US" altLang="en-US" sz="2400" b="1" dirty="0">
              <a:solidFill>
                <a:schemeClr val="bg1"/>
              </a:solidFill>
              <a:latin typeface="Franklin Gothic Book" pitchFamily="34" charset="0"/>
              <a:ea typeface="微软雅黑" pitchFamily="34" charset="-122"/>
              <a:sym typeface="Franklin Gothic Book" pitchFamily="34" charset="0"/>
            </a:endParaRPr>
          </a:p>
        </p:txBody>
      </p:sp>
    </p:spTree>
    <p:extLst>
      <p:ext uri="{BB962C8B-B14F-4D97-AF65-F5344CB8AC3E}">
        <p14:creationId xmlns:p14="http://schemas.microsoft.com/office/powerpoint/2010/main" val="38252011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childTnLst>
                          </p:cTn>
                        </p:par>
                        <p:par>
                          <p:cTn id="14" fill="hold">
                            <p:stCondLst>
                              <p:cond delay="1500"/>
                            </p:stCondLst>
                            <p:childTnLst>
                              <p:par>
                                <p:cTn id="15" presetID="2" presetClass="entr" presetSubtype="2"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1+#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22"/>
          <p:cNvSpPr>
            <a:spLocks noChangeArrowheads="1"/>
          </p:cNvSpPr>
          <p:nvPr/>
        </p:nvSpPr>
        <p:spPr bwMode="auto">
          <a:xfrm>
            <a:off x="5999238" y="3580998"/>
            <a:ext cx="534988" cy="530552"/>
          </a:xfrm>
          <a:prstGeom prst="ellipse">
            <a:avLst/>
          </a:prstGeom>
          <a:solidFill>
            <a:schemeClr val="accent3"/>
          </a:solidFill>
          <a:ln>
            <a:noFill/>
          </a:ln>
        </p:spPr>
        <p:txBody>
          <a:bodyPr/>
          <a:lstStyle/>
          <a:p>
            <a:endParaRPr lang="zh-CN" altLang="en-US">
              <a:solidFill>
                <a:schemeClr val="bg1"/>
              </a:solidFill>
            </a:endParaRPr>
          </a:p>
        </p:txBody>
      </p:sp>
      <p:sp>
        <p:nvSpPr>
          <p:cNvPr id="19" name="Oval 24"/>
          <p:cNvSpPr>
            <a:spLocks noChangeArrowheads="1"/>
          </p:cNvSpPr>
          <p:nvPr/>
        </p:nvSpPr>
        <p:spPr bwMode="auto">
          <a:xfrm>
            <a:off x="2672947" y="1725680"/>
            <a:ext cx="533400" cy="530552"/>
          </a:xfrm>
          <a:prstGeom prst="ellipse">
            <a:avLst/>
          </a:prstGeom>
          <a:solidFill>
            <a:schemeClr val="accent1"/>
          </a:solidFill>
          <a:ln>
            <a:noFill/>
          </a:ln>
        </p:spPr>
        <p:txBody>
          <a:bodyPr/>
          <a:lstStyle/>
          <a:p>
            <a:endParaRPr lang="zh-CN" altLang="en-US">
              <a:solidFill>
                <a:schemeClr val="bg1"/>
              </a:solidFill>
            </a:endParaRPr>
          </a:p>
        </p:txBody>
      </p:sp>
      <p:sp>
        <p:nvSpPr>
          <p:cNvPr id="20" name="Oval 26"/>
          <p:cNvSpPr>
            <a:spLocks noChangeArrowheads="1"/>
          </p:cNvSpPr>
          <p:nvPr/>
        </p:nvSpPr>
        <p:spPr bwMode="auto">
          <a:xfrm>
            <a:off x="2702366" y="3561936"/>
            <a:ext cx="533400" cy="530552"/>
          </a:xfrm>
          <a:prstGeom prst="ellipse">
            <a:avLst/>
          </a:prstGeom>
          <a:solidFill>
            <a:schemeClr val="accent2"/>
          </a:solidFill>
          <a:ln>
            <a:noFill/>
          </a:ln>
        </p:spPr>
        <p:txBody>
          <a:bodyPr/>
          <a:lstStyle/>
          <a:p>
            <a:endParaRPr lang="zh-CN" altLang="en-US">
              <a:solidFill>
                <a:schemeClr val="bg1"/>
              </a:solidFill>
            </a:endParaRPr>
          </a:p>
        </p:txBody>
      </p:sp>
      <p:sp>
        <p:nvSpPr>
          <p:cNvPr id="21" name="Oval 28"/>
          <p:cNvSpPr>
            <a:spLocks noChangeArrowheads="1"/>
          </p:cNvSpPr>
          <p:nvPr/>
        </p:nvSpPr>
        <p:spPr bwMode="auto">
          <a:xfrm>
            <a:off x="5973664" y="1723082"/>
            <a:ext cx="533400" cy="530552"/>
          </a:xfrm>
          <a:prstGeom prst="ellipse">
            <a:avLst/>
          </a:prstGeom>
          <a:solidFill>
            <a:schemeClr val="accent4"/>
          </a:solidFill>
          <a:ln>
            <a:noFill/>
          </a:ln>
        </p:spPr>
        <p:txBody>
          <a:bodyPr/>
          <a:lstStyle/>
          <a:p>
            <a:endParaRPr lang="zh-CN" altLang="en-US">
              <a:solidFill>
                <a:schemeClr val="bg1"/>
              </a:solidFill>
            </a:endParaRPr>
          </a:p>
        </p:txBody>
      </p:sp>
      <p:sp>
        <p:nvSpPr>
          <p:cNvPr id="22" name="Freeform 31"/>
          <p:cNvSpPr>
            <a:spLocks noEditPoints="1"/>
          </p:cNvSpPr>
          <p:nvPr/>
        </p:nvSpPr>
        <p:spPr bwMode="auto">
          <a:xfrm>
            <a:off x="2833286" y="1857524"/>
            <a:ext cx="204787" cy="262099"/>
          </a:xfrm>
          <a:custGeom>
            <a:avLst/>
            <a:gdLst>
              <a:gd name="T0" fmla="*/ 60 w 67"/>
              <a:gd name="T1" fmla="*/ 77 h 86"/>
              <a:gd name="T2" fmla="*/ 55 w 67"/>
              <a:gd name="T3" fmla="*/ 82 h 86"/>
              <a:gd name="T4" fmla="*/ 38 w 67"/>
              <a:gd name="T5" fmla="*/ 86 h 86"/>
              <a:gd name="T6" fmla="*/ 22 w 67"/>
              <a:gd name="T7" fmla="*/ 79 h 86"/>
              <a:gd name="T8" fmla="*/ 22 w 67"/>
              <a:gd name="T9" fmla="*/ 79 h 86"/>
              <a:gd name="T10" fmla="*/ 22 w 67"/>
              <a:gd name="T11" fmla="*/ 79 h 86"/>
              <a:gd name="T12" fmla="*/ 17 w 67"/>
              <a:gd name="T13" fmla="*/ 73 h 86"/>
              <a:gd name="T14" fmla="*/ 8 w 67"/>
              <a:gd name="T15" fmla="*/ 58 h 86"/>
              <a:gd name="T16" fmla="*/ 8 w 67"/>
              <a:gd name="T17" fmla="*/ 58 h 86"/>
              <a:gd name="T18" fmla="*/ 3 w 67"/>
              <a:gd name="T19" fmla="*/ 49 h 86"/>
              <a:gd name="T20" fmla="*/ 9 w 67"/>
              <a:gd name="T21" fmla="*/ 37 h 86"/>
              <a:gd name="T22" fmla="*/ 17 w 67"/>
              <a:gd name="T23" fmla="*/ 41 h 86"/>
              <a:gd name="T24" fmla="*/ 18 w 67"/>
              <a:gd name="T25" fmla="*/ 41 h 86"/>
              <a:gd name="T26" fmla="*/ 18 w 67"/>
              <a:gd name="T27" fmla="*/ 42 h 86"/>
              <a:gd name="T28" fmla="*/ 18 w 67"/>
              <a:gd name="T29" fmla="*/ 14 h 86"/>
              <a:gd name="T30" fmla="*/ 30 w 67"/>
              <a:gd name="T31" fmla="*/ 7 h 86"/>
              <a:gd name="T32" fmla="*/ 44 w 67"/>
              <a:gd name="T33" fmla="*/ 7 h 86"/>
              <a:gd name="T34" fmla="*/ 56 w 67"/>
              <a:gd name="T35" fmla="*/ 14 h 86"/>
              <a:gd name="T36" fmla="*/ 56 w 67"/>
              <a:gd name="T37" fmla="*/ 14 h 86"/>
              <a:gd name="T38" fmla="*/ 56 w 67"/>
              <a:gd name="T39" fmla="*/ 14 h 86"/>
              <a:gd name="T40" fmla="*/ 67 w 67"/>
              <a:gd name="T41" fmla="*/ 21 h 86"/>
              <a:gd name="T42" fmla="*/ 67 w 67"/>
              <a:gd name="T43" fmla="*/ 59 h 86"/>
              <a:gd name="T44" fmla="*/ 65 w 67"/>
              <a:gd name="T45" fmla="*/ 69 h 86"/>
              <a:gd name="T46" fmla="*/ 60 w 67"/>
              <a:gd name="T47" fmla="*/ 77 h 86"/>
              <a:gd name="T48" fmla="*/ 52 w 67"/>
              <a:gd name="T49" fmla="*/ 76 h 86"/>
              <a:gd name="T50" fmla="*/ 52 w 67"/>
              <a:gd name="T51" fmla="*/ 76 h 86"/>
              <a:gd name="T52" fmla="*/ 56 w 67"/>
              <a:gd name="T53" fmla="*/ 73 h 86"/>
              <a:gd name="T54" fmla="*/ 60 w 67"/>
              <a:gd name="T55" fmla="*/ 67 h 86"/>
              <a:gd name="T56" fmla="*/ 61 w 67"/>
              <a:gd name="T57" fmla="*/ 59 h 86"/>
              <a:gd name="T58" fmla="*/ 61 w 67"/>
              <a:gd name="T59" fmla="*/ 21 h 86"/>
              <a:gd name="T60" fmla="*/ 58 w 67"/>
              <a:gd name="T61" fmla="*/ 21 h 86"/>
              <a:gd name="T62" fmla="*/ 58 w 67"/>
              <a:gd name="T63" fmla="*/ 39 h 86"/>
              <a:gd name="T64" fmla="*/ 50 w 67"/>
              <a:gd name="T65" fmla="*/ 39 h 86"/>
              <a:gd name="T66" fmla="*/ 50 w 67"/>
              <a:gd name="T67" fmla="*/ 14 h 86"/>
              <a:gd name="T68" fmla="*/ 47 w 67"/>
              <a:gd name="T69" fmla="*/ 14 h 86"/>
              <a:gd name="T70" fmla="*/ 47 w 67"/>
              <a:gd name="T71" fmla="*/ 14 h 86"/>
              <a:gd name="T72" fmla="*/ 47 w 67"/>
              <a:gd name="T73" fmla="*/ 39 h 86"/>
              <a:gd name="T74" fmla="*/ 39 w 67"/>
              <a:gd name="T75" fmla="*/ 39 h 86"/>
              <a:gd name="T76" fmla="*/ 39 w 67"/>
              <a:gd name="T77" fmla="*/ 10 h 86"/>
              <a:gd name="T78" fmla="*/ 35 w 67"/>
              <a:gd name="T79" fmla="*/ 10 h 86"/>
              <a:gd name="T80" fmla="*/ 35 w 67"/>
              <a:gd name="T81" fmla="*/ 39 h 86"/>
              <a:gd name="T82" fmla="*/ 28 w 67"/>
              <a:gd name="T83" fmla="*/ 39 h 86"/>
              <a:gd name="T84" fmla="*/ 28 w 67"/>
              <a:gd name="T85" fmla="*/ 14 h 86"/>
              <a:gd name="T86" fmla="*/ 24 w 67"/>
              <a:gd name="T87" fmla="*/ 14 h 86"/>
              <a:gd name="T88" fmla="*/ 24 w 67"/>
              <a:gd name="T89" fmla="*/ 49 h 86"/>
              <a:gd name="T90" fmla="*/ 16 w 67"/>
              <a:gd name="T91" fmla="*/ 51 h 86"/>
              <a:gd name="T92" fmla="*/ 12 w 67"/>
              <a:gd name="T93" fmla="*/ 44 h 86"/>
              <a:gd name="T94" fmla="*/ 8 w 67"/>
              <a:gd name="T95" fmla="*/ 46 h 86"/>
              <a:gd name="T96" fmla="*/ 13 w 67"/>
              <a:gd name="T97" fmla="*/ 55 h 86"/>
              <a:gd name="T98" fmla="*/ 13 w 67"/>
              <a:gd name="T99" fmla="*/ 55 h 86"/>
              <a:gd name="T100" fmla="*/ 22 w 67"/>
              <a:gd name="T101" fmla="*/ 70 h 86"/>
              <a:gd name="T102" fmla="*/ 26 w 67"/>
              <a:gd name="T103" fmla="*/ 74 h 86"/>
              <a:gd name="T104" fmla="*/ 38 w 67"/>
              <a:gd name="T105" fmla="*/ 80 h 86"/>
              <a:gd name="T106" fmla="*/ 52 w 67"/>
              <a:gd name="T107" fmla="*/ 7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7" h="86">
                <a:moveTo>
                  <a:pt x="60" y="77"/>
                </a:moveTo>
                <a:cubicBezTo>
                  <a:pt x="59" y="79"/>
                  <a:pt x="57" y="80"/>
                  <a:pt x="55" y="82"/>
                </a:cubicBezTo>
                <a:cubicBezTo>
                  <a:pt x="50" y="85"/>
                  <a:pt x="44" y="86"/>
                  <a:pt x="38" y="86"/>
                </a:cubicBezTo>
                <a:cubicBezTo>
                  <a:pt x="32" y="85"/>
                  <a:pt x="26" y="83"/>
                  <a:pt x="22" y="79"/>
                </a:cubicBezTo>
                <a:cubicBezTo>
                  <a:pt x="22" y="79"/>
                  <a:pt x="22" y="79"/>
                  <a:pt x="22" y="79"/>
                </a:cubicBezTo>
                <a:cubicBezTo>
                  <a:pt x="22" y="79"/>
                  <a:pt x="22" y="79"/>
                  <a:pt x="22" y="79"/>
                </a:cubicBezTo>
                <a:cubicBezTo>
                  <a:pt x="20" y="77"/>
                  <a:pt x="18" y="75"/>
                  <a:pt x="17" y="73"/>
                </a:cubicBezTo>
                <a:cubicBezTo>
                  <a:pt x="8" y="58"/>
                  <a:pt x="8" y="58"/>
                  <a:pt x="8" y="58"/>
                </a:cubicBezTo>
                <a:cubicBezTo>
                  <a:pt x="8" y="58"/>
                  <a:pt x="8" y="58"/>
                  <a:pt x="8" y="58"/>
                </a:cubicBezTo>
                <a:cubicBezTo>
                  <a:pt x="3" y="49"/>
                  <a:pt x="3" y="49"/>
                  <a:pt x="3" y="49"/>
                </a:cubicBezTo>
                <a:cubicBezTo>
                  <a:pt x="0" y="44"/>
                  <a:pt x="3" y="38"/>
                  <a:pt x="9" y="37"/>
                </a:cubicBezTo>
                <a:cubicBezTo>
                  <a:pt x="12" y="37"/>
                  <a:pt x="15" y="38"/>
                  <a:pt x="17" y="41"/>
                </a:cubicBezTo>
                <a:cubicBezTo>
                  <a:pt x="17" y="41"/>
                  <a:pt x="18" y="41"/>
                  <a:pt x="18" y="41"/>
                </a:cubicBezTo>
                <a:cubicBezTo>
                  <a:pt x="18" y="42"/>
                  <a:pt x="18" y="42"/>
                  <a:pt x="18" y="42"/>
                </a:cubicBezTo>
                <a:cubicBezTo>
                  <a:pt x="18" y="14"/>
                  <a:pt x="18" y="14"/>
                  <a:pt x="18" y="14"/>
                </a:cubicBezTo>
                <a:cubicBezTo>
                  <a:pt x="18" y="8"/>
                  <a:pt x="25" y="4"/>
                  <a:pt x="30" y="7"/>
                </a:cubicBezTo>
                <a:cubicBezTo>
                  <a:pt x="32" y="0"/>
                  <a:pt x="42" y="0"/>
                  <a:pt x="44" y="7"/>
                </a:cubicBezTo>
                <a:cubicBezTo>
                  <a:pt x="49" y="4"/>
                  <a:pt x="56" y="8"/>
                  <a:pt x="56" y="14"/>
                </a:cubicBezTo>
                <a:cubicBezTo>
                  <a:pt x="56" y="14"/>
                  <a:pt x="56" y="14"/>
                  <a:pt x="56" y="14"/>
                </a:cubicBezTo>
                <a:cubicBezTo>
                  <a:pt x="56" y="14"/>
                  <a:pt x="56" y="14"/>
                  <a:pt x="56" y="14"/>
                </a:cubicBezTo>
                <a:cubicBezTo>
                  <a:pt x="61" y="12"/>
                  <a:pt x="67" y="15"/>
                  <a:pt x="67" y="21"/>
                </a:cubicBezTo>
                <a:cubicBezTo>
                  <a:pt x="67" y="59"/>
                  <a:pt x="67" y="59"/>
                  <a:pt x="67" y="59"/>
                </a:cubicBezTo>
                <a:cubicBezTo>
                  <a:pt x="67" y="62"/>
                  <a:pt x="66" y="66"/>
                  <a:pt x="65" y="69"/>
                </a:cubicBezTo>
                <a:cubicBezTo>
                  <a:pt x="64" y="72"/>
                  <a:pt x="63" y="75"/>
                  <a:pt x="60" y="77"/>
                </a:cubicBezTo>
                <a:close/>
                <a:moveTo>
                  <a:pt x="52" y="76"/>
                </a:moveTo>
                <a:cubicBezTo>
                  <a:pt x="52" y="76"/>
                  <a:pt x="52" y="76"/>
                  <a:pt x="52" y="76"/>
                </a:cubicBezTo>
                <a:cubicBezTo>
                  <a:pt x="53" y="76"/>
                  <a:pt x="55" y="74"/>
                  <a:pt x="56" y="73"/>
                </a:cubicBezTo>
                <a:cubicBezTo>
                  <a:pt x="58" y="71"/>
                  <a:pt x="59" y="69"/>
                  <a:pt x="60" y="67"/>
                </a:cubicBezTo>
                <a:cubicBezTo>
                  <a:pt x="61" y="64"/>
                  <a:pt x="61" y="62"/>
                  <a:pt x="61" y="59"/>
                </a:cubicBezTo>
                <a:cubicBezTo>
                  <a:pt x="61" y="21"/>
                  <a:pt x="61" y="21"/>
                  <a:pt x="61" y="21"/>
                </a:cubicBezTo>
                <a:cubicBezTo>
                  <a:pt x="61" y="19"/>
                  <a:pt x="58" y="19"/>
                  <a:pt x="58" y="21"/>
                </a:cubicBezTo>
                <a:cubicBezTo>
                  <a:pt x="58" y="39"/>
                  <a:pt x="58" y="39"/>
                  <a:pt x="58" y="39"/>
                </a:cubicBezTo>
                <a:cubicBezTo>
                  <a:pt x="58" y="44"/>
                  <a:pt x="50" y="44"/>
                  <a:pt x="50" y="39"/>
                </a:cubicBezTo>
                <a:cubicBezTo>
                  <a:pt x="50" y="14"/>
                  <a:pt x="50" y="14"/>
                  <a:pt x="50" y="14"/>
                </a:cubicBezTo>
                <a:cubicBezTo>
                  <a:pt x="50" y="12"/>
                  <a:pt x="47" y="12"/>
                  <a:pt x="47" y="14"/>
                </a:cubicBezTo>
                <a:cubicBezTo>
                  <a:pt x="47" y="14"/>
                  <a:pt x="47" y="14"/>
                  <a:pt x="47" y="14"/>
                </a:cubicBezTo>
                <a:cubicBezTo>
                  <a:pt x="47" y="39"/>
                  <a:pt x="47" y="39"/>
                  <a:pt x="47" y="39"/>
                </a:cubicBezTo>
                <a:cubicBezTo>
                  <a:pt x="47" y="44"/>
                  <a:pt x="39" y="44"/>
                  <a:pt x="39" y="39"/>
                </a:cubicBezTo>
                <a:cubicBezTo>
                  <a:pt x="39" y="10"/>
                  <a:pt x="39" y="10"/>
                  <a:pt x="39" y="10"/>
                </a:cubicBezTo>
                <a:cubicBezTo>
                  <a:pt x="39" y="7"/>
                  <a:pt x="35" y="7"/>
                  <a:pt x="35" y="10"/>
                </a:cubicBezTo>
                <a:cubicBezTo>
                  <a:pt x="35" y="39"/>
                  <a:pt x="35" y="39"/>
                  <a:pt x="35" y="39"/>
                </a:cubicBezTo>
                <a:cubicBezTo>
                  <a:pt x="35" y="44"/>
                  <a:pt x="28" y="44"/>
                  <a:pt x="28" y="39"/>
                </a:cubicBezTo>
                <a:cubicBezTo>
                  <a:pt x="28" y="14"/>
                  <a:pt x="28" y="14"/>
                  <a:pt x="28" y="14"/>
                </a:cubicBezTo>
                <a:cubicBezTo>
                  <a:pt x="28" y="12"/>
                  <a:pt x="24" y="12"/>
                  <a:pt x="24" y="14"/>
                </a:cubicBezTo>
                <a:cubicBezTo>
                  <a:pt x="24" y="49"/>
                  <a:pt x="24" y="49"/>
                  <a:pt x="24" y="49"/>
                </a:cubicBezTo>
                <a:cubicBezTo>
                  <a:pt x="24" y="53"/>
                  <a:pt x="19" y="55"/>
                  <a:pt x="16" y="51"/>
                </a:cubicBezTo>
                <a:cubicBezTo>
                  <a:pt x="12" y="44"/>
                  <a:pt x="12" y="44"/>
                  <a:pt x="12" y="44"/>
                </a:cubicBezTo>
                <a:cubicBezTo>
                  <a:pt x="11" y="42"/>
                  <a:pt x="7" y="43"/>
                  <a:pt x="8" y="46"/>
                </a:cubicBezTo>
                <a:cubicBezTo>
                  <a:pt x="13" y="55"/>
                  <a:pt x="13" y="55"/>
                  <a:pt x="13" y="55"/>
                </a:cubicBezTo>
                <a:cubicBezTo>
                  <a:pt x="13" y="55"/>
                  <a:pt x="13" y="55"/>
                  <a:pt x="13" y="55"/>
                </a:cubicBezTo>
                <a:cubicBezTo>
                  <a:pt x="22" y="70"/>
                  <a:pt x="22" y="70"/>
                  <a:pt x="22" y="70"/>
                </a:cubicBezTo>
                <a:cubicBezTo>
                  <a:pt x="23" y="72"/>
                  <a:pt x="24" y="73"/>
                  <a:pt x="26" y="74"/>
                </a:cubicBezTo>
                <a:cubicBezTo>
                  <a:pt x="29" y="77"/>
                  <a:pt x="34" y="79"/>
                  <a:pt x="38" y="80"/>
                </a:cubicBezTo>
                <a:cubicBezTo>
                  <a:pt x="43" y="80"/>
                  <a:pt x="48" y="79"/>
                  <a:pt x="52" y="76"/>
                </a:cubicBezTo>
                <a:close/>
              </a:path>
            </a:pathLst>
          </a:custGeom>
          <a:solidFill>
            <a:schemeClr val="bg1"/>
          </a:solidFill>
          <a:ln>
            <a:noFill/>
          </a:ln>
        </p:spPr>
        <p:txBody>
          <a:bodyPr/>
          <a:lstStyle/>
          <a:p>
            <a:endParaRPr lang="zh-CN" altLang="en-US">
              <a:solidFill>
                <a:schemeClr val="bg1"/>
              </a:solidFill>
            </a:endParaRPr>
          </a:p>
        </p:txBody>
      </p:sp>
      <p:sp>
        <p:nvSpPr>
          <p:cNvPr id="23" name="Freeform 32"/>
          <p:cNvSpPr>
            <a:spLocks noEditPoints="1"/>
          </p:cNvSpPr>
          <p:nvPr/>
        </p:nvSpPr>
        <p:spPr bwMode="auto">
          <a:xfrm>
            <a:off x="6122890" y="1878753"/>
            <a:ext cx="233363" cy="219210"/>
          </a:xfrm>
          <a:custGeom>
            <a:avLst/>
            <a:gdLst>
              <a:gd name="T0" fmla="*/ 38 w 77"/>
              <a:gd name="T1" fmla="*/ 18 h 72"/>
              <a:gd name="T2" fmla="*/ 39 w 77"/>
              <a:gd name="T3" fmla="*/ 41 h 72"/>
              <a:gd name="T4" fmla="*/ 41 w 77"/>
              <a:gd name="T5" fmla="*/ 13 h 72"/>
              <a:gd name="T6" fmla="*/ 38 w 77"/>
              <a:gd name="T7" fmla="*/ 12 h 72"/>
              <a:gd name="T8" fmla="*/ 32 w 77"/>
              <a:gd name="T9" fmla="*/ 22 h 72"/>
              <a:gd name="T10" fmla="*/ 74 w 77"/>
              <a:gd name="T11" fmla="*/ 9 h 72"/>
              <a:gd name="T12" fmla="*/ 66 w 77"/>
              <a:gd name="T13" fmla="*/ 9 h 72"/>
              <a:gd name="T14" fmla="*/ 63 w 77"/>
              <a:gd name="T15" fmla="*/ 0 h 72"/>
              <a:gd name="T16" fmla="*/ 11 w 77"/>
              <a:gd name="T17" fmla="*/ 3 h 72"/>
              <a:gd name="T18" fmla="*/ 3 w 77"/>
              <a:gd name="T19" fmla="*/ 9 h 72"/>
              <a:gd name="T20" fmla="*/ 0 w 77"/>
              <a:gd name="T21" fmla="*/ 29 h 72"/>
              <a:gd name="T22" fmla="*/ 5 w 77"/>
              <a:gd name="T23" fmla="*/ 41 h 72"/>
              <a:gd name="T24" fmla="*/ 36 w 77"/>
              <a:gd name="T25" fmla="*/ 59 h 72"/>
              <a:gd name="T26" fmla="*/ 23 w 77"/>
              <a:gd name="T27" fmla="*/ 66 h 72"/>
              <a:gd name="T28" fmla="*/ 23 w 77"/>
              <a:gd name="T29" fmla="*/ 72 h 72"/>
              <a:gd name="T30" fmla="*/ 57 w 77"/>
              <a:gd name="T31" fmla="*/ 69 h 72"/>
              <a:gd name="T32" fmla="*/ 41 w 77"/>
              <a:gd name="T33" fmla="*/ 66 h 72"/>
              <a:gd name="T34" fmla="*/ 62 w 77"/>
              <a:gd name="T35" fmla="*/ 46 h 72"/>
              <a:gd name="T36" fmla="*/ 72 w 77"/>
              <a:gd name="T37" fmla="*/ 41 h 72"/>
              <a:gd name="T38" fmla="*/ 77 w 77"/>
              <a:gd name="T39" fmla="*/ 12 h 72"/>
              <a:gd name="T40" fmla="*/ 9 w 77"/>
              <a:gd name="T41" fmla="*/ 37 h 72"/>
              <a:gd name="T42" fmla="*/ 9 w 77"/>
              <a:gd name="T43" fmla="*/ 37 h 72"/>
              <a:gd name="T44" fmla="*/ 6 w 77"/>
              <a:gd name="T45" fmla="*/ 15 h 72"/>
              <a:gd name="T46" fmla="*/ 11 w 77"/>
              <a:gd name="T47" fmla="*/ 32 h 72"/>
              <a:gd name="T48" fmla="*/ 9 w 77"/>
              <a:gd name="T49" fmla="*/ 37 h 72"/>
              <a:gd name="T50" fmla="*/ 60 w 77"/>
              <a:gd name="T51" fmla="*/ 31 h 72"/>
              <a:gd name="T52" fmla="*/ 58 w 77"/>
              <a:gd name="T53" fmla="*/ 41 h 72"/>
              <a:gd name="T54" fmla="*/ 38 w 77"/>
              <a:gd name="T55" fmla="*/ 53 h 72"/>
              <a:gd name="T56" fmla="*/ 19 w 77"/>
              <a:gd name="T57" fmla="*/ 41 h 72"/>
              <a:gd name="T58" fmla="*/ 17 w 77"/>
              <a:gd name="T59" fmla="*/ 6 h 72"/>
              <a:gd name="T60" fmla="*/ 60 w 77"/>
              <a:gd name="T61" fmla="*/ 31 h 72"/>
              <a:gd name="T62" fmla="*/ 71 w 77"/>
              <a:gd name="T63" fmla="*/ 29 h 72"/>
              <a:gd name="T64" fmla="*/ 68 w 77"/>
              <a:gd name="T65" fmla="*/ 37 h 72"/>
              <a:gd name="T66" fmla="*/ 66 w 77"/>
              <a:gd name="T67" fmla="*/ 32 h 72"/>
              <a:gd name="T68" fmla="*/ 66 w 77"/>
              <a:gd name="T69" fmla="*/ 31 h 72"/>
              <a:gd name="T70" fmla="*/ 71 w 77"/>
              <a:gd name="T71" fmla="*/ 1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72">
                <a:moveTo>
                  <a:pt x="35" y="22"/>
                </a:moveTo>
                <a:cubicBezTo>
                  <a:pt x="38" y="18"/>
                  <a:pt x="38" y="18"/>
                  <a:pt x="38" y="18"/>
                </a:cubicBezTo>
                <a:cubicBezTo>
                  <a:pt x="38" y="40"/>
                  <a:pt x="38" y="40"/>
                  <a:pt x="38" y="40"/>
                </a:cubicBezTo>
                <a:cubicBezTo>
                  <a:pt x="38" y="41"/>
                  <a:pt x="38" y="41"/>
                  <a:pt x="39" y="41"/>
                </a:cubicBezTo>
                <a:cubicBezTo>
                  <a:pt x="40" y="41"/>
                  <a:pt x="41" y="41"/>
                  <a:pt x="41" y="40"/>
                </a:cubicBezTo>
                <a:cubicBezTo>
                  <a:pt x="41" y="13"/>
                  <a:pt x="41" y="13"/>
                  <a:pt x="41" y="13"/>
                </a:cubicBezTo>
                <a:cubicBezTo>
                  <a:pt x="41" y="12"/>
                  <a:pt x="40" y="11"/>
                  <a:pt x="39" y="11"/>
                </a:cubicBezTo>
                <a:cubicBezTo>
                  <a:pt x="39" y="11"/>
                  <a:pt x="38" y="12"/>
                  <a:pt x="38" y="12"/>
                </a:cubicBezTo>
                <a:cubicBezTo>
                  <a:pt x="32" y="19"/>
                  <a:pt x="32" y="19"/>
                  <a:pt x="32" y="19"/>
                </a:cubicBezTo>
                <a:cubicBezTo>
                  <a:pt x="32" y="20"/>
                  <a:pt x="32" y="21"/>
                  <a:pt x="32" y="22"/>
                </a:cubicBezTo>
                <a:cubicBezTo>
                  <a:pt x="33" y="23"/>
                  <a:pt x="34" y="22"/>
                  <a:pt x="35" y="22"/>
                </a:cubicBezTo>
                <a:close/>
                <a:moveTo>
                  <a:pt x="74" y="9"/>
                </a:moveTo>
                <a:cubicBezTo>
                  <a:pt x="74" y="9"/>
                  <a:pt x="74" y="9"/>
                  <a:pt x="74" y="9"/>
                </a:cubicBezTo>
                <a:cubicBezTo>
                  <a:pt x="66" y="9"/>
                  <a:pt x="66" y="9"/>
                  <a:pt x="66" y="9"/>
                </a:cubicBezTo>
                <a:cubicBezTo>
                  <a:pt x="66" y="3"/>
                  <a:pt x="66" y="3"/>
                  <a:pt x="66" y="3"/>
                </a:cubicBezTo>
                <a:cubicBezTo>
                  <a:pt x="66" y="1"/>
                  <a:pt x="65" y="0"/>
                  <a:pt x="63" y="0"/>
                </a:cubicBezTo>
                <a:cubicBezTo>
                  <a:pt x="14" y="0"/>
                  <a:pt x="14" y="0"/>
                  <a:pt x="14" y="0"/>
                </a:cubicBezTo>
                <a:cubicBezTo>
                  <a:pt x="12" y="0"/>
                  <a:pt x="11" y="1"/>
                  <a:pt x="11" y="3"/>
                </a:cubicBezTo>
                <a:cubicBezTo>
                  <a:pt x="11" y="9"/>
                  <a:pt x="11" y="9"/>
                  <a:pt x="11" y="9"/>
                </a:cubicBezTo>
                <a:cubicBezTo>
                  <a:pt x="3" y="9"/>
                  <a:pt x="3" y="9"/>
                  <a:pt x="3" y="9"/>
                </a:cubicBezTo>
                <a:cubicBezTo>
                  <a:pt x="1" y="9"/>
                  <a:pt x="0" y="11"/>
                  <a:pt x="0" y="12"/>
                </a:cubicBezTo>
                <a:cubicBezTo>
                  <a:pt x="0" y="29"/>
                  <a:pt x="0" y="29"/>
                  <a:pt x="0" y="29"/>
                </a:cubicBezTo>
                <a:cubicBezTo>
                  <a:pt x="0" y="33"/>
                  <a:pt x="2" y="38"/>
                  <a:pt x="5" y="41"/>
                </a:cubicBezTo>
                <a:cubicBezTo>
                  <a:pt x="5" y="41"/>
                  <a:pt x="5" y="41"/>
                  <a:pt x="5" y="41"/>
                </a:cubicBezTo>
                <a:cubicBezTo>
                  <a:pt x="8" y="44"/>
                  <a:pt x="11" y="46"/>
                  <a:pt x="15" y="46"/>
                </a:cubicBezTo>
                <a:cubicBezTo>
                  <a:pt x="20" y="53"/>
                  <a:pt x="27" y="58"/>
                  <a:pt x="36" y="59"/>
                </a:cubicBezTo>
                <a:cubicBezTo>
                  <a:pt x="36" y="66"/>
                  <a:pt x="36" y="66"/>
                  <a:pt x="36" y="66"/>
                </a:cubicBezTo>
                <a:cubicBezTo>
                  <a:pt x="23" y="66"/>
                  <a:pt x="23" y="66"/>
                  <a:pt x="23" y="66"/>
                </a:cubicBezTo>
                <a:cubicBezTo>
                  <a:pt x="21" y="66"/>
                  <a:pt x="20" y="67"/>
                  <a:pt x="20" y="69"/>
                </a:cubicBezTo>
                <a:cubicBezTo>
                  <a:pt x="20" y="71"/>
                  <a:pt x="21" y="72"/>
                  <a:pt x="23" y="72"/>
                </a:cubicBezTo>
                <a:cubicBezTo>
                  <a:pt x="54" y="72"/>
                  <a:pt x="54" y="72"/>
                  <a:pt x="54" y="72"/>
                </a:cubicBezTo>
                <a:cubicBezTo>
                  <a:pt x="56" y="72"/>
                  <a:pt x="57" y="71"/>
                  <a:pt x="57" y="69"/>
                </a:cubicBezTo>
                <a:cubicBezTo>
                  <a:pt x="57" y="67"/>
                  <a:pt x="56" y="66"/>
                  <a:pt x="54" y="66"/>
                </a:cubicBezTo>
                <a:cubicBezTo>
                  <a:pt x="41" y="66"/>
                  <a:pt x="41" y="66"/>
                  <a:pt x="41" y="66"/>
                </a:cubicBezTo>
                <a:cubicBezTo>
                  <a:pt x="41" y="59"/>
                  <a:pt x="41" y="59"/>
                  <a:pt x="41" y="59"/>
                </a:cubicBezTo>
                <a:cubicBezTo>
                  <a:pt x="50" y="58"/>
                  <a:pt x="57" y="53"/>
                  <a:pt x="62" y="46"/>
                </a:cubicBezTo>
                <a:cubicBezTo>
                  <a:pt x="66" y="46"/>
                  <a:pt x="69" y="44"/>
                  <a:pt x="72" y="41"/>
                </a:cubicBezTo>
                <a:cubicBezTo>
                  <a:pt x="72" y="41"/>
                  <a:pt x="72" y="41"/>
                  <a:pt x="72" y="41"/>
                </a:cubicBezTo>
                <a:cubicBezTo>
                  <a:pt x="75" y="38"/>
                  <a:pt x="77" y="33"/>
                  <a:pt x="77" y="29"/>
                </a:cubicBezTo>
                <a:cubicBezTo>
                  <a:pt x="77" y="12"/>
                  <a:pt x="77" y="12"/>
                  <a:pt x="77" y="12"/>
                </a:cubicBezTo>
                <a:cubicBezTo>
                  <a:pt x="77" y="11"/>
                  <a:pt x="76" y="9"/>
                  <a:pt x="74" y="9"/>
                </a:cubicBezTo>
                <a:close/>
                <a:moveTo>
                  <a:pt x="9" y="37"/>
                </a:moveTo>
                <a:cubicBezTo>
                  <a:pt x="9" y="37"/>
                  <a:pt x="9" y="37"/>
                  <a:pt x="9" y="37"/>
                </a:cubicBezTo>
                <a:cubicBezTo>
                  <a:pt x="9" y="37"/>
                  <a:pt x="9" y="37"/>
                  <a:pt x="9" y="37"/>
                </a:cubicBezTo>
                <a:cubicBezTo>
                  <a:pt x="7" y="35"/>
                  <a:pt x="6" y="32"/>
                  <a:pt x="6" y="29"/>
                </a:cubicBezTo>
                <a:cubicBezTo>
                  <a:pt x="6" y="15"/>
                  <a:pt x="6" y="15"/>
                  <a:pt x="6" y="15"/>
                </a:cubicBezTo>
                <a:cubicBezTo>
                  <a:pt x="11" y="15"/>
                  <a:pt x="11" y="15"/>
                  <a:pt x="11" y="15"/>
                </a:cubicBezTo>
                <a:cubicBezTo>
                  <a:pt x="11" y="32"/>
                  <a:pt x="11" y="32"/>
                  <a:pt x="11" y="32"/>
                </a:cubicBezTo>
                <a:cubicBezTo>
                  <a:pt x="11" y="34"/>
                  <a:pt x="11" y="36"/>
                  <a:pt x="12" y="39"/>
                </a:cubicBezTo>
                <a:cubicBezTo>
                  <a:pt x="11" y="38"/>
                  <a:pt x="10" y="38"/>
                  <a:pt x="9" y="37"/>
                </a:cubicBezTo>
                <a:close/>
                <a:moveTo>
                  <a:pt x="60" y="31"/>
                </a:moveTo>
                <a:cubicBezTo>
                  <a:pt x="60" y="31"/>
                  <a:pt x="60" y="31"/>
                  <a:pt x="60" y="31"/>
                </a:cubicBezTo>
                <a:cubicBezTo>
                  <a:pt x="60" y="32"/>
                  <a:pt x="60" y="32"/>
                  <a:pt x="60" y="32"/>
                </a:cubicBezTo>
                <a:cubicBezTo>
                  <a:pt x="60" y="35"/>
                  <a:pt x="59" y="38"/>
                  <a:pt x="58" y="41"/>
                </a:cubicBezTo>
                <a:cubicBezTo>
                  <a:pt x="58" y="41"/>
                  <a:pt x="58" y="41"/>
                  <a:pt x="58" y="41"/>
                </a:cubicBezTo>
                <a:cubicBezTo>
                  <a:pt x="54" y="48"/>
                  <a:pt x="47" y="53"/>
                  <a:pt x="38" y="53"/>
                </a:cubicBezTo>
                <a:cubicBezTo>
                  <a:pt x="30" y="53"/>
                  <a:pt x="23" y="48"/>
                  <a:pt x="19" y="41"/>
                </a:cubicBezTo>
                <a:cubicBezTo>
                  <a:pt x="19" y="41"/>
                  <a:pt x="19" y="41"/>
                  <a:pt x="19" y="41"/>
                </a:cubicBezTo>
                <a:cubicBezTo>
                  <a:pt x="18" y="38"/>
                  <a:pt x="17" y="35"/>
                  <a:pt x="17" y="31"/>
                </a:cubicBezTo>
                <a:cubicBezTo>
                  <a:pt x="17" y="6"/>
                  <a:pt x="17" y="6"/>
                  <a:pt x="17" y="6"/>
                </a:cubicBezTo>
                <a:cubicBezTo>
                  <a:pt x="60" y="6"/>
                  <a:pt x="60" y="6"/>
                  <a:pt x="60" y="6"/>
                </a:cubicBezTo>
                <a:cubicBezTo>
                  <a:pt x="60" y="31"/>
                  <a:pt x="60" y="31"/>
                  <a:pt x="60" y="31"/>
                </a:cubicBezTo>
                <a:close/>
                <a:moveTo>
                  <a:pt x="71" y="29"/>
                </a:moveTo>
                <a:cubicBezTo>
                  <a:pt x="71" y="29"/>
                  <a:pt x="71" y="29"/>
                  <a:pt x="71" y="29"/>
                </a:cubicBezTo>
                <a:cubicBezTo>
                  <a:pt x="71" y="32"/>
                  <a:pt x="70" y="35"/>
                  <a:pt x="68" y="37"/>
                </a:cubicBezTo>
                <a:cubicBezTo>
                  <a:pt x="68" y="37"/>
                  <a:pt x="68" y="37"/>
                  <a:pt x="68" y="37"/>
                </a:cubicBezTo>
                <a:cubicBezTo>
                  <a:pt x="67" y="38"/>
                  <a:pt x="66" y="38"/>
                  <a:pt x="65" y="39"/>
                </a:cubicBezTo>
                <a:cubicBezTo>
                  <a:pt x="66" y="36"/>
                  <a:pt x="66" y="34"/>
                  <a:pt x="66" y="32"/>
                </a:cubicBezTo>
                <a:cubicBezTo>
                  <a:pt x="66" y="31"/>
                  <a:pt x="66" y="31"/>
                  <a:pt x="66" y="31"/>
                </a:cubicBezTo>
                <a:cubicBezTo>
                  <a:pt x="66" y="31"/>
                  <a:pt x="66" y="31"/>
                  <a:pt x="66" y="31"/>
                </a:cubicBezTo>
                <a:cubicBezTo>
                  <a:pt x="66" y="15"/>
                  <a:pt x="66" y="15"/>
                  <a:pt x="66" y="15"/>
                </a:cubicBezTo>
                <a:cubicBezTo>
                  <a:pt x="71" y="15"/>
                  <a:pt x="71" y="15"/>
                  <a:pt x="71" y="15"/>
                </a:cubicBezTo>
                <a:cubicBezTo>
                  <a:pt x="71" y="29"/>
                  <a:pt x="71" y="29"/>
                  <a:pt x="71" y="29"/>
                </a:cubicBezTo>
                <a:close/>
              </a:path>
            </a:pathLst>
          </a:custGeom>
          <a:solidFill>
            <a:schemeClr val="bg1"/>
          </a:solidFill>
          <a:ln>
            <a:noFill/>
          </a:ln>
        </p:spPr>
        <p:txBody>
          <a:bodyPr/>
          <a:lstStyle/>
          <a:p>
            <a:endParaRPr lang="zh-CN" altLang="en-US">
              <a:solidFill>
                <a:schemeClr val="bg1"/>
              </a:solidFill>
            </a:endParaRPr>
          </a:p>
        </p:txBody>
      </p:sp>
      <p:sp>
        <p:nvSpPr>
          <p:cNvPr id="24" name="Freeform 33"/>
          <p:cNvSpPr>
            <a:spLocks noEditPoints="1"/>
          </p:cNvSpPr>
          <p:nvPr/>
        </p:nvSpPr>
        <p:spPr bwMode="auto">
          <a:xfrm>
            <a:off x="6150051" y="3727138"/>
            <a:ext cx="233362" cy="238272"/>
          </a:xfrm>
          <a:custGeom>
            <a:avLst/>
            <a:gdLst>
              <a:gd name="T0" fmla="*/ 66 w 77"/>
              <a:gd name="T1" fmla="*/ 12 h 78"/>
              <a:gd name="T2" fmla="*/ 66 w 77"/>
              <a:gd name="T3" fmla="*/ 66 h 78"/>
              <a:gd name="T4" fmla="*/ 11 w 77"/>
              <a:gd name="T5" fmla="*/ 66 h 78"/>
              <a:gd name="T6" fmla="*/ 11 w 77"/>
              <a:gd name="T7" fmla="*/ 12 h 78"/>
              <a:gd name="T8" fmla="*/ 37 w 77"/>
              <a:gd name="T9" fmla="*/ 72 h 78"/>
              <a:gd name="T10" fmla="*/ 37 w 77"/>
              <a:gd name="T11" fmla="*/ 59 h 78"/>
              <a:gd name="T12" fmla="*/ 25 w 77"/>
              <a:gd name="T13" fmla="*/ 62 h 78"/>
              <a:gd name="T14" fmla="*/ 33 w 77"/>
              <a:gd name="T15" fmla="*/ 71 h 78"/>
              <a:gd name="T16" fmla="*/ 62 w 77"/>
              <a:gd name="T17" fmla="*/ 16 h 78"/>
              <a:gd name="T18" fmla="*/ 61 w 77"/>
              <a:gd name="T19" fmla="*/ 15 h 78"/>
              <a:gd name="T20" fmla="*/ 60 w 77"/>
              <a:gd name="T21" fmla="*/ 37 h 78"/>
              <a:gd name="T22" fmla="*/ 62 w 77"/>
              <a:gd name="T23" fmla="*/ 16 h 78"/>
              <a:gd name="T24" fmla="*/ 58 w 77"/>
              <a:gd name="T25" fmla="*/ 13 h 78"/>
              <a:gd name="T26" fmla="*/ 54 w 77"/>
              <a:gd name="T27" fmla="*/ 13 h 78"/>
              <a:gd name="T28" fmla="*/ 58 w 77"/>
              <a:gd name="T29" fmla="*/ 13 h 78"/>
              <a:gd name="T30" fmla="*/ 44 w 77"/>
              <a:gd name="T31" fmla="*/ 7 h 78"/>
              <a:gd name="T32" fmla="*/ 40 w 77"/>
              <a:gd name="T33" fmla="*/ 19 h 78"/>
              <a:gd name="T34" fmla="*/ 52 w 77"/>
              <a:gd name="T35" fmla="*/ 16 h 78"/>
              <a:gd name="T36" fmla="*/ 44 w 77"/>
              <a:gd name="T37" fmla="*/ 7 h 78"/>
              <a:gd name="T38" fmla="*/ 37 w 77"/>
              <a:gd name="T39" fmla="*/ 6 h 78"/>
              <a:gd name="T40" fmla="*/ 26 w 77"/>
              <a:gd name="T41" fmla="*/ 14 h 78"/>
              <a:gd name="T42" fmla="*/ 27 w 77"/>
              <a:gd name="T43" fmla="*/ 17 h 78"/>
              <a:gd name="T44" fmla="*/ 37 w 77"/>
              <a:gd name="T45" fmla="*/ 6 h 78"/>
              <a:gd name="T46" fmla="*/ 26 w 77"/>
              <a:gd name="T47" fmla="*/ 9 h 78"/>
              <a:gd name="T48" fmla="*/ 22 w 77"/>
              <a:gd name="T49" fmla="*/ 15 h 78"/>
              <a:gd name="T50" fmla="*/ 26 w 77"/>
              <a:gd name="T51" fmla="*/ 9 h 78"/>
              <a:gd name="T52" fmla="*/ 16 w 77"/>
              <a:gd name="T53" fmla="*/ 15 h 78"/>
              <a:gd name="T54" fmla="*/ 6 w 77"/>
              <a:gd name="T55" fmla="*/ 37 h 78"/>
              <a:gd name="T56" fmla="*/ 21 w 77"/>
              <a:gd name="T57" fmla="*/ 18 h 78"/>
              <a:gd name="T58" fmla="*/ 6 w 77"/>
              <a:gd name="T59" fmla="*/ 41 h 78"/>
              <a:gd name="T60" fmla="*/ 15 w 77"/>
              <a:gd name="T61" fmla="*/ 62 h 78"/>
              <a:gd name="T62" fmla="*/ 21 w 77"/>
              <a:gd name="T63" fmla="*/ 60 h 78"/>
              <a:gd name="T64" fmla="*/ 6 w 77"/>
              <a:gd name="T65" fmla="*/ 41 h 78"/>
              <a:gd name="T66" fmla="*/ 19 w 77"/>
              <a:gd name="T67" fmla="*/ 65 h 78"/>
              <a:gd name="T68" fmla="*/ 23 w 77"/>
              <a:gd name="T69" fmla="*/ 65 h 78"/>
              <a:gd name="T70" fmla="*/ 19 w 77"/>
              <a:gd name="T71" fmla="*/ 65 h 78"/>
              <a:gd name="T72" fmla="*/ 40 w 77"/>
              <a:gd name="T73" fmla="*/ 72 h 78"/>
              <a:gd name="T74" fmla="*/ 51 w 77"/>
              <a:gd name="T75" fmla="*/ 63 h 78"/>
              <a:gd name="T76" fmla="*/ 50 w 77"/>
              <a:gd name="T77" fmla="*/ 61 h 78"/>
              <a:gd name="T78" fmla="*/ 40 w 77"/>
              <a:gd name="T79" fmla="*/ 72 h 78"/>
              <a:gd name="T80" fmla="*/ 51 w 77"/>
              <a:gd name="T81" fmla="*/ 69 h 78"/>
              <a:gd name="T82" fmla="*/ 55 w 77"/>
              <a:gd name="T83" fmla="*/ 63 h 78"/>
              <a:gd name="T84" fmla="*/ 51 w 77"/>
              <a:gd name="T85" fmla="*/ 69 h 78"/>
              <a:gd name="T86" fmla="*/ 61 w 77"/>
              <a:gd name="T87" fmla="*/ 63 h 78"/>
              <a:gd name="T88" fmla="*/ 71 w 77"/>
              <a:gd name="T89" fmla="*/ 41 h 78"/>
              <a:gd name="T90" fmla="*/ 56 w 77"/>
              <a:gd name="T91" fmla="*/ 60 h 78"/>
              <a:gd name="T92" fmla="*/ 53 w 77"/>
              <a:gd name="T93" fmla="*/ 19 h 78"/>
              <a:gd name="T94" fmla="*/ 52 w 77"/>
              <a:gd name="T95" fmla="*/ 20 h 78"/>
              <a:gd name="T96" fmla="*/ 40 w 77"/>
              <a:gd name="T97" fmla="*/ 37 h 78"/>
              <a:gd name="T98" fmla="*/ 53 w 77"/>
              <a:gd name="T99" fmla="*/ 19 h 78"/>
              <a:gd name="T100" fmla="*/ 37 w 77"/>
              <a:gd name="T101" fmla="*/ 22 h 78"/>
              <a:gd name="T102" fmla="*/ 24 w 77"/>
              <a:gd name="T103" fmla="*/ 19 h 78"/>
              <a:gd name="T104" fmla="*/ 37 w 77"/>
              <a:gd name="T105" fmla="*/ 37 h 78"/>
              <a:gd name="T106" fmla="*/ 37 w 77"/>
              <a:gd name="T107" fmla="*/ 56 h 78"/>
              <a:gd name="T108" fmla="*/ 37 w 77"/>
              <a:gd name="T109" fmla="*/ 41 h 78"/>
              <a:gd name="T110" fmla="*/ 24 w 77"/>
              <a:gd name="T111" fmla="*/ 58 h 78"/>
              <a:gd name="T112" fmla="*/ 37 w 77"/>
              <a:gd name="T113" fmla="*/ 56 h 78"/>
              <a:gd name="T114" fmla="*/ 40 w 77"/>
              <a:gd name="T115" fmla="*/ 56 h 78"/>
              <a:gd name="T116" fmla="*/ 53 w 77"/>
              <a:gd name="T117" fmla="*/ 58 h 78"/>
              <a:gd name="T118" fmla="*/ 40 w 77"/>
              <a:gd name="T119" fmla="*/ 4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 h="78">
                <a:moveTo>
                  <a:pt x="39" y="0"/>
                </a:moveTo>
                <a:cubicBezTo>
                  <a:pt x="49" y="0"/>
                  <a:pt x="59" y="5"/>
                  <a:pt x="66" y="12"/>
                </a:cubicBezTo>
                <a:cubicBezTo>
                  <a:pt x="73" y="19"/>
                  <a:pt x="77" y="28"/>
                  <a:pt x="77" y="39"/>
                </a:cubicBezTo>
                <a:cubicBezTo>
                  <a:pt x="77" y="50"/>
                  <a:pt x="73" y="59"/>
                  <a:pt x="66" y="66"/>
                </a:cubicBezTo>
                <a:cubicBezTo>
                  <a:pt x="59" y="73"/>
                  <a:pt x="49" y="78"/>
                  <a:pt x="39" y="78"/>
                </a:cubicBezTo>
                <a:cubicBezTo>
                  <a:pt x="28" y="78"/>
                  <a:pt x="18" y="73"/>
                  <a:pt x="11" y="66"/>
                </a:cubicBezTo>
                <a:cubicBezTo>
                  <a:pt x="4" y="59"/>
                  <a:pt x="0" y="50"/>
                  <a:pt x="0" y="39"/>
                </a:cubicBezTo>
                <a:cubicBezTo>
                  <a:pt x="0" y="28"/>
                  <a:pt x="4" y="19"/>
                  <a:pt x="11" y="12"/>
                </a:cubicBezTo>
                <a:cubicBezTo>
                  <a:pt x="18" y="5"/>
                  <a:pt x="28" y="0"/>
                  <a:pt x="39" y="0"/>
                </a:cubicBezTo>
                <a:close/>
                <a:moveTo>
                  <a:pt x="37" y="72"/>
                </a:moveTo>
                <a:cubicBezTo>
                  <a:pt x="37" y="72"/>
                  <a:pt x="37" y="72"/>
                  <a:pt x="37" y="72"/>
                </a:cubicBezTo>
                <a:cubicBezTo>
                  <a:pt x="37" y="59"/>
                  <a:pt x="37" y="59"/>
                  <a:pt x="37" y="59"/>
                </a:cubicBezTo>
                <a:cubicBezTo>
                  <a:pt x="33" y="59"/>
                  <a:pt x="30" y="60"/>
                  <a:pt x="27" y="61"/>
                </a:cubicBezTo>
                <a:cubicBezTo>
                  <a:pt x="26" y="61"/>
                  <a:pt x="26" y="62"/>
                  <a:pt x="25" y="62"/>
                </a:cubicBezTo>
                <a:cubicBezTo>
                  <a:pt x="26" y="62"/>
                  <a:pt x="26" y="63"/>
                  <a:pt x="26" y="63"/>
                </a:cubicBezTo>
                <a:cubicBezTo>
                  <a:pt x="28" y="67"/>
                  <a:pt x="30" y="70"/>
                  <a:pt x="33" y="71"/>
                </a:cubicBezTo>
                <a:cubicBezTo>
                  <a:pt x="34" y="71"/>
                  <a:pt x="35" y="72"/>
                  <a:pt x="37" y="72"/>
                </a:cubicBezTo>
                <a:close/>
                <a:moveTo>
                  <a:pt x="62" y="16"/>
                </a:moveTo>
                <a:cubicBezTo>
                  <a:pt x="62" y="16"/>
                  <a:pt x="62" y="16"/>
                  <a:pt x="62" y="16"/>
                </a:cubicBezTo>
                <a:cubicBezTo>
                  <a:pt x="61" y="16"/>
                  <a:pt x="61" y="15"/>
                  <a:pt x="61" y="15"/>
                </a:cubicBezTo>
                <a:cubicBezTo>
                  <a:pt x="59" y="16"/>
                  <a:pt x="58" y="17"/>
                  <a:pt x="56" y="18"/>
                </a:cubicBezTo>
                <a:cubicBezTo>
                  <a:pt x="58" y="23"/>
                  <a:pt x="60" y="30"/>
                  <a:pt x="60" y="37"/>
                </a:cubicBezTo>
                <a:cubicBezTo>
                  <a:pt x="71" y="37"/>
                  <a:pt x="71" y="37"/>
                  <a:pt x="71" y="37"/>
                </a:cubicBezTo>
                <a:cubicBezTo>
                  <a:pt x="71" y="29"/>
                  <a:pt x="67" y="21"/>
                  <a:pt x="62" y="16"/>
                </a:cubicBezTo>
                <a:close/>
                <a:moveTo>
                  <a:pt x="58" y="13"/>
                </a:moveTo>
                <a:cubicBezTo>
                  <a:pt x="58" y="13"/>
                  <a:pt x="58" y="13"/>
                  <a:pt x="58" y="13"/>
                </a:cubicBezTo>
                <a:cubicBezTo>
                  <a:pt x="56" y="11"/>
                  <a:pt x="54" y="10"/>
                  <a:pt x="51" y="9"/>
                </a:cubicBezTo>
                <a:cubicBezTo>
                  <a:pt x="52" y="10"/>
                  <a:pt x="53" y="11"/>
                  <a:pt x="54" y="13"/>
                </a:cubicBezTo>
                <a:cubicBezTo>
                  <a:pt x="54" y="13"/>
                  <a:pt x="55" y="14"/>
                  <a:pt x="55" y="15"/>
                </a:cubicBezTo>
                <a:cubicBezTo>
                  <a:pt x="56" y="14"/>
                  <a:pt x="57" y="13"/>
                  <a:pt x="58" y="13"/>
                </a:cubicBezTo>
                <a:close/>
                <a:moveTo>
                  <a:pt x="44" y="7"/>
                </a:moveTo>
                <a:cubicBezTo>
                  <a:pt x="44" y="7"/>
                  <a:pt x="44" y="7"/>
                  <a:pt x="44" y="7"/>
                </a:cubicBezTo>
                <a:cubicBezTo>
                  <a:pt x="43" y="6"/>
                  <a:pt x="42" y="6"/>
                  <a:pt x="40" y="6"/>
                </a:cubicBezTo>
                <a:cubicBezTo>
                  <a:pt x="40" y="19"/>
                  <a:pt x="40" y="19"/>
                  <a:pt x="40" y="19"/>
                </a:cubicBezTo>
                <a:cubicBezTo>
                  <a:pt x="44" y="19"/>
                  <a:pt x="47" y="18"/>
                  <a:pt x="50" y="17"/>
                </a:cubicBezTo>
                <a:cubicBezTo>
                  <a:pt x="51" y="17"/>
                  <a:pt x="51" y="16"/>
                  <a:pt x="52" y="16"/>
                </a:cubicBezTo>
                <a:cubicBezTo>
                  <a:pt x="51" y="16"/>
                  <a:pt x="51" y="15"/>
                  <a:pt x="51" y="14"/>
                </a:cubicBezTo>
                <a:cubicBezTo>
                  <a:pt x="49" y="11"/>
                  <a:pt x="47" y="8"/>
                  <a:pt x="44" y="7"/>
                </a:cubicBezTo>
                <a:close/>
                <a:moveTo>
                  <a:pt x="37" y="6"/>
                </a:moveTo>
                <a:cubicBezTo>
                  <a:pt x="37" y="6"/>
                  <a:pt x="37" y="6"/>
                  <a:pt x="37" y="6"/>
                </a:cubicBezTo>
                <a:cubicBezTo>
                  <a:pt x="35" y="6"/>
                  <a:pt x="34" y="6"/>
                  <a:pt x="33" y="7"/>
                </a:cubicBezTo>
                <a:cubicBezTo>
                  <a:pt x="30" y="8"/>
                  <a:pt x="28" y="11"/>
                  <a:pt x="26" y="14"/>
                </a:cubicBezTo>
                <a:cubicBezTo>
                  <a:pt x="26" y="15"/>
                  <a:pt x="26" y="16"/>
                  <a:pt x="25" y="16"/>
                </a:cubicBezTo>
                <a:cubicBezTo>
                  <a:pt x="26" y="16"/>
                  <a:pt x="26" y="17"/>
                  <a:pt x="27" y="17"/>
                </a:cubicBezTo>
                <a:cubicBezTo>
                  <a:pt x="30" y="18"/>
                  <a:pt x="33" y="19"/>
                  <a:pt x="37" y="19"/>
                </a:cubicBezTo>
                <a:cubicBezTo>
                  <a:pt x="37" y="6"/>
                  <a:pt x="37" y="6"/>
                  <a:pt x="37" y="6"/>
                </a:cubicBezTo>
                <a:close/>
                <a:moveTo>
                  <a:pt x="26" y="9"/>
                </a:moveTo>
                <a:cubicBezTo>
                  <a:pt x="26" y="9"/>
                  <a:pt x="26" y="9"/>
                  <a:pt x="26" y="9"/>
                </a:cubicBezTo>
                <a:cubicBezTo>
                  <a:pt x="23" y="10"/>
                  <a:pt x="21" y="11"/>
                  <a:pt x="19" y="13"/>
                </a:cubicBezTo>
                <a:cubicBezTo>
                  <a:pt x="20" y="13"/>
                  <a:pt x="21" y="14"/>
                  <a:pt x="22" y="15"/>
                </a:cubicBezTo>
                <a:cubicBezTo>
                  <a:pt x="22" y="14"/>
                  <a:pt x="23" y="13"/>
                  <a:pt x="23" y="13"/>
                </a:cubicBezTo>
                <a:cubicBezTo>
                  <a:pt x="24" y="11"/>
                  <a:pt x="25" y="10"/>
                  <a:pt x="26" y="9"/>
                </a:cubicBezTo>
                <a:close/>
                <a:moveTo>
                  <a:pt x="16" y="15"/>
                </a:moveTo>
                <a:cubicBezTo>
                  <a:pt x="16" y="15"/>
                  <a:pt x="16" y="15"/>
                  <a:pt x="16" y="15"/>
                </a:cubicBezTo>
                <a:cubicBezTo>
                  <a:pt x="16" y="15"/>
                  <a:pt x="16" y="16"/>
                  <a:pt x="15" y="16"/>
                </a:cubicBezTo>
                <a:cubicBezTo>
                  <a:pt x="10" y="21"/>
                  <a:pt x="6" y="29"/>
                  <a:pt x="6" y="37"/>
                </a:cubicBezTo>
                <a:cubicBezTo>
                  <a:pt x="17" y="37"/>
                  <a:pt x="17" y="37"/>
                  <a:pt x="17" y="37"/>
                </a:cubicBezTo>
                <a:cubicBezTo>
                  <a:pt x="17" y="30"/>
                  <a:pt x="19" y="23"/>
                  <a:pt x="21" y="18"/>
                </a:cubicBezTo>
                <a:cubicBezTo>
                  <a:pt x="19" y="17"/>
                  <a:pt x="18" y="16"/>
                  <a:pt x="16" y="15"/>
                </a:cubicBezTo>
                <a:close/>
                <a:moveTo>
                  <a:pt x="6" y="41"/>
                </a:moveTo>
                <a:cubicBezTo>
                  <a:pt x="6" y="41"/>
                  <a:pt x="6" y="41"/>
                  <a:pt x="6" y="41"/>
                </a:cubicBezTo>
                <a:cubicBezTo>
                  <a:pt x="6" y="49"/>
                  <a:pt x="10" y="57"/>
                  <a:pt x="15" y="62"/>
                </a:cubicBezTo>
                <a:cubicBezTo>
                  <a:pt x="16" y="63"/>
                  <a:pt x="16" y="63"/>
                  <a:pt x="16" y="63"/>
                </a:cubicBezTo>
                <a:cubicBezTo>
                  <a:pt x="18" y="62"/>
                  <a:pt x="19" y="61"/>
                  <a:pt x="21" y="60"/>
                </a:cubicBezTo>
                <a:cubicBezTo>
                  <a:pt x="19" y="54"/>
                  <a:pt x="17" y="48"/>
                  <a:pt x="17" y="41"/>
                </a:cubicBezTo>
                <a:cubicBezTo>
                  <a:pt x="6" y="41"/>
                  <a:pt x="6" y="41"/>
                  <a:pt x="6" y="41"/>
                </a:cubicBezTo>
                <a:close/>
                <a:moveTo>
                  <a:pt x="19" y="65"/>
                </a:moveTo>
                <a:cubicBezTo>
                  <a:pt x="19" y="65"/>
                  <a:pt x="19" y="65"/>
                  <a:pt x="19" y="65"/>
                </a:cubicBezTo>
                <a:cubicBezTo>
                  <a:pt x="21" y="67"/>
                  <a:pt x="23" y="68"/>
                  <a:pt x="26" y="69"/>
                </a:cubicBezTo>
                <a:cubicBezTo>
                  <a:pt x="25" y="68"/>
                  <a:pt x="24" y="67"/>
                  <a:pt x="23" y="65"/>
                </a:cubicBezTo>
                <a:cubicBezTo>
                  <a:pt x="23" y="65"/>
                  <a:pt x="22" y="64"/>
                  <a:pt x="22" y="63"/>
                </a:cubicBezTo>
                <a:cubicBezTo>
                  <a:pt x="21" y="64"/>
                  <a:pt x="20" y="65"/>
                  <a:pt x="19" y="65"/>
                </a:cubicBezTo>
                <a:close/>
                <a:moveTo>
                  <a:pt x="40" y="72"/>
                </a:moveTo>
                <a:cubicBezTo>
                  <a:pt x="40" y="72"/>
                  <a:pt x="40" y="72"/>
                  <a:pt x="40" y="72"/>
                </a:cubicBezTo>
                <a:cubicBezTo>
                  <a:pt x="42" y="72"/>
                  <a:pt x="43" y="71"/>
                  <a:pt x="44" y="71"/>
                </a:cubicBezTo>
                <a:cubicBezTo>
                  <a:pt x="47" y="70"/>
                  <a:pt x="49" y="67"/>
                  <a:pt x="51" y="63"/>
                </a:cubicBezTo>
                <a:cubicBezTo>
                  <a:pt x="51" y="63"/>
                  <a:pt x="51" y="62"/>
                  <a:pt x="52" y="62"/>
                </a:cubicBezTo>
                <a:cubicBezTo>
                  <a:pt x="51" y="62"/>
                  <a:pt x="51" y="61"/>
                  <a:pt x="50" y="61"/>
                </a:cubicBezTo>
                <a:cubicBezTo>
                  <a:pt x="47" y="60"/>
                  <a:pt x="44" y="59"/>
                  <a:pt x="40" y="59"/>
                </a:cubicBezTo>
                <a:cubicBezTo>
                  <a:pt x="40" y="72"/>
                  <a:pt x="40" y="72"/>
                  <a:pt x="40" y="72"/>
                </a:cubicBezTo>
                <a:close/>
                <a:moveTo>
                  <a:pt x="51" y="69"/>
                </a:moveTo>
                <a:cubicBezTo>
                  <a:pt x="51" y="69"/>
                  <a:pt x="51" y="69"/>
                  <a:pt x="51" y="69"/>
                </a:cubicBezTo>
                <a:cubicBezTo>
                  <a:pt x="54" y="68"/>
                  <a:pt x="56" y="67"/>
                  <a:pt x="58" y="65"/>
                </a:cubicBezTo>
                <a:cubicBezTo>
                  <a:pt x="57" y="65"/>
                  <a:pt x="56" y="64"/>
                  <a:pt x="55" y="63"/>
                </a:cubicBezTo>
                <a:cubicBezTo>
                  <a:pt x="55" y="64"/>
                  <a:pt x="54" y="65"/>
                  <a:pt x="54" y="65"/>
                </a:cubicBezTo>
                <a:cubicBezTo>
                  <a:pt x="53" y="67"/>
                  <a:pt x="52" y="68"/>
                  <a:pt x="51" y="69"/>
                </a:cubicBezTo>
                <a:close/>
                <a:moveTo>
                  <a:pt x="61" y="63"/>
                </a:moveTo>
                <a:cubicBezTo>
                  <a:pt x="61" y="63"/>
                  <a:pt x="61" y="63"/>
                  <a:pt x="61" y="63"/>
                </a:cubicBezTo>
                <a:cubicBezTo>
                  <a:pt x="62" y="62"/>
                  <a:pt x="62" y="62"/>
                  <a:pt x="62" y="62"/>
                </a:cubicBezTo>
                <a:cubicBezTo>
                  <a:pt x="67" y="57"/>
                  <a:pt x="71" y="49"/>
                  <a:pt x="71" y="41"/>
                </a:cubicBezTo>
                <a:cubicBezTo>
                  <a:pt x="60" y="41"/>
                  <a:pt x="60" y="41"/>
                  <a:pt x="60" y="41"/>
                </a:cubicBezTo>
                <a:cubicBezTo>
                  <a:pt x="60" y="48"/>
                  <a:pt x="58" y="54"/>
                  <a:pt x="56" y="60"/>
                </a:cubicBezTo>
                <a:cubicBezTo>
                  <a:pt x="58" y="61"/>
                  <a:pt x="59" y="62"/>
                  <a:pt x="61" y="63"/>
                </a:cubicBezTo>
                <a:close/>
                <a:moveTo>
                  <a:pt x="53" y="19"/>
                </a:moveTo>
                <a:cubicBezTo>
                  <a:pt x="53" y="19"/>
                  <a:pt x="53" y="19"/>
                  <a:pt x="53" y="19"/>
                </a:cubicBezTo>
                <a:cubicBezTo>
                  <a:pt x="53" y="20"/>
                  <a:pt x="52" y="20"/>
                  <a:pt x="52" y="20"/>
                </a:cubicBezTo>
                <a:cubicBezTo>
                  <a:pt x="48" y="21"/>
                  <a:pt x="44" y="22"/>
                  <a:pt x="40" y="22"/>
                </a:cubicBezTo>
                <a:cubicBezTo>
                  <a:pt x="40" y="37"/>
                  <a:pt x="40" y="37"/>
                  <a:pt x="40" y="37"/>
                </a:cubicBezTo>
                <a:cubicBezTo>
                  <a:pt x="56" y="37"/>
                  <a:pt x="56" y="37"/>
                  <a:pt x="56" y="37"/>
                </a:cubicBezTo>
                <a:cubicBezTo>
                  <a:pt x="56" y="31"/>
                  <a:pt x="55" y="24"/>
                  <a:pt x="53" y="19"/>
                </a:cubicBezTo>
                <a:close/>
                <a:moveTo>
                  <a:pt x="37" y="22"/>
                </a:moveTo>
                <a:cubicBezTo>
                  <a:pt x="37" y="22"/>
                  <a:pt x="37" y="22"/>
                  <a:pt x="37" y="22"/>
                </a:cubicBezTo>
                <a:cubicBezTo>
                  <a:pt x="33" y="22"/>
                  <a:pt x="29" y="21"/>
                  <a:pt x="25" y="20"/>
                </a:cubicBezTo>
                <a:cubicBezTo>
                  <a:pt x="25" y="20"/>
                  <a:pt x="24" y="20"/>
                  <a:pt x="24" y="19"/>
                </a:cubicBezTo>
                <a:cubicBezTo>
                  <a:pt x="22" y="24"/>
                  <a:pt x="21" y="31"/>
                  <a:pt x="21" y="37"/>
                </a:cubicBezTo>
                <a:cubicBezTo>
                  <a:pt x="37" y="37"/>
                  <a:pt x="37" y="37"/>
                  <a:pt x="37" y="37"/>
                </a:cubicBezTo>
                <a:cubicBezTo>
                  <a:pt x="37" y="22"/>
                  <a:pt x="37" y="22"/>
                  <a:pt x="37" y="22"/>
                </a:cubicBezTo>
                <a:close/>
                <a:moveTo>
                  <a:pt x="37" y="56"/>
                </a:moveTo>
                <a:cubicBezTo>
                  <a:pt x="37" y="56"/>
                  <a:pt x="37" y="56"/>
                  <a:pt x="37" y="56"/>
                </a:cubicBezTo>
                <a:cubicBezTo>
                  <a:pt x="37" y="41"/>
                  <a:pt x="37" y="41"/>
                  <a:pt x="37" y="41"/>
                </a:cubicBezTo>
                <a:cubicBezTo>
                  <a:pt x="21" y="41"/>
                  <a:pt x="21" y="41"/>
                  <a:pt x="21" y="41"/>
                </a:cubicBezTo>
                <a:cubicBezTo>
                  <a:pt x="21" y="47"/>
                  <a:pt x="22" y="53"/>
                  <a:pt x="24" y="58"/>
                </a:cubicBezTo>
                <a:cubicBezTo>
                  <a:pt x="24" y="58"/>
                  <a:pt x="25" y="58"/>
                  <a:pt x="25" y="58"/>
                </a:cubicBezTo>
                <a:cubicBezTo>
                  <a:pt x="29" y="57"/>
                  <a:pt x="33" y="56"/>
                  <a:pt x="37" y="56"/>
                </a:cubicBezTo>
                <a:close/>
                <a:moveTo>
                  <a:pt x="40" y="56"/>
                </a:moveTo>
                <a:cubicBezTo>
                  <a:pt x="40" y="56"/>
                  <a:pt x="40" y="56"/>
                  <a:pt x="40" y="56"/>
                </a:cubicBezTo>
                <a:cubicBezTo>
                  <a:pt x="44" y="56"/>
                  <a:pt x="48" y="57"/>
                  <a:pt x="52" y="58"/>
                </a:cubicBezTo>
                <a:cubicBezTo>
                  <a:pt x="52" y="58"/>
                  <a:pt x="53" y="58"/>
                  <a:pt x="53" y="58"/>
                </a:cubicBezTo>
                <a:cubicBezTo>
                  <a:pt x="55" y="53"/>
                  <a:pt x="56" y="47"/>
                  <a:pt x="56" y="41"/>
                </a:cubicBezTo>
                <a:cubicBezTo>
                  <a:pt x="40" y="41"/>
                  <a:pt x="40" y="41"/>
                  <a:pt x="40" y="41"/>
                </a:cubicBezTo>
                <a:cubicBezTo>
                  <a:pt x="40" y="56"/>
                  <a:pt x="40" y="56"/>
                  <a:pt x="40" y="56"/>
                </a:cubicBezTo>
                <a:close/>
              </a:path>
            </a:pathLst>
          </a:custGeom>
          <a:solidFill>
            <a:schemeClr val="bg1"/>
          </a:solidFill>
          <a:ln>
            <a:noFill/>
          </a:ln>
        </p:spPr>
        <p:txBody>
          <a:bodyPr/>
          <a:lstStyle/>
          <a:p>
            <a:endParaRPr lang="zh-CN" altLang="en-US">
              <a:solidFill>
                <a:schemeClr val="bg1"/>
              </a:solidFill>
            </a:endParaRPr>
          </a:p>
        </p:txBody>
      </p:sp>
      <p:sp>
        <p:nvSpPr>
          <p:cNvPr id="25" name="Freeform 34"/>
          <p:cNvSpPr>
            <a:spLocks noEditPoints="1"/>
          </p:cNvSpPr>
          <p:nvPr/>
        </p:nvSpPr>
        <p:spPr bwMode="auto">
          <a:xfrm>
            <a:off x="2851591" y="3708076"/>
            <a:ext cx="233362" cy="238272"/>
          </a:xfrm>
          <a:custGeom>
            <a:avLst/>
            <a:gdLst>
              <a:gd name="T0" fmla="*/ 39 w 77"/>
              <a:gd name="T1" fmla="*/ 57 h 78"/>
              <a:gd name="T2" fmla="*/ 48 w 77"/>
              <a:gd name="T3" fmla="*/ 8 h 78"/>
              <a:gd name="T4" fmla="*/ 53 w 77"/>
              <a:gd name="T5" fmla="*/ 10 h 78"/>
              <a:gd name="T6" fmla="*/ 61 w 77"/>
              <a:gd name="T7" fmla="*/ 7 h 78"/>
              <a:gd name="T8" fmla="*/ 71 w 77"/>
              <a:gd name="T9" fmla="*/ 20 h 78"/>
              <a:gd name="T10" fmla="*/ 69 w 77"/>
              <a:gd name="T11" fmla="*/ 29 h 78"/>
              <a:gd name="T12" fmla="*/ 77 w 77"/>
              <a:gd name="T13" fmla="*/ 32 h 78"/>
              <a:gd name="T14" fmla="*/ 74 w 77"/>
              <a:gd name="T15" fmla="*/ 48 h 78"/>
              <a:gd name="T16" fmla="*/ 67 w 77"/>
              <a:gd name="T17" fmla="*/ 53 h 78"/>
              <a:gd name="T18" fmla="*/ 71 w 77"/>
              <a:gd name="T19" fmla="*/ 61 h 78"/>
              <a:gd name="T20" fmla="*/ 57 w 77"/>
              <a:gd name="T21" fmla="*/ 71 h 78"/>
              <a:gd name="T22" fmla="*/ 51 w 77"/>
              <a:gd name="T23" fmla="*/ 68 h 78"/>
              <a:gd name="T24" fmla="*/ 45 w 77"/>
              <a:gd name="T25" fmla="*/ 78 h 78"/>
              <a:gd name="T26" fmla="*/ 29 w 77"/>
              <a:gd name="T27" fmla="*/ 75 h 78"/>
              <a:gd name="T28" fmla="*/ 26 w 77"/>
              <a:gd name="T29" fmla="*/ 68 h 78"/>
              <a:gd name="T30" fmla="*/ 24 w 77"/>
              <a:gd name="T31" fmla="*/ 67 h 78"/>
              <a:gd name="T32" fmla="*/ 16 w 77"/>
              <a:gd name="T33" fmla="*/ 71 h 78"/>
              <a:gd name="T34" fmla="*/ 6 w 77"/>
              <a:gd name="T35" fmla="*/ 57 h 78"/>
              <a:gd name="T36" fmla="*/ 8 w 77"/>
              <a:gd name="T37" fmla="*/ 48 h 78"/>
              <a:gd name="T38" fmla="*/ 0 w 77"/>
              <a:gd name="T39" fmla="*/ 45 h 78"/>
              <a:gd name="T40" fmla="*/ 8 w 77"/>
              <a:gd name="T41" fmla="*/ 29 h 78"/>
              <a:gd name="T42" fmla="*/ 6 w 77"/>
              <a:gd name="T43" fmla="*/ 20 h 78"/>
              <a:gd name="T44" fmla="*/ 6 w 77"/>
              <a:gd name="T45" fmla="*/ 16 h 78"/>
              <a:gd name="T46" fmla="*/ 24 w 77"/>
              <a:gd name="T47" fmla="*/ 10 h 78"/>
              <a:gd name="T48" fmla="*/ 32 w 77"/>
              <a:gd name="T49" fmla="*/ 0 h 78"/>
              <a:gd name="T50" fmla="*/ 48 w 77"/>
              <a:gd name="T51" fmla="*/ 3 h 78"/>
              <a:gd name="T52" fmla="*/ 48 w 77"/>
              <a:gd name="T53" fmla="*/ 15 h 78"/>
              <a:gd name="T54" fmla="*/ 42 w 77"/>
              <a:gd name="T55" fmla="*/ 11 h 78"/>
              <a:gd name="T56" fmla="*/ 35 w 77"/>
              <a:gd name="T57" fmla="*/ 11 h 78"/>
              <a:gd name="T58" fmla="*/ 25 w 77"/>
              <a:gd name="T59" fmla="*/ 17 h 78"/>
              <a:gd name="T60" fmla="*/ 13 w 77"/>
              <a:gd name="T61" fmla="*/ 18 h 78"/>
              <a:gd name="T62" fmla="*/ 14 w 77"/>
              <a:gd name="T63" fmla="*/ 29 h 78"/>
              <a:gd name="T64" fmla="*/ 6 w 77"/>
              <a:gd name="T65" fmla="*/ 35 h 78"/>
              <a:gd name="T66" fmla="*/ 13 w 77"/>
              <a:gd name="T67" fmla="*/ 45 h 78"/>
              <a:gd name="T68" fmla="*/ 16 w 77"/>
              <a:gd name="T69" fmla="*/ 56 h 78"/>
              <a:gd name="T70" fmla="*/ 21 w 77"/>
              <a:gd name="T71" fmla="*/ 61 h 78"/>
              <a:gd name="T72" fmla="*/ 32 w 77"/>
              <a:gd name="T73" fmla="*/ 64 h 78"/>
              <a:gd name="T74" fmla="*/ 42 w 77"/>
              <a:gd name="T75" fmla="*/ 72 h 78"/>
              <a:gd name="T76" fmla="*/ 44 w 77"/>
              <a:gd name="T77" fmla="*/ 64 h 78"/>
              <a:gd name="T78" fmla="*/ 52 w 77"/>
              <a:gd name="T79" fmla="*/ 61 h 78"/>
              <a:gd name="T80" fmla="*/ 64 w 77"/>
              <a:gd name="T81" fmla="*/ 59 h 78"/>
              <a:gd name="T82" fmla="*/ 63 w 77"/>
              <a:gd name="T83" fmla="*/ 49 h 78"/>
              <a:gd name="T84" fmla="*/ 71 w 77"/>
              <a:gd name="T85" fmla="*/ 42 h 78"/>
              <a:gd name="T86" fmla="*/ 64 w 77"/>
              <a:gd name="T87" fmla="*/ 33 h 78"/>
              <a:gd name="T88" fmla="*/ 61 w 77"/>
              <a:gd name="T89" fmla="*/ 21 h 78"/>
              <a:gd name="T90" fmla="*/ 56 w 77"/>
              <a:gd name="T91" fmla="*/ 16 h 78"/>
              <a:gd name="T92" fmla="*/ 39 w 77"/>
              <a:gd name="T93" fmla="*/ 24 h 78"/>
              <a:gd name="T94" fmla="*/ 39 w 77"/>
              <a:gd name="T95" fmla="*/ 5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7" h="78">
                <a:moveTo>
                  <a:pt x="39" y="20"/>
                </a:moveTo>
                <a:cubicBezTo>
                  <a:pt x="49" y="20"/>
                  <a:pt x="57" y="29"/>
                  <a:pt x="57" y="39"/>
                </a:cubicBezTo>
                <a:cubicBezTo>
                  <a:pt x="57" y="49"/>
                  <a:pt x="49" y="57"/>
                  <a:pt x="39" y="57"/>
                </a:cubicBezTo>
                <a:cubicBezTo>
                  <a:pt x="28" y="57"/>
                  <a:pt x="20" y="49"/>
                  <a:pt x="20" y="39"/>
                </a:cubicBezTo>
                <a:cubicBezTo>
                  <a:pt x="20" y="29"/>
                  <a:pt x="28" y="20"/>
                  <a:pt x="39" y="20"/>
                </a:cubicBezTo>
                <a:close/>
                <a:moveTo>
                  <a:pt x="48" y="8"/>
                </a:moveTo>
                <a:cubicBezTo>
                  <a:pt x="48" y="8"/>
                  <a:pt x="48" y="8"/>
                  <a:pt x="48" y="8"/>
                </a:cubicBezTo>
                <a:cubicBezTo>
                  <a:pt x="49" y="9"/>
                  <a:pt x="50" y="9"/>
                  <a:pt x="51" y="9"/>
                </a:cubicBezTo>
                <a:cubicBezTo>
                  <a:pt x="52" y="10"/>
                  <a:pt x="52" y="10"/>
                  <a:pt x="53" y="10"/>
                </a:cubicBezTo>
                <a:cubicBezTo>
                  <a:pt x="57" y="7"/>
                  <a:pt x="57" y="7"/>
                  <a:pt x="57" y="7"/>
                </a:cubicBezTo>
                <a:cubicBezTo>
                  <a:pt x="58" y="5"/>
                  <a:pt x="60" y="5"/>
                  <a:pt x="61" y="7"/>
                </a:cubicBezTo>
                <a:cubicBezTo>
                  <a:pt x="61" y="7"/>
                  <a:pt x="61" y="7"/>
                  <a:pt x="61" y="7"/>
                </a:cubicBezTo>
                <a:cubicBezTo>
                  <a:pt x="61" y="7"/>
                  <a:pt x="61" y="7"/>
                  <a:pt x="61" y="7"/>
                </a:cubicBezTo>
                <a:cubicBezTo>
                  <a:pt x="71" y="16"/>
                  <a:pt x="71" y="16"/>
                  <a:pt x="71" y="16"/>
                </a:cubicBezTo>
                <a:cubicBezTo>
                  <a:pt x="72" y="17"/>
                  <a:pt x="72" y="19"/>
                  <a:pt x="71" y="20"/>
                </a:cubicBezTo>
                <a:cubicBezTo>
                  <a:pt x="67" y="24"/>
                  <a:pt x="67" y="24"/>
                  <a:pt x="67" y="24"/>
                </a:cubicBezTo>
                <a:cubicBezTo>
                  <a:pt x="67" y="25"/>
                  <a:pt x="68" y="26"/>
                  <a:pt x="68" y="26"/>
                </a:cubicBezTo>
                <a:cubicBezTo>
                  <a:pt x="68" y="27"/>
                  <a:pt x="69" y="28"/>
                  <a:pt x="69" y="29"/>
                </a:cubicBezTo>
                <a:cubicBezTo>
                  <a:pt x="74" y="29"/>
                  <a:pt x="74" y="29"/>
                  <a:pt x="74" y="29"/>
                </a:cubicBezTo>
                <a:cubicBezTo>
                  <a:pt x="76" y="29"/>
                  <a:pt x="77" y="30"/>
                  <a:pt x="77" y="32"/>
                </a:cubicBezTo>
                <a:cubicBezTo>
                  <a:pt x="77" y="32"/>
                  <a:pt x="77" y="32"/>
                  <a:pt x="77" y="32"/>
                </a:cubicBezTo>
                <a:cubicBezTo>
                  <a:pt x="77" y="45"/>
                  <a:pt x="77" y="45"/>
                  <a:pt x="77" y="45"/>
                </a:cubicBezTo>
                <a:cubicBezTo>
                  <a:pt x="77" y="47"/>
                  <a:pt x="76" y="48"/>
                  <a:pt x="74" y="48"/>
                </a:cubicBezTo>
                <a:cubicBezTo>
                  <a:pt x="74" y="48"/>
                  <a:pt x="74" y="48"/>
                  <a:pt x="74" y="48"/>
                </a:cubicBezTo>
                <a:cubicBezTo>
                  <a:pt x="69" y="48"/>
                  <a:pt x="69" y="48"/>
                  <a:pt x="69" y="48"/>
                </a:cubicBezTo>
                <a:cubicBezTo>
                  <a:pt x="69" y="49"/>
                  <a:pt x="68" y="50"/>
                  <a:pt x="68" y="51"/>
                </a:cubicBezTo>
                <a:cubicBezTo>
                  <a:pt x="68" y="52"/>
                  <a:pt x="67" y="53"/>
                  <a:pt x="67" y="53"/>
                </a:cubicBezTo>
                <a:cubicBezTo>
                  <a:pt x="71" y="57"/>
                  <a:pt x="71" y="57"/>
                  <a:pt x="71" y="57"/>
                </a:cubicBezTo>
                <a:cubicBezTo>
                  <a:pt x="72" y="58"/>
                  <a:pt x="72" y="60"/>
                  <a:pt x="71" y="61"/>
                </a:cubicBezTo>
                <a:cubicBezTo>
                  <a:pt x="71" y="61"/>
                  <a:pt x="71" y="61"/>
                  <a:pt x="71" y="61"/>
                </a:cubicBezTo>
                <a:cubicBezTo>
                  <a:pt x="71" y="61"/>
                  <a:pt x="71" y="61"/>
                  <a:pt x="71" y="61"/>
                </a:cubicBezTo>
                <a:cubicBezTo>
                  <a:pt x="61" y="71"/>
                  <a:pt x="61" y="71"/>
                  <a:pt x="61" y="71"/>
                </a:cubicBezTo>
                <a:cubicBezTo>
                  <a:pt x="60" y="72"/>
                  <a:pt x="58" y="72"/>
                  <a:pt x="57" y="71"/>
                </a:cubicBezTo>
                <a:cubicBezTo>
                  <a:pt x="53" y="67"/>
                  <a:pt x="53" y="67"/>
                  <a:pt x="53" y="67"/>
                </a:cubicBezTo>
                <a:cubicBezTo>
                  <a:pt x="52" y="68"/>
                  <a:pt x="52" y="68"/>
                  <a:pt x="51" y="68"/>
                </a:cubicBezTo>
                <a:cubicBezTo>
                  <a:pt x="51" y="68"/>
                  <a:pt x="51" y="68"/>
                  <a:pt x="51" y="68"/>
                </a:cubicBezTo>
                <a:cubicBezTo>
                  <a:pt x="50" y="69"/>
                  <a:pt x="49" y="69"/>
                  <a:pt x="48" y="69"/>
                </a:cubicBezTo>
                <a:cubicBezTo>
                  <a:pt x="48" y="75"/>
                  <a:pt x="48" y="75"/>
                  <a:pt x="48" y="75"/>
                </a:cubicBezTo>
                <a:cubicBezTo>
                  <a:pt x="48" y="76"/>
                  <a:pt x="47" y="78"/>
                  <a:pt x="45" y="78"/>
                </a:cubicBezTo>
                <a:cubicBezTo>
                  <a:pt x="45" y="77"/>
                  <a:pt x="45" y="77"/>
                  <a:pt x="45" y="77"/>
                </a:cubicBezTo>
                <a:cubicBezTo>
                  <a:pt x="32" y="77"/>
                  <a:pt x="32" y="77"/>
                  <a:pt x="32" y="77"/>
                </a:cubicBezTo>
                <a:cubicBezTo>
                  <a:pt x="30" y="77"/>
                  <a:pt x="29" y="76"/>
                  <a:pt x="29" y="75"/>
                </a:cubicBezTo>
                <a:cubicBezTo>
                  <a:pt x="29" y="75"/>
                  <a:pt x="29" y="75"/>
                  <a:pt x="29" y="75"/>
                </a:cubicBezTo>
                <a:cubicBezTo>
                  <a:pt x="29" y="69"/>
                  <a:pt x="29" y="69"/>
                  <a:pt x="29" y="69"/>
                </a:cubicBezTo>
                <a:cubicBezTo>
                  <a:pt x="28" y="69"/>
                  <a:pt x="27" y="69"/>
                  <a:pt x="26" y="68"/>
                </a:cubicBezTo>
                <a:cubicBezTo>
                  <a:pt x="26" y="68"/>
                  <a:pt x="26" y="68"/>
                  <a:pt x="26" y="68"/>
                </a:cubicBezTo>
                <a:cubicBezTo>
                  <a:pt x="26" y="68"/>
                  <a:pt x="26" y="68"/>
                  <a:pt x="26" y="68"/>
                </a:cubicBezTo>
                <a:cubicBezTo>
                  <a:pt x="25" y="68"/>
                  <a:pt x="25" y="67"/>
                  <a:pt x="24" y="67"/>
                </a:cubicBezTo>
                <a:cubicBezTo>
                  <a:pt x="20" y="71"/>
                  <a:pt x="20" y="71"/>
                  <a:pt x="20" y="71"/>
                </a:cubicBezTo>
                <a:cubicBezTo>
                  <a:pt x="19" y="72"/>
                  <a:pt x="17" y="72"/>
                  <a:pt x="16" y="71"/>
                </a:cubicBezTo>
                <a:cubicBezTo>
                  <a:pt x="16" y="71"/>
                  <a:pt x="16" y="71"/>
                  <a:pt x="16" y="71"/>
                </a:cubicBezTo>
                <a:cubicBezTo>
                  <a:pt x="16" y="71"/>
                  <a:pt x="16" y="71"/>
                  <a:pt x="16" y="71"/>
                </a:cubicBezTo>
                <a:cubicBezTo>
                  <a:pt x="6" y="61"/>
                  <a:pt x="6" y="61"/>
                  <a:pt x="6" y="61"/>
                </a:cubicBezTo>
                <a:cubicBezTo>
                  <a:pt x="5" y="60"/>
                  <a:pt x="5" y="58"/>
                  <a:pt x="6" y="57"/>
                </a:cubicBezTo>
                <a:cubicBezTo>
                  <a:pt x="10" y="53"/>
                  <a:pt x="10" y="53"/>
                  <a:pt x="10" y="53"/>
                </a:cubicBezTo>
                <a:cubicBezTo>
                  <a:pt x="10" y="53"/>
                  <a:pt x="9" y="52"/>
                  <a:pt x="9" y="51"/>
                </a:cubicBezTo>
                <a:cubicBezTo>
                  <a:pt x="9" y="50"/>
                  <a:pt x="8" y="49"/>
                  <a:pt x="8" y="48"/>
                </a:cubicBezTo>
                <a:cubicBezTo>
                  <a:pt x="3" y="48"/>
                  <a:pt x="3" y="48"/>
                  <a:pt x="3" y="48"/>
                </a:cubicBezTo>
                <a:cubicBezTo>
                  <a:pt x="1" y="48"/>
                  <a:pt x="0" y="47"/>
                  <a:pt x="0" y="45"/>
                </a:cubicBezTo>
                <a:cubicBezTo>
                  <a:pt x="0" y="45"/>
                  <a:pt x="0" y="45"/>
                  <a:pt x="0" y="45"/>
                </a:cubicBezTo>
                <a:cubicBezTo>
                  <a:pt x="0" y="32"/>
                  <a:pt x="0" y="32"/>
                  <a:pt x="0" y="32"/>
                </a:cubicBezTo>
                <a:cubicBezTo>
                  <a:pt x="0" y="30"/>
                  <a:pt x="1" y="29"/>
                  <a:pt x="3" y="29"/>
                </a:cubicBezTo>
                <a:cubicBezTo>
                  <a:pt x="8" y="29"/>
                  <a:pt x="8" y="29"/>
                  <a:pt x="8" y="29"/>
                </a:cubicBezTo>
                <a:cubicBezTo>
                  <a:pt x="8" y="28"/>
                  <a:pt x="9" y="27"/>
                  <a:pt x="9" y="26"/>
                </a:cubicBezTo>
                <a:cubicBezTo>
                  <a:pt x="9" y="26"/>
                  <a:pt x="10" y="25"/>
                  <a:pt x="10" y="24"/>
                </a:cubicBezTo>
                <a:cubicBezTo>
                  <a:pt x="6" y="20"/>
                  <a:pt x="6" y="20"/>
                  <a:pt x="6" y="20"/>
                </a:cubicBezTo>
                <a:cubicBezTo>
                  <a:pt x="5" y="19"/>
                  <a:pt x="5" y="17"/>
                  <a:pt x="6" y="16"/>
                </a:cubicBezTo>
                <a:cubicBezTo>
                  <a:pt x="6" y="16"/>
                  <a:pt x="6" y="16"/>
                  <a:pt x="6" y="16"/>
                </a:cubicBezTo>
                <a:cubicBezTo>
                  <a:pt x="6" y="16"/>
                  <a:pt x="6" y="16"/>
                  <a:pt x="6" y="16"/>
                </a:cubicBezTo>
                <a:cubicBezTo>
                  <a:pt x="16" y="7"/>
                  <a:pt x="16" y="7"/>
                  <a:pt x="16" y="7"/>
                </a:cubicBezTo>
                <a:cubicBezTo>
                  <a:pt x="17" y="5"/>
                  <a:pt x="19" y="5"/>
                  <a:pt x="20" y="7"/>
                </a:cubicBezTo>
                <a:cubicBezTo>
                  <a:pt x="24" y="10"/>
                  <a:pt x="24" y="10"/>
                  <a:pt x="24" y="10"/>
                </a:cubicBezTo>
                <a:cubicBezTo>
                  <a:pt x="25" y="10"/>
                  <a:pt x="27" y="9"/>
                  <a:pt x="29" y="8"/>
                </a:cubicBezTo>
                <a:cubicBezTo>
                  <a:pt x="29" y="3"/>
                  <a:pt x="29" y="3"/>
                  <a:pt x="29" y="3"/>
                </a:cubicBezTo>
                <a:cubicBezTo>
                  <a:pt x="29" y="1"/>
                  <a:pt x="30" y="0"/>
                  <a:pt x="32" y="0"/>
                </a:cubicBezTo>
                <a:cubicBezTo>
                  <a:pt x="32" y="0"/>
                  <a:pt x="32" y="0"/>
                  <a:pt x="32" y="0"/>
                </a:cubicBezTo>
                <a:cubicBezTo>
                  <a:pt x="45" y="0"/>
                  <a:pt x="45" y="0"/>
                  <a:pt x="45" y="0"/>
                </a:cubicBezTo>
                <a:cubicBezTo>
                  <a:pt x="47" y="0"/>
                  <a:pt x="48" y="1"/>
                  <a:pt x="48" y="3"/>
                </a:cubicBezTo>
                <a:cubicBezTo>
                  <a:pt x="48" y="3"/>
                  <a:pt x="48" y="3"/>
                  <a:pt x="48" y="3"/>
                </a:cubicBezTo>
                <a:cubicBezTo>
                  <a:pt x="48" y="8"/>
                  <a:pt x="48" y="8"/>
                  <a:pt x="48" y="8"/>
                </a:cubicBezTo>
                <a:close/>
                <a:moveTo>
                  <a:pt x="48" y="15"/>
                </a:moveTo>
                <a:cubicBezTo>
                  <a:pt x="48" y="15"/>
                  <a:pt x="48" y="15"/>
                  <a:pt x="48" y="15"/>
                </a:cubicBezTo>
                <a:cubicBezTo>
                  <a:pt x="47" y="14"/>
                  <a:pt x="46" y="14"/>
                  <a:pt x="45" y="13"/>
                </a:cubicBezTo>
                <a:cubicBezTo>
                  <a:pt x="43" y="13"/>
                  <a:pt x="42" y="12"/>
                  <a:pt x="42" y="11"/>
                </a:cubicBezTo>
                <a:cubicBezTo>
                  <a:pt x="42" y="6"/>
                  <a:pt x="42" y="6"/>
                  <a:pt x="42" y="6"/>
                </a:cubicBezTo>
                <a:cubicBezTo>
                  <a:pt x="35" y="6"/>
                  <a:pt x="35" y="6"/>
                  <a:pt x="35" y="6"/>
                </a:cubicBezTo>
                <a:cubicBezTo>
                  <a:pt x="35" y="11"/>
                  <a:pt x="35" y="11"/>
                  <a:pt x="35" y="11"/>
                </a:cubicBezTo>
                <a:cubicBezTo>
                  <a:pt x="35" y="12"/>
                  <a:pt x="34" y="13"/>
                  <a:pt x="33" y="13"/>
                </a:cubicBezTo>
                <a:cubicBezTo>
                  <a:pt x="30" y="14"/>
                  <a:pt x="27" y="15"/>
                  <a:pt x="25" y="17"/>
                </a:cubicBezTo>
                <a:cubicBezTo>
                  <a:pt x="25" y="17"/>
                  <a:pt x="25" y="17"/>
                  <a:pt x="25" y="17"/>
                </a:cubicBezTo>
                <a:cubicBezTo>
                  <a:pt x="24" y="17"/>
                  <a:pt x="22" y="17"/>
                  <a:pt x="21" y="16"/>
                </a:cubicBezTo>
                <a:cubicBezTo>
                  <a:pt x="18" y="13"/>
                  <a:pt x="18" y="13"/>
                  <a:pt x="18" y="13"/>
                </a:cubicBezTo>
                <a:cubicBezTo>
                  <a:pt x="13" y="18"/>
                  <a:pt x="13" y="18"/>
                  <a:pt x="13" y="18"/>
                </a:cubicBezTo>
                <a:cubicBezTo>
                  <a:pt x="16" y="21"/>
                  <a:pt x="16" y="21"/>
                  <a:pt x="16" y="21"/>
                </a:cubicBezTo>
                <a:cubicBezTo>
                  <a:pt x="17" y="22"/>
                  <a:pt x="17" y="24"/>
                  <a:pt x="16" y="25"/>
                </a:cubicBezTo>
                <a:cubicBezTo>
                  <a:pt x="16" y="26"/>
                  <a:pt x="15" y="27"/>
                  <a:pt x="14" y="29"/>
                </a:cubicBezTo>
                <a:cubicBezTo>
                  <a:pt x="14" y="30"/>
                  <a:pt x="14" y="31"/>
                  <a:pt x="13" y="33"/>
                </a:cubicBezTo>
                <a:cubicBezTo>
                  <a:pt x="13" y="34"/>
                  <a:pt x="12" y="35"/>
                  <a:pt x="10" y="35"/>
                </a:cubicBezTo>
                <a:cubicBezTo>
                  <a:pt x="6" y="35"/>
                  <a:pt x="6" y="35"/>
                  <a:pt x="6" y="35"/>
                </a:cubicBezTo>
                <a:cubicBezTo>
                  <a:pt x="6" y="42"/>
                  <a:pt x="6" y="42"/>
                  <a:pt x="6" y="42"/>
                </a:cubicBezTo>
                <a:cubicBezTo>
                  <a:pt x="10" y="42"/>
                  <a:pt x="10" y="42"/>
                  <a:pt x="10" y="42"/>
                </a:cubicBezTo>
                <a:cubicBezTo>
                  <a:pt x="12" y="42"/>
                  <a:pt x="13" y="43"/>
                  <a:pt x="13" y="45"/>
                </a:cubicBezTo>
                <a:cubicBezTo>
                  <a:pt x="13" y="46"/>
                  <a:pt x="14" y="47"/>
                  <a:pt x="14" y="49"/>
                </a:cubicBezTo>
                <a:cubicBezTo>
                  <a:pt x="15" y="50"/>
                  <a:pt x="16" y="51"/>
                  <a:pt x="16" y="52"/>
                </a:cubicBezTo>
                <a:cubicBezTo>
                  <a:pt x="17" y="54"/>
                  <a:pt x="17" y="55"/>
                  <a:pt x="16" y="56"/>
                </a:cubicBezTo>
                <a:cubicBezTo>
                  <a:pt x="13" y="59"/>
                  <a:pt x="13" y="59"/>
                  <a:pt x="13" y="59"/>
                </a:cubicBezTo>
                <a:cubicBezTo>
                  <a:pt x="18" y="64"/>
                  <a:pt x="18" y="64"/>
                  <a:pt x="18" y="64"/>
                </a:cubicBezTo>
                <a:cubicBezTo>
                  <a:pt x="21" y="61"/>
                  <a:pt x="21" y="61"/>
                  <a:pt x="21" y="61"/>
                </a:cubicBezTo>
                <a:cubicBezTo>
                  <a:pt x="22" y="60"/>
                  <a:pt x="24" y="60"/>
                  <a:pt x="25" y="61"/>
                </a:cubicBezTo>
                <a:cubicBezTo>
                  <a:pt x="26" y="62"/>
                  <a:pt x="27" y="62"/>
                  <a:pt x="29" y="63"/>
                </a:cubicBezTo>
                <a:cubicBezTo>
                  <a:pt x="30" y="63"/>
                  <a:pt x="31" y="64"/>
                  <a:pt x="32" y="64"/>
                </a:cubicBezTo>
                <a:cubicBezTo>
                  <a:pt x="34" y="64"/>
                  <a:pt x="35" y="66"/>
                  <a:pt x="35" y="67"/>
                </a:cubicBezTo>
                <a:cubicBezTo>
                  <a:pt x="35" y="72"/>
                  <a:pt x="35" y="72"/>
                  <a:pt x="35" y="72"/>
                </a:cubicBezTo>
                <a:cubicBezTo>
                  <a:pt x="42" y="72"/>
                  <a:pt x="42" y="72"/>
                  <a:pt x="42" y="72"/>
                </a:cubicBezTo>
                <a:cubicBezTo>
                  <a:pt x="42" y="67"/>
                  <a:pt x="42" y="67"/>
                  <a:pt x="42" y="67"/>
                </a:cubicBezTo>
                <a:cubicBezTo>
                  <a:pt x="42" y="67"/>
                  <a:pt x="42" y="67"/>
                  <a:pt x="42" y="67"/>
                </a:cubicBezTo>
                <a:cubicBezTo>
                  <a:pt x="42" y="66"/>
                  <a:pt x="43" y="64"/>
                  <a:pt x="44" y="64"/>
                </a:cubicBezTo>
                <a:cubicBezTo>
                  <a:pt x="46" y="64"/>
                  <a:pt x="47" y="63"/>
                  <a:pt x="48" y="63"/>
                </a:cubicBezTo>
                <a:cubicBezTo>
                  <a:pt x="48" y="63"/>
                  <a:pt x="48" y="63"/>
                  <a:pt x="48" y="63"/>
                </a:cubicBezTo>
                <a:cubicBezTo>
                  <a:pt x="50" y="62"/>
                  <a:pt x="51" y="62"/>
                  <a:pt x="52" y="61"/>
                </a:cubicBezTo>
                <a:cubicBezTo>
                  <a:pt x="53" y="60"/>
                  <a:pt x="55" y="60"/>
                  <a:pt x="56" y="61"/>
                </a:cubicBezTo>
                <a:cubicBezTo>
                  <a:pt x="59" y="64"/>
                  <a:pt x="59" y="64"/>
                  <a:pt x="59" y="64"/>
                </a:cubicBezTo>
                <a:cubicBezTo>
                  <a:pt x="64" y="59"/>
                  <a:pt x="64" y="59"/>
                  <a:pt x="64" y="59"/>
                </a:cubicBezTo>
                <a:cubicBezTo>
                  <a:pt x="61" y="56"/>
                  <a:pt x="61" y="56"/>
                  <a:pt x="61" y="56"/>
                </a:cubicBezTo>
                <a:cubicBezTo>
                  <a:pt x="60" y="55"/>
                  <a:pt x="60" y="54"/>
                  <a:pt x="61" y="52"/>
                </a:cubicBezTo>
                <a:cubicBezTo>
                  <a:pt x="61" y="51"/>
                  <a:pt x="62" y="50"/>
                  <a:pt x="63" y="49"/>
                </a:cubicBezTo>
                <a:cubicBezTo>
                  <a:pt x="63" y="47"/>
                  <a:pt x="64" y="46"/>
                  <a:pt x="64" y="45"/>
                </a:cubicBezTo>
                <a:cubicBezTo>
                  <a:pt x="64" y="43"/>
                  <a:pt x="65" y="42"/>
                  <a:pt x="67" y="42"/>
                </a:cubicBezTo>
                <a:cubicBezTo>
                  <a:pt x="71" y="42"/>
                  <a:pt x="71" y="42"/>
                  <a:pt x="71" y="42"/>
                </a:cubicBezTo>
                <a:cubicBezTo>
                  <a:pt x="71" y="35"/>
                  <a:pt x="71" y="35"/>
                  <a:pt x="71" y="35"/>
                </a:cubicBezTo>
                <a:cubicBezTo>
                  <a:pt x="67" y="35"/>
                  <a:pt x="67" y="35"/>
                  <a:pt x="67" y="35"/>
                </a:cubicBezTo>
                <a:cubicBezTo>
                  <a:pt x="65" y="35"/>
                  <a:pt x="64" y="34"/>
                  <a:pt x="64" y="33"/>
                </a:cubicBezTo>
                <a:cubicBezTo>
                  <a:pt x="64" y="31"/>
                  <a:pt x="63" y="30"/>
                  <a:pt x="63" y="29"/>
                </a:cubicBezTo>
                <a:cubicBezTo>
                  <a:pt x="62" y="27"/>
                  <a:pt x="61" y="26"/>
                  <a:pt x="61" y="25"/>
                </a:cubicBezTo>
                <a:cubicBezTo>
                  <a:pt x="60" y="24"/>
                  <a:pt x="60" y="22"/>
                  <a:pt x="61" y="21"/>
                </a:cubicBezTo>
                <a:cubicBezTo>
                  <a:pt x="64" y="18"/>
                  <a:pt x="64" y="18"/>
                  <a:pt x="64" y="18"/>
                </a:cubicBezTo>
                <a:cubicBezTo>
                  <a:pt x="59" y="13"/>
                  <a:pt x="59" y="13"/>
                  <a:pt x="59" y="13"/>
                </a:cubicBezTo>
                <a:cubicBezTo>
                  <a:pt x="56" y="16"/>
                  <a:pt x="56" y="16"/>
                  <a:pt x="56" y="16"/>
                </a:cubicBezTo>
                <a:cubicBezTo>
                  <a:pt x="55" y="17"/>
                  <a:pt x="53" y="17"/>
                  <a:pt x="52" y="17"/>
                </a:cubicBezTo>
                <a:cubicBezTo>
                  <a:pt x="51" y="16"/>
                  <a:pt x="50" y="15"/>
                  <a:pt x="48" y="15"/>
                </a:cubicBezTo>
                <a:close/>
                <a:moveTo>
                  <a:pt x="39" y="24"/>
                </a:moveTo>
                <a:cubicBezTo>
                  <a:pt x="39" y="24"/>
                  <a:pt x="39" y="24"/>
                  <a:pt x="39" y="24"/>
                </a:cubicBezTo>
                <a:cubicBezTo>
                  <a:pt x="30" y="24"/>
                  <a:pt x="24" y="31"/>
                  <a:pt x="24" y="39"/>
                </a:cubicBezTo>
                <a:cubicBezTo>
                  <a:pt x="24" y="47"/>
                  <a:pt x="30" y="54"/>
                  <a:pt x="39" y="54"/>
                </a:cubicBezTo>
                <a:cubicBezTo>
                  <a:pt x="47" y="54"/>
                  <a:pt x="53" y="47"/>
                  <a:pt x="53" y="39"/>
                </a:cubicBezTo>
                <a:cubicBezTo>
                  <a:pt x="53" y="31"/>
                  <a:pt x="47" y="24"/>
                  <a:pt x="39" y="24"/>
                </a:cubicBezTo>
                <a:close/>
              </a:path>
            </a:pathLst>
          </a:custGeom>
          <a:solidFill>
            <a:schemeClr val="bg1"/>
          </a:solidFill>
          <a:ln>
            <a:noFill/>
          </a:ln>
        </p:spPr>
        <p:txBody>
          <a:bodyPr/>
          <a:lstStyle/>
          <a:p>
            <a:endParaRPr lang="zh-CN" altLang="en-US">
              <a:solidFill>
                <a:schemeClr val="bg1"/>
              </a:solidFill>
            </a:endParaRPr>
          </a:p>
        </p:txBody>
      </p:sp>
      <p:sp>
        <p:nvSpPr>
          <p:cNvPr id="26" name="Rectangle 48"/>
          <p:cNvSpPr>
            <a:spLocks noChangeArrowheads="1"/>
          </p:cNvSpPr>
          <p:nvPr/>
        </p:nvSpPr>
        <p:spPr bwMode="auto">
          <a:xfrm>
            <a:off x="6651911" y="3525504"/>
            <a:ext cx="1983216" cy="637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088232">
              <a:lnSpc>
                <a:spcPct val="120000"/>
              </a:lnSpc>
              <a:defRPr/>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添加标题</a:t>
            </a:r>
            <a:endParaRPr lang="en-US" altLang="zh-CN" sz="1200" dirty="0">
              <a:solidFill>
                <a:schemeClr val="tx1">
                  <a:lumMod val="75000"/>
                  <a:lumOff val="25000"/>
                </a:schemeClr>
              </a:solidFill>
              <a:latin typeface="微软雅黑" pitchFamily="34" charset="-122"/>
              <a:ea typeface="微软雅黑" pitchFamily="34" charset="-122"/>
              <a:cs typeface="Open Sans" pitchFamily="34" charset="0"/>
            </a:endParaRPr>
          </a:p>
          <a:p>
            <a:r>
              <a:rPr lang="zh-CN" altLang="en-US" sz="900" dirty="0">
                <a:solidFill>
                  <a:schemeClr val="tx1">
                    <a:lumMod val="50000"/>
                    <a:lumOff val="50000"/>
                  </a:schemeClr>
                </a:solidFill>
                <a:latin typeface="微软雅黑" pitchFamily="34" charset="-122"/>
                <a:ea typeface="微软雅黑" pitchFamily="34" charset="-122"/>
              </a:rPr>
              <a:t>您的内容打在这里您的内容打在这里，或者通过复制您的文本后，在此框中选择粘贴，并选择只保留文字。</a:t>
            </a:r>
            <a:endParaRPr lang="zh-CN" altLang="en-US" sz="900" dirty="0">
              <a:solidFill>
                <a:schemeClr val="tx1">
                  <a:lumMod val="50000"/>
                  <a:lumOff val="50000"/>
                </a:schemeClr>
              </a:solidFill>
            </a:endParaRPr>
          </a:p>
        </p:txBody>
      </p:sp>
      <p:sp>
        <p:nvSpPr>
          <p:cNvPr id="27" name="Rectangle 48"/>
          <p:cNvSpPr>
            <a:spLocks noChangeArrowheads="1"/>
          </p:cNvSpPr>
          <p:nvPr/>
        </p:nvSpPr>
        <p:spPr bwMode="auto">
          <a:xfrm>
            <a:off x="539552" y="3546553"/>
            <a:ext cx="1974154" cy="637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defTabSz="1088232">
              <a:lnSpc>
                <a:spcPct val="120000"/>
              </a:lnSpc>
              <a:defRPr/>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添加标题</a:t>
            </a:r>
            <a:endParaRPr lang="en-US" altLang="zh-CN" sz="1200" dirty="0">
              <a:solidFill>
                <a:schemeClr val="tx1">
                  <a:lumMod val="75000"/>
                  <a:lumOff val="25000"/>
                </a:schemeClr>
              </a:solidFill>
              <a:latin typeface="微软雅黑" pitchFamily="34" charset="-122"/>
              <a:ea typeface="微软雅黑" pitchFamily="34" charset="-122"/>
              <a:cs typeface="Open Sans" pitchFamily="34" charset="0"/>
            </a:endParaRPr>
          </a:p>
          <a:p>
            <a:pPr algn="r"/>
            <a:r>
              <a:rPr lang="zh-CN" altLang="en-US" sz="900" dirty="0">
                <a:solidFill>
                  <a:schemeClr val="tx1">
                    <a:lumMod val="50000"/>
                    <a:lumOff val="50000"/>
                  </a:schemeClr>
                </a:solidFill>
                <a:latin typeface="微软雅黑" pitchFamily="34" charset="-122"/>
                <a:ea typeface="微软雅黑" pitchFamily="34" charset="-122"/>
              </a:rPr>
              <a:t>您的内容打在这里您的内容打在这里或者通过复制您的文本后，在此框中选择粘贴，并选择只保留文字</a:t>
            </a:r>
            <a:endParaRPr lang="zh-CN" altLang="en-US" sz="800" dirty="0">
              <a:solidFill>
                <a:schemeClr val="tx1">
                  <a:lumMod val="50000"/>
                  <a:lumOff val="50000"/>
                </a:schemeClr>
              </a:solidFill>
            </a:endParaRPr>
          </a:p>
        </p:txBody>
      </p:sp>
      <p:sp>
        <p:nvSpPr>
          <p:cNvPr id="28" name="Rectangle 48"/>
          <p:cNvSpPr>
            <a:spLocks noChangeArrowheads="1"/>
          </p:cNvSpPr>
          <p:nvPr/>
        </p:nvSpPr>
        <p:spPr bwMode="auto">
          <a:xfrm>
            <a:off x="539552" y="1709657"/>
            <a:ext cx="1908212" cy="637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defTabSz="1088232">
              <a:lnSpc>
                <a:spcPct val="120000"/>
              </a:lnSpc>
              <a:defRPr/>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添加标题</a:t>
            </a:r>
            <a:endParaRPr lang="en-US" altLang="zh-CN" sz="1200" dirty="0">
              <a:solidFill>
                <a:schemeClr val="tx1">
                  <a:lumMod val="75000"/>
                  <a:lumOff val="25000"/>
                </a:schemeClr>
              </a:solidFill>
              <a:latin typeface="微软雅黑" pitchFamily="34" charset="-122"/>
              <a:ea typeface="微软雅黑" pitchFamily="34" charset="-122"/>
              <a:cs typeface="Open Sans" pitchFamily="34" charset="0"/>
            </a:endParaRPr>
          </a:p>
          <a:p>
            <a:pPr algn="r"/>
            <a:r>
              <a:rPr lang="zh-CN" altLang="en-US" sz="900" dirty="0">
                <a:solidFill>
                  <a:schemeClr val="tx1">
                    <a:lumMod val="50000"/>
                    <a:lumOff val="50000"/>
                  </a:schemeClr>
                </a:solidFill>
                <a:latin typeface="微软雅黑" pitchFamily="34" charset="-122"/>
                <a:ea typeface="微软雅黑" pitchFamily="34" charset="-122"/>
              </a:rPr>
              <a:t>您的内容打在这里您的内容打在这里或者通过复制您的文本后，在此框中选择粘贴，并选择只保留文字</a:t>
            </a:r>
            <a:endParaRPr lang="zh-CN" altLang="en-US" sz="900" dirty="0">
              <a:solidFill>
                <a:schemeClr val="tx1">
                  <a:lumMod val="50000"/>
                  <a:lumOff val="50000"/>
                </a:schemeClr>
              </a:solidFill>
            </a:endParaRPr>
          </a:p>
        </p:txBody>
      </p:sp>
      <p:sp>
        <p:nvSpPr>
          <p:cNvPr id="29" name="Rectangle 48"/>
          <p:cNvSpPr>
            <a:spLocks noChangeArrowheads="1"/>
          </p:cNvSpPr>
          <p:nvPr/>
        </p:nvSpPr>
        <p:spPr bwMode="auto">
          <a:xfrm>
            <a:off x="6693240" y="1667590"/>
            <a:ext cx="1983216" cy="637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088232">
              <a:lnSpc>
                <a:spcPct val="120000"/>
              </a:lnSpc>
              <a:defRPr/>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添加标题</a:t>
            </a:r>
            <a:endParaRPr lang="en-US" altLang="zh-CN" sz="1200" dirty="0">
              <a:solidFill>
                <a:schemeClr val="tx1">
                  <a:lumMod val="75000"/>
                  <a:lumOff val="25000"/>
                </a:schemeClr>
              </a:solidFill>
              <a:latin typeface="微软雅黑" pitchFamily="34" charset="-122"/>
              <a:ea typeface="微软雅黑" pitchFamily="34" charset="-122"/>
              <a:cs typeface="Open Sans" pitchFamily="34" charset="0"/>
            </a:endParaRPr>
          </a:p>
          <a:p>
            <a:r>
              <a:rPr lang="zh-CN" altLang="en-US" sz="900" dirty="0">
                <a:solidFill>
                  <a:schemeClr val="tx1">
                    <a:lumMod val="50000"/>
                    <a:lumOff val="50000"/>
                  </a:schemeClr>
                </a:solidFill>
                <a:latin typeface="微软雅黑" pitchFamily="34" charset="-122"/>
                <a:ea typeface="微软雅黑" pitchFamily="34" charset="-122"/>
              </a:rPr>
              <a:t>您的内容打在这里您的内容打在这里，或者通过复制您的文本后，在此框中选择粘贴，并选择只保留文字。</a:t>
            </a:r>
            <a:endParaRPr lang="zh-CN" altLang="en-US" sz="900" dirty="0">
              <a:solidFill>
                <a:schemeClr val="tx1">
                  <a:lumMod val="50000"/>
                  <a:lumOff val="50000"/>
                </a:schemeClr>
              </a:solidFill>
            </a:endParaRPr>
          </a:p>
        </p:txBody>
      </p:sp>
      <p:grpSp>
        <p:nvGrpSpPr>
          <p:cNvPr id="5" name="组合 6"/>
          <p:cNvGrpSpPr/>
          <p:nvPr/>
        </p:nvGrpSpPr>
        <p:grpSpPr>
          <a:xfrm>
            <a:off x="3725773" y="1644919"/>
            <a:ext cx="1699007" cy="1392006"/>
            <a:chOff x="3725772" y="1643903"/>
            <a:chExt cx="1699007" cy="1391147"/>
          </a:xfrm>
          <a:solidFill>
            <a:schemeClr val="accent1"/>
          </a:solidFill>
        </p:grpSpPr>
        <p:sp>
          <p:nvSpPr>
            <p:cNvPr id="9" name="Freeform 7"/>
            <p:cNvSpPr/>
            <p:nvPr/>
          </p:nvSpPr>
          <p:spPr bwMode="auto">
            <a:xfrm>
              <a:off x="3725772" y="1643903"/>
              <a:ext cx="1699007" cy="1083330"/>
            </a:xfrm>
            <a:custGeom>
              <a:avLst/>
              <a:gdLst>
                <a:gd name="T0" fmla="*/ 1297 w 1297"/>
                <a:gd name="T1" fmla="*/ 416 h 827"/>
                <a:gd name="T2" fmla="*/ 647 w 1297"/>
                <a:gd name="T3" fmla="*/ 0 h 827"/>
                <a:gd name="T4" fmla="*/ 0 w 1297"/>
                <a:gd name="T5" fmla="*/ 414 h 827"/>
                <a:gd name="T6" fmla="*/ 643 w 1297"/>
                <a:gd name="T7" fmla="*/ 827 h 827"/>
                <a:gd name="T8" fmla="*/ 1297 w 1297"/>
                <a:gd name="T9" fmla="*/ 416 h 827"/>
              </a:gdLst>
              <a:ahLst/>
              <a:cxnLst>
                <a:cxn ang="0">
                  <a:pos x="T0" y="T1"/>
                </a:cxn>
                <a:cxn ang="0">
                  <a:pos x="T2" y="T3"/>
                </a:cxn>
                <a:cxn ang="0">
                  <a:pos x="T4" y="T5"/>
                </a:cxn>
                <a:cxn ang="0">
                  <a:pos x="T6" y="T7"/>
                </a:cxn>
                <a:cxn ang="0">
                  <a:pos x="T8" y="T9"/>
                </a:cxn>
              </a:cxnLst>
              <a:rect l="0" t="0" r="r" b="b"/>
              <a:pathLst>
                <a:path w="1297" h="827">
                  <a:moveTo>
                    <a:pt x="1297" y="416"/>
                  </a:moveTo>
                  <a:lnTo>
                    <a:pt x="647" y="0"/>
                  </a:lnTo>
                  <a:lnTo>
                    <a:pt x="0" y="414"/>
                  </a:lnTo>
                  <a:lnTo>
                    <a:pt x="643" y="827"/>
                  </a:lnTo>
                  <a:lnTo>
                    <a:pt x="1297" y="416"/>
                  </a:lnTo>
                  <a:close/>
                </a:path>
              </a:pathLst>
            </a:custGeom>
            <a:grpFill/>
            <a:ln>
              <a:noFill/>
            </a:ln>
          </p:spPr>
          <p:txBody>
            <a:bodyPr vert="horz" wrap="square" lIns="91440" tIns="45720" rIns="91440" bIns="45720" numCol="1" anchor="t" anchorCtr="0" compatLnSpc="1"/>
            <a:lstStyle/>
            <a:p>
              <a:endParaRPr lang="zh-CN" altLang="en-US">
                <a:solidFill>
                  <a:schemeClr val="bg1"/>
                </a:solidFill>
              </a:endParaRPr>
            </a:p>
          </p:txBody>
        </p:sp>
        <p:sp>
          <p:nvSpPr>
            <p:cNvPr id="30" name="Freeform 11"/>
            <p:cNvSpPr/>
            <p:nvPr/>
          </p:nvSpPr>
          <p:spPr bwMode="auto">
            <a:xfrm>
              <a:off x="3725772" y="2178341"/>
              <a:ext cx="842299" cy="856708"/>
            </a:xfrm>
            <a:custGeom>
              <a:avLst/>
              <a:gdLst>
                <a:gd name="T0" fmla="*/ 643 w 643"/>
                <a:gd name="T1" fmla="*/ 416 h 654"/>
                <a:gd name="T2" fmla="*/ 0 w 643"/>
                <a:gd name="T3" fmla="*/ 0 h 654"/>
                <a:gd name="T4" fmla="*/ 0 w 643"/>
                <a:gd name="T5" fmla="*/ 246 h 654"/>
                <a:gd name="T6" fmla="*/ 643 w 643"/>
                <a:gd name="T7" fmla="*/ 654 h 654"/>
                <a:gd name="T8" fmla="*/ 643 w 643"/>
                <a:gd name="T9" fmla="*/ 416 h 654"/>
              </a:gdLst>
              <a:ahLst/>
              <a:cxnLst>
                <a:cxn ang="0">
                  <a:pos x="T0" y="T1"/>
                </a:cxn>
                <a:cxn ang="0">
                  <a:pos x="T2" y="T3"/>
                </a:cxn>
                <a:cxn ang="0">
                  <a:pos x="T4" y="T5"/>
                </a:cxn>
                <a:cxn ang="0">
                  <a:pos x="T6" y="T7"/>
                </a:cxn>
                <a:cxn ang="0">
                  <a:pos x="T8" y="T9"/>
                </a:cxn>
              </a:cxnLst>
              <a:rect l="0" t="0" r="r" b="b"/>
              <a:pathLst>
                <a:path w="643" h="654">
                  <a:moveTo>
                    <a:pt x="643" y="416"/>
                  </a:moveTo>
                  <a:lnTo>
                    <a:pt x="0" y="0"/>
                  </a:lnTo>
                  <a:lnTo>
                    <a:pt x="0" y="246"/>
                  </a:lnTo>
                  <a:lnTo>
                    <a:pt x="643" y="654"/>
                  </a:lnTo>
                  <a:lnTo>
                    <a:pt x="643" y="416"/>
                  </a:lnTo>
                  <a:close/>
                </a:path>
              </a:pathLst>
            </a:custGeom>
            <a:grpFill/>
            <a:ln>
              <a:noFill/>
            </a:ln>
          </p:spPr>
          <p:txBody>
            <a:bodyPr vert="horz" wrap="square" lIns="91440" tIns="45720" rIns="91440" bIns="45720" numCol="1" anchor="t" anchorCtr="0" compatLnSpc="1"/>
            <a:lstStyle/>
            <a:p>
              <a:endParaRPr lang="zh-CN" altLang="en-US">
                <a:solidFill>
                  <a:schemeClr val="bg1"/>
                </a:solidFill>
              </a:endParaRPr>
            </a:p>
          </p:txBody>
        </p:sp>
        <p:sp>
          <p:nvSpPr>
            <p:cNvPr id="31" name="Freeform 13"/>
            <p:cNvSpPr/>
            <p:nvPr/>
          </p:nvSpPr>
          <p:spPr bwMode="auto">
            <a:xfrm>
              <a:off x="4568070" y="2187512"/>
              <a:ext cx="856709" cy="847538"/>
            </a:xfrm>
            <a:custGeom>
              <a:avLst/>
              <a:gdLst>
                <a:gd name="T0" fmla="*/ 0 w 635"/>
                <a:gd name="T1" fmla="*/ 409 h 647"/>
                <a:gd name="T2" fmla="*/ 0 w 635"/>
                <a:gd name="T3" fmla="*/ 647 h 647"/>
                <a:gd name="T4" fmla="*/ 635 w 635"/>
                <a:gd name="T5" fmla="*/ 241 h 647"/>
                <a:gd name="T6" fmla="*/ 635 w 635"/>
                <a:gd name="T7" fmla="*/ 0 h 647"/>
                <a:gd name="T8" fmla="*/ 0 w 635"/>
                <a:gd name="T9" fmla="*/ 409 h 647"/>
              </a:gdLst>
              <a:ahLst/>
              <a:cxnLst>
                <a:cxn ang="0">
                  <a:pos x="T0" y="T1"/>
                </a:cxn>
                <a:cxn ang="0">
                  <a:pos x="T2" y="T3"/>
                </a:cxn>
                <a:cxn ang="0">
                  <a:pos x="T4" y="T5"/>
                </a:cxn>
                <a:cxn ang="0">
                  <a:pos x="T6" y="T7"/>
                </a:cxn>
                <a:cxn ang="0">
                  <a:pos x="T8" y="T9"/>
                </a:cxn>
              </a:cxnLst>
              <a:rect l="0" t="0" r="r" b="b"/>
              <a:pathLst>
                <a:path w="635" h="647">
                  <a:moveTo>
                    <a:pt x="0" y="409"/>
                  </a:moveTo>
                  <a:lnTo>
                    <a:pt x="0" y="647"/>
                  </a:lnTo>
                  <a:lnTo>
                    <a:pt x="635" y="241"/>
                  </a:lnTo>
                  <a:lnTo>
                    <a:pt x="635" y="0"/>
                  </a:lnTo>
                  <a:lnTo>
                    <a:pt x="0" y="409"/>
                  </a:lnTo>
                  <a:close/>
                </a:path>
              </a:pathLst>
            </a:custGeom>
            <a:grpFill/>
            <a:ln>
              <a:noFill/>
            </a:ln>
          </p:spPr>
          <p:txBody>
            <a:bodyPr vert="horz" wrap="square" lIns="91440" tIns="45720" rIns="91440" bIns="45720" numCol="1" anchor="t" anchorCtr="0" compatLnSpc="1"/>
            <a:lstStyle/>
            <a:p>
              <a:endParaRPr lang="zh-CN" altLang="en-US">
                <a:solidFill>
                  <a:schemeClr val="bg1"/>
                </a:solidFill>
              </a:endParaRPr>
            </a:p>
          </p:txBody>
        </p:sp>
      </p:grpSp>
      <p:grpSp>
        <p:nvGrpSpPr>
          <p:cNvPr id="7" name="组合 16"/>
          <p:cNvGrpSpPr/>
          <p:nvPr/>
        </p:nvGrpSpPr>
        <p:grpSpPr>
          <a:xfrm>
            <a:off x="2896573" y="2187573"/>
            <a:ext cx="1671499" cy="1386784"/>
            <a:chOff x="2896572" y="2186223"/>
            <a:chExt cx="1671499" cy="1385928"/>
          </a:xfrm>
          <a:solidFill>
            <a:schemeClr val="accent2"/>
          </a:solidFill>
        </p:grpSpPr>
        <p:sp>
          <p:nvSpPr>
            <p:cNvPr id="8" name="Freeform 6"/>
            <p:cNvSpPr/>
            <p:nvPr/>
          </p:nvSpPr>
          <p:spPr bwMode="auto">
            <a:xfrm>
              <a:off x="2896572" y="2186223"/>
              <a:ext cx="1671498" cy="1066300"/>
            </a:xfrm>
            <a:custGeom>
              <a:avLst/>
              <a:gdLst>
                <a:gd name="T0" fmla="*/ 633 w 1276"/>
                <a:gd name="T1" fmla="*/ 0 h 814"/>
                <a:gd name="T2" fmla="*/ 0 w 1276"/>
                <a:gd name="T3" fmla="*/ 406 h 814"/>
                <a:gd name="T4" fmla="*/ 636 w 1276"/>
                <a:gd name="T5" fmla="*/ 814 h 814"/>
                <a:gd name="T6" fmla="*/ 1276 w 1276"/>
                <a:gd name="T7" fmla="*/ 413 h 814"/>
                <a:gd name="T8" fmla="*/ 633 w 1276"/>
                <a:gd name="T9" fmla="*/ 0 h 814"/>
              </a:gdLst>
              <a:ahLst/>
              <a:cxnLst>
                <a:cxn ang="0">
                  <a:pos x="T0" y="T1"/>
                </a:cxn>
                <a:cxn ang="0">
                  <a:pos x="T2" y="T3"/>
                </a:cxn>
                <a:cxn ang="0">
                  <a:pos x="T4" y="T5"/>
                </a:cxn>
                <a:cxn ang="0">
                  <a:pos x="T6" y="T7"/>
                </a:cxn>
                <a:cxn ang="0">
                  <a:pos x="T8" y="T9"/>
                </a:cxn>
              </a:cxnLst>
              <a:rect l="0" t="0" r="r" b="b"/>
              <a:pathLst>
                <a:path w="1276" h="814">
                  <a:moveTo>
                    <a:pt x="633" y="0"/>
                  </a:moveTo>
                  <a:lnTo>
                    <a:pt x="0" y="406"/>
                  </a:lnTo>
                  <a:lnTo>
                    <a:pt x="636" y="814"/>
                  </a:lnTo>
                  <a:lnTo>
                    <a:pt x="1276" y="413"/>
                  </a:lnTo>
                  <a:lnTo>
                    <a:pt x="633" y="0"/>
                  </a:lnTo>
                  <a:close/>
                </a:path>
              </a:pathLst>
            </a:custGeom>
            <a:grpFill/>
            <a:ln>
              <a:noFill/>
            </a:ln>
          </p:spPr>
          <p:txBody>
            <a:bodyPr vert="horz" wrap="square" lIns="91440" tIns="45720" rIns="91440" bIns="45720" numCol="1" anchor="t" anchorCtr="0" compatLnSpc="1"/>
            <a:lstStyle/>
            <a:p>
              <a:endParaRPr lang="zh-CN" altLang="en-US">
                <a:solidFill>
                  <a:schemeClr val="bg1"/>
                </a:solidFill>
              </a:endParaRPr>
            </a:p>
          </p:txBody>
        </p:sp>
        <p:sp>
          <p:nvSpPr>
            <p:cNvPr id="12" name="Freeform 10"/>
            <p:cNvSpPr/>
            <p:nvPr/>
          </p:nvSpPr>
          <p:spPr bwMode="auto">
            <a:xfrm>
              <a:off x="2896572" y="2714972"/>
              <a:ext cx="829200" cy="857179"/>
            </a:xfrm>
            <a:custGeom>
              <a:avLst/>
              <a:gdLst>
                <a:gd name="T0" fmla="*/ 0 w 633"/>
                <a:gd name="T1" fmla="*/ 0 h 652"/>
                <a:gd name="T2" fmla="*/ 0 w 633"/>
                <a:gd name="T3" fmla="*/ 248 h 652"/>
                <a:gd name="T4" fmla="*/ 633 w 633"/>
                <a:gd name="T5" fmla="*/ 652 h 652"/>
                <a:gd name="T6" fmla="*/ 633 w 633"/>
                <a:gd name="T7" fmla="*/ 406 h 652"/>
                <a:gd name="T8" fmla="*/ 0 w 633"/>
                <a:gd name="T9" fmla="*/ 0 h 652"/>
              </a:gdLst>
              <a:ahLst/>
              <a:cxnLst>
                <a:cxn ang="0">
                  <a:pos x="T0" y="T1"/>
                </a:cxn>
                <a:cxn ang="0">
                  <a:pos x="T2" y="T3"/>
                </a:cxn>
                <a:cxn ang="0">
                  <a:pos x="T4" y="T5"/>
                </a:cxn>
                <a:cxn ang="0">
                  <a:pos x="T6" y="T7"/>
                </a:cxn>
                <a:cxn ang="0">
                  <a:pos x="T8" y="T9"/>
                </a:cxn>
              </a:cxnLst>
              <a:rect l="0" t="0" r="r" b="b"/>
              <a:pathLst>
                <a:path w="633" h="652">
                  <a:moveTo>
                    <a:pt x="0" y="0"/>
                  </a:moveTo>
                  <a:lnTo>
                    <a:pt x="0" y="248"/>
                  </a:lnTo>
                  <a:lnTo>
                    <a:pt x="633" y="652"/>
                  </a:lnTo>
                  <a:lnTo>
                    <a:pt x="633" y="406"/>
                  </a:lnTo>
                  <a:lnTo>
                    <a:pt x="0" y="0"/>
                  </a:lnTo>
                  <a:close/>
                </a:path>
              </a:pathLst>
            </a:custGeom>
            <a:grpFill/>
            <a:ln>
              <a:noFill/>
            </a:ln>
          </p:spPr>
          <p:txBody>
            <a:bodyPr vert="horz" wrap="square" lIns="91440" tIns="45720" rIns="91440" bIns="45720" numCol="1" anchor="t" anchorCtr="0" compatLnSpc="1"/>
            <a:lstStyle/>
            <a:p>
              <a:endParaRPr lang="zh-CN" altLang="en-US">
                <a:solidFill>
                  <a:schemeClr val="bg1"/>
                </a:solidFill>
              </a:endParaRPr>
            </a:p>
          </p:txBody>
        </p:sp>
        <p:sp>
          <p:nvSpPr>
            <p:cNvPr id="32" name="Freeform 13"/>
            <p:cNvSpPr/>
            <p:nvPr/>
          </p:nvSpPr>
          <p:spPr bwMode="auto">
            <a:xfrm>
              <a:off x="3725773" y="2721338"/>
              <a:ext cx="842298" cy="847538"/>
            </a:xfrm>
            <a:custGeom>
              <a:avLst/>
              <a:gdLst>
                <a:gd name="T0" fmla="*/ 0 w 635"/>
                <a:gd name="T1" fmla="*/ 409 h 647"/>
                <a:gd name="T2" fmla="*/ 0 w 635"/>
                <a:gd name="T3" fmla="*/ 647 h 647"/>
                <a:gd name="T4" fmla="*/ 635 w 635"/>
                <a:gd name="T5" fmla="*/ 241 h 647"/>
                <a:gd name="T6" fmla="*/ 635 w 635"/>
                <a:gd name="T7" fmla="*/ 0 h 647"/>
                <a:gd name="T8" fmla="*/ 0 w 635"/>
                <a:gd name="T9" fmla="*/ 409 h 647"/>
                <a:gd name="connsiteX0" fmla="*/ 0 w 10000"/>
                <a:gd name="connsiteY0" fmla="*/ 6237 h 10000"/>
                <a:gd name="connsiteX1" fmla="*/ 0 w 10000"/>
                <a:gd name="connsiteY1" fmla="*/ 10000 h 10000"/>
                <a:gd name="connsiteX2" fmla="*/ 10000 w 10000"/>
                <a:gd name="connsiteY2" fmla="*/ 3725 h 10000"/>
                <a:gd name="connsiteX3" fmla="*/ 10000 w 10000"/>
                <a:gd name="connsiteY3" fmla="*/ 0 h 10000"/>
                <a:gd name="connsiteX4" fmla="*/ 0 w 10000"/>
                <a:gd name="connsiteY4" fmla="*/ 6237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6237"/>
                  </a:moveTo>
                  <a:lnTo>
                    <a:pt x="0" y="10000"/>
                  </a:lnTo>
                  <a:lnTo>
                    <a:pt x="10000" y="3725"/>
                  </a:lnTo>
                  <a:lnTo>
                    <a:pt x="10000" y="0"/>
                  </a:lnTo>
                  <a:lnTo>
                    <a:pt x="0" y="6237"/>
                  </a:lnTo>
                  <a:close/>
                </a:path>
              </a:pathLst>
            </a:custGeom>
            <a:grpFill/>
            <a:ln>
              <a:noFill/>
            </a:ln>
          </p:spPr>
          <p:txBody>
            <a:bodyPr vert="horz" wrap="square" lIns="91440" tIns="45720" rIns="91440" bIns="45720" numCol="1" anchor="t" anchorCtr="0" compatLnSpc="1"/>
            <a:lstStyle/>
            <a:p>
              <a:endParaRPr lang="zh-CN" altLang="en-US">
                <a:solidFill>
                  <a:schemeClr val="bg1"/>
                </a:solidFill>
              </a:endParaRPr>
            </a:p>
          </p:txBody>
        </p:sp>
      </p:grpSp>
      <p:grpSp>
        <p:nvGrpSpPr>
          <p:cNvPr id="16" name="组合 33"/>
          <p:cNvGrpSpPr/>
          <p:nvPr/>
        </p:nvGrpSpPr>
        <p:grpSpPr>
          <a:xfrm>
            <a:off x="4568070" y="2190194"/>
            <a:ext cx="1679358" cy="1390803"/>
            <a:chOff x="4568070" y="2188842"/>
            <a:chExt cx="1679358" cy="1389945"/>
          </a:xfrm>
          <a:solidFill>
            <a:schemeClr val="accent4"/>
          </a:solidFill>
        </p:grpSpPr>
        <p:sp>
          <p:nvSpPr>
            <p:cNvPr id="11" name="Freeform 9"/>
            <p:cNvSpPr/>
            <p:nvPr/>
          </p:nvSpPr>
          <p:spPr bwMode="auto">
            <a:xfrm>
              <a:off x="4568070" y="2188842"/>
              <a:ext cx="1679357" cy="1070230"/>
            </a:xfrm>
            <a:custGeom>
              <a:avLst/>
              <a:gdLst>
                <a:gd name="T0" fmla="*/ 654 w 1282"/>
                <a:gd name="T1" fmla="*/ 0 h 817"/>
                <a:gd name="T2" fmla="*/ 0 w 1282"/>
                <a:gd name="T3" fmla="*/ 411 h 817"/>
                <a:gd name="T4" fmla="*/ 635 w 1282"/>
                <a:gd name="T5" fmla="*/ 817 h 817"/>
                <a:gd name="T6" fmla="*/ 1282 w 1282"/>
                <a:gd name="T7" fmla="*/ 404 h 817"/>
                <a:gd name="T8" fmla="*/ 654 w 1282"/>
                <a:gd name="T9" fmla="*/ 0 h 817"/>
              </a:gdLst>
              <a:ahLst/>
              <a:cxnLst>
                <a:cxn ang="0">
                  <a:pos x="T0" y="T1"/>
                </a:cxn>
                <a:cxn ang="0">
                  <a:pos x="T2" y="T3"/>
                </a:cxn>
                <a:cxn ang="0">
                  <a:pos x="T4" y="T5"/>
                </a:cxn>
                <a:cxn ang="0">
                  <a:pos x="T6" y="T7"/>
                </a:cxn>
                <a:cxn ang="0">
                  <a:pos x="T8" y="T9"/>
                </a:cxn>
              </a:cxnLst>
              <a:rect l="0" t="0" r="r" b="b"/>
              <a:pathLst>
                <a:path w="1282" h="817">
                  <a:moveTo>
                    <a:pt x="654" y="0"/>
                  </a:moveTo>
                  <a:lnTo>
                    <a:pt x="0" y="411"/>
                  </a:lnTo>
                  <a:lnTo>
                    <a:pt x="635" y="817"/>
                  </a:lnTo>
                  <a:lnTo>
                    <a:pt x="1282" y="404"/>
                  </a:lnTo>
                  <a:lnTo>
                    <a:pt x="654" y="0"/>
                  </a:lnTo>
                  <a:close/>
                </a:path>
              </a:pathLst>
            </a:custGeom>
            <a:grpFill/>
            <a:ln>
              <a:noFill/>
            </a:ln>
          </p:spPr>
          <p:txBody>
            <a:bodyPr vert="horz" wrap="square" lIns="91440" tIns="45720" rIns="91440" bIns="45720" numCol="1" anchor="t" anchorCtr="0" compatLnSpc="1"/>
            <a:lstStyle/>
            <a:p>
              <a:endParaRPr lang="zh-CN" altLang="en-US">
                <a:solidFill>
                  <a:schemeClr val="bg1"/>
                </a:solidFill>
              </a:endParaRPr>
            </a:p>
          </p:txBody>
        </p:sp>
        <p:sp>
          <p:nvSpPr>
            <p:cNvPr id="14" name="Freeform 12"/>
            <p:cNvSpPr/>
            <p:nvPr/>
          </p:nvSpPr>
          <p:spPr bwMode="auto">
            <a:xfrm>
              <a:off x="5399889" y="2718063"/>
              <a:ext cx="847539" cy="856708"/>
            </a:xfrm>
            <a:custGeom>
              <a:avLst/>
              <a:gdLst>
                <a:gd name="T0" fmla="*/ 647 w 647"/>
                <a:gd name="T1" fmla="*/ 0 h 654"/>
                <a:gd name="T2" fmla="*/ 0 w 647"/>
                <a:gd name="T3" fmla="*/ 413 h 654"/>
                <a:gd name="T4" fmla="*/ 0 w 647"/>
                <a:gd name="T5" fmla="*/ 654 h 654"/>
                <a:gd name="T6" fmla="*/ 647 w 647"/>
                <a:gd name="T7" fmla="*/ 241 h 654"/>
                <a:gd name="T8" fmla="*/ 647 w 647"/>
                <a:gd name="T9" fmla="*/ 0 h 654"/>
              </a:gdLst>
              <a:ahLst/>
              <a:cxnLst>
                <a:cxn ang="0">
                  <a:pos x="T0" y="T1"/>
                </a:cxn>
                <a:cxn ang="0">
                  <a:pos x="T2" y="T3"/>
                </a:cxn>
                <a:cxn ang="0">
                  <a:pos x="T4" y="T5"/>
                </a:cxn>
                <a:cxn ang="0">
                  <a:pos x="T6" y="T7"/>
                </a:cxn>
                <a:cxn ang="0">
                  <a:pos x="T8" y="T9"/>
                </a:cxn>
              </a:cxnLst>
              <a:rect l="0" t="0" r="r" b="b"/>
              <a:pathLst>
                <a:path w="647" h="654">
                  <a:moveTo>
                    <a:pt x="647" y="0"/>
                  </a:moveTo>
                  <a:lnTo>
                    <a:pt x="0" y="413"/>
                  </a:lnTo>
                  <a:lnTo>
                    <a:pt x="0" y="654"/>
                  </a:lnTo>
                  <a:lnTo>
                    <a:pt x="647" y="241"/>
                  </a:lnTo>
                  <a:lnTo>
                    <a:pt x="647" y="0"/>
                  </a:lnTo>
                  <a:close/>
                </a:path>
              </a:pathLst>
            </a:custGeom>
            <a:grpFill/>
            <a:ln>
              <a:noFill/>
            </a:ln>
          </p:spPr>
          <p:txBody>
            <a:bodyPr vert="horz" wrap="square" lIns="91440" tIns="45720" rIns="91440" bIns="45720" numCol="1" anchor="t" anchorCtr="0" compatLnSpc="1"/>
            <a:lstStyle/>
            <a:p>
              <a:endParaRPr lang="zh-CN" altLang="en-US">
                <a:solidFill>
                  <a:schemeClr val="bg1"/>
                </a:solidFill>
              </a:endParaRPr>
            </a:p>
          </p:txBody>
        </p:sp>
        <p:sp>
          <p:nvSpPr>
            <p:cNvPr id="33" name="Freeform 11"/>
            <p:cNvSpPr/>
            <p:nvPr/>
          </p:nvSpPr>
          <p:spPr bwMode="auto">
            <a:xfrm>
              <a:off x="4568071" y="2722079"/>
              <a:ext cx="831817" cy="856708"/>
            </a:xfrm>
            <a:custGeom>
              <a:avLst/>
              <a:gdLst>
                <a:gd name="T0" fmla="*/ 643 w 643"/>
                <a:gd name="T1" fmla="*/ 416 h 654"/>
                <a:gd name="T2" fmla="*/ 0 w 643"/>
                <a:gd name="T3" fmla="*/ 0 h 654"/>
                <a:gd name="T4" fmla="*/ 0 w 643"/>
                <a:gd name="T5" fmla="*/ 246 h 654"/>
                <a:gd name="T6" fmla="*/ 643 w 643"/>
                <a:gd name="T7" fmla="*/ 654 h 654"/>
                <a:gd name="T8" fmla="*/ 643 w 643"/>
                <a:gd name="T9" fmla="*/ 416 h 654"/>
                <a:gd name="connsiteX0" fmla="*/ 10000 w 10000"/>
                <a:gd name="connsiteY0" fmla="*/ 6222 h 10000"/>
                <a:gd name="connsiteX1" fmla="*/ 0 w 10000"/>
                <a:gd name="connsiteY1" fmla="*/ 0 h 10000"/>
                <a:gd name="connsiteX2" fmla="*/ 0 w 10000"/>
                <a:gd name="connsiteY2" fmla="*/ 3761 h 10000"/>
                <a:gd name="connsiteX3" fmla="*/ 10000 w 10000"/>
                <a:gd name="connsiteY3" fmla="*/ 10000 h 10000"/>
                <a:gd name="connsiteX4" fmla="*/ 10000 w 10000"/>
                <a:gd name="connsiteY4" fmla="*/ 622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10000" y="6222"/>
                  </a:moveTo>
                  <a:lnTo>
                    <a:pt x="0" y="0"/>
                  </a:lnTo>
                  <a:lnTo>
                    <a:pt x="0" y="3761"/>
                  </a:lnTo>
                  <a:lnTo>
                    <a:pt x="10000" y="10000"/>
                  </a:lnTo>
                  <a:lnTo>
                    <a:pt x="10000" y="6222"/>
                  </a:lnTo>
                  <a:close/>
                </a:path>
              </a:pathLst>
            </a:custGeom>
            <a:grpFill/>
            <a:ln>
              <a:noFill/>
            </a:ln>
          </p:spPr>
          <p:txBody>
            <a:bodyPr vert="horz" wrap="square" lIns="91440" tIns="45720" rIns="91440" bIns="45720" numCol="1" anchor="t" anchorCtr="0" compatLnSpc="1"/>
            <a:lstStyle/>
            <a:p>
              <a:endParaRPr lang="zh-CN" altLang="en-US">
                <a:solidFill>
                  <a:schemeClr val="bg1"/>
                </a:solidFill>
              </a:endParaRPr>
            </a:p>
          </p:txBody>
        </p:sp>
      </p:grpSp>
      <p:grpSp>
        <p:nvGrpSpPr>
          <p:cNvPr id="17" name="组合 36"/>
          <p:cNvGrpSpPr/>
          <p:nvPr/>
        </p:nvGrpSpPr>
        <p:grpSpPr>
          <a:xfrm>
            <a:off x="3725773" y="2728918"/>
            <a:ext cx="1674117" cy="1377847"/>
            <a:chOff x="3725772" y="2727233"/>
            <a:chExt cx="1674117" cy="1376997"/>
          </a:xfrm>
          <a:solidFill>
            <a:schemeClr val="accent3"/>
          </a:solidFill>
        </p:grpSpPr>
        <p:sp>
          <p:nvSpPr>
            <p:cNvPr id="10" name="Freeform 8"/>
            <p:cNvSpPr/>
            <p:nvPr/>
          </p:nvSpPr>
          <p:spPr bwMode="auto">
            <a:xfrm>
              <a:off x="3729701" y="2727233"/>
              <a:ext cx="1670188" cy="1067610"/>
            </a:xfrm>
            <a:custGeom>
              <a:avLst/>
              <a:gdLst>
                <a:gd name="T0" fmla="*/ 0 w 1275"/>
                <a:gd name="T1" fmla="*/ 401 h 815"/>
                <a:gd name="T2" fmla="*/ 640 w 1275"/>
                <a:gd name="T3" fmla="*/ 815 h 815"/>
                <a:gd name="T4" fmla="*/ 1275 w 1275"/>
                <a:gd name="T5" fmla="*/ 406 h 815"/>
                <a:gd name="T6" fmla="*/ 640 w 1275"/>
                <a:gd name="T7" fmla="*/ 0 h 815"/>
                <a:gd name="T8" fmla="*/ 0 w 1275"/>
                <a:gd name="T9" fmla="*/ 401 h 815"/>
              </a:gdLst>
              <a:ahLst/>
              <a:cxnLst>
                <a:cxn ang="0">
                  <a:pos x="T0" y="T1"/>
                </a:cxn>
                <a:cxn ang="0">
                  <a:pos x="T2" y="T3"/>
                </a:cxn>
                <a:cxn ang="0">
                  <a:pos x="T4" y="T5"/>
                </a:cxn>
                <a:cxn ang="0">
                  <a:pos x="T6" y="T7"/>
                </a:cxn>
                <a:cxn ang="0">
                  <a:pos x="T8" y="T9"/>
                </a:cxn>
              </a:cxnLst>
              <a:rect l="0" t="0" r="r" b="b"/>
              <a:pathLst>
                <a:path w="1275" h="815">
                  <a:moveTo>
                    <a:pt x="0" y="401"/>
                  </a:moveTo>
                  <a:lnTo>
                    <a:pt x="640" y="815"/>
                  </a:lnTo>
                  <a:lnTo>
                    <a:pt x="1275" y="406"/>
                  </a:lnTo>
                  <a:lnTo>
                    <a:pt x="640" y="0"/>
                  </a:lnTo>
                  <a:lnTo>
                    <a:pt x="0" y="401"/>
                  </a:lnTo>
                  <a:close/>
                </a:path>
              </a:pathLst>
            </a:custGeom>
            <a:grpFill/>
            <a:ln>
              <a:noFill/>
            </a:ln>
          </p:spPr>
          <p:txBody>
            <a:bodyPr vert="horz" wrap="square" lIns="91440" tIns="45720" rIns="91440" bIns="45720" numCol="1" anchor="t" anchorCtr="0" compatLnSpc="1"/>
            <a:lstStyle/>
            <a:p>
              <a:endParaRPr lang="zh-CN" altLang="en-US" dirty="0">
                <a:solidFill>
                  <a:schemeClr val="bg1"/>
                </a:solidFill>
              </a:endParaRPr>
            </a:p>
          </p:txBody>
        </p:sp>
        <p:sp>
          <p:nvSpPr>
            <p:cNvPr id="13" name="Freeform 11"/>
            <p:cNvSpPr/>
            <p:nvPr/>
          </p:nvSpPr>
          <p:spPr bwMode="auto">
            <a:xfrm>
              <a:off x="3725772" y="3247521"/>
              <a:ext cx="842299" cy="856708"/>
            </a:xfrm>
            <a:custGeom>
              <a:avLst/>
              <a:gdLst>
                <a:gd name="T0" fmla="*/ 643 w 643"/>
                <a:gd name="T1" fmla="*/ 416 h 654"/>
                <a:gd name="T2" fmla="*/ 0 w 643"/>
                <a:gd name="T3" fmla="*/ 0 h 654"/>
                <a:gd name="T4" fmla="*/ 0 w 643"/>
                <a:gd name="T5" fmla="*/ 246 h 654"/>
                <a:gd name="T6" fmla="*/ 643 w 643"/>
                <a:gd name="T7" fmla="*/ 654 h 654"/>
                <a:gd name="T8" fmla="*/ 643 w 643"/>
                <a:gd name="T9" fmla="*/ 416 h 654"/>
              </a:gdLst>
              <a:ahLst/>
              <a:cxnLst>
                <a:cxn ang="0">
                  <a:pos x="T0" y="T1"/>
                </a:cxn>
                <a:cxn ang="0">
                  <a:pos x="T2" y="T3"/>
                </a:cxn>
                <a:cxn ang="0">
                  <a:pos x="T4" y="T5"/>
                </a:cxn>
                <a:cxn ang="0">
                  <a:pos x="T6" y="T7"/>
                </a:cxn>
                <a:cxn ang="0">
                  <a:pos x="T8" y="T9"/>
                </a:cxn>
              </a:cxnLst>
              <a:rect l="0" t="0" r="r" b="b"/>
              <a:pathLst>
                <a:path w="643" h="654">
                  <a:moveTo>
                    <a:pt x="643" y="416"/>
                  </a:moveTo>
                  <a:lnTo>
                    <a:pt x="0" y="0"/>
                  </a:lnTo>
                  <a:lnTo>
                    <a:pt x="0" y="246"/>
                  </a:lnTo>
                  <a:lnTo>
                    <a:pt x="643" y="654"/>
                  </a:lnTo>
                  <a:lnTo>
                    <a:pt x="643" y="416"/>
                  </a:lnTo>
                  <a:close/>
                </a:path>
              </a:pathLst>
            </a:custGeom>
            <a:grpFill/>
            <a:ln>
              <a:noFill/>
            </a:ln>
          </p:spPr>
          <p:txBody>
            <a:bodyPr vert="horz" wrap="square" lIns="91440" tIns="45720" rIns="91440" bIns="45720" numCol="1" anchor="t" anchorCtr="0" compatLnSpc="1"/>
            <a:lstStyle/>
            <a:p>
              <a:endParaRPr lang="zh-CN" altLang="en-US">
                <a:solidFill>
                  <a:schemeClr val="bg1"/>
                </a:solidFill>
              </a:endParaRPr>
            </a:p>
          </p:txBody>
        </p:sp>
        <p:sp>
          <p:nvSpPr>
            <p:cNvPr id="15" name="Freeform 13"/>
            <p:cNvSpPr/>
            <p:nvPr/>
          </p:nvSpPr>
          <p:spPr bwMode="auto">
            <a:xfrm>
              <a:off x="4568070" y="3256692"/>
              <a:ext cx="831819" cy="847538"/>
            </a:xfrm>
            <a:custGeom>
              <a:avLst/>
              <a:gdLst>
                <a:gd name="T0" fmla="*/ 0 w 635"/>
                <a:gd name="T1" fmla="*/ 409 h 647"/>
                <a:gd name="T2" fmla="*/ 0 w 635"/>
                <a:gd name="T3" fmla="*/ 647 h 647"/>
                <a:gd name="T4" fmla="*/ 635 w 635"/>
                <a:gd name="T5" fmla="*/ 241 h 647"/>
                <a:gd name="T6" fmla="*/ 635 w 635"/>
                <a:gd name="T7" fmla="*/ 0 h 647"/>
                <a:gd name="T8" fmla="*/ 0 w 635"/>
                <a:gd name="T9" fmla="*/ 409 h 647"/>
              </a:gdLst>
              <a:ahLst/>
              <a:cxnLst>
                <a:cxn ang="0">
                  <a:pos x="T0" y="T1"/>
                </a:cxn>
                <a:cxn ang="0">
                  <a:pos x="T2" y="T3"/>
                </a:cxn>
                <a:cxn ang="0">
                  <a:pos x="T4" y="T5"/>
                </a:cxn>
                <a:cxn ang="0">
                  <a:pos x="T6" y="T7"/>
                </a:cxn>
                <a:cxn ang="0">
                  <a:pos x="T8" y="T9"/>
                </a:cxn>
              </a:cxnLst>
              <a:rect l="0" t="0" r="r" b="b"/>
              <a:pathLst>
                <a:path w="635" h="647">
                  <a:moveTo>
                    <a:pt x="0" y="409"/>
                  </a:moveTo>
                  <a:lnTo>
                    <a:pt x="0" y="647"/>
                  </a:lnTo>
                  <a:lnTo>
                    <a:pt x="635" y="241"/>
                  </a:lnTo>
                  <a:lnTo>
                    <a:pt x="635" y="0"/>
                  </a:lnTo>
                  <a:lnTo>
                    <a:pt x="0" y="409"/>
                  </a:lnTo>
                  <a:close/>
                </a:path>
              </a:pathLst>
            </a:custGeom>
            <a:grpFill/>
            <a:ln>
              <a:noFill/>
            </a:ln>
          </p:spPr>
          <p:txBody>
            <a:bodyPr vert="horz" wrap="square" lIns="91440" tIns="45720" rIns="91440" bIns="45720" numCol="1" anchor="t" anchorCtr="0" compatLnSpc="1"/>
            <a:lstStyle/>
            <a:p>
              <a:endParaRPr lang="zh-CN" altLang="en-US">
                <a:solidFill>
                  <a:schemeClr val="bg1"/>
                </a:solidFill>
              </a:endParaRPr>
            </a:p>
          </p:txBody>
        </p:sp>
      </p:grpSp>
    </p:spTree>
    <p:extLst>
      <p:ext uri="{BB962C8B-B14F-4D97-AF65-F5344CB8AC3E}">
        <p14:creationId xmlns:p14="http://schemas.microsoft.com/office/powerpoint/2010/main" val="27254145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1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stCondLst>
                                    <p:cond delay="2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1+#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3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53" presetClass="entr" presetSubtype="16" fill="hold" grpId="0" nodeType="withEffect">
                                  <p:stCondLst>
                                    <p:cond delay="700"/>
                                  </p:stCondLst>
                                  <p:childTnLst>
                                    <p:set>
                                      <p:cBhvr>
                                        <p:cTn id="22" dur="1" fill="hold">
                                          <p:stCondLst>
                                            <p:cond delay="0"/>
                                          </p:stCondLst>
                                        </p:cTn>
                                        <p:tgtEl>
                                          <p:spTgt spid="19"/>
                                        </p:tgtEl>
                                        <p:attrNameLst>
                                          <p:attrName>style.visibility</p:attrName>
                                        </p:attrNameLst>
                                      </p:cBhvr>
                                      <p:to>
                                        <p:strVal val="visible"/>
                                      </p:to>
                                    </p:set>
                                    <p:anim calcmode="lin" valueType="num">
                                      <p:cBhvr>
                                        <p:cTn id="23" dur="300" fill="hold"/>
                                        <p:tgtEl>
                                          <p:spTgt spid="19"/>
                                        </p:tgtEl>
                                        <p:attrNameLst>
                                          <p:attrName>ppt_w</p:attrName>
                                        </p:attrNameLst>
                                      </p:cBhvr>
                                      <p:tavLst>
                                        <p:tav tm="0">
                                          <p:val>
                                            <p:fltVal val="0"/>
                                          </p:val>
                                        </p:tav>
                                        <p:tav tm="100000">
                                          <p:val>
                                            <p:strVal val="#ppt_w"/>
                                          </p:val>
                                        </p:tav>
                                      </p:tavLst>
                                    </p:anim>
                                    <p:anim calcmode="lin" valueType="num">
                                      <p:cBhvr>
                                        <p:cTn id="24" dur="300" fill="hold"/>
                                        <p:tgtEl>
                                          <p:spTgt spid="19"/>
                                        </p:tgtEl>
                                        <p:attrNameLst>
                                          <p:attrName>ppt_h</p:attrName>
                                        </p:attrNameLst>
                                      </p:cBhvr>
                                      <p:tavLst>
                                        <p:tav tm="0">
                                          <p:val>
                                            <p:fltVal val="0"/>
                                          </p:val>
                                        </p:tav>
                                        <p:tav tm="100000">
                                          <p:val>
                                            <p:strVal val="#ppt_h"/>
                                          </p:val>
                                        </p:tav>
                                      </p:tavLst>
                                    </p:anim>
                                    <p:animEffect transition="in" filter="fade">
                                      <p:cBhvr>
                                        <p:cTn id="25" dur="300"/>
                                        <p:tgtEl>
                                          <p:spTgt spid="19"/>
                                        </p:tgtEl>
                                      </p:cBhvr>
                                    </p:animEffect>
                                  </p:childTnLst>
                                </p:cTn>
                              </p:par>
                              <p:par>
                                <p:cTn id="26" presetID="6" presetClass="emph" presetSubtype="0" autoRev="1" fill="hold" grpId="1" nodeType="withEffect">
                                  <p:stCondLst>
                                    <p:cond delay="1000"/>
                                  </p:stCondLst>
                                  <p:childTnLst>
                                    <p:animScale>
                                      <p:cBhvr>
                                        <p:cTn id="27" dur="150" fill="hold"/>
                                        <p:tgtEl>
                                          <p:spTgt spid="19"/>
                                        </p:tgtEl>
                                      </p:cBhvr>
                                      <p:by x="110000" y="110000"/>
                                    </p:animScale>
                                  </p:childTnLst>
                                </p:cTn>
                              </p:par>
                              <p:par>
                                <p:cTn id="28" presetID="53" presetClass="entr" presetSubtype="16" fill="hold" grpId="0" nodeType="withEffect">
                                  <p:stCondLst>
                                    <p:cond delay="800"/>
                                  </p:stCondLst>
                                  <p:childTnLst>
                                    <p:set>
                                      <p:cBhvr>
                                        <p:cTn id="29" dur="1" fill="hold">
                                          <p:stCondLst>
                                            <p:cond delay="0"/>
                                          </p:stCondLst>
                                        </p:cTn>
                                        <p:tgtEl>
                                          <p:spTgt spid="22"/>
                                        </p:tgtEl>
                                        <p:attrNameLst>
                                          <p:attrName>style.visibility</p:attrName>
                                        </p:attrNameLst>
                                      </p:cBhvr>
                                      <p:to>
                                        <p:strVal val="visible"/>
                                      </p:to>
                                    </p:set>
                                    <p:anim calcmode="lin" valueType="num">
                                      <p:cBhvr>
                                        <p:cTn id="30" dur="300" fill="hold"/>
                                        <p:tgtEl>
                                          <p:spTgt spid="22"/>
                                        </p:tgtEl>
                                        <p:attrNameLst>
                                          <p:attrName>ppt_w</p:attrName>
                                        </p:attrNameLst>
                                      </p:cBhvr>
                                      <p:tavLst>
                                        <p:tav tm="0">
                                          <p:val>
                                            <p:fltVal val="0"/>
                                          </p:val>
                                        </p:tav>
                                        <p:tav tm="100000">
                                          <p:val>
                                            <p:strVal val="#ppt_w"/>
                                          </p:val>
                                        </p:tav>
                                      </p:tavLst>
                                    </p:anim>
                                    <p:anim calcmode="lin" valueType="num">
                                      <p:cBhvr>
                                        <p:cTn id="31" dur="300" fill="hold"/>
                                        <p:tgtEl>
                                          <p:spTgt spid="22"/>
                                        </p:tgtEl>
                                        <p:attrNameLst>
                                          <p:attrName>ppt_h</p:attrName>
                                        </p:attrNameLst>
                                      </p:cBhvr>
                                      <p:tavLst>
                                        <p:tav tm="0">
                                          <p:val>
                                            <p:fltVal val="0"/>
                                          </p:val>
                                        </p:tav>
                                        <p:tav tm="100000">
                                          <p:val>
                                            <p:strVal val="#ppt_h"/>
                                          </p:val>
                                        </p:tav>
                                      </p:tavLst>
                                    </p:anim>
                                    <p:animEffect transition="in" filter="fade">
                                      <p:cBhvr>
                                        <p:cTn id="32" dur="300"/>
                                        <p:tgtEl>
                                          <p:spTgt spid="22"/>
                                        </p:tgtEl>
                                      </p:cBhvr>
                                    </p:animEffect>
                                  </p:childTnLst>
                                </p:cTn>
                              </p:par>
                              <p:par>
                                <p:cTn id="33" presetID="6" presetClass="emph" presetSubtype="0" autoRev="1" fill="hold" grpId="1" nodeType="withEffect">
                                  <p:stCondLst>
                                    <p:cond delay="1100"/>
                                  </p:stCondLst>
                                  <p:childTnLst>
                                    <p:animScale>
                                      <p:cBhvr>
                                        <p:cTn id="34" dur="150" fill="hold"/>
                                        <p:tgtEl>
                                          <p:spTgt spid="22"/>
                                        </p:tgtEl>
                                      </p:cBhvr>
                                      <p:by x="110000" y="110000"/>
                                    </p:animScale>
                                  </p:childTnLst>
                                </p:cTn>
                              </p:par>
                              <p:par>
                                <p:cTn id="35" presetID="53" presetClass="entr" presetSubtype="16" fill="hold" grpId="0" nodeType="withEffect">
                                  <p:stCondLst>
                                    <p:cond delay="1100"/>
                                  </p:stCondLst>
                                  <p:childTnLst>
                                    <p:set>
                                      <p:cBhvr>
                                        <p:cTn id="36" dur="1" fill="hold">
                                          <p:stCondLst>
                                            <p:cond delay="0"/>
                                          </p:stCondLst>
                                        </p:cTn>
                                        <p:tgtEl>
                                          <p:spTgt spid="21"/>
                                        </p:tgtEl>
                                        <p:attrNameLst>
                                          <p:attrName>style.visibility</p:attrName>
                                        </p:attrNameLst>
                                      </p:cBhvr>
                                      <p:to>
                                        <p:strVal val="visible"/>
                                      </p:to>
                                    </p:set>
                                    <p:anim calcmode="lin" valueType="num">
                                      <p:cBhvr>
                                        <p:cTn id="37" dur="300" fill="hold"/>
                                        <p:tgtEl>
                                          <p:spTgt spid="21"/>
                                        </p:tgtEl>
                                        <p:attrNameLst>
                                          <p:attrName>ppt_w</p:attrName>
                                        </p:attrNameLst>
                                      </p:cBhvr>
                                      <p:tavLst>
                                        <p:tav tm="0">
                                          <p:val>
                                            <p:fltVal val="0"/>
                                          </p:val>
                                        </p:tav>
                                        <p:tav tm="100000">
                                          <p:val>
                                            <p:strVal val="#ppt_w"/>
                                          </p:val>
                                        </p:tav>
                                      </p:tavLst>
                                    </p:anim>
                                    <p:anim calcmode="lin" valueType="num">
                                      <p:cBhvr>
                                        <p:cTn id="38" dur="300" fill="hold"/>
                                        <p:tgtEl>
                                          <p:spTgt spid="21"/>
                                        </p:tgtEl>
                                        <p:attrNameLst>
                                          <p:attrName>ppt_h</p:attrName>
                                        </p:attrNameLst>
                                      </p:cBhvr>
                                      <p:tavLst>
                                        <p:tav tm="0">
                                          <p:val>
                                            <p:fltVal val="0"/>
                                          </p:val>
                                        </p:tav>
                                        <p:tav tm="100000">
                                          <p:val>
                                            <p:strVal val="#ppt_h"/>
                                          </p:val>
                                        </p:tav>
                                      </p:tavLst>
                                    </p:anim>
                                    <p:animEffect transition="in" filter="fade">
                                      <p:cBhvr>
                                        <p:cTn id="39" dur="300"/>
                                        <p:tgtEl>
                                          <p:spTgt spid="21"/>
                                        </p:tgtEl>
                                      </p:cBhvr>
                                    </p:animEffect>
                                  </p:childTnLst>
                                </p:cTn>
                              </p:par>
                              <p:par>
                                <p:cTn id="40" presetID="6" presetClass="emph" presetSubtype="0" autoRev="1" fill="hold" grpId="1" nodeType="withEffect">
                                  <p:stCondLst>
                                    <p:cond delay="1400"/>
                                  </p:stCondLst>
                                  <p:childTnLst>
                                    <p:animScale>
                                      <p:cBhvr>
                                        <p:cTn id="41" dur="150" fill="hold"/>
                                        <p:tgtEl>
                                          <p:spTgt spid="21"/>
                                        </p:tgtEl>
                                      </p:cBhvr>
                                      <p:by x="110000" y="110000"/>
                                    </p:animScale>
                                  </p:childTnLst>
                                </p:cTn>
                              </p:par>
                              <p:par>
                                <p:cTn id="42" presetID="53" presetClass="entr" presetSubtype="16" fill="hold" grpId="0" nodeType="withEffect">
                                  <p:stCondLst>
                                    <p:cond delay="1200"/>
                                  </p:stCondLst>
                                  <p:childTnLst>
                                    <p:set>
                                      <p:cBhvr>
                                        <p:cTn id="43" dur="1" fill="hold">
                                          <p:stCondLst>
                                            <p:cond delay="0"/>
                                          </p:stCondLst>
                                        </p:cTn>
                                        <p:tgtEl>
                                          <p:spTgt spid="23"/>
                                        </p:tgtEl>
                                        <p:attrNameLst>
                                          <p:attrName>style.visibility</p:attrName>
                                        </p:attrNameLst>
                                      </p:cBhvr>
                                      <p:to>
                                        <p:strVal val="visible"/>
                                      </p:to>
                                    </p:set>
                                    <p:anim calcmode="lin" valueType="num">
                                      <p:cBhvr>
                                        <p:cTn id="44" dur="300" fill="hold"/>
                                        <p:tgtEl>
                                          <p:spTgt spid="23"/>
                                        </p:tgtEl>
                                        <p:attrNameLst>
                                          <p:attrName>ppt_w</p:attrName>
                                        </p:attrNameLst>
                                      </p:cBhvr>
                                      <p:tavLst>
                                        <p:tav tm="0">
                                          <p:val>
                                            <p:fltVal val="0"/>
                                          </p:val>
                                        </p:tav>
                                        <p:tav tm="100000">
                                          <p:val>
                                            <p:strVal val="#ppt_w"/>
                                          </p:val>
                                        </p:tav>
                                      </p:tavLst>
                                    </p:anim>
                                    <p:anim calcmode="lin" valueType="num">
                                      <p:cBhvr>
                                        <p:cTn id="45" dur="300" fill="hold"/>
                                        <p:tgtEl>
                                          <p:spTgt spid="23"/>
                                        </p:tgtEl>
                                        <p:attrNameLst>
                                          <p:attrName>ppt_h</p:attrName>
                                        </p:attrNameLst>
                                      </p:cBhvr>
                                      <p:tavLst>
                                        <p:tav tm="0">
                                          <p:val>
                                            <p:fltVal val="0"/>
                                          </p:val>
                                        </p:tav>
                                        <p:tav tm="100000">
                                          <p:val>
                                            <p:strVal val="#ppt_h"/>
                                          </p:val>
                                        </p:tav>
                                      </p:tavLst>
                                    </p:anim>
                                    <p:animEffect transition="in" filter="fade">
                                      <p:cBhvr>
                                        <p:cTn id="46" dur="300"/>
                                        <p:tgtEl>
                                          <p:spTgt spid="23"/>
                                        </p:tgtEl>
                                      </p:cBhvr>
                                    </p:animEffect>
                                  </p:childTnLst>
                                </p:cTn>
                              </p:par>
                              <p:par>
                                <p:cTn id="47" presetID="6" presetClass="emph" presetSubtype="0" autoRev="1" fill="hold" grpId="1" nodeType="withEffect">
                                  <p:stCondLst>
                                    <p:cond delay="1500"/>
                                  </p:stCondLst>
                                  <p:childTnLst>
                                    <p:animScale>
                                      <p:cBhvr>
                                        <p:cTn id="48" dur="150" fill="hold"/>
                                        <p:tgtEl>
                                          <p:spTgt spid="23"/>
                                        </p:tgtEl>
                                      </p:cBhvr>
                                      <p:by x="110000" y="110000"/>
                                    </p:animScale>
                                  </p:childTnLst>
                                </p:cTn>
                              </p:par>
                              <p:par>
                                <p:cTn id="49" presetID="53" presetClass="entr" presetSubtype="16" fill="hold" grpId="0" nodeType="withEffect">
                                  <p:stCondLst>
                                    <p:cond delay="1500"/>
                                  </p:stCondLst>
                                  <p:childTnLst>
                                    <p:set>
                                      <p:cBhvr>
                                        <p:cTn id="50" dur="1" fill="hold">
                                          <p:stCondLst>
                                            <p:cond delay="0"/>
                                          </p:stCondLst>
                                        </p:cTn>
                                        <p:tgtEl>
                                          <p:spTgt spid="20"/>
                                        </p:tgtEl>
                                        <p:attrNameLst>
                                          <p:attrName>style.visibility</p:attrName>
                                        </p:attrNameLst>
                                      </p:cBhvr>
                                      <p:to>
                                        <p:strVal val="visible"/>
                                      </p:to>
                                    </p:set>
                                    <p:anim calcmode="lin" valueType="num">
                                      <p:cBhvr>
                                        <p:cTn id="51" dur="300" fill="hold"/>
                                        <p:tgtEl>
                                          <p:spTgt spid="20"/>
                                        </p:tgtEl>
                                        <p:attrNameLst>
                                          <p:attrName>ppt_w</p:attrName>
                                        </p:attrNameLst>
                                      </p:cBhvr>
                                      <p:tavLst>
                                        <p:tav tm="0">
                                          <p:val>
                                            <p:fltVal val="0"/>
                                          </p:val>
                                        </p:tav>
                                        <p:tav tm="100000">
                                          <p:val>
                                            <p:strVal val="#ppt_w"/>
                                          </p:val>
                                        </p:tav>
                                      </p:tavLst>
                                    </p:anim>
                                    <p:anim calcmode="lin" valueType="num">
                                      <p:cBhvr>
                                        <p:cTn id="52" dur="300" fill="hold"/>
                                        <p:tgtEl>
                                          <p:spTgt spid="20"/>
                                        </p:tgtEl>
                                        <p:attrNameLst>
                                          <p:attrName>ppt_h</p:attrName>
                                        </p:attrNameLst>
                                      </p:cBhvr>
                                      <p:tavLst>
                                        <p:tav tm="0">
                                          <p:val>
                                            <p:fltVal val="0"/>
                                          </p:val>
                                        </p:tav>
                                        <p:tav tm="100000">
                                          <p:val>
                                            <p:strVal val="#ppt_h"/>
                                          </p:val>
                                        </p:tav>
                                      </p:tavLst>
                                    </p:anim>
                                    <p:animEffect transition="in" filter="fade">
                                      <p:cBhvr>
                                        <p:cTn id="53" dur="300"/>
                                        <p:tgtEl>
                                          <p:spTgt spid="20"/>
                                        </p:tgtEl>
                                      </p:cBhvr>
                                    </p:animEffect>
                                  </p:childTnLst>
                                </p:cTn>
                              </p:par>
                              <p:par>
                                <p:cTn id="54" presetID="6" presetClass="emph" presetSubtype="0" autoRev="1" fill="hold" grpId="1" nodeType="withEffect">
                                  <p:stCondLst>
                                    <p:cond delay="1800"/>
                                  </p:stCondLst>
                                  <p:childTnLst>
                                    <p:animScale>
                                      <p:cBhvr>
                                        <p:cTn id="55" dur="150" fill="hold"/>
                                        <p:tgtEl>
                                          <p:spTgt spid="20"/>
                                        </p:tgtEl>
                                      </p:cBhvr>
                                      <p:by x="110000" y="110000"/>
                                    </p:animScale>
                                  </p:childTnLst>
                                </p:cTn>
                              </p:par>
                              <p:par>
                                <p:cTn id="56" presetID="53" presetClass="entr" presetSubtype="16" fill="hold" grpId="0" nodeType="withEffect">
                                  <p:stCondLst>
                                    <p:cond delay="1600"/>
                                  </p:stCondLst>
                                  <p:childTnLst>
                                    <p:set>
                                      <p:cBhvr>
                                        <p:cTn id="57" dur="1" fill="hold">
                                          <p:stCondLst>
                                            <p:cond delay="0"/>
                                          </p:stCondLst>
                                        </p:cTn>
                                        <p:tgtEl>
                                          <p:spTgt spid="25"/>
                                        </p:tgtEl>
                                        <p:attrNameLst>
                                          <p:attrName>style.visibility</p:attrName>
                                        </p:attrNameLst>
                                      </p:cBhvr>
                                      <p:to>
                                        <p:strVal val="visible"/>
                                      </p:to>
                                    </p:set>
                                    <p:anim calcmode="lin" valueType="num">
                                      <p:cBhvr>
                                        <p:cTn id="58" dur="300" fill="hold"/>
                                        <p:tgtEl>
                                          <p:spTgt spid="25"/>
                                        </p:tgtEl>
                                        <p:attrNameLst>
                                          <p:attrName>ppt_w</p:attrName>
                                        </p:attrNameLst>
                                      </p:cBhvr>
                                      <p:tavLst>
                                        <p:tav tm="0">
                                          <p:val>
                                            <p:fltVal val="0"/>
                                          </p:val>
                                        </p:tav>
                                        <p:tav tm="100000">
                                          <p:val>
                                            <p:strVal val="#ppt_w"/>
                                          </p:val>
                                        </p:tav>
                                      </p:tavLst>
                                    </p:anim>
                                    <p:anim calcmode="lin" valueType="num">
                                      <p:cBhvr>
                                        <p:cTn id="59" dur="300" fill="hold"/>
                                        <p:tgtEl>
                                          <p:spTgt spid="25"/>
                                        </p:tgtEl>
                                        <p:attrNameLst>
                                          <p:attrName>ppt_h</p:attrName>
                                        </p:attrNameLst>
                                      </p:cBhvr>
                                      <p:tavLst>
                                        <p:tav tm="0">
                                          <p:val>
                                            <p:fltVal val="0"/>
                                          </p:val>
                                        </p:tav>
                                        <p:tav tm="100000">
                                          <p:val>
                                            <p:strVal val="#ppt_h"/>
                                          </p:val>
                                        </p:tav>
                                      </p:tavLst>
                                    </p:anim>
                                    <p:animEffect transition="in" filter="fade">
                                      <p:cBhvr>
                                        <p:cTn id="60" dur="300"/>
                                        <p:tgtEl>
                                          <p:spTgt spid="25"/>
                                        </p:tgtEl>
                                      </p:cBhvr>
                                    </p:animEffect>
                                  </p:childTnLst>
                                </p:cTn>
                              </p:par>
                              <p:par>
                                <p:cTn id="61" presetID="6" presetClass="emph" presetSubtype="0" autoRev="1" fill="hold" grpId="1" nodeType="withEffect">
                                  <p:stCondLst>
                                    <p:cond delay="1900"/>
                                  </p:stCondLst>
                                  <p:childTnLst>
                                    <p:animScale>
                                      <p:cBhvr>
                                        <p:cTn id="62" dur="150" fill="hold"/>
                                        <p:tgtEl>
                                          <p:spTgt spid="25"/>
                                        </p:tgtEl>
                                      </p:cBhvr>
                                      <p:by x="110000" y="110000"/>
                                    </p:animScale>
                                  </p:childTnLst>
                                </p:cTn>
                              </p:par>
                              <p:par>
                                <p:cTn id="63" presetID="53" presetClass="entr" presetSubtype="16" fill="hold" grpId="0" nodeType="withEffect">
                                  <p:stCondLst>
                                    <p:cond delay="1900"/>
                                  </p:stCondLst>
                                  <p:childTnLst>
                                    <p:set>
                                      <p:cBhvr>
                                        <p:cTn id="64" dur="1" fill="hold">
                                          <p:stCondLst>
                                            <p:cond delay="0"/>
                                          </p:stCondLst>
                                        </p:cTn>
                                        <p:tgtEl>
                                          <p:spTgt spid="18"/>
                                        </p:tgtEl>
                                        <p:attrNameLst>
                                          <p:attrName>style.visibility</p:attrName>
                                        </p:attrNameLst>
                                      </p:cBhvr>
                                      <p:to>
                                        <p:strVal val="visible"/>
                                      </p:to>
                                    </p:set>
                                    <p:anim calcmode="lin" valueType="num">
                                      <p:cBhvr>
                                        <p:cTn id="65" dur="300" fill="hold"/>
                                        <p:tgtEl>
                                          <p:spTgt spid="18"/>
                                        </p:tgtEl>
                                        <p:attrNameLst>
                                          <p:attrName>ppt_w</p:attrName>
                                        </p:attrNameLst>
                                      </p:cBhvr>
                                      <p:tavLst>
                                        <p:tav tm="0">
                                          <p:val>
                                            <p:fltVal val="0"/>
                                          </p:val>
                                        </p:tav>
                                        <p:tav tm="100000">
                                          <p:val>
                                            <p:strVal val="#ppt_w"/>
                                          </p:val>
                                        </p:tav>
                                      </p:tavLst>
                                    </p:anim>
                                    <p:anim calcmode="lin" valueType="num">
                                      <p:cBhvr>
                                        <p:cTn id="66" dur="300" fill="hold"/>
                                        <p:tgtEl>
                                          <p:spTgt spid="18"/>
                                        </p:tgtEl>
                                        <p:attrNameLst>
                                          <p:attrName>ppt_h</p:attrName>
                                        </p:attrNameLst>
                                      </p:cBhvr>
                                      <p:tavLst>
                                        <p:tav tm="0">
                                          <p:val>
                                            <p:fltVal val="0"/>
                                          </p:val>
                                        </p:tav>
                                        <p:tav tm="100000">
                                          <p:val>
                                            <p:strVal val="#ppt_h"/>
                                          </p:val>
                                        </p:tav>
                                      </p:tavLst>
                                    </p:anim>
                                    <p:animEffect transition="in" filter="fade">
                                      <p:cBhvr>
                                        <p:cTn id="67" dur="300"/>
                                        <p:tgtEl>
                                          <p:spTgt spid="18"/>
                                        </p:tgtEl>
                                      </p:cBhvr>
                                    </p:animEffect>
                                  </p:childTnLst>
                                </p:cTn>
                              </p:par>
                              <p:par>
                                <p:cTn id="68" presetID="6" presetClass="emph" presetSubtype="0" autoRev="1" fill="hold" grpId="1" nodeType="withEffect">
                                  <p:stCondLst>
                                    <p:cond delay="2200"/>
                                  </p:stCondLst>
                                  <p:childTnLst>
                                    <p:animScale>
                                      <p:cBhvr>
                                        <p:cTn id="69" dur="150" fill="hold"/>
                                        <p:tgtEl>
                                          <p:spTgt spid="18"/>
                                        </p:tgtEl>
                                      </p:cBhvr>
                                      <p:by x="110000" y="110000"/>
                                    </p:animScale>
                                  </p:childTnLst>
                                </p:cTn>
                              </p:par>
                              <p:par>
                                <p:cTn id="70" presetID="53" presetClass="entr" presetSubtype="16" fill="hold" grpId="0" nodeType="withEffect">
                                  <p:stCondLst>
                                    <p:cond delay="2000"/>
                                  </p:stCondLst>
                                  <p:childTnLst>
                                    <p:set>
                                      <p:cBhvr>
                                        <p:cTn id="71" dur="1" fill="hold">
                                          <p:stCondLst>
                                            <p:cond delay="0"/>
                                          </p:stCondLst>
                                        </p:cTn>
                                        <p:tgtEl>
                                          <p:spTgt spid="24"/>
                                        </p:tgtEl>
                                        <p:attrNameLst>
                                          <p:attrName>style.visibility</p:attrName>
                                        </p:attrNameLst>
                                      </p:cBhvr>
                                      <p:to>
                                        <p:strVal val="visible"/>
                                      </p:to>
                                    </p:set>
                                    <p:anim calcmode="lin" valueType="num">
                                      <p:cBhvr>
                                        <p:cTn id="72" dur="300" fill="hold"/>
                                        <p:tgtEl>
                                          <p:spTgt spid="24"/>
                                        </p:tgtEl>
                                        <p:attrNameLst>
                                          <p:attrName>ppt_w</p:attrName>
                                        </p:attrNameLst>
                                      </p:cBhvr>
                                      <p:tavLst>
                                        <p:tav tm="0">
                                          <p:val>
                                            <p:fltVal val="0"/>
                                          </p:val>
                                        </p:tav>
                                        <p:tav tm="100000">
                                          <p:val>
                                            <p:strVal val="#ppt_w"/>
                                          </p:val>
                                        </p:tav>
                                      </p:tavLst>
                                    </p:anim>
                                    <p:anim calcmode="lin" valueType="num">
                                      <p:cBhvr>
                                        <p:cTn id="73" dur="300" fill="hold"/>
                                        <p:tgtEl>
                                          <p:spTgt spid="24"/>
                                        </p:tgtEl>
                                        <p:attrNameLst>
                                          <p:attrName>ppt_h</p:attrName>
                                        </p:attrNameLst>
                                      </p:cBhvr>
                                      <p:tavLst>
                                        <p:tav tm="0">
                                          <p:val>
                                            <p:fltVal val="0"/>
                                          </p:val>
                                        </p:tav>
                                        <p:tav tm="100000">
                                          <p:val>
                                            <p:strVal val="#ppt_h"/>
                                          </p:val>
                                        </p:tav>
                                      </p:tavLst>
                                    </p:anim>
                                    <p:animEffect transition="in" filter="fade">
                                      <p:cBhvr>
                                        <p:cTn id="74" dur="300"/>
                                        <p:tgtEl>
                                          <p:spTgt spid="24"/>
                                        </p:tgtEl>
                                      </p:cBhvr>
                                    </p:animEffect>
                                  </p:childTnLst>
                                </p:cTn>
                              </p:par>
                              <p:par>
                                <p:cTn id="75" presetID="6" presetClass="emph" presetSubtype="0" autoRev="1" fill="hold" grpId="1" nodeType="withEffect">
                                  <p:stCondLst>
                                    <p:cond delay="2300"/>
                                  </p:stCondLst>
                                  <p:childTnLst>
                                    <p:animScale>
                                      <p:cBhvr>
                                        <p:cTn id="76" dur="150" fill="hold"/>
                                        <p:tgtEl>
                                          <p:spTgt spid="24"/>
                                        </p:tgtEl>
                                      </p:cBhvr>
                                      <p:by x="110000" y="110000"/>
                                    </p:animScale>
                                  </p:childTnLst>
                                </p:cTn>
                              </p:par>
                              <p:par>
                                <p:cTn id="77" presetID="2" presetClass="entr" presetSubtype="2" fill="hold" grpId="0" nodeType="withEffect">
                                  <p:stCondLst>
                                    <p:cond delay="2300"/>
                                  </p:stCondLst>
                                  <p:childTnLst>
                                    <p:set>
                                      <p:cBhvr>
                                        <p:cTn id="78" dur="1" fill="hold">
                                          <p:stCondLst>
                                            <p:cond delay="0"/>
                                          </p:stCondLst>
                                        </p:cTn>
                                        <p:tgtEl>
                                          <p:spTgt spid="26"/>
                                        </p:tgtEl>
                                        <p:attrNameLst>
                                          <p:attrName>style.visibility</p:attrName>
                                        </p:attrNameLst>
                                      </p:cBhvr>
                                      <p:to>
                                        <p:strVal val="visible"/>
                                      </p:to>
                                    </p:set>
                                    <p:anim calcmode="lin" valueType="num">
                                      <p:cBhvr additive="base">
                                        <p:cTn id="79" dur="500" fill="hold"/>
                                        <p:tgtEl>
                                          <p:spTgt spid="26"/>
                                        </p:tgtEl>
                                        <p:attrNameLst>
                                          <p:attrName>ppt_x</p:attrName>
                                        </p:attrNameLst>
                                      </p:cBhvr>
                                      <p:tavLst>
                                        <p:tav tm="0">
                                          <p:val>
                                            <p:strVal val="1+#ppt_w/2"/>
                                          </p:val>
                                        </p:tav>
                                        <p:tav tm="100000">
                                          <p:val>
                                            <p:strVal val="#ppt_x"/>
                                          </p:val>
                                        </p:tav>
                                      </p:tavLst>
                                    </p:anim>
                                    <p:anim calcmode="lin" valueType="num">
                                      <p:cBhvr additive="base">
                                        <p:cTn id="80" dur="500" fill="hold"/>
                                        <p:tgtEl>
                                          <p:spTgt spid="26"/>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2300"/>
                                  </p:stCondLst>
                                  <p:childTnLst>
                                    <p:set>
                                      <p:cBhvr>
                                        <p:cTn id="82" dur="1" fill="hold">
                                          <p:stCondLst>
                                            <p:cond delay="0"/>
                                          </p:stCondLst>
                                        </p:cTn>
                                        <p:tgtEl>
                                          <p:spTgt spid="27"/>
                                        </p:tgtEl>
                                        <p:attrNameLst>
                                          <p:attrName>style.visibility</p:attrName>
                                        </p:attrNameLst>
                                      </p:cBhvr>
                                      <p:to>
                                        <p:strVal val="visible"/>
                                      </p:to>
                                    </p:set>
                                    <p:anim calcmode="lin" valueType="num">
                                      <p:cBhvr additive="base">
                                        <p:cTn id="83" dur="500" fill="hold"/>
                                        <p:tgtEl>
                                          <p:spTgt spid="27"/>
                                        </p:tgtEl>
                                        <p:attrNameLst>
                                          <p:attrName>ppt_x</p:attrName>
                                        </p:attrNameLst>
                                      </p:cBhvr>
                                      <p:tavLst>
                                        <p:tav tm="0">
                                          <p:val>
                                            <p:strVal val="0-#ppt_w/2"/>
                                          </p:val>
                                        </p:tav>
                                        <p:tav tm="100000">
                                          <p:val>
                                            <p:strVal val="#ppt_x"/>
                                          </p:val>
                                        </p:tav>
                                      </p:tavLst>
                                    </p:anim>
                                    <p:anim calcmode="lin" valueType="num">
                                      <p:cBhvr additive="base">
                                        <p:cTn id="84" dur="500" fill="hold"/>
                                        <p:tgtEl>
                                          <p:spTgt spid="27"/>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2300"/>
                                  </p:stCondLst>
                                  <p:childTnLst>
                                    <p:set>
                                      <p:cBhvr>
                                        <p:cTn id="86" dur="1" fill="hold">
                                          <p:stCondLst>
                                            <p:cond delay="0"/>
                                          </p:stCondLst>
                                        </p:cTn>
                                        <p:tgtEl>
                                          <p:spTgt spid="28"/>
                                        </p:tgtEl>
                                        <p:attrNameLst>
                                          <p:attrName>style.visibility</p:attrName>
                                        </p:attrNameLst>
                                      </p:cBhvr>
                                      <p:to>
                                        <p:strVal val="visible"/>
                                      </p:to>
                                    </p:set>
                                    <p:anim calcmode="lin" valueType="num">
                                      <p:cBhvr additive="base">
                                        <p:cTn id="87" dur="500" fill="hold"/>
                                        <p:tgtEl>
                                          <p:spTgt spid="28"/>
                                        </p:tgtEl>
                                        <p:attrNameLst>
                                          <p:attrName>ppt_x</p:attrName>
                                        </p:attrNameLst>
                                      </p:cBhvr>
                                      <p:tavLst>
                                        <p:tav tm="0">
                                          <p:val>
                                            <p:strVal val="0-#ppt_w/2"/>
                                          </p:val>
                                        </p:tav>
                                        <p:tav tm="100000">
                                          <p:val>
                                            <p:strVal val="#ppt_x"/>
                                          </p:val>
                                        </p:tav>
                                      </p:tavLst>
                                    </p:anim>
                                    <p:anim calcmode="lin" valueType="num">
                                      <p:cBhvr additive="base">
                                        <p:cTn id="88" dur="500" fill="hold"/>
                                        <p:tgtEl>
                                          <p:spTgt spid="28"/>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2300"/>
                                  </p:stCondLst>
                                  <p:childTnLst>
                                    <p:set>
                                      <p:cBhvr>
                                        <p:cTn id="90" dur="1" fill="hold">
                                          <p:stCondLst>
                                            <p:cond delay="0"/>
                                          </p:stCondLst>
                                        </p:cTn>
                                        <p:tgtEl>
                                          <p:spTgt spid="29"/>
                                        </p:tgtEl>
                                        <p:attrNameLst>
                                          <p:attrName>style.visibility</p:attrName>
                                        </p:attrNameLst>
                                      </p:cBhvr>
                                      <p:to>
                                        <p:strVal val="visible"/>
                                      </p:to>
                                    </p:set>
                                    <p:anim calcmode="lin" valueType="num">
                                      <p:cBhvr additive="base">
                                        <p:cTn id="91" dur="500" fill="hold"/>
                                        <p:tgtEl>
                                          <p:spTgt spid="29"/>
                                        </p:tgtEl>
                                        <p:attrNameLst>
                                          <p:attrName>ppt_x</p:attrName>
                                        </p:attrNameLst>
                                      </p:cBhvr>
                                      <p:tavLst>
                                        <p:tav tm="0">
                                          <p:val>
                                            <p:strVal val="1+#ppt_w/2"/>
                                          </p:val>
                                        </p:tav>
                                        <p:tav tm="100000">
                                          <p:val>
                                            <p:strVal val="#ppt_x"/>
                                          </p:val>
                                        </p:tav>
                                      </p:tavLst>
                                    </p:anim>
                                    <p:anim calcmode="lin" valueType="num">
                                      <p:cBhvr additive="base">
                                        <p:cTn id="92"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p:bldP spid="27" grpId="0"/>
      <p:bldP spid="28"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Oval 6"/>
          <p:cNvSpPr/>
          <p:nvPr/>
        </p:nvSpPr>
        <p:spPr>
          <a:xfrm>
            <a:off x="4617845" y="1304137"/>
            <a:ext cx="398912" cy="3989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r>
              <a:rPr lang="en-US" altLang="zh-CN" b="1" dirty="0">
                <a:solidFill>
                  <a:srgbClr val="F2F2F2"/>
                </a:solidFill>
                <a:cs typeface="+mn-ea"/>
                <a:sym typeface="+mn-lt"/>
              </a:rPr>
              <a:t>C</a:t>
            </a:r>
          </a:p>
        </p:txBody>
      </p:sp>
      <p:sp>
        <p:nvSpPr>
          <p:cNvPr id="254" name="Oval 4"/>
          <p:cNvSpPr/>
          <p:nvPr/>
        </p:nvSpPr>
        <p:spPr>
          <a:xfrm>
            <a:off x="5407333" y="2548724"/>
            <a:ext cx="614442" cy="6145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r>
              <a:rPr lang="en-US" altLang="zh-CN" sz="2100" b="1" dirty="0">
                <a:solidFill>
                  <a:srgbClr val="F2F2F2"/>
                </a:solidFill>
                <a:cs typeface="+mn-ea"/>
                <a:sym typeface="+mn-lt"/>
              </a:rPr>
              <a:t>D</a:t>
            </a:r>
          </a:p>
        </p:txBody>
      </p:sp>
      <p:sp>
        <p:nvSpPr>
          <p:cNvPr id="255" name="Oval 12"/>
          <p:cNvSpPr/>
          <p:nvPr/>
        </p:nvSpPr>
        <p:spPr>
          <a:xfrm>
            <a:off x="1842137" y="2090192"/>
            <a:ext cx="614442" cy="61455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r>
              <a:rPr lang="en-US" altLang="zh-CN" sz="2100" b="1" dirty="0">
                <a:solidFill>
                  <a:srgbClr val="F2F2F2"/>
                </a:solidFill>
                <a:cs typeface="+mn-ea"/>
                <a:sym typeface="+mn-lt"/>
              </a:rPr>
              <a:t>B</a:t>
            </a:r>
          </a:p>
        </p:txBody>
      </p:sp>
      <p:sp>
        <p:nvSpPr>
          <p:cNvPr id="256" name="Oval 13"/>
          <p:cNvSpPr/>
          <p:nvPr/>
        </p:nvSpPr>
        <p:spPr>
          <a:xfrm>
            <a:off x="914519" y="3372891"/>
            <a:ext cx="614442" cy="6145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r>
              <a:rPr lang="en-US" altLang="zh-CN" sz="2100" b="1" dirty="0">
                <a:solidFill>
                  <a:srgbClr val="F2F2F2"/>
                </a:solidFill>
                <a:cs typeface="+mn-ea"/>
                <a:sym typeface="+mn-lt"/>
              </a:rPr>
              <a:t>A</a:t>
            </a:r>
          </a:p>
        </p:txBody>
      </p:sp>
      <p:sp>
        <p:nvSpPr>
          <p:cNvPr id="257" name="Oval 15"/>
          <p:cNvSpPr/>
          <p:nvPr/>
        </p:nvSpPr>
        <p:spPr>
          <a:xfrm>
            <a:off x="6140853" y="3871917"/>
            <a:ext cx="398911" cy="3989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eaLnBrk="1" hangingPunct="1"/>
            <a:r>
              <a:rPr lang="en-US" altLang="zh-CN" b="1" dirty="0">
                <a:solidFill>
                  <a:srgbClr val="F2F2F2"/>
                </a:solidFill>
                <a:cs typeface="+mn-ea"/>
                <a:sym typeface="+mn-lt"/>
              </a:rPr>
              <a:t>E</a:t>
            </a:r>
          </a:p>
        </p:txBody>
      </p:sp>
      <p:grpSp>
        <p:nvGrpSpPr>
          <p:cNvPr id="2" name="Group 19"/>
          <p:cNvGrpSpPr>
            <a:grpSpLocks/>
          </p:cNvGrpSpPr>
          <p:nvPr/>
        </p:nvGrpSpPr>
        <p:grpSpPr bwMode="auto">
          <a:xfrm>
            <a:off x="1615889" y="3338357"/>
            <a:ext cx="1794505" cy="775801"/>
            <a:chOff x="2155025" y="4449725"/>
            <a:chExt cx="2391371" cy="1034666"/>
          </a:xfrm>
        </p:grpSpPr>
        <p:sp>
          <p:nvSpPr>
            <p:cNvPr id="259" name="TextBox 258"/>
            <p:cNvSpPr txBox="1"/>
            <p:nvPr/>
          </p:nvSpPr>
          <p:spPr>
            <a:xfrm>
              <a:off x="2155025" y="4449725"/>
              <a:ext cx="724591" cy="369426"/>
            </a:xfrm>
            <a:prstGeom prst="rect">
              <a:avLst/>
            </a:prstGeom>
            <a:noFill/>
          </p:spPr>
          <p:txBody>
            <a:bodyPr wrap="none">
              <a:spAutoFit/>
            </a:bodyPr>
            <a:lstStyle/>
            <a:p>
              <a:pPr>
                <a:defRPr/>
              </a:pPr>
              <a:r>
                <a:rPr lang="en-US" sz="1200" dirty="0">
                  <a:solidFill>
                    <a:schemeClr val="tx1">
                      <a:lumMod val="75000"/>
                      <a:lumOff val="25000"/>
                    </a:schemeClr>
                  </a:solidFill>
                  <a:latin typeface="微软雅黑" pitchFamily="34" charset="-122"/>
                  <a:ea typeface="微软雅黑" pitchFamily="34" charset="-122"/>
                  <a:cs typeface="+mn-ea"/>
                  <a:sym typeface="+mn-lt"/>
                </a:rPr>
                <a:t>201</a:t>
              </a:r>
              <a:r>
                <a:rPr lang="en-US" altLang="zh-CN" sz="1200" dirty="0">
                  <a:solidFill>
                    <a:schemeClr val="tx1">
                      <a:lumMod val="75000"/>
                      <a:lumOff val="25000"/>
                    </a:schemeClr>
                  </a:solidFill>
                  <a:latin typeface="微软雅黑" pitchFamily="34" charset="-122"/>
                  <a:ea typeface="微软雅黑" pitchFamily="34" charset="-122"/>
                  <a:cs typeface="+mn-ea"/>
                  <a:sym typeface="+mn-lt"/>
                </a:rPr>
                <a:t>6</a:t>
              </a:r>
              <a:endParaRPr lang="en-US" sz="1200" dirty="0">
                <a:solidFill>
                  <a:schemeClr val="tx1">
                    <a:lumMod val="75000"/>
                    <a:lumOff val="25000"/>
                  </a:schemeClr>
                </a:solidFill>
                <a:latin typeface="微软雅黑" pitchFamily="34" charset="-122"/>
                <a:ea typeface="微软雅黑" pitchFamily="34" charset="-122"/>
                <a:cs typeface="+mn-ea"/>
                <a:sym typeface="+mn-lt"/>
              </a:endParaRPr>
            </a:p>
          </p:txBody>
        </p:sp>
        <p:sp>
          <p:nvSpPr>
            <p:cNvPr id="260" name="Rectangle 18"/>
            <p:cNvSpPr/>
            <p:nvPr/>
          </p:nvSpPr>
          <p:spPr>
            <a:xfrm>
              <a:off x="2155025" y="4807110"/>
              <a:ext cx="2391371" cy="677281"/>
            </a:xfrm>
            <a:prstGeom prst="rect">
              <a:avLst/>
            </a:prstGeom>
          </p:spPr>
          <p:txBody>
            <a:bodyPr>
              <a:spAutoFit/>
            </a:bodyPr>
            <a:lstStyle/>
            <a:p>
              <a:pPr>
                <a:defRPr/>
              </a:pPr>
              <a:r>
                <a:rPr lang="zh-CN" altLang="en-US" sz="900" dirty="0">
                  <a:solidFill>
                    <a:schemeClr val="tx1">
                      <a:lumMod val="50000"/>
                      <a:lumOff val="50000"/>
                    </a:schemeClr>
                  </a:solidFill>
                  <a:latin typeface="微软雅黑" pitchFamily="34" charset="-122"/>
                  <a:ea typeface="微软雅黑" pitchFamily="34" charset="-122"/>
                  <a:cs typeface="+mn-ea"/>
                  <a:sym typeface="+mn-lt"/>
                </a:rPr>
                <a:t>点击输入详细文本内容，点击输入详细的文本内容，点击输入详细的文本内容。</a:t>
              </a:r>
              <a:endParaRPr lang="en-US" altLang="zh-CN" sz="900" dirty="0">
                <a:solidFill>
                  <a:schemeClr val="tx1">
                    <a:lumMod val="50000"/>
                    <a:lumOff val="50000"/>
                  </a:schemeClr>
                </a:solidFill>
                <a:latin typeface="微软雅黑" pitchFamily="34" charset="-122"/>
                <a:ea typeface="微软雅黑" pitchFamily="34" charset="-122"/>
                <a:cs typeface="+mn-ea"/>
                <a:sym typeface="+mn-lt"/>
              </a:endParaRPr>
            </a:p>
          </p:txBody>
        </p:sp>
      </p:grpSp>
      <p:grpSp>
        <p:nvGrpSpPr>
          <p:cNvPr id="3" name="Group 20"/>
          <p:cNvGrpSpPr>
            <a:grpSpLocks/>
          </p:cNvGrpSpPr>
          <p:nvPr/>
        </p:nvGrpSpPr>
        <p:grpSpPr bwMode="auto">
          <a:xfrm>
            <a:off x="2569703" y="2054463"/>
            <a:ext cx="1793315" cy="776998"/>
            <a:chOff x="2155025" y="4449725"/>
            <a:chExt cx="2391371" cy="1034463"/>
          </a:xfrm>
        </p:grpSpPr>
        <p:sp>
          <p:nvSpPr>
            <p:cNvPr id="262" name="TextBox 261"/>
            <p:cNvSpPr txBox="1"/>
            <p:nvPr/>
          </p:nvSpPr>
          <p:spPr>
            <a:xfrm>
              <a:off x="2155025" y="4449725"/>
              <a:ext cx="725072" cy="368785"/>
            </a:xfrm>
            <a:prstGeom prst="rect">
              <a:avLst/>
            </a:prstGeom>
            <a:noFill/>
          </p:spPr>
          <p:txBody>
            <a:bodyPr wrap="none">
              <a:spAutoFit/>
            </a:bodyPr>
            <a:lstStyle/>
            <a:p>
              <a:pPr>
                <a:defRPr/>
              </a:pPr>
              <a:r>
                <a:rPr lang="en-US" sz="1200" dirty="0">
                  <a:solidFill>
                    <a:schemeClr val="tx1">
                      <a:lumMod val="75000"/>
                      <a:lumOff val="25000"/>
                    </a:schemeClr>
                  </a:solidFill>
                  <a:latin typeface="微软雅黑" pitchFamily="34" charset="-122"/>
                  <a:ea typeface="微软雅黑" pitchFamily="34" charset="-122"/>
                  <a:cs typeface="+mn-ea"/>
                  <a:sym typeface="+mn-lt"/>
                </a:rPr>
                <a:t>201</a:t>
              </a:r>
              <a:r>
                <a:rPr lang="en-US" altLang="zh-CN" sz="1200" dirty="0">
                  <a:solidFill>
                    <a:schemeClr val="tx1">
                      <a:lumMod val="75000"/>
                      <a:lumOff val="25000"/>
                    </a:schemeClr>
                  </a:solidFill>
                  <a:latin typeface="微软雅黑" pitchFamily="34" charset="-122"/>
                  <a:ea typeface="微软雅黑" pitchFamily="34" charset="-122"/>
                  <a:cs typeface="+mn-ea"/>
                  <a:sym typeface="+mn-lt"/>
                </a:rPr>
                <a:t>7</a:t>
              </a:r>
              <a:endParaRPr lang="en-US" sz="1200" dirty="0">
                <a:solidFill>
                  <a:schemeClr val="tx1">
                    <a:lumMod val="75000"/>
                    <a:lumOff val="25000"/>
                  </a:schemeClr>
                </a:solidFill>
                <a:latin typeface="微软雅黑" pitchFamily="34" charset="-122"/>
                <a:ea typeface="微软雅黑" pitchFamily="34" charset="-122"/>
                <a:cs typeface="+mn-ea"/>
                <a:sym typeface="+mn-lt"/>
              </a:endParaRPr>
            </a:p>
          </p:txBody>
        </p:sp>
        <p:sp>
          <p:nvSpPr>
            <p:cNvPr id="263" name="Rectangle 22"/>
            <p:cNvSpPr/>
            <p:nvPr/>
          </p:nvSpPr>
          <p:spPr>
            <a:xfrm>
              <a:off x="2155025" y="4808082"/>
              <a:ext cx="2391371" cy="676106"/>
            </a:xfrm>
            <a:prstGeom prst="rect">
              <a:avLst/>
            </a:prstGeom>
          </p:spPr>
          <p:txBody>
            <a:bodyPr>
              <a:spAutoFit/>
            </a:bodyPr>
            <a:lstStyle/>
            <a:p>
              <a:pPr>
                <a:defRPr/>
              </a:pPr>
              <a:r>
                <a:rPr lang="zh-CN" altLang="en-US" sz="900" dirty="0">
                  <a:solidFill>
                    <a:schemeClr val="tx1">
                      <a:lumMod val="50000"/>
                      <a:lumOff val="50000"/>
                    </a:schemeClr>
                  </a:solidFill>
                  <a:latin typeface="微软雅黑" pitchFamily="34" charset="-122"/>
                  <a:ea typeface="微软雅黑" pitchFamily="34" charset="-122"/>
                  <a:cs typeface="+mn-ea"/>
                  <a:sym typeface="+mn-lt"/>
                </a:rPr>
                <a:t>点击输入详细文本内容，点击输入详细的文本内容，点击输入详细的文本内容。</a:t>
              </a:r>
              <a:endParaRPr lang="en-US" altLang="zh-CN" sz="900" dirty="0">
                <a:solidFill>
                  <a:schemeClr val="tx1">
                    <a:lumMod val="50000"/>
                    <a:lumOff val="50000"/>
                  </a:schemeClr>
                </a:solidFill>
                <a:latin typeface="微软雅黑" pitchFamily="34" charset="-122"/>
                <a:ea typeface="微软雅黑" pitchFamily="34" charset="-122"/>
                <a:cs typeface="+mn-ea"/>
                <a:sym typeface="+mn-lt"/>
              </a:endParaRPr>
            </a:p>
          </p:txBody>
        </p:sp>
      </p:grpSp>
      <p:grpSp>
        <p:nvGrpSpPr>
          <p:cNvPr id="4" name="Group 23"/>
          <p:cNvGrpSpPr>
            <a:grpSpLocks/>
          </p:cNvGrpSpPr>
          <p:nvPr/>
        </p:nvGrpSpPr>
        <p:grpSpPr bwMode="auto">
          <a:xfrm>
            <a:off x="5169176" y="1158836"/>
            <a:ext cx="1794505" cy="776998"/>
            <a:chOff x="2155025" y="4449725"/>
            <a:chExt cx="2391371" cy="1034463"/>
          </a:xfrm>
        </p:grpSpPr>
        <p:sp>
          <p:nvSpPr>
            <p:cNvPr id="265" name="TextBox 264"/>
            <p:cNvSpPr txBox="1"/>
            <p:nvPr/>
          </p:nvSpPr>
          <p:spPr>
            <a:xfrm>
              <a:off x="2155025" y="4449725"/>
              <a:ext cx="724591" cy="368785"/>
            </a:xfrm>
            <a:prstGeom prst="rect">
              <a:avLst/>
            </a:prstGeom>
            <a:noFill/>
          </p:spPr>
          <p:txBody>
            <a:bodyPr wrap="none">
              <a:spAutoFit/>
            </a:bodyPr>
            <a:lstStyle/>
            <a:p>
              <a:pPr>
                <a:defRPr/>
              </a:pPr>
              <a:r>
                <a:rPr lang="en-US" sz="1200" dirty="0">
                  <a:solidFill>
                    <a:schemeClr val="tx1">
                      <a:lumMod val="75000"/>
                      <a:lumOff val="25000"/>
                    </a:schemeClr>
                  </a:solidFill>
                  <a:latin typeface="微软雅黑" pitchFamily="34" charset="-122"/>
                  <a:ea typeface="微软雅黑" pitchFamily="34" charset="-122"/>
                  <a:cs typeface="+mn-ea"/>
                  <a:sym typeface="+mn-lt"/>
                </a:rPr>
                <a:t>201</a:t>
              </a:r>
              <a:r>
                <a:rPr lang="en-US" altLang="zh-CN" sz="1200" dirty="0">
                  <a:solidFill>
                    <a:schemeClr val="tx1">
                      <a:lumMod val="75000"/>
                      <a:lumOff val="25000"/>
                    </a:schemeClr>
                  </a:solidFill>
                  <a:latin typeface="微软雅黑" pitchFamily="34" charset="-122"/>
                  <a:ea typeface="微软雅黑" pitchFamily="34" charset="-122"/>
                  <a:cs typeface="+mn-ea"/>
                  <a:sym typeface="+mn-lt"/>
                </a:rPr>
                <a:t>8</a:t>
              </a:r>
              <a:endParaRPr lang="en-US" sz="1200" dirty="0">
                <a:solidFill>
                  <a:schemeClr val="tx1">
                    <a:lumMod val="75000"/>
                    <a:lumOff val="25000"/>
                  </a:schemeClr>
                </a:solidFill>
                <a:latin typeface="微软雅黑" pitchFamily="34" charset="-122"/>
                <a:ea typeface="微软雅黑" pitchFamily="34" charset="-122"/>
                <a:cs typeface="+mn-ea"/>
                <a:sym typeface="+mn-lt"/>
              </a:endParaRPr>
            </a:p>
          </p:txBody>
        </p:sp>
        <p:sp>
          <p:nvSpPr>
            <p:cNvPr id="266" name="Rectangle 25"/>
            <p:cNvSpPr/>
            <p:nvPr/>
          </p:nvSpPr>
          <p:spPr>
            <a:xfrm>
              <a:off x="2155025" y="4808082"/>
              <a:ext cx="2391371" cy="676106"/>
            </a:xfrm>
            <a:prstGeom prst="rect">
              <a:avLst/>
            </a:prstGeom>
          </p:spPr>
          <p:txBody>
            <a:bodyPr>
              <a:spAutoFit/>
            </a:bodyPr>
            <a:lstStyle/>
            <a:p>
              <a:pPr>
                <a:defRPr/>
              </a:pPr>
              <a:r>
                <a:rPr lang="zh-CN" altLang="en-US" sz="900" dirty="0">
                  <a:solidFill>
                    <a:schemeClr val="tx1">
                      <a:lumMod val="50000"/>
                      <a:lumOff val="50000"/>
                    </a:schemeClr>
                  </a:solidFill>
                  <a:latin typeface="微软雅黑" pitchFamily="34" charset="-122"/>
                  <a:ea typeface="微软雅黑" pitchFamily="34" charset="-122"/>
                  <a:cs typeface="+mn-ea"/>
                  <a:sym typeface="+mn-lt"/>
                </a:rPr>
                <a:t>点击输入详细文本内容，点击输入详细的文本内容，点击输入详细的文本内容。</a:t>
              </a:r>
              <a:endParaRPr lang="en-US" altLang="zh-CN" sz="900" dirty="0">
                <a:solidFill>
                  <a:schemeClr val="tx1">
                    <a:lumMod val="50000"/>
                    <a:lumOff val="50000"/>
                  </a:schemeClr>
                </a:solidFill>
                <a:latin typeface="微软雅黑" pitchFamily="34" charset="-122"/>
                <a:ea typeface="微软雅黑" pitchFamily="34" charset="-122"/>
                <a:cs typeface="+mn-ea"/>
                <a:sym typeface="+mn-lt"/>
              </a:endParaRPr>
            </a:p>
          </p:txBody>
        </p:sp>
      </p:grpSp>
      <p:grpSp>
        <p:nvGrpSpPr>
          <p:cNvPr id="5" name="Group 26"/>
          <p:cNvGrpSpPr>
            <a:grpSpLocks/>
          </p:cNvGrpSpPr>
          <p:nvPr/>
        </p:nvGrpSpPr>
        <p:grpSpPr bwMode="auto">
          <a:xfrm>
            <a:off x="6093222" y="2514185"/>
            <a:ext cx="1793315" cy="775803"/>
            <a:chOff x="2155025" y="4449725"/>
            <a:chExt cx="2391371" cy="1034670"/>
          </a:xfrm>
        </p:grpSpPr>
        <p:sp>
          <p:nvSpPr>
            <p:cNvPr id="268" name="TextBox 267"/>
            <p:cNvSpPr txBox="1"/>
            <p:nvPr/>
          </p:nvSpPr>
          <p:spPr>
            <a:xfrm>
              <a:off x="2155025" y="4449725"/>
              <a:ext cx="725072" cy="369427"/>
            </a:xfrm>
            <a:prstGeom prst="rect">
              <a:avLst/>
            </a:prstGeom>
            <a:noFill/>
          </p:spPr>
          <p:txBody>
            <a:bodyPr wrap="none">
              <a:spAutoFit/>
            </a:bodyPr>
            <a:lstStyle/>
            <a:p>
              <a:pPr>
                <a:defRPr/>
              </a:pPr>
              <a:r>
                <a:rPr lang="en-US" sz="1200" dirty="0">
                  <a:solidFill>
                    <a:schemeClr val="tx1">
                      <a:lumMod val="75000"/>
                      <a:lumOff val="25000"/>
                    </a:schemeClr>
                  </a:solidFill>
                  <a:latin typeface="微软雅黑" pitchFamily="34" charset="-122"/>
                  <a:ea typeface="微软雅黑" pitchFamily="34" charset="-122"/>
                  <a:cs typeface="+mn-ea"/>
                  <a:sym typeface="+mn-lt"/>
                </a:rPr>
                <a:t>201</a:t>
              </a:r>
              <a:r>
                <a:rPr lang="en-US" altLang="zh-CN" sz="1200" dirty="0">
                  <a:solidFill>
                    <a:schemeClr val="tx1">
                      <a:lumMod val="75000"/>
                      <a:lumOff val="25000"/>
                    </a:schemeClr>
                  </a:solidFill>
                  <a:latin typeface="微软雅黑" pitchFamily="34" charset="-122"/>
                  <a:ea typeface="微软雅黑" pitchFamily="34" charset="-122"/>
                  <a:cs typeface="+mn-ea"/>
                  <a:sym typeface="+mn-lt"/>
                </a:rPr>
                <a:t>9</a:t>
              </a:r>
              <a:endParaRPr lang="en-US" sz="1200" dirty="0">
                <a:solidFill>
                  <a:schemeClr val="tx1">
                    <a:lumMod val="75000"/>
                    <a:lumOff val="25000"/>
                  </a:schemeClr>
                </a:solidFill>
                <a:latin typeface="微软雅黑" pitchFamily="34" charset="-122"/>
                <a:ea typeface="微软雅黑" pitchFamily="34" charset="-122"/>
                <a:cs typeface="+mn-ea"/>
                <a:sym typeface="+mn-lt"/>
              </a:endParaRPr>
            </a:p>
          </p:txBody>
        </p:sp>
        <p:sp>
          <p:nvSpPr>
            <p:cNvPr id="269" name="Rectangle 28"/>
            <p:cNvSpPr/>
            <p:nvPr/>
          </p:nvSpPr>
          <p:spPr>
            <a:xfrm>
              <a:off x="2155025" y="4807113"/>
              <a:ext cx="2391371" cy="677282"/>
            </a:xfrm>
            <a:prstGeom prst="rect">
              <a:avLst/>
            </a:prstGeom>
          </p:spPr>
          <p:txBody>
            <a:bodyPr>
              <a:spAutoFit/>
            </a:bodyPr>
            <a:lstStyle/>
            <a:p>
              <a:pPr>
                <a:defRPr/>
              </a:pPr>
              <a:r>
                <a:rPr lang="zh-CN" altLang="en-US" sz="900" dirty="0">
                  <a:solidFill>
                    <a:schemeClr val="tx1">
                      <a:lumMod val="50000"/>
                      <a:lumOff val="50000"/>
                    </a:schemeClr>
                  </a:solidFill>
                  <a:latin typeface="微软雅黑" pitchFamily="34" charset="-122"/>
                  <a:ea typeface="微软雅黑" pitchFamily="34" charset="-122"/>
                  <a:cs typeface="+mn-ea"/>
                  <a:sym typeface="+mn-lt"/>
                </a:rPr>
                <a:t>点击输入详细文本内容，点击输入详细的文本内容，点击输入详细的文本内容。</a:t>
              </a:r>
              <a:endParaRPr lang="en-US" altLang="zh-CN" sz="900" dirty="0">
                <a:solidFill>
                  <a:schemeClr val="tx1">
                    <a:lumMod val="50000"/>
                    <a:lumOff val="50000"/>
                  </a:schemeClr>
                </a:solidFill>
                <a:latin typeface="微软雅黑" pitchFamily="34" charset="-122"/>
                <a:ea typeface="微软雅黑" pitchFamily="34" charset="-122"/>
                <a:cs typeface="+mn-ea"/>
                <a:sym typeface="+mn-lt"/>
              </a:endParaRPr>
            </a:p>
          </p:txBody>
        </p:sp>
      </p:grpSp>
      <p:grpSp>
        <p:nvGrpSpPr>
          <p:cNvPr id="6" name="Group 29"/>
          <p:cNvGrpSpPr>
            <a:grpSpLocks/>
          </p:cNvGrpSpPr>
          <p:nvPr/>
        </p:nvGrpSpPr>
        <p:grpSpPr bwMode="auto">
          <a:xfrm>
            <a:off x="6630263" y="3730189"/>
            <a:ext cx="1793315" cy="775804"/>
            <a:chOff x="2155025" y="4449725"/>
            <a:chExt cx="2391371" cy="1034671"/>
          </a:xfrm>
        </p:grpSpPr>
        <p:sp>
          <p:nvSpPr>
            <p:cNvPr id="271" name="TextBox 270"/>
            <p:cNvSpPr txBox="1"/>
            <p:nvPr/>
          </p:nvSpPr>
          <p:spPr>
            <a:xfrm>
              <a:off x="2155025" y="4449725"/>
              <a:ext cx="725072" cy="369427"/>
            </a:xfrm>
            <a:prstGeom prst="rect">
              <a:avLst/>
            </a:prstGeom>
            <a:noFill/>
          </p:spPr>
          <p:txBody>
            <a:bodyPr wrap="none">
              <a:spAutoFit/>
            </a:bodyPr>
            <a:lstStyle/>
            <a:p>
              <a:pPr>
                <a:defRPr/>
              </a:pPr>
              <a:r>
                <a:rPr lang="en-US" sz="1200" dirty="0">
                  <a:solidFill>
                    <a:schemeClr val="tx1">
                      <a:lumMod val="75000"/>
                      <a:lumOff val="25000"/>
                    </a:schemeClr>
                  </a:solidFill>
                  <a:latin typeface="微软雅黑" pitchFamily="34" charset="-122"/>
                  <a:ea typeface="微软雅黑" pitchFamily="34" charset="-122"/>
                  <a:cs typeface="+mn-ea"/>
                  <a:sym typeface="+mn-lt"/>
                </a:rPr>
                <a:t>2020</a:t>
              </a:r>
            </a:p>
          </p:txBody>
        </p:sp>
        <p:sp>
          <p:nvSpPr>
            <p:cNvPr id="272" name="Rectangle 31"/>
            <p:cNvSpPr/>
            <p:nvPr/>
          </p:nvSpPr>
          <p:spPr>
            <a:xfrm>
              <a:off x="2155025" y="4807114"/>
              <a:ext cx="2391371" cy="677282"/>
            </a:xfrm>
            <a:prstGeom prst="rect">
              <a:avLst/>
            </a:prstGeom>
          </p:spPr>
          <p:txBody>
            <a:bodyPr>
              <a:spAutoFit/>
            </a:bodyPr>
            <a:lstStyle/>
            <a:p>
              <a:pPr>
                <a:defRPr/>
              </a:pPr>
              <a:r>
                <a:rPr lang="zh-CN" altLang="en-US" sz="900" dirty="0">
                  <a:solidFill>
                    <a:schemeClr val="tx1">
                      <a:lumMod val="50000"/>
                      <a:lumOff val="50000"/>
                    </a:schemeClr>
                  </a:solidFill>
                  <a:latin typeface="微软雅黑" pitchFamily="34" charset="-122"/>
                  <a:ea typeface="微软雅黑" pitchFamily="34" charset="-122"/>
                  <a:cs typeface="+mn-ea"/>
                  <a:sym typeface="+mn-lt"/>
                </a:rPr>
                <a:t>点击输入详细文本内容，点击输入详细的文本内容，点击输入详细的文本内容。</a:t>
              </a:r>
              <a:endParaRPr lang="en-US" altLang="zh-CN" sz="900" dirty="0">
                <a:solidFill>
                  <a:schemeClr val="tx1">
                    <a:lumMod val="50000"/>
                    <a:lumOff val="50000"/>
                  </a:schemeClr>
                </a:solidFill>
                <a:latin typeface="微软雅黑" pitchFamily="34" charset="-122"/>
                <a:ea typeface="微软雅黑" pitchFamily="34" charset="-122"/>
                <a:cs typeface="+mn-ea"/>
                <a:sym typeface="+mn-lt"/>
              </a:endParaRPr>
            </a:p>
          </p:txBody>
        </p:sp>
      </p:grpSp>
      <p:cxnSp>
        <p:nvCxnSpPr>
          <p:cNvPr id="273" name="Curved Connector 33"/>
          <p:cNvCxnSpPr>
            <a:stCxn id="256" idx="0"/>
            <a:endCxn id="255" idx="3"/>
          </p:cNvCxnSpPr>
          <p:nvPr/>
        </p:nvCxnSpPr>
        <p:spPr>
          <a:xfrm rot="5400000" flipH="1" flipV="1">
            <a:off x="1197858" y="2638629"/>
            <a:ext cx="758146" cy="710380"/>
          </a:xfrm>
          <a:prstGeom prst="curvedConnector3">
            <a:avLst/>
          </a:prstGeom>
          <a:ln w="254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4" name="Curved Connector 39"/>
          <p:cNvCxnSpPr>
            <a:stCxn id="237" idx="4"/>
            <a:endCxn id="254" idx="1"/>
          </p:cNvCxnSpPr>
          <p:nvPr/>
        </p:nvCxnSpPr>
        <p:spPr>
          <a:xfrm rot="16200000" flipH="1">
            <a:off x="4689507" y="1830914"/>
            <a:ext cx="935604" cy="680015"/>
          </a:xfrm>
          <a:prstGeom prst="curvedConnector3">
            <a:avLst>
              <a:gd name="adj1" fmla="val 50000"/>
            </a:avLst>
          </a:prstGeom>
          <a:ln w="254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5" name="Curved Connector 41"/>
          <p:cNvCxnSpPr>
            <a:stCxn id="254" idx="4"/>
            <a:endCxn id="257" idx="0"/>
          </p:cNvCxnSpPr>
          <p:nvPr/>
        </p:nvCxnSpPr>
        <p:spPr>
          <a:xfrm rot="16200000" flipH="1">
            <a:off x="5673111" y="3204719"/>
            <a:ext cx="708641" cy="625755"/>
          </a:xfrm>
          <a:prstGeom prst="curvedConnector3">
            <a:avLst/>
          </a:prstGeom>
          <a:ln w="254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6" name="Curved Connector 39"/>
          <p:cNvCxnSpPr>
            <a:stCxn id="255" idx="7"/>
            <a:endCxn id="237" idx="0"/>
          </p:cNvCxnSpPr>
          <p:nvPr/>
        </p:nvCxnSpPr>
        <p:spPr>
          <a:xfrm rot="5400000" flipH="1" flipV="1">
            <a:off x="3153921" y="516813"/>
            <a:ext cx="876054" cy="2450705"/>
          </a:xfrm>
          <a:prstGeom prst="curvedConnector3">
            <a:avLst>
              <a:gd name="adj1" fmla="val 119577"/>
            </a:avLst>
          </a:prstGeom>
          <a:ln w="254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09476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6"/>
                                        </p:tgtEl>
                                        <p:attrNameLst>
                                          <p:attrName>style.visibility</p:attrName>
                                        </p:attrNameLst>
                                      </p:cBhvr>
                                      <p:to>
                                        <p:strVal val="visible"/>
                                      </p:to>
                                    </p:set>
                                    <p:anim calcmode="lin" valueType="num">
                                      <p:cBhvr>
                                        <p:cTn id="7" dur="500" fill="hold"/>
                                        <p:tgtEl>
                                          <p:spTgt spid="256"/>
                                        </p:tgtEl>
                                        <p:attrNameLst>
                                          <p:attrName>ppt_w</p:attrName>
                                        </p:attrNameLst>
                                      </p:cBhvr>
                                      <p:tavLst>
                                        <p:tav tm="0">
                                          <p:val>
                                            <p:fltVal val="0"/>
                                          </p:val>
                                        </p:tav>
                                        <p:tav tm="100000">
                                          <p:val>
                                            <p:strVal val="#ppt_w"/>
                                          </p:val>
                                        </p:tav>
                                      </p:tavLst>
                                    </p:anim>
                                    <p:anim calcmode="lin" valueType="num">
                                      <p:cBhvr>
                                        <p:cTn id="8" dur="500" fill="hold"/>
                                        <p:tgtEl>
                                          <p:spTgt spid="256"/>
                                        </p:tgtEl>
                                        <p:attrNameLst>
                                          <p:attrName>ppt_h</p:attrName>
                                        </p:attrNameLst>
                                      </p:cBhvr>
                                      <p:tavLst>
                                        <p:tav tm="0">
                                          <p:val>
                                            <p:fltVal val="0"/>
                                          </p:val>
                                        </p:tav>
                                        <p:tav tm="100000">
                                          <p:val>
                                            <p:strVal val="#ppt_h"/>
                                          </p:val>
                                        </p:tav>
                                      </p:tavLst>
                                    </p:anim>
                                    <p:animEffect transition="in" filter="fade">
                                      <p:cBhvr>
                                        <p:cTn id="9" dur="500"/>
                                        <p:tgtEl>
                                          <p:spTgt spid="256"/>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273"/>
                                        </p:tgtEl>
                                        <p:attrNameLst>
                                          <p:attrName>style.visibility</p:attrName>
                                        </p:attrNameLst>
                                      </p:cBhvr>
                                      <p:to>
                                        <p:strVal val="visible"/>
                                      </p:to>
                                    </p:set>
                                    <p:animEffect transition="in" filter="wipe(down)">
                                      <p:cBhvr>
                                        <p:cTn id="13" dur="500"/>
                                        <p:tgtEl>
                                          <p:spTgt spid="273"/>
                                        </p:tgtEl>
                                      </p:cBhvr>
                                    </p:animEffect>
                                  </p:childTnLst>
                                </p:cTn>
                              </p:par>
                              <p:par>
                                <p:cTn id="14" presetID="42" presetClass="entr" presetSubtype="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anim calcmode="lin" valueType="num">
                                      <p:cBhvr>
                                        <p:cTn id="17" dur="500" fill="hold"/>
                                        <p:tgtEl>
                                          <p:spTgt spid="2"/>
                                        </p:tgtEl>
                                        <p:attrNameLst>
                                          <p:attrName>ppt_x</p:attrName>
                                        </p:attrNameLst>
                                      </p:cBhvr>
                                      <p:tavLst>
                                        <p:tav tm="0">
                                          <p:val>
                                            <p:strVal val="#ppt_x"/>
                                          </p:val>
                                        </p:tav>
                                        <p:tav tm="100000">
                                          <p:val>
                                            <p:strVal val="#ppt_x"/>
                                          </p:val>
                                        </p:tav>
                                      </p:tavLst>
                                    </p:anim>
                                    <p:anim calcmode="lin" valueType="num">
                                      <p:cBhvr>
                                        <p:cTn id="18" dur="500" fill="hold"/>
                                        <p:tgtEl>
                                          <p:spTgt spid="2"/>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55"/>
                                        </p:tgtEl>
                                        <p:attrNameLst>
                                          <p:attrName>style.visibility</p:attrName>
                                        </p:attrNameLst>
                                      </p:cBhvr>
                                      <p:to>
                                        <p:strVal val="visible"/>
                                      </p:to>
                                    </p:set>
                                    <p:anim calcmode="lin" valueType="num">
                                      <p:cBhvr>
                                        <p:cTn id="22" dur="500" fill="hold"/>
                                        <p:tgtEl>
                                          <p:spTgt spid="255"/>
                                        </p:tgtEl>
                                        <p:attrNameLst>
                                          <p:attrName>ppt_w</p:attrName>
                                        </p:attrNameLst>
                                      </p:cBhvr>
                                      <p:tavLst>
                                        <p:tav tm="0">
                                          <p:val>
                                            <p:fltVal val="0"/>
                                          </p:val>
                                        </p:tav>
                                        <p:tav tm="100000">
                                          <p:val>
                                            <p:strVal val="#ppt_w"/>
                                          </p:val>
                                        </p:tav>
                                      </p:tavLst>
                                    </p:anim>
                                    <p:anim calcmode="lin" valueType="num">
                                      <p:cBhvr>
                                        <p:cTn id="23" dur="500" fill="hold"/>
                                        <p:tgtEl>
                                          <p:spTgt spid="255"/>
                                        </p:tgtEl>
                                        <p:attrNameLst>
                                          <p:attrName>ppt_h</p:attrName>
                                        </p:attrNameLst>
                                      </p:cBhvr>
                                      <p:tavLst>
                                        <p:tav tm="0">
                                          <p:val>
                                            <p:fltVal val="0"/>
                                          </p:val>
                                        </p:tav>
                                        <p:tav tm="100000">
                                          <p:val>
                                            <p:strVal val="#ppt_h"/>
                                          </p:val>
                                        </p:tav>
                                      </p:tavLst>
                                    </p:anim>
                                    <p:animEffect transition="in" filter="fade">
                                      <p:cBhvr>
                                        <p:cTn id="24" dur="500"/>
                                        <p:tgtEl>
                                          <p:spTgt spid="255"/>
                                        </p:tgtEl>
                                      </p:cBhvr>
                                    </p:animEffect>
                                  </p:childTnLst>
                                </p:cTn>
                              </p:par>
                            </p:childTnLst>
                          </p:cTn>
                        </p:par>
                        <p:par>
                          <p:cTn id="25" fill="hold">
                            <p:stCondLst>
                              <p:cond delay="1500"/>
                            </p:stCondLst>
                            <p:childTnLst>
                              <p:par>
                                <p:cTn id="26" presetID="18" presetClass="entr" presetSubtype="6" fill="hold" nodeType="afterEffect">
                                  <p:stCondLst>
                                    <p:cond delay="0"/>
                                  </p:stCondLst>
                                  <p:childTnLst>
                                    <p:set>
                                      <p:cBhvr>
                                        <p:cTn id="27" dur="1" fill="hold">
                                          <p:stCondLst>
                                            <p:cond delay="0"/>
                                          </p:stCondLst>
                                        </p:cTn>
                                        <p:tgtEl>
                                          <p:spTgt spid="276"/>
                                        </p:tgtEl>
                                        <p:attrNameLst>
                                          <p:attrName>style.visibility</p:attrName>
                                        </p:attrNameLst>
                                      </p:cBhvr>
                                      <p:to>
                                        <p:strVal val="visible"/>
                                      </p:to>
                                    </p:set>
                                    <p:animEffect transition="in" filter="strips(downRight)">
                                      <p:cBhvr>
                                        <p:cTn id="28" dur="500"/>
                                        <p:tgtEl>
                                          <p:spTgt spid="276"/>
                                        </p:tgtEl>
                                      </p:cBhvr>
                                    </p:animEffect>
                                  </p:childTnLst>
                                </p:cTn>
                              </p:par>
                              <p:par>
                                <p:cTn id="29" presetID="42" presetClass="entr" presetSubtype="0"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anim calcmode="lin" valueType="num">
                                      <p:cBhvr>
                                        <p:cTn id="32" dur="500" fill="hold"/>
                                        <p:tgtEl>
                                          <p:spTgt spid="3"/>
                                        </p:tgtEl>
                                        <p:attrNameLst>
                                          <p:attrName>ppt_x</p:attrName>
                                        </p:attrNameLst>
                                      </p:cBhvr>
                                      <p:tavLst>
                                        <p:tav tm="0">
                                          <p:val>
                                            <p:strVal val="#ppt_x"/>
                                          </p:val>
                                        </p:tav>
                                        <p:tav tm="100000">
                                          <p:val>
                                            <p:strVal val="#ppt_x"/>
                                          </p:val>
                                        </p:tav>
                                      </p:tavLst>
                                    </p:anim>
                                    <p:anim calcmode="lin" valueType="num">
                                      <p:cBhvr>
                                        <p:cTn id="33" dur="500" fill="hold"/>
                                        <p:tgtEl>
                                          <p:spTgt spid="3"/>
                                        </p:tgtEl>
                                        <p:attrNameLst>
                                          <p:attrName>ppt_y</p:attrName>
                                        </p:attrNameLst>
                                      </p:cBhvr>
                                      <p:tavLst>
                                        <p:tav tm="0">
                                          <p:val>
                                            <p:strVal val="#ppt_y+.1"/>
                                          </p:val>
                                        </p:tav>
                                        <p:tav tm="100000">
                                          <p:val>
                                            <p:strVal val="#ppt_y"/>
                                          </p:val>
                                        </p:tav>
                                      </p:tavLst>
                                    </p:anim>
                                  </p:childTnLst>
                                </p:cTn>
                              </p:par>
                            </p:childTnLst>
                          </p:cTn>
                        </p:par>
                        <p:par>
                          <p:cTn id="34" fill="hold">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237"/>
                                        </p:tgtEl>
                                        <p:attrNameLst>
                                          <p:attrName>style.visibility</p:attrName>
                                        </p:attrNameLst>
                                      </p:cBhvr>
                                      <p:to>
                                        <p:strVal val="visible"/>
                                      </p:to>
                                    </p:set>
                                    <p:anim calcmode="lin" valueType="num">
                                      <p:cBhvr>
                                        <p:cTn id="37" dur="500" fill="hold"/>
                                        <p:tgtEl>
                                          <p:spTgt spid="237"/>
                                        </p:tgtEl>
                                        <p:attrNameLst>
                                          <p:attrName>ppt_w</p:attrName>
                                        </p:attrNameLst>
                                      </p:cBhvr>
                                      <p:tavLst>
                                        <p:tav tm="0">
                                          <p:val>
                                            <p:fltVal val="0"/>
                                          </p:val>
                                        </p:tav>
                                        <p:tav tm="100000">
                                          <p:val>
                                            <p:strVal val="#ppt_w"/>
                                          </p:val>
                                        </p:tav>
                                      </p:tavLst>
                                    </p:anim>
                                    <p:anim calcmode="lin" valueType="num">
                                      <p:cBhvr>
                                        <p:cTn id="38" dur="500" fill="hold"/>
                                        <p:tgtEl>
                                          <p:spTgt spid="237"/>
                                        </p:tgtEl>
                                        <p:attrNameLst>
                                          <p:attrName>ppt_h</p:attrName>
                                        </p:attrNameLst>
                                      </p:cBhvr>
                                      <p:tavLst>
                                        <p:tav tm="0">
                                          <p:val>
                                            <p:fltVal val="0"/>
                                          </p:val>
                                        </p:tav>
                                        <p:tav tm="100000">
                                          <p:val>
                                            <p:strVal val="#ppt_h"/>
                                          </p:val>
                                        </p:tav>
                                      </p:tavLst>
                                    </p:anim>
                                    <p:animEffect transition="in" filter="fade">
                                      <p:cBhvr>
                                        <p:cTn id="39" dur="500"/>
                                        <p:tgtEl>
                                          <p:spTgt spid="237"/>
                                        </p:tgtEl>
                                      </p:cBhvr>
                                    </p:animEffect>
                                  </p:childTnLst>
                                </p:cTn>
                              </p:par>
                            </p:childTnLst>
                          </p:cTn>
                        </p:par>
                        <p:par>
                          <p:cTn id="40" fill="hold">
                            <p:stCondLst>
                              <p:cond delay="2500"/>
                            </p:stCondLst>
                            <p:childTnLst>
                              <p:par>
                                <p:cTn id="41" presetID="18" presetClass="entr" presetSubtype="6" fill="hold" nodeType="afterEffect">
                                  <p:stCondLst>
                                    <p:cond delay="0"/>
                                  </p:stCondLst>
                                  <p:childTnLst>
                                    <p:set>
                                      <p:cBhvr>
                                        <p:cTn id="42" dur="1" fill="hold">
                                          <p:stCondLst>
                                            <p:cond delay="0"/>
                                          </p:stCondLst>
                                        </p:cTn>
                                        <p:tgtEl>
                                          <p:spTgt spid="274"/>
                                        </p:tgtEl>
                                        <p:attrNameLst>
                                          <p:attrName>style.visibility</p:attrName>
                                        </p:attrNameLst>
                                      </p:cBhvr>
                                      <p:to>
                                        <p:strVal val="visible"/>
                                      </p:to>
                                    </p:set>
                                    <p:animEffect transition="in" filter="strips(downRight)">
                                      <p:cBhvr>
                                        <p:cTn id="43" dur="500"/>
                                        <p:tgtEl>
                                          <p:spTgt spid="274"/>
                                        </p:tgtEl>
                                      </p:cBhvr>
                                    </p:animEffect>
                                  </p:childTnLst>
                                </p:cTn>
                              </p:par>
                              <p:par>
                                <p:cTn id="44" presetID="42" presetClass="entr" presetSubtype="0" fill="hold" nodeType="with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500"/>
                                        <p:tgtEl>
                                          <p:spTgt spid="4"/>
                                        </p:tgtEl>
                                      </p:cBhvr>
                                    </p:animEffect>
                                    <p:anim calcmode="lin" valueType="num">
                                      <p:cBhvr>
                                        <p:cTn id="47" dur="500" fill="hold"/>
                                        <p:tgtEl>
                                          <p:spTgt spid="4"/>
                                        </p:tgtEl>
                                        <p:attrNameLst>
                                          <p:attrName>ppt_x</p:attrName>
                                        </p:attrNameLst>
                                      </p:cBhvr>
                                      <p:tavLst>
                                        <p:tav tm="0">
                                          <p:val>
                                            <p:strVal val="#ppt_x"/>
                                          </p:val>
                                        </p:tav>
                                        <p:tav tm="100000">
                                          <p:val>
                                            <p:strVal val="#ppt_x"/>
                                          </p:val>
                                        </p:tav>
                                      </p:tavLst>
                                    </p:anim>
                                    <p:anim calcmode="lin" valueType="num">
                                      <p:cBhvr>
                                        <p:cTn id="48" dur="500" fill="hold"/>
                                        <p:tgtEl>
                                          <p:spTgt spid="4"/>
                                        </p:tgtEl>
                                        <p:attrNameLst>
                                          <p:attrName>ppt_y</p:attrName>
                                        </p:attrNameLst>
                                      </p:cBhvr>
                                      <p:tavLst>
                                        <p:tav tm="0">
                                          <p:val>
                                            <p:strVal val="#ppt_y+.1"/>
                                          </p:val>
                                        </p:tav>
                                        <p:tav tm="100000">
                                          <p:val>
                                            <p:strVal val="#ppt_y"/>
                                          </p:val>
                                        </p:tav>
                                      </p:tavLst>
                                    </p:anim>
                                  </p:childTnLst>
                                </p:cTn>
                              </p:par>
                            </p:childTnLst>
                          </p:cTn>
                        </p:par>
                        <p:par>
                          <p:cTn id="49" fill="hold">
                            <p:stCondLst>
                              <p:cond delay="3000"/>
                            </p:stCondLst>
                            <p:childTnLst>
                              <p:par>
                                <p:cTn id="50" presetID="53" presetClass="entr" presetSubtype="16" fill="hold" grpId="0" nodeType="afterEffect">
                                  <p:stCondLst>
                                    <p:cond delay="0"/>
                                  </p:stCondLst>
                                  <p:childTnLst>
                                    <p:set>
                                      <p:cBhvr>
                                        <p:cTn id="51" dur="1" fill="hold">
                                          <p:stCondLst>
                                            <p:cond delay="0"/>
                                          </p:stCondLst>
                                        </p:cTn>
                                        <p:tgtEl>
                                          <p:spTgt spid="254"/>
                                        </p:tgtEl>
                                        <p:attrNameLst>
                                          <p:attrName>style.visibility</p:attrName>
                                        </p:attrNameLst>
                                      </p:cBhvr>
                                      <p:to>
                                        <p:strVal val="visible"/>
                                      </p:to>
                                    </p:set>
                                    <p:anim calcmode="lin" valueType="num">
                                      <p:cBhvr>
                                        <p:cTn id="52" dur="500" fill="hold"/>
                                        <p:tgtEl>
                                          <p:spTgt spid="254"/>
                                        </p:tgtEl>
                                        <p:attrNameLst>
                                          <p:attrName>ppt_w</p:attrName>
                                        </p:attrNameLst>
                                      </p:cBhvr>
                                      <p:tavLst>
                                        <p:tav tm="0">
                                          <p:val>
                                            <p:fltVal val="0"/>
                                          </p:val>
                                        </p:tav>
                                        <p:tav tm="100000">
                                          <p:val>
                                            <p:strVal val="#ppt_w"/>
                                          </p:val>
                                        </p:tav>
                                      </p:tavLst>
                                    </p:anim>
                                    <p:anim calcmode="lin" valueType="num">
                                      <p:cBhvr>
                                        <p:cTn id="53" dur="500" fill="hold"/>
                                        <p:tgtEl>
                                          <p:spTgt spid="254"/>
                                        </p:tgtEl>
                                        <p:attrNameLst>
                                          <p:attrName>ppt_h</p:attrName>
                                        </p:attrNameLst>
                                      </p:cBhvr>
                                      <p:tavLst>
                                        <p:tav tm="0">
                                          <p:val>
                                            <p:fltVal val="0"/>
                                          </p:val>
                                        </p:tav>
                                        <p:tav tm="100000">
                                          <p:val>
                                            <p:strVal val="#ppt_h"/>
                                          </p:val>
                                        </p:tav>
                                      </p:tavLst>
                                    </p:anim>
                                    <p:animEffect transition="in" filter="fade">
                                      <p:cBhvr>
                                        <p:cTn id="54" dur="500"/>
                                        <p:tgtEl>
                                          <p:spTgt spid="254"/>
                                        </p:tgtEl>
                                      </p:cBhvr>
                                    </p:animEffect>
                                  </p:childTnLst>
                                </p:cTn>
                              </p:par>
                            </p:childTnLst>
                          </p:cTn>
                        </p:par>
                        <p:par>
                          <p:cTn id="55" fill="hold">
                            <p:stCondLst>
                              <p:cond delay="3500"/>
                            </p:stCondLst>
                            <p:childTnLst>
                              <p:par>
                                <p:cTn id="56" presetID="22" presetClass="entr" presetSubtype="1" fill="hold" nodeType="afterEffect">
                                  <p:stCondLst>
                                    <p:cond delay="0"/>
                                  </p:stCondLst>
                                  <p:childTnLst>
                                    <p:set>
                                      <p:cBhvr>
                                        <p:cTn id="57" dur="1" fill="hold">
                                          <p:stCondLst>
                                            <p:cond delay="0"/>
                                          </p:stCondLst>
                                        </p:cTn>
                                        <p:tgtEl>
                                          <p:spTgt spid="275"/>
                                        </p:tgtEl>
                                        <p:attrNameLst>
                                          <p:attrName>style.visibility</p:attrName>
                                        </p:attrNameLst>
                                      </p:cBhvr>
                                      <p:to>
                                        <p:strVal val="visible"/>
                                      </p:to>
                                    </p:set>
                                    <p:animEffect transition="in" filter="wipe(up)">
                                      <p:cBhvr>
                                        <p:cTn id="58" dur="500"/>
                                        <p:tgtEl>
                                          <p:spTgt spid="275"/>
                                        </p:tgtEl>
                                      </p:cBhvr>
                                    </p:animEffect>
                                  </p:childTnLst>
                                </p:cTn>
                              </p:par>
                              <p:par>
                                <p:cTn id="59" presetID="42" presetClass="entr" presetSubtype="0" fill="hold" nodeType="with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fade">
                                      <p:cBhvr>
                                        <p:cTn id="61" dur="500"/>
                                        <p:tgtEl>
                                          <p:spTgt spid="5"/>
                                        </p:tgtEl>
                                      </p:cBhvr>
                                    </p:animEffect>
                                    <p:anim calcmode="lin" valueType="num">
                                      <p:cBhvr>
                                        <p:cTn id="62" dur="500" fill="hold"/>
                                        <p:tgtEl>
                                          <p:spTgt spid="5"/>
                                        </p:tgtEl>
                                        <p:attrNameLst>
                                          <p:attrName>ppt_x</p:attrName>
                                        </p:attrNameLst>
                                      </p:cBhvr>
                                      <p:tavLst>
                                        <p:tav tm="0">
                                          <p:val>
                                            <p:strVal val="#ppt_x"/>
                                          </p:val>
                                        </p:tav>
                                        <p:tav tm="100000">
                                          <p:val>
                                            <p:strVal val="#ppt_x"/>
                                          </p:val>
                                        </p:tav>
                                      </p:tavLst>
                                    </p:anim>
                                    <p:anim calcmode="lin" valueType="num">
                                      <p:cBhvr>
                                        <p:cTn id="63" dur="500" fill="hold"/>
                                        <p:tgtEl>
                                          <p:spTgt spid="5"/>
                                        </p:tgtEl>
                                        <p:attrNameLst>
                                          <p:attrName>ppt_y</p:attrName>
                                        </p:attrNameLst>
                                      </p:cBhvr>
                                      <p:tavLst>
                                        <p:tav tm="0">
                                          <p:val>
                                            <p:strVal val="#ppt_y+.1"/>
                                          </p:val>
                                        </p:tav>
                                        <p:tav tm="100000">
                                          <p:val>
                                            <p:strVal val="#ppt_y"/>
                                          </p:val>
                                        </p:tav>
                                      </p:tavLst>
                                    </p:anim>
                                  </p:childTnLst>
                                </p:cTn>
                              </p:par>
                            </p:childTnLst>
                          </p:cTn>
                        </p:par>
                        <p:par>
                          <p:cTn id="64" fill="hold">
                            <p:stCondLst>
                              <p:cond delay="4000"/>
                            </p:stCondLst>
                            <p:childTnLst>
                              <p:par>
                                <p:cTn id="65" presetID="53" presetClass="entr" presetSubtype="16" fill="hold" grpId="0" nodeType="afterEffect">
                                  <p:stCondLst>
                                    <p:cond delay="0"/>
                                  </p:stCondLst>
                                  <p:childTnLst>
                                    <p:set>
                                      <p:cBhvr>
                                        <p:cTn id="66" dur="1" fill="hold">
                                          <p:stCondLst>
                                            <p:cond delay="0"/>
                                          </p:stCondLst>
                                        </p:cTn>
                                        <p:tgtEl>
                                          <p:spTgt spid="257"/>
                                        </p:tgtEl>
                                        <p:attrNameLst>
                                          <p:attrName>style.visibility</p:attrName>
                                        </p:attrNameLst>
                                      </p:cBhvr>
                                      <p:to>
                                        <p:strVal val="visible"/>
                                      </p:to>
                                    </p:set>
                                    <p:anim calcmode="lin" valueType="num">
                                      <p:cBhvr>
                                        <p:cTn id="67" dur="500" fill="hold"/>
                                        <p:tgtEl>
                                          <p:spTgt spid="257"/>
                                        </p:tgtEl>
                                        <p:attrNameLst>
                                          <p:attrName>ppt_w</p:attrName>
                                        </p:attrNameLst>
                                      </p:cBhvr>
                                      <p:tavLst>
                                        <p:tav tm="0">
                                          <p:val>
                                            <p:fltVal val="0"/>
                                          </p:val>
                                        </p:tav>
                                        <p:tav tm="100000">
                                          <p:val>
                                            <p:strVal val="#ppt_w"/>
                                          </p:val>
                                        </p:tav>
                                      </p:tavLst>
                                    </p:anim>
                                    <p:anim calcmode="lin" valueType="num">
                                      <p:cBhvr>
                                        <p:cTn id="68" dur="500" fill="hold"/>
                                        <p:tgtEl>
                                          <p:spTgt spid="257"/>
                                        </p:tgtEl>
                                        <p:attrNameLst>
                                          <p:attrName>ppt_h</p:attrName>
                                        </p:attrNameLst>
                                      </p:cBhvr>
                                      <p:tavLst>
                                        <p:tav tm="0">
                                          <p:val>
                                            <p:fltVal val="0"/>
                                          </p:val>
                                        </p:tav>
                                        <p:tav tm="100000">
                                          <p:val>
                                            <p:strVal val="#ppt_h"/>
                                          </p:val>
                                        </p:tav>
                                      </p:tavLst>
                                    </p:anim>
                                    <p:animEffect transition="in" filter="fade">
                                      <p:cBhvr>
                                        <p:cTn id="69" dur="500"/>
                                        <p:tgtEl>
                                          <p:spTgt spid="257"/>
                                        </p:tgtEl>
                                      </p:cBhvr>
                                    </p:animEffect>
                                  </p:childTnLst>
                                </p:cTn>
                              </p:par>
                            </p:childTnLst>
                          </p:cTn>
                        </p:par>
                        <p:par>
                          <p:cTn id="70" fill="hold">
                            <p:stCondLst>
                              <p:cond delay="4500"/>
                            </p:stCondLst>
                            <p:childTnLst>
                              <p:par>
                                <p:cTn id="71" presetID="42" presetClass="entr" presetSubtype="0" fill="hold" nodeType="afterEffect">
                                  <p:stCondLst>
                                    <p:cond delay="0"/>
                                  </p:stCondLst>
                                  <p:childTnLst>
                                    <p:set>
                                      <p:cBhvr>
                                        <p:cTn id="72" dur="1" fill="hold">
                                          <p:stCondLst>
                                            <p:cond delay="0"/>
                                          </p:stCondLst>
                                        </p:cTn>
                                        <p:tgtEl>
                                          <p:spTgt spid="6"/>
                                        </p:tgtEl>
                                        <p:attrNameLst>
                                          <p:attrName>style.visibility</p:attrName>
                                        </p:attrNameLst>
                                      </p:cBhvr>
                                      <p:to>
                                        <p:strVal val="visible"/>
                                      </p:to>
                                    </p:set>
                                    <p:animEffect transition="in" filter="fade">
                                      <p:cBhvr>
                                        <p:cTn id="73" dur="500"/>
                                        <p:tgtEl>
                                          <p:spTgt spid="6"/>
                                        </p:tgtEl>
                                      </p:cBhvr>
                                    </p:animEffect>
                                    <p:anim calcmode="lin" valueType="num">
                                      <p:cBhvr>
                                        <p:cTn id="74" dur="500" fill="hold"/>
                                        <p:tgtEl>
                                          <p:spTgt spid="6"/>
                                        </p:tgtEl>
                                        <p:attrNameLst>
                                          <p:attrName>ppt_x</p:attrName>
                                        </p:attrNameLst>
                                      </p:cBhvr>
                                      <p:tavLst>
                                        <p:tav tm="0">
                                          <p:val>
                                            <p:strVal val="#ppt_x"/>
                                          </p:val>
                                        </p:tav>
                                        <p:tav tm="100000">
                                          <p:val>
                                            <p:strVal val="#ppt_x"/>
                                          </p:val>
                                        </p:tav>
                                      </p:tavLst>
                                    </p:anim>
                                    <p:anim calcmode="lin" valueType="num">
                                      <p:cBhvr>
                                        <p:cTn id="75"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 grpId="0" animBg="1"/>
      <p:bldP spid="254" grpId="0" animBg="1"/>
      <p:bldP spid="255" grpId="0" animBg="1"/>
      <p:bldP spid="256" grpId="0" animBg="1"/>
      <p:bldP spid="25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右箭头 40"/>
          <p:cNvSpPr/>
          <p:nvPr/>
        </p:nvSpPr>
        <p:spPr>
          <a:xfrm>
            <a:off x="1708065" y="2177860"/>
            <a:ext cx="6434450" cy="1350953"/>
          </a:xfrm>
          <a:prstGeom prst="rightArrow">
            <a:avLst>
              <a:gd name="adj1" fmla="val 50000"/>
              <a:gd name="adj2" fmla="val 88048"/>
            </a:avLst>
          </a:prstGeom>
          <a:solidFill>
            <a:schemeClr val="accent2">
              <a:alpha val="45000"/>
            </a:schemeClr>
          </a:solidFill>
          <a:ln w="38100">
            <a:gradFill flip="none" rotWithShape="1">
              <a:gsLst>
                <a:gs pos="100000">
                  <a:srgbClr val="FFFFFF"/>
                </a:gs>
                <a:gs pos="0">
                  <a:srgbClr val="CECED0"/>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cxnSp>
        <p:nvCxnSpPr>
          <p:cNvPr id="49" name="直接连接符 48"/>
          <p:cNvCxnSpPr/>
          <p:nvPr/>
        </p:nvCxnSpPr>
        <p:spPr>
          <a:xfrm>
            <a:off x="3918518" y="1421611"/>
            <a:ext cx="0" cy="16540"/>
          </a:xfrm>
          <a:prstGeom prst="line">
            <a:avLst/>
          </a:prstGeom>
          <a:ln w="19050">
            <a:solidFill>
              <a:schemeClr val="bg2">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 name="组合 4"/>
          <p:cNvGrpSpPr/>
          <p:nvPr/>
        </p:nvGrpSpPr>
        <p:grpSpPr>
          <a:xfrm>
            <a:off x="2630788" y="1615005"/>
            <a:ext cx="3727214" cy="1158961"/>
            <a:chOff x="3507718" y="2152675"/>
            <a:chExt cx="4969618" cy="1544805"/>
          </a:xfrm>
        </p:grpSpPr>
        <p:sp>
          <p:nvSpPr>
            <p:cNvPr id="42" name="平行四边形 41"/>
            <p:cNvSpPr/>
            <p:nvPr/>
          </p:nvSpPr>
          <p:spPr>
            <a:xfrm flipH="1">
              <a:off x="3507718" y="2973865"/>
              <a:ext cx="1338831" cy="720909"/>
            </a:xfrm>
            <a:prstGeom prst="parallelogram">
              <a:avLst>
                <a:gd name="adj" fmla="val 36386"/>
              </a:avLst>
            </a:prstGeom>
            <a:solidFill>
              <a:schemeClr val="accent1"/>
            </a:solidFill>
            <a:ln w="28575" cap="flat">
              <a:solidFill>
                <a:schemeClr val="accent1"/>
              </a:solidFill>
              <a:prstDash val="solid"/>
              <a:miter lim="800000"/>
              <a:headEnd/>
              <a:tailEnd/>
            </a:ln>
            <a:effectLst/>
          </p:spPr>
          <p:txBody>
            <a:bodyPr vert="horz" wrap="square" lIns="91440" tIns="45720" rIns="91440" bIns="45720" numCol="1" anchor="ctr" anchorCtr="1" compatLnSpc="1">
              <a:prstTxWarp prst="textNoShape">
                <a:avLst/>
              </a:prstTxWarp>
            </a:bodyPr>
            <a:lstStyle/>
            <a:p>
              <a:endParaRPr lang="zh-CN" altLang="en-US" dirty="0">
                <a:solidFill>
                  <a:schemeClr val="bg1"/>
                </a:solidFill>
              </a:endParaRPr>
            </a:p>
          </p:txBody>
        </p:sp>
        <p:sp>
          <p:nvSpPr>
            <p:cNvPr id="43" name="平行四边形 42"/>
            <p:cNvSpPr/>
            <p:nvPr/>
          </p:nvSpPr>
          <p:spPr>
            <a:xfrm flipH="1">
              <a:off x="4688331" y="2664904"/>
              <a:ext cx="1338831" cy="1029870"/>
            </a:xfrm>
            <a:prstGeom prst="parallelogram">
              <a:avLst>
                <a:gd name="adj" fmla="val 36386"/>
              </a:avLst>
            </a:prstGeom>
            <a:solidFill>
              <a:schemeClr val="accent2"/>
            </a:solidFill>
            <a:ln w="28575" cap="flat">
              <a:solidFill>
                <a:schemeClr val="accent2"/>
              </a:solidFill>
              <a:prstDash val="solid"/>
              <a:miter lim="800000"/>
              <a:headEnd/>
              <a:tailEnd/>
            </a:ln>
            <a:effectLst/>
          </p:spPr>
          <p:txBody>
            <a:bodyPr vert="horz" wrap="square" lIns="91440" tIns="45720" rIns="91440" bIns="45720" numCol="1" anchor="ctr" anchorCtr="1" compatLnSpc="1">
              <a:prstTxWarp prst="textNoShape">
                <a:avLst/>
              </a:prstTxWarp>
            </a:bodyPr>
            <a:lstStyle/>
            <a:p>
              <a:endParaRPr lang="zh-CN" altLang="en-US" dirty="0">
                <a:solidFill>
                  <a:schemeClr val="bg1"/>
                </a:solidFill>
              </a:endParaRPr>
            </a:p>
          </p:txBody>
        </p:sp>
        <p:sp>
          <p:nvSpPr>
            <p:cNvPr id="44" name="平行四边形 43"/>
            <p:cNvSpPr/>
            <p:nvPr/>
          </p:nvSpPr>
          <p:spPr>
            <a:xfrm flipH="1">
              <a:off x="5765956" y="2458931"/>
              <a:ext cx="1441818" cy="1235845"/>
            </a:xfrm>
            <a:prstGeom prst="parallelogram">
              <a:avLst>
                <a:gd name="adj" fmla="val 36386"/>
              </a:avLst>
            </a:prstGeom>
            <a:solidFill>
              <a:schemeClr val="accent3"/>
            </a:solidFill>
            <a:ln w="28575" cap="flat">
              <a:solidFill>
                <a:schemeClr val="accent3"/>
              </a:solidFill>
              <a:prstDash val="solid"/>
              <a:miter lim="800000"/>
              <a:headEnd/>
              <a:tailEnd/>
            </a:ln>
            <a:effectLst/>
          </p:spPr>
          <p:txBody>
            <a:bodyPr vert="horz" wrap="square" lIns="91440" tIns="45720" rIns="91440" bIns="45720" numCol="1" anchor="ctr" anchorCtr="1" compatLnSpc="1">
              <a:prstTxWarp prst="textNoShape">
                <a:avLst/>
              </a:prstTxWarp>
            </a:bodyPr>
            <a:lstStyle/>
            <a:p>
              <a:endParaRPr lang="zh-CN" altLang="en-US" dirty="0">
                <a:solidFill>
                  <a:schemeClr val="bg1"/>
                </a:solidFill>
              </a:endParaRPr>
            </a:p>
          </p:txBody>
        </p:sp>
        <p:sp>
          <p:nvSpPr>
            <p:cNvPr id="55" name="平行四边形 54"/>
            <p:cNvSpPr/>
            <p:nvPr/>
          </p:nvSpPr>
          <p:spPr>
            <a:xfrm flipH="1">
              <a:off x="6851058" y="2152675"/>
              <a:ext cx="1626278" cy="1544805"/>
            </a:xfrm>
            <a:prstGeom prst="parallelogram">
              <a:avLst>
                <a:gd name="adj" fmla="val 36386"/>
              </a:avLst>
            </a:prstGeom>
            <a:solidFill>
              <a:schemeClr val="accent4"/>
            </a:solidFill>
            <a:ln w="28575" cap="flat">
              <a:solidFill>
                <a:schemeClr val="accent4"/>
              </a:solidFill>
              <a:prstDash val="solid"/>
              <a:miter lim="800000"/>
              <a:headEnd/>
              <a:tailEnd/>
            </a:ln>
            <a:effectLst/>
          </p:spPr>
          <p:txBody>
            <a:bodyPr vert="horz" wrap="square" lIns="91440" tIns="45720" rIns="91440" bIns="45720" numCol="1" anchor="ctr" anchorCtr="1" compatLnSpc="1">
              <a:prstTxWarp prst="textNoShape">
                <a:avLst/>
              </a:prstTxWarp>
            </a:bodyPr>
            <a:lstStyle/>
            <a:p>
              <a:endParaRPr lang="zh-CN" altLang="en-US" dirty="0">
                <a:solidFill>
                  <a:schemeClr val="bg1"/>
                </a:solidFill>
              </a:endParaRPr>
            </a:p>
          </p:txBody>
        </p:sp>
        <p:sp>
          <p:nvSpPr>
            <p:cNvPr id="92" name="MH_SubTitle_1"/>
            <p:cNvSpPr txBox="1">
              <a:spLocks noChangeArrowheads="1"/>
            </p:cNvSpPr>
            <p:nvPr>
              <p:custDataLst>
                <p:tags r:id="rId7"/>
              </p:custDataLst>
            </p:nvPr>
          </p:nvSpPr>
          <p:spPr bwMode="auto">
            <a:xfrm>
              <a:off x="3833762" y="2997085"/>
              <a:ext cx="1062105" cy="44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defRPr>
                  <a:solidFill>
                    <a:schemeClr val="tx1"/>
                  </a:solidFill>
                  <a:latin typeface="Calibri" pitchFamily="34" charset="0"/>
                  <a:ea typeface="宋体" charset="-122"/>
                </a:defRPr>
              </a:lvl9pPr>
            </a:lstStyle>
            <a:p>
              <a:pPr lvl="0" algn="just" defTabSz="890984"/>
              <a:r>
                <a:rPr lang="zh-CN" altLang="en-US" sz="1200" dirty="0">
                  <a:solidFill>
                    <a:schemeClr val="bg1">
                      <a:lumMod val="95000"/>
                    </a:schemeClr>
                  </a:solidFill>
                  <a:latin typeface="微软雅黑" pitchFamily="34" charset="-122"/>
                  <a:ea typeface="微软雅黑" pitchFamily="34" charset="-122"/>
                  <a:sym typeface="微软雅黑" pitchFamily="34" charset="-122"/>
                </a:rPr>
                <a:t>添加标题</a:t>
              </a:r>
              <a:endParaRPr lang="en-US" altLang="zh-CN" sz="1200" dirty="0">
                <a:solidFill>
                  <a:schemeClr val="bg1">
                    <a:lumMod val="95000"/>
                  </a:schemeClr>
                </a:solidFill>
                <a:latin typeface="微软雅黑" pitchFamily="34" charset="-122"/>
                <a:ea typeface="微软雅黑" pitchFamily="34" charset="-122"/>
                <a:sym typeface="微软雅黑" pitchFamily="34" charset="-122"/>
              </a:endParaRPr>
            </a:p>
          </p:txBody>
        </p:sp>
        <p:sp>
          <p:nvSpPr>
            <p:cNvPr id="94" name="MH_SubTitle_1"/>
            <p:cNvSpPr txBox="1">
              <a:spLocks noChangeArrowheads="1"/>
            </p:cNvSpPr>
            <p:nvPr>
              <p:custDataLst>
                <p:tags r:id="rId8"/>
              </p:custDataLst>
            </p:nvPr>
          </p:nvSpPr>
          <p:spPr bwMode="auto">
            <a:xfrm>
              <a:off x="4889879" y="2845115"/>
              <a:ext cx="1062105" cy="44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defRPr>
                  <a:solidFill>
                    <a:schemeClr val="tx1"/>
                  </a:solidFill>
                  <a:latin typeface="Calibri" pitchFamily="34" charset="0"/>
                  <a:ea typeface="宋体" charset="-122"/>
                </a:defRPr>
              </a:lvl9pPr>
            </a:lstStyle>
            <a:p>
              <a:pPr lvl="0" algn="just" defTabSz="890984"/>
              <a:r>
                <a:rPr lang="zh-CN" altLang="en-US" sz="1200" dirty="0">
                  <a:solidFill>
                    <a:schemeClr val="bg1">
                      <a:lumMod val="95000"/>
                    </a:schemeClr>
                  </a:solidFill>
                  <a:latin typeface="微软雅黑" pitchFamily="34" charset="-122"/>
                  <a:ea typeface="微软雅黑" pitchFamily="34" charset="-122"/>
                  <a:sym typeface="微软雅黑" pitchFamily="34" charset="-122"/>
                </a:rPr>
                <a:t>添加标题</a:t>
              </a:r>
              <a:endParaRPr lang="en-US" altLang="zh-CN" sz="1200" dirty="0">
                <a:solidFill>
                  <a:schemeClr val="bg1">
                    <a:lumMod val="95000"/>
                  </a:schemeClr>
                </a:solidFill>
                <a:latin typeface="微软雅黑" pitchFamily="34" charset="-122"/>
                <a:ea typeface="微软雅黑" pitchFamily="34" charset="-122"/>
                <a:sym typeface="微软雅黑" pitchFamily="34" charset="-122"/>
              </a:endParaRPr>
            </a:p>
          </p:txBody>
        </p:sp>
        <p:sp>
          <p:nvSpPr>
            <p:cNvPr id="95" name="MH_SubTitle_1"/>
            <p:cNvSpPr txBox="1">
              <a:spLocks noChangeArrowheads="1"/>
            </p:cNvSpPr>
            <p:nvPr>
              <p:custDataLst>
                <p:tags r:id="rId9"/>
              </p:custDataLst>
            </p:nvPr>
          </p:nvSpPr>
          <p:spPr bwMode="auto">
            <a:xfrm>
              <a:off x="6090012" y="2739786"/>
              <a:ext cx="1062105" cy="44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defRPr>
                  <a:solidFill>
                    <a:schemeClr val="tx1"/>
                  </a:solidFill>
                  <a:latin typeface="Calibri" pitchFamily="34" charset="0"/>
                  <a:ea typeface="宋体" charset="-122"/>
                </a:defRPr>
              </a:lvl9pPr>
            </a:lstStyle>
            <a:p>
              <a:pPr lvl="0" algn="just" defTabSz="890984"/>
              <a:r>
                <a:rPr lang="zh-CN" altLang="en-US" sz="1200" dirty="0">
                  <a:solidFill>
                    <a:schemeClr val="bg1">
                      <a:lumMod val="95000"/>
                    </a:schemeClr>
                  </a:solidFill>
                  <a:latin typeface="微软雅黑" pitchFamily="34" charset="-122"/>
                  <a:ea typeface="微软雅黑" pitchFamily="34" charset="-122"/>
                  <a:sym typeface="微软雅黑" pitchFamily="34" charset="-122"/>
                </a:rPr>
                <a:t>添加标题</a:t>
              </a:r>
              <a:endParaRPr lang="en-US" altLang="zh-CN" sz="1200" dirty="0">
                <a:solidFill>
                  <a:schemeClr val="bg1">
                    <a:lumMod val="95000"/>
                  </a:schemeClr>
                </a:solidFill>
                <a:latin typeface="微软雅黑" pitchFamily="34" charset="-122"/>
                <a:ea typeface="微软雅黑" pitchFamily="34" charset="-122"/>
                <a:sym typeface="微软雅黑" pitchFamily="34" charset="-122"/>
              </a:endParaRPr>
            </a:p>
          </p:txBody>
        </p:sp>
        <p:sp>
          <p:nvSpPr>
            <p:cNvPr id="97" name="MH_SubTitle_1"/>
            <p:cNvSpPr txBox="1">
              <a:spLocks noChangeArrowheads="1"/>
            </p:cNvSpPr>
            <p:nvPr>
              <p:custDataLst>
                <p:tags r:id="rId10"/>
              </p:custDataLst>
            </p:nvPr>
          </p:nvSpPr>
          <p:spPr bwMode="auto">
            <a:xfrm>
              <a:off x="7290145" y="2661152"/>
              <a:ext cx="1062105" cy="44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defRPr>
                  <a:solidFill>
                    <a:schemeClr val="tx1"/>
                  </a:solidFill>
                  <a:latin typeface="Calibri" pitchFamily="34" charset="0"/>
                  <a:ea typeface="宋体" charset="-122"/>
                </a:defRPr>
              </a:lvl9pPr>
            </a:lstStyle>
            <a:p>
              <a:pPr lvl="0" algn="just" defTabSz="890984"/>
              <a:r>
                <a:rPr lang="zh-CN" altLang="en-US" sz="1200" dirty="0">
                  <a:solidFill>
                    <a:schemeClr val="bg1">
                      <a:lumMod val="95000"/>
                    </a:schemeClr>
                  </a:solidFill>
                  <a:latin typeface="微软雅黑" pitchFamily="34" charset="-122"/>
                  <a:ea typeface="微软雅黑" pitchFamily="34" charset="-122"/>
                  <a:sym typeface="微软雅黑" pitchFamily="34" charset="-122"/>
                </a:rPr>
                <a:t>添加标题</a:t>
              </a:r>
              <a:endParaRPr lang="en-US" altLang="zh-CN" sz="1200" dirty="0">
                <a:solidFill>
                  <a:schemeClr val="bg1">
                    <a:lumMod val="95000"/>
                  </a:schemeClr>
                </a:solidFill>
                <a:latin typeface="微软雅黑" pitchFamily="34" charset="-122"/>
                <a:ea typeface="微软雅黑" pitchFamily="34" charset="-122"/>
                <a:sym typeface="微软雅黑" pitchFamily="34" charset="-122"/>
              </a:endParaRPr>
            </a:p>
          </p:txBody>
        </p:sp>
      </p:grpSp>
      <p:grpSp>
        <p:nvGrpSpPr>
          <p:cNvPr id="5" name="组合 5"/>
          <p:cNvGrpSpPr/>
          <p:nvPr/>
        </p:nvGrpSpPr>
        <p:grpSpPr>
          <a:xfrm>
            <a:off x="2636211" y="2927326"/>
            <a:ext cx="3727213" cy="1158961"/>
            <a:chOff x="3514948" y="3901896"/>
            <a:chExt cx="4969617" cy="1544805"/>
          </a:xfrm>
        </p:grpSpPr>
        <p:sp>
          <p:nvSpPr>
            <p:cNvPr id="45" name="平行四边形 44"/>
            <p:cNvSpPr/>
            <p:nvPr/>
          </p:nvSpPr>
          <p:spPr>
            <a:xfrm flipH="1" flipV="1">
              <a:off x="3514948" y="3901896"/>
              <a:ext cx="1338831" cy="720909"/>
            </a:xfrm>
            <a:prstGeom prst="parallelogram">
              <a:avLst>
                <a:gd name="adj" fmla="val 36386"/>
              </a:avLst>
            </a:prstGeom>
            <a:solidFill>
              <a:schemeClr val="accent1"/>
            </a:solidFill>
            <a:ln w="28575" cap="flat">
              <a:solidFill>
                <a:schemeClr val="accent1"/>
              </a:solidFill>
              <a:prstDash val="solid"/>
              <a:miter lim="800000"/>
              <a:headEnd/>
              <a:tailEnd/>
            </a:ln>
            <a:effectLst/>
          </p:spPr>
          <p:txBody>
            <a:bodyPr vert="horz" wrap="square" lIns="91440" tIns="45720" rIns="91440" bIns="45720" numCol="1" anchor="ctr" anchorCtr="1" compatLnSpc="1">
              <a:prstTxWarp prst="textNoShape">
                <a:avLst/>
              </a:prstTxWarp>
            </a:bodyPr>
            <a:lstStyle/>
            <a:p>
              <a:endParaRPr lang="zh-CN" altLang="en-US" dirty="0">
                <a:solidFill>
                  <a:schemeClr val="bg1"/>
                </a:solidFill>
              </a:endParaRPr>
            </a:p>
          </p:txBody>
        </p:sp>
        <p:sp>
          <p:nvSpPr>
            <p:cNvPr id="46" name="平行四边形 45"/>
            <p:cNvSpPr/>
            <p:nvPr/>
          </p:nvSpPr>
          <p:spPr>
            <a:xfrm flipH="1" flipV="1">
              <a:off x="4695561" y="3901896"/>
              <a:ext cx="1338831" cy="1029870"/>
            </a:xfrm>
            <a:prstGeom prst="parallelogram">
              <a:avLst>
                <a:gd name="adj" fmla="val 36386"/>
              </a:avLst>
            </a:prstGeom>
            <a:solidFill>
              <a:schemeClr val="accent2"/>
            </a:solidFill>
            <a:ln w="28575" cap="flat">
              <a:solidFill>
                <a:schemeClr val="accent2"/>
              </a:solidFill>
              <a:prstDash val="solid"/>
              <a:miter lim="800000"/>
              <a:headEnd/>
              <a:tailEnd/>
            </a:ln>
            <a:effectLst/>
          </p:spPr>
          <p:txBody>
            <a:bodyPr vert="horz" wrap="square" lIns="91440" tIns="45720" rIns="91440" bIns="45720" numCol="1" anchor="ctr" anchorCtr="1" compatLnSpc="1">
              <a:prstTxWarp prst="textNoShape">
                <a:avLst/>
              </a:prstTxWarp>
            </a:bodyPr>
            <a:lstStyle/>
            <a:p>
              <a:endParaRPr lang="zh-CN" altLang="en-US" dirty="0">
                <a:solidFill>
                  <a:schemeClr val="bg1"/>
                </a:solidFill>
              </a:endParaRPr>
            </a:p>
          </p:txBody>
        </p:sp>
        <p:sp>
          <p:nvSpPr>
            <p:cNvPr id="47" name="平行四边形 46"/>
            <p:cNvSpPr/>
            <p:nvPr/>
          </p:nvSpPr>
          <p:spPr>
            <a:xfrm flipH="1" flipV="1">
              <a:off x="5773187" y="3901896"/>
              <a:ext cx="1441818" cy="1235844"/>
            </a:xfrm>
            <a:prstGeom prst="parallelogram">
              <a:avLst>
                <a:gd name="adj" fmla="val 36386"/>
              </a:avLst>
            </a:prstGeom>
            <a:solidFill>
              <a:schemeClr val="accent3"/>
            </a:solidFill>
            <a:ln w="28575" cap="flat">
              <a:solidFill>
                <a:schemeClr val="accent3"/>
              </a:solidFill>
              <a:prstDash val="solid"/>
              <a:miter lim="800000"/>
              <a:headEnd/>
              <a:tailEnd/>
            </a:ln>
            <a:effectLst/>
          </p:spPr>
          <p:txBody>
            <a:bodyPr vert="horz" wrap="square" lIns="91440" tIns="45720" rIns="91440" bIns="45720" numCol="1" anchor="ctr" anchorCtr="1" compatLnSpc="1">
              <a:prstTxWarp prst="textNoShape">
                <a:avLst/>
              </a:prstTxWarp>
            </a:bodyPr>
            <a:lstStyle/>
            <a:p>
              <a:endParaRPr lang="zh-CN" altLang="en-US" dirty="0">
                <a:solidFill>
                  <a:schemeClr val="bg1"/>
                </a:solidFill>
              </a:endParaRPr>
            </a:p>
          </p:txBody>
        </p:sp>
        <p:sp>
          <p:nvSpPr>
            <p:cNvPr id="48" name="平行四边形 47"/>
            <p:cNvSpPr/>
            <p:nvPr/>
          </p:nvSpPr>
          <p:spPr>
            <a:xfrm flipH="1" flipV="1">
              <a:off x="6858287" y="3901896"/>
              <a:ext cx="1626278" cy="1544805"/>
            </a:xfrm>
            <a:prstGeom prst="parallelogram">
              <a:avLst>
                <a:gd name="adj" fmla="val 36386"/>
              </a:avLst>
            </a:prstGeom>
            <a:solidFill>
              <a:schemeClr val="accent4"/>
            </a:solidFill>
            <a:ln w="28575" cap="flat">
              <a:solidFill>
                <a:schemeClr val="accent4"/>
              </a:solidFill>
              <a:prstDash val="solid"/>
              <a:miter lim="800000"/>
              <a:headEnd/>
              <a:tailEnd/>
            </a:ln>
            <a:effectLst/>
          </p:spPr>
          <p:txBody>
            <a:bodyPr vert="horz" wrap="square" lIns="91440" tIns="45720" rIns="91440" bIns="45720" numCol="1" anchor="ctr" anchorCtr="1" compatLnSpc="1">
              <a:prstTxWarp prst="textNoShape">
                <a:avLst/>
              </a:prstTxWarp>
            </a:bodyPr>
            <a:lstStyle/>
            <a:p>
              <a:endParaRPr lang="zh-CN" altLang="en-US" dirty="0">
                <a:solidFill>
                  <a:schemeClr val="bg1"/>
                </a:solidFill>
              </a:endParaRPr>
            </a:p>
          </p:txBody>
        </p:sp>
        <p:sp>
          <p:nvSpPr>
            <p:cNvPr id="91" name="MH_Other_12"/>
            <p:cNvSpPr>
              <a:spLocks noChangeAspect="1" noChangeArrowheads="1"/>
            </p:cNvSpPr>
            <p:nvPr>
              <p:custDataLst>
                <p:tags r:id="rId5"/>
              </p:custDataLst>
            </p:nvPr>
          </p:nvSpPr>
          <p:spPr bwMode="auto">
            <a:xfrm>
              <a:off x="4047773" y="4049328"/>
              <a:ext cx="298980" cy="282486"/>
            </a:xfrm>
            <a:custGeom>
              <a:avLst/>
              <a:gdLst>
                <a:gd name="T0" fmla="*/ 186557 w 1993900"/>
                <a:gd name="T1" fmla="*/ 1472016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5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6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6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chemeClr val="accent1"/>
                </a:solidFill>
                <a:latin typeface="+mn-ea"/>
              </a:endParaRPr>
            </a:p>
          </p:txBody>
        </p:sp>
        <p:sp>
          <p:nvSpPr>
            <p:cNvPr id="93" name="KSO_Shape"/>
            <p:cNvSpPr/>
            <p:nvPr/>
          </p:nvSpPr>
          <p:spPr>
            <a:xfrm>
              <a:off x="5190598" y="4308786"/>
              <a:ext cx="341284" cy="255963"/>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endParaRPr>
            </a:p>
          </p:txBody>
        </p:sp>
        <p:sp>
          <p:nvSpPr>
            <p:cNvPr id="96" name="KSO_Shape"/>
            <p:cNvSpPr>
              <a:spLocks/>
            </p:cNvSpPr>
            <p:nvPr/>
          </p:nvSpPr>
          <p:spPr bwMode="auto">
            <a:xfrm>
              <a:off x="6270324" y="4541721"/>
              <a:ext cx="352030" cy="319174"/>
            </a:xfrm>
            <a:custGeom>
              <a:avLst/>
              <a:gdLst>
                <a:gd name="T0" fmla="*/ 489274 w 2228850"/>
                <a:gd name="T1" fmla="*/ 1171178 h 2019300"/>
                <a:gd name="T2" fmla="*/ 683136 w 2228850"/>
                <a:gd name="T3" fmla="*/ 1519238 h 2019300"/>
                <a:gd name="T4" fmla="*/ 1056587 w 2228850"/>
                <a:gd name="T5" fmla="*/ 1377950 h 2019300"/>
                <a:gd name="T6" fmla="*/ 970559 w 2228850"/>
                <a:gd name="T7" fmla="*/ 988219 h 2019300"/>
                <a:gd name="T8" fmla="*/ 1033990 w 2228850"/>
                <a:gd name="T9" fmla="*/ 962025 h 2019300"/>
                <a:gd name="T10" fmla="*/ 1091871 w 2228850"/>
                <a:gd name="T11" fmla="*/ 1437085 h 2019300"/>
                <a:gd name="T12" fmla="*/ 629616 w 2228850"/>
                <a:gd name="T13" fmla="*/ 1562498 h 2019300"/>
                <a:gd name="T14" fmla="*/ 438529 w 2228850"/>
                <a:gd name="T15" fmla="*/ 1123950 h 2019300"/>
                <a:gd name="T16" fmla="*/ 761603 w 2228850"/>
                <a:gd name="T17" fmla="*/ 832840 h 2019300"/>
                <a:gd name="T18" fmla="*/ 421481 w 2228850"/>
                <a:gd name="T19" fmla="*/ 1071482 h 2019300"/>
                <a:gd name="T20" fmla="*/ 410369 w 2228850"/>
                <a:gd name="T21" fmla="*/ 1364523 h 2019300"/>
                <a:gd name="T22" fmla="*/ 723503 w 2228850"/>
                <a:gd name="T23" fmla="*/ 1626196 h 2019300"/>
                <a:gd name="T24" fmla="*/ 1080294 w 2228850"/>
                <a:gd name="T25" fmla="*/ 1505088 h 2019300"/>
                <a:gd name="T26" fmla="*/ 1187053 w 2228850"/>
                <a:gd name="T27" fmla="*/ 1194972 h 2019300"/>
                <a:gd name="T28" fmla="*/ 939403 w 2228850"/>
                <a:gd name="T29" fmla="*/ 861826 h 2019300"/>
                <a:gd name="T30" fmla="*/ 989013 w 2228850"/>
                <a:gd name="T31" fmla="*/ 477060 h 2019300"/>
                <a:gd name="T32" fmla="*/ 1144985 w 2228850"/>
                <a:gd name="T33" fmla="*/ 702599 h 2019300"/>
                <a:gd name="T34" fmla="*/ 1411685 w 2228850"/>
                <a:gd name="T35" fmla="*/ 749454 h 2019300"/>
                <a:gd name="T36" fmla="*/ 1373188 w 2228850"/>
                <a:gd name="T37" fmla="*/ 975390 h 2019300"/>
                <a:gd name="T38" fmla="*/ 1560116 w 2228850"/>
                <a:gd name="T39" fmla="*/ 1219194 h 2019300"/>
                <a:gd name="T40" fmla="*/ 1448991 w 2228850"/>
                <a:gd name="T41" fmla="*/ 1425673 h 2019300"/>
                <a:gd name="T42" fmla="*/ 1267222 w 2228850"/>
                <a:gd name="T43" fmla="*/ 1667095 h 2019300"/>
                <a:gd name="T44" fmla="*/ 1175544 w 2228850"/>
                <a:gd name="T45" fmla="*/ 1906134 h 2019300"/>
                <a:gd name="T46" fmla="*/ 894953 w 2228850"/>
                <a:gd name="T47" fmla="*/ 1860470 h 2019300"/>
                <a:gd name="T48" fmla="*/ 731044 w 2228850"/>
                <a:gd name="T49" fmla="*/ 2017315 h 2019300"/>
                <a:gd name="T50" fmla="*/ 570309 w 2228850"/>
                <a:gd name="T51" fmla="*/ 1831881 h 2019300"/>
                <a:gd name="T52" fmla="*/ 246459 w 2228850"/>
                <a:gd name="T53" fmla="*/ 1787805 h 2019300"/>
                <a:gd name="T54" fmla="*/ 203994 w 2228850"/>
                <a:gd name="T55" fmla="*/ 1546781 h 2019300"/>
                <a:gd name="T56" fmla="*/ 137715 w 2228850"/>
                <a:gd name="T57" fmla="*/ 1259695 h 2019300"/>
                <a:gd name="T58" fmla="*/ 29369 w 2228850"/>
                <a:gd name="T59" fmla="*/ 1034157 h 2019300"/>
                <a:gd name="T60" fmla="*/ 249634 w 2228850"/>
                <a:gd name="T61" fmla="*/ 888430 h 2019300"/>
                <a:gd name="T62" fmla="*/ 288925 w 2228850"/>
                <a:gd name="T63" fmla="*/ 622390 h 2019300"/>
                <a:gd name="T64" fmla="*/ 517128 w 2228850"/>
                <a:gd name="T65" fmla="*/ 653759 h 2019300"/>
                <a:gd name="T66" fmla="*/ 775097 w 2228850"/>
                <a:gd name="T67" fmla="*/ 462766 h 2019300"/>
                <a:gd name="T68" fmla="*/ 1636253 w 2228850"/>
                <a:gd name="T69" fmla="*/ 339029 h 2019300"/>
                <a:gd name="T70" fmla="*/ 1653303 w 2228850"/>
                <a:gd name="T71" fmla="*/ 573804 h 2019300"/>
                <a:gd name="T72" fmla="*/ 1888031 w 2228850"/>
                <a:gd name="T73" fmla="*/ 591283 h 2019300"/>
                <a:gd name="T74" fmla="*/ 1938387 w 2228850"/>
                <a:gd name="T75" fmla="*/ 361275 h 2019300"/>
                <a:gd name="T76" fmla="*/ 1832918 w 2228850"/>
                <a:gd name="T77" fmla="*/ 242894 h 2019300"/>
                <a:gd name="T78" fmla="*/ 1989536 w 2228850"/>
                <a:gd name="T79" fmla="*/ 468135 h 2019300"/>
                <a:gd name="T80" fmla="*/ 1791285 w 2228850"/>
                <a:gd name="T81" fmla="*/ 656829 h 2019300"/>
                <a:gd name="T82" fmla="*/ 1574399 w 2228850"/>
                <a:gd name="T83" fmla="*/ 489587 h 2019300"/>
                <a:gd name="T84" fmla="*/ 1708020 w 2228850"/>
                <a:gd name="T85" fmla="*/ 248853 h 2019300"/>
                <a:gd name="T86" fmla="*/ 1575304 w 2228850"/>
                <a:gd name="T87" fmla="*/ 344885 h 2019300"/>
                <a:gd name="T88" fmla="*/ 1650744 w 2228850"/>
                <a:gd name="T89" fmla="*/ 635794 h 2019300"/>
                <a:gd name="T90" fmla="*/ 1949723 w 2228850"/>
                <a:gd name="T91" fmla="*/ 603250 h 2019300"/>
                <a:gd name="T92" fmla="*/ 1960841 w 2228850"/>
                <a:gd name="T93" fmla="*/ 303213 h 2019300"/>
                <a:gd name="T94" fmla="*/ 1737698 w 2228850"/>
                <a:gd name="T95" fmla="*/ 39687 h 2019300"/>
                <a:gd name="T96" fmla="*/ 1949326 w 2228850"/>
                <a:gd name="T97" fmla="*/ 34131 h 2019300"/>
                <a:gd name="T98" fmla="*/ 2021193 w 2228850"/>
                <a:gd name="T99" fmla="*/ 167481 h 2019300"/>
                <a:gd name="T100" fmla="*/ 2207807 w 2228850"/>
                <a:gd name="T101" fmla="*/ 295275 h 2019300"/>
                <a:gd name="T102" fmla="*/ 2145072 w 2228850"/>
                <a:gd name="T103" fmla="*/ 494904 h 2019300"/>
                <a:gd name="T104" fmla="*/ 2146661 w 2228850"/>
                <a:gd name="T105" fmla="*/ 713979 h 2019300"/>
                <a:gd name="T106" fmla="*/ 1938606 w 2228850"/>
                <a:gd name="T107" fmla="*/ 781447 h 2019300"/>
                <a:gd name="T108" fmla="*/ 1834182 w 2228850"/>
                <a:gd name="T109" fmla="*/ 887413 h 2019300"/>
                <a:gd name="T110" fmla="*/ 1618186 w 2228850"/>
                <a:gd name="T111" fmla="*/ 854076 h 2019300"/>
                <a:gd name="T112" fmla="*/ 1542349 w 2228850"/>
                <a:gd name="T113" fmla="*/ 733822 h 2019300"/>
                <a:gd name="T114" fmla="*/ 1362882 w 2228850"/>
                <a:gd name="T115" fmla="*/ 615157 h 2019300"/>
                <a:gd name="T116" fmla="*/ 1414895 w 2228850"/>
                <a:gd name="T117" fmla="*/ 452835 h 2019300"/>
                <a:gd name="T118" fmla="*/ 1395837 w 2228850"/>
                <a:gd name="T119" fmla="*/ 209947 h 2019300"/>
                <a:gd name="T120" fmla="*/ 1619377 w 2228850"/>
                <a:gd name="T121" fmla="*/ 118269 h 2019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28850" h="2019300">
                  <a:moveTo>
                    <a:pt x="788194" y="927497"/>
                  </a:moveTo>
                  <a:lnTo>
                    <a:pt x="772732" y="927894"/>
                  </a:lnTo>
                  <a:lnTo>
                    <a:pt x="756875" y="929085"/>
                  </a:lnTo>
                  <a:lnTo>
                    <a:pt x="741810" y="931069"/>
                  </a:lnTo>
                  <a:lnTo>
                    <a:pt x="726745" y="933847"/>
                  </a:lnTo>
                  <a:lnTo>
                    <a:pt x="711680" y="937022"/>
                  </a:lnTo>
                  <a:lnTo>
                    <a:pt x="697408" y="940991"/>
                  </a:lnTo>
                  <a:lnTo>
                    <a:pt x="683136" y="945753"/>
                  </a:lnTo>
                  <a:lnTo>
                    <a:pt x="669260" y="951706"/>
                  </a:lnTo>
                  <a:lnTo>
                    <a:pt x="655781" y="957660"/>
                  </a:lnTo>
                  <a:lnTo>
                    <a:pt x="642698" y="964406"/>
                  </a:lnTo>
                  <a:lnTo>
                    <a:pt x="630012" y="971947"/>
                  </a:lnTo>
                  <a:lnTo>
                    <a:pt x="617326" y="979488"/>
                  </a:lnTo>
                  <a:lnTo>
                    <a:pt x="605432" y="988219"/>
                  </a:lnTo>
                  <a:lnTo>
                    <a:pt x="593936" y="997347"/>
                  </a:lnTo>
                  <a:lnTo>
                    <a:pt x="583232" y="1006872"/>
                  </a:lnTo>
                  <a:lnTo>
                    <a:pt x="572131" y="1016794"/>
                  </a:lnTo>
                  <a:lnTo>
                    <a:pt x="562220" y="1027510"/>
                  </a:lnTo>
                  <a:lnTo>
                    <a:pt x="552705" y="1038622"/>
                  </a:lnTo>
                  <a:lnTo>
                    <a:pt x="543587" y="1050132"/>
                  </a:lnTo>
                  <a:lnTo>
                    <a:pt x="535262" y="1062038"/>
                  </a:lnTo>
                  <a:lnTo>
                    <a:pt x="526936" y="1074341"/>
                  </a:lnTo>
                  <a:lnTo>
                    <a:pt x="519800" y="1087438"/>
                  </a:lnTo>
                  <a:lnTo>
                    <a:pt x="513061" y="1100535"/>
                  </a:lnTo>
                  <a:lnTo>
                    <a:pt x="507114" y="1114028"/>
                  </a:lnTo>
                  <a:lnTo>
                    <a:pt x="501564" y="1127522"/>
                  </a:lnTo>
                  <a:lnTo>
                    <a:pt x="496806" y="1142207"/>
                  </a:lnTo>
                  <a:lnTo>
                    <a:pt x="492842" y="1156494"/>
                  </a:lnTo>
                  <a:lnTo>
                    <a:pt x="489274" y="1171178"/>
                  </a:lnTo>
                  <a:lnTo>
                    <a:pt x="486499" y="1186260"/>
                  </a:lnTo>
                  <a:lnTo>
                    <a:pt x="484517" y="1201341"/>
                  </a:lnTo>
                  <a:lnTo>
                    <a:pt x="483327" y="1216819"/>
                  </a:lnTo>
                  <a:lnTo>
                    <a:pt x="482931" y="1232694"/>
                  </a:lnTo>
                  <a:lnTo>
                    <a:pt x="483327" y="1248172"/>
                  </a:lnTo>
                  <a:lnTo>
                    <a:pt x="484517" y="1263650"/>
                  </a:lnTo>
                  <a:lnTo>
                    <a:pt x="486499" y="1279129"/>
                  </a:lnTo>
                  <a:lnTo>
                    <a:pt x="489274" y="1294210"/>
                  </a:lnTo>
                  <a:lnTo>
                    <a:pt x="492842" y="1308894"/>
                  </a:lnTo>
                  <a:lnTo>
                    <a:pt x="496806" y="1323579"/>
                  </a:lnTo>
                  <a:lnTo>
                    <a:pt x="501564" y="1337469"/>
                  </a:lnTo>
                  <a:lnTo>
                    <a:pt x="507114" y="1351360"/>
                  </a:lnTo>
                  <a:lnTo>
                    <a:pt x="513061" y="1365250"/>
                  </a:lnTo>
                  <a:lnTo>
                    <a:pt x="519800" y="1377950"/>
                  </a:lnTo>
                  <a:lnTo>
                    <a:pt x="526936" y="1390650"/>
                  </a:lnTo>
                  <a:lnTo>
                    <a:pt x="535262" y="1402954"/>
                  </a:lnTo>
                  <a:lnTo>
                    <a:pt x="543587" y="1415257"/>
                  </a:lnTo>
                  <a:lnTo>
                    <a:pt x="552705" y="1426766"/>
                  </a:lnTo>
                  <a:lnTo>
                    <a:pt x="562220" y="1437879"/>
                  </a:lnTo>
                  <a:lnTo>
                    <a:pt x="572131" y="1448197"/>
                  </a:lnTo>
                  <a:lnTo>
                    <a:pt x="583232" y="1458516"/>
                  </a:lnTo>
                  <a:lnTo>
                    <a:pt x="593936" y="1468041"/>
                  </a:lnTo>
                  <a:lnTo>
                    <a:pt x="605432" y="1477169"/>
                  </a:lnTo>
                  <a:lnTo>
                    <a:pt x="617326" y="1485504"/>
                  </a:lnTo>
                  <a:lnTo>
                    <a:pt x="630012" y="1493441"/>
                  </a:lnTo>
                  <a:lnTo>
                    <a:pt x="642698" y="1500585"/>
                  </a:lnTo>
                  <a:lnTo>
                    <a:pt x="655781" y="1507729"/>
                  </a:lnTo>
                  <a:lnTo>
                    <a:pt x="669260" y="1513682"/>
                  </a:lnTo>
                  <a:lnTo>
                    <a:pt x="683136" y="1519238"/>
                  </a:lnTo>
                  <a:lnTo>
                    <a:pt x="697408" y="1524001"/>
                  </a:lnTo>
                  <a:lnTo>
                    <a:pt x="711680" y="1527969"/>
                  </a:lnTo>
                  <a:lnTo>
                    <a:pt x="726745" y="1531541"/>
                  </a:lnTo>
                  <a:lnTo>
                    <a:pt x="741810" y="1534319"/>
                  </a:lnTo>
                  <a:lnTo>
                    <a:pt x="756875" y="1536304"/>
                  </a:lnTo>
                  <a:lnTo>
                    <a:pt x="772732" y="1537494"/>
                  </a:lnTo>
                  <a:lnTo>
                    <a:pt x="788194" y="1537891"/>
                  </a:lnTo>
                  <a:lnTo>
                    <a:pt x="803655" y="1537494"/>
                  </a:lnTo>
                  <a:lnTo>
                    <a:pt x="819513" y="1536304"/>
                  </a:lnTo>
                  <a:lnTo>
                    <a:pt x="834578" y="1534319"/>
                  </a:lnTo>
                  <a:lnTo>
                    <a:pt x="849643" y="1531541"/>
                  </a:lnTo>
                  <a:lnTo>
                    <a:pt x="864708" y="1527969"/>
                  </a:lnTo>
                  <a:lnTo>
                    <a:pt x="878980" y="1524001"/>
                  </a:lnTo>
                  <a:lnTo>
                    <a:pt x="892855" y="1519238"/>
                  </a:lnTo>
                  <a:lnTo>
                    <a:pt x="907127" y="1513682"/>
                  </a:lnTo>
                  <a:lnTo>
                    <a:pt x="920606" y="1507729"/>
                  </a:lnTo>
                  <a:lnTo>
                    <a:pt x="933689" y="1500585"/>
                  </a:lnTo>
                  <a:lnTo>
                    <a:pt x="946772" y="1493441"/>
                  </a:lnTo>
                  <a:lnTo>
                    <a:pt x="958665" y="1485504"/>
                  </a:lnTo>
                  <a:lnTo>
                    <a:pt x="970559" y="1477169"/>
                  </a:lnTo>
                  <a:lnTo>
                    <a:pt x="982056" y="1468041"/>
                  </a:lnTo>
                  <a:lnTo>
                    <a:pt x="993552" y="1458516"/>
                  </a:lnTo>
                  <a:lnTo>
                    <a:pt x="1003860" y="1448197"/>
                  </a:lnTo>
                  <a:lnTo>
                    <a:pt x="1014168" y="1437879"/>
                  </a:lnTo>
                  <a:lnTo>
                    <a:pt x="1023682" y="1426766"/>
                  </a:lnTo>
                  <a:lnTo>
                    <a:pt x="1032404" y="1415257"/>
                  </a:lnTo>
                  <a:lnTo>
                    <a:pt x="1041522" y="1402954"/>
                  </a:lnTo>
                  <a:lnTo>
                    <a:pt x="1049055" y="1390650"/>
                  </a:lnTo>
                  <a:lnTo>
                    <a:pt x="1056587" y="1377950"/>
                  </a:lnTo>
                  <a:lnTo>
                    <a:pt x="1063327" y="1365250"/>
                  </a:lnTo>
                  <a:lnTo>
                    <a:pt x="1069273" y="1351360"/>
                  </a:lnTo>
                  <a:lnTo>
                    <a:pt x="1074824" y="1337469"/>
                  </a:lnTo>
                  <a:lnTo>
                    <a:pt x="1079581" y="1323579"/>
                  </a:lnTo>
                  <a:lnTo>
                    <a:pt x="1083942" y="1308894"/>
                  </a:lnTo>
                  <a:lnTo>
                    <a:pt x="1087510" y="1294210"/>
                  </a:lnTo>
                  <a:lnTo>
                    <a:pt x="1089889" y="1279129"/>
                  </a:lnTo>
                  <a:lnTo>
                    <a:pt x="1091871" y="1263650"/>
                  </a:lnTo>
                  <a:lnTo>
                    <a:pt x="1093060" y="1248172"/>
                  </a:lnTo>
                  <a:lnTo>
                    <a:pt x="1093457" y="1232694"/>
                  </a:lnTo>
                  <a:lnTo>
                    <a:pt x="1093060" y="1216819"/>
                  </a:lnTo>
                  <a:lnTo>
                    <a:pt x="1091871" y="1201341"/>
                  </a:lnTo>
                  <a:lnTo>
                    <a:pt x="1089889" y="1186260"/>
                  </a:lnTo>
                  <a:lnTo>
                    <a:pt x="1087510" y="1171178"/>
                  </a:lnTo>
                  <a:lnTo>
                    <a:pt x="1083942" y="1156494"/>
                  </a:lnTo>
                  <a:lnTo>
                    <a:pt x="1079581" y="1142207"/>
                  </a:lnTo>
                  <a:lnTo>
                    <a:pt x="1074824" y="1127522"/>
                  </a:lnTo>
                  <a:lnTo>
                    <a:pt x="1069273" y="1114028"/>
                  </a:lnTo>
                  <a:lnTo>
                    <a:pt x="1063327" y="1100535"/>
                  </a:lnTo>
                  <a:lnTo>
                    <a:pt x="1056587" y="1087438"/>
                  </a:lnTo>
                  <a:lnTo>
                    <a:pt x="1049055" y="1074341"/>
                  </a:lnTo>
                  <a:lnTo>
                    <a:pt x="1041522" y="1062038"/>
                  </a:lnTo>
                  <a:lnTo>
                    <a:pt x="1032404" y="1050132"/>
                  </a:lnTo>
                  <a:lnTo>
                    <a:pt x="1023682" y="1038622"/>
                  </a:lnTo>
                  <a:lnTo>
                    <a:pt x="1014168" y="1027510"/>
                  </a:lnTo>
                  <a:lnTo>
                    <a:pt x="1003860" y="1016794"/>
                  </a:lnTo>
                  <a:lnTo>
                    <a:pt x="993552" y="1006872"/>
                  </a:lnTo>
                  <a:lnTo>
                    <a:pt x="982056" y="997347"/>
                  </a:lnTo>
                  <a:lnTo>
                    <a:pt x="970559" y="988219"/>
                  </a:lnTo>
                  <a:lnTo>
                    <a:pt x="958665" y="979488"/>
                  </a:lnTo>
                  <a:lnTo>
                    <a:pt x="946772" y="971947"/>
                  </a:lnTo>
                  <a:lnTo>
                    <a:pt x="933689" y="964406"/>
                  </a:lnTo>
                  <a:lnTo>
                    <a:pt x="920606" y="957660"/>
                  </a:lnTo>
                  <a:lnTo>
                    <a:pt x="907127" y="951706"/>
                  </a:lnTo>
                  <a:lnTo>
                    <a:pt x="892855" y="945753"/>
                  </a:lnTo>
                  <a:lnTo>
                    <a:pt x="878980" y="940991"/>
                  </a:lnTo>
                  <a:lnTo>
                    <a:pt x="864708" y="937022"/>
                  </a:lnTo>
                  <a:lnTo>
                    <a:pt x="849643" y="933847"/>
                  </a:lnTo>
                  <a:lnTo>
                    <a:pt x="834578" y="931069"/>
                  </a:lnTo>
                  <a:lnTo>
                    <a:pt x="819513" y="929085"/>
                  </a:lnTo>
                  <a:lnTo>
                    <a:pt x="803655" y="927894"/>
                  </a:lnTo>
                  <a:lnTo>
                    <a:pt x="788194" y="927497"/>
                  </a:lnTo>
                  <a:close/>
                  <a:moveTo>
                    <a:pt x="788194" y="866775"/>
                  </a:moveTo>
                  <a:lnTo>
                    <a:pt x="806827" y="867569"/>
                  </a:lnTo>
                  <a:lnTo>
                    <a:pt x="825460" y="868760"/>
                  </a:lnTo>
                  <a:lnTo>
                    <a:pt x="843696" y="871141"/>
                  </a:lnTo>
                  <a:lnTo>
                    <a:pt x="861933" y="874316"/>
                  </a:lnTo>
                  <a:lnTo>
                    <a:pt x="879773" y="878285"/>
                  </a:lnTo>
                  <a:lnTo>
                    <a:pt x="896820" y="883444"/>
                  </a:lnTo>
                  <a:lnTo>
                    <a:pt x="913867" y="889000"/>
                  </a:lnTo>
                  <a:lnTo>
                    <a:pt x="930518" y="895350"/>
                  </a:lnTo>
                  <a:lnTo>
                    <a:pt x="947168" y="903288"/>
                  </a:lnTo>
                  <a:lnTo>
                    <a:pt x="962630" y="911225"/>
                  </a:lnTo>
                  <a:lnTo>
                    <a:pt x="977695" y="919956"/>
                  </a:lnTo>
                  <a:lnTo>
                    <a:pt x="992760" y="929481"/>
                  </a:lnTo>
                  <a:lnTo>
                    <a:pt x="1007032" y="939403"/>
                  </a:lnTo>
                  <a:lnTo>
                    <a:pt x="1020907" y="950516"/>
                  </a:lnTo>
                  <a:lnTo>
                    <a:pt x="1033990" y="962025"/>
                  </a:lnTo>
                  <a:lnTo>
                    <a:pt x="1047073" y="973931"/>
                  </a:lnTo>
                  <a:lnTo>
                    <a:pt x="1058966" y="986631"/>
                  </a:lnTo>
                  <a:lnTo>
                    <a:pt x="1070463" y="1000125"/>
                  </a:lnTo>
                  <a:lnTo>
                    <a:pt x="1081167" y="1014016"/>
                  </a:lnTo>
                  <a:lnTo>
                    <a:pt x="1091871" y="1027906"/>
                  </a:lnTo>
                  <a:lnTo>
                    <a:pt x="1100989" y="1042988"/>
                  </a:lnTo>
                  <a:lnTo>
                    <a:pt x="1109711" y="1058466"/>
                  </a:lnTo>
                  <a:lnTo>
                    <a:pt x="1118036" y="1073944"/>
                  </a:lnTo>
                  <a:lnTo>
                    <a:pt x="1125172" y="1090613"/>
                  </a:lnTo>
                  <a:lnTo>
                    <a:pt x="1131912" y="1106885"/>
                  </a:lnTo>
                  <a:lnTo>
                    <a:pt x="1137859" y="1123950"/>
                  </a:lnTo>
                  <a:lnTo>
                    <a:pt x="1142616" y="1141413"/>
                  </a:lnTo>
                  <a:lnTo>
                    <a:pt x="1146580" y="1158875"/>
                  </a:lnTo>
                  <a:lnTo>
                    <a:pt x="1149752" y="1176735"/>
                  </a:lnTo>
                  <a:lnTo>
                    <a:pt x="1152131" y="1195388"/>
                  </a:lnTo>
                  <a:lnTo>
                    <a:pt x="1153716" y="1213644"/>
                  </a:lnTo>
                  <a:lnTo>
                    <a:pt x="1154113" y="1232694"/>
                  </a:lnTo>
                  <a:lnTo>
                    <a:pt x="1153716" y="1251347"/>
                  </a:lnTo>
                  <a:lnTo>
                    <a:pt x="1152131" y="1270000"/>
                  </a:lnTo>
                  <a:lnTo>
                    <a:pt x="1149752" y="1288257"/>
                  </a:lnTo>
                  <a:lnTo>
                    <a:pt x="1146580" y="1306116"/>
                  </a:lnTo>
                  <a:lnTo>
                    <a:pt x="1142616" y="1324372"/>
                  </a:lnTo>
                  <a:lnTo>
                    <a:pt x="1137859" y="1341438"/>
                  </a:lnTo>
                  <a:lnTo>
                    <a:pt x="1131912" y="1358107"/>
                  </a:lnTo>
                  <a:lnTo>
                    <a:pt x="1125172" y="1375172"/>
                  </a:lnTo>
                  <a:lnTo>
                    <a:pt x="1118036" y="1391047"/>
                  </a:lnTo>
                  <a:lnTo>
                    <a:pt x="1109711" y="1406922"/>
                  </a:lnTo>
                  <a:lnTo>
                    <a:pt x="1100989" y="1422401"/>
                  </a:lnTo>
                  <a:lnTo>
                    <a:pt x="1091871" y="1437085"/>
                  </a:lnTo>
                  <a:lnTo>
                    <a:pt x="1081167" y="1451372"/>
                  </a:lnTo>
                  <a:lnTo>
                    <a:pt x="1070463" y="1465660"/>
                  </a:lnTo>
                  <a:lnTo>
                    <a:pt x="1058966" y="1478757"/>
                  </a:lnTo>
                  <a:lnTo>
                    <a:pt x="1047073" y="1491060"/>
                  </a:lnTo>
                  <a:lnTo>
                    <a:pt x="1033990" y="1503760"/>
                  </a:lnTo>
                  <a:lnTo>
                    <a:pt x="1020907" y="1514872"/>
                  </a:lnTo>
                  <a:lnTo>
                    <a:pt x="1007032" y="1525588"/>
                  </a:lnTo>
                  <a:lnTo>
                    <a:pt x="992760" y="1535907"/>
                  </a:lnTo>
                  <a:lnTo>
                    <a:pt x="977695" y="1545432"/>
                  </a:lnTo>
                  <a:lnTo>
                    <a:pt x="962630" y="1554560"/>
                  </a:lnTo>
                  <a:lnTo>
                    <a:pt x="947168" y="1562498"/>
                  </a:lnTo>
                  <a:lnTo>
                    <a:pt x="930518" y="1569641"/>
                  </a:lnTo>
                  <a:lnTo>
                    <a:pt x="913867" y="1576388"/>
                  </a:lnTo>
                  <a:lnTo>
                    <a:pt x="896820" y="1581944"/>
                  </a:lnTo>
                  <a:lnTo>
                    <a:pt x="879773" y="1586707"/>
                  </a:lnTo>
                  <a:lnTo>
                    <a:pt x="861933" y="1590676"/>
                  </a:lnTo>
                  <a:lnTo>
                    <a:pt x="843696" y="1594248"/>
                  </a:lnTo>
                  <a:lnTo>
                    <a:pt x="825460" y="1596629"/>
                  </a:lnTo>
                  <a:lnTo>
                    <a:pt x="806827" y="1598216"/>
                  </a:lnTo>
                  <a:lnTo>
                    <a:pt x="788194" y="1598613"/>
                  </a:lnTo>
                  <a:lnTo>
                    <a:pt x="769561" y="1598216"/>
                  </a:lnTo>
                  <a:lnTo>
                    <a:pt x="750531" y="1596629"/>
                  </a:lnTo>
                  <a:lnTo>
                    <a:pt x="732295" y="1594248"/>
                  </a:lnTo>
                  <a:lnTo>
                    <a:pt x="714058" y="1590676"/>
                  </a:lnTo>
                  <a:lnTo>
                    <a:pt x="696615" y="1586707"/>
                  </a:lnTo>
                  <a:lnTo>
                    <a:pt x="679568" y="1581944"/>
                  </a:lnTo>
                  <a:lnTo>
                    <a:pt x="662124" y="1576388"/>
                  </a:lnTo>
                  <a:lnTo>
                    <a:pt x="645870" y="1569641"/>
                  </a:lnTo>
                  <a:lnTo>
                    <a:pt x="629616" y="1562498"/>
                  </a:lnTo>
                  <a:lnTo>
                    <a:pt x="613758" y="1554560"/>
                  </a:lnTo>
                  <a:lnTo>
                    <a:pt x="598296" y="1545432"/>
                  </a:lnTo>
                  <a:lnTo>
                    <a:pt x="583628" y="1535907"/>
                  </a:lnTo>
                  <a:lnTo>
                    <a:pt x="568960" y="1525588"/>
                  </a:lnTo>
                  <a:lnTo>
                    <a:pt x="555480" y="1514872"/>
                  </a:lnTo>
                  <a:lnTo>
                    <a:pt x="542398" y="1503760"/>
                  </a:lnTo>
                  <a:lnTo>
                    <a:pt x="529315" y="1491060"/>
                  </a:lnTo>
                  <a:lnTo>
                    <a:pt x="517025" y="1478757"/>
                  </a:lnTo>
                  <a:lnTo>
                    <a:pt x="505925" y="1465660"/>
                  </a:lnTo>
                  <a:lnTo>
                    <a:pt x="494824" y="1451372"/>
                  </a:lnTo>
                  <a:lnTo>
                    <a:pt x="484517" y="1437085"/>
                  </a:lnTo>
                  <a:lnTo>
                    <a:pt x="475002" y="1422401"/>
                  </a:lnTo>
                  <a:lnTo>
                    <a:pt x="466280" y="1406922"/>
                  </a:lnTo>
                  <a:lnTo>
                    <a:pt x="458351" y="1391047"/>
                  </a:lnTo>
                  <a:lnTo>
                    <a:pt x="451215" y="1375172"/>
                  </a:lnTo>
                  <a:lnTo>
                    <a:pt x="444476" y="1358107"/>
                  </a:lnTo>
                  <a:lnTo>
                    <a:pt x="438529" y="1341438"/>
                  </a:lnTo>
                  <a:lnTo>
                    <a:pt x="433375" y="1324372"/>
                  </a:lnTo>
                  <a:lnTo>
                    <a:pt x="429411" y="1306116"/>
                  </a:lnTo>
                  <a:lnTo>
                    <a:pt x="426239" y="1288257"/>
                  </a:lnTo>
                  <a:lnTo>
                    <a:pt x="423861" y="1270000"/>
                  </a:lnTo>
                  <a:lnTo>
                    <a:pt x="422671" y="1251347"/>
                  </a:lnTo>
                  <a:lnTo>
                    <a:pt x="422275" y="1232694"/>
                  </a:lnTo>
                  <a:lnTo>
                    <a:pt x="422671" y="1213644"/>
                  </a:lnTo>
                  <a:lnTo>
                    <a:pt x="423861" y="1195388"/>
                  </a:lnTo>
                  <a:lnTo>
                    <a:pt x="426239" y="1176735"/>
                  </a:lnTo>
                  <a:lnTo>
                    <a:pt x="429411" y="1158875"/>
                  </a:lnTo>
                  <a:lnTo>
                    <a:pt x="433375" y="1141413"/>
                  </a:lnTo>
                  <a:lnTo>
                    <a:pt x="438529" y="1123950"/>
                  </a:lnTo>
                  <a:lnTo>
                    <a:pt x="444476" y="1106885"/>
                  </a:lnTo>
                  <a:lnTo>
                    <a:pt x="451215" y="1090613"/>
                  </a:lnTo>
                  <a:lnTo>
                    <a:pt x="458351" y="1073944"/>
                  </a:lnTo>
                  <a:lnTo>
                    <a:pt x="466280" y="1058466"/>
                  </a:lnTo>
                  <a:lnTo>
                    <a:pt x="475002" y="1042988"/>
                  </a:lnTo>
                  <a:lnTo>
                    <a:pt x="484517" y="1027906"/>
                  </a:lnTo>
                  <a:lnTo>
                    <a:pt x="494824" y="1014016"/>
                  </a:lnTo>
                  <a:lnTo>
                    <a:pt x="505925" y="1000125"/>
                  </a:lnTo>
                  <a:lnTo>
                    <a:pt x="517025" y="986631"/>
                  </a:lnTo>
                  <a:lnTo>
                    <a:pt x="529315" y="973931"/>
                  </a:lnTo>
                  <a:lnTo>
                    <a:pt x="542398" y="962025"/>
                  </a:lnTo>
                  <a:lnTo>
                    <a:pt x="555480" y="950516"/>
                  </a:lnTo>
                  <a:lnTo>
                    <a:pt x="568960" y="939403"/>
                  </a:lnTo>
                  <a:lnTo>
                    <a:pt x="583628" y="929481"/>
                  </a:lnTo>
                  <a:lnTo>
                    <a:pt x="598296" y="919956"/>
                  </a:lnTo>
                  <a:lnTo>
                    <a:pt x="613758" y="911225"/>
                  </a:lnTo>
                  <a:lnTo>
                    <a:pt x="629616" y="903288"/>
                  </a:lnTo>
                  <a:lnTo>
                    <a:pt x="645870" y="895350"/>
                  </a:lnTo>
                  <a:lnTo>
                    <a:pt x="662124" y="889000"/>
                  </a:lnTo>
                  <a:lnTo>
                    <a:pt x="679568" y="883444"/>
                  </a:lnTo>
                  <a:lnTo>
                    <a:pt x="696615" y="878285"/>
                  </a:lnTo>
                  <a:lnTo>
                    <a:pt x="714058" y="874316"/>
                  </a:lnTo>
                  <a:lnTo>
                    <a:pt x="732295" y="871141"/>
                  </a:lnTo>
                  <a:lnTo>
                    <a:pt x="750531" y="868760"/>
                  </a:lnTo>
                  <a:lnTo>
                    <a:pt x="769561" y="867569"/>
                  </a:lnTo>
                  <a:lnTo>
                    <a:pt x="788194" y="866775"/>
                  </a:lnTo>
                  <a:close/>
                  <a:moveTo>
                    <a:pt x="781447" y="832045"/>
                  </a:moveTo>
                  <a:lnTo>
                    <a:pt x="771525" y="832443"/>
                  </a:lnTo>
                  <a:lnTo>
                    <a:pt x="761603" y="832840"/>
                  </a:lnTo>
                  <a:lnTo>
                    <a:pt x="751284" y="833634"/>
                  </a:lnTo>
                  <a:lnTo>
                    <a:pt x="741363" y="834428"/>
                  </a:lnTo>
                  <a:lnTo>
                    <a:pt x="731838" y="836016"/>
                  </a:lnTo>
                  <a:lnTo>
                    <a:pt x="721916" y="837207"/>
                  </a:lnTo>
                  <a:lnTo>
                    <a:pt x="711994" y="839193"/>
                  </a:lnTo>
                  <a:lnTo>
                    <a:pt x="702469" y="841178"/>
                  </a:lnTo>
                  <a:lnTo>
                    <a:pt x="692944" y="843164"/>
                  </a:lnTo>
                  <a:lnTo>
                    <a:pt x="683419" y="845546"/>
                  </a:lnTo>
                  <a:lnTo>
                    <a:pt x="674291" y="848326"/>
                  </a:lnTo>
                  <a:lnTo>
                    <a:pt x="655637" y="854282"/>
                  </a:lnTo>
                  <a:lnTo>
                    <a:pt x="637381" y="861429"/>
                  </a:lnTo>
                  <a:lnTo>
                    <a:pt x="619522" y="868973"/>
                  </a:lnTo>
                  <a:lnTo>
                    <a:pt x="602456" y="877709"/>
                  </a:lnTo>
                  <a:lnTo>
                    <a:pt x="585787" y="886842"/>
                  </a:lnTo>
                  <a:lnTo>
                    <a:pt x="569119" y="896769"/>
                  </a:lnTo>
                  <a:lnTo>
                    <a:pt x="553641" y="908284"/>
                  </a:lnTo>
                  <a:lnTo>
                    <a:pt x="538162" y="919799"/>
                  </a:lnTo>
                  <a:lnTo>
                    <a:pt x="523478" y="931711"/>
                  </a:lnTo>
                  <a:lnTo>
                    <a:pt x="509587" y="944815"/>
                  </a:lnTo>
                  <a:lnTo>
                    <a:pt x="496094" y="958712"/>
                  </a:lnTo>
                  <a:lnTo>
                    <a:pt x="482997" y="973007"/>
                  </a:lnTo>
                  <a:lnTo>
                    <a:pt x="470694" y="987699"/>
                  </a:lnTo>
                  <a:lnTo>
                    <a:pt x="459581" y="1003582"/>
                  </a:lnTo>
                  <a:lnTo>
                    <a:pt x="448866" y="1019465"/>
                  </a:lnTo>
                  <a:lnTo>
                    <a:pt x="438547" y="1036142"/>
                  </a:lnTo>
                  <a:lnTo>
                    <a:pt x="434181" y="1045275"/>
                  </a:lnTo>
                  <a:lnTo>
                    <a:pt x="429816" y="1053613"/>
                  </a:lnTo>
                  <a:lnTo>
                    <a:pt x="425450" y="1062349"/>
                  </a:lnTo>
                  <a:lnTo>
                    <a:pt x="421481" y="1071482"/>
                  </a:lnTo>
                  <a:lnTo>
                    <a:pt x="417512" y="1080217"/>
                  </a:lnTo>
                  <a:lnTo>
                    <a:pt x="413941" y="1089747"/>
                  </a:lnTo>
                  <a:lnTo>
                    <a:pt x="410766" y="1098880"/>
                  </a:lnTo>
                  <a:lnTo>
                    <a:pt x="407591" y="1108410"/>
                  </a:lnTo>
                  <a:lnTo>
                    <a:pt x="404416" y="1117940"/>
                  </a:lnTo>
                  <a:lnTo>
                    <a:pt x="402034" y="1127469"/>
                  </a:lnTo>
                  <a:lnTo>
                    <a:pt x="399256" y="1137396"/>
                  </a:lnTo>
                  <a:lnTo>
                    <a:pt x="397272" y="1147323"/>
                  </a:lnTo>
                  <a:lnTo>
                    <a:pt x="395287" y="1157250"/>
                  </a:lnTo>
                  <a:lnTo>
                    <a:pt x="392906" y="1167177"/>
                  </a:lnTo>
                  <a:lnTo>
                    <a:pt x="391319" y="1177104"/>
                  </a:lnTo>
                  <a:lnTo>
                    <a:pt x="390128" y="1187825"/>
                  </a:lnTo>
                  <a:lnTo>
                    <a:pt x="389334" y="1197752"/>
                  </a:lnTo>
                  <a:lnTo>
                    <a:pt x="388541" y="1208076"/>
                  </a:lnTo>
                  <a:lnTo>
                    <a:pt x="388144" y="1218003"/>
                  </a:lnTo>
                  <a:lnTo>
                    <a:pt x="387747" y="1228724"/>
                  </a:lnTo>
                  <a:lnTo>
                    <a:pt x="387747" y="1238650"/>
                  </a:lnTo>
                  <a:lnTo>
                    <a:pt x="388144" y="1248577"/>
                  </a:lnTo>
                  <a:lnTo>
                    <a:pt x="388541" y="1258504"/>
                  </a:lnTo>
                  <a:lnTo>
                    <a:pt x="389334" y="1268431"/>
                  </a:lnTo>
                  <a:lnTo>
                    <a:pt x="390525" y="1278755"/>
                  </a:lnTo>
                  <a:lnTo>
                    <a:pt x="391716" y="1288285"/>
                  </a:lnTo>
                  <a:lnTo>
                    <a:pt x="393303" y="1297815"/>
                  </a:lnTo>
                  <a:lnTo>
                    <a:pt x="395287" y="1307742"/>
                  </a:lnTo>
                  <a:lnTo>
                    <a:pt x="397272" y="1317668"/>
                  </a:lnTo>
                  <a:lnTo>
                    <a:pt x="399653" y="1326801"/>
                  </a:lnTo>
                  <a:lnTo>
                    <a:pt x="402034" y="1336331"/>
                  </a:lnTo>
                  <a:lnTo>
                    <a:pt x="404416" y="1345464"/>
                  </a:lnTo>
                  <a:lnTo>
                    <a:pt x="410369" y="1364523"/>
                  </a:lnTo>
                  <a:lnTo>
                    <a:pt x="417512" y="1382392"/>
                  </a:lnTo>
                  <a:lnTo>
                    <a:pt x="425053" y="1399863"/>
                  </a:lnTo>
                  <a:lnTo>
                    <a:pt x="433387" y="1417334"/>
                  </a:lnTo>
                  <a:lnTo>
                    <a:pt x="443309" y="1434011"/>
                  </a:lnTo>
                  <a:lnTo>
                    <a:pt x="453231" y="1450291"/>
                  </a:lnTo>
                  <a:lnTo>
                    <a:pt x="463947" y="1466174"/>
                  </a:lnTo>
                  <a:lnTo>
                    <a:pt x="475456" y="1481660"/>
                  </a:lnTo>
                  <a:lnTo>
                    <a:pt x="488156" y="1495955"/>
                  </a:lnTo>
                  <a:lnTo>
                    <a:pt x="501253" y="1510250"/>
                  </a:lnTo>
                  <a:lnTo>
                    <a:pt x="514747" y="1523750"/>
                  </a:lnTo>
                  <a:lnTo>
                    <a:pt x="529034" y="1536457"/>
                  </a:lnTo>
                  <a:lnTo>
                    <a:pt x="544116" y="1548766"/>
                  </a:lnTo>
                  <a:lnTo>
                    <a:pt x="559594" y="1560281"/>
                  </a:lnTo>
                  <a:lnTo>
                    <a:pt x="575469" y="1571002"/>
                  </a:lnTo>
                  <a:lnTo>
                    <a:pt x="592534" y="1580532"/>
                  </a:lnTo>
                  <a:lnTo>
                    <a:pt x="601266" y="1585297"/>
                  </a:lnTo>
                  <a:lnTo>
                    <a:pt x="609600" y="1589665"/>
                  </a:lnTo>
                  <a:lnTo>
                    <a:pt x="618331" y="1594430"/>
                  </a:lnTo>
                  <a:lnTo>
                    <a:pt x="627856" y="1598401"/>
                  </a:lnTo>
                  <a:lnTo>
                    <a:pt x="636587" y="1601974"/>
                  </a:lnTo>
                  <a:lnTo>
                    <a:pt x="645716" y="1605548"/>
                  </a:lnTo>
                  <a:lnTo>
                    <a:pt x="655241" y="1609122"/>
                  </a:lnTo>
                  <a:lnTo>
                    <a:pt x="664369" y="1612298"/>
                  </a:lnTo>
                  <a:lnTo>
                    <a:pt x="674291" y="1615078"/>
                  </a:lnTo>
                  <a:lnTo>
                    <a:pt x="683816" y="1617857"/>
                  </a:lnTo>
                  <a:lnTo>
                    <a:pt x="693738" y="1620240"/>
                  </a:lnTo>
                  <a:lnTo>
                    <a:pt x="703263" y="1622622"/>
                  </a:lnTo>
                  <a:lnTo>
                    <a:pt x="713184" y="1624607"/>
                  </a:lnTo>
                  <a:lnTo>
                    <a:pt x="723503" y="1626196"/>
                  </a:lnTo>
                  <a:lnTo>
                    <a:pt x="733822" y="1627784"/>
                  </a:lnTo>
                  <a:lnTo>
                    <a:pt x="743744" y="1628975"/>
                  </a:lnTo>
                  <a:lnTo>
                    <a:pt x="754063" y="1630167"/>
                  </a:lnTo>
                  <a:lnTo>
                    <a:pt x="764778" y="1630961"/>
                  </a:lnTo>
                  <a:lnTo>
                    <a:pt x="774700" y="1631358"/>
                  </a:lnTo>
                  <a:lnTo>
                    <a:pt x="784622" y="1631755"/>
                  </a:lnTo>
                  <a:lnTo>
                    <a:pt x="794941" y="1631755"/>
                  </a:lnTo>
                  <a:lnTo>
                    <a:pt x="804863" y="1631358"/>
                  </a:lnTo>
                  <a:lnTo>
                    <a:pt x="815181" y="1630564"/>
                  </a:lnTo>
                  <a:lnTo>
                    <a:pt x="825103" y="1630167"/>
                  </a:lnTo>
                  <a:lnTo>
                    <a:pt x="834628" y="1628975"/>
                  </a:lnTo>
                  <a:lnTo>
                    <a:pt x="844550" y="1627784"/>
                  </a:lnTo>
                  <a:lnTo>
                    <a:pt x="854472" y="1626196"/>
                  </a:lnTo>
                  <a:lnTo>
                    <a:pt x="864394" y="1624607"/>
                  </a:lnTo>
                  <a:lnTo>
                    <a:pt x="873919" y="1622622"/>
                  </a:lnTo>
                  <a:lnTo>
                    <a:pt x="883444" y="1620240"/>
                  </a:lnTo>
                  <a:lnTo>
                    <a:pt x="892572" y="1617857"/>
                  </a:lnTo>
                  <a:lnTo>
                    <a:pt x="902494" y="1615078"/>
                  </a:lnTo>
                  <a:lnTo>
                    <a:pt x="920750" y="1609122"/>
                  </a:lnTo>
                  <a:lnTo>
                    <a:pt x="938609" y="1602371"/>
                  </a:lnTo>
                  <a:lnTo>
                    <a:pt x="956469" y="1594827"/>
                  </a:lnTo>
                  <a:lnTo>
                    <a:pt x="973931" y="1586091"/>
                  </a:lnTo>
                  <a:lnTo>
                    <a:pt x="990600" y="1576561"/>
                  </a:lnTo>
                  <a:lnTo>
                    <a:pt x="1006872" y="1566635"/>
                  </a:lnTo>
                  <a:lnTo>
                    <a:pt x="1022747" y="1555914"/>
                  </a:lnTo>
                  <a:lnTo>
                    <a:pt x="1038225" y="1544001"/>
                  </a:lnTo>
                  <a:lnTo>
                    <a:pt x="1052910" y="1531692"/>
                  </a:lnTo>
                  <a:lnTo>
                    <a:pt x="1066800" y="1518588"/>
                  </a:lnTo>
                  <a:lnTo>
                    <a:pt x="1080294" y="1505088"/>
                  </a:lnTo>
                  <a:lnTo>
                    <a:pt x="1093391" y="1490396"/>
                  </a:lnTo>
                  <a:lnTo>
                    <a:pt x="1105297" y="1475704"/>
                  </a:lnTo>
                  <a:lnTo>
                    <a:pt x="1116806" y="1460218"/>
                  </a:lnTo>
                  <a:lnTo>
                    <a:pt x="1127125" y="1443938"/>
                  </a:lnTo>
                  <a:lnTo>
                    <a:pt x="1137444" y="1427261"/>
                  </a:lnTo>
                  <a:lnTo>
                    <a:pt x="1142206" y="1418923"/>
                  </a:lnTo>
                  <a:lnTo>
                    <a:pt x="1146572" y="1410187"/>
                  </a:lnTo>
                  <a:lnTo>
                    <a:pt x="1150938" y="1401054"/>
                  </a:lnTo>
                  <a:lnTo>
                    <a:pt x="1154906" y="1392319"/>
                  </a:lnTo>
                  <a:lnTo>
                    <a:pt x="1158478" y="1383186"/>
                  </a:lnTo>
                  <a:lnTo>
                    <a:pt x="1162050" y="1374053"/>
                  </a:lnTo>
                  <a:lnTo>
                    <a:pt x="1165622" y="1364920"/>
                  </a:lnTo>
                  <a:lnTo>
                    <a:pt x="1168797" y="1354993"/>
                  </a:lnTo>
                  <a:lnTo>
                    <a:pt x="1171575" y="1345861"/>
                  </a:lnTo>
                  <a:lnTo>
                    <a:pt x="1174353" y="1335934"/>
                  </a:lnTo>
                  <a:lnTo>
                    <a:pt x="1177131" y="1326404"/>
                  </a:lnTo>
                  <a:lnTo>
                    <a:pt x="1179513" y="1316874"/>
                  </a:lnTo>
                  <a:lnTo>
                    <a:pt x="1181497" y="1306550"/>
                  </a:lnTo>
                  <a:lnTo>
                    <a:pt x="1183085" y="1296623"/>
                  </a:lnTo>
                  <a:lnTo>
                    <a:pt x="1184672" y="1286299"/>
                  </a:lnTo>
                  <a:lnTo>
                    <a:pt x="1185863" y="1276373"/>
                  </a:lnTo>
                  <a:lnTo>
                    <a:pt x="1187053" y="1265652"/>
                  </a:lnTo>
                  <a:lnTo>
                    <a:pt x="1187847" y="1255328"/>
                  </a:lnTo>
                  <a:lnTo>
                    <a:pt x="1188244" y="1245401"/>
                  </a:lnTo>
                  <a:lnTo>
                    <a:pt x="1188641" y="1235474"/>
                  </a:lnTo>
                  <a:lnTo>
                    <a:pt x="1188641" y="1225150"/>
                  </a:lnTo>
                  <a:lnTo>
                    <a:pt x="1188244" y="1214826"/>
                  </a:lnTo>
                  <a:lnTo>
                    <a:pt x="1187847" y="1204899"/>
                  </a:lnTo>
                  <a:lnTo>
                    <a:pt x="1187053" y="1194972"/>
                  </a:lnTo>
                  <a:lnTo>
                    <a:pt x="1185863" y="1185442"/>
                  </a:lnTo>
                  <a:lnTo>
                    <a:pt x="1184672" y="1175118"/>
                  </a:lnTo>
                  <a:lnTo>
                    <a:pt x="1183085" y="1165589"/>
                  </a:lnTo>
                  <a:lnTo>
                    <a:pt x="1181497" y="1156059"/>
                  </a:lnTo>
                  <a:lnTo>
                    <a:pt x="1179513" y="1146529"/>
                  </a:lnTo>
                  <a:lnTo>
                    <a:pt x="1177131" y="1136999"/>
                  </a:lnTo>
                  <a:lnTo>
                    <a:pt x="1174353" y="1127072"/>
                  </a:lnTo>
                  <a:lnTo>
                    <a:pt x="1171575" y="1117940"/>
                  </a:lnTo>
                  <a:lnTo>
                    <a:pt x="1165622" y="1099674"/>
                  </a:lnTo>
                  <a:lnTo>
                    <a:pt x="1158875" y="1081012"/>
                  </a:lnTo>
                  <a:lnTo>
                    <a:pt x="1151335" y="1063540"/>
                  </a:lnTo>
                  <a:lnTo>
                    <a:pt x="1143000" y="1046466"/>
                  </a:lnTo>
                  <a:lnTo>
                    <a:pt x="1133475" y="1029392"/>
                  </a:lnTo>
                  <a:lnTo>
                    <a:pt x="1123156" y="1013112"/>
                  </a:lnTo>
                  <a:lnTo>
                    <a:pt x="1112441" y="997626"/>
                  </a:lnTo>
                  <a:lnTo>
                    <a:pt x="1100931" y="982140"/>
                  </a:lnTo>
                  <a:lnTo>
                    <a:pt x="1088628" y="967448"/>
                  </a:lnTo>
                  <a:lnTo>
                    <a:pt x="1075135" y="953550"/>
                  </a:lnTo>
                  <a:lnTo>
                    <a:pt x="1061641" y="939653"/>
                  </a:lnTo>
                  <a:lnTo>
                    <a:pt x="1047353" y="926946"/>
                  </a:lnTo>
                  <a:lnTo>
                    <a:pt x="1032272" y="915034"/>
                  </a:lnTo>
                  <a:lnTo>
                    <a:pt x="1016794" y="903519"/>
                  </a:lnTo>
                  <a:lnTo>
                    <a:pt x="1000522" y="892798"/>
                  </a:lnTo>
                  <a:lnTo>
                    <a:pt x="983456" y="882871"/>
                  </a:lnTo>
                  <a:lnTo>
                    <a:pt x="975122" y="878106"/>
                  </a:lnTo>
                  <a:lnTo>
                    <a:pt x="966391" y="873738"/>
                  </a:lnTo>
                  <a:lnTo>
                    <a:pt x="957659" y="869371"/>
                  </a:lnTo>
                  <a:lnTo>
                    <a:pt x="948928" y="865400"/>
                  </a:lnTo>
                  <a:lnTo>
                    <a:pt x="939403" y="861826"/>
                  </a:lnTo>
                  <a:lnTo>
                    <a:pt x="930275" y="858252"/>
                  </a:lnTo>
                  <a:lnTo>
                    <a:pt x="921147" y="854282"/>
                  </a:lnTo>
                  <a:lnTo>
                    <a:pt x="911622" y="851105"/>
                  </a:lnTo>
                  <a:lnTo>
                    <a:pt x="902494" y="848326"/>
                  </a:lnTo>
                  <a:lnTo>
                    <a:pt x="892175" y="845546"/>
                  </a:lnTo>
                  <a:lnTo>
                    <a:pt x="882650" y="843164"/>
                  </a:lnTo>
                  <a:lnTo>
                    <a:pt x="872728" y="840781"/>
                  </a:lnTo>
                  <a:lnTo>
                    <a:pt x="863203" y="838796"/>
                  </a:lnTo>
                  <a:lnTo>
                    <a:pt x="852488" y="837207"/>
                  </a:lnTo>
                  <a:lnTo>
                    <a:pt x="842566" y="835619"/>
                  </a:lnTo>
                  <a:lnTo>
                    <a:pt x="832247" y="834428"/>
                  </a:lnTo>
                  <a:lnTo>
                    <a:pt x="822325" y="833237"/>
                  </a:lnTo>
                  <a:lnTo>
                    <a:pt x="812006" y="832840"/>
                  </a:lnTo>
                  <a:lnTo>
                    <a:pt x="801688" y="832045"/>
                  </a:lnTo>
                  <a:lnTo>
                    <a:pt x="791369" y="832045"/>
                  </a:lnTo>
                  <a:lnTo>
                    <a:pt x="781447" y="832045"/>
                  </a:lnTo>
                  <a:close/>
                  <a:moveTo>
                    <a:pt x="802481" y="444500"/>
                  </a:moveTo>
                  <a:lnTo>
                    <a:pt x="823913" y="445294"/>
                  </a:lnTo>
                  <a:lnTo>
                    <a:pt x="844947" y="446486"/>
                  </a:lnTo>
                  <a:lnTo>
                    <a:pt x="866775" y="448471"/>
                  </a:lnTo>
                  <a:lnTo>
                    <a:pt x="887413" y="450853"/>
                  </a:lnTo>
                  <a:lnTo>
                    <a:pt x="908844" y="453633"/>
                  </a:lnTo>
                  <a:lnTo>
                    <a:pt x="929878" y="457207"/>
                  </a:lnTo>
                  <a:lnTo>
                    <a:pt x="950913" y="461177"/>
                  </a:lnTo>
                  <a:lnTo>
                    <a:pt x="971550" y="465545"/>
                  </a:lnTo>
                  <a:lnTo>
                    <a:pt x="977106" y="467530"/>
                  </a:lnTo>
                  <a:lnTo>
                    <a:pt x="981869" y="470310"/>
                  </a:lnTo>
                  <a:lnTo>
                    <a:pt x="985838" y="473487"/>
                  </a:lnTo>
                  <a:lnTo>
                    <a:pt x="989013" y="477060"/>
                  </a:lnTo>
                  <a:lnTo>
                    <a:pt x="991791" y="481428"/>
                  </a:lnTo>
                  <a:lnTo>
                    <a:pt x="992981" y="483413"/>
                  </a:lnTo>
                  <a:lnTo>
                    <a:pt x="993378" y="485796"/>
                  </a:lnTo>
                  <a:lnTo>
                    <a:pt x="993775" y="488575"/>
                  </a:lnTo>
                  <a:lnTo>
                    <a:pt x="993775" y="490561"/>
                  </a:lnTo>
                  <a:lnTo>
                    <a:pt x="993775" y="492943"/>
                  </a:lnTo>
                  <a:lnTo>
                    <a:pt x="993378" y="495326"/>
                  </a:lnTo>
                  <a:lnTo>
                    <a:pt x="989409" y="520341"/>
                  </a:lnTo>
                  <a:lnTo>
                    <a:pt x="985838" y="546151"/>
                  </a:lnTo>
                  <a:lnTo>
                    <a:pt x="978297" y="596580"/>
                  </a:lnTo>
                  <a:lnTo>
                    <a:pt x="977503" y="600948"/>
                  </a:lnTo>
                  <a:lnTo>
                    <a:pt x="977106" y="605316"/>
                  </a:lnTo>
                  <a:lnTo>
                    <a:pt x="977900" y="609683"/>
                  </a:lnTo>
                  <a:lnTo>
                    <a:pt x="979488" y="613654"/>
                  </a:lnTo>
                  <a:lnTo>
                    <a:pt x="981472" y="617625"/>
                  </a:lnTo>
                  <a:lnTo>
                    <a:pt x="983853" y="620801"/>
                  </a:lnTo>
                  <a:lnTo>
                    <a:pt x="987028" y="623581"/>
                  </a:lnTo>
                  <a:lnTo>
                    <a:pt x="990600" y="626361"/>
                  </a:lnTo>
                  <a:lnTo>
                    <a:pt x="1005681" y="631920"/>
                  </a:lnTo>
                  <a:lnTo>
                    <a:pt x="1020366" y="637479"/>
                  </a:lnTo>
                  <a:lnTo>
                    <a:pt x="1034653" y="643435"/>
                  </a:lnTo>
                  <a:lnTo>
                    <a:pt x="1049338" y="649391"/>
                  </a:lnTo>
                  <a:lnTo>
                    <a:pt x="1063625" y="656141"/>
                  </a:lnTo>
                  <a:lnTo>
                    <a:pt x="1077516" y="662891"/>
                  </a:lnTo>
                  <a:lnTo>
                    <a:pt x="1091803" y="670039"/>
                  </a:lnTo>
                  <a:lnTo>
                    <a:pt x="1105297" y="677583"/>
                  </a:lnTo>
                  <a:lnTo>
                    <a:pt x="1118791" y="685525"/>
                  </a:lnTo>
                  <a:lnTo>
                    <a:pt x="1132285" y="693863"/>
                  </a:lnTo>
                  <a:lnTo>
                    <a:pt x="1144985" y="702599"/>
                  </a:lnTo>
                  <a:lnTo>
                    <a:pt x="1157685" y="711335"/>
                  </a:lnTo>
                  <a:lnTo>
                    <a:pt x="1170385" y="720864"/>
                  </a:lnTo>
                  <a:lnTo>
                    <a:pt x="1183085" y="730394"/>
                  </a:lnTo>
                  <a:lnTo>
                    <a:pt x="1195388" y="739924"/>
                  </a:lnTo>
                  <a:lnTo>
                    <a:pt x="1207294" y="749851"/>
                  </a:lnTo>
                  <a:lnTo>
                    <a:pt x="1211263" y="751836"/>
                  </a:lnTo>
                  <a:lnTo>
                    <a:pt x="1215231" y="753028"/>
                  </a:lnTo>
                  <a:lnTo>
                    <a:pt x="1219597" y="753425"/>
                  </a:lnTo>
                  <a:lnTo>
                    <a:pt x="1224360" y="753425"/>
                  </a:lnTo>
                  <a:lnTo>
                    <a:pt x="1228328" y="752630"/>
                  </a:lnTo>
                  <a:lnTo>
                    <a:pt x="1232297" y="751042"/>
                  </a:lnTo>
                  <a:lnTo>
                    <a:pt x="1236266" y="748660"/>
                  </a:lnTo>
                  <a:lnTo>
                    <a:pt x="1239441" y="745880"/>
                  </a:lnTo>
                  <a:lnTo>
                    <a:pt x="1320006" y="681554"/>
                  </a:lnTo>
                  <a:lnTo>
                    <a:pt x="1321594" y="679966"/>
                  </a:lnTo>
                  <a:lnTo>
                    <a:pt x="1323181" y="678774"/>
                  </a:lnTo>
                  <a:lnTo>
                    <a:pt x="1325166" y="677583"/>
                  </a:lnTo>
                  <a:lnTo>
                    <a:pt x="1327547" y="676789"/>
                  </a:lnTo>
                  <a:lnTo>
                    <a:pt x="1329531" y="676392"/>
                  </a:lnTo>
                  <a:lnTo>
                    <a:pt x="1331913" y="675995"/>
                  </a:lnTo>
                  <a:lnTo>
                    <a:pt x="1336675" y="675995"/>
                  </a:lnTo>
                  <a:lnTo>
                    <a:pt x="1341835" y="676789"/>
                  </a:lnTo>
                  <a:lnTo>
                    <a:pt x="1346597" y="678774"/>
                  </a:lnTo>
                  <a:lnTo>
                    <a:pt x="1351360" y="681554"/>
                  </a:lnTo>
                  <a:lnTo>
                    <a:pt x="1355725" y="685128"/>
                  </a:lnTo>
                  <a:lnTo>
                    <a:pt x="1370410" y="700614"/>
                  </a:lnTo>
                  <a:lnTo>
                    <a:pt x="1384300" y="716497"/>
                  </a:lnTo>
                  <a:lnTo>
                    <a:pt x="1397794" y="733174"/>
                  </a:lnTo>
                  <a:lnTo>
                    <a:pt x="1411685" y="749454"/>
                  </a:lnTo>
                  <a:lnTo>
                    <a:pt x="1424385" y="766925"/>
                  </a:lnTo>
                  <a:lnTo>
                    <a:pt x="1436688" y="783999"/>
                  </a:lnTo>
                  <a:lnTo>
                    <a:pt x="1448594" y="801471"/>
                  </a:lnTo>
                  <a:lnTo>
                    <a:pt x="1460103" y="819736"/>
                  </a:lnTo>
                  <a:lnTo>
                    <a:pt x="1462485" y="824898"/>
                  </a:lnTo>
                  <a:lnTo>
                    <a:pt x="1464072" y="830060"/>
                  </a:lnTo>
                  <a:lnTo>
                    <a:pt x="1464866" y="835619"/>
                  </a:lnTo>
                  <a:lnTo>
                    <a:pt x="1464469" y="840384"/>
                  </a:lnTo>
                  <a:lnTo>
                    <a:pt x="1463278" y="845149"/>
                  </a:lnTo>
                  <a:lnTo>
                    <a:pt x="1462485" y="847134"/>
                  </a:lnTo>
                  <a:lnTo>
                    <a:pt x="1461294" y="849120"/>
                  </a:lnTo>
                  <a:lnTo>
                    <a:pt x="1460103" y="851105"/>
                  </a:lnTo>
                  <a:lnTo>
                    <a:pt x="1458516" y="852693"/>
                  </a:lnTo>
                  <a:lnTo>
                    <a:pt x="1456532" y="853885"/>
                  </a:lnTo>
                  <a:lnTo>
                    <a:pt x="1454944" y="855076"/>
                  </a:lnTo>
                  <a:lnTo>
                    <a:pt x="1434307" y="871356"/>
                  </a:lnTo>
                  <a:lnTo>
                    <a:pt x="1413669" y="886445"/>
                  </a:lnTo>
                  <a:lnTo>
                    <a:pt x="1393032" y="901931"/>
                  </a:lnTo>
                  <a:lnTo>
                    <a:pt x="1372394" y="917020"/>
                  </a:lnTo>
                  <a:lnTo>
                    <a:pt x="1368822" y="919402"/>
                  </a:lnTo>
                  <a:lnTo>
                    <a:pt x="1365647" y="922579"/>
                  </a:lnTo>
                  <a:lnTo>
                    <a:pt x="1362869" y="925755"/>
                  </a:lnTo>
                  <a:lnTo>
                    <a:pt x="1361281" y="929726"/>
                  </a:lnTo>
                  <a:lnTo>
                    <a:pt x="1360091" y="933697"/>
                  </a:lnTo>
                  <a:lnTo>
                    <a:pt x="1359297" y="938065"/>
                  </a:lnTo>
                  <a:lnTo>
                    <a:pt x="1359694" y="942432"/>
                  </a:lnTo>
                  <a:lnTo>
                    <a:pt x="1360488" y="946800"/>
                  </a:lnTo>
                  <a:lnTo>
                    <a:pt x="1366838" y="961492"/>
                  </a:lnTo>
                  <a:lnTo>
                    <a:pt x="1373188" y="975390"/>
                  </a:lnTo>
                  <a:lnTo>
                    <a:pt x="1379141" y="989684"/>
                  </a:lnTo>
                  <a:lnTo>
                    <a:pt x="1384697" y="1004773"/>
                  </a:lnTo>
                  <a:lnTo>
                    <a:pt x="1390253" y="1019068"/>
                  </a:lnTo>
                  <a:lnTo>
                    <a:pt x="1395413" y="1033760"/>
                  </a:lnTo>
                  <a:lnTo>
                    <a:pt x="1400175" y="1048849"/>
                  </a:lnTo>
                  <a:lnTo>
                    <a:pt x="1404938" y="1063937"/>
                  </a:lnTo>
                  <a:lnTo>
                    <a:pt x="1408510" y="1079026"/>
                  </a:lnTo>
                  <a:lnTo>
                    <a:pt x="1412082" y="1094512"/>
                  </a:lnTo>
                  <a:lnTo>
                    <a:pt x="1415257" y="1109601"/>
                  </a:lnTo>
                  <a:lnTo>
                    <a:pt x="1418035" y="1125087"/>
                  </a:lnTo>
                  <a:lnTo>
                    <a:pt x="1420416" y="1140573"/>
                  </a:lnTo>
                  <a:lnTo>
                    <a:pt x="1422400" y="1156059"/>
                  </a:lnTo>
                  <a:lnTo>
                    <a:pt x="1424385" y="1171545"/>
                  </a:lnTo>
                  <a:lnTo>
                    <a:pt x="1425575" y="1187428"/>
                  </a:lnTo>
                  <a:lnTo>
                    <a:pt x="1427163" y="1191398"/>
                  </a:lnTo>
                  <a:lnTo>
                    <a:pt x="1429147" y="1195369"/>
                  </a:lnTo>
                  <a:lnTo>
                    <a:pt x="1431925" y="1198546"/>
                  </a:lnTo>
                  <a:lnTo>
                    <a:pt x="1435100" y="1201722"/>
                  </a:lnTo>
                  <a:lnTo>
                    <a:pt x="1438672" y="1204105"/>
                  </a:lnTo>
                  <a:lnTo>
                    <a:pt x="1442641" y="1205693"/>
                  </a:lnTo>
                  <a:lnTo>
                    <a:pt x="1446610" y="1206884"/>
                  </a:lnTo>
                  <a:lnTo>
                    <a:pt x="1451769" y="1206884"/>
                  </a:lnTo>
                  <a:lnTo>
                    <a:pt x="1476772" y="1209267"/>
                  </a:lnTo>
                  <a:lnTo>
                    <a:pt x="1502569" y="1212046"/>
                  </a:lnTo>
                  <a:lnTo>
                    <a:pt x="1527969" y="1214826"/>
                  </a:lnTo>
                  <a:lnTo>
                    <a:pt x="1553766" y="1218003"/>
                  </a:lnTo>
                  <a:lnTo>
                    <a:pt x="1555750" y="1218003"/>
                  </a:lnTo>
                  <a:lnTo>
                    <a:pt x="1558132" y="1218400"/>
                  </a:lnTo>
                  <a:lnTo>
                    <a:pt x="1560116" y="1219194"/>
                  </a:lnTo>
                  <a:lnTo>
                    <a:pt x="1562497" y="1219988"/>
                  </a:lnTo>
                  <a:lnTo>
                    <a:pt x="1564482" y="1221179"/>
                  </a:lnTo>
                  <a:lnTo>
                    <a:pt x="1566069" y="1222767"/>
                  </a:lnTo>
                  <a:lnTo>
                    <a:pt x="1569641" y="1226341"/>
                  </a:lnTo>
                  <a:lnTo>
                    <a:pt x="1572419" y="1230709"/>
                  </a:lnTo>
                  <a:lnTo>
                    <a:pt x="1574404" y="1235474"/>
                  </a:lnTo>
                  <a:lnTo>
                    <a:pt x="1575991" y="1240636"/>
                  </a:lnTo>
                  <a:lnTo>
                    <a:pt x="1576388" y="1246195"/>
                  </a:lnTo>
                  <a:lnTo>
                    <a:pt x="1575594" y="1267240"/>
                  </a:lnTo>
                  <a:lnTo>
                    <a:pt x="1574404" y="1289079"/>
                  </a:lnTo>
                  <a:lnTo>
                    <a:pt x="1572419" y="1310124"/>
                  </a:lnTo>
                  <a:lnTo>
                    <a:pt x="1570038" y="1331169"/>
                  </a:lnTo>
                  <a:lnTo>
                    <a:pt x="1567260" y="1352214"/>
                  </a:lnTo>
                  <a:lnTo>
                    <a:pt x="1563688" y="1373656"/>
                  </a:lnTo>
                  <a:lnTo>
                    <a:pt x="1559719" y="1394304"/>
                  </a:lnTo>
                  <a:lnTo>
                    <a:pt x="1555353" y="1415349"/>
                  </a:lnTo>
                  <a:lnTo>
                    <a:pt x="1553369" y="1420511"/>
                  </a:lnTo>
                  <a:lnTo>
                    <a:pt x="1550591" y="1425276"/>
                  </a:lnTo>
                  <a:lnTo>
                    <a:pt x="1547416" y="1429644"/>
                  </a:lnTo>
                  <a:lnTo>
                    <a:pt x="1543447" y="1432820"/>
                  </a:lnTo>
                  <a:lnTo>
                    <a:pt x="1539082" y="1435203"/>
                  </a:lnTo>
                  <a:lnTo>
                    <a:pt x="1536700" y="1435997"/>
                  </a:lnTo>
                  <a:lnTo>
                    <a:pt x="1534716" y="1436791"/>
                  </a:lnTo>
                  <a:lnTo>
                    <a:pt x="1532335" y="1437188"/>
                  </a:lnTo>
                  <a:lnTo>
                    <a:pt x="1530350" y="1437188"/>
                  </a:lnTo>
                  <a:lnTo>
                    <a:pt x="1527969" y="1436791"/>
                  </a:lnTo>
                  <a:lnTo>
                    <a:pt x="1525588" y="1436394"/>
                  </a:lnTo>
                  <a:lnTo>
                    <a:pt x="1474788" y="1429644"/>
                  </a:lnTo>
                  <a:lnTo>
                    <a:pt x="1448991" y="1425673"/>
                  </a:lnTo>
                  <a:lnTo>
                    <a:pt x="1423988" y="1421702"/>
                  </a:lnTo>
                  <a:lnTo>
                    <a:pt x="1419622" y="1420908"/>
                  </a:lnTo>
                  <a:lnTo>
                    <a:pt x="1415257" y="1420908"/>
                  </a:lnTo>
                  <a:lnTo>
                    <a:pt x="1410891" y="1421702"/>
                  </a:lnTo>
                  <a:lnTo>
                    <a:pt x="1406922" y="1422893"/>
                  </a:lnTo>
                  <a:lnTo>
                    <a:pt x="1402953" y="1424879"/>
                  </a:lnTo>
                  <a:lnTo>
                    <a:pt x="1399382" y="1427658"/>
                  </a:lnTo>
                  <a:lnTo>
                    <a:pt x="1396603" y="1430835"/>
                  </a:lnTo>
                  <a:lnTo>
                    <a:pt x="1394222" y="1434408"/>
                  </a:lnTo>
                  <a:lnTo>
                    <a:pt x="1388666" y="1449100"/>
                  </a:lnTo>
                  <a:lnTo>
                    <a:pt x="1383110" y="1464189"/>
                  </a:lnTo>
                  <a:lnTo>
                    <a:pt x="1377156" y="1478484"/>
                  </a:lnTo>
                  <a:lnTo>
                    <a:pt x="1371203" y="1492381"/>
                  </a:lnTo>
                  <a:lnTo>
                    <a:pt x="1364456" y="1507073"/>
                  </a:lnTo>
                  <a:lnTo>
                    <a:pt x="1357313" y="1520971"/>
                  </a:lnTo>
                  <a:lnTo>
                    <a:pt x="1350169" y="1534869"/>
                  </a:lnTo>
                  <a:lnTo>
                    <a:pt x="1343025" y="1548766"/>
                  </a:lnTo>
                  <a:lnTo>
                    <a:pt x="1335088" y="1561870"/>
                  </a:lnTo>
                  <a:lnTo>
                    <a:pt x="1326753" y="1574973"/>
                  </a:lnTo>
                  <a:lnTo>
                    <a:pt x="1318022" y="1588077"/>
                  </a:lnTo>
                  <a:lnTo>
                    <a:pt x="1308894" y="1601180"/>
                  </a:lnTo>
                  <a:lnTo>
                    <a:pt x="1299766" y="1613886"/>
                  </a:lnTo>
                  <a:lnTo>
                    <a:pt x="1290241" y="1626196"/>
                  </a:lnTo>
                  <a:lnTo>
                    <a:pt x="1280716" y="1638902"/>
                  </a:lnTo>
                  <a:lnTo>
                    <a:pt x="1270794" y="1650814"/>
                  </a:lnTo>
                  <a:lnTo>
                    <a:pt x="1268810" y="1654785"/>
                  </a:lnTo>
                  <a:lnTo>
                    <a:pt x="1267619" y="1658756"/>
                  </a:lnTo>
                  <a:lnTo>
                    <a:pt x="1266825" y="1663124"/>
                  </a:lnTo>
                  <a:lnTo>
                    <a:pt x="1267222" y="1667095"/>
                  </a:lnTo>
                  <a:lnTo>
                    <a:pt x="1268016" y="1671462"/>
                  </a:lnTo>
                  <a:lnTo>
                    <a:pt x="1269603" y="1675433"/>
                  </a:lnTo>
                  <a:lnTo>
                    <a:pt x="1271588" y="1679007"/>
                  </a:lnTo>
                  <a:lnTo>
                    <a:pt x="1274763" y="1682580"/>
                  </a:lnTo>
                  <a:lnTo>
                    <a:pt x="1339056" y="1762790"/>
                  </a:lnTo>
                  <a:lnTo>
                    <a:pt x="1340644" y="1764378"/>
                  </a:lnTo>
                  <a:lnTo>
                    <a:pt x="1341835" y="1766363"/>
                  </a:lnTo>
                  <a:lnTo>
                    <a:pt x="1343025" y="1768349"/>
                  </a:lnTo>
                  <a:lnTo>
                    <a:pt x="1343819" y="1770334"/>
                  </a:lnTo>
                  <a:lnTo>
                    <a:pt x="1344216" y="1772717"/>
                  </a:lnTo>
                  <a:lnTo>
                    <a:pt x="1344613" y="1774702"/>
                  </a:lnTo>
                  <a:lnTo>
                    <a:pt x="1344613" y="1779864"/>
                  </a:lnTo>
                  <a:lnTo>
                    <a:pt x="1343819" y="1785026"/>
                  </a:lnTo>
                  <a:lnTo>
                    <a:pt x="1341835" y="1789791"/>
                  </a:lnTo>
                  <a:lnTo>
                    <a:pt x="1339056" y="1794556"/>
                  </a:lnTo>
                  <a:lnTo>
                    <a:pt x="1335485" y="1798923"/>
                  </a:lnTo>
                  <a:lnTo>
                    <a:pt x="1320006" y="1813218"/>
                  </a:lnTo>
                  <a:lnTo>
                    <a:pt x="1303735" y="1827513"/>
                  </a:lnTo>
                  <a:lnTo>
                    <a:pt x="1287463" y="1841013"/>
                  </a:lnTo>
                  <a:lnTo>
                    <a:pt x="1271191" y="1854514"/>
                  </a:lnTo>
                  <a:lnTo>
                    <a:pt x="1253728" y="1867220"/>
                  </a:lnTo>
                  <a:lnTo>
                    <a:pt x="1236663" y="1879927"/>
                  </a:lnTo>
                  <a:lnTo>
                    <a:pt x="1218406" y="1891442"/>
                  </a:lnTo>
                  <a:lnTo>
                    <a:pt x="1200547" y="1902957"/>
                  </a:lnTo>
                  <a:lnTo>
                    <a:pt x="1195388" y="1905340"/>
                  </a:lnTo>
                  <a:lnTo>
                    <a:pt x="1190228" y="1906928"/>
                  </a:lnTo>
                  <a:lnTo>
                    <a:pt x="1185069" y="1907325"/>
                  </a:lnTo>
                  <a:lnTo>
                    <a:pt x="1179910" y="1906928"/>
                  </a:lnTo>
                  <a:lnTo>
                    <a:pt x="1175544" y="1906134"/>
                  </a:lnTo>
                  <a:lnTo>
                    <a:pt x="1172766" y="1904943"/>
                  </a:lnTo>
                  <a:lnTo>
                    <a:pt x="1170781" y="1903751"/>
                  </a:lnTo>
                  <a:lnTo>
                    <a:pt x="1169194" y="1902560"/>
                  </a:lnTo>
                  <a:lnTo>
                    <a:pt x="1167606" y="1900972"/>
                  </a:lnTo>
                  <a:lnTo>
                    <a:pt x="1166019" y="1899383"/>
                  </a:lnTo>
                  <a:lnTo>
                    <a:pt x="1164828" y="1897398"/>
                  </a:lnTo>
                  <a:lnTo>
                    <a:pt x="1149350" y="1877147"/>
                  </a:lnTo>
                  <a:lnTo>
                    <a:pt x="1133872" y="1856499"/>
                  </a:lnTo>
                  <a:lnTo>
                    <a:pt x="1103313" y="1815204"/>
                  </a:lnTo>
                  <a:lnTo>
                    <a:pt x="1100931" y="1811630"/>
                  </a:lnTo>
                  <a:lnTo>
                    <a:pt x="1097756" y="1808453"/>
                  </a:lnTo>
                  <a:lnTo>
                    <a:pt x="1094581" y="1806071"/>
                  </a:lnTo>
                  <a:lnTo>
                    <a:pt x="1090613" y="1804085"/>
                  </a:lnTo>
                  <a:lnTo>
                    <a:pt x="1086644" y="1802894"/>
                  </a:lnTo>
                  <a:lnTo>
                    <a:pt x="1081881" y="1802497"/>
                  </a:lnTo>
                  <a:lnTo>
                    <a:pt x="1077516" y="1802497"/>
                  </a:lnTo>
                  <a:lnTo>
                    <a:pt x="1073150" y="1803291"/>
                  </a:lnTo>
                  <a:lnTo>
                    <a:pt x="1058863" y="1810042"/>
                  </a:lnTo>
                  <a:lnTo>
                    <a:pt x="1044972" y="1815998"/>
                  </a:lnTo>
                  <a:lnTo>
                    <a:pt x="1029891" y="1821954"/>
                  </a:lnTo>
                  <a:lnTo>
                    <a:pt x="1015603" y="1828307"/>
                  </a:lnTo>
                  <a:lnTo>
                    <a:pt x="1000919" y="1833469"/>
                  </a:lnTo>
                  <a:lnTo>
                    <a:pt x="985838" y="1838631"/>
                  </a:lnTo>
                  <a:lnTo>
                    <a:pt x="971153" y="1843396"/>
                  </a:lnTo>
                  <a:lnTo>
                    <a:pt x="956469" y="1847764"/>
                  </a:lnTo>
                  <a:lnTo>
                    <a:pt x="940991" y="1851337"/>
                  </a:lnTo>
                  <a:lnTo>
                    <a:pt x="925909" y="1854911"/>
                  </a:lnTo>
                  <a:lnTo>
                    <a:pt x="910431" y="1857691"/>
                  </a:lnTo>
                  <a:lnTo>
                    <a:pt x="894953" y="1860470"/>
                  </a:lnTo>
                  <a:lnTo>
                    <a:pt x="879475" y="1863250"/>
                  </a:lnTo>
                  <a:lnTo>
                    <a:pt x="863997" y="1865235"/>
                  </a:lnTo>
                  <a:lnTo>
                    <a:pt x="848122" y="1867220"/>
                  </a:lnTo>
                  <a:lnTo>
                    <a:pt x="832644" y="1868412"/>
                  </a:lnTo>
                  <a:lnTo>
                    <a:pt x="828675" y="1870397"/>
                  </a:lnTo>
                  <a:lnTo>
                    <a:pt x="824706" y="1872382"/>
                  </a:lnTo>
                  <a:lnTo>
                    <a:pt x="821531" y="1875162"/>
                  </a:lnTo>
                  <a:lnTo>
                    <a:pt x="818753" y="1878339"/>
                  </a:lnTo>
                  <a:lnTo>
                    <a:pt x="816372" y="1881912"/>
                  </a:lnTo>
                  <a:lnTo>
                    <a:pt x="814388" y="1885883"/>
                  </a:lnTo>
                  <a:lnTo>
                    <a:pt x="813594" y="1889854"/>
                  </a:lnTo>
                  <a:lnTo>
                    <a:pt x="813197" y="1894222"/>
                  </a:lnTo>
                  <a:lnTo>
                    <a:pt x="810816" y="1920031"/>
                  </a:lnTo>
                  <a:lnTo>
                    <a:pt x="808038" y="1945444"/>
                  </a:lnTo>
                  <a:lnTo>
                    <a:pt x="804863" y="1970857"/>
                  </a:lnTo>
                  <a:lnTo>
                    <a:pt x="801688" y="1996270"/>
                  </a:lnTo>
                  <a:lnTo>
                    <a:pt x="801688" y="1998652"/>
                  </a:lnTo>
                  <a:lnTo>
                    <a:pt x="801291" y="2001035"/>
                  </a:lnTo>
                  <a:lnTo>
                    <a:pt x="800497" y="2003020"/>
                  </a:lnTo>
                  <a:lnTo>
                    <a:pt x="799703" y="2005005"/>
                  </a:lnTo>
                  <a:lnTo>
                    <a:pt x="798513" y="2007388"/>
                  </a:lnTo>
                  <a:lnTo>
                    <a:pt x="797322" y="2009373"/>
                  </a:lnTo>
                  <a:lnTo>
                    <a:pt x="793750" y="2012550"/>
                  </a:lnTo>
                  <a:lnTo>
                    <a:pt x="789384" y="2015329"/>
                  </a:lnTo>
                  <a:lnTo>
                    <a:pt x="784622" y="2017315"/>
                  </a:lnTo>
                  <a:lnTo>
                    <a:pt x="779463" y="2018903"/>
                  </a:lnTo>
                  <a:lnTo>
                    <a:pt x="773906" y="2019300"/>
                  </a:lnTo>
                  <a:lnTo>
                    <a:pt x="752078" y="2018506"/>
                  </a:lnTo>
                  <a:lnTo>
                    <a:pt x="731044" y="2017315"/>
                  </a:lnTo>
                  <a:lnTo>
                    <a:pt x="709613" y="2015727"/>
                  </a:lnTo>
                  <a:lnTo>
                    <a:pt x="688578" y="2013344"/>
                  </a:lnTo>
                  <a:lnTo>
                    <a:pt x="667147" y="2010167"/>
                  </a:lnTo>
                  <a:lnTo>
                    <a:pt x="646509" y="2006197"/>
                  </a:lnTo>
                  <a:lnTo>
                    <a:pt x="625475" y="2002226"/>
                  </a:lnTo>
                  <a:lnTo>
                    <a:pt x="604441" y="1997858"/>
                  </a:lnTo>
                  <a:lnTo>
                    <a:pt x="599281" y="1995873"/>
                  </a:lnTo>
                  <a:lnTo>
                    <a:pt x="594519" y="1993093"/>
                  </a:lnTo>
                  <a:lnTo>
                    <a:pt x="590550" y="1989917"/>
                  </a:lnTo>
                  <a:lnTo>
                    <a:pt x="586978" y="1986343"/>
                  </a:lnTo>
                  <a:lnTo>
                    <a:pt x="584597" y="1981975"/>
                  </a:lnTo>
                  <a:lnTo>
                    <a:pt x="583803" y="1979990"/>
                  </a:lnTo>
                  <a:lnTo>
                    <a:pt x="583009" y="1977607"/>
                  </a:lnTo>
                  <a:lnTo>
                    <a:pt x="583009" y="1975622"/>
                  </a:lnTo>
                  <a:lnTo>
                    <a:pt x="582612" y="1973239"/>
                  </a:lnTo>
                  <a:lnTo>
                    <a:pt x="583009" y="1970857"/>
                  </a:lnTo>
                  <a:lnTo>
                    <a:pt x="583406" y="1968872"/>
                  </a:lnTo>
                  <a:lnTo>
                    <a:pt x="586581" y="1943062"/>
                  </a:lnTo>
                  <a:lnTo>
                    <a:pt x="590153" y="1918046"/>
                  </a:lnTo>
                  <a:lnTo>
                    <a:pt x="598091" y="1866823"/>
                  </a:lnTo>
                  <a:lnTo>
                    <a:pt x="598884" y="1862456"/>
                  </a:lnTo>
                  <a:lnTo>
                    <a:pt x="598884" y="1858088"/>
                  </a:lnTo>
                  <a:lnTo>
                    <a:pt x="598487" y="1853720"/>
                  </a:lnTo>
                  <a:lnTo>
                    <a:pt x="596900" y="1849749"/>
                  </a:lnTo>
                  <a:lnTo>
                    <a:pt x="594916" y="1846175"/>
                  </a:lnTo>
                  <a:lnTo>
                    <a:pt x="592137" y="1842602"/>
                  </a:lnTo>
                  <a:lnTo>
                    <a:pt x="588962" y="1839822"/>
                  </a:lnTo>
                  <a:lnTo>
                    <a:pt x="585391" y="1837440"/>
                  </a:lnTo>
                  <a:lnTo>
                    <a:pt x="570309" y="1831881"/>
                  </a:lnTo>
                  <a:lnTo>
                    <a:pt x="556022" y="1826322"/>
                  </a:lnTo>
                  <a:lnTo>
                    <a:pt x="541734" y="1820366"/>
                  </a:lnTo>
                  <a:lnTo>
                    <a:pt x="527050" y="1814012"/>
                  </a:lnTo>
                  <a:lnTo>
                    <a:pt x="512762" y="1807659"/>
                  </a:lnTo>
                  <a:lnTo>
                    <a:pt x="498872" y="1800909"/>
                  </a:lnTo>
                  <a:lnTo>
                    <a:pt x="484584" y="1793762"/>
                  </a:lnTo>
                  <a:lnTo>
                    <a:pt x="471091" y="1786217"/>
                  </a:lnTo>
                  <a:lnTo>
                    <a:pt x="457597" y="1778276"/>
                  </a:lnTo>
                  <a:lnTo>
                    <a:pt x="444500" y="1769540"/>
                  </a:lnTo>
                  <a:lnTo>
                    <a:pt x="431006" y="1760804"/>
                  </a:lnTo>
                  <a:lnTo>
                    <a:pt x="418306" y="1752069"/>
                  </a:lnTo>
                  <a:lnTo>
                    <a:pt x="406003" y="1742936"/>
                  </a:lnTo>
                  <a:lnTo>
                    <a:pt x="392906" y="1733803"/>
                  </a:lnTo>
                  <a:lnTo>
                    <a:pt x="381000" y="1723479"/>
                  </a:lnTo>
                  <a:lnTo>
                    <a:pt x="369094" y="1713552"/>
                  </a:lnTo>
                  <a:lnTo>
                    <a:pt x="365125" y="1711567"/>
                  </a:lnTo>
                  <a:lnTo>
                    <a:pt x="360759" y="1710376"/>
                  </a:lnTo>
                  <a:lnTo>
                    <a:pt x="356791" y="1709979"/>
                  </a:lnTo>
                  <a:lnTo>
                    <a:pt x="352425" y="1709979"/>
                  </a:lnTo>
                  <a:lnTo>
                    <a:pt x="347662" y="1710773"/>
                  </a:lnTo>
                  <a:lnTo>
                    <a:pt x="343694" y="1712361"/>
                  </a:lnTo>
                  <a:lnTo>
                    <a:pt x="340122" y="1714744"/>
                  </a:lnTo>
                  <a:lnTo>
                    <a:pt x="336947" y="1717523"/>
                  </a:lnTo>
                  <a:lnTo>
                    <a:pt x="256778" y="1782246"/>
                  </a:lnTo>
                  <a:lnTo>
                    <a:pt x="254794" y="1783835"/>
                  </a:lnTo>
                  <a:lnTo>
                    <a:pt x="252809" y="1785026"/>
                  </a:lnTo>
                  <a:lnTo>
                    <a:pt x="250825" y="1786217"/>
                  </a:lnTo>
                  <a:lnTo>
                    <a:pt x="248840" y="1787011"/>
                  </a:lnTo>
                  <a:lnTo>
                    <a:pt x="246459" y="1787805"/>
                  </a:lnTo>
                  <a:lnTo>
                    <a:pt x="244475" y="1787805"/>
                  </a:lnTo>
                  <a:lnTo>
                    <a:pt x="239712" y="1788202"/>
                  </a:lnTo>
                  <a:lnTo>
                    <a:pt x="234553" y="1787011"/>
                  </a:lnTo>
                  <a:lnTo>
                    <a:pt x="229790" y="1785423"/>
                  </a:lnTo>
                  <a:lnTo>
                    <a:pt x="225028" y="1782643"/>
                  </a:lnTo>
                  <a:lnTo>
                    <a:pt x="222647" y="1780658"/>
                  </a:lnTo>
                  <a:lnTo>
                    <a:pt x="220662" y="1779070"/>
                  </a:lnTo>
                  <a:lnTo>
                    <a:pt x="205978" y="1762790"/>
                  </a:lnTo>
                  <a:lnTo>
                    <a:pt x="192087" y="1746907"/>
                  </a:lnTo>
                  <a:lnTo>
                    <a:pt x="178197" y="1731024"/>
                  </a:lnTo>
                  <a:lnTo>
                    <a:pt x="165100" y="1713949"/>
                  </a:lnTo>
                  <a:lnTo>
                    <a:pt x="152003" y="1696875"/>
                  </a:lnTo>
                  <a:lnTo>
                    <a:pt x="139700" y="1679404"/>
                  </a:lnTo>
                  <a:lnTo>
                    <a:pt x="127794" y="1661933"/>
                  </a:lnTo>
                  <a:lnTo>
                    <a:pt x="116284" y="1644064"/>
                  </a:lnTo>
                  <a:lnTo>
                    <a:pt x="113506" y="1638902"/>
                  </a:lnTo>
                  <a:lnTo>
                    <a:pt x="112315" y="1633343"/>
                  </a:lnTo>
                  <a:lnTo>
                    <a:pt x="111522" y="1628181"/>
                  </a:lnTo>
                  <a:lnTo>
                    <a:pt x="111919" y="1623019"/>
                  </a:lnTo>
                  <a:lnTo>
                    <a:pt x="113109" y="1618651"/>
                  </a:lnTo>
                  <a:lnTo>
                    <a:pt x="113903" y="1616269"/>
                  </a:lnTo>
                  <a:lnTo>
                    <a:pt x="115094" y="1614284"/>
                  </a:lnTo>
                  <a:lnTo>
                    <a:pt x="116284" y="1612695"/>
                  </a:lnTo>
                  <a:lnTo>
                    <a:pt x="117872" y="1610710"/>
                  </a:lnTo>
                  <a:lnTo>
                    <a:pt x="119856" y="1609519"/>
                  </a:lnTo>
                  <a:lnTo>
                    <a:pt x="121840" y="1608327"/>
                  </a:lnTo>
                  <a:lnTo>
                    <a:pt x="162322" y="1576958"/>
                  </a:lnTo>
                  <a:lnTo>
                    <a:pt x="183356" y="1561870"/>
                  </a:lnTo>
                  <a:lnTo>
                    <a:pt x="203994" y="1546781"/>
                  </a:lnTo>
                  <a:lnTo>
                    <a:pt x="207565" y="1544001"/>
                  </a:lnTo>
                  <a:lnTo>
                    <a:pt x="211137" y="1540825"/>
                  </a:lnTo>
                  <a:lnTo>
                    <a:pt x="213519" y="1537648"/>
                  </a:lnTo>
                  <a:lnTo>
                    <a:pt x="215503" y="1533677"/>
                  </a:lnTo>
                  <a:lnTo>
                    <a:pt x="216694" y="1529707"/>
                  </a:lnTo>
                  <a:lnTo>
                    <a:pt x="217090" y="1525339"/>
                  </a:lnTo>
                  <a:lnTo>
                    <a:pt x="217090" y="1520971"/>
                  </a:lnTo>
                  <a:lnTo>
                    <a:pt x="216297" y="1516603"/>
                  </a:lnTo>
                  <a:lnTo>
                    <a:pt x="209153" y="1502705"/>
                  </a:lnTo>
                  <a:lnTo>
                    <a:pt x="202803" y="1488014"/>
                  </a:lnTo>
                  <a:lnTo>
                    <a:pt x="196850" y="1473719"/>
                  </a:lnTo>
                  <a:lnTo>
                    <a:pt x="191294" y="1459027"/>
                  </a:lnTo>
                  <a:lnTo>
                    <a:pt x="186134" y="1444335"/>
                  </a:lnTo>
                  <a:lnTo>
                    <a:pt x="180975" y="1429644"/>
                  </a:lnTo>
                  <a:lnTo>
                    <a:pt x="176212" y="1414952"/>
                  </a:lnTo>
                  <a:lnTo>
                    <a:pt x="171847" y="1399466"/>
                  </a:lnTo>
                  <a:lnTo>
                    <a:pt x="167878" y="1384377"/>
                  </a:lnTo>
                  <a:lnTo>
                    <a:pt x="164703" y="1369288"/>
                  </a:lnTo>
                  <a:lnTo>
                    <a:pt x="161131" y="1353802"/>
                  </a:lnTo>
                  <a:lnTo>
                    <a:pt x="158353" y="1338713"/>
                  </a:lnTo>
                  <a:lnTo>
                    <a:pt x="155972" y="1323227"/>
                  </a:lnTo>
                  <a:lnTo>
                    <a:pt x="153987" y="1307344"/>
                  </a:lnTo>
                  <a:lnTo>
                    <a:pt x="152003" y="1291859"/>
                  </a:lnTo>
                  <a:lnTo>
                    <a:pt x="150812" y="1276373"/>
                  </a:lnTo>
                  <a:lnTo>
                    <a:pt x="149225" y="1272402"/>
                  </a:lnTo>
                  <a:lnTo>
                    <a:pt x="146844" y="1268034"/>
                  </a:lnTo>
                  <a:lnTo>
                    <a:pt x="144462" y="1264857"/>
                  </a:lnTo>
                  <a:lnTo>
                    <a:pt x="141287" y="1262078"/>
                  </a:lnTo>
                  <a:lnTo>
                    <a:pt x="137715" y="1259695"/>
                  </a:lnTo>
                  <a:lnTo>
                    <a:pt x="133747" y="1257710"/>
                  </a:lnTo>
                  <a:lnTo>
                    <a:pt x="129778" y="1256916"/>
                  </a:lnTo>
                  <a:lnTo>
                    <a:pt x="125015" y="1256519"/>
                  </a:lnTo>
                  <a:lnTo>
                    <a:pt x="99219" y="1254136"/>
                  </a:lnTo>
                  <a:lnTo>
                    <a:pt x="74215" y="1251357"/>
                  </a:lnTo>
                  <a:lnTo>
                    <a:pt x="22622" y="1245401"/>
                  </a:lnTo>
                  <a:lnTo>
                    <a:pt x="20240" y="1245401"/>
                  </a:lnTo>
                  <a:lnTo>
                    <a:pt x="18256" y="1245004"/>
                  </a:lnTo>
                  <a:lnTo>
                    <a:pt x="15875" y="1244209"/>
                  </a:lnTo>
                  <a:lnTo>
                    <a:pt x="13890" y="1243415"/>
                  </a:lnTo>
                  <a:lnTo>
                    <a:pt x="11906" y="1242224"/>
                  </a:lnTo>
                  <a:lnTo>
                    <a:pt x="9922" y="1241033"/>
                  </a:lnTo>
                  <a:lnTo>
                    <a:pt x="6747" y="1237459"/>
                  </a:lnTo>
                  <a:lnTo>
                    <a:pt x="3969" y="1233488"/>
                  </a:lnTo>
                  <a:lnTo>
                    <a:pt x="1984" y="1228724"/>
                  </a:lnTo>
                  <a:lnTo>
                    <a:pt x="397" y="1222767"/>
                  </a:lnTo>
                  <a:lnTo>
                    <a:pt x="0" y="1219988"/>
                  </a:lnTo>
                  <a:lnTo>
                    <a:pt x="0" y="1217208"/>
                  </a:lnTo>
                  <a:lnTo>
                    <a:pt x="794" y="1196163"/>
                  </a:lnTo>
                  <a:lnTo>
                    <a:pt x="1984" y="1174721"/>
                  </a:lnTo>
                  <a:lnTo>
                    <a:pt x="3572" y="1153676"/>
                  </a:lnTo>
                  <a:lnTo>
                    <a:pt x="6350" y="1132631"/>
                  </a:lnTo>
                  <a:lnTo>
                    <a:pt x="9128" y="1111189"/>
                  </a:lnTo>
                  <a:lnTo>
                    <a:pt x="12700" y="1090541"/>
                  </a:lnTo>
                  <a:lnTo>
                    <a:pt x="16669" y="1069099"/>
                  </a:lnTo>
                  <a:lnTo>
                    <a:pt x="21034" y="1048451"/>
                  </a:lnTo>
                  <a:lnTo>
                    <a:pt x="23019" y="1043289"/>
                  </a:lnTo>
                  <a:lnTo>
                    <a:pt x="25797" y="1038127"/>
                  </a:lnTo>
                  <a:lnTo>
                    <a:pt x="29369" y="1034157"/>
                  </a:lnTo>
                  <a:lnTo>
                    <a:pt x="32940" y="1030583"/>
                  </a:lnTo>
                  <a:lnTo>
                    <a:pt x="37306" y="1028201"/>
                  </a:lnTo>
                  <a:lnTo>
                    <a:pt x="39290" y="1027406"/>
                  </a:lnTo>
                  <a:lnTo>
                    <a:pt x="41672" y="1026612"/>
                  </a:lnTo>
                  <a:lnTo>
                    <a:pt x="44053" y="1026612"/>
                  </a:lnTo>
                  <a:lnTo>
                    <a:pt x="46037" y="1026215"/>
                  </a:lnTo>
                  <a:lnTo>
                    <a:pt x="48419" y="1026612"/>
                  </a:lnTo>
                  <a:lnTo>
                    <a:pt x="50800" y="1027009"/>
                  </a:lnTo>
                  <a:lnTo>
                    <a:pt x="101600" y="1033760"/>
                  </a:lnTo>
                  <a:lnTo>
                    <a:pt x="127000" y="1037730"/>
                  </a:lnTo>
                  <a:lnTo>
                    <a:pt x="152400" y="1042098"/>
                  </a:lnTo>
                  <a:lnTo>
                    <a:pt x="156765" y="1042892"/>
                  </a:lnTo>
                  <a:lnTo>
                    <a:pt x="161131" y="1042892"/>
                  </a:lnTo>
                  <a:lnTo>
                    <a:pt x="165497" y="1042495"/>
                  </a:lnTo>
                  <a:lnTo>
                    <a:pt x="169862" y="1040907"/>
                  </a:lnTo>
                  <a:lnTo>
                    <a:pt x="173434" y="1038525"/>
                  </a:lnTo>
                  <a:lnTo>
                    <a:pt x="177006" y="1035745"/>
                  </a:lnTo>
                  <a:lnTo>
                    <a:pt x="179784" y="1032568"/>
                  </a:lnTo>
                  <a:lnTo>
                    <a:pt x="182165" y="1028995"/>
                  </a:lnTo>
                  <a:lnTo>
                    <a:pt x="187325" y="1014303"/>
                  </a:lnTo>
                  <a:lnTo>
                    <a:pt x="192881" y="1000008"/>
                  </a:lnTo>
                  <a:lnTo>
                    <a:pt x="198834" y="985316"/>
                  </a:lnTo>
                  <a:lnTo>
                    <a:pt x="205184" y="971022"/>
                  </a:lnTo>
                  <a:lnTo>
                    <a:pt x="211931" y="957124"/>
                  </a:lnTo>
                  <a:lnTo>
                    <a:pt x="218678" y="942432"/>
                  </a:lnTo>
                  <a:lnTo>
                    <a:pt x="225822" y="928932"/>
                  </a:lnTo>
                  <a:lnTo>
                    <a:pt x="233362" y="915034"/>
                  </a:lnTo>
                  <a:lnTo>
                    <a:pt x="241300" y="901931"/>
                  </a:lnTo>
                  <a:lnTo>
                    <a:pt x="249634" y="888430"/>
                  </a:lnTo>
                  <a:lnTo>
                    <a:pt x="258762" y="875327"/>
                  </a:lnTo>
                  <a:lnTo>
                    <a:pt x="267494" y="862620"/>
                  </a:lnTo>
                  <a:lnTo>
                    <a:pt x="276622" y="849517"/>
                  </a:lnTo>
                  <a:lnTo>
                    <a:pt x="286147" y="837207"/>
                  </a:lnTo>
                  <a:lnTo>
                    <a:pt x="295672" y="825295"/>
                  </a:lnTo>
                  <a:lnTo>
                    <a:pt x="305990" y="812986"/>
                  </a:lnTo>
                  <a:lnTo>
                    <a:pt x="307975" y="809015"/>
                  </a:lnTo>
                  <a:lnTo>
                    <a:pt x="309165" y="804647"/>
                  </a:lnTo>
                  <a:lnTo>
                    <a:pt x="309562" y="800279"/>
                  </a:lnTo>
                  <a:lnTo>
                    <a:pt x="309562" y="796309"/>
                  </a:lnTo>
                  <a:lnTo>
                    <a:pt x="308769" y="791941"/>
                  </a:lnTo>
                  <a:lnTo>
                    <a:pt x="307181" y="787970"/>
                  </a:lnTo>
                  <a:lnTo>
                    <a:pt x="304800" y="784396"/>
                  </a:lnTo>
                  <a:lnTo>
                    <a:pt x="301625" y="780823"/>
                  </a:lnTo>
                  <a:lnTo>
                    <a:pt x="237331" y="700614"/>
                  </a:lnTo>
                  <a:lnTo>
                    <a:pt x="235744" y="699025"/>
                  </a:lnTo>
                  <a:lnTo>
                    <a:pt x="234553" y="697437"/>
                  </a:lnTo>
                  <a:lnTo>
                    <a:pt x="233362" y="695452"/>
                  </a:lnTo>
                  <a:lnTo>
                    <a:pt x="232569" y="693069"/>
                  </a:lnTo>
                  <a:lnTo>
                    <a:pt x="231775" y="691084"/>
                  </a:lnTo>
                  <a:lnTo>
                    <a:pt x="231775" y="688701"/>
                  </a:lnTo>
                  <a:lnTo>
                    <a:pt x="231775" y="683936"/>
                  </a:lnTo>
                  <a:lnTo>
                    <a:pt x="232569" y="678774"/>
                  </a:lnTo>
                  <a:lnTo>
                    <a:pt x="234156" y="674010"/>
                  </a:lnTo>
                  <a:lnTo>
                    <a:pt x="236934" y="668848"/>
                  </a:lnTo>
                  <a:lnTo>
                    <a:pt x="240506" y="664480"/>
                  </a:lnTo>
                  <a:lnTo>
                    <a:pt x="256778" y="650185"/>
                  </a:lnTo>
                  <a:lnTo>
                    <a:pt x="272653" y="636287"/>
                  </a:lnTo>
                  <a:lnTo>
                    <a:pt x="288925" y="622390"/>
                  </a:lnTo>
                  <a:lnTo>
                    <a:pt x="305594" y="609286"/>
                  </a:lnTo>
                  <a:lnTo>
                    <a:pt x="322659" y="596183"/>
                  </a:lnTo>
                  <a:lnTo>
                    <a:pt x="339725" y="583874"/>
                  </a:lnTo>
                  <a:lnTo>
                    <a:pt x="357584" y="571961"/>
                  </a:lnTo>
                  <a:lnTo>
                    <a:pt x="375841" y="560446"/>
                  </a:lnTo>
                  <a:lnTo>
                    <a:pt x="381000" y="558064"/>
                  </a:lnTo>
                  <a:lnTo>
                    <a:pt x="386159" y="556475"/>
                  </a:lnTo>
                  <a:lnTo>
                    <a:pt x="391319" y="556078"/>
                  </a:lnTo>
                  <a:lnTo>
                    <a:pt x="396478" y="556475"/>
                  </a:lnTo>
                  <a:lnTo>
                    <a:pt x="401241" y="557667"/>
                  </a:lnTo>
                  <a:lnTo>
                    <a:pt x="403225" y="558461"/>
                  </a:lnTo>
                  <a:lnTo>
                    <a:pt x="405606" y="559652"/>
                  </a:lnTo>
                  <a:lnTo>
                    <a:pt x="407194" y="560843"/>
                  </a:lnTo>
                  <a:lnTo>
                    <a:pt x="408781" y="562431"/>
                  </a:lnTo>
                  <a:lnTo>
                    <a:pt x="410369" y="564020"/>
                  </a:lnTo>
                  <a:lnTo>
                    <a:pt x="411559" y="566005"/>
                  </a:lnTo>
                  <a:lnTo>
                    <a:pt x="427037" y="586653"/>
                  </a:lnTo>
                  <a:lnTo>
                    <a:pt x="442912" y="606904"/>
                  </a:lnTo>
                  <a:lnTo>
                    <a:pt x="457994" y="627552"/>
                  </a:lnTo>
                  <a:lnTo>
                    <a:pt x="472678" y="648200"/>
                  </a:lnTo>
                  <a:lnTo>
                    <a:pt x="475456" y="652170"/>
                  </a:lnTo>
                  <a:lnTo>
                    <a:pt x="478234" y="654950"/>
                  </a:lnTo>
                  <a:lnTo>
                    <a:pt x="481806" y="657729"/>
                  </a:lnTo>
                  <a:lnTo>
                    <a:pt x="486172" y="659318"/>
                  </a:lnTo>
                  <a:lnTo>
                    <a:pt x="490141" y="660509"/>
                  </a:lnTo>
                  <a:lnTo>
                    <a:pt x="494506" y="661303"/>
                  </a:lnTo>
                  <a:lnTo>
                    <a:pt x="498872" y="660906"/>
                  </a:lnTo>
                  <a:lnTo>
                    <a:pt x="503237" y="660112"/>
                  </a:lnTo>
                  <a:lnTo>
                    <a:pt x="517128" y="653759"/>
                  </a:lnTo>
                  <a:lnTo>
                    <a:pt x="531416" y="647406"/>
                  </a:lnTo>
                  <a:lnTo>
                    <a:pt x="546100" y="641449"/>
                  </a:lnTo>
                  <a:lnTo>
                    <a:pt x="560387" y="635890"/>
                  </a:lnTo>
                  <a:lnTo>
                    <a:pt x="575072" y="630331"/>
                  </a:lnTo>
                  <a:lnTo>
                    <a:pt x="590153" y="625566"/>
                  </a:lnTo>
                  <a:lnTo>
                    <a:pt x="604837" y="620404"/>
                  </a:lnTo>
                  <a:lnTo>
                    <a:pt x="619919" y="615640"/>
                  </a:lnTo>
                  <a:lnTo>
                    <a:pt x="635397" y="612066"/>
                  </a:lnTo>
                  <a:lnTo>
                    <a:pt x="650478" y="608492"/>
                  </a:lnTo>
                  <a:lnTo>
                    <a:pt x="665956" y="605713"/>
                  </a:lnTo>
                  <a:lnTo>
                    <a:pt x="681434" y="602933"/>
                  </a:lnTo>
                  <a:lnTo>
                    <a:pt x="696913" y="600154"/>
                  </a:lnTo>
                  <a:lnTo>
                    <a:pt x="711994" y="598168"/>
                  </a:lnTo>
                  <a:lnTo>
                    <a:pt x="727869" y="596580"/>
                  </a:lnTo>
                  <a:lnTo>
                    <a:pt x="743347" y="594992"/>
                  </a:lnTo>
                  <a:lnTo>
                    <a:pt x="747713" y="593403"/>
                  </a:lnTo>
                  <a:lnTo>
                    <a:pt x="751284" y="591418"/>
                  </a:lnTo>
                  <a:lnTo>
                    <a:pt x="754856" y="588638"/>
                  </a:lnTo>
                  <a:lnTo>
                    <a:pt x="757634" y="585462"/>
                  </a:lnTo>
                  <a:lnTo>
                    <a:pt x="760016" y="582285"/>
                  </a:lnTo>
                  <a:lnTo>
                    <a:pt x="762397" y="577917"/>
                  </a:lnTo>
                  <a:lnTo>
                    <a:pt x="763191" y="573550"/>
                  </a:lnTo>
                  <a:lnTo>
                    <a:pt x="763588" y="569182"/>
                  </a:lnTo>
                  <a:lnTo>
                    <a:pt x="765969" y="543769"/>
                  </a:lnTo>
                  <a:lnTo>
                    <a:pt x="768747" y="517959"/>
                  </a:lnTo>
                  <a:lnTo>
                    <a:pt x="771525" y="492943"/>
                  </a:lnTo>
                  <a:lnTo>
                    <a:pt x="774700" y="467133"/>
                  </a:lnTo>
                  <a:lnTo>
                    <a:pt x="774700" y="464751"/>
                  </a:lnTo>
                  <a:lnTo>
                    <a:pt x="775097" y="462766"/>
                  </a:lnTo>
                  <a:lnTo>
                    <a:pt x="775891" y="460383"/>
                  </a:lnTo>
                  <a:lnTo>
                    <a:pt x="776684" y="458398"/>
                  </a:lnTo>
                  <a:lnTo>
                    <a:pt x="777875" y="456412"/>
                  </a:lnTo>
                  <a:lnTo>
                    <a:pt x="779066" y="454824"/>
                  </a:lnTo>
                  <a:lnTo>
                    <a:pt x="782638" y="451250"/>
                  </a:lnTo>
                  <a:lnTo>
                    <a:pt x="786606" y="448471"/>
                  </a:lnTo>
                  <a:lnTo>
                    <a:pt x="791369" y="446486"/>
                  </a:lnTo>
                  <a:lnTo>
                    <a:pt x="796925" y="444897"/>
                  </a:lnTo>
                  <a:lnTo>
                    <a:pt x="802481" y="444500"/>
                  </a:lnTo>
                  <a:close/>
                  <a:moveTo>
                    <a:pt x="1780579" y="266729"/>
                  </a:moveTo>
                  <a:lnTo>
                    <a:pt x="1770667" y="267126"/>
                  </a:lnTo>
                  <a:lnTo>
                    <a:pt x="1761944" y="267921"/>
                  </a:lnTo>
                  <a:lnTo>
                    <a:pt x="1752824" y="269113"/>
                  </a:lnTo>
                  <a:lnTo>
                    <a:pt x="1744101" y="270304"/>
                  </a:lnTo>
                  <a:lnTo>
                    <a:pt x="1735378" y="272688"/>
                  </a:lnTo>
                  <a:lnTo>
                    <a:pt x="1727052" y="275071"/>
                  </a:lnTo>
                  <a:lnTo>
                    <a:pt x="1718329" y="277852"/>
                  </a:lnTo>
                  <a:lnTo>
                    <a:pt x="1710399" y="281030"/>
                  </a:lnTo>
                  <a:lnTo>
                    <a:pt x="1702469" y="284605"/>
                  </a:lnTo>
                  <a:lnTo>
                    <a:pt x="1694539" y="288578"/>
                  </a:lnTo>
                  <a:lnTo>
                    <a:pt x="1687005" y="292550"/>
                  </a:lnTo>
                  <a:lnTo>
                    <a:pt x="1679472" y="297317"/>
                  </a:lnTo>
                  <a:lnTo>
                    <a:pt x="1672731" y="302482"/>
                  </a:lnTo>
                  <a:lnTo>
                    <a:pt x="1665991" y="308043"/>
                  </a:lnTo>
                  <a:lnTo>
                    <a:pt x="1659250" y="313605"/>
                  </a:lnTo>
                  <a:lnTo>
                    <a:pt x="1653303" y="319563"/>
                  </a:lnTo>
                  <a:lnTo>
                    <a:pt x="1647355" y="325919"/>
                  </a:lnTo>
                  <a:lnTo>
                    <a:pt x="1641804" y="332275"/>
                  </a:lnTo>
                  <a:lnTo>
                    <a:pt x="1636253" y="339029"/>
                  </a:lnTo>
                  <a:lnTo>
                    <a:pt x="1631098" y="346179"/>
                  </a:lnTo>
                  <a:lnTo>
                    <a:pt x="1626340" y="353727"/>
                  </a:lnTo>
                  <a:lnTo>
                    <a:pt x="1621979" y="361275"/>
                  </a:lnTo>
                  <a:lnTo>
                    <a:pt x="1618014" y="368822"/>
                  </a:lnTo>
                  <a:lnTo>
                    <a:pt x="1614445" y="376767"/>
                  </a:lnTo>
                  <a:lnTo>
                    <a:pt x="1611273" y="384712"/>
                  </a:lnTo>
                  <a:lnTo>
                    <a:pt x="1608498" y="393055"/>
                  </a:lnTo>
                  <a:lnTo>
                    <a:pt x="1606119" y="401794"/>
                  </a:lnTo>
                  <a:lnTo>
                    <a:pt x="1604136" y="410534"/>
                  </a:lnTo>
                  <a:lnTo>
                    <a:pt x="1602550" y="419273"/>
                  </a:lnTo>
                  <a:lnTo>
                    <a:pt x="1601361" y="428410"/>
                  </a:lnTo>
                  <a:lnTo>
                    <a:pt x="1600568" y="437547"/>
                  </a:lnTo>
                  <a:lnTo>
                    <a:pt x="1600171" y="447081"/>
                  </a:lnTo>
                  <a:lnTo>
                    <a:pt x="1600568" y="456218"/>
                  </a:lnTo>
                  <a:lnTo>
                    <a:pt x="1601361" y="465354"/>
                  </a:lnTo>
                  <a:lnTo>
                    <a:pt x="1602550" y="474094"/>
                  </a:lnTo>
                  <a:lnTo>
                    <a:pt x="1604136" y="482833"/>
                  </a:lnTo>
                  <a:lnTo>
                    <a:pt x="1606119" y="491970"/>
                  </a:lnTo>
                  <a:lnTo>
                    <a:pt x="1608498" y="500312"/>
                  </a:lnTo>
                  <a:lnTo>
                    <a:pt x="1611273" y="508655"/>
                  </a:lnTo>
                  <a:lnTo>
                    <a:pt x="1614445" y="516997"/>
                  </a:lnTo>
                  <a:lnTo>
                    <a:pt x="1618014" y="524545"/>
                  </a:lnTo>
                  <a:lnTo>
                    <a:pt x="1621979" y="532490"/>
                  </a:lnTo>
                  <a:lnTo>
                    <a:pt x="1626340" y="540435"/>
                  </a:lnTo>
                  <a:lnTo>
                    <a:pt x="1631098" y="547585"/>
                  </a:lnTo>
                  <a:lnTo>
                    <a:pt x="1636253" y="554338"/>
                  </a:lnTo>
                  <a:lnTo>
                    <a:pt x="1641804" y="561092"/>
                  </a:lnTo>
                  <a:lnTo>
                    <a:pt x="1647355" y="567845"/>
                  </a:lnTo>
                  <a:lnTo>
                    <a:pt x="1653303" y="573804"/>
                  </a:lnTo>
                  <a:lnTo>
                    <a:pt x="1659250" y="580160"/>
                  </a:lnTo>
                  <a:lnTo>
                    <a:pt x="1665991" y="585721"/>
                  </a:lnTo>
                  <a:lnTo>
                    <a:pt x="1672731" y="591283"/>
                  </a:lnTo>
                  <a:lnTo>
                    <a:pt x="1679472" y="596050"/>
                  </a:lnTo>
                  <a:lnTo>
                    <a:pt x="1687005" y="600817"/>
                  </a:lnTo>
                  <a:lnTo>
                    <a:pt x="1694539" y="605186"/>
                  </a:lnTo>
                  <a:lnTo>
                    <a:pt x="1702469" y="609159"/>
                  </a:lnTo>
                  <a:lnTo>
                    <a:pt x="1710399" y="612734"/>
                  </a:lnTo>
                  <a:lnTo>
                    <a:pt x="1718329" y="615912"/>
                  </a:lnTo>
                  <a:lnTo>
                    <a:pt x="1727052" y="618693"/>
                  </a:lnTo>
                  <a:lnTo>
                    <a:pt x="1735378" y="621076"/>
                  </a:lnTo>
                  <a:lnTo>
                    <a:pt x="1744101" y="623063"/>
                  </a:lnTo>
                  <a:lnTo>
                    <a:pt x="1752824" y="624652"/>
                  </a:lnTo>
                  <a:lnTo>
                    <a:pt x="1761944" y="626241"/>
                  </a:lnTo>
                  <a:lnTo>
                    <a:pt x="1770667" y="626638"/>
                  </a:lnTo>
                  <a:lnTo>
                    <a:pt x="1780579" y="627035"/>
                  </a:lnTo>
                  <a:lnTo>
                    <a:pt x="1789699" y="626638"/>
                  </a:lnTo>
                  <a:lnTo>
                    <a:pt x="1798819" y="626241"/>
                  </a:lnTo>
                  <a:lnTo>
                    <a:pt x="1807542" y="624652"/>
                  </a:lnTo>
                  <a:lnTo>
                    <a:pt x="1816265" y="623063"/>
                  </a:lnTo>
                  <a:lnTo>
                    <a:pt x="1825384" y="621076"/>
                  </a:lnTo>
                  <a:lnTo>
                    <a:pt x="1833711" y="618693"/>
                  </a:lnTo>
                  <a:lnTo>
                    <a:pt x="1842037" y="615912"/>
                  </a:lnTo>
                  <a:lnTo>
                    <a:pt x="1850364" y="612734"/>
                  </a:lnTo>
                  <a:lnTo>
                    <a:pt x="1858294" y="609159"/>
                  </a:lnTo>
                  <a:lnTo>
                    <a:pt x="1866224" y="605186"/>
                  </a:lnTo>
                  <a:lnTo>
                    <a:pt x="1873757" y="600817"/>
                  </a:lnTo>
                  <a:lnTo>
                    <a:pt x="1880894" y="596050"/>
                  </a:lnTo>
                  <a:lnTo>
                    <a:pt x="1888031" y="591283"/>
                  </a:lnTo>
                  <a:lnTo>
                    <a:pt x="1894772" y="585721"/>
                  </a:lnTo>
                  <a:lnTo>
                    <a:pt x="1901116" y="580160"/>
                  </a:lnTo>
                  <a:lnTo>
                    <a:pt x="1907460" y="573804"/>
                  </a:lnTo>
                  <a:lnTo>
                    <a:pt x="1913804" y="567845"/>
                  </a:lnTo>
                  <a:lnTo>
                    <a:pt x="1919355" y="561092"/>
                  </a:lnTo>
                  <a:lnTo>
                    <a:pt x="1924509" y="554338"/>
                  </a:lnTo>
                  <a:lnTo>
                    <a:pt x="1929664" y="547585"/>
                  </a:lnTo>
                  <a:lnTo>
                    <a:pt x="1934026" y="540435"/>
                  </a:lnTo>
                  <a:lnTo>
                    <a:pt x="1938387" y="532490"/>
                  </a:lnTo>
                  <a:lnTo>
                    <a:pt x="1942352" y="524545"/>
                  </a:lnTo>
                  <a:lnTo>
                    <a:pt x="1945921" y="516997"/>
                  </a:lnTo>
                  <a:lnTo>
                    <a:pt x="1949093" y="508655"/>
                  </a:lnTo>
                  <a:lnTo>
                    <a:pt x="1951868" y="500312"/>
                  </a:lnTo>
                  <a:lnTo>
                    <a:pt x="1954247" y="491970"/>
                  </a:lnTo>
                  <a:lnTo>
                    <a:pt x="1957023" y="482833"/>
                  </a:lnTo>
                  <a:lnTo>
                    <a:pt x="1958212" y="474094"/>
                  </a:lnTo>
                  <a:lnTo>
                    <a:pt x="1959402" y="465354"/>
                  </a:lnTo>
                  <a:lnTo>
                    <a:pt x="1960195" y="456218"/>
                  </a:lnTo>
                  <a:lnTo>
                    <a:pt x="1960591" y="447081"/>
                  </a:lnTo>
                  <a:lnTo>
                    <a:pt x="1960195" y="437547"/>
                  </a:lnTo>
                  <a:lnTo>
                    <a:pt x="1959402" y="428410"/>
                  </a:lnTo>
                  <a:lnTo>
                    <a:pt x="1958212" y="419273"/>
                  </a:lnTo>
                  <a:lnTo>
                    <a:pt x="1957023" y="410534"/>
                  </a:lnTo>
                  <a:lnTo>
                    <a:pt x="1954247" y="401794"/>
                  </a:lnTo>
                  <a:lnTo>
                    <a:pt x="1951868" y="393055"/>
                  </a:lnTo>
                  <a:lnTo>
                    <a:pt x="1949093" y="384712"/>
                  </a:lnTo>
                  <a:lnTo>
                    <a:pt x="1945921" y="376767"/>
                  </a:lnTo>
                  <a:lnTo>
                    <a:pt x="1942352" y="368822"/>
                  </a:lnTo>
                  <a:lnTo>
                    <a:pt x="1938387" y="361275"/>
                  </a:lnTo>
                  <a:lnTo>
                    <a:pt x="1934026" y="353727"/>
                  </a:lnTo>
                  <a:lnTo>
                    <a:pt x="1929664" y="346179"/>
                  </a:lnTo>
                  <a:lnTo>
                    <a:pt x="1924509" y="339029"/>
                  </a:lnTo>
                  <a:lnTo>
                    <a:pt x="1919355" y="332275"/>
                  </a:lnTo>
                  <a:lnTo>
                    <a:pt x="1913804" y="325919"/>
                  </a:lnTo>
                  <a:lnTo>
                    <a:pt x="1907460" y="319563"/>
                  </a:lnTo>
                  <a:lnTo>
                    <a:pt x="1901116" y="313605"/>
                  </a:lnTo>
                  <a:lnTo>
                    <a:pt x="1894772" y="308043"/>
                  </a:lnTo>
                  <a:lnTo>
                    <a:pt x="1888031" y="302482"/>
                  </a:lnTo>
                  <a:lnTo>
                    <a:pt x="1880894" y="297317"/>
                  </a:lnTo>
                  <a:lnTo>
                    <a:pt x="1873757" y="292550"/>
                  </a:lnTo>
                  <a:lnTo>
                    <a:pt x="1866224" y="288578"/>
                  </a:lnTo>
                  <a:lnTo>
                    <a:pt x="1858294" y="284605"/>
                  </a:lnTo>
                  <a:lnTo>
                    <a:pt x="1850364" y="281030"/>
                  </a:lnTo>
                  <a:lnTo>
                    <a:pt x="1842037" y="277852"/>
                  </a:lnTo>
                  <a:lnTo>
                    <a:pt x="1833711" y="275071"/>
                  </a:lnTo>
                  <a:lnTo>
                    <a:pt x="1825384" y="272688"/>
                  </a:lnTo>
                  <a:lnTo>
                    <a:pt x="1816265" y="270304"/>
                  </a:lnTo>
                  <a:lnTo>
                    <a:pt x="1807542" y="269113"/>
                  </a:lnTo>
                  <a:lnTo>
                    <a:pt x="1798819" y="267921"/>
                  </a:lnTo>
                  <a:lnTo>
                    <a:pt x="1789699" y="267126"/>
                  </a:lnTo>
                  <a:lnTo>
                    <a:pt x="1780579" y="266729"/>
                  </a:lnTo>
                  <a:close/>
                  <a:moveTo>
                    <a:pt x="1769477" y="236538"/>
                  </a:moveTo>
                  <a:lnTo>
                    <a:pt x="1780579" y="236538"/>
                  </a:lnTo>
                  <a:lnTo>
                    <a:pt x="1791285" y="236538"/>
                  </a:lnTo>
                  <a:lnTo>
                    <a:pt x="1801594" y="237333"/>
                  </a:lnTo>
                  <a:lnTo>
                    <a:pt x="1812300" y="238922"/>
                  </a:lnTo>
                  <a:lnTo>
                    <a:pt x="1823005" y="240511"/>
                  </a:lnTo>
                  <a:lnTo>
                    <a:pt x="1832918" y="242894"/>
                  </a:lnTo>
                  <a:lnTo>
                    <a:pt x="1842830" y="245675"/>
                  </a:lnTo>
                  <a:lnTo>
                    <a:pt x="1852346" y="248853"/>
                  </a:lnTo>
                  <a:lnTo>
                    <a:pt x="1861862" y="252825"/>
                  </a:lnTo>
                  <a:lnTo>
                    <a:pt x="1871775" y="256798"/>
                  </a:lnTo>
                  <a:lnTo>
                    <a:pt x="1880498" y="261962"/>
                  </a:lnTo>
                  <a:lnTo>
                    <a:pt x="1889221" y="267126"/>
                  </a:lnTo>
                  <a:lnTo>
                    <a:pt x="1897944" y="272291"/>
                  </a:lnTo>
                  <a:lnTo>
                    <a:pt x="1905874" y="278249"/>
                  </a:lnTo>
                  <a:lnTo>
                    <a:pt x="1914200" y="284208"/>
                  </a:lnTo>
                  <a:lnTo>
                    <a:pt x="1921734" y="290961"/>
                  </a:lnTo>
                  <a:lnTo>
                    <a:pt x="1929268" y="297715"/>
                  </a:lnTo>
                  <a:lnTo>
                    <a:pt x="1936008" y="305660"/>
                  </a:lnTo>
                  <a:lnTo>
                    <a:pt x="1942352" y="313207"/>
                  </a:lnTo>
                  <a:lnTo>
                    <a:pt x="1948696" y="320755"/>
                  </a:lnTo>
                  <a:lnTo>
                    <a:pt x="1954644" y="329097"/>
                  </a:lnTo>
                  <a:lnTo>
                    <a:pt x="1960195" y="337440"/>
                  </a:lnTo>
                  <a:lnTo>
                    <a:pt x="1965349" y="346179"/>
                  </a:lnTo>
                  <a:lnTo>
                    <a:pt x="1970107" y="355713"/>
                  </a:lnTo>
                  <a:lnTo>
                    <a:pt x="1974072" y="364850"/>
                  </a:lnTo>
                  <a:lnTo>
                    <a:pt x="1978037" y="374384"/>
                  </a:lnTo>
                  <a:lnTo>
                    <a:pt x="1981209" y="384315"/>
                  </a:lnTo>
                  <a:lnTo>
                    <a:pt x="1983985" y="393849"/>
                  </a:lnTo>
                  <a:lnTo>
                    <a:pt x="1986364" y="404575"/>
                  </a:lnTo>
                  <a:lnTo>
                    <a:pt x="1988346" y="414903"/>
                  </a:lnTo>
                  <a:lnTo>
                    <a:pt x="1989536" y="425232"/>
                  </a:lnTo>
                  <a:lnTo>
                    <a:pt x="1990329" y="435958"/>
                  </a:lnTo>
                  <a:lnTo>
                    <a:pt x="1990725" y="447081"/>
                  </a:lnTo>
                  <a:lnTo>
                    <a:pt x="1990329" y="457807"/>
                  </a:lnTo>
                  <a:lnTo>
                    <a:pt x="1989536" y="468135"/>
                  </a:lnTo>
                  <a:lnTo>
                    <a:pt x="1988346" y="478861"/>
                  </a:lnTo>
                  <a:lnTo>
                    <a:pt x="1986364" y="489587"/>
                  </a:lnTo>
                  <a:lnTo>
                    <a:pt x="1983985" y="499518"/>
                  </a:lnTo>
                  <a:lnTo>
                    <a:pt x="1981209" y="509449"/>
                  </a:lnTo>
                  <a:lnTo>
                    <a:pt x="1978037" y="518983"/>
                  </a:lnTo>
                  <a:lnTo>
                    <a:pt x="1974072" y="528517"/>
                  </a:lnTo>
                  <a:lnTo>
                    <a:pt x="1970107" y="538051"/>
                  </a:lnTo>
                  <a:lnTo>
                    <a:pt x="1965349" y="547188"/>
                  </a:lnTo>
                  <a:lnTo>
                    <a:pt x="1960195" y="555927"/>
                  </a:lnTo>
                  <a:lnTo>
                    <a:pt x="1954644" y="564270"/>
                  </a:lnTo>
                  <a:lnTo>
                    <a:pt x="1948696" y="572612"/>
                  </a:lnTo>
                  <a:lnTo>
                    <a:pt x="1942352" y="580954"/>
                  </a:lnTo>
                  <a:lnTo>
                    <a:pt x="1936008" y="588502"/>
                  </a:lnTo>
                  <a:lnTo>
                    <a:pt x="1929268" y="595652"/>
                  </a:lnTo>
                  <a:lnTo>
                    <a:pt x="1921734" y="602406"/>
                  </a:lnTo>
                  <a:lnTo>
                    <a:pt x="1914200" y="609159"/>
                  </a:lnTo>
                  <a:lnTo>
                    <a:pt x="1905874" y="615118"/>
                  </a:lnTo>
                  <a:lnTo>
                    <a:pt x="1897944" y="621076"/>
                  </a:lnTo>
                  <a:lnTo>
                    <a:pt x="1889221" y="627035"/>
                  </a:lnTo>
                  <a:lnTo>
                    <a:pt x="1880498" y="631802"/>
                  </a:lnTo>
                  <a:lnTo>
                    <a:pt x="1871775" y="636569"/>
                  </a:lnTo>
                  <a:lnTo>
                    <a:pt x="1861862" y="640542"/>
                  </a:lnTo>
                  <a:lnTo>
                    <a:pt x="1852346" y="644514"/>
                  </a:lnTo>
                  <a:lnTo>
                    <a:pt x="1842830" y="647692"/>
                  </a:lnTo>
                  <a:lnTo>
                    <a:pt x="1832918" y="650473"/>
                  </a:lnTo>
                  <a:lnTo>
                    <a:pt x="1823005" y="652856"/>
                  </a:lnTo>
                  <a:lnTo>
                    <a:pt x="1812300" y="654843"/>
                  </a:lnTo>
                  <a:lnTo>
                    <a:pt x="1801594" y="656034"/>
                  </a:lnTo>
                  <a:lnTo>
                    <a:pt x="1791285" y="656829"/>
                  </a:lnTo>
                  <a:lnTo>
                    <a:pt x="1780579" y="657226"/>
                  </a:lnTo>
                  <a:lnTo>
                    <a:pt x="1769477" y="656829"/>
                  </a:lnTo>
                  <a:lnTo>
                    <a:pt x="1758772" y="656034"/>
                  </a:lnTo>
                  <a:lnTo>
                    <a:pt x="1748463" y="654843"/>
                  </a:lnTo>
                  <a:lnTo>
                    <a:pt x="1738154" y="652856"/>
                  </a:lnTo>
                  <a:lnTo>
                    <a:pt x="1727845" y="650473"/>
                  </a:lnTo>
                  <a:lnTo>
                    <a:pt x="1717536" y="647692"/>
                  </a:lnTo>
                  <a:lnTo>
                    <a:pt x="1708020" y="644514"/>
                  </a:lnTo>
                  <a:lnTo>
                    <a:pt x="1698504" y="640542"/>
                  </a:lnTo>
                  <a:lnTo>
                    <a:pt x="1689384" y="636569"/>
                  </a:lnTo>
                  <a:lnTo>
                    <a:pt x="1680265" y="631802"/>
                  </a:lnTo>
                  <a:lnTo>
                    <a:pt x="1671145" y="627035"/>
                  </a:lnTo>
                  <a:lnTo>
                    <a:pt x="1662819" y="621076"/>
                  </a:lnTo>
                  <a:lnTo>
                    <a:pt x="1654492" y="615118"/>
                  </a:lnTo>
                  <a:lnTo>
                    <a:pt x="1646562" y="609159"/>
                  </a:lnTo>
                  <a:lnTo>
                    <a:pt x="1639028" y="602406"/>
                  </a:lnTo>
                  <a:lnTo>
                    <a:pt x="1631495" y="595652"/>
                  </a:lnTo>
                  <a:lnTo>
                    <a:pt x="1624358" y="588502"/>
                  </a:lnTo>
                  <a:lnTo>
                    <a:pt x="1618014" y="580954"/>
                  </a:lnTo>
                  <a:lnTo>
                    <a:pt x="1611670" y="572612"/>
                  </a:lnTo>
                  <a:lnTo>
                    <a:pt x="1606119" y="564270"/>
                  </a:lnTo>
                  <a:lnTo>
                    <a:pt x="1600568" y="555927"/>
                  </a:lnTo>
                  <a:lnTo>
                    <a:pt x="1595413" y="547188"/>
                  </a:lnTo>
                  <a:lnTo>
                    <a:pt x="1591052" y="538051"/>
                  </a:lnTo>
                  <a:lnTo>
                    <a:pt x="1586294" y="528517"/>
                  </a:lnTo>
                  <a:lnTo>
                    <a:pt x="1582725" y="518983"/>
                  </a:lnTo>
                  <a:lnTo>
                    <a:pt x="1579553" y="509449"/>
                  </a:lnTo>
                  <a:lnTo>
                    <a:pt x="1576381" y="499518"/>
                  </a:lnTo>
                  <a:lnTo>
                    <a:pt x="1574399" y="489587"/>
                  </a:lnTo>
                  <a:lnTo>
                    <a:pt x="1572416" y="478861"/>
                  </a:lnTo>
                  <a:lnTo>
                    <a:pt x="1571227" y="468135"/>
                  </a:lnTo>
                  <a:lnTo>
                    <a:pt x="1570434" y="457807"/>
                  </a:lnTo>
                  <a:lnTo>
                    <a:pt x="1570037" y="447081"/>
                  </a:lnTo>
                  <a:lnTo>
                    <a:pt x="1570434" y="435958"/>
                  </a:lnTo>
                  <a:lnTo>
                    <a:pt x="1571227" y="425232"/>
                  </a:lnTo>
                  <a:lnTo>
                    <a:pt x="1572416" y="414903"/>
                  </a:lnTo>
                  <a:lnTo>
                    <a:pt x="1574399" y="404575"/>
                  </a:lnTo>
                  <a:lnTo>
                    <a:pt x="1576381" y="393849"/>
                  </a:lnTo>
                  <a:lnTo>
                    <a:pt x="1579553" y="384315"/>
                  </a:lnTo>
                  <a:lnTo>
                    <a:pt x="1582725" y="374384"/>
                  </a:lnTo>
                  <a:lnTo>
                    <a:pt x="1586294" y="364850"/>
                  </a:lnTo>
                  <a:lnTo>
                    <a:pt x="1591052" y="355713"/>
                  </a:lnTo>
                  <a:lnTo>
                    <a:pt x="1595413" y="346179"/>
                  </a:lnTo>
                  <a:lnTo>
                    <a:pt x="1600568" y="337440"/>
                  </a:lnTo>
                  <a:lnTo>
                    <a:pt x="1606119" y="329097"/>
                  </a:lnTo>
                  <a:lnTo>
                    <a:pt x="1611670" y="320755"/>
                  </a:lnTo>
                  <a:lnTo>
                    <a:pt x="1618014" y="313207"/>
                  </a:lnTo>
                  <a:lnTo>
                    <a:pt x="1624358" y="305660"/>
                  </a:lnTo>
                  <a:lnTo>
                    <a:pt x="1631495" y="297715"/>
                  </a:lnTo>
                  <a:lnTo>
                    <a:pt x="1639028" y="290961"/>
                  </a:lnTo>
                  <a:lnTo>
                    <a:pt x="1646562" y="284208"/>
                  </a:lnTo>
                  <a:lnTo>
                    <a:pt x="1654492" y="278249"/>
                  </a:lnTo>
                  <a:lnTo>
                    <a:pt x="1662819" y="272291"/>
                  </a:lnTo>
                  <a:lnTo>
                    <a:pt x="1671145" y="267126"/>
                  </a:lnTo>
                  <a:lnTo>
                    <a:pt x="1680265" y="261962"/>
                  </a:lnTo>
                  <a:lnTo>
                    <a:pt x="1689384" y="256798"/>
                  </a:lnTo>
                  <a:lnTo>
                    <a:pt x="1698504" y="252825"/>
                  </a:lnTo>
                  <a:lnTo>
                    <a:pt x="1708020" y="248853"/>
                  </a:lnTo>
                  <a:lnTo>
                    <a:pt x="1717536" y="245675"/>
                  </a:lnTo>
                  <a:lnTo>
                    <a:pt x="1727845" y="242894"/>
                  </a:lnTo>
                  <a:lnTo>
                    <a:pt x="1738154" y="240511"/>
                  </a:lnTo>
                  <a:lnTo>
                    <a:pt x="1748463" y="238922"/>
                  </a:lnTo>
                  <a:lnTo>
                    <a:pt x="1758772" y="237333"/>
                  </a:lnTo>
                  <a:lnTo>
                    <a:pt x="1769477" y="236538"/>
                  </a:lnTo>
                  <a:close/>
                  <a:moveTo>
                    <a:pt x="1775815" y="217488"/>
                  </a:moveTo>
                  <a:lnTo>
                    <a:pt x="1764301" y="218281"/>
                  </a:lnTo>
                  <a:lnTo>
                    <a:pt x="1752786" y="219472"/>
                  </a:lnTo>
                  <a:lnTo>
                    <a:pt x="1741669" y="221059"/>
                  </a:lnTo>
                  <a:lnTo>
                    <a:pt x="1730154" y="223441"/>
                  </a:lnTo>
                  <a:lnTo>
                    <a:pt x="1718243" y="226219"/>
                  </a:lnTo>
                  <a:lnTo>
                    <a:pt x="1707125" y="229791"/>
                  </a:lnTo>
                  <a:lnTo>
                    <a:pt x="1696405" y="233759"/>
                  </a:lnTo>
                  <a:lnTo>
                    <a:pt x="1685684" y="238125"/>
                  </a:lnTo>
                  <a:lnTo>
                    <a:pt x="1674964" y="243285"/>
                  </a:lnTo>
                  <a:lnTo>
                    <a:pt x="1665038" y="248841"/>
                  </a:lnTo>
                  <a:lnTo>
                    <a:pt x="1655509" y="254794"/>
                  </a:lnTo>
                  <a:lnTo>
                    <a:pt x="1646376" y="261541"/>
                  </a:lnTo>
                  <a:lnTo>
                    <a:pt x="1637641" y="268288"/>
                  </a:lnTo>
                  <a:lnTo>
                    <a:pt x="1628906" y="275035"/>
                  </a:lnTo>
                  <a:lnTo>
                    <a:pt x="1620568" y="282575"/>
                  </a:lnTo>
                  <a:lnTo>
                    <a:pt x="1613024" y="290513"/>
                  </a:lnTo>
                  <a:lnTo>
                    <a:pt x="1605877" y="298847"/>
                  </a:lnTo>
                  <a:lnTo>
                    <a:pt x="1598730" y="307578"/>
                  </a:lnTo>
                  <a:lnTo>
                    <a:pt x="1592377" y="316707"/>
                  </a:lnTo>
                  <a:lnTo>
                    <a:pt x="1586025" y="325835"/>
                  </a:lnTo>
                  <a:lnTo>
                    <a:pt x="1580466" y="334963"/>
                  </a:lnTo>
                  <a:lnTo>
                    <a:pt x="1575304" y="344885"/>
                  </a:lnTo>
                  <a:lnTo>
                    <a:pt x="1570937" y="355203"/>
                  </a:lnTo>
                  <a:lnTo>
                    <a:pt x="1566569" y="365125"/>
                  </a:lnTo>
                  <a:lnTo>
                    <a:pt x="1562995" y="375444"/>
                  </a:lnTo>
                  <a:lnTo>
                    <a:pt x="1559819" y="385763"/>
                  </a:lnTo>
                  <a:lnTo>
                    <a:pt x="1557039" y="396875"/>
                  </a:lnTo>
                  <a:lnTo>
                    <a:pt x="1555054" y="407988"/>
                  </a:lnTo>
                  <a:lnTo>
                    <a:pt x="1553466" y="418703"/>
                  </a:lnTo>
                  <a:lnTo>
                    <a:pt x="1552275" y="429816"/>
                  </a:lnTo>
                  <a:lnTo>
                    <a:pt x="1551481" y="440929"/>
                  </a:lnTo>
                  <a:lnTo>
                    <a:pt x="1551481" y="452438"/>
                  </a:lnTo>
                  <a:lnTo>
                    <a:pt x="1552275" y="463947"/>
                  </a:lnTo>
                  <a:lnTo>
                    <a:pt x="1553466" y="475060"/>
                  </a:lnTo>
                  <a:lnTo>
                    <a:pt x="1555054" y="486569"/>
                  </a:lnTo>
                  <a:lnTo>
                    <a:pt x="1557437" y="498079"/>
                  </a:lnTo>
                  <a:lnTo>
                    <a:pt x="1560216" y="509588"/>
                  </a:lnTo>
                  <a:lnTo>
                    <a:pt x="1563789" y="520700"/>
                  </a:lnTo>
                  <a:lnTo>
                    <a:pt x="1567760" y="531416"/>
                  </a:lnTo>
                  <a:lnTo>
                    <a:pt x="1572525" y="542529"/>
                  </a:lnTo>
                  <a:lnTo>
                    <a:pt x="1577290" y="552847"/>
                  </a:lnTo>
                  <a:lnTo>
                    <a:pt x="1582848" y="562769"/>
                  </a:lnTo>
                  <a:lnTo>
                    <a:pt x="1589201" y="572294"/>
                  </a:lnTo>
                  <a:lnTo>
                    <a:pt x="1595554" y="581819"/>
                  </a:lnTo>
                  <a:lnTo>
                    <a:pt x="1602304" y="590550"/>
                  </a:lnTo>
                  <a:lnTo>
                    <a:pt x="1609451" y="598885"/>
                  </a:lnTo>
                  <a:lnTo>
                    <a:pt x="1616995" y="607219"/>
                  </a:lnTo>
                  <a:lnTo>
                    <a:pt x="1624936" y="614760"/>
                  </a:lnTo>
                  <a:lnTo>
                    <a:pt x="1632877" y="621904"/>
                  </a:lnTo>
                  <a:lnTo>
                    <a:pt x="1642009" y="629047"/>
                  </a:lnTo>
                  <a:lnTo>
                    <a:pt x="1650744" y="635794"/>
                  </a:lnTo>
                  <a:lnTo>
                    <a:pt x="1659876" y="641747"/>
                  </a:lnTo>
                  <a:lnTo>
                    <a:pt x="1669405" y="647304"/>
                  </a:lnTo>
                  <a:lnTo>
                    <a:pt x="1678935" y="652066"/>
                  </a:lnTo>
                  <a:lnTo>
                    <a:pt x="1689258" y="656829"/>
                  </a:lnTo>
                  <a:lnTo>
                    <a:pt x="1699581" y="661194"/>
                  </a:lnTo>
                  <a:lnTo>
                    <a:pt x="1709905" y="664766"/>
                  </a:lnTo>
                  <a:lnTo>
                    <a:pt x="1720228" y="667941"/>
                  </a:lnTo>
                  <a:lnTo>
                    <a:pt x="1731345" y="670719"/>
                  </a:lnTo>
                  <a:lnTo>
                    <a:pt x="1742066" y="673101"/>
                  </a:lnTo>
                  <a:lnTo>
                    <a:pt x="1753183" y="674688"/>
                  </a:lnTo>
                  <a:lnTo>
                    <a:pt x="1764301" y="675879"/>
                  </a:lnTo>
                  <a:lnTo>
                    <a:pt x="1775815" y="676276"/>
                  </a:lnTo>
                  <a:lnTo>
                    <a:pt x="1786932" y="676276"/>
                  </a:lnTo>
                  <a:lnTo>
                    <a:pt x="1798447" y="675879"/>
                  </a:lnTo>
                  <a:lnTo>
                    <a:pt x="1809564" y="674688"/>
                  </a:lnTo>
                  <a:lnTo>
                    <a:pt x="1821476" y="673101"/>
                  </a:lnTo>
                  <a:lnTo>
                    <a:pt x="1832593" y="670322"/>
                  </a:lnTo>
                  <a:lnTo>
                    <a:pt x="1844108" y="667544"/>
                  </a:lnTo>
                  <a:lnTo>
                    <a:pt x="1855225" y="663972"/>
                  </a:lnTo>
                  <a:lnTo>
                    <a:pt x="1866740" y="660004"/>
                  </a:lnTo>
                  <a:lnTo>
                    <a:pt x="1877063" y="655241"/>
                  </a:lnTo>
                  <a:lnTo>
                    <a:pt x="1887386" y="650479"/>
                  </a:lnTo>
                  <a:lnTo>
                    <a:pt x="1897313" y="644922"/>
                  </a:lnTo>
                  <a:lnTo>
                    <a:pt x="1906842" y="638969"/>
                  </a:lnTo>
                  <a:lnTo>
                    <a:pt x="1916371" y="632619"/>
                  </a:lnTo>
                  <a:lnTo>
                    <a:pt x="1925503" y="625872"/>
                  </a:lnTo>
                  <a:lnTo>
                    <a:pt x="1933841" y="618332"/>
                  </a:lnTo>
                  <a:lnTo>
                    <a:pt x="1941782" y="610791"/>
                  </a:lnTo>
                  <a:lnTo>
                    <a:pt x="1949723" y="603250"/>
                  </a:lnTo>
                  <a:lnTo>
                    <a:pt x="1957267" y="594916"/>
                  </a:lnTo>
                  <a:lnTo>
                    <a:pt x="1964017" y="586185"/>
                  </a:lnTo>
                  <a:lnTo>
                    <a:pt x="1970370" y="577057"/>
                  </a:lnTo>
                  <a:lnTo>
                    <a:pt x="1976326" y="567929"/>
                  </a:lnTo>
                  <a:lnTo>
                    <a:pt x="1981884" y="558404"/>
                  </a:lnTo>
                  <a:lnTo>
                    <a:pt x="1987046" y="548879"/>
                  </a:lnTo>
                  <a:lnTo>
                    <a:pt x="1991811" y="538957"/>
                  </a:lnTo>
                  <a:lnTo>
                    <a:pt x="1995781" y="528638"/>
                  </a:lnTo>
                  <a:lnTo>
                    <a:pt x="1999752" y="518319"/>
                  </a:lnTo>
                  <a:lnTo>
                    <a:pt x="2003325" y="507604"/>
                  </a:lnTo>
                  <a:lnTo>
                    <a:pt x="2005708" y="496888"/>
                  </a:lnTo>
                  <a:lnTo>
                    <a:pt x="2008090" y="485775"/>
                  </a:lnTo>
                  <a:lnTo>
                    <a:pt x="2009678" y="475060"/>
                  </a:lnTo>
                  <a:lnTo>
                    <a:pt x="2010869" y="463947"/>
                  </a:lnTo>
                  <a:lnTo>
                    <a:pt x="2011266" y="452835"/>
                  </a:lnTo>
                  <a:lnTo>
                    <a:pt x="2011266" y="441325"/>
                  </a:lnTo>
                  <a:lnTo>
                    <a:pt x="2010869" y="429816"/>
                  </a:lnTo>
                  <a:lnTo>
                    <a:pt x="2009678" y="418703"/>
                  </a:lnTo>
                  <a:lnTo>
                    <a:pt x="2007693" y="407194"/>
                  </a:lnTo>
                  <a:lnTo>
                    <a:pt x="2005311" y="395288"/>
                  </a:lnTo>
                  <a:lnTo>
                    <a:pt x="2002531" y="384175"/>
                  </a:lnTo>
                  <a:lnTo>
                    <a:pt x="1998561" y="373063"/>
                  </a:lnTo>
                  <a:lnTo>
                    <a:pt x="1994590" y="361950"/>
                  </a:lnTo>
                  <a:lnTo>
                    <a:pt x="1990223" y="351632"/>
                  </a:lnTo>
                  <a:lnTo>
                    <a:pt x="1985061" y="340916"/>
                  </a:lnTo>
                  <a:lnTo>
                    <a:pt x="1979899" y="330994"/>
                  </a:lnTo>
                  <a:lnTo>
                    <a:pt x="1973943" y="321469"/>
                  </a:lnTo>
                  <a:lnTo>
                    <a:pt x="1967591" y="312341"/>
                  </a:lnTo>
                  <a:lnTo>
                    <a:pt x="1960841" y="303213"/>
                  </a:lnTo>
                  <a:lnTo>
                    <a:pt x="1953297" y="294482"/>
                  </a:lnTo>
                  <a:lnTo>
                    <a:pt x="1945753" y="286544"/>
                  </a:lnTo>
                  <a:lnTo>
                    <a:pt x="1937812" y="279003"/>
                  </a:lnTo>
                  <a:lnTo>
                    <a:pt x="1929474" y="271860"/>
                  </a:lnTo>
                  <a:lnTo>
                    <a:pt x="1921136" y="264716"/>
                  </a:lnTo>
                  <a:lnTo>
                    <a:pt x="1912004" y="258366"/>
                  </a:lnTo>
                  <a:lnTo>
                    <a:pt x="1902474" y="252016"/>
                  </a:lnTo>
                  <a:lnTo>
                    <a:pt x="1893342" y="246460"/>
                  </a:lnTo>
                  <a:lnTo>
                    <a:pt x="1883416" y="241300"/>
                  </a:lnTo>
                  <a:lnTo>
                    <a:pt x="1873490" y="236935"/>
                  </a:lnTo>
                  <a:lnTo>
                    <a:pt x="1863166" y="232569"/>
                  </a:lnTo>
                  <a:lnTo>
                    <a:pt x="1852843" y="228997"/>
                  </a:lnTo>
                  <a:lnTo>
                    <a:pt x="1842123" y="225822"/>
                  </a:lnTo>
                  <a:lnTo>
                    <a:pt x="1831402" y="223044"/>
                  </a:lnTo>
                  <a:lnTo>
                    <a:pt x="1820682" y="221059"/>
                  </a:lnTo>
                  <a:lnTo>
                    <a:pt x="1809564" y="219472"/>
                  </a:lnTo>
                  <a:lnTo>
                    <a:pt x="1798447" y="218281"/>
                  </a:lnTo>
                  <a:lnTo>
                    <a:pt x="1787330" y="217488"/>
                  </a:lnTo>
                  <a:lnTo>
                    <a:pt x="1775815" y="217488"/>
                  </a:lnTo>
                  <a:close/>
                  <a:moveTo>
                    <a:pt x="1712287" y="0"/>
                  </a:moveTo>
                  <a:lnTo>
                    <a:pt x="1715860" y="0"/>
                  </a:lnTo>
                  <a:lnTo>
                    <a:pt x="1718640" y="397"/>
                  </a:lnTo>
                  <a:lnTo>
                    <a:pt x="1721816" y="1191"/>
                  </a:lnTo>
                  <a:lnTo>
                    <a:pt x="1724198" y="2778"/>
                  </a:lnTo>
                  <a:lnTo>
                    <a:pt x="1726978" y="4366"/>
                  </a:lnTo>
                  <a:lnTo>
                    <a:pt x="1728566" y="6350"/>
                  </a:lnTo>
                  <a:lnTo>
                    <a:pt x="1729757" y="8731"/>
                  </a:lnTo>
                  <a:lnTo>
                    <a:pt x="1730551" y="11112"/>
                  </a:lnTo>
                  <a:lnTo>
                    <a:pt x="1737698" y="39687"/>
                  </a:lnTo>
                  <a:lnTo>
                    <a:pt x="1744448" y="68262"/>
                  </a:lnTo>
                  <a:lnTo>
                    <a:pt x="1744845" y="70644"/>
                  </a:lnTo>
                  <a:lnTo>
                    <a:pt x="1746036" y="73025"/>
                  </a:lnTo>
                  <a:lnTo>
                    <a:pt x="1747227" y="75406"/>
                  </a:lnTo>
                  <a:lnTo>
                    <a:pt x="1748816" y="77391"/>
                  </a:lnTo>
                  <a:lnTo>
                    <a:pt x="1750801" y="78978"/>
                  </a:lnTo>
                  <a:lnTo>
                    <a:pt x="1752786" y="80169"/>
                  </a:lnTo>
                  <a:lnTo>
                    <a:pt x="1755168" y="80962"/>
                  </a:lnTo>
                  <a:lnTo>
                    <a:pt x="1757551" y="81756"/>
                  </a:lnTo>
                  <a:lnTo>
                    <a:pt x="1775815" y="80962"/>
                  </a:lnTo>
                  <a:lnTo>
                    <a:pt x="1793682" y="81359"/>
                  </a:lnTo>
                  <a:lnTo>
                    <a:pt x="1811550" y="82153"/>
                  </a:lnTo>
                  <a:lnTo>
                    <a:pt x="1829814" y="84137"/>
                  </a:lnTo>
                  <a:lnTo>
                    <a:pt x="1847284" y="86916"/>
                  </a:lnTo>
                  <a:lnTo>
                    <a:pt x="1865152" y="90487"/>
                  </a:lnTo>
                  <a:lnTo>
                    <a:pt x="1882225" y="94853"/>
                  </a:lnTo>
                  <a:lnTo>
                    <a:pt x="1899298" y="100012"/>
                  </a:lnTo>
                  <a:lnTo>
                    <a:pt x="1902077" y="100409"/>
                  </a:lnTo>
                  <a:lnTo>
                    <a:pt x="1904460" y="100012"/>
                  </a:lnTo>
                  <a:lnTo>
                    <a:pt x="1906842" y="99616"/>
                  </a:lnTo>
                  <a:lnTo>
                    <a:pt x="1908827" y="98425"/>
                  </a:lnTo>
                  <a:lnTo>
                    <a:pt x="1911606" y="97234"/>
                  </a:lnTo>
                  <a:lnTo>
                    <a:pt x="1913195" y="95250"/>
                  </a:lnTo>
                  <a:lnTo>
                    <a:pt x="1914783" y="93266"/>
                  </a:lnTo>
                  <a:lnTo>
                    <a:pt x="1915974" y="91281"/>
                  </a:lnTo>
                  <a:lnTo>
                    <a:pt x="1944165" y="39687"/>
                  </a:lnTo>
                  <a:lnTo>
                    <a:pt x="1945356" y="37306"/>
                  </a:lnTo>
                  <a:lnTo>
                    <a:pt x="1947341" y="35322"/>
                  </a:lnTo>
                  <a:lnTo>
                    <a:pt x="1949326" y="34131"/>
                  </a:lnTo>
                  <a:lnTo>
                    <a:pt x="1952106" y="32941"/>
                  </a:lnTo>
                  <a:lnTo>
                    <a:pt x="1954885" y="32147"/>
                  </a:lnTo>
                  <a:lnTo>
                    <a:pt x="1958061" y="32147"/>
                  </a:lnTo>
                  <a:lnTo>
                    <a:pt x="1961238" y="32544"/>
                  </a:lnTo>
                  <a:lnTo>
                    <a:pt x="1964414" y="33734"/>
                  </a:lnTo>
                  <a:lnTo>
                    <a:pt x="1975532" y="38894"/>
                  </a:lnTo>
                  <a:lnTo>
                    <a:pt x="1986252" y="44053"/>
                  </a:lnTo>
                  <a:lnTo>
                    <a:pt x="1996972" y="50006"/>
                  </a:lnTo>
                  <a:lnTo>
                    <a:pt x="2008090" y="55959"/>
                  </a:lnTo>
                  <a:lnTo>
                    <a:pt x="2018413" y="61912"/>
                  </a:lnTo>
                  <a:lnTo>
                    <a:pt x="2028737" y="68659"/>
                  </a:lnTo>
                  <a:lnTo>
                    <a:pt x="2039060" y="75803"/>
                  </a:lnTo>
                  <a:lnTo>
                    <a:pt x="2049383" y="82550"/>
                  </a:lnTo>
                  <a:lnTo>
                    <a:pt x="2051765" y="84931"/>
                  </a:lnTo>
                  <a:lnTo>
                    <a:pt x="2053751" y="87312"/>
                  </a:lnTo>
                  <a:lnTo>
                    <a:pt x="2054942" y="90091"/>
                  </a:lnTo>
                  <a:lnTo>
                    <a:pt x="2055736" y="92472"/>
                  </a:lnTo>
                  <a:lnTo>
                    <a:pt x="2056133" y="95250"/>
                  </a:lnTo>
                  <a:lnTo>
                    <a:pt x="2056133" y="98028"/>
                  </a:lnTo>
                  <a:lnTo>
                    <a:pt x="2055339" y="100409"/>
                  </a:lnTo>
                  <a:lnTo>
                    <a:pt x="2054148" y="102791"/>
                  </a:lnTo>
                  <a:lnTo>
                    <a:pt x="2038663" y="128191"/>
                  </a:lnTo>
                  <a:lnTo>
                    <a:pt x="2023575" y="153194"/>
                  </a:lnTo>
                  <a:lnTo>
                    <a:pt x="2021987" y="155178"/>
                  </a:lnTo>
                  <a:lnTo>
                    <a:pt x="2021193" y="157559"/>
                  </a:lnTo>
                  <a:lnTo>
                    <a:pt x="2020398" y="159941"/>
                  </a:lnTo>
                  <a:lnTo>
                    <a:pt x="2020398" y="162322"/>
                  </a:lnTo>
                  <a:lnTo>
                    <a:pt x="2020398" y="164703"/>
                  </a:lnTo>
                  <a:lnTo>
                    <a:pt x="2021193" y="167481"/>
                  </a:lnTo>
                  <a:lnTo>
                    <a:pt x="2022384" y="169863"/>
                  </a:lnTo>
                  <a:lnTo>
                    <a:pt x="2023575" y="171847"/>
                  </a:lnTo>
                  <a:lnTo>
                    <a:pt x="2036678" y="184150"/>
                  </a:lnTo>
                  <a:lnTo>
                    <a:pt x="2049383" y="196850"/>
                  </a:lnTo>
                  <a:lnTo>
                    <a:pt x="2061295" y="210344"/>
                  </a:lnTo>
                  <a:lnTo>
                    <a:pt x="2072809" y="224234"/>
                  </a:lnTo>
                  <a:lnTo>
                    <a:pt x="2083133" y="238919"/>
                  </a:lnTo>
                  <a:lnTo>
                    <a:pt x="2092662" y="253603"/>
                  </a:lnTo>
                  <a:lnTo>
                    <a:pt x="2102191" y="269478"/>
                  </a:lnTo>
                  <a:lnTo>
                    <a:pt x="2110529" y="284956"/>
                  </a:lnTo>
                  <a:lnTo>
                    <a:pt x="2112514" y="286941"/>
                  </a:lnTo>
                  <a:lnTo>
                    <a:pt x="2114102" y="288528"/>
                  </a:lnTo>
                  <a:lnTo>
                    <a:pt x="2116485" y="289719"/>
                  </a:lnTo>
                  <a:lnTo>
                    <a:pt x="2118867" y="290513"/>
                  </a:lnTo>
                  <a:lnTo>
                    <a:pt x="2121249" y="290910"/>
                  </a:lnTo>
                  <a:lnTo>
                    <a:pt x="2123632" y="291307"/>
                  </a:lnTo>
                  <a:lnTo>
                    <a:pt x="2126014" y="290910"/>
                  </a:lnTo>
                  <a:lnTo>
                    <a:pt x="2128396" y="290116"/>
                  </a:lnTo>
                  <a:lnTo>
                    <a:pt x="2156984" y="281781"/>
                  </a:lnTo>
                  <a:lnTo>
                    <a:pt x="2185572" y="273844"/>
                  </a:lnTo>
                  <a:lnTo>
                    <a:pt x="2187954" y="273447"/>
                  </a:lnTo>
                  <a:lnTo>
                    <a:pt x="2190733" y="273050"/>
                  </a:lnTo>
                  <a:lnTo>
                    <a:pt x="2193116" y="273844"/>
                  </a:lnTo>
                  <a:lnTo>
                    <a:pt x="2195498" y="274638"/>
                  </a:lnTo>
                  <a:lnTo>
                    <a:pt x="2197880" y="276225"/>
                  </a:lnTo>
                  <a:lnTo>
                    <a:pt x="2200263" y="278210"/>
                  </a:lnTo>
                  <a:lnTo>
                    <a:pt x="2202248" y="280988"/>
                  </a:lnTo>
                  <a:lnTo>
                    <a:pt x="2203439" y="283766"/>
                  </a:lnTo>
                  <a:lnTo>
                    <a:pt x="2207807" y="295275"/>
                  </a:lnTo>
                  <a:lnTo>
                    <a:pt x="2211777" y="307182"/>
                  </a:lnTo>
                  <a:lnTo>
                    <a:pt x="2215350" y="318691"/>
                  </a:lnTo>
                  <a:lnTo>
                    <a:pt x="2218527" y="330200"/>
                  </a:lnTo>
                  <a:lnTo>
                    <a:pt x="2221703" y="342107"/>
                  </a:lnTo>
                  <a:lnTo>
                    <a:pt x="2224086" y="354410"/>
                  </a:lnTo>
                  <a:lnTo>
                    <a:pt x="2226468" y="366316"/>
                  </a:lnTo>
                  <a:lnTo>
                    <a:pt x="2228850" y="378222"/>
                  </a:lnTo>
                  <a:lnTo>
                    <a:pt x="2228850" y="381397"/>
                  </a:lnTo>
                  <a:lnTo>
                    <a:pt x="2228453" y="384572"/>
                  </a:lnTo>
                  <a:lnTo>
                    <a:pt x="2227659" y="387350"/>
                  </a:lnTo>
                  <a:lnTo>
                    <a:pt x="2226468" y="390128"/>
                  </a:lnTo>
                  <a:lnTo>
                    <a:pt x="2224880" y="392113"/>
                  </a:lnTo>
                  <a:lnTo>
                    <a:pt x="2222894" y="393700"/>
                  </a:lnTo>
                  <a:lnTo>
                    <a:pt x="2220512" y="394891"/>
                  </a:lnTo>
                  <a:lnTo>
                    <a:pt x="2217733" y="396082"/>
                  </a:lnTo>
                  <a:lnTo>
                    <a:pt x="2189542" y="403225"/>
                  </a:lnTo>
                  <a:lnTo>
                    <a:pt x="2160557" y="409972"/>
                  </a:lnTo>
                  <a:lnTo>
                    <a:pt x="2158175" y="410766"/>
                  </a:lnTo>
                  <a:lnTo>
                    <a:pt x="2155793" y="411560"/>
                  </a:lnTo>
                  <a:lnTo>
                    <a:pt x="2153808" y="412750"/>
                  </a:lnTo>
                  <a:lnTo>
                    <a:pt x="2151822" y="414338"/>
                  </a:lnTo>
                  <a:lnTo>
                    <a:pt x="2150234" y="416322"/>
                  </a:lnTo>
                  <a:lnTo>
                    <a:pt x="2149043" y="418307"/>
                  </a:lnTo>
                  <a:lnTo>
                    <a:pt x="2148249" y="420688"/>
                  </a:lnTo>
                  <a:lnTo>
                    <a:pt x="2147852" y="423069"/>
                  </a:lnTo>
                  <a:lnTo>
                    <a:pt x="2148249" y="440929"/>
                  </a:lnTo>
                  <a:lnTo>
                    <a:pt x="2147852" y="459185"/>
                  </a:lnTo>
                  <a:lnTo>
                    <a:pt x="2147058" y="477044"/>
                  </a:lnTo>
                  <a:lnTo>
                    <a:pt x="2145072" y="494904"/>
                  </a:lnTo>
                  <a:lnTo>
                    <a:pt x="2142293" y="512763"/>
                  </a:lnTo>
                  <a:lnTo>
                    <a:pt x="2138323" y="530225"/>
                  </a:lnTo>
                  <a:lnTo>
                    <a:pt x="2133955" y="547688"/>
                  </a:lnTo>
                  <a:lnTo>
                    <a:pt x="2128793" y="564754"/>
                  </a:lnTo>
                  <a:lnTo>
                    <a:pt x="2128396" y="567135"/>
                  </a:lnTo>
                  <a:lnTo>
                    <a:pt x="2128793" y="569913"/>
                  </a:lnTo>
                  <a:lnTo>
                    <a:pt x="2129190" y="572294"/>
                  </a:lnTo>
                  <a:lnTo>
                    <a:pt x="2130382" y="574279"/>
                  </a:lnTo>
                  <a:lnTo>
                    <a:pt x="2131573" y="576263"/>
                  </a:lnTo>
                  <a:lnTo>
                    <a:pt x="2133558" y="578247"/>
                  </a:lnTo>
                  <a:lnTo>
                    <a:pt x="2135543" y="580232"/>
                  </a:lnTo>
                  <a:lnTo>
                    <a:pt x="2137926" y="581025"/>
                  </a:lnTo>
                  <a:lnTo>
                    <a:pt x="2189542" y="609600"/>
                  </a:lnTo>
                  <a:lnTo>
                    <a:pt x="2191924" y="610791"/>
                  </a:lnTo>
                  <a:lnTo>
                    <a:pt x="2193910" y="612379"/>
                  </a:lnTo>
                  <a:lnTo>
                    <a:pt x="2195498" y="614760"/>
                  </a:lnTo>
                  <a:lnTo>
                    <a:pt x="2196292" y="617141"/>
                  </a:lnTo>
                  <a:lnTo>
                    <a:pt x="2197086" y="619919"/>
                  </a:lnTo>
                  <a:lnTo>
                    <a:pt x="2197086" y="623094"/>
                  </a:lnTo>
                  <a:lnTo>
                    <a:pt x="2196689" y="626666"/>
                  </a:lnTo>
                  <a:lnTo>
                    <a:pt x="2195498" y="629841"/>
                  </a:lnTo>
                  <a:lnTo>
                    <a:pt x="2190336" y="640557"/>
                  </a:lnTo>
                  <a:lnTo>
                    <a:pt x="2184778" y="651669"/>
                  </a:lnTo>
                  <a:lnTo>
                    <a:pt x="2178822" y="662385"/>
                  </a:lnTo>
                  <a:lnTo>
                    <a:pt x="2173263" y="673101"/>
                  </a:lnTo>
                  <a:lnTo>
                    <a:pt x="2166910" y="683816"/>
                  </a:lnTo>
                  <a:lnTo>
                    <a:pt x="2160557" y="693738"/>
                  </a:lnTo>
                  <a:lnTo>
                    <a:pt x="2153808" y="704057"/>
                  </a:lnTo>
                  <a:lnTo>
                    <a:pt x="2146661" y="713979"/>
                  </a:lnTo>
                  <a:lnTo>
                    <a:pt x="2144278" y="716360"/>
                  </a:lnTo>
                  <a:lnTo>
                    <a:pt x="2141896" y="718741"/>
                  </a:lnTo>
                  <a:lnTo>
                    <a:pt x="2138720" y="719932"/>
                  </a:lnTo>
                  <a:lnTo>
                    <a:pt x="2136337" y="721122"/>
                  </a:lnTo>
                  <a:lnTo>
                    <a:pt x="2133558" y="721519"/>
                  </a:lnTo>
                  <a:lnTo>
                    <a:pt x="2130779" y="721122"/>
                  </a:lnTo>
                  <a:lnTo>
                    <a:pt x="2128396" y="720329"/>
                  </a:lnTo>
                  <a:lnTo>
                    <a:pt x="2126014" y="719138"/>
                  </a:lnTo>
                  <a:lnTo>
                    <a:pt x="2101000" y="703660"/>
                  </a:lnTo>
                  <a:lnTo>
                    <a:pt x="2075589" y="688579"/>
                  </a:lnTo>
                  <a:lnTo>
                    <a:pt x="2073603" y="686991"/>
                  </a:lnTo>
                  <a:lnTo>
                    <a:pt x="2071221" y="686197"/>
                  </a:lnTo>
                  <a:lnTo>
                    <a:pt x="2068839" y="685801"/>
                  </a:lnTo>
                  <a:lnTo>
                    <a:pt x="2066456" y="685404"/>
                  </a:lnTo>
                  <a:lnTo>
                    <a:pt x="2064074" y="685801"/>
                  </a:lnTo>
                  <a:lnTo>
                    <a:pt x="2061692" y="686197"/>
                  </a:lnTo>
                  <a:lnTo>
                    <a:pt x="2059309" y="687388"/>
                  </a:lnTo>
                  <a:lnTo>
                    <a:pt x="2057324" y="688579"/>
                  </a:lnTo>
                  <a:lnTo>
                    <a:pt x="2044619" y="701676"/>
                  </a:lnTo>
                  <a:lnTo>
                    <a:pt x="2031913" y="713979"/>
                  </a:lnTo>
                  <a:lnTo>
                    <a:pt x="2018413" y="726282"/>
                  </a:lnTo>
                  <a:lnTo>
                    <a:pt x="2004913" y="737791"/>
                  </a:lnTo>
                  <a:lnTo>
                    <a:pt x="1989826" y="748110"/>
                  </a:lnTo>
                  <a:lnTo>
                    <a:pt x="1974738" y="757635"/>
                  </a:lnTo>
                  <a:lnTo>
                    <a:pt x="1959650" y="767160"/>
                  </a:lnTo>
                  <a:lnTo>
                    <a:pt x="1943371" y="775494"/>
                  </a:lnTo>
                  <a:lnTo>
                    <a:pt x="1941385" y="777082"/>
                  </a:lnTo>
                  <a:lnTo>
                    <a:pt x="1939797" y="779066"/>
                  </a:lnTo>
                  <a:lnTo>
                    <a:pt x="1938606" y="781447"/>
                  </a:lnTo>
                  <a:lnTo>
                    <a:pt x="1937812" y="783432"/>
                  </a:lnTo>
                  <a:lnTo>
                    <a:pt x="1937415" y="785813"/>
                  </a:lnTo>
                  <a:lnTo>
                    <a:pt x="1937018" y="788591"/>
                  </a:lnTo>
                  <a:lnTo>
                    <a:pt x="1937415" y="790972"/>
                  </a:lnTo>
                  <a:lnTo>
                    <a:pt x="1938209" y="793354"/>
                  </a:lnTo>
                  <a:lnTo>
                    <a:pt x="1946547" y="821532"/>
                  </a:lnTo>
                  <a:lnTo>
                    <a:pt x="1954488" y="849710"/>
                  </a:lnTo>
                  <a:lnTo>
                    <a:pt x="1955282" y="852488"/>
                  </a:lnTo>
                  <a:lnTo>
                    <a:pt x="1955282" y="854869"/>
                  </a:lnTo>
                  <a:lnTo>
                    <a:pt x="1954885" y="858044"/>
                  </a:lnTo>
                  <a:lnTo>
                    <a:pt x="1953694" y="860426"/>
                  </a:lnTo>
                  <a:lnTo>
                    <a:pt x="1952106" y="862807"/>
                  </a:lnTo>
                  <a:lnTo>
                    <a:pt x="1950120" y="864791"/>
                  </a:lnTo>
                  <a:lnTo>
                    <a:pt x="1947341" y="866776"/>
                  </a:lnTo>
                  <a:lnTo>
                    <a:pt x="1944562" y="868363"/>
                  </a:lnTo>
                  <a:lnTo>
                    <a:pt x="1933047" y="872332"/>
                  </a:lnTo>
                  <a:lnTo>
                    <a:pt x="1921533" y="876301"/>
                  </a:lnTo>
                  <a:lnTo>
                    <a:pt x="1910018" y="879873"/>
                  </a:lnTo>
                  <a:lnTo>
                    <a:pt x="1898107" y="883444"/>
                  </a:lnTo>
                  <a:lnTo>
                    <a:pt x="1886195" y="886223"/>
                  </a:lnTo>
                  <a:lnTo>
                    <a:pt x="1874284" y="889001"/>
                  </a:lnTo>
                  <a:lnTo>
                    <a:pt x="1861975" y="891382"/>
                  </a:lnTo>
                  <a:lnTo>
                    <a:pt x="1850064" y="893366"/>
                  </a:lnTo>
                  <a:lnTo>
                    <a:pt x="1846887" y="893763"/>
                  </a:lnTo>
                  <a:lnTo>
                    <a:pt x="1843711" y="893366"/>
                  </a:lnTo>
                  <a:lnTo>
                    <a:pt x="1840931" y="892176"/>
                  </a:lnTo>
                  <a:lnTo>
                    <a:pt x="1838152" y="890985"/>
                  </a:lnTo>
                  <a:lnTo>
                    <a:pt x="1836167" y="889398"/>
                  </a:lnTo>
                  <a:lnTo>
                    <a:pt x="1834182" y="887413"/>
                  </a:lnTo>
                  <a:lnTo>
                    <a:pt x="1832990" y="885032"/>
                  </a:lnTo>
                  <a:lnTo>
                    <a:pt x="1832593" y="882651"/>
                  </a:lnTo>
                  <a:lnTo>
                    <a:pt x="1825049" y="853679"/>
                  </a:lnTo>
                  <a:lnTo>
                    <a:pt x="1818300" y="825501"/>
                  </a:lnTo>
                  <a:lnTo>
                    <a:pt x="1817902" y="823119"/>
                  </a:lnTo>
                  <a:lnTo>
                    <a:pt x="1816711" y="820738"/>
                  </a:lnTo>
                  <a:lnTo>
                    <a:pt x="1815520" y="818357"/>
                  </a:lnTo>
                  <a:lnTo>
                    <a:pt x="1813535" y="816769"/>
                  </a:lnTo>
                  <a:lnTo>
                    <a:pt x="1811947" y="815182"/>
                  </a:lnTo>
                  <a:lnTo>
                    <a:pt x="1809564" y="813991"/>
                  </a:lnTo>
                  <a:lnTo>
                    <a:pt x="1807182" y="812801"/>
                  </a:lnTo>
                  <a:lnTo>
                    <a:pt x="1804800" y="812404"/>
                  </a:lnTo>
                  <a:lnTo>
                    <a:pt x="1786932" y="813197"/>
                  </a:lnTo>
                  <a:lnTo>
                    <a:pt x="1769065" y="812801"/>
                  </a:lnTo>
                  <a:lnTo>
                    <a:pt x="1751198" y="812007"/>
                  </a:lnTo>
                  <a:lnTo>
                    <a:pt x="1733331" y="810022"/>
                  </a:lnTo>
                  <a:lnTo>
                    <a:pt x="1715463" y="806847"/>
                  </a:lnTo>
                  <a:lnTo>
                    <a:pt x="1697993" y="803276"/>
                  </a:lnTo>
                  <a:lnTo>
                    <a:pt x="1680523" y="798513"/>
                  </a:lnTo>
                  <a:lnTo>
                    <a:pt x="1663053" y="793354"/>
                  </a:lnTo>
                  <a:lnTo>
                    <a:pt x="1660670" y="793354"/>
                  </a:lnTo>
                  <a:lnTo>
                    <a:pt x="1658288" y="793751"/>
                  </a:lnTo>
                  <a:lnTo>
                    <a:pt x="1655906" y="794147"/>
                  </a:lnTo>
                  <a:lnTo>
                    <a:pt x="1653523" y="795338"/>
                  </a:lnTo>
                  <a:lnTo>
                    <a:pt x="1651538" y="796529"/>
                  </a:lnTo>
                  <a:lnTo>
                    <a:pt x="1649553" y="798116"/>
                  </a:lnTo>
                  <a:lnTo>
                    <a:pt x="1648362" y="800101"/>
                  </a:lnTo>
                  <a:lnTo>
                    <a:pt x="1647171" y="802482"/>
                  </a:lnTo>
                  <a:lnTo>
                    <a:pt x="1618186" y="854076"/>
                  </a:lnTo>
                  <a:lnTo>
                    <a:pt x="1616995" y="856854"/>
                  </a:lnTo>
                  <a:lnTo>
                    <a:pt x="1615406" y="858838"/>
                  </a:lnTo>
                  <a:lnTo>
                    <a:pt x="1613024" y="860029"/>
                  </a:lnTo>
                  <a:lnTo>
                    <a:pt x="1610642" y="861219"/>
                  </a:lnTo>
                  <a:lnTo>
                    <a:pt x="1607862" y="861616"/>
                  </a:lnTo>
                  <a:lnTo>
                    <a:pt x="1604686" y="861616"/>
                  </a:lnTo>
                  <a:lnTo>
                    <a:pt x="1601510" y="861219"/>
                  </a:lnTo>
                  <a:lnTo>
                    <a:pt x="1598333" y="860426"/>
                  </a:lnTo>
                  <a:lnTo>
                    <a:pt x="1587216" y="854869"/>
                  </a:lnTo>
                  <a:lnTo>
                    <a:pt x="1576098" y="849313"/>
                  </a:lnTo>
                  <a:lnTo>
                    <a:pt x="1565378" y="843757"/>
                  </a:lnTo>
                  <a:lnTo>
                    <a:pt x="1555054" y="837804"/>
                  </a:lnTo>
                  <a:lnTo>
                    <a:pt x="1544334" y="831454"/>
                  </a:lnTo>
                  <a:lnTo>
                    <a:pt x="1533613" y="825104"/>
                  </a:lnTo>
                  <a:lnTo>
                    <a:pt x="1523687" y="818357"/>
                  </a:lnTo>
                  <a:lnTo>
                    <a:pt x="1513761" y="811213"/>
                  </a:lnTo>
                  <a:lnTo>
                    <a:pt x="1511379" y="808832"/>
                  </a:lnTo>
                  <a:lnTo>
                    <a:pt x="1509393" y="806451"/>
                  </a:lnTo>
                  <a:lnTo>
                    <a:pt x="1507805" y="803672"/>
                  </a:lnTo>
                  <a:lnTo>
                    <a:pt x="1507011" y="800894"/>
                  </a:lnTo>
                  <a:lnTo>
                    <a:pt x="1506614" y="798116"/>
                  </a:lnTo>
                  <a:lnTo>
                    <a:pt x="1507011" y="795735"/>
                  </a:lnTo>
                  <a:lnTo>
                    <a:pt x="1507408" y="793354"/>
                  </a:lnTo>
                  <a:lnTo>
                    <a:pt x="1508996" y="790972"/>
                  </a:lnTo>
                  <a:lnTo>
                    <a:pt x="1523687" y="765969"/>
                  </a:lnTo>
                  <a:lnTo>
                    <a:pt x="1539172" y="740569"/>
                  </a:lnTo>
                  <a:lnTo>
                    <a:pt x="1540363" y="738585"/>
                  </a:lnTo>
                  <a:lnTo>
                    <a:pt x="1541554" y="736204"/>
                  </a:lnTo>
                  <a:lnTo>
                    <a:pt x="1542349" y="733822"/>
                  </a:lnTo>
                  <a:lnTo>
                    <a:pt x="1542746" y="731441"/>
                  </a:lnTo>
                  <a:lnTo>
                    <a:pt x="1542349" y="729060"/>
                  </a:lnTo>
                  <a:lnTo>
                    <a:pt x="1541554" y="726679"/>
                  </a:lnTo>
                  <a:lnTo>
                    <a:pt x="1540363" y="724297"/>
                  </a:lnTo>
                  <a:lnTo>
                    <a:pt x="1539172" y="722313"/>
                  </a:lnTo>
                  <a:lnTo>
                    <a:pt x="1526069" y="709613"/>
                  </a:lnTo>
                  <a:lnTo>
                    <a:pt x="1513364" y="696913"/>
                  </a:lnTo>
                  <a:lnTo>
                    <a:pt x="1501849" y="683419"/>
                  </a:lnTo>
                  <a:lnTo>
                    <a:pt x="1489938" y="669529"/>
                  </a:lnTo>
                  <a:lnTo>
                    <a:pt x="1479615" y="654844"/>
                  </a:lnTo>
                  <a:lnTo>
                    <a:pt x="1470085" y="640160"/>
                  </a:lnTo>
                  <a:lnTo>
                    <a:pt x="1460953" y="624285"/>
                  </a:lnTo>
                  <a:lnTo>
                    <a:pt x="1452218" y="608410"/>
                  </a:lnTo>
                  <a:lnTo>
                    <a:pt x="1450630" y="606822"/>
                  </a:lnTo>
                  <a:lnTo>
                    <a:pt x="1448247" y="605235"/>
                  </a:lnTo>
                  <a:lnTo>
                    <a:pt x="1446262" y="604044"/>
                  </a:lnTo>
                  <a:lnTo>
                    <a:pt x="1443880" y="602854"/>
                  </a:lnTo>
                  <a:lnTo>
                    <a:pt x="1441498" y="602457"/>
                  </a:lnTo>
                  <a:lnTo>
                    <a:pt x="1439115" y="602457"/>
                  </a:lnTo>
                  <a:lnTo>
                    <a:pt x="1436733" y="602854"/>
                  </a:lnTo>
                  <a:lnTo>
                    <a:pt x="1433954" y="603647"/>
                  </a:lnTo>
                  <a:lnTo>
                    <a:pt x="1406160" y="611982"/>
                  </a:lnTo>
                  <a:lnTo>
                    <a:pt x="1377572" y="619522"/>
                  </a:lnTo>
                  <a:lnTo>
                    <a:pt x="1375190" y="620316"/>
                  </a:lnTo>
                  <a:lnTo>
                    <a:pt x="1372411" y="620713"/>
                  </a:lnTo>
                  <a:lnTo>
                    <a:pt x="1369631" y="619919"/>
                  </a:lnTo>
                  <a:lnTo>
                    <a:pt x="1367249" y="619126"/>
                  </a:lnTo>
                  <a:lnTo>
                    <a:pt x="1364867" y="617538"/>
                  </a:lnTo>
                  <a:lnTo>
                    <a:pt x="1362882" y="615157"/>
                  </a:lnTo>
                  <a:lnTo>
                    <a:pt x="1360896" y="612775"/>
                  </a:lnTo>
                  <a:lnTo>
                    <a:pt x="1359308" y="609600"/>
                  </a:lnTo>
                  <a:lnTo>
                    <a:pt x="1354941" y="598488"/>
                  </a:lnTo>
                  <a:lnTo>
                    <a:pt x="1350970" y="586979"/>
                  </a:lnTo>
                  <a:lnTo>
                    <a:pt x="1347397" y="575072"/>
                  </a:lnTo>
                  <a:lnTo>
                    <a:pt x="1343823" y="563166"/>
                  </a:lnTo>
                  <a:lnTo>
                    <a:pt x="1341044" y="551657"/>
                  </a:lnTo>
                  <a:lnTo>
                    <a:pt x="1338264" y="539750"/>
                  </a:lnTo>
                  <a:lnTo>
                    <a:pt x="1335882" y="527447"/>
                  </a:lnTo>
                  <a:lnTo>
                    <a:pt x="1333897" y="515541"/>
                  </a:lnTo>
                  <a:lnTo>
                    <a:pt x="1333500" y="512366"/>
                  </a:lnTo>
                  <a:lnTo>
                    <a:pt x="1333897" y="509191"/>
                  </a:lnTo>
                  <a:lnTo>
                    <a:pt x="1335088" y="506413"/>
                  </a:lnTo>
                  <a:lnTo>
                    <a:pt x="1336279" y="503635"/>
                  </a:lnTo>
                  <a:lnTo>
                    <a:pt x="1337867" y="501650"/>
                  </a:lnTo>
                  <a:lnTo>
                    <a:pt x="1339853" y="499666"/>
                  </a:lnTo>
                  <a:lnTo>
                    <a:pt x="1342235" y="498475"/>
                  </a:lnTo>
                  <a:lnTo>
                    <a:pt x="1345014" y="498079"/>
                  </a:lnTo>
                  <a:lnTo>
                    <a:pt x="1373602" y="490538"/>
                  </a:lnTo>
                  <a:lnTo>
                    <a:pt x="1401793" y="483394"/>
                  </a:lnTo>
                  <a:lnTo>
                    <a:pt x="1404969" y="482997"/>
                  </a:lnTo>
                  <a:lnTo>
                    <a:pt x="1407351" y="482204"/>
                  </a:lnTo>
                  <a:lnTo>
                    <a:pt x="1409336" y="481013"/>
                  </a:lnTo>
                  <a:lnTo>
                    <a:pt x="1411322" y="479029"/>
                  </a:lnTo>
                  <a:lnTo>
                    <a:pt x="1412513" y="477441"/>
                  </a:lnTo>
                  <a:lnTo>
                    <a:pt x="1414101" y="475060"/>
                  </a:lnTo>
                  <a:lnTo>
                    <a:pt x="1414895" y="473075"/>
                  </a:lnTo>
                  <a:lnTo>
                    <a:pt x="1415292" y="470297"/>
                  </a:lnTo>
                  <a:lnTo>
                    <a:pt x="1414895" y="452835"/>
                  </a:lnTo>
                  <a:lnTo>
                    <a:pt x="1414895" y="434579"/>
                  </a:lnTo>
                  <a:lnTo>
                    <a:pt x="1416086" y="416719"/>
                  </a:lnTo>
                  <a:lnTo>
                    <a:pt x="1417675" y="398860"/>
                  </a:lnTo>
                  <a:lnTo>
                    <a:pt x="1420454" y="381000"/>
                  </a:lnTo>
                  <a:lnTo>
                    <a:pt x="1424424" y="363538"/>
                  </a:lnTo>
                  <a:lnTo>
                    <a:pt x="1428792" y="346075"/>
                  </a:lnTo>
                  <a:lnTo>
                    <a:pt x="1433954" y="329010"/>
                  </a:lnTo>
                  <a:lnTo>
                    <a:pt x="1434351" y="326232"/>
                  </a:lnTo>
                  <a:lnTo>
                    <a:pt x="1433954" y="323850"/>
                  </a:lnTo>
                  <a:lnTo>
                    <a:pt x="1433160" y="321469"/>
                  </a:lnTo>
                  <a:lnTo>
                    <a:pt x="1432365" y="319485"/>
                  </a:lnTo>
                  <a:lnTo>
                    <a:pt x="1430777" y="317103"/>
                  </a:lnTo>
                  <a:lnTo>
                    <a:pt x="1429189" y="315516"/>
                  </a:lnTo>
                  <a:lnTo>
                    <a:pt x="1427204" y="313928"/>
                  </a:lnTo>
                  <a:lnTo>
                    <a:pt x="1424821" y="312738"/>
                  </a:lnTo>
                  <a:lnTo>
                    <a:pt x="1373205" y="284163"/>
                  </a:lnTo>
                  <a:lnTo>
                    <a:pt x="1370823" y="282972"/>
                  </a:lnTo>
                  <a:lnTo>
                    <a:pt x="1369234" y="280988"/>
                  </a:lnTo>
                  <a:lnTo>
                    <a:pt x="1367646" y="279003"/>
                  </a:lnTo>
                  <a:lnTo>
                    <a:pt x="1366455" y="276225"/>
                  </a:lnTo>
                  <a:lnTo>
                    <a:pt x="1366058" y="273447"/>
                  </a:lnTo>
                  <a:lnTo>
                    <a:pt x="1366058" y="270669"/>
                  </a:lnTo>
                  <a:lnTo>
                    <a:pt x="1366455" y="267494"/>
                  </a:lnTo>
                  <a:lnTo>
                    <a:pt x="1367249" y="264319"/>
                  </a:lnTo>
                  <a:lnTo>
                    <a:pt x="1372411" y="252810"/>
                  </a:lnTo>
                  <a:lnTo>
                    <a:pt x="1377969" y="242094"/>
                  </a:lnTo>
                  <a:lnTo>
                    <a:pt x="1383528" y="231378"/>
                  </a:lnTo>
                  <a:lnTo>
                    <a:pt x="1389484" y="220663"/>
                  </a:lnTo>
                  <a:lnTo>
                    <a:pt x="1395837" y="209947"/>
                  </a:lnTo>
                  <a:lnTo>
                    <a:pt x="1402190" y="199628"/>
                  </a:lnTo>
                  <a:lnTo>
                    <a:pt x="1409336" y="189706"/>
                  </a:lnTo>
                  <a:lnTo>
                    <a:pt x="1416483" y="179784"/>
                  </a:lnTo>
                  <a:lnTo>
                    <a:pt x="1418469" y="177403"/>
                  </a:lnTo>
                  <a:lnTo>
                    <a:pt x="1421248" y="175419"/>
                  </a:lnTo>
                  <a:lnTo>
                    <a:pt x="1423630" y="173831"/>
                  </a:lnTo>
                  <a:lnTo>
                    <a:pt x="1426410" y="173038"/>
                  </a:lnTo>
                  <a:lnTo>
                    <a:pt x="1429189" y="172641"/>
                  </a:lnTo>
                  <a:lnTo>
                    <a:pt x="1431571" y="173038"/>
                  </a:lnTo>
                  <a:lnTo>
                    <a:pt x="1434351" y="173831"/>
                  </a:lnTo>
                  <a:lnTo>
                    <a:pt x="1436336" y="175022"/>
                  </a:lnTo>
                  <a:lnTo>
                    <a:pt x="1462144" y="189706"/>
                  </a:lnTo>
                  <a:lnTo>
                    <a:pt x="1486761" y="205184"/>
                  </a:lnTo>
                  <a:lnTo>
                    <a:pt x="1489144" y="206375"/>
                  </a:lnTo>
                  <a:lnTo>
                    <a:pt x="1491526" y="207566"/>
                  </a:lnTo>
                  <a:lnTo>
                    <a:pt x="1493908" y="207963"/>
                  </a:lnTo>
                  <a:lnTo>
                    <a:pt x="1496688" y="208359"/>
                  </a:lnTo>
                  <a:lnTo>
                    <a:pt x="1499070" y="207963"/>
                  </a:lnTo>
                  <a:lnTo>
                    <a:pt x="1501452" y="207169"/>
                  </a:lnTo>
                  <a:lnTo>
                    <a:pt x="1503835" y="206375"/>
                  </a:lnTo>
                  <a:lnTo>
                    <a:pt x="1505820" y="205184"/>
                  </a:lnTo>
                  <a:lnTo>
                    <a:pt x="1518128" y="192088"/>
                  </a:lnTo>
                  <a:lnTo>
                    <a:pt x="1530834" y="179784"/>
                  </a:lnTo>
                  <a:lnTo>
                    <a:pt x="1544731" y="167878"/>
                  </a:lnTo>
                  <a:lnTo>
                    <a:pt x="1558231" y="155972"/>
                  </a:lnTo>
                  <a:lnTo>
                    <a:pt x="1572922" y="145653"/>
                  </a:lnTo>
                  <a:lnTo>
                    <a:pt x="1587613" y="136128"/>
                  </a:lnTo>
                  <a:lnTo>
                    <a:pt x="1603495" y="127000"/>
                  </a:lnTo>
                  <a:lnTo>
                    <a:pt x="1619377" y="118269"/>
                  </a:lnTo>
                  <a:lnTo>
                    <a:pt x="1620965" y="116284"/>
                  </a:lnTo>
                  <a:lnTo>
                    <a:pt x="1622553" y="114300"/>
                  </a:lnTo>
                  <a:lnTo>
                    <a:pt x="1623745" y="112316"/>
                  </a:lnTo>
                  <a:lnTo>
                    <a:pt x="1624936" y="109934"/>
                  </a:lnTo>
                  <a:lnTo>
                    <a:pt x="1625333" y="107553"/>
                  </a:lnTo>
                  <a:lnTo>
                    <a:pt x="1625333" y="105172"/>
                  </a:lnTo>
                  <a:lnTo>
                    <a:pt x="1624936" y="102791"/>
                  </a:lnTo>
                  <a:lnTo>
                    <a:pt x="1624142" y="100409"/>
                  </a:lnTo>
                  <a:lnTo>
                    <a:pt x="1615803" y="71834"/>
                  </a:lnTo>
                  <a:lnTo>
                    <a:pt x="1608260" y="44053"/>
                  </a:lnTo>
                  <a:lnTo>
                    <a:pt x="1607465" y="41275"/>
                  </a:lnTo>
                  <a:lnTo>
                    <a:pt x="1607465" y="38894"/>
                  </a:lnTo>
                  <a:lnTo>
                    <a:pt x="1607862" y="36116"/>
                  </a:lnTo>
                  <a:lnTo>
                    <a:pt x="1609054" y="33734"/>
                  </a:lnTo>
                  <a:lnTo>
                    <a:pt x="1610245" y="31353"/>
                  </a:lnTo>
                  <a:lnTo>
                    <a:pt x="1612627" y="28972"/>
                  </a:lnTo>
                  <a:lnTo>
                    <a:pt x="1615009" y="26987"/>
                  </a:lnTo>
                  <a:lnTo>
                    <a:pt x="1617789" y="25400"/>
                  </a:lnTo>
                  <a:lnTo>
                    <a:pt x="1629303" y="21034"/>
                  </a:lnTo>
                  <a:lnTo>
                    <a:pt x="1641215" y="17066"/>
                  </a:lnTo>
                  <a:lnTo>
                    <a:pt x="1652729" y="13494"/>
                  </a:lnTo>
                  <a:lnTo>
                    <a:pt x="1664641" y="10319"/>
                  </a:lnTo>
                  <a:lnTo>
                    <a:pt x="1676155" y="7541"/>
                  </a:lnTo>
                  <a:lnTo>
                    <a:pt x="1688464" y="4762"/>
                  </a:lnTo>
                  <a:lnTo>
                    <a:pt x="1700375" y="2381"/>
                  </a:lnTo>
                  <a:lnTo>
                    <a:pt x="1712287"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98" name="MH_Other_11"/>
            <p:cNvSpPr>
              <a:spLocks noChangeAspect="1"/>
            </p:cNvSpPr>
            <p:nvPr>
              <p:custDataLst>
                <p:tags r:id="rId6"/>
              </p:custDataLst>
            </p:nvPr>
          </p:nvSpPr>
          <p:spPr bwMode="auto">
            <a:xfrm>
              <a:off x="7411119" y="4837868"/>
              <a:ext cx="348212" cy="34344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chemeClr val="accent1"/>
                </a:solidFill>
                <a:latin typeface="+mn-ea"/>
              </a:endParaRPr>
            </a:p>
          </p:txBody>
        </p:sp>
      </p:grpSp>
      <p:grpSp>
        <p:nvGrpSpPr>
          <p:cNvPr id="6" name="组合 6"/>
          <p:cNvGrpSpPr/>
          <p:nvPr/>
        </p:nvGrpSpPr>
        <p:grpSpPr>
          <a:xfrm>
            <a:off x="4502759" y="1081137"/>
            <a:ext cx="3804971" cy="766797"/>
            <a:chOff x="6003678" y="1441071"/>
            <a:chExt cx="5073295" cy="1022080"/>
          </a:xfrm>
        </p:grpSpPr>
        <p:sp>
          <p:nvSpPr>
            <p:cNvPr id="76" name="任意多边形 75"/>
            <p:cNvSpPr/>
            <p:nvPr/>
          </p:nvSpPr>
          <p:spPr>
            <a:xfrm flipH="1">
              <a:off x="6003678" y="1753999"/>
              <a:ext cx="1772319" cy="709152"/>
            </a:xfrm>
            <a:custGeom>
              <a:avLst/>
              <a:gdLst>
                <a:gd name="connsiteX0" fmla="*/ 1282700 w 1282700"/>
                <a:gd name="connsiteY0" fmla="*/ 609600 h 609600"/>
                <a:gd name="connsiteX1" fmla="*/ 838200 w 1282700"/>
                <a:gd name="connsiteY1" fmla="*/ 0 h 609600"/>
                <a:gd name="connsiteX2" fmla="*/ 0 w 1282700"/>
                <a:gd name="connsiteY2" fmla="*/ 0 h 609600"/>
              </a:gdLst>
              <a:ahLst/>
              <a:cxnLst>
                <a:cxn ang="0">
                  <a:pos x="connsiteX0" y="connsiteY0"/>
                </a:cxn>
                <a:cxn ang="0">
                  <a:pos x="connsiteX1" y="connsiteY1"/>
                </a:cxn>
                <a:cxn ang="0">
                  <a:pos x="connsiteX2" y="connsiteY2"/>
                </a:cxn>
              </a:cxnLst>
              <a:rect l="l" t="t" r="r" b="b"/>
              <a:pathLst>
                <a:path w="1282700" h="609600">
                  <a:moveTo>
                    <a:pt x="1282700" y="609600"/>
                  </a:moveTo>
                  <a:lnTo>
                    <a:pt x="838200" y="0"/>
                  </a:lnTo>
                  <a:lnTo>
                    <a:pt x="0" y="0"/>
                  </a:lnTo>
                </a:path>
              </a:pathLst>
            </a:cu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50000"/>
                    <a:lumOff val="50000"/>
                  </a:schemeClr>
                </a:solidFill>
                <a:latin typeface="微软雅黑" pitchFamily="34" charset="-122"/>
                <a:ea typeface="微软雅黑" pitchFamily="34" charset="-122"/>
              </a:endParaRPr>
            </a:p>
          </p:txBody>
        </p:sp>
        <p:sp>
          <p:nvSpPr>
            <p:cNvPr id="79" name="MH_Text_1"/>
            <p:cNvSpPr txBox="1">
              <a:spLocks noChangeArrowheads="1"/>
            </p:cNvSpPr>
            <p:nvPr>
              <p:custDataLst>
                <p:tags r:id="rId4"/>
              </p:custDataLst>
            </p:nvPr>
          </p:nvSpPr>
          <p:spPr bwMode="auto">
            <a:xfrm>
              <a:off x="8013718" y="1441071"/>
              <a:ext cx="3063255" cy="573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defRPr/>
              </a:pPr>
              <a:r>
                <a:rPr lang="zh-CN" altLang="en-US" sz="900" dirty="0">
                  <a:solidFill>
                    <a:schemeClr val="tx1">
                      <a:lumMod val="50000"/>
                      <a:lumOff val="50000"/>
                    </a:schemeClr>
                  </a:solidFill>
                  <a:latin typeface="微软雅黑" pitchFamily="34" charset="-122"/>
                  <a:ea typeface="微软雅黑" pitchFamily="34" charset="-122"/>
                </a:rPr>
                <a:t>此处添加详细文本描述，建议与标题相关并符合整体语言风格，语言描述尽量简洁生动。</a:t>
              </a:r>
            </a:p>
          </p:txBody>
        </p:sp>
      </p:grpSp>
      <p:grpSp>
        <p:nvGrpSpPr>
          <p:cNvPr id="7" name="组合 7"/>
          <p:cNvGrpSpPr/>
          <p:nvPr/>
        </p:nvGrpSpPr>
        <p:grpSpPr>
          <a:xfrm>
            <a:off x="443675" y="1422158"/>
            <a:ext cx="2727795" cy="863535"/>
            <a:chOff x="591567" y="1895626"/>
            <a:chExt cx="3637060" cy="1151024"/>
          </a:xfrm>
        </p:grpSpPr>
        <p:sp>
          <p:nvSpPr>
            <p:cNvPr id="3" name="任意多边形 2"/>
            <p:cNvSpPr/>
            <p:nvPr/>
          </p:nvSpPr>
          <p:spPr>
            <a:xfrm>
              <a:off x="3655550" y="2272415"/>
              <a:ext cx="573077" cy="774235"/>
            </a:xfrm>
            <a:custGeom>
              <a:avLst/>
              <a:gdLst>
                <a:gd name="connsiteX0" fmla="*/ 1282700 w 1282700"/>
                <a:gd name="connsiteY0" fmla="*/ 609600 h 609600"/>
                <a:gd name="connsiteX1" fmla="*/ 838200 w 1282700"/>
                <a:gd name="connsiteY1" fmla="*/ 0 h 609600"/>
                <a:gd name="connsiteX2" fmla="*/ 0 w 1282700"/>
                <a:gd name="connsiteY2" fmla="*/ 0 h 609600"/>
              </a:gdLst>
              <a:ahLst/>
              <a:cxnLst>
                <a:cxn ang="0">
                  <a:pos x="connsiteX0" y="connsiteY0"/>
                </a:cxn>
                <a:cxn ang="0">
                  <a:pos x="connsiteX1" y="connsiteY1"/>
                </a:cxn>
                <a:cxn ang="0">
                  <a:pos x="connsiteX2" y="connsiteY2"/>
                </a:cxn>
              </a:cxnLst>
              <a:rect l="l" t="t" r="r" b="b"/>
              <a:pathLst>
                <a:path w="1282700" h="609600">
                  <a:moveTo>
                    <a:pt x="1282700" y="609600"/>
                  </a:moveTo>
                  <a:lnTo>
                    <a:pt x="838200" y="0"/>
                  </a:lnTo>
                  <a:lnTo>
                    <a:pt x="0" y="0"/>
                  </a:lnTo>
                </a:path>
              </a:pathLst>
            </a:cu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50000"/>
                    <a:lumOff val="50000"/>
                  </a:schemeClr>
                </a:solidFill>
                <a:latin typeface="微软雅黑" pitchFamily="34" charset="-122"/>
                <a:ea typeface="微软雅黑" pitchFamily="34" charset="-122"/>
              </a:endParaRPr>
            </a:p>
          </p:txBody>
        </p:sp>
        <p:sp>
          <p:nvSpPr>
            <p:cNvPr id="80" name="MH_Text_1"/>
            <p:cNvSpPr txBox="1">
              <a:spLocks noChangeArrowheads="1"/>
            </p:cNvSpPr>
            <p:nvPr>
              <p:custDataLst>
                <p:tags r:id="rId3"/>
              </p:custDataLst>
            </p:nvPr>
          </p:nvSpPr>
          <p:spPr bwMode="auto">
            <a:xfrm>
              <a:off x="591567" y="1895626"/>
              <a:ext cx="3063255" cy="573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lnSpc>
                  <a:spcPct val="150000"/>
                </a:lnSpc>
                <a:defRPr/>
              </a:pPr>
              <a:r>
                <a:rPr lang="zh-CN" altLang="en-US" sz="900" dirty="0">
                  <a:solidFill>
                    <a:schemeClr val="tx1">
                      <a:lumMod val="50000"/>
                      <a:lumOff val="50000"/>
                    </a:schemeClr>
                  </a:solidFill>
                  <a:latin typeface="微软雅黑" pitchFamily="34" charset="-122"/>
                  <a:ea typeface="微软雅黑" pitchFamily="34" charset="-122"/>
                </a:rPr>
                <a:t>此处添加详细文本描述，建议与标题相关并符合整体语言风格，语言描述尽量简洁生动。</a:t>
              </a:r>
            </a:p>
          </p:txBody>
        </p:sp>
      </p:grpSp>
      <p:grpSp>
        <p:nvGrpSpPr>
          <p:cNvPr id="8" name="组合 8"/>
          <p:cNvGrpSpPr/>
          <p:nvPr/>
        </p:nvGrpSpPr>
        <p:grpSpPr>
          <a:xfrm>
            <a:off x="664846" y="3707375"/>
            <a:ext cx="3230847" cy="577139"/>
            <a:chOff x="886461" y="4941640"/>
            <a:chExt cx="4307796" cy="769281"/>
          </a:xfrm>
        </p:grpSpPr>
        <p:sp>
          <p:nvSpPr>
            <p:cNvPr id="77" name="任意多边形 76"/>
            <p:cNvSpPr/>
            <p:nvPr/>
          </p:nvSpPr>
          <p:spPr>
            <a:xfrm flipV="1">
              <a:off x="4047773" y="4941640"/>
              <a:ext cx="1146484" cy="553021"/>
            </a:xfrm>
            <a:custGeom>
              <a:avLst/>
              <a:gdLst>
                <a:gd name="connsiteX0" fmla="*/ 1282700 w 1282700"/>
                <a:gd name="connsiteY0" fmla="*/ 609600 h 609600"/>
                <a:gd name="connsiteX1" fmla="*/ 838200 w 1282700"/>
                <a:gd name="connsiteY1" fmla="*/ 0 h 609600"/>
                <a:gd name="connsiteX2" fmla="*/ 0 w 1282700"/>
                <a:gd name="connsiteY2" fmla="*/ 0 h 609600"/>
              </a:gdLst>
              <a:ahLst/>
              <a:cxnLst>
                <a:cxn ang="0">
                  <a:pos x="connsiteX0" y="connsiteY0"/>
                </a:cxn>
                <a:cxn ang="0">
                  <a:pos x="connsiteX1" y="connsiteY1"/>
                </a:cxn>
                <a:cxn ang="0">
                  <a:pos x="connsiteX2" y="connsiteY2"/>
                </a:cxn>
              </a:cxnLst>
              <a:rect l="l" t="t" r="r" b="b"/>
              <a:pathLst>
                <a:path w="1282700" h="609600">
                  <a:moveTo>
                    <a:pt x="1282700" y="609600"/>
                  </a:moveTo>
                  <a:lnTo>
                    <a:pt x="838200" y="0"/>
                  </a:lnTo>
                  <a:lnTo>
                    <a:pt x="0" y="0"/>
                  </a:lnTo>
                </a:path>
              </a:pathLst>
            </a:cu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50000"/>
                    <a:lumOff val="50000"/>
                  </a:schemeClr>
                </a:solidFill>
                <a:latin typeface="微软雅黑" pitchFamily="34" charset="-122"/>
                <a:ea typeface="微软雅黑" pitchFamily="34" charset="-122"/>
              </a:endParaRPr>
            </a:p>
          </p:txBody>
        </p:sp>
        <p:sp>
          <p:nvSpPr>
            <p:cNvPr id="81" name="MH_Text_1"/>
            <p:cNvSpPr txBox="1">
              <a:spLocks noChangeArrowheads="1"/>
            </p:cNvSpPr>
            <p:nvPr>
              <p:custDataLst>
                <p:tags r:id="rId2"/>
              </p:custDataLst>
            </p:nvPr>
          </p:nvSpPr>
          <p:spPr bwMode="auto">
            <a:xfrm>
              <a:off x="886461" y="5137740"/>
              <a:ext cx="3063255" cy="573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lnSpc>
                  <a:spcPct val="150000"/>
                </a:lnSpc>
                <a:defRPr/>
              </a:pPr>
              <a:r>
                <a:rPr lang="zh-CN" altLang="en-US" sz="900" dirty="0">
                  <a:solidFill>
                    <a:schemeClr val="tx1">
                      <a:lumMod val="50000"/>
                      <a:lumOff val="50000"/>
                    </a:schemeClr>
                  </a:solidFill>
                  <a:latin typeface="微软雅黑" pitchFamily="34" charset="-122"/>
                  <a:ea typeface="微软雅黑" pitchFamily="34" charset="-122"/>
                </a:rPr>
                <a:t>此处添加详细文本描述，建议与标题相关并符合整体语言风格，语言描述尽量简洁生动。</a:t>
              </a:r>
            </a:p>
          </p:txBody>
        </p:sp>
      </p:grpSp>
      <p:grpSp>
        <p:nvGrpSpPr>
          <p:cNvPr id="9" name="组合 9"/>
          <p:cNvGrpSpPr/>
          <p:nvPr/>
        </p:nvGrpSpPr>
        <p:grpSpPr>
          <a:xfrm>
            <a:off x="4746633" y="3854495"/>
            <a:ext cx="3756988" cy="737073"/>
            <a:chOff x="6328844" y="5137740"/>
            <a:chExt cx="5009317" cy="982461"/>
          </a:xfrm>
        </p:grpSpPr>
        <p:sp>
          <p:nvSpPr>
            <p:cNvPr id="78" name="任意多边形 77"/>
            <p:cNvSpPr/>
            <p:nvPr/>
          </p:nvSpPr>
          <p:spPr>
            <a:xfrm flipH="1" flipV="1">
              <a:off x="6328844" y="5137740"/>
              <a:ext cx="1772319" cy="818560"/>
            </a:xfrm>
            <a:custGeom>
              <a:avLst/>
              <a:gdLst>
                <a:gd name="connsiteX0" fmla="*/ 1282700 w 1282700"/>
                <a:gd name="connsiteY0" fmla="*/ 609600 h 609600"/>
                <a:gd name="connsiteX1" fmla="*/ 838200 w 1282700"/>
                <a:gd name="connsiteY1" fmla="*/ 0 h 609600"/>
                <a:gd name="connsiteX2" fmla="*/ 0 w 1282700"/>
                <a:gd name="connsiteY2" fmla="*/ 0 h 609600"/>
              </a:gdLst>
              <a:ahLst/>
              <a:cxnLst>
                <a:cxn ang="0">
                  <a:pos x="connsiteX0" y="connsiteY0"/>
                </a:cxn>
                <a:cxn ang="0">
                  <a:pos x="connsiteX1" y="connsiteY1"/>
                </a:cxn>
                <a:cxn ang="0">
                  <a:pos x="connsiteX2" y="connsiteY2"/>
                </a:cxn>
              </a:cxnLst>
              <a:rect l="l" t="t" r="r" b="b"/>
              <a:pathLst>
                <a:path w="1282700" h="609600">
                  <a:moveTo>
                    <a:pt x="1282700" y="609600"/>
                  </a:moveTo>
                  <a:lnTo>
                    <a:pt x="838200" y="0"/>
                  </a:lnTo>
                  <a:lnTo>
                    <a:pt x="0" y="0"/>
                  </a:lnTo>
                </a:path>
              </a:pathLst>
            </a:cu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50000"/>
                    <a:lumOff val="50000"/>
                  </a:schemeClr>
                </a:solidFill>
                <a:latin typeface="微软雅黑" pitchFamily="34" charset="-122"/>
                <a:ea typeface="微软雅黑" pitchFamily="34" charset="-122"/>
              </a:endParaRPr>
            </a:p>
          </p:txBody>
        </p:sp>
        <p:sp>
          <p:nvSpPr>
            <p:cNvPr id="82" name="MH_Text_1"/>
            <p:cNvSpPr txBox="1">
              <a:spLocks noChangeArrowheads="1"/>
            </p:cNvSpPr>
            <p:nvPr>
              <p:custDataLst>
                <p:tags r:id="rId1"/>
              </p:custDataLst>
            </p:nvPr>
          </p:nvSpPr>
          <p:spPr bwMode="auto">
            <a:xfrm>
              <a:off x="8274906" y="5547020"/>
              <a:ext cx="3063255" cy="573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defRPr/>
              </a:pPr>
              <a:r>
                <a:rPr lang="zh-CN" altLang="en-US" sz="900" dirty="0">
                  <a:solidFill>
                    <a:schemeClr val="tx1">
                      <a:lumMod val="50000"/>
                      <a:lumOff val="50000"/>
                    </a:schemeClr>
                  </a:solidFill>
                  <a:latin typeface="微软雅黑" pitchFamily="34" charset="-122"/>
                  <a:ea typeface="微软雅黑" pitchFamily="34" charset="-122"/>
                </a:rPr>
                <a:t>此处添加详细文本描述，建议与标题相关并符合整体语言风格，语言描述尽量简洁生动。</a:t>
              </a:r>
            </a:p>
          </p:txBody>
        </p:sp>
      </p:grpSp>
      <p:sp>
        <p:nvSpPr>
          <p:cNvPr id="56" name="矩形 55"/>
          <p:cNvSpPr/>
          <p:nvPr/>
        </p:nvSpPr>
        <p:spPr>
          <a:xfrm>
            <a:off x="1708065" y="2753098"/>
            <a:ext cx="6171491" cy="191036"/>
          </a:xfrm>
          <a:prstGeom prst="rect">
            <a:avLst/>
          </a:prstGeom>
          <a:gradFill flip="none" rotWithShape="1">
            <a:gsLst>
              <a:gs pos="0">
                <a:schemeClr val="bg1"/>
              </a:gs>
              <a:gs pos="100000">
                <a:schemeClr val="bg1">
                  <a:lumMod val="9500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extLst>
      <p:ext uri="{BB962C8B-B14F-4D97-AF65-F5344CB8AC3E}">
        <p14:creationId xmlns:p14="http://schemas.microsoft.com/office/powerpoint/2010/main" val="33174293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0-#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500"/>
                                        <p:tgtEl>
                                          <p:spTgt spid="56"/>
                                        </p:tgtEl>
                                      </p:cBhvr>
                                    </p:animEffect>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00"/>
                                        <p:tgtEl>
                                          <p:spTgt spid="4"/>
                                        </p:tgtEl>
                                      </p:cBhvr>
                                    </p:animEffect>
                                  </p:childTnLst>
                                </p:cTn>
                              </p:par>
                              <p:par>
                                <p:cTn id="17" presetID="22" presetClass="entr" presetSubtype="1"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1500"/>
                            </p:stCondLst>
                            <p:childTnLst>
                              <p:par>
                                <p:cTn id="21" presetID="22" presetClass="entr" presetSubtype="1"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par>
                                <p:cTn id="24" presetID="22" presetClass="entr" presetSubtype="4"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down)">
                                      <p:cBhvr>
                                        <p:cTn id="26" dur="500"/>
                                        <p:tgtEl>
                                          <p:spTgt spid="7"/>
                                        </p:tgtEl>
                                      </p:cBhvr>
                                    </p:animEffect>
                                  </p:childTnLst>
                                </p:cTn>
                              </p:par>
                              <p:par>
                                <p:cTn id="27" presetID="22" presetClass="entr" presetSubtype="4"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down)">
                                      <p:cBhvr>
                                        <p:cTn id="29" dur="500"/>
                                        <p:tgtEl>
                                          <p:spTgt spid="6"/>
                                        </p:tgtEl>
                                      </p:cBhvr>
                                    </p:animEffect>
                                  </p:childTnLst>
                                </p:cTn>
                              </p:par>
                              <p:par>
                                <p:cTn id="30" presetID="22" presetClass="entr" presetSubtype="1"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up)">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14344"/>
          <p:cNvSpPr/>
          <p:nvPr/>
        </p:nvSpPr>
        <p:spPr>
          <a:xfrm flipH="1">
            <a:off x="5195218" y="1677017"/>
            <a:ext cx="1018509" cy="1"/>
          </a:xfrm>
          <a:prstGeom prst="line">
            <a:avLst/>
          </a:prstGeom>
          <a:ln w="6350">
            <a:solidFill>
              <a:sysClr val="windowText" lastClr="000000">
                <a:lumMod val="75000"/>
                <a:lumOff val="25000"/>
              </a:sysClr>
            </a:solidFill>
            <a:prstDash val="dash"/>
            <a:round/>
            <a:headEnd type="oval"/>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1200">
                <a:uFillTx/>
                <a:latin typeface="+mj-lt"/>
                <a:ea typeface="+mj-ea"/>
                <a:cs typeface="+mj-cs"/>
                <a:sym typeface="Helvetica"/>
              </a:defRPr>
            </a:pPr>
            <a:endParaRPr kumimoji="0" sz="1200" b="0" i="0" u="none" strike="noStrike" kern="0" cap="none" spc="0" normalizeH="0" baseline="0" noProof="0">
              <a:ln>
                <a:noFill/>
              </a:ln>
              <a:solidFill>
                <a:prstClr val="black">
                  <a:lumMod val="75000"/>
                  <a:lumOff val="25000"/>
                </a:prstClr>
              </a:solidFill>
              <a:effectLst/>
              <a:uLnTx/>
              <a:uFillTx/>
              <a:latin typeface="Arial"/>
              <a:ea typeface="微软雅黑"/>
              <a:cs typeface="+mn-ea"/>
              <a:sym typeface="+mn-lt"/>
            </a:endParaRPr>
          </a:p>
        </p:txBody>
      </p:sp>
      <p:sp>
        <p:nvSpPr>
          <p:cNvPr id="6" name="Shape 14345"/>
          <p:cNvSpPr/>
          <p:nvPr/>
        </p:nvSpPr>
        <p:spPr>
          <a:xfrm>
            <a:off x="6393868" y="1458208"/>
            <a:ext cx="1640765" cy="276997"/>
          </a:xfrm>
          <a:prstGeom prst="rect">
            <a:avLst/>
          </a:prstGeom>
          <a:noFill/>
          <a:ln w="12700" cap="flat">
            <a:noFill/>
            <a:miter lim="400000"/>
          </a:ln>
          <a:effectLst/>
        </p:spPr>
        <p:txBody>
          <a:bodyPr wrap="square" lIns="45719" tIns="45719" rIns="45719" bIns="45719"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r>
              <a:rPr lang="zh-CN" altLang="en-US"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 name="Shape 14346"/>
          <p:cNvSpPr/>
          <p:nvPr/>
        </p:nvSpPr>
        <p:spPr>
          <a:xfrm>
            <a:off x="6307411" y="1744863"/>
            <a:ext cx="1992554" cy="715578"/>
          </a:xfrm>
          <a:prstGeom prst="rect">
            <a:avLst/>
          </a:prstGeom>
          <a:noFill/>
          <a:ln w="12700" cap="flat">
            <a:noFill/>
            <a:miter lim="400000"/>
          </a:ln>
          <a:effec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a:lnSpc>
                <a:spcPct val="150000"/>
              </a:lnSpc>
              <a:defRPr sz="1800">
                <a:solidFill>
                  <a:srgbClr val="000000"/>
                </a:solidFill>
                <a:uFillTx/>
              </a:defRPr>
            </a:pPr>
            <a:r>
              <a:rPr lang="zh-CN" altLang="en-US" sz="900" dirty="0">
                <a:solidFill>
                  <a:schemeClr val="tx1">
                    <a:lumMod val="50000"/>
                    <a:lumOff val="50000"/>
                  </a:schemeClr>
                </a:solidFill>
                <a:uFillTx/>
                <a:latin typeface="Arial"/>
                <a:ea typeface="微软雅黑"/>
                <a:cs typeface="+mn-ea"/>
                <a:sym typeface="+mn-lt"/>
              </a:rPr>
              <a:t>此处添加详细文本描述，建议与标题相关并符合整体语言风格，语言描述尽量简洁生动。</a:t>
            </a:r>
            <a:endParaRPr sz="900" dirty="0">
              <a:solidFill>
                <a:schemeClr val="tx1">
                  <a:lumMod val="50000"/>
                  <a:lumOff val="50000"/>
                </a:schemeClr>
              </a:solidFill>
              <a:uFillTx/>
              <a:latin typeface="Arial"/>
              <a:ea typeface="微软雅黑"/>
              <a:cs typeface="+mn-ea"/>
              <a:sym typeface="+mn-lt"/>
            </a:endParaRPr>
          </a:p>
        </p:txBody>
      </p:sp>
      <p:sp>
        <p:nvSpPr>
          <p:cNvPr id="8" name="Shape 14348"/>
          <p:cNvSpPr/>
          <p:nvPr/>
        </p:nvSpPr>
        <p:spPr>
          <a:xfrm>
            <a:off x="6742612" y="2773437"/>
            <a:ext cx="1429788" cy="276997"/>
          </a:xfrm>
          <a:prstGeom prst="rect">
            <a:avLst/>
          </a:prstGeom>
          <a:noFill/>
          <a:ln w="12700" cap="flat">
            <a:noFill/>
            <a:miter lim="400000"/>
          </a:ln>
          <a:effectLst/>
        </p:spPr>
        <p:txBody>
          <a:bodyPr wrap="square" lIns="45719" tIns="45719" rIns="45719" bIns="45719"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r>
              <a:rPr lang="zh-CN" altLang="en-US"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9" name="Shape 14349"/>
          <p:cNvSpPr/>
          <p:nvPr/>
        </p:nvSpPr>
        <p:spPr>
          <a:xfrm>
            <a:off x="6664355" y="3068005"/>
            <a:ext cx="1899870" cy="715578"/>
          </a:xfrm>
          <a:prstGeom prst="rect">
            <a:avLst/>
          </a:prstGeom>
          <a:noFill/>
          <a:ln w="12700" cap="flat">
            <a:noFill/>
            <a:miter lim="400000"/>
          </a:ln>
          <a:effectLst/>
        </p:spPr>
        <p:txBody>
          <a:bodyPr wrap="square" lIns="45719" tIns="45719" rIns="45719" bIns="45719"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a:lnSpc>
                <a:spcPct val="150000"/>
              </a:lnSpc>
              <a:defRPr sz="1800">
                <a:solidFill>
                  <a:srgbClr val="000000"/>
                </a:solidFill>
                <a:uFillTx/>
              </a:defRPr>
            </a:pPr>
            <a:r>
              <a:rPr lang="zh-CN" altLang="en-US" sz="900" dirty="0">
                <a:solidFill>
                  <a:schemeClr val="tx1">
                    <a:lumMod val="50000"/>
                    <a:lumOff val="50000"/>
                  </a:schemeClr>
                </a:solidFill>
                <a:uFillTx/>
                <a:latin typeface="Arial"/>
                <a:ea typeface="微软雅黑"/>
                <a:cs typeface="+mn-ea"/>
                <a:sym typeface="+mn-lt"/>
              </a:rPr>
              <a:t>此处添加详细文本描述，建议与标题相关并符合整体语言风格，语言描述尽量简洁生动。</a:t>
            </a:r>
            <a:endParaRPr sz="900" dirty="0">
              <a:solidFill>
                <a:schemeClr val="tx1">
                  <a:lumMod val="50000"/>
                  <a:lumOff val="50000"/>
                </a:schemeClr>
              </a:solidFill>
              <a:uFillTx/>
              <a:latin typeface="Arial"/>
              <a:ea typeface="微软雅黑"/>
              <a:cs typeface="+mn-ea"/>
              <a:sym typeface="+mn-lt"/>
            </a:endParaRPr>
          </a:p>
        </p:txBody>
      </p:sp>
      <p:sp>
        <p:nvSpPr>
          <p:cNvPr id="10" name="Shape 14351"/>
          <p:cNvSpPr/>
          <p:nvPr/>
        </p:nvSpPr>
        <p:spPr>
          <a:xfrm flipH="1">
            <a:off x="6136591" y="2934012"/>
            <a:ext cx="484462" cy="1"/>
          </a:xfrm>
          <a:prstGeom prst="line">
            <a:avLst/>
          </a:prstGeom>
          <a:ln w="6350">
            <a:solidFill>
              <a:sysClr val="windowText" lastClr="000000">
                <a:lumMod val="75000"/>
                <a:lumOff val="25000"/>
              </a:sysClr>
            </a:solidFill>
            <a:prstDash val="dash"/>
            <a:round/>
            <a:headEnd type="oval"/>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1200">
                <a:uFillTx/>
                <a:latin typeface="+mj-lt"/>
                <a:ea typeface="+mj-ea"/>
                <a:cs typeface="+mj-cs"/>
                <a:sym typeface="Helvetica"/>
              </a:defRPr>
            </a:pPr>
            <a:endParaRPr kumimoji="0" sz="1200" b="0" i="0" u="none" strike="noStrike" kern="0" cap="none" spc="0" normalizeH="0" baseline="0" noProof="0">
              <a:ln>
                <a:noFill/>
              </a:ln>
              <a:solidFill>
                <a:prstClr val="black">
                  <a:lumMod val="75000"/>
                  <a:lumOff val="25000"/>
                </a:prstClr>
              </a:solidFill>
              <a:effectLst/>
              <a:uLnTx/>
              <a:uFillTx/>
              <a:latin typeface="Arial"/>
              <a:ea typeface="微软雅黑"/>
              <a:cs typeface="+mn-ea"/>
              <a:sym typeface="+mn-lt"/>
            </a:endParaRPr>
          </a:p>
        </p:txBody>
      </p:sp>
      <p:sp>
        <p:nvSpPr>
          <p:cNvPr id="11" name="Shape 14352"/>
          <p:cNvSpPr/>
          <p:nvPr/>
        </p:nvSpPr>
        <p:spPr>
          <a:xfrm>
            <a:off x="2674161" y="3596390"/>
            <a:ext cx="1429787" cy="276997"/>
          </a:xfrm>
          <a:prstGeom prst="rect">
            <a:avLst/>
          </a:prstGeom>
          <a:noFill/>
          <a:ln w="12700" cap="flat">
            <a:noFill/>
            <a:miter lim="400000"/>
          </a:ln>
          <a:effectLst/>
        </p:spPr>
        <p:txBody>
          <a:bodyPr wrap="square" lIns="45719" tIns="45719" rIns="45719" bIns="45719" numCol="1" anchor="t">
            <a:spAutoFit/>
          </a:bodyPr>
          <a:lstStyle>
            <a:lvl1pPr algn="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algn="l"/>
            <a:r>
              <a:rPr lang="zh-CN" altLang="en-US" dirty="0">
                <a:solidFill>
                  <a:schemeClr val="tx1">
                    <a:lumMod val="75000"/>
                    <a:lumOff val="25000"/>
                  </a:schemeClr>
                </a:solidFill>
                <a:latin typeface="微软雅黑" pitchFamily="34" charset="-122"/>
                <a:ea typeface="微软雅黑" pitchFamily="34" charset="-122"/>
                <a:sym typeface="微软雅黑" pitchFamily="34" charset="-122"/>
              </a:rPr>
              <a:t>单击添加标题</a:t>
            </a:r>
            <a:endParaRPr lang="en-US" altLang="zh-CN"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2" name="Shape 14353"/>
          <p:cNvSpPr/>
          <p:nvPr/>
        </p:nvSpPr>
        <p:spPr>
          <a:xfrm>
            <a:off x="2609948" y="3896257"/>
            <a:ext cx="2123951" cy="785070"/>
          </a:xfrm>
          <a:prstGeom prst="rect">
            <a:avLst/>
          </a:prstGeom>
          <a:noFill/>
          <a:ln w="12700" cap="flat">
            <a:noFill/>
            <a:miter lim="400000"/>
          </a:ln>
          <a:effectLst/>
        </p:spPr>
        <p:txBody>
          <a:bodyPr wrap="square" lIns="45719" tIns="45719" rIns="45719" bIns="45719" numCol="1" anchor="t">
            <a:spAutoFit/>
          </a:bodyPr>
          <a:lstStyle>
            <a:lvl1pPr algn="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algn="l">
              <a:lnSpc>
                <a:spcPct val="150000"/>
              </a:lnSpc>
              <a:defRPr sz="1800">
                <a:solidFill>
                  <a:srgbClr val="000000"/>
                </a:solidFill>
                <a:uFillTx/>
              </a:defRPr>
            </a:pPr>
            <a:r>
              <a:rPr lang="zh-CN" altLang="en-US" sz="1000" dirty="0">
                <a:solidFill>
                  <a:prstClr val="black">
                    <a:lumMod val="75000"/>
                    <a:lumOff val="25000"/>
                  </a:prstClr>
                </a:solidFill>
                <a:uFillTx/>
                <a:latin typeface="Arial"/>
                <a:ea typeface="微软雅黑"/>
                <a:cs typeface="+mn-ea"/>
                <a:sym typeface="+mn-lt"/>
              </a:rPr>
              <a:t>此处添加详细文本描述，建议与标题相关并符合整体语言风格，语言描述尽量简洁生动。</a:t>
            </a:r>
            <a:r>
              <a:rPr sz="1000" dirty="0">
                <a:solidFill>
                  <a:prstClr val="black">
                    <a:lumMod val="75000"/>
                    <a:lumOff val="25000"/>
                  </a:prstClr>
                </a:solidFill>
                <a:uFillTx/>
                <a:latin typeface="Arial"/>
                <a:ea typeface="微软雅黑"/>
                <a:cs typeface="+mn-ea"/>
                <a:sym typeface="+mn-lt"/>
              </a:rPr>
              <a:t> </a:t>
            </a:r>
            <a:r>
              <a:rPr lang="zh-CN" altLang="en-US" sz="1000" dirty="0">
                <a:solidFill>
                  <a:prstClr val="black">
                    <a:lumMod val="75000"/>
                    <a:lumOff val="25000"/>
                  </a:prstClr>
                </a:solidFill>
                <a:uFillTx/>
                <a:latin typeface="Arial"/>
                <a:ea typeface="微软雅黑"/>
                <a:cs typeface="+mn-ea"/>
                <a:sym typeface="+mn-lt"/>
              </a:rPr>
              <a:t>单击此处添加标题</a:t>
            </a:r>
            <a:endParaRPr sz="1000" dirty="0">
              <a:solidFill>
                <a:prstClr val="black">
                  <a:lumMod val="75000"/>
                  <a:lumOff val="25000"/>
                </a:prstClr>
              </a:solidFill>
              <a:uFillTx/>
              <a:latin typeface="Arial"/>
              <a:ea typeface="微软雅黑"/>
              <a:cs typeface="+mn-ea"/>
              <a:sym typeface="+mn-lt"/>
            </a:endParaRPr>
          </a:p>
        </p:txBody>
      </p:sp>
      <p:sp>
        <p:nvSpPr>
          <p:cNvPr id="13" name="Shape 14355"/>
          <p:cNvSpPr/>
          <p:nvPr/>
        </p:nvSpPr>
        <p:spPr>
          <a:xfrm>
            <a:off x="3735536" y="3461540"/>
            <a:ext cx="484462" cy="1"/>
          </a:xfrm>
          <a:prstGeom prst="line">
            <a:avLst/>
          </a:prstGeom>
          <a:ln w="6350">
            <a:solidFill>
              <a:sysClr val="windowText" lastClr="000000">
                <a:lumMod val="75000"/>
                <a:lumOff val="25000"/>
              </a:sysClr>
            </a:solidFill>
            <a:prstDash val="dash"/>
            <a:round/>
            <a:headEnd type="oval"/>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1200">
                <a:uFillTx/>
                <a:latin typeface="+mj-lt"/>
                <a:ea typeface="+mj-ea"/>
                <a:cs typeface="+mj-cs"/>
                <a:sym typeface="Helvetica"/>
              </a:defRPr>
            </a:pPr>
            <a:endParaRPr kumimoji="0" sz="1200" b="0" i="0" u="none" strike="noStrike" kern="0" cap="none" spc="0" normalizeH="0" baseline="0" noProof="0">
              <a:ln>
                <a:noFill/>
              </a:ln>
              <a:solidFill>
                <a:prstClr val="black">
                  <a:lumMod val="75000"/>
                  <a:lumOff val="25000"/>
                </a:prstClr>
              </a:solidFill>
              <a:effectLst/>
              <a:uLnTx/>
              <a:uFillTx/>
              <a:latin typeface="Arial"/>
              <a:ea typeface="微软雅黑"/>
              <a:cs typeface="+mn-ea"/>
              <a:sym typeface="+mn-lt"/>
            </a:endParaRPr>
          </a:p>
        </p:txBody>
      </p:sp>
      <p:grpSp>
        <p:nvGrpSpPr>
          <p:cNvPr id="14" name="组合 13"/>
          <p:cNvGrpSpPr/>
          <p:nvPr/>
        </p:nvGrpSpPr>
        <p:grpSpPr>
          <a:xfrm>
            <a:off x="848908" y="1698602"/>
            <a:ext cx="1722326" cy="2647505"/>
            <a:chOff x="719417" y="924080"/>
            <a:chExt cx="2177519" cy="3346179"/>
          </a:xfrm>
        </p:grpSpPr>
        <p:grpSp>
          <p:nvGrpSpPr>
            <p:cNvPr id="15" name="Group 14"/>
            <p:cNvGrpSpPr/>
            <p:nvPr/>
          </p:nvGrpSpPr>
          <p:grpSpPr bwMode="auto">
            <a:xfrm flipH="1">
              <a:off x="719417" y="1320154"/>
              <a:ext cx="1517119" cy="2950105"/>
              <a:chOff x="6476" y="614"/>
              <a:chExt cx="559" cy="1087"/>
            </a:xfrm>
            <a:solidFill>
              <a:sysClr val="windowText" lastClr="000000">
                <a:lumMod val="65000"/>
                <a:lumOff val="35000"/>
              </a:sysClr>
            </a:solidFill>
          </p:grpSpPr>
          <p:sp>
            <p:nvSpPr>
              <p:cNvPr id="22" name="Freeform 10"/>
              <p:cNvSpPr/>
              <p:nvPr/>
            </p:nvSpPr>
            <p:spPr bwMode="auto">
              <a:xfrm flipV="1">
                <a:off x="6727" y="614"/>
                <a:ext cx="272" cy="265"/>
              </a:xfrm>
              <a:custGeom>
                <a:avLst/>
                <a:gdLst>
                  <a:gd name="T0" fmla="*/ 546 w 1187"/>
                  <a:gd name="T1" fmla="*/ 1128 h 1165"/>
                  <a:gd name="T2" fmla="*/ 1159 w 1187"/>
                  <a:gd name="T3" fmla="*/ 626 h 1165"/>
                  <a:gd name="T4" fmla="*/ 767 w 1187"/>
                  <a:gd name="T5" fmla="*/ 43 h 1165"/>
                  <a:gd name="T6" fmla="*/ 308 w 1187"/>
                  <a:gd name="T7" fmla="*/ 105 h 1165"/>
                  <a:gd name="T8" fmla="*/ 68 w 1187"/>
                  <a:gd name="T9" fmla="*/ 715 h 1165"/>
                  <a:gd name="T10" fmla="*/ 546 w 1187"/>
                  <a:gd name="T11" fmla="*/ 1128 h 1165"/>
                </a:gdLst>
                <a:ahLst/>
                <a:cxnLst>
                  <a:cxn ang="0">
                    <a:pos x="T0" y="T1"/>
                  </a:cxn>
                  <a:cxn ang="0">
                    <a:pos x="T2" y="T3"/>
                  </a:cxn>
                  <a:cxn ang="0">
                    <a:pos x="T4" y="T5"/>
                  </a:cxn>
                  <a:cxn ang="0">
                    <a:pos x="T6" y="T7"/>
                  </a:cxn>
                  <a:cxn ang="0">
                    <a:pos x="T8" y="T9"/>
                  </a:cxn>
                  <a:cxn ang="0">
                    <a:pos x="T10" y="T11"/>
                  </a:cxn>
                </a:cxnLst>
                <a:rect l="0" t="0" r="r" b="b"/>
                <a:pathLst>
                  <a:path w="1187" h="1165">
                    <a:moveTo>
                      <a:pt x="546" y="1128"/>
                    </a:moveTo>
                    <a:cubicBezTo>
                      <a:pt x="843" y="1165"/>
                      <a:pt x="1137" y="923"/>
                      <a:pt x="1159" y="626"/>
                    </a:cubicBezTo>
                    <a:cubicBezTo>
                      <a:pt x="1187" y="371"/>
                      <a:pt x="1012" y="114"/>
                      <a:pt x="767" y="43"/>
                    </a:cubicBezTo>
                    <a:cubicBezTo>
                      <a:pt x="615" y="0"/>
                      <a:pt x="443" y="20"/>
                      <a:pt x="308" y="105"/>
                    </a:cubicBezTo>
                    <a:cubicBezTo>
                      <a:pt x="111" y="230"/>
                      <a:pt x="0" y="487"/>
                      <a:pt x="68" y="715"/>
                    </a:cubicBezTo>
                    <a:cubicBezTo>
                      <a:pt x="121" y="936"/>
                      <a:pt x="323" y="1102"/>
                      <a:pt x="546" y="1128"/>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defRPr/>
                </a:pPr>
                <a:endParaRPr lang="zh-CN" altLang="en-US" sz="2000" kern="0">
                  <a:solidFill>
                    <a:prstClr val="black"/>
                  </a:solidFill>
                  <a:latin typeface="Arial"/>
                  <a:ea typeface="微软雅黑"/>
                  <a:cs typeface="+mn-ea"/>
                  <a:sym typeface="+mn-lt"/>
                </a:endParaRPr>
              </a:p>
            </p:txBody>
          </p:sp>
          <p:sp>
            <p:nvSpPr>
              <p:cNvPr id="23" name="Freeform 12"/>
              <p:cNvSpPr/>
              <p:nvPr/>
            </p:nvSpPr>
            <p:spPr bwMode="auto">
              <a:xfrm flipV="1">
                <a:off x="6476" y="903"/>
                <a:ext cx="485" cy="798"/>
              </a:xfrm>
              <a:custGeom>
                <a:avLst/>
                <a:gdLst>
                  <a:gd name="T0" fmla="*/ 1539 w 2208"/>
                  <a:gd name="T1" fmla="*/ 3515 h 3515"/>
                  <a:gd name="T2" fmla="*/ 2070 w 2208"/>
                  <a:gd name="T3" fmla="*/ 3487 h 3515"/>
                  <a:gd name="T4" fmla="*/ 2131 w 2208"/>
                  <a:gd name="T5" fmla="*/ 2626 h 3515"/>
                  <a:gd name="T6" fmla="*/ 2123 w 2208"/>
                  <a:gd name="T7" fmla="*/ 1758 h 3515"/>
                  <a:gd name="T8" fmla="*/ 1927 w 2208"/>
                  <a:gd name="T9" fmla="*/ 1030 h 3515"/>
                  <a:gd name="T10" fmla="*/ 2056 w 2208"/>
                  <a:gd name="T11" fmla="*/ 837 h 3515"/>
                  <a:gd name="T12" fmla="*/ 1679 w 2208"/>
                  <a:gd name="T13" fmla="*/ 525 h 3515"/>
                  <a:gd name="T14" fmla="*/ 1545 w 2208"/>
                  <a:gd name="T15" fmla="*/ 821 h 3515"/>
                  <a:gd name="T16" fmla="*/ 1487 w 2208"/>
                  <a:gd name="T17" fmla="*/ 1610 h 3515"/>
                  <a:gd name="T18" fmla="*/ 1072 w 2208"/>
                  <a:gd name="T19" fmla="*/ 976 h 3515"/>
                  <a:gd name="T20" fmla="*/ 1216 w 2208"/>
                  <a:gd name="T21" fmla="*/ 73 h 3515"/>
                  <a:gd name="T22" fmla="*/ 789 w 2208"/>
                  <a:gd name="T23" fmla="*/ 49 h 3515"/>
                  <a:gd name="T24" fmla="*/ 616 w 2208"/>
                  <a:gd name="T25" fmla="*/ 1012 h 3515"/>
                  <a:gd name="T26" fmla="*/ 1152 w 2208"/>
                  <a:gd name="T27" fmla="*/ 1926 h 3515"/>
                  <a:gd name="T28" fmla="*/ 1211 w 2208"/>
                  <a:gd name="T29" fmla="*/ 2413 h 3515"/>
                  <a:gd name="T30" fmla="*/ 842 w 2208"/>
                  <a:gd name="T31" fmla="*/ 2303 h 3515"/>
                  <a:gd name="T32" fmla="*/ 56 w 2208"/>
                  <a:gd name="T33" fmla="*/ 2338 h 3515"/>
                  <a:gd name="T34" fmla="*/ 63 w 2208"/>
                  <a:gd name="T35" fmla="*/ 2756 h 3515"/>
                  <a:gd name="T36" fmla="*/ 680 w 2208"/>
                  <a:gd name="T37" fmla="*/ 2748 h 3515"/>
                  <a:gd name="T38" fmla="*/ 694 w 2208"/>
                  <a:gd name="T39" fmla="*/ 2700 h 3515"/>
                  <a:gd name="T40" fmla="*/ 391 w 2208"/>
                  <a:gd name="T41" fmla="*/ 2370 h 3515"/>
                  <a:gd name="T42" fmla="*/ 789 w 2208"/>
                  <a:gd name="T43" fmla="*/ 2742 h 3515"/>
                  <a:gd name="T44" fmla="*/ 1006 w 2208"/>
                  <a:gd name="T45" fmla="*/ 2733 h 3515"/>
                  <a:gd name="T46" fmla="*/ 1539 w 2208"/>
                  <a:gd name="T47" fmla="*/ 3515 h 3515"/>
                  <a:gd name="connsiteX0" fmla="*/ 6896 w 9724"/>
                  <a:gd name="connsiteY0" fmla="*/ 9952 h 9952"/>
                  <a:gd name="connsiteX1" fmla="*/ 9301 w 9724"/>
                  <a:gd name="connsiteY1" fmla="*/ 9872 h 9952"/>
                  <a:gd name="connsiteX2" fmla="*/ 9577 w 9724"/>
                  <a:gd name="connsiteY2" fmla="*/ 7423 h 9952"/>
                  <a:gd name="connsiteX3" fmla="*/ 9541 w 9724"/>
                  <a:gd name="connsiteY3" fmla="*/ 4953 h 9952"/>
                  <a:gd name="connsiteX4" fmla="*/ 8653 w 9724"/>
                  <a:gd name="connsiteY4" fmla="*/ 2882 h 9952"/>
                  <a:gd name="connsiteX5" fmla="*/ 9238 w 9724"/>
                  <a:gd name="connsiteY5" fmla="*/ 2333 h 9952"/>
                  <a:gd name="connsiteX6" fmla="*/ 7530 w 9724"/>
                  <a:gd name="connsiteY6" fmla="*/ 1446 h 9952"/>
                  <a:gd name="connsiteX7" fmla="*/ 6923 w 9724"/>
                  <a:gd name="connsiteY7" fmla="*/ 2288 h 9952"/>
                  <a:gd name="connsiteX8" fmla="*/ 6661 w 9724"/>
                  <a:gd name="connsiteY8" fmla="*/ 4532 h 9952"/>
                  <a:gd name="connsiteX9" fmla="*/ 4781 w 9724"/>
                  <a:gd name="connsiteY9" fmla="*/ 2729 h 9952"/>
                  <a:gd name="connsiteX10" fmla="*/ 5433 w 9724"/>
                  <a:gd name="connsiteY10" fmla="*/ 160 h 9952"/>
                  <a:gd name="connsiteX11" fmla="*/ 3499 w 9724"/>
                  <a:gd name="connsiteY11" fmla="*/ 91 h 9952"/>
                  <a:gd name="connsiteX12" fmla="*/ 2716 w 9724"/>
                  <a:gd name="connsiteY12" fmla="*/ 2831 h 9952"/>
                  <a:gd name="connsiteX13" fmla="*/ 5143 w 9724"/>
                  <a:gd name="connsiteY13" fmla="*/ 5431 h 9952"/>
                  <a:gd name="connsiteX14" fmla="*/ 5411 w 9724"/>
                  <a:gd name="connsiteY14" fmla="*/ 6817 h 9952"/>
                  <a:gd name="connsiteX15" fmla="*/ 3739 w 9724"/>
                  <a:gd name="connsiteY15" fmla="*/ 6504 h 9952"/>
                  <a:gd name="connsiteX16" fmla="*/ 180 w 9724"/>
                  <a:gd name="connsiteY16" fmla="*/ 6603 h 9952"/>
                  <a:gd name="connsiteX17" fmla="*/ 211 w 9724"/>
                  <a:gd name="connsiteY17" fmla="*/ 7793 h 9952"/>
                  <a:gd name="connsiteX18" fmla="*/ 3006 w 9724"/>
                  <a:gd name="connsiteY18" fmla="*/ 7770 h 9952"/>
                  <a:gd name="connsiteX19" fmla="*/ 3069 w 9724"/>
                  <a:gd name="connsiteY19" fmla="*/ 7633 h 9952"/>
                  <a:gd name="connsiteX20" fmla="*/ 3499 w 9724"/>
                  <a:gd name="connsiteY20" fmla="*/ 7753 h 9952"/>
                  <a:gd name="connsiteX21" fmla="*/ 4482 w 9724"/>
                  <a:gd name="connsiteY21" fmla="*/ 7727 h 9952"/>
                  <a:gd name="connsiteX22" fmla="*/ 6896 w 9724"/>
                  <a:gd name="connsiteY22" fmla="*/ 9952 h 9952"/>
                  <a:gd name="connsiteX0-1" fmla="*/ 7092 w 10000"/>
                  <a:gd name="connsiteY0-2" fmla="*/ 10000 h 10000"/>
                  <a:gd name="connsiteX1-3" fmla="*/ 9565 w 10000"/>
                  <a:gd name="connsiteY1-4" fmla="*/ 9920 h 10000"/>
                  <a:gd name="connsiteX2-5" fmla="*/ 9849 w 10000"/>
                  <a:gd name="connsiteY2-6" fmla="*/ 7459 h 10000"/>
                  <a:gd name="connsiteX3-7" fmla="*/ 9812 w 10000"/>
                  <a:gd name="connsiteY3-8" fmla="*/ 4977 h 10000"/>
                  <a:gd name="connsiteX4-9" fmla="*/ 8899 w 10000"/>
                  <a:gd name="connsiteY4-10" fmla="*/ 2896 h 10000"/>
                  <a:gd name="connsiteX5-11" fmla="*/ 9500 w 10000"/>
                  <a:gd name="connsiteY5-12" fmla="*/ 2344 h 10000"/>
                  <a:gd name="connsiteX6-13" fmla="*/ 7744 w 10000"/>
                  <a:gd name="connsiteY6-14" fmla="*/ 1453 h 10000"/>
                  <a:gd name="connsiteX7-15" fmla="*/ 7119 w 10000"/>
                  <a:gd name="connsiteY7-16" fmla="*/ 2299 h 10000"/>
                  <a:gd name="connsiteX8-17" fmla="*/ 6850 w 10000"/>
                  <a:gd name="connsiteY8-18" fmla="*/ 4554 h 10000"/>
                  <a:gd name="connsiteX9-19" fmla="*/ 4917 w 10000"/>
                  <a:gd name="connsiteY9-20" fmla="*/ 2742 h 10000"/>
                  <a:gd name="connsiteX10-21" fmla="*/ 5587 w 10000"/>
                  <a:gd name="connsiteY10-22" fmla="*/ 161 h 10000"/>
                  <a:gd name="connsiteX11-23" fmla="*/ 3598 w 10000"/>
                  <a:gd name="connsiteY11-24" fmla="*/ 91 h 10000"/>
                  <a:gd name="connsiteX12-25" fmla="*/ 2793 w 10000"/>
                  <a:gd name="connsiteY12-26" fmla="*/ 2845 h 10000"/>
                  <a:gd name="connsiteX13-27" fmla="*/ 5289 w 10000"/>
                  <a:gd name="connsiteY13-28" fmla="*/ 5457 h 10000"/>
                  <a:gd name="connsiteX14-29" fmla="*/ 5565 w 10000"/>
                  <a:gd name="connsiteY14-30" fmla="*/ 6850 h 10000"/>
                  <a:gd name="connsiteX15-31" fmla="*/ 3845 w 10000"/>
                  <a:gd name="connsiteY15-32" fmla="*/ 6535 h 10000"/>
                  <a:gd name="connsiteX16-33" fmla="*/ 185 w 10000"/>
                  <a:gd name="connsiteY16-34" fmla="*/ 6635 h 10000"/>
                  <a:gd name="connsiteX17-35" fmla="*/ 217 w 10000"/>
                  <a:gd name="connsiteY17-36" fmla="*/ 7831 h 10000"/>
                  <a:gd name="connsiteX18-37" fmla="*/ 3091 w 10000"/>
                  <a:gd name="connsiteY18-38" fmla="*/ 7807 h 10000"/>
                  <a:gd name="connsiteX19-39" fmla="*/ 3598 w 10000"/>
                  <a:gd name="connsiteY19-40" fmla="*/ 7790 h 10000"/>
                  <a:gd name="connsiteX20-41" fmla="*/ 4609 w 10000"/>
                  <a:gd name="connsiteY20-42" fmla="*/ 7764 h 10000"/>
                  <a:gd name="connsiteX21-43" fmla="*/ 7092 w 10000"/>
                  <a:gd name="connsiteY21-44" fmla="*/ 10000 h 10000"/>
                  <a:gd name="connsiteX0-45" fmla="*/ 7092 w 10000"/>
                  <a:gd name="connsiteY0-46" fmla="*/ 10000 h 10000"/>
                  <a:gd name="connsiteX1-47" fmla="*/ 9565 w 10000"/>
                  <a:gd name="connsiteY1-48" fmla="*/ 9920 h 10000"/>
                  <a:gd name="connsiteX2-49" fmla="*/ 9849 w 10000"/>
                  <a:gd name="connsiteY2-50" fmla="*/ 7459 h 10000"/>
                  <a:gd name="connsiteX3-51" fmla="*/ 9812 w 10000"/>
                  <a:gd name="connsiteY3-52" fmla="*/ 4977 h 10000"/>
                  <a:gd name="connsiteX4-53" fmla="*/ 8899 w 10000"/>
                  <a:gd name="connsiteY4-54" fmla="*/ 2896 h 10000"/>
                  <a:gd name="connsiteX5-55" fmla="*/ 9500 w 10000"/>
                  <a:gd name="connsiteY5-56" fmla="*/ 2344 h 10000"/>
                  <a:gd name="connsiteX6-57" fmla="*/ 7744 w 10000"/>
                  <a:gd name="connsiteY6-58" fmla="*/ 1453 h 10000"/>
                  <a:gd name="connsiteX7-59" fmla="*/ 7119 w 10000"/>
                  <a:gd name="connsiteY7-60" fmla="*/ 2299 h 10000"/>
                  <a:gd name="connsiteX8-61" fmla="*/ 6850 w 10000"/>
                  <a:gd name="connsiteY8-62" fmla="*/ 4554 h 10000"/>
                  <a:gd name="connsiteX9-63" fmla="*/ 4917 w 10000"/>
                  <a:gd name="connsiteY9-64" fmla="*/ 2742 h 10000"/>
                  <a:gd name="connsiteX10-65" fmla="*/ 5587 w 10000"/>
                  <a:gd name="connsiteY10-66" fmla="*/ 161 h 10000"/>
                  <a:gd name="connsiteX11-67" fmla="*/ 3598 w 10000"/>
                  <a:gd name="connsiteY11-68" fmla="*/ 91 h 10000"/>
                  <a:gd name="connsiteX12-69" fmla="*/ 2793 w 10000"/>
                  <a:gd name="connsiteY12-70" fmla="*/ 2845 h 10000"/>
                  <a:gd name="connsiteX13-71" fmla="*/ 5289 w 10000"/>
                  <a:gd name="connsiteY13-72" fmla="*/ 5457 h 10000"/>
                  <a:gd name="connsiteX14-73" fmla="*/ 5565 w 10000"/>
                  <a:gd name="connsiteY14-74" fmla="*/ 6850 h 10000"/>
                  <a:gd name="connsiteX15-75" fmla="*/ 3845 w 10000"/>
                  <a:gd name="connsiteY15-76" fmla="*/ 6535 h 10000"/>
                  <a:gd name="connsiteX16-77" fmla="*/ 185 w 10000"/>
                  <a:gd name="connsiteY16-78" fmla="*/ 6635 h 10000"/>
                  <a:gd name="connsiteX17-79" fmla="*/ 217 w 10000"/>
                  <a:gd name="connsiteY17-80" fmla="*/ 7831 h 10000"/>
                  <a:gd name="connsiteX18-81" fmla="*/ 3598 w 10000"/>
                  <a:gd name="connsiteY18-82" fmla="*/ 7790 h 10000"/>
                  <a:gd name="connsiteX19-83" fmla="*/ 4609 w 10000"/>
                  <a:gd name="connsiteY19-84" fmla="*/ 7764 h 10000"/>
                  <a:gd name="connsiteX20-85" fmla="*/ 7092 w 10000"/>
                  <a:gd name="connsiteY20-86" fmla="*/ 10000 h 10000"/>
                  <a:gd name="connsiteX0-87" fmla="*/ 6965 w 9873"/>
                  <a:gd name="connsiteY0-88" fmla="*/ 10000 h 10000"/>
                  <a:gd name="connsiteX1-89" fmla="*/ 9438 w 9873"/>
                  <a:gd name="connsiteY1-90" fmla="*/ 9920 h 10000"/>
                  <a:gd name="connsiteX2-91" fmla="*/ 9722 w 9873"/>
                  <a:gd name="connsiteY2-92" fmla="*/ 7459 h 10000"/>
                  <a:gd name="connsiteX3-93" fmla="*/ 9685 w 9873"/>
                  <a:gd name="connsiteY3-94" fmla="*/ 4977 h 10000"/>
                  <a:gd name="connsiteX4-95" fmla="*/ 8772 w 9873"/>
                  <a:gd name="connsiteY4-96" fmla="*/ 2896 h 10000"/>
                  <a:gd name="connsiteX5-97" fmla="*/ 9373 w 9873"/>
                  <a:gd name="connsiteY5-98" fmla="*/ 2344 h 10000"/>
                  <a:gd name="connsiteX6-99" fmla="*/ 7617 w 9873"/>
                  <a:gd name="connsiteY6-100" fmla="*/ 1453 h 10000"/>
                  <a:gd name="connsiteX7-101" fmla="*/ 6992 w 9873"/>
                  <a:gd name="connsiteY7-102" fmla="*/ 2299 h 10000"/>
                  <a:gd name="connsiteX8-103" fmla="*/ 6723 w 9873"/>
                  <a:gd name="connsiteY8-104" fmla="*/ 4554 h 10000"/>
                  <a:gd name="connsiteX9-105" fmla="*/ 4790 w 9873"/>
                  <a:gd name="connsiteY9-106" fmla="*/ 2742 h 10000"/>
                  <a:gd name="connsiteX10-107" fmla="*/ 5460 w 9873"/>
                  <a:gd name="connsiteY10-108" fmla="*/ 161 h 10000"/>
                  <a:gd name="connsiteX11-109" fmla="*/ 3471 w 9873"/>
                  <a:gd name="connsiteY11-110" fmla="*/ 91 h 10000"/>
                  <a:gd name="connsiteX12-111" fmla="*/ 2666 w 9873"/>
                  <a:gd name="connsiteY12-112" fmla="*/ 2845 h 10000"/>
                  <a:gd name="connsiteX13-113" fmla="*/ 5162 w 9873"/>
                  <a:gd name="connsiteY13-114" fmla="*/ 5457 h 10000"/>
                  <a:gd name="connsiteX14-115" fmla="*/ 5438 w 9873"/>
                  <a:gd name="connsiteY14-116" fmla="*/ 6850 h 10000"/>
                  <a:gd name="connsiteX15-117" fmla="*/ 3718 w 9873"/>
                  <a:gd name="connsiteY15-118" fmla="*/ 6535 h 10000"/>
                  <a:gd name="connsiteX16-119" fmla="*/ 58 w 9873"/>
                  <a:gd name="connsiteY16-120" fmla="*/ 6635 h 10000"/>
                  <a:gd name="connsiteX17-121" fmla="*/ 692 w 9873"/>
                  <a:gd name="connsiteY17-122" fmla="*/ 7831 h 10000"/>
                  <a:gd name="connsiteX18-123" fmla="*/ 3471 w 9873"/>
                  <a:gd name="connsiteY18-124" fmla="*/ 7790 h 10000"/>
                  <a:gd name="connsiteX19-125" fmla="*/ 4482 w 9873"/>
                  <a:gd name="connsiteY19-126" fmla="*/ 7764 h 10000"/>
                  <a:gd name="connsiteX20-127" fmla="*/ 6965 w 9873"/>
                  <a:gd name="connsiteY20-128" fmla="*/ 10000 h 10000"/>
                </a:gdLst>
                <a:ahLst/>
                <a:cxnLst>
                  <a:cxn ang="0">
                    <a:pos x="connsiteX0-87" y="connsiteY0-88"/>
                  </a:cxn>
                  <a:cxn ang="0">
                    <a:pos x="connsiteX1-89" y="connsiteY1-90"/>
                  </a:cxn>
                  <a:cxn ang="0">
                    <a:pos x="connsiteX2-91" y="connsiteY2-92"/>
                  </a:cxn>
                  <a:cxn ang="0">
                    <a:pos x="connsiteX3-93" y="connsiteY3-94"/>
                  </a:cxn>
                  <a:cxn ang="0">
                    <a:pos x="connsiteX4-95" y="connsiteY4-96"/>
                  </a:cxn>
                  <a:cxn ang="0">
                    <a:pos x="connsiteX5-97" y="connsiteY5-98"/>
                  </a:cxn>
                  <a:cxn ang="0">
                    <a:pos x="connsiteX6-99" y="connsiteY6-100"/>
                  </a:cxn>
                  <a:cxn ang="0">
                    <a:pos x="connsiteX7-101" y="connsiteY7-102"/>
                  </a:cxn>
                  <a:cxn ang="0">
                    <a:pos x="connsiteX8-103" y="connsiteY8-104"/>
                  </a:cxn>
                  <a:cxn ang="0">
                    <a:pos x="connsiteX9-105" y="connsiteY9-106"/>
                  </a:cxn>
                  <a:cxn ang="0">
                    <a:pos x="connsiteX10-107" y="connsiteY10-108"/>
                  </a:cxn>
                  <a:cxn ang="0">
                    <a:pos x="connsiteX11-109" y="connsiteY11-110"/>
                  </a:cxn>
                  <a:cxn ang="0">
                    <a:pos x="connsiteX12-111" y="connsiteY12-112"/>
                  </a:cxn>
                  <a:cxn ang="0">
                    <a:pos x="connsiteX13-113" y="connsiteY13-114"/>
                  </a:cxn>
                  <a:cxn ang="0">
                    <a:pos x="connsiteX14-115" y="connsiteY14-116"/>
                  </a:cxn>
                  <a:cxn ang="0">
                    <a:pos x="connsiteX15-117" y="connsiteY15-118"/>
                  </a:cxn>
                  <a:cxn ang="0">
                    <a:pos x="connsiteX16-119" y="connsiteY16-120"/>
                  </a:cxn>
                  <a:cxn ang="0">
                    <a:pos x="connsiteX17-121" y="connsiteY17-122"/>
                  </a:cxn>
                  <a:cxn ang="0">
                    <a:pos x="connsiteX18-123" y="connsiteY18-124"/>
                  </a:cxn>
                  <a:cxn ang="0">
                    <a:pos x="connsiteX19-125" y="connsiteY19-126"/>
                  </a:cxn>
                  <a:cxn ang="0">
                    <a:pos x="connsiteX20-127" y="connsiteY20-128"/>
                  </a:cxn>
                </a:cxnLst>
                <a:rect l="l" t="t" r="r" b="b"/>
                <a:pathLst>
                  <a:path w="9873" h="10000">
                    <a:moveTo>
                      <a:pt x="6965" y="10000"/>
                    </a:moveTo>
                    <a:cubicBezTo>
                      <a:pt x="7789" y="9963"/>
                      <a:pt x="8613" y="9940"/>
                      <a:pt x="9438" y="9920"/>
                    </a:cubicBezTo>
                    <a:cubicBezTo>
                      <a:pt x="9563" y="9100"/>
                      <a:pt x="9582" y="8276"/>
                      <a:pt x="9722" y="7459"/>
                    </a:cubicBezTo>
                    <a:cubicBezTo>
                      <a:pt x="9731" y="6633"/>
                      <a:pt x="10081" y="5787"/>
                      <a:pt x="9685" y="4977"/>
                    </a:cubicBezTo>
                    <a:cubicBezTo>
                      <a:pt x="9377" y="4286"/>
                      <a:pt x="8869" y="3619"/>
                      <a:pt x="8772" y="2896"/>
                    </a:cubicBezTo>
                    <a:cubicBezTo>
                      <a:pt x="8884" y="2685"/>
                      <a:pt x="9168" y="2524"/>
                      <a:pt x="9373" y="2344"/>
                    </a:cubicBezTo>
                    <a:cubicBezTo>
                      <a:pt x="8744" y="2076"/>
                      <a:pt x="8436" y="1532"/>
                      <a:pt x="7617" y="1453"/>
                    </a:cubicBezTo>
                    <a:cubicBezTo>
                      <a:pt x="7543" y="1767"/>
                      <a:pt x="6946" y="1955"/>
                      <a:pt x="6992" y="2299"/>
                    </a:cubicBezTo>
                    <a:cubicBezTo>
                      <a:pt x="6941" y="3054"/>
                      <a:pt x="6788" y="3799"/>
                      <a:pt x="6723" y="4554"/>
                    </a:cubicBezTo>
                    <a:cubicBezTo>
                      <a:pt x="6052" y="3960"/>
                      <a:pt x="5438" y="3342"/>
                      <a:pt x="4790" y="2742"/>
                    </a:cubicBezTo>
                    <a:cubicBezTo>
                      <a:pt x="5051" y="1884"/>
                      <a:pt x="5200" y="1015"/>
                      <a:pt x="5460" y="161"/>
                    </a:cubicBezTo>
                    <a:cubicBezTo>
                      <a:pt x="4841" y="-28"/>
                      <a:pt x="4123" y="-48"/>
                      <a:pt x="3471" y="91"/>
                    </a:cubicBezTo>
                    <a:cubicBezTo>
                      <a:pt x="3183" y="1007"/>
                      <a:pt x="2950" y="1927"/>
                      <a:pt x="2666" y="2845"/>
                    </a:cubicBezTo>
                    <a:cubicBezTo>
                      <a:pt x="3519" y="3708"/>
                      <a:pt x="4320" y="4591"/>
                      <a:pt x="5162" y="5457"/>
                    </a:cubicBezTo>
                    <a:cubicBezTo>
                      <a:pt x="5661" y="5858"/>
                      <a:pt x="5372" y="6387"/>
                      <a:pt x="5438" y="6850"/>
                    </a:cubicBezTo>
                    <a:cubicBezTo>
                      <a:pt x="4878" y="6727"/>
                      <a:pt x="4342" y="6469"/>
                      <a:pt x="3718" y="6535"/>
                    </a:cubicBezTo>
                    <a:cubicBezTo>
                      <a:pt x="2503" y="6604"/>
                      <a:pt x="1278" y="6618"/>
                      <a:pt x="58" y="6635"/>
                    </a:cubicBezTo>
                    <a:cubicBezTo>
                      <a:pt x="-185" y="7022"/>
                      <a:pt x="399" y="7453"/>
                      <a:pt x="692" y="7831"/>
                    </a:cubicBezTo>
                    <a:cubicBezTo>
                      <a:pt x="1261" y="8023"/>
                      <a:pt x="2739" y="7801"/>
                      <a:pt x="3471" y="7790"/>
                    </a:cubicBezTo>
                    <a:lnTo>
                      <a:pt x="4482" y="7764"/>
                    </a:lnTo>
                    <a:cubicBezTo>
                      <a:pt x="5320" y="8505"/>
                      <a:pt x="6099" y="9272"/>
                      <a:pt x="6965" y="10000"/>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defRPr/>
                </a:pPr>
                <a:endParaRPr lang="zh-CN" altLang="en-US" sz="2000" kern="0">
                  <a:solidFill>
                    <a:prstClr val="black"/>
                  </a:solidFill>
                  <a:latin typeface="Arial"/>
                  <a:ea typeface="微软雅黑"/>
                  <a:cs typeface="+mn-ea"/>
                  <a:sym typeface="+mn-lt"/>
                </a:endParaRPr>
              </a:p>
            </p:txBody>
          </p:sp>
          <p:sp>
            <p:nvSpPr>
              <p:cNvPr id="24" name="Freeform 13"/>
              <p:cNvSpPr/>
              <p:nvPr/>
            </p:nvSpPr>
            <p:spPr bwMode="auto">
              <a:xfrm flipV="1">
                <a:off x="6854" y="1507"/>
                <a:ext cx="181" cy="193"/>
              </a:xfrm>
              <a:custGeom>
                <a:avLst/>
                <a:gdLst>
                  <a:gd name="T0" fmla="*/ 0 w 774"/>
                  <a:gd name="T1" fmla="*/ 458 h 861"/>
                  <a:gd name="T2" fmla="*/ 327 w 774"/>
                  <a:gd name="T3" fmla="*/ 861 h 861"/>
                  <a:gd name="T4" fmla="*/ 774 w 774"/>
                  <a:gd name="T5" fmla="*/ 229 h 861"/>
                  <a:gd name="T6" fmla="*/ 362 w 774"/>
                  <a:gd name="T7" fmla="*/ 15 h 861"/>
                  <a:gd name="T8" fmla="*/ 30 w 774"/>
                  <a:gd name="T9" fmla="*/ 475 h 861"/>
                  <a:gd name="T10" fmla="*/ 0 w 774"/>
                  <a:gd name="T11" fmla="*/ 458 h 861"/>
                  <a:gd name="connsiteX0" fmla="*/ 0 w 10000"/>
                  <a:gd name="connsiteY0" fmla="*/ 5167 h 9848"/>
                  <a:gd name="connsiteX1" fmla="*/ 4225 w 10000"/>
                  <a:gd name="connsiteY1" fmla="*/ 9848 h 9848"/>
                  <a:gd name="connsiteX2" fmla="*/ 10000 w 10000"/>
                  <a:gd name="connsiteY2" fmla="*/ 2508 h 9848"/>
                  <a:gd name="connsiteX3" fmla="*/ 4677 w 10000"/>
                  <a:gd name="connsiteY3" fmla="*/ 22 h 9848"/>
                  <a:gd name="connsiteX4" fmla="*/ 388 w 10000"/>
                  <a:gd name="connsiteY4" fmla="*/ 5365 h 9848"/>
                  <a:gd name="connsiteX0-1" fmla="*/ 0 w 10000"/>
                  <a:gd name="connsiteY0-2" fmla="*/ 5247 h 10000"/>
                  <a:gd name="connsiteX1-3" fmla="*/ 4225 w 10000"/>
                  <a:gd name="connsiteY1-4" fmla="*/ 10000 h 10000"/>
                  <a:gd name="connsiteX2-5" fmla="*/ 10000 w 10000"/>
                  <a:gd name="connsiteY2-6" fmla="*/ 2547 h 10000"/>
                  <a:gd name="connsiteX3-7" fmla="*/ 4677 w 10000"/>
                  <a:gd name="connsiteY3-8" fmla="*/ 22 h 10000"/>
                  <a:gd name="connsiteX0-9" fmla="*/ 0 w 10226"/>
                  <a:gd name="connsiteY0-10" fmla="*/ 5972 h 10000"/>
                  <a:gd name="connsiteX1-11" fmla="*/ 4451 w 10226"/>
                  <a:gd name="connsiteY1-12" fmla="*/ 10000 h 10000"/>
                  <a:gd name="connsiteX2-13" fmla="*/ 10226 w 10226"/>
                  <a:gd name="connsiteY2-14" fmla="*/ 2547 h 10000"/>
                  <a:gd name="connsiteX3-15" fmla="*/ 4903 w 10226"/>
                  <a:gd name="connsiteY3-16" fmla="*/ 22 h 10000"/>
                </a:gdLst>
                <a:ahLst/>
                <a:cxnLst>
                  <a:cxn ang="0">
                    <a:pos x="connsiteX0-9" y="connsiteY0-10"/>
                  </a:cxn>
                  <a:cxn ang="0">
                    <a:pos x="connsiteX1-11" y="connsiteY1-12"/>
                  </a:cxn>
                  <a:cxn ang="0">
                    <a:pos x="connsiteX2-13" y="connsiteY2-14"/>
                  </a:cxn>
                  <a:cxn ang="0">
                    <a:pos x="connsiteX3-15" y="connsiteY3-16"/>
                  </a:cxn>
                </a:cxnLst>
                <a:rect l="l" t="t" r="r" b="b"/>
                <a:pathLst>
                  <a:path w="10226" h="10000">
                    <a:moveTo>
                      <a:pt x="0" y="5972"/>
                    </a:moveTo>
                    <a:cubicBezTo>
                      <a:pt x="233" y="8189"/>
                      <a:pt x="2952" y="8514"/>
                      <a:pt x="4451" y="10000"/>
                    </a:cubicBezTo>
                    <a:cubicBezTo>
                      <a:pt x="6234" y="7429"/>
                      <a:pt x="8288" y="5023"/>
                      <a:pt x="10226" y="2547"/>
                    </a:cubicBezTo>
                    <a:cubicBezTo>
                      <a:pt x="9192" y="766"/>
                      <a:pt x="7074" y="-154"/>
                      <a:pt x="4903" y="22"/>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defRPr/>
                </a:pPr>
                <a:endParaRPr lang="zh-CN" altLang="en-US" sz="2000" kern="0">
                  <a:solidFill>
                    <a:prstClr val="black"/>
                  </a:solidFill>
                  <a:latin typeface="Arial"/>
                  <a:ea typeface="微软雅黑"/>
                  <a:cs typeface="+mn-ea"/>
                  <a:sym typeface="+mn-lt"/>
                </a:endParaRPr>
              </a:p>
            </p:txBody>
          </p:sp>
        </p:grpSp>
        <p:sp>
          <p:nvSpPr>
            <p:cNvPr id="16" name="圆角矩形 15"/>
            <p:cNvSpPr/>
            <p:nvPr/>
          </p:nvSpPr>
          <p:spPr>
            <a:xfrm>
              <a:off x="1690656" y="1579434"/>
              <a:ext cx="1206280" cy="971055"/>
            </a:xfrm>
            <a:prstGeom prst="roundRect">
              <a:avLst>
                <a:gd name="adj" fmla="val 11077"/>
              </a:avLst>
            </a:prstGeom>
            <a:solidFill>
              <a:schemeClr val="accent2"/>
            </a:solidFill>
            <a:ln w="25400" cap="flat" cmpd="sng" algn="ctr">
              <a:noFill/>
              <a:prstDash val="solid"/>
            </a:ln>
            <a:effectLst/>
          </p:spPr>
          <p:txBody>
            <a:bodyPr rtlCol="0" anchor="ctr"/>
            <a:lstStyle/>
            <a:p>
              <a:pPr algn="ctr" defTabSz="914400">
                <a:defRPr/>
              </a:pPr>
              <a:endParaRPr lang="zh-CN" altLang="en-US" sz="2000" kern="0">
                <a:solidFill>
                  <a:prstClr val="white"/>
                </a:solidFill>
                <a:latin typeface="Arial"/>
                <a:ea typeface="微软雅黑"/>
                <a:cs typeface="+mn-ea"/>
                <a:sym typeface="+mn-lt"/>
              </a:endParaRPr>
            </a:p>
          </p:txBody>
        </p:sp>
        <p:sp>
          <p:nvSpPr>
            <p:cNvPr id="17" name="圆角矩形 16"/>
            <p:cNvSpPr/>
            <p:nvPr/>
          </p:nvSpPr>
          <p:spPr>
            <a:xfrm rot="1046250">
              <a:off x="1934125" y="995115"/>
              <a:ext cx="783207" cy="630482"/>
            </a:xfrm>
            <a:prstGeom prst="roundRect">
              <a:avLst>
                <a:gd name="adj" fmla="val 11077"/>
              </a:avLst>
            </a:prstGeom>
            <a:solidFill>
              <a:schemeClr val="accent1"/>
            </a:solidFill>
            <a:ln w="25400" cap="flat" cmpd="sng" algn="ctr">
              <a:noFill/>
              <a:prstDash val="solid"/>
            </a:ln>
            <a:effectLst/>
          </p:spPr>
          <p:txBody>
            <a:bodyPr rtlCol="0" anchor="ctr"/>
            <a:lstStyle/>
            <a:p>
              <a:pPr algn="ctr" defTabSz="914400">
                <a:defRPr/>
              </a:pPr>
              <a:endParaRPr lang="zh-CN" altLang="en-US" sz="2000" kern="0">
                <a:solidFill>
                  <a:prstClr val="white"/>
                </a:solidFill>
                <a:latin typeface="Arial"/>
                <a:ea typeface="微软雅黑"/>
                <a:cs typeface="+mn-ea"/>
                <a:sym typeface="+mn-lt"/>
              </a:endParaRPr>
            </a:p>
          </p:txBody>
        </p:sp>
        <p:sp>
          <p:nvSpPr>
            <p:cNvPr id="18" name="文本框 24"/>
            <p:cNvSpPr txBox="1"/>
            <p:nvPr/>
          </p:nvSpPr>
          <p:spPr>
            <a:xfrm rot="908242">
              <a:off x="2026591" y="924080"/>
              <a:ext cx="598269" cy="739325"/>
            </a:xfrm>
            <a:prstGeom prst="rect">
              <a:avLst/>
            </a:prstGeom>
            <a:noFill/>
          </p:spPr>
          <p:txBody>
            <a:bodyPr wrap="none" rtlCol="0">
              <a:spAutoFit/>
            </a:bodyPr>
            <a:lstStyle/>
            <a:p>
              <a:pPr defTabSz="914400">
                <a:defRPr/>
              </a:pPr>
              <a:r>
                <a:rPr lang="en-US" altLang="zh-CN" sz="3200" kern="0" dirty="0">
                  <a:solidFill>
                    <a:prstClr val="white"/>
                  </a:solidFill>
                  <a:effectLst>
                    <a:outerShdw blurRad="38100" dist="38100" dir="2700000" algn="tl">
                      <a:srgbClr val="000000">
                        <a:alpha val="43137"/>
                      </a:srgbClr>
                    </a:outerShdw>
                  </a:effectLst>
                  <a:latin typeface="Arial"/>
                  <a:ea typeface="微软雅黑"/>
                  <a:cs typeface="+mn-ea"/>
                  <a:sym typeface="+mn-lt"/>
                </a:rPr>
                <a:t>A</a:t>
              </a:r>
              <a:endParaRPr lang="zh-CN" altLang="en-US" sz="3200" kern="0" dirty="0">
                <a:solidFill>
                  <a:prstClr val="white"/>
                </a:solidFill>
                <a:effectLst>
                  <a:outerShdw blurRad="38100" dist="38100" dir="2700000" algn="tl">
                    <a:srgbClr val="000000">
                      <a:alpha val="43137"/>
                    </a:srgbClr>
                  </a:outerShdw>
                </a:effectLst>
                <a:latin typeface="Arial"/>
                <a:ea typeface="微软雅黑"/>
                <a:cs typeface="+mn-ea"/>
                <a:sym typeface="+mn-lt"/>
              </a:endParaRPr>
            </a:p>
          </p:txBody>
        </p:sp>
        <p:sp>
          <p:nvSpPr>
            <p:cNvPr id="19" name="文本框 25"/>
            <p:cNvSpPr txBox="1"/>
            <p:nvPr/>
          </p:nvSpPr>
          <p:spPr>
            <a:xfrm>
              <a:off x="1920332" y="1577693"/>
              <a:ext cx="810793" cy="1167356"/>
            </a:xfrm>
            <a:prstGeom prst="rect">
              <a:avLst/>
            </a:prstGeom>
            <a:noFill/>
          </p:spPr>
          <p:txBody>
            <a:bodyPr wrap="square" rtlCol="0">
              <a:spAutoFit/>
            </a:bodyPr>
            <a:lstStyle/>
            <a:p>
              <a:pPr defTabSz="914400">
                <a:defRPr/>
              </a:pPr>
              <a:r>
                <a:rPr lang="en-US" altLang="zh-CN" sz="5400" kern="0" dirty="0">
                  <a:solidFill>
                    <a:prstClr val="white"/>
                  </a:solidFill>
                  <a:effectLst>
                    <a:outerShdw blurRad="38100" dist="38100" dir="2700000" algn="tl">
                      <a:srgbClr val="000000">
                        <a:alpha val="43137"/>
                      </a:srgbClr>
                    </a:outerShdw>
                  </a:effectLst>
                  <a:latin typeface="Arial"/>
                  <a:ea typeface="微软雅黑"/>
                  <a:cs typeface="+mn-ea"/>
                  <a:sym typeface="+mn-lt"/>
                </a:rPr>
                <a:t>B</a:t>
              </a:r>
              <a:endParaRPr lang="zh-CN" altLang="en-US" sz="5400" kern="0" dirty="0">
                <a:solidFill>
                  <a:prstClr val="white"/>
                </a:solidFill>
                <a:effectLst>
                  <a:outerShdw blurRad="38100" dist="38100" dir="2700000" algn="tl">
                    <a:srgbClr val="000000">
                      <a:alpha val="43137"/>
                    </a:srgbClr>
                  </a:outerShdw>
                </a:effectLst>
                <a:latin typeface="Arial"/>
                <a:ea typeface="微软雅黑"/>
                <a:cs typeface="+mn-ea"/>
                <a:sym typeface="+mn-lt"/>
              </a:endParaRPr>
            </a:p>
          </p:txBody>
        </p:sp>
        <p:sp>
          <p:nvSpPr>
            <p:cNvPr id="20" name="圆角矩形 19"/>
            <p:cNvSpPr/>
            <p:nvPr/>
          </p:nvSpPr>
          <p:spPr>
            <a:xfrm rot="20277632">
              <a:off x="1549765" y="1206059"/>
              <a:ext cx="618564" cy="497944"/>
            </a:xfrm>
            <a:prstGeom prst="roundRect">
              <a:avLst>
                <a:gd name="adj" fmla="val 11077"/>
              </a:avLst>
            </a:prstGeom>
            <a:solidFill>
              <a:schemeClr val="accent1"/>
            </a:solidFill>
            <a:ln w="25400" cap="flat" cmpd="sng" algn="ctr">
              <a:noFill/>
              <a:prstDash val="solid"/>
            </a:ln>
            <a:effectLst/>
          </p:spPr>
          <p:txBody>
            <a:bodyPr rtlCol="0" anchor="ctr"/>
            <a:lstStyle/>
            <a:p>
              <a:pPr algn="ctr" defTabSz="914400">
                <a:defRPr/>
              </a:pPr>
              <a:endParaRPr lang="zh-CN" altLang="en-US" sz="2000" kern="0">
                <a:solidFill>
                  <a:prstClr val="white"/>
                </a:solidFill>
                <a:latin typeface="Arial"/>
                <a:ea typeface="微软雅黑"/>
                <a:cs typeface="+mn-ea"/>
                <a:sym typeface="+mn-lt"/>
              </a:endParaRPr>
            </a:p>
          </p:txBody>
        </p:sp>
        <p:sp>
          <p:nvSpPr>
            <p:cNvPr id="21" name="文本框 24"/>
            <p:cNvSpPr txBox="1"/>
            <p:nvPr/>
          </p:nvSpPr>
          <p:spPr>
            <a:xfrm rot="20139624">
              <a:off x="1650785" y="1208235"/>
              <a:ext cx="468563" cy="505855"/>
            </a:xfrm>
            <a:prstGeom prst="rect">
              <a:avLst/>
            </a:prstGeom>
            <a:noFill/>
          </p:spPr>
          <p:txBody>
            <a:bodyPr wrap="none" rtlCol="0">
              <a:spAutoFit/>
            </a:bodyPr>
            <a:lstStyle/>
            <a:p>
              <a:pPr defTabSz="914400">
                <a:defRPr/>
              </a:pPr>
              <a:r>
                <a:rPr lang="en-US" altLang="zh-CN" sz="2000" kern="0" dirty="0">
                  <a:solidFill>
                    <a:prstClr val="white"/>
                  </a:solidFill>
                  <a:effectLst>
                    <a:outerShdw blurRad="38100" dist="38100" dir="2700000" algn="tl">
                      <a:srgbClr val="000000">
                        <a:alpha val="43137"/>
                      </a:srgbClr>
                    </a:outerShdw>
                  </a:effectLst>
                  <a:latin typeface="Arial"/>
                  <a:ea typeface="微软雅黑"/>
                  <a:cs typeface="+mn-ea"/>
                  <a:sym typeface="+mn-lt"/>
                </a:rPr>
                <a:t>C</a:t>
              </a:r>
              <a:endParaRPr lang="zh-CN" altLang="en-US" sz="2000" kern="0" dirty="0">
                <a:solidFill>
                  <a:prstClr val="white"/>
                </a:solidFill>
                <a:effectLst>
                  <a:outerShdw blurRad="38100" dist="38100" dir="2700000" algn="tl">
                    <a:srgbClr val="000000">
                      <a:alpha val="43137"/>
                    </a:srgbClr>
                  </a:outerShdw>
                </a:effectLst>
                <a:latin typeface="Arial"/>
                <a:ea typeface="微软雅黑"/>
                <a:cs typeface="+mn-ea"/>
                <a:sym typeface="+mn-lt"/>
              </a:endParaRPr>
            </a:p>
          </p:txBody>
        </p:sp>
      </p:grpSp>
      <p:grpSp>
        <p:nvGrpSpPr>
          <p:cNvPr id="25" name="组合 24"/>
          <p:cNvGrpSpPr/>
          <p:nvPr/>
        </p:nvGrpSpPr>
        <p:grpSpPr>
          <a:xfrm>
            <a:off x="3087535" y="1957710"/>
            <a:ext cx="1247186" cy="1247571"/>
            <a:chOff x="3087535" y="2200113"/>
            <a:chExt cx="1247186" cy="1247186"/>
          </a:xfrm>
          <a:solidFill>
            <a:schemeClr val="accent1"/>
          </a:solidFill>
        </p:grpSpPr>
        <p:sp>
          <p:nvSpPr>
            <p:cNvPr id="26" name="Shape 14341"/>
            <p:cNvSpPr/>
            <p:nvPr/>
          </p:nvSpPr>
          <p:spPr>
            <a:xfrm rot="18900000">
              <a:off x="3087535" y="2200113"/>
              <a:ext cx="1247186" cy="1247186"/>
            </a:xfrm>
            <a:custGeom>
              <a:avLst/>
              <a:gdLst/>
              <a:ahLst/>
              <a:cxnLst>
                <a:cxn ang="0">
                  <a:pos x="wd2" y="hd2"/>
                </a:cxn>
                <a:cxn ang="5400000">
                  <a:pos x="wd2" y="hd2"/>
                </a:cxn>
                <a:cxn ang="10800000">
                  <a:pos x="wd2" y="hd2"/>
                </a:cxn>
                <a:cxn ang="16200000">
                  <a:pos x="wd2" y="hd2"/>
                </a:cxn>
              </a:cxnLst>
              <a:rect l="0" t="0" r="r" b="b"/>
              <a:pathLst>
                <a:path w="21600" h="21600" extrusionOk="0">
                  <a:moveTo>
                    <a:pt x="21600" y="13590"/>
                  </a:moveTo>
                  <a:cubicBezTo>
                    <a:pt x="21600" y="14730"/>
                    <a:pt x="20700" y="15660"/>
                    <a:pt x="19560" y="15660"/>
                  </a:cubicBezTo>
                  <a:cubicBezTo>
                    <a:pt x="19560" y="15660"/>
                    <a:pt x="19560" y="15660"/>
                    <a:pt x="19560" y="15660"/>
                  </a:cubicBezTo>
                  <a:cubicBezTo>
                    <a:pt x="19500" y="15660"/>
                    <a:pt x="19350" y="15660"/>
                    <a:pt x="19170" y="15600"/>
                  </a:cubicBezTo>
                  <a:cubicBezTo>
                    <a:pt x="18990" y="15540"/>
                    <a:pt x="18750" y="15420"/>
                    <a:pt x="18510" y="15210"/>
                  </a:cubicBezTo>
                  <a:cubicBezTo>
                    <a:pt x="18450" y="15150"/>
                    <a:pt x="18360" y="15090"/>
                    <a:pt x="18300" y="15030"/>
                  </a:cubicBezTo>
                  <a:cubicBezTo>
                    <a:pt x="18000" y="14760"/>
                    <a:pt x="17700" y="14460"/>
                    <a:pt x="17340" y="14460"/>
                  </a:cubicBezTo>
                  <a:cubicBezTo>
                    <a:pt x="16710" y="14460"/>
                    <a:pt x="16470" y="15270"/>
                    <a:pt x="16290" y="15960"/>
                  </a:cubicBezTo>
                  <a:cubicBezTo>
                    <a:pt x="16260" y="16080"/>
                    <a:pt x="16260" y="16170"/>
                    <a:pt x="16260" y="16290"/>
                  </a:cubicBezTo>
                  <a:cubicBezTo>
                    <a:pt x="16260" y="21600"/>
                    <a:pt x="16260" y="21600"/>
                    <a:pt x="16260" y="21600"/>
                  </a:cubicBezTo>
                  <a:cubicBezTo>
                    <a:pt x="16260" y="21600"/>
                    <a:pt x="16260" y="21600"/>
                    <a:pt x="16260" y="21600"/>
                  </a:cubicBezTo>
                  <a:cubicBezTo>
                    <a:pt x="16260" y="21600"/>
                    <a:pt x="16260" y="21600"/>
                    <a:pt x="16260" y="21600"/>
                  </a:cubicBezTo>
                  <a:cubicBezTo>
                    <a:pt x="10950" y="21600"/>
                    <a:pt x="10950" y="21600"/>
                    <a:pt x="10950" y="21600"/>
                  </a:cubicBezTo>
                  <a:cubicBezTo>
                    <a:pt x="10860" y="21600"/>
                    <a:pt x="10800" y="21600"/>
                    <a:pt x="10740" y="21570"/>
                  </a:cubicBezTo>
                  <a:cubicBezTo>
                    <a:pt x="9780" y="21360"/>
                    <a:pt x="9660" y="21120"/>
                    <a:pt x="9630" y="21060"/>
                  </a:cubicBezTo>
                  <a:cubicBezTo>
                    <a:pt x="9570" y="20910"/>
                    <a:pt x="9840" y="20610"/>
                    <a:pt x="10050" y="20400"/>
                  </a:cubicBezTo>
                  <a:cubicBezTo>
                    <a:pt x="10110" y="20340"/>
                    <a:pt x="10200" y="20250"/>
                    <a:pt x="10260" y="20190"/>
                  </a:cubicBezTo>
                  <a:cubicBezTo>
                    <a:pt x="10800" y="19560"/>
                    <a:pt x="10800" y="18900"/>
                    <a:pt x="10800" y="18810"/>
                  </a:cubicBezTo>
                  <a:cubicBezTo>
                    <a:pt x="10800" y="17400"/>
                    <a:pt x="9660" y="16260"/>
                    <a:pt x="8250" y="16260"/>
                  </a:cubicBezTo>
                  <a:cubicBezTo>
                    <a:pt x="6840" y="16260"/>
                    <a:pt x="5700" y="17400"/>
                    <a:pt x="5700" y="18810"/>
                  </a:cubicBezTo>
                  <a:cubicBezTo>
                    <a:pt x="5700" y="18900"/>
                    <a:pt x="5700" y="19560"/>
                    <a:pt x="6240" y="20190"/>
                  </a:cubicBezTo>
                  <a:cubicBezTo>
                    <a:pt x="6300" y="20250"/>
                    <a:pt x="6390" y="20340"/>
                    <a:pt x="6450" y="20400"/>
                  </a:cubicBezTo>
                  <a:cubicBezTo>
                    <a:pt x="6660" y="20610"/>
                    <a:pt x="6930" y="20910"/>
                    <a:pt x="6870" y="21060"/>
                  </a:cubicBezTo>
                  <a:cubicBezTo>
                    <a:pt x="6870" y="21120"/>
                    <a:pt x="6720" y="21360"/>
                    <a:pt x="5760" y="21570"/>
                  </a:cubicBezTo>
                  <a:cubicBezTo>
                    <a:pt x="5700" y="21600"/>
                    <a:pt x="5640" y="21600"/>
                    <a:pt x="5550" y="21600"/>
                  </a:cubicBezTo>
                  <a:cubicBezTo>
                    <a:pt x="0" y="21600"/>
                    <a:pt x="0" y="21600"/>
                    <a:pt x="0" y="21600"/>
                  </a:cubicBezTo>
                  <a:cubicBezTo>
                    <a:pt x="0" y="16290"/>
                    <a:pt x="0" y="16290"/>
                    <a:pt x="0" y="16290"/>
                  </a:cubicBezTo>
                  <a:cubicBezTo>
                    <a:pt x="0" y="16200"/>
                    <a:pt x="0" y="16110"/>
                    <a:pt x="30" y="16020"/>
                  </a:cubicBezTo>
                  <a:cubicBezTo>
                    <a:pt x="270" y="15030"/>
                    <a:pt x="540" y="14730"/>
                    <a:pt x="840" y="14730"/>
                  </a:cubicBezTo>
                  <a:cubicBezTo>
                    <a:pt x="1170" y="14730"/>
                    <a:pt x="1530" y="15150"/>
                    <a:pt x="1830" y="15420"/>
                  </a:cubicBezTo>
                  <a:cubicBezTo>
                    <a:pt x="2370" y="15870"/>
                    <a:pt x="2910" y="15900"/>
                    <a:pt x="3030" y="15900"/>
                  </a:cubicBezTo>
                  <a:cubicBezTo>
                    <a:pt x="3030" y="15900"/>
                    <a:pt x="3060" y="15900"/>
                    <a:pt x="3060" y="15900"/>
                  </a:cubicBezTo>
                  <a:cubicBezTo>
                    <a:pt x="4320" y="15900"/>
                    <a:pt x="5340" y="14880"/>
                    <a:pt x="5340" y="13590"/>
                  </a:cubicBezTo>
                  <a:cubicBezTo>
                    <a:pt x="5340" y="12330"/>
                    <a:pt x="4320" y="11310"/>
                    <a:pt x="3060" y="11310"/>
                  </a:cubicBezTo>
                  <a:cubicBezTo>
                    <a:pt x="3060" y="11310"/>
                    <a:pt x="3030" y="11310"/>
                    <a:pt x="3030" y="11310"/>
                  </a:cubicBezTo>
                  <a:cubicBezTo>
                    <a:pt x="2910" y="11310"/>
                    <a:pt x="2370" y="11340"/>
                    <a:pt x="1830" y="11790"/>
                  </a:cubicBezTo>
                  <a:cubicBezTo>
                    <a:pt x="1530" y="12060"/>
                    <a:pt x="1170" y="12480"/>
                    <a:pt x="840" y="12480"/>
                  </a:cubicBezTo>
                  <a:cubicBezTo>
                    <a:pt x="540" y="12480"/>
                    <a:pt x="270" y="12180"/>
                    <a:pt x="30" y="11190"/>
                  </a:cubicBezTo>
                  <a:cubicBezTo>
                    <a:pt x="0" y="11100"/>
                    <a:pt x="0" y="11010"/>
                    <a:pt x="0" y="10920"/>
                  </a:cubicBezTo>
                  <a:cubicBezTo>
                    <a:pt x="0" y="5340"/>
                    <a:pt x="0" y="5340"/>
                    <a:pt x="0" y="5340"/>
                  </a:cubicBezTo>
                  <a:cubicBezTo>
                    <a:pt x="5550" y="5340"/>
                    <a:pt x="5550" y="5340"/>
                    <a:pt x="5550" y="5340"/>
                  </a:cubicBezTo>
                  <a:cubicBezTo>
                    <a:pt x="5640" y="5340"/>
                    <a:pt x="5730" y="5340"/>
                    <a:pt x="5820" y="5310"/>
                  </a:cubicBezTo>
                  <a:cubicBezTo>
                    <a:pt x="7980" y="4830"/>
                    <a:pt x="6960" y="4110"/>
                    <a:pt x="6450" y="3510"/>
                  </a:cubicBezTo>
                  <a:cubicBezTo>
                    <a:pt x="5910" y="2910"/>
                    <a:pt x="5940" y="2310"/>
                    <a:pt x="5940" y="2310"/>
                  </a:cubicBezTo>
                  <a:cubicBezTo>
                    <a:pt x="5940" y="1020"/>
                    <a:pt x="6990" y="0"/>
                    <a:pt x="8250" y="0"/>
                  </a:cubicBezTo>
                  <a:cubicBezTo>
                    <a:pt x="9510" y="0"/>
                    <a:pt x="10560" y="1020"/>
                    <a:pt x="10560" y="2310"/>
                  </a:cubicBezTo>
                  <a:cubicBezTo>
                    <a:pt x="10560" y="2310"/>
                    <a:pt x="10590" y="2910"/>
                    <a:pt x="10050" y="3510"/>
                  </a:cubicBezTo>
                  <a:cubicBezTo>
                    <a:pt x="9540" y="4110"/>
                    <a:pt x="8550" y="4830"/>
                    <a:pt x="10680" y="5310"/>
                  </a:cubicBezTo>
                  <a:cubicBezTo>
                    <a:pt x="10770" y="5340"/>
                    <a:pt x="10860" y="5340"/>
                    <a:pt x="10950" y="5340"/>
                  </a:cubicBezTo>
                  <a:cubicBezTo>
                    <a:pt x="16260" y="5340"/>
                    <a:pt x="16260" y="5340"/>
                    <a:pt x="16260" y="5340"/>
                  </a:cubicBezTo>
                  <a:cubicBezTo>
                    <a:pt x="16260" y="10920"/>
                    <a:pt x="16260" y="10920"/>
                    <a:pt x="16260" y="10920"/>
                  </a:cubicBezTo>
                  <a:cubicBezTo>
                    <a:pt x="16260" y="11010"/>
                    <a:pt x="16260" y="11130"/>
                    <a:pt x="16290" y="11220"/>
                  </a:cubicBezTo>
                  <a:cubicBezTo>
                    <a:pt x="16470" y="11940"/>
                    <a:pt x="16710" y="12720"/>
                    <a:pt x="17340" y="12720"/>
                  </a:cubicBezTo>
                  <a:cubicBezTo>
                    <a:pt x="17700" y="12720"/>
                    <a:pt x="18000" y="12450"/>
                    <a:pt x="18300" y="12180"/>
                  </a:cubicBezTo>
                  <a:cubicBezTo>
                    <a:pt x="18360" y="12090"/>
                    <a:pt x="18450" y="12030"/>
                    <a:pt x="18510" y="11970"/>
                  </a:cubicBezTo>
                  <a:cubicBezTo>
                    <a:pt x="18990" y="11580"/>
                    <a:pt x="19440" y="11550"/>
                    <a:pt x="19530" y="11550"/>
                  </a:cubicBezTo>
                  <a:cubicBezTo>
                    <a:pt x="19560" y="11550"/>
                    <a:pt x="19560" y="11550"/>
                    <a:pt x="19560" y="11550"/>
                  </a:cubicBezTo>
                  <a:cubicBezTo>
                    <a:pt x="20700" y="11550"/>
                    <a:pt x="21600" y="12480"/>
                    <a:pt x="21600" y="13590"/>
                  </a:cubicBezTo>
                  <a:close/>
                </a:path>
              </a:pathLst>
            </a:custGeom>
            <a:grpFill/>
            <a:ln w="12700" cap="flat">
              <a:noFill/>
              <a:miter lim="400000"/>
            </a:ln>
            <a:effectLst/>
          </p:spPr>
          <p:txBody>
            <a:bodyPr wrap="square" lIns="0" tIns="0" rIns="0" bIns="0" numCol="1" anchor="t">
              <a:noAutofit/>
            </a:bodyPr>
            <a:lstStyle/>
            <a:p>
              <a:pPr defTabSz="914400">
                <a:defRPr>
                  <a:latin typeface="Roboto condensed"/>
                  <a:ea typeface="Roboto condensed"/>
                  <a:cs typeface="Roboto condensed"/>
                  <a:sym typeface="Roboto condensed"/>
                </a:defRPr>
              </a:pPr>
              <a:endParaRPr sz="1400" kern="0">
                <a:solidFill>
                  <a:prstClr val="black">
                    <a:lumMod val="75000"/>
                    <a:lumOff val="25000"/>
                  </a:prstClr>
                </a:solidFill>
                <a:latin typeface="Roboto condensed"/>
                <a:ea typeface="Roboto condensed"/>
                <a:cs typeface="+mn-ea"/>
                <a:sym typeface="+mn-lt"/>
              </a:endParaRPr>
            </a:p>
          </p:txBody>
        </p:sp>
        <p:sp>
          <p:nvSpPr>
            <p:cNvPr id="27" name="文本框 24"/>
            <p:cNvSpPr txBox="1"/>
            <p:nvPr/>
          </p:nvSpPr>
          <p:spPr>
            <a:xfrm rot="908242">
              <a:off x="3464712" y="2565932"/>
              <a:ext cx="473206" cy="584775"/>
            </a:xfrm>
            <a:prstGeom prst="rect">
              <a:avLst/>
            </a:prstGeom>
            <a:noFill/>
          </p:spPr>
          <p:txBody>
            <a:bodyPr wrap="none" rtlCol="0">
              <a:spAutoFit/>
            </a:bodyPr>
            <a:lstStyle/>
            <a:p>
              <a:pPr defTabSz="914400">
                <a:defRPr/>
              </a:pPr>
              <a:r>
                <a:rPr lang="en-US" altLang="zh-CN" sz="3200" kern="0" dirty="0">
                  <a:solidFill>
                    <a:prstClr val="white"/>
                  </a:solidFill>
                  <a:effectLst>
                    <a:outerShdw blurRad="38100" dist="38100" dir="2700000" algn="tl">
                      <a:srgbClr val="000000">
                        <a:alpha val="43137"/>
                      </a:srgbClr>
                    </a:outerShdw>
                  </a:effectLst>
                  <a:latin typeface="Arial"/>
                  <a:ea typeface="微软雅黑"/>
                  <a:cs typeface="+mn-ea"/>
                  <a:sym typeface="+mn-lt"/>
                </a:rPr>
                <a:t>A</a:t>
              </a:r>
              <a:endParaRPr lang="zh-CN" altLang="en-US" sz="3200" kern="0" dirty="0">
                <a:solidFill>
                  <a:prstClr val="white"/>
                </a:solidFill>
                <a:effectLst>
                  <a:outerShdw blurRad="38100" dist="38100" dir="2700000" algn="tl">
                    <a:srgbClr val="000000">
                      <a:alpha val="43137"/>
                    </a:srgbClr>
                  </a:outerShdw>
                </a:effectLst>
                <a:latin typeface="Arial"/>
                <a:ea typeface="微软雅黑"/>
                <a:cs typeface="+mn-ea"/>
                <a:sym typeface="+mn-lt"/>
              </a:endParaRPr>
            </a:p>
          </p:txBody>
        </p:sp>
      </p:grpSp>
      <p:grpSp>
        <p:nvGrpSpPr>
          <p:cNvPr id="28" name="组合 27"/>
          <p:cNvGrpSpPr/>
          <p:nvPr/>
        </p:nvGrpSpPr>
        <p:grpSpPr>
          <a:xfrm>
            <a:off x="4294103" y="1223024"/>
            <a:ext cx="1247186" cy="1247571"/>
            <a:chOff x="4294103" y="1465653"/>
            <a:chExt cx="1247186" cy="1247186"/>
          </a:xfrm>
          <a:solidFill>
            <a:schemeClr val="accent2"/>
          </a:solidFill>
        </p:grpSpPr>
        <p:sp>
          <p:nvSpPr>
            <p:cNvPr id="29" name="Shape 14331"/>
            <p:cNvSpPr/>
            <p:nvPr/>
          </p:nvSpPr>
          <p:spPr>
            <a:xfrm rot="18900000">
              <a:off x="4294103" y="1465653"/>
              <a:ext cx="1247186" cy="1247186"/>
            </a:xfrm>
            <a:custGeom>
              <a:avLst/>
              <a:gdLst/>
              <a:ahLst/>
              <a:cxnLst>
                <a:cxn ang="0">
                  <a:pos x="wd2" y="hd2"/>
                </a:cxn>
                <a:cxn ang="5400000">
                  <a:pos x="wd2" y="hd2"/>
                </a:cxn>
                <a:cxn ang="10800000">
                  <a:pos x="wd2" y="hd2"/>
                </a:cxn>
                <a:cxn ang="16200000">
                  <a:pos x="wd2" y="hd2"/>
                </a:cxn>
              </a:cxnLst>
              <a:rect l="0" t="0" r="r" b="b"/>
              <a:pathLst>
                <a:path w="21600" h="21600" extrusionOk="0">
                  <a:moveTo>
                    <a:pt x="21600" y="8250"/>
                  </a:moveTo>
                  <a:cubicBezTo>
                    <a:pt x="21600" y="9540"/>
                    <a:pt x="20580" y="10560"/>
                    <a:pt x="19290" y="10560"/>
                  </a:cubicBezTo>
                  <a:cubicBezTo>
                    <a:pt x="19290" y="10560"/>
                    <a:pt x="19290" y="10560"/>
                    <a:pt x="19290" y="10560"/>
                  </a:cubicBezTo>
                  <a:cubicBezTo>
                    <a:pt x="19170" y="10560"/>
                    <a:pt x="18630" y="10530"/>
                    <a:pt x="18090" y="10080"/>
                  </a:cubicBezTo>
                  <a:cubicBezTo>
                    <a:pt x="17760" y="9810"/>
                    <a:pt x="17400" y="9390"/>
                    <a:pt x="17070" y="9390"/>
                  </a:cubicBezTo>
                  <a:cubicBezTo>
                    <a:pt x="16770" y="9390"/>
                    <a:pt x="16500" y="9690"/>
                    <a:pt x="16290" y="10680"/>
                  </a:cubicBezTo>
                  <a:cubicBezTo>
                    <a:pt x="16260" y="10770"/>
                    <a:pt x="16260" y="10860"/>
                    <a:pt x="16260" y="10950"/>
                  </a:cubicBezTo>
                  <a:cubicBezTo>
                    <a:pt x="16260" y="16260"/>
                    <a:pt x="16260" y="16260"/>
                    <a:pt x="16260" y="16260"/>
                  </a:cubicBezTo>
                  <a:cubicBezTo>
                    <a:pt x="16260" y="16260"/>
                    <a:pt x="16260" y="16260"/>
                    <a:pt x="16260" y="16260"/>
                  </a:cubicBezTo>
                  <a:cubicBezTo>
                    <a:pt x="10680" y="16260"/>
                    <a:pt x="10680" y="16260"/>
                    <a:pt x="10680" y="16260"/>
                  </a:cubicBezTo>
                  <a:cubicBezTo>
                    <a:pt x="10560" y="16260"/>
                    <a:pt x="10470" y="16290"/>
                    <a:pt x="10350" y="16290"/>
                  </a:cubicBezTo>
                  <a:cubicBezTo>
                    <a:pt x="9450" y="16500"/>
                    <a:pt x="9000" y="16770"/>
                    <a:pt x="8880" y="17160"/>
                  </a:cubicBezTo>
                  <a:cubicBezTo>
                    <a:pt x="8760" y="17580"/>
                    <a:pt x="9120" y="17970"/>
                    <a:pt x="9420" y="18300"/>
                  </a:cubicBezTo>
                  <a:cubicBezTo>
                    <a:pt x="9480" y="18390"/>
                    <a:pt x="9540" y="18450"/>
                    <a:pt x="9600" y="18510"/>
                  </a:cubicBezTo>
                  <a:cubicBezTo>
                    <a:pt x="10050" y="19020"/>
                    <a:pt x="10050" y="19530"/>
                    <a:pt x="10050" y="19560"/>
                  </a:cubicBezTo>
                  <a:cubicBezTo>
                    <a:pt x="10050" y="20700"/>
                    <a:pt x="9120" y="21600"/>
                    <a:pt x="7980" y="21600"/>
                  </a:cubicBezTo>
                  <a:cubicBezTo>
                    <a:pt x="6870" y="21600"/>
                    <a:pt x="5940" y="20700"/>
                    <a:pt x="5940" y="19560"/>
                  </a:cubicBezTo>
                  <a:cubicBezTo>
                    <a:pt x="5940" y="19560"/>
                    <a:pt x="5940" y="19560"/>
                    <a:pt x="5940" y="19560"/>
                  </a:cubicBezTo>
                  <a:cubicBezTo>
                    <a:pt x="5940" y="19530"/>
                    <a:pt x="5910" y="19020"/>
                    <a:pt x="6360" y="18510"/>
                  </a:cubicBezTo>
                  <a:cubicBezTo>
                    <a:pt x="6420" y="18450"/>
                    <a:pt x="6480" y="18390"/>
                    <a:pt x="6570" y="18300"/>
                  </a:cubicBezTo>
                  <a:cubicBezTo>
                    <a:pt x="6870" y="17970"/>
                    <a:pt x="7230" y="17580"/>
                    <a:pt x="7110" y="17160"/>
                  </a:cubicBezTo>
                  <a:cubicBezTo>
                    <a:pt x="6990" y="16770"/>
                    <a:pt x="6510" y="16500"/>
                    <a:pt x="5610" y="16290"/>
                  </a:cubicBezTo>
                  <a:cubicBezTo>
                    <a:pt x="5520" y="16290"/>
                    <a:pt x="5400" y="16260"/>
                    <a:pt x="5310" y="16260"/>
                  </a:cubicBezTo>
                  <a:cubicBezTo>
                    <a:pt x="0" y="16260"/>
                    <a:pt x="0" y="16260"/>
                    <a:pt x="0" y="16260"/>
                  </a:cubicBezTo>
                  <a:cubicBezTo>
                    <a:pt x="0" y="10950"/>
                    <a:pt x="0" y="10950"/>
                    <a:pt x="0" y="10950"/>
                  </a:cubicBezTo>
                  <a:cubicBezTo>
                    <a:pt x="0" y="10890"/>
                    <a:pt x="0" y="10800"/>
                    <a:pt x="30" y="10740"/>
                  </a:cubicBezTo>
                  <a:cubicBezTo>
                    <a:pt x="240" y="9720"/>
                    <a:pt x="510" y="9630"/>
                    <a:pt x="570" y="9630"/>
                  </a:cubicBezTo>
                  <a:cubicBezTo>
                    <a:pt x="720" y="9630"/>
                    <a:pt x="990" y="9870"/>
                    <a:pt x="1200" y="10050"/>
                  </a:cubicBezTo>
                  <a:cubicBezTo>
                    <a:pt x="1260" y="10140"/>
                    <a:pt x="1350" y="10200"/>
                    <a:pt x="1410" y="10260"/>
                  </a:cubicBezTo>
                  <a:cubicBezTo>
                    <a:pt x="2010" y="10770"/>
                    <a:pt x="2610" y="10800"/>
                    <a:pt x="2760" y="10800"/>
                  </a:cubicBezTo>
                  <a:cubicBezTo>
                    <a:pt x="2790" y="10800"/>
                    <a:pt x="2790" y="10800"/>
                    <a:pt x="2790" y="10800"/>
                  </a:cubicBezTo>
                  <a:cubicBezTo>
                    <a:pt x="4200" y="10800"/>
                    <a:pt x="5340" y="9660"/>
                    <a:pt x="5340" y="8250"/>
                  </a:cubicBezTo>
                  <a:cubicBezTo>
                    <a:pt x="5340" y="6870"/>
                    <a:pt x="4200" y="5700"/>
                    <a:pt x="2790" y="5700"/>
                  </a:cubicBezTo>
                  <a:cubicBezTo>
                    <a:pt x="2760" y="5700"/>
                    <a:pt x="2760" y="5700"/>
                    <a:pt x="2760" y="5700"/>
                  </a:cubicBezTo>
                  <a:cubicBezTo>
                    <a:pt x="2610" y="5700"/>
                    <a:pt x="2010" y="5760"/>
                    <a:pt x="1410" y="6270"/>
                  </a:cubicBezTo>
                  <a:cubicBezTo>
                    <a:pt x="1350" y="6330"/>
                    <a:pt x="1260" y="6390"/>
                    <a:pt x="1200" y="6450"/>
                  </a:cubicBezTo>
                  <a:cubicBezTo>
                    <a:pt x="990" y="6660"/>
                    <a:pt x="720" y="6900"/>
                    <a:pt x="570" y="6900"/>
                  </a:cubicBezTo>
                  <a:cubicBezTo>
                    <a:pt x="510" y="6900"/>
                    <a:pt x="240" y="6810"/>
                    <a:pt x="30" y="5790"/>
                  </a:cubicBezTo>
                  <a:cubicBezTo>
                    <a:pt x="0" y="5700"/>
                    <a:pt x="0" y="5640"/>
                    <a:pt x="0" y="5580"/>
                  </a:cubicBezTo>
                  <a:cubicBezTo>
                    <a:pt x="0" y="0"/>
                    <a:pt x="0" y="0"/>
                    <a:pt x="0" y="0"/>
                  </a:cubicBezTo>
                  <a:cubicBezTo>
                    <a:pt x="5310" y="0"/>
                    <a:pt x="5310" y="0"/>
                    <a:pt x="5310" y="0"/>
                  </a:cubicBezTo>
                  <a:cubicBezTo>
                    <a:pt x="5400" y="0"/>
                    <a:pt x="5490" y="30"/>
                    <a:pt x="5580" y="30"/>
                  </a:cubicBezTo>
                  <a:cubicBezTo>
                    <a:pt x="7710" y="540"/>
                    <a:pt x="6690" y="1260"/>
                    <a:pt x="6180" y="1830"/>
                  </a:cubicBezTo>
                  <a:cubicBezTo>
                    <a:pt x="5670" y="2460"/>
                    <a:pt x="5700" y="3060"/>
                    <a:pt x="5700" y="3060"/>
                  </a:cubicBezTo>
                  <a:cubicBezTo>
                    <a:pt x="5700" y="4320"/>
                    <a:pt x="6720" y="5370"/>
                    <a:pt x="7980" y="5370"/>
                  </a:cubicBezTo>
                  <a:cubicBezTo>
                    <a:pt x="9270" y="5370"/>
                    <a:pt x="10290" y="4320"/>
                    <a:pt x="10290" y="3060"/>
                  </a:cubicBezTo>
                  <a:cubicBezTo>
                    <a:pt x="10290" y="3060"/>
                    <a:pt x="10320" y="2460"/>
                    <a:pt x="9810" y="1830"/>
                  </a:cubicBezTo>
                  <a:cubicBezTo>
                    <a:pt x="9300" y="1260"/>
                    <a:pt x="8280" y="540"/>
                    <a:pt x="10410" y="30"/>
                  </a:cubicBezTo>
                  <a:cubicBezTo>
                    <a:pt x="10500" y="30"/>
                    <a:pt x="10590" y="0"/>
                    <a:pt x="10680" y="0"/>
                  </a:cubicBezTo>
                  <a:cubicBezTo>
                    <a:pt x="16260" y="0"/>
                    <a:pt x="16260" y="0"/>
                    <a:pt x="16260" y="0"/>
                  </a:cubicBezTo>
                  <a:cubicBezTo>
                    <a:pt x="16260" y="5580"/>
                    <a:pt x="16260" y="5580"/>
                    <a:pt x="16260" y="5580"/>
                  </a:cubicBezTo>
                  <a:cubicBezTo>
                    <a:pt x="16260" y="5670"/>
                    <a:pt x="16260" y="5760"/>
                    <a:pt x="16290" y="5820"/>
                  </a:cubicBezTo>
                  <a:cubicBezTo>
                    <a:pt x="16500" y="6840"/>
                    <a:pt x="16770" y="7140"/>
                    <a:pt x="17070" y="7140"/>
                  </a:cubicBezTo>
                  <a:cubicBezTo>
                    <a:pt x="17400" y="7140"/>
                    <a:pt x="17760" y="6720"/>
                    <a:pt x="18090" y="6450"/>
                  </a:cubicBezTo>
                  <a:cubicBezTo>
                    <a:pt x="18600" y="6000"/>
                    <a:pt x="19140" y="5970"/>
                    <a:pt x="19260" y="5970"/>
                  </a:cubicBezTo>
                  <a:cubicBezTo>
                    <a:pt x="19290" y="5970"/>
                    <a:pt x="19290" y="5970"/>
                    <a:pt x="19290" y="5970"/>
                  </a:cubicBezTo>
                  <a:cubicBezTo>
                    <a:pt x="20580" y="5970"/>
                    <a:pt x="21600" y="6990"/>
                    <a:pt x="21600" y="8250"/>
                  </a:cubicBezTo>
                  <a:close/>
                </a:path>
              </a:pathLst>
            </a:custGeom>
            <a:grpFill/>
            <a:ln w="12700" cap="flat">
              <a:noFill/>
              <a:miter lim="400000"/>
            </a:ln>
            <a:effectLst/>
          </p:spPr>
          <p:txBody>
            <a:bodyPr wrap="square" lIns="0" tIns="0" rIns="0" bIns="0" numCol="1" anchor="t">
              <a:noAutofit/>
            </a:bodyPr>
            <a:lstStyle/>
            <a:p>
              <a:pPr defTabSz="914400">
                <a:defRPr>
                  <a:latin typeface="Roboto condensed"/>
                  <a:ea typeface="Roboto condensed"/>
                  <a:cs typeface="Roboto condensed"/>
                  <a:sym typeface="Roboto condensed"/>
                </a:defRPr>
              </a:pPr>
              <a:endParaRPr sz="1400" kern="0">
                <a:solidFill>
                  <a:prstClr val="black">
                    <a:lumMod val="75000"/>
                    <a:lumOff val="25000"/>
                  </a:prstClr>
                </a:solidFill>
                <a:latin typeface="Roboto condensed"/>
                <a:ea typeface="Roboto condensed"/>
                <a:cs typeface="+mn-ea"/>
                <a:sym typeface="+mn-lt"/>
              </a:endParaRPr>
            </a:p>
          </p:txBody>
        </p:sp>
        <p:sp>
          <p:nvSpPr>
            <p:cNvPr id="30" name="文本框 24"/>
            <p:cNvSpPr txBox="1"/>
            <p:nvPr/>
          </p:nvSpPr>
          <p:spPr>
            <a:xfrm rot="908242">
              <a:off x="4612017" y="1737919"/>
              <a:ext cx="458780" cy="584775"/>
            </a:xfrm>
            <a:prstGeom prst="rect">
              <a:avLst/>
            </a:prstGeom>
            <a:grpFill/>
          </p:spPr>
          <p:txBody>
            <a:bodyPr wrap="none" rtlCol="0">
              <a:spAutoFit/>
            </a:bodyPr>
            <a:lstStyle/>
            <a:p>
              <a:pPr defTabSz="914400">
                <a:defRPr/>
              </a:pPr>
              <a:r>
                <a:rPr lang="en-US" altLang="zh-CN" sz="3200" kern="0" dirty="0">
                  <a:solidFill>
                    <a:prstClr val="white"/>
                  </a:solidFill>
                  <a:effectLst>
                    <a:outerShdw blurRad="38100" dist="38100" dir="2700000" algn="tl">
                      <a:srgbClr val="000000">
                        <a:alpha val="43137"/>
                      </a:srgbClr>
                    </a:outerShdw>
                  </a:effectLst>
                  <a:latin typeface="Arial"/>
                  <a:ea typeface="微软雅黑"/>
                  <a:cs typeface="+mn-ea"/>
                  <a:sym typeface="+mn-lt"/>
                </a:rPr>
                <a:t>B</a:t>
              </a:r>
              <a:endParaRPr lang="zh-CN" altLang="en-US" sz="3200" kern="0" dirty="0">
                <a:solidFill>
                  <a:prstClr val="white"/>
                </a:solidFill>
                <a:effectLst>
                  <a:outerShdw blurRad="38100" dist="38100" dir="2700000" algn="tl">
                    <a:srgbClr val="000000">
                      <a:alpha val="43137"/>
                    </a:srgbClr>
                  </a:outerShdw>
                </a:effectLst>
                <a:latin typeface="Arial"/>
                <a:ea typeface="微软雅黑"/>
                <a:cs typeface="+mn-ea"/>
                <a:sym typeface="+mn-lt"/>
              </a:endParaRPr>
            </a:p>
          </p:txBody>
        </p:sp>
      </p:grpSp>
      <p:grpSp>
        <p:nvGrpSpPr>
          <p:cNvPr id="31" name="组合 30"/>
          <p:cNvGrpSpPr/>
          <p:nvPr/>
        </p:nvGrpSpPr>
        <p:grpSpPr>
          <a:xfrm>
            <a:off x="5074423" y="2444009"/>
            <a:ext cx="1249409" cy="1247571"/>
            <a:chOff x="5074422" y="2686262"/>
            <a:chExt cx="1249409" cy="1247186"/>
          </a:xfrm>
        </p:grpSpPr>
        <p:sp>
          <p:nvSpPr>
            <p:cNvPr id="32" name="Shape 14336"/>
            <p:cNvSpPr/>
            <p:nvPr/>
          </p:nvSpPr>
          <p:spPr>
            <a:xfrm rot="18900000">
              <a:off x="5074422" y="2686262"/>
              <a:ext cx="1249409" cy="1247186"/>
            </a:xfrm>
            <a:custGeom>
              <a:avLst/>
              <a:gdLst/>
              <a:ahLst/>
              <a:cxnLst>
                <a:cxn ang="0">
                  <a:pos x="wd2" y="hd2"/>
                </a:cxn>
                <a:cxn ang="5400000">
                  <a:pos x="wd2" y="hd2"/>
                </a:cxn>
                <a:cxn ang="10800000">
                  <a:pos x="wd2" y="hd2"/>
                </a:cxn>
                <a:cxn ang="16200000">
                  <a:pos x="wd2" y="hd2"/>
                </a:cxn>
              </a:cxnLst>
              <a:rect l="0" t="0" r="r" b="b"/>
              <a:pathLst>
                <a:path w="21600" h="21600" extrusionOk="0">
                  <a:moveTo>
                    <a:pt x="21570" y="10680"/>
                  </a:moveTo>
                  <a:cubicBezTo>
                    <a:pt x="21600" y="16260"/>
                    <a:pt x="21600" y="16260"/>
                    <a:pt x="21600" y="16260"/>
                  </a:cubicBezTo>
                  <a:cubicBezTo>
                    <a:pt x="16028" y="16260"/>
                    <a:pt x="16028" y="16260"/>
                    <a:pt x="16028" y="16260"/>
                  </a:cubicBezTo>
                  <a:cubicBezTo>
                    <a:pt x="15938" y="16260"/>
                    <a:pt x="15848" y="16260"/>
                    <a:pt x="15758" y="16290"/>
                  </a:cubicBezTo>
                  <a:cubicBezTo>
                    <a:pt x="13631" y="16770"/>
                    <a:pt x="14650" y="17490"/>
                    <a:pt x="15159" y="18090"/>
                  </a:cubicBezTo>
                  <a:cubicBezTo>
                    <a:pt x="15668" y="18690"/>
                    <a:pt x="15638" y="19290"/>
                    <a:pt x="15638" y="19290"/>
                  </a:cubicBezTo>
                  <a:cubicBezTo>
                    <a:pt x="15638" y="20580"/>
                    <a:pt x="14620" y="21600"/>
                    <a:pt x="13331" y="21600"/>
                  </a:cubicBezTo>
                  <a:cubicBezTo>
                    <a:pt x="12073" y="21600"/>
                    <a:pt x="11055" y="20580"/>
                    <a:pt x="11055" y="19290"/>
                  </a:cubicBezTo>
                  <a:cubicBezTo>
                    <a:pt x="11055" y="19290"/>
                    <a:pt x="11025" y="18690"/>
                    <a:pt x="11534" y="18090"/>
                  </a:cubicBezTo>
                  <a:cubicBezTo>
                    <a:pt x="12043" y="17490"/>
                    <a:pt x="13062" y="16770"/>
                    <a:pt x="10935" y="16290"/>
                  </a:cubicBezTo>
                  <a:cubicBezTo>
                    <a:pt x="10845" y="16260"/>
                    <a:pt x="10755" y="16260"/>
                    <a:pt x="10665" y="16260"/>
                  </a:cubicBezTo>
                  <a:cubicBezTo>
                    <a:pt x="5363" y="16260"/>
                    <a:pt x="5363" y="16260"/>
                    <a:pt x="5363" y="16260"/>
                  </a:cubicBezTo>
                  <a:cubicBezTo>
                    <a:pt x="5363" y="10680"/>
                    <a:pt x="5363" y="10680"/>
                    <a:pt x="5363" y="10680"/>
                  </a:cubicBezTo>
                  <a:cubicBezTo>
                    <a:pt x="5363" y="10590"/>
                    <a:pt x="5333" y="10470"/>
                    <a:pt x="5303" y="10380"/>
                  </a:cubicBezTo>
                  <a:cubicBezTo>
                    <a:pt x="5153" y="9660"/>
                    <a:pt x="4883" y="8880"/>
                    <a:pt x="4284" y="8880"/>
                  </a:cubicBezTo>
                  <a:cubicBezTo>
                    <a:pt x="3925" y="8880"/>
                    <a:pt x="3595" y="9150"/>
                    <a:pt x="3295" y="9420"/>
                  </a:cubicBezTo>
                  <a:cubicBezTo>
                    <a:pt x="3236" y="9510"/>
                    <a:pt x="3176" y="9570"/>
                    <a:pt x="3116" y="9630"/>
                  </a:cubicBezTo>
                  <a:cubicBezTo>
                    <a:pt x="2636" y="10020"/>
                    <a:pt x="2157" y="10050"/>
                    <a:pt x="2067" y="10050"/>
                  </a:cubicBezTo>
                  <a:cubicBezTo>
                    <a:pt x="2037" y="10050"/>
                    <a:pt x="2037" y="10050"/>
                    <a:pt x="2037" y="10050"/>
                  </a:cubicBezTo>
                  <a:cubicBezTo>
                    <a:pt x="929" y="10050"/>
                    <a:pt x="0" y="9120"/>
                    <a:pt x="0" y="8010"/>
                  </a:cubicBezTo>
                  <a:cubicBezTo>
                    <a:pt x="0" y="6870"/>
                    <a:pt x="929" y="5940"/>
                    <a:pt x="2037" y="5940"/>
                  </a:cubicBezTo>
                  <a:cubicBezTo>
                    <a:pt x="2067" y="5940"/>
                    <a:pt x="2067" y="5940"/>
                    <a:pt x="2067" y="5940"/>
                  </a:cubicBezTo>
                  <a:cubicBezTo>
                    <a:pt x="2127" y="5940"/>
                    <a:pt x="2247" y="5970"/>
                    <a:pt x="2457" y="6000"/>
                  </a:cubicBezTo>
                  <a:cubicBezTo>
                    <a:pt x="2636" y="6060"/>
                    <a:pt x="2876" y="6180"/>
                    <a:pt x="3116" y="6390"/>
                  </a:cubicBezTo>
                  <a:cubicBezTo>
                    <a:pt x="3176" y="6450"/>
                    <a:pt x="3236" y="6510"/>
                    <a:pt x="3295" y="6570"/>
                  </a:cubicBezTo>
                  <a:cubicBezTo>
                    <a:pt x="3595" y="6840"/>
                    <a:pt x="3925" y="7140"/>
                    <a:pt x="4284" y="7140"/>
                  </a:cubicBezTo>
                  <a:cubicBezTo>
                    <a:pt x="4883" y="7140"/>
                    <a:pt x="5153" y="6330"/>
                    <a:pt x="5303" y="5640"/>
                  </a:cubicBezTo>
                  <a:cubicBezTo>
                    <a:pt x="5333" y="5520"/>
                    <a:pt x="5363" y="5430"/>
                    <a:pt x="5363" y="5310"/>
                  </a:cubicBezTo>
                  <a:cubicBezTo>
                    <a:pt x="5363" y="0"/>
                    <a:pt x="5363" y="0"/>
                    <a:pt x="5363" y="0"/>
                  </a:cubicBezTo>
                  <a:cubicBezTo>
                    <a:pt x="5363" y="0"/>
                    <a:pt x="5363" y="0"/>
                    <a:pt x="5363" y="0"/>
                  </a:cubicBezTo>
                  <a:cubicBezTo>
                    <a:pt x="5363" y="0"/>
                    <a:pt x="5363" y="0"/>
                    <a:pt x="5363" y="0"/>
                  </a:cubicBezTo>
                  <a:cubicBezTo>
                    <a:pt x="10665" y="0"/>
                    <a:pt x="10665" y="0"/>
                    <a:pt x="10665" y="0"/>
                  </a:cubicBezTo>
                  <a:cubicBezTo>
                    <a:pt x="10725" y="0"/>
                    <a:pt x="10785" y="0"/>
                    <a:pt x="10875" y="30"/>
                  </a:cubicBezTo>
                  <a:cubicBezTo>
                    <a:pt x="11804" y="240"/>
                    <a:pt x="11953" y="480"/>
                    <a:pt x="11983" y="540"/>
                  </a:cubicBezTo>
                  <a:cubicBezTo>
                    <a:pt x="12013" y="690"/>
                    <a:pt x="11744" y="990"/>
                    <a:pt x="11564" y="1200"/>
                  </a:cubicBezTo>
                  <a:cubicBezTo>
                    <a:pt x="11474" y="1260"/>
                    <a:pt x="11414" y="1350"/>
                    <a:pt x="11354" y="1410"/>
                  </a:cubicBezTo>
                  <a:cubicBezTo>
                    <a:pt x="10785" y="2070"/>
                    <a:pt x="10785" y="2700"/>
                    <a:pt x="10785" y="2790"/>
                  </a:cubicBezTo>
                  <a:cubicBezTo>
                    <a:pt x="10785" y="4200"/>
                    <a:pt x="11953" y="5340"/>
                    <a:pt x="13331" y="5340"/>
                  </a:cubicBezTo>
                  <a:cubicBezTo>
                    <a:pt x="14740" y="5340"/>
                    <a:pt x="15878" y="4200"/>
                    <a:pt x="15878" y="2790"/>
                  </a:cubicBezTo>
                  <a:cubicBezTo>
                    <a:pt x="15878" y="2700"/>
                    <a:pt x="15908" y="2040"/>
                    <a:pt x="15339" y="1410"/>
                  </a:cubicBezTo>
                  <a:cubicBezTo>
                    <a:pt x="15279" y="1350"/>
                    <a:pt x="15219" y="1260"/>
                    <a:pt x="15129" y="1200"/>
                  </a:cubicBezTo>
                  <a:cubicBezTo>
                    <a:pt x="14949" y="990"/>
                    <a:pt x="14680" y="690"/>
                    <a:pt x="14710" y="540"/>
                  </a:cubicBezTo>
                  <a:cubicBezTo>
                    <a:pt x="14740" y="480"/>
                    <a:pt x="14889" y="240"/>
                    <a:pt x="15818" y="30"/>
                  </a:cubicBezTo>
                  <a:cubicBezTo>
                    <a:pt x="15878" y="0"/>
                    <a:pt x="15968" y="0"/>
                    <a:pt x="16028" y="0"/>
                  </a:cubicBezTo>
                  <a:cubicBezTo>
                    <a:pt x="21600" y="0"/>
                    <a:pt x="21600" y="0"/>
                    <a:pt x="21600" y="0"/>
                  </a:cubicBezTo>
                  <a:cubicBezTo>
                    <a:pt x="21570" y="5310"/>
                    <a:pt x="21570" y="5310"/>
                    <a:pt x="21570" y="5310"/>
                  </a:cubicBezTo>
                  <a:cubicBezTo>
                    <a:pt x="21570" y="5400"/>
                    <a:pt x="21570" y="5490"/>
                    <a:pt x="21540" y="5580"/>
                  </a:cubicBezTo>
                  <a:cubicBezTo>
                    <a:pt x="21330" y="6570"/>
                    <a:pt x="21061" y="6870"/>
                    <a:pt x="20761" y="6870"/>
                  </a:cubicBezTo>
                  <a:cubicBezTo>
                    <a:pt x="20432" y="6870"/>
                    <a:pt x="20072" y="6450"/>
                    <a:pt x="19743" y="6180"/>
                  </a:cubicBezTo>
                  <a:cubicBezTo>
                    <a:pt x="19233" y="5730"/>
                    <a:pt x="18694" y="5700"/>
                    <a:pt x="18574" y="5700"/>
                  </a:cubicBezTo>
                  <a:cubicBezTo>
                    <a:pt x="18544" y="5700"/>
                    <a:pt x="18544" y="5700"/>
                    <a:pt x="18544" y="5700"/>
                  </a:cubicBezTo>
                  <a:cubicBezTo>
                    <a:pt x="17256" y="5700"/>
                    <a:pt x="16237" y="6720"/>
                    <a:pt x="16237" y="8010"/>
                  </a:cubicBezTo>
                  <a:cubicBezTo>
                    <a:pt x="16237" y="9270"/>
                    <a:pt x="17256" y="10290"/>
                    <a:pt x="18544" y="10290"/>
                  </a:cubicBezTo>
                  <a:cubicBezTo>
                    <a:pt x="18544" y="10290"/>
                    <a:pt x="18544" y="10290"/>
                    <a:pt x="18574" y="10290"/>
                  </a:cubicBezTo>
                  <a:cubicBezTo>
                    <a:pt x="18664" y="10290"/>
                    <a:pt x="19203" y="10260"/>
                    <a:pt x="19743" y="9810"/>
                  </a:cubicBezTo>
                  <a:cubicBezTo>
                    <a:pt x="20072" y="9540"/>
                    <a:pt x="20432" y="9120"/>
                    <a:pt x="20761" y="9120"/>
                  </a:cubicBezTo>
                  <a:cubicBezTo>
                    <a:pt x="21061" y="9120"/>
                    <a:pt x="21330" y="9420"/>
                    <a:pt x="21540" y="10440"/>
                  </a:cubicBezTo>
                  <a:cubicBezTo>
                    <a:pt x="21570" y="10500"/>
                    <a:pt x="21570" y="10590"/>
                    <a:pt x="21570" y="10680"/>
                  </a:cubicBezTo>
                  <a:close/>
                </a:path>
              </a:pathLst>
            </a:custGeom>
            <a:solidFill>
              <a:schemeClr val="accent3"/>
            </a:solidFill>
            <a:ln w="12700" cap="flat">
              <a:noFill/>
              <a:miter lim="400000"/>
            </a:ln>
            <a:effectLst/>
          </p:spPr>
          <p:txBody>
            <a:bodyPr wrap="square" lIns="0" tIns="0" rIns="0" bIns="0" numCol="1" anchor="t">
              <a:noAutofit/>
            </a:bodyPr>
            <a:lstStyle/>
            <a:p>
              <a:pPr defTabSz="914400">
                <a:defRPr>
                  <a:latin typeface="Roboto condensed"/>
                  <a:ea typeface="Roboto condensed"/>
                  <a:cs typeface="Roboto condensed"/>
                  <a:sym typeface="Roboto condensed"/>
                </a:defRPr>
              </a:pPr>
              <a:endParaRPr sz="1400" kern="0">
                <a:solidFill>
                  <a:prstClr val="black">
                    <a:lumMod val="75000"/>
                    <a:lumOff val="25000"/>
                  </a:prstClr>
                </a:solidFill>
                <a:latin typeface="Roboto condensed"/>
                <a:ea typeface="Roboto condensed"/>
                <a:cs typeface="+mn-ea"/>
                <a:sym typeface="+mn-lt"/>
              </a:endParaRPr>
            </a:p>
          </p:txBody>
        </p:sp>
        <p:sp>
          <p:nvSpPr>
            <p:cNvPr id="33" name="文本框 24"/>
            <p:cNvSpPr txBox="1"/>
            <p:nvPr/>
          </p:nvSpPr>
          <p:spPr>
            <a:xfrm rot="908242">
              <a:off x="5458516" y="2941995"/>
              <a:ext cx="481222" cy="584775"/>
            </a:xfrm>
            <a:prstGeom prst="rect">
              <a:avLst/>
            </a:prstGeom>
            <a:noFill/>
          </p:spPr>
          <p:txBody>
            <a:bodyPr wrap="none" rtlCol="0">
              <a:spAutoFit/>
            </a:bodyPr>
            <a:lstStyle/>
            <a:p>
              <a:pPr defTabSz="914400">
                <a:defRPr/>
              </a:pPr>
              <a:r>
                <a:rPr lang="en-US" altLang="zh-CN" sz="3200" kern="0" dirty="0">
                  <a:solidFill>
                    <a:prstClr val="white"/>
                  </a:solidFill>
                  <a:effectLst>
                    <a:outerShdw blurRad="38100" dist="38100" dir="2700000" algn="tl">
                      <a:srgbClr val="000000">
                        <a:alpha val="43137"/>
                      </a:srgbClr>
                    </a:outerShdw>
                  </a:effectLst>
                  <a:latin typeface="Arial"/>
                  <a:ea typeface="微软雅黑"/>
                  <a:cs typeface="+mn-ea"/>
                  <a:sym typeface="+mn-lt"/>
                </a:rPr>
                <a:t>C</a:t>
              </a:r>
              <a:endParaRPr lang="zh-CN" altLang="en-US" sz="3200" kern="0" dirty="0">
                <a:solidFill>
                  <a:prstClr val="white"/>
                </a:solidFill>
                <a:effectLst>
                  <a:outerShdw blurRad="38100" dist="38100" dir="2700000" algn="tl">
                    <a:srgbClr val="000000">
                      <a:alpha val="43137"/>
                    </a:srgbClr>
                  </a:outerShdw>
                </a:effectLst>
                <a:latin typeface="Arial"/>
                <a:ea typeface="微软雅黑"/>
                <a:cs typeface="+mn-ea"/>
                <a:sym typeface="+mn-lt"/>
              </a:endParaRPr>
            </a:p>
          </p:txBody>
        </p:sp>
      </p:grpSp>
    </p:spTree>
    <p:extLst>
      <p:ext uri="{BB962C8B-B14F-4D97-AF65-F5344CB8AC3E}">
        <p14:creationId xmlns:p14="http://schemas.microsoft.com/office/powerpoint/2010/main" val="38271723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nodeType="click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2000"/>
                                        <p:tgtEl>
                                          <p:spTgt spid="25"/>
                                        </p:tgtEl>
                                      </p:cBhvr>
                                    </p:animEffect>
                                    <p:anim calcmode="lin" valueType="num">
                                      <p:cBhvr>
                                        <p:cTn id="14" dur="2000" fill="hold"/>
                                        <p:tgtEl>
                                          <p:spTgt spid="25"/>
                                        </p:tgtEl>
                                        <p:attrNameLst>
                                          <p:attrName>ppt_w</p:attrName>
                                        </p:attrNameLst>
                                      </p:cBhvr>
                                      <p:tavLst>
                                        <p:tav tm="0" fmla="#ppt_w*sin(2.5*pi*$)">
                                          <p:val>
                                            <p:fltVal val="0"/>
                                          </p:val>
                                        </p:tav>
                                        <p:tav tm="100000">
                                          <p:val>
                                            <p:fltVal val="1"/>
                                          </p:val>
                                        </p:tav>
                                      </p:tavLst>
                                    </p:anim>
                                    <p:anim calcmode="lin" valueType="num">
                                      <p:cBhvr>
                                        <p:cTn id="15" dur="2000" fill="hold"/>
                                        <p:tgtEl>
                                          <p:spTgt spid="25"/>
                                        </p:tgtEl>
                                        <p:attrNameLst>
                                          <p:attrName>ppt_h</p:attrName>
                                        </p:attrNameLst>
                                      </p:cBhvr>
                                      <p:tavLst>
                                        <p:tav tm="0">
                                          <p:val>
                                            <p:strVal val="#ppt_h"/>
                                          </p:val>
                                        </p:tav>
                                        <p:tav tm="100000">
                                          <p:val>
                                            <p:strVal val="#ppt_h"/>
                                          </p:val>
                                        </p:tav>
                                      </p:tavLst>
                                    </p:anim>
                                  </p:childTnLst>
                                </p:cTn>
                              </p:par>
                              <p:par>
                                <p:cTn id="16" presetID="45" presetClass="entr" presetSubtype="0" fill="hold"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2000"/>
                                        <p:tgtEl>
                                          <p:spTgt spid="28"/>
                                        </p:tgtEl>
                                      </p:cBhvr>
                                    </p:animEffect>
                                    <p:anim calcmode="lin" valueType="num">
                                      <p:cBhvr>
                                        <p:cTn id="19" dur="2000" fill="hold"/>
                                        <p:tgtEl>
                                          <p:spTgt spid="28"/>
                                        </p:tgtEl>
                                        <p:attrNameLst>
                                          <p:attrName>ppt_w</p:attrName>
                                        </p:attrNameLst>
                                      </p:cBhvr>
                                      <p:tavLst>
                                        <p:tav tm="0" fmla="#ppt_w*sin(2.5*pi*$)">
                                          <p:val>
                                            <p:fltVal val="0"/>
                                          </p:val>
                                        </p:tav>
                                        <p:tav tm="100000">
                                          <p:val>
                                            <p:fltVal val="1"/>
                                          </p:val>
                                        </p:tav>
                                      </p:tavLst>
                                    </p:anim>
                                    <p:anim calcmode="lin" valueType="num">
                                      <p:cBhvr>
                                        <p:cTn id="20" dur="2000" fill="hold"/>
                                        <p:tgtEl>
                                          <p:spTgt spid="28"/>
                                        </p:tgtEl>
                                        <p:attrNameLst>
                                          <p:attrName>ppt_h</p:attrName>
                                        </p:attrNameLst>
                                      </p:cBhvr>
                                      <p:tavLst>
                                        <p:tav tm="0">
                                          <p:val>
                                            <p:strVal val="#ppt_h"/>
                                          </p:val>
                                        </p:tav>
                                        <p:tav tm="100000">
                                          <p:val>
                                            <p:strVal val="#ppt_h"/>
                                          </p:val>
                                        </p:tav>
                                      </p:tavLst>
                                    </p:anim>
                                  </p:childTnLst>
                                </p:cTn>
                              </p:par>
                              <p:par>
                                <p:cTn id="21" presetID="45" presetClass="entr" presetSubtype="0"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2000"/>
                                        <p:tgtEl>
                                          <p:spTgt spid="31"/>
                                        </p:tgtEl>
                                      </p:cBhvr>
                                    </p:animEffect>
                                    <p:anim calcmode="lin" valueType="num">
                                      <p:cBhvr>
                                        <p:cTn id="24" dur="2000" fill="hold"/>
                                        <p:tgtEl>
                                          <p:spTgt spid="31"/>
                                        </p:tgtEl>
                                        <p:attrNameLst>
                                          <p:attrName>ppt_w</p:attrName>
                                        </p:attrNameLst>
                                      </p:cBhvr>
                                      <p:tavLst>
                                        <p:tav tm="0" fmla="#ppt_w*sin(2.5*pi*$)">
                                          <p:val>
                                            <p:fltVal val="0"/>
                                          </p:val>
                                        </p:tav>
                                        <p:tav tm="100000">
                                          <p:val>
                                            <p:fltVal val="1"/>
                                          </p:val>
                                        </p:tav>
                                      </p:tavLst>
                                    </p:anim>
                                    <p:anim calcmode="lin" valueType="num">
                                      <p:cBhvr>
                                        <p:cTn id="25" dur="2000" fill="hold"/>
                                        <p:tgtEl>
                                          <p:spTgt spid="31"/>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500"/>
                                        <p:tgtEl>
                                          <p:spTgt spid="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500"/>
                                        <p:tgtEl>
                                          <p:spTgt spid="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fade">
                                      <p:cBhvr>
                                        <p:cTn id="49" dur="500"/>
                                        <p:tgtEl>
                                          <p:spTgt spid="7"/>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fade">
                                      <p:cBhvr>
                                        <p:cTn id="54" dur="500"/>
                                        <p:tgtEl>
                                          <p:spTgt spid="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500"/>
                                        <p:tgtEl>
                                          <p:spTgt spid="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fade">
                                      <p:cBhvr>
                                        <p:cTn id="6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p:bldP spid="9" grpId="0"/>
      <p:bldP spid="10" grpId="0" animBg="1"/>
      <p:bldP spid="11" grpId="0"/>
      <p:bldP spid="12" grpId="0"/>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22DAF666-D6F8-4A15-AD26-E113170F2588}"/>
              </a:ext>
            </a:extLst>
          </p:cNvPr>
          <p:cNvSpPr/>
          <p:nvPr/>
        </p:nvSpPr>
        <p:spPr>
          <a:xfrm>
            <a:off x="0" y="1973178"/>
            <a:ext cx="9144000" cy="15112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zh-CN" altLang="en-US"/>
          </a:p>
        </p:txBody>
      </p:sp>
      <p:pic>
        <p:nvPicPr>
          <p:cNvPr id="4" name="Picture 2" descr="D:\1\83d4f57063662d5418d99f54b2010dd1.png">
            <a:extLst>
              <a:ext uri="{FF2B5EF4-FFF2-40B4-BE49-F238E27FC236}">
                <a16:creationId xmlns:a16="http://schemas.microsoft.com/office/drawing/2014/main" xmlns="" id="{8E2BB2C9-AAEA-4F34-92EC-7D2937FEB946}"/>
              </a:ext>
            </a:extLst>
          </p:cNvPr>
          <p:cNvPicPr>
            <a:picLocks noChangeAspect="1" noChangeArrowheads="1"/>
          </p:cNvPicPr>
          <p:nvPr/>
        </p:nvPicPr>
        <p:blipFill>
          <a:blip r:embed="rId2" cstate="print"/>
          <a:srcRect/>
          <a:stretch>
            <a:fillRect/>
          </a:stretch>
        </p:blipFill>
        <p:spPr bwMode="auto">
          <a:xfrm>
            <a:off x="0" y="1126156"/>
            <a:ext cx="4549791" cy="2849078"/>
          </a:xfrm>
          <a:prstGeom prst="rect">
            <a:avLst/>
          </a:prstGeom>
          <a:noFill/>
        </p:spPr>
      </p:pic>
      <p:sp>
        <p:nvSpPr>
          <p:cNvPr id="6" name="矩形 34">
            <a:extLst>
              <a:ext uri="{FF2B5EF4-FFF2-40B4-BE49-F238E27FC236}">
                <a16:creationId xmlns:a16="http://schemas.microsoft.com/office/drawing/2014/main" xmlns="" id="{B6DAE5A8-267B-4BBF-A736-D46F13C2DCD1}"/>
              </a:ext>
            </a:extLst>
          </p:cNvPr>
          <p:cNvSpPr>
            <a:spLocks noChangeArrowheads="1"/>
          </p:cNvSpPr>
          <p:nvPr/>
        </p:nvSpPr>
        <p:spPr bwMode="auto">
          <a:xfrm>
            <a:off x="5022381" y="2736425"/>
            <a:ext cx="3596325" cy="460254"/>
          </a:xfrm>
          <a:prstGeom prst="rect">
            <a:avLst/>
          </a:prstGeom>
          <a:noFill/>
          <a:ln w="9525">
            <a:noFill/>
            <a:miter lim="800000"/>
            <a:headEnd/>
            <a:tailEnd/>
          </a:ln>
        </p:spPr>
        <p:txBody>
          <a:bodyPr wrap="square" lIns="68580" tIns="34290" rIns="68580" bIns="34290">
            <a:spAutoFit/>
          </a:bodyPr>
          <a:lstStyle/>
          <a:p>
            <a:pPr>
              <a:lnSpc>
                <a:spcPct val="150000"/>
              </a:lnSpc>
            </a:pPr>
            <a:r>
              <a:rPr lang="zh-CN" altLang="en-US" sz="900" dirty="0">
                <a:solidFill>
                  <a:schemeClr val="bg1"/>
                </a:solidFill>
                <a:latin typeface="微软雅黑" pitchFamily="34" charset="-122"/>
                <a:ea typeface="微软雅黑" pitchFamily="34" charset="-122"/>
                <a:sym typeface="微软雅黑" pitchFamily="34" charset="-122"/>
              </a:rPr>
              <a:t>这里输入简单的文字概述这里输入简单的文字概述这里输入简单的文字概述这里输入简单的文字概述</a:t>
            </a:r>
            <a:endParaRPr lang="en-US" altLang="en-US" sz="900" dirty="0">
              <a:solidFill>
                <a:schemeClr val="bg1"/>
              </a:solidFill>
              <a:latin typeface="微软雅黑" pitchFamily="34" charset="-122"/>
              <a:ea typeface="微软雅黑" pitchFamily="34" charset="-122"/>
              <a:sym typeface="微软雅黑" pitchFamily="34" charset="-122"/>
            </a:endParaRPr>
          </a:p>
        </p:txBody>
      </p:sp>
      <p:sp>
        <p:nvSpPr>
          <p:cNvPr id="7" name="TextBox 4">
            <a:extLst>
              <a:ext uri="{FF2B5EF4-FFF2-40B4-BE49-F238E27FC236}">
                <a16:creationId xmlns:a16="http://schemas.microsoft.com/office/drawing/2014/main" xmlns="" id="{5ACE9B8B-5384-4040-BB2A-D1DFB3A726FD}"/>
              </a:ext>
            </a:extLst>
          </p:cNvPr>
          <p:cNvSpPr>
            <a:spLocks noChangeArrowheads="1"/>
          </p:cNvSpPr>
          <p:nvPr/>
        </p:nvSpPr>
        <p:spPr bwMode="auto">
          <a:xfrm>
            <a:off x="4549791" y="2130373"/>
            <a:ext cx="2788756" cy="557525"/>
          </a:xfrm>
          <a:prstGeom prst="rect">
            <a:avLst/>
          </a:prstGeom>
          <a:noFill/>
          <a:ln w="9525">
            <a:noFill/>
            <a:bevel/>
            <a:headEnd/>
            <a:tailEnd/>
          </a:ln>
        </p:spPr>
        <p:txBody>
          <a:bodyPr wrap="square" lIns="68580" tIns="34290" rIns="68580" bIns="34290">
            <a:spAutoFit/>
          </a:bodyPr>
          <a:lstStyle/>
          <a:p>
            <a:pPr algn="ctr" eaLnBrk="1" hangingPunct="1">
              <a:lnSpc>
                <a:spcPct val="150000"/>
              </a:lnSpc>
              <a:buFont typeface="Arial" pitchFamily="34" charset="0"/>
              <a:buNone/>
            </a:pPr>
            <a:r>
              <a:rPr lang="zh-CN" altLang="en-US" sz="2400" b="1" dirty="0">
                <a:solidFill>
                  <a:schemeClr val="bg1"/>
                </a:solidFill>
                <a:latin typeface="Franklin Gothic Book" pitchFamily="34" charset="0"/>
                <a:ea typeface="微软雅黑" pitchFamily="34" charset="-122"/>
                <a:sym typeface="Franklin Gothic Book" pitchFamily="34" charset="0"/>
              </a:rPr>
              <a:t>点击添加标题</a:t>
            </a:r>
            <a:endParaRPr lang="en-US" altLang="en-US" sz="2400" b="1" dirty="0">
              <a:solidFill>
                <a:schemeClr val="bg1"/>
              </a:solidFill>
              <a:latin typeface="Franklin Gothic Book" pitchFamily="34" charset="0"/>
              <a:ea typeface="微软雅黑" pitchFamily="34" charset="-122"/>
              <a:sym typeface="Franklin Gothic Book" pitchFamily="34" charset="0"/>
            </a:endParaRPr>
          </a:p>
        </p:txBody>
      </p:sp>
    </p:spTree>
    <p:extLst>
      <p:ext uri="{BB962C8B-B14F-4D97-AF65-F5344CB8AC3E}">
        <p14:creationId xmlns:p14="http://schemas.microsoft.com/office/powerpoint/2010/main" val="13493504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childTnLst>
                          </p:cTn>
                        </p:par>
                        <p:par>
                          <p:cTn id="14" fill="hold">
                            <p:stCondLst>
                              <p:cond delay="1500"/>
                            </p:stCondLst>
                            <p:childTnLst>
                              <p:par>
                                <p:cTn id="15" presetID="2" presetClass="entr" presetSubtype="2"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1+#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79 Forma libre"/>
          <p:cNvSpPr/>
          <p:nvPr/>
        </p:nvSpPr>
        <p:spPr bwMode="auto">
          <a:xfrm>
            <a:off x="2866374" y="1846555"/>
            <a:ext cx="752165" cy="466338"/>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 fmla="*/ 1212057 w 1212057"/>
              <a:gd name="connsiteY0" fmla="*/ 623888 h 623888"/>
              <a:gd name="connsiteX1" fmla="*/ 754857 w 1212057"/>
              <a:gd name="connsiteY1" fmla="*/ 111919 h 623888"/>
              <a:gd name="connsiteX2" fmla="*/ 76200 w 1212057"/>
              <a:gd name="connsiteY2" fmla="*/ 111919 h 623888"/>
              <a:gd name="connsiteX3" fmla="*/ 0 w 1212057"/>
              <a:gd name="connsiteY3" fmla="*/ 0 h 623888"/>
              <a:gd name="connsiteX0" fmla="*/ 1135857 w 1135857"/>
              <a:gd name="connsiteY0" fmla="*/ 511969 h 511969"/>
              <a:gd name="connsiteX1" fmla="*/ 678657 w 1135857"/>
              <a:gd name="connsiteY1" fmla="*/ 0 h 511969"/>
              <a:gd name="connsiteX2" fmla="*/ 0 w 1135857"/>
              <a:gd name="connsiteY2" fmla="*/ 0 h 511969"/>
            </a:gdLst>
            <a:ahLst/>
            <a:cxnLst>
              <a:cxn ang="0">
                <a:pos x="connsiteX0" y="connsiteY0"/>
              </a:cxn>
              <a:cxn ang="0">
                <a:pos x="connsiteX1" y="connsiteY1"/>
              </a:cxn>
              <a:cxn ang="0">
                <a:pos x="connsiteX2" y="connsiteY2"/>
              </a:cxn>
            </a:cxnLst>
            <a:rect l="l" t="t" r="r" b="b"/>
            <a:pathLst>
              <a:path w="1135857" h="511969">
                <a:moveTo>
                  <a:pt x="1135857" y="511969"/>
                </a:moveTo>
                <a:lnTo>
                  <a:pt x="678657" y="0"/>
                </a:lnTo>
                <a:lnTo>
                  <a:pt x="0" y="0"/>
                </a:lnTo>
              </a:path>
            </a:pathLst>
          </a:custGeom>
          <a:noFill/>
          <a:ln w="9525" cap="rnd">
            <a:solidFill>
              <a:schemeClr val="accent5"/>
            </a:solidFill>
            <a:bevel/>
            <a:headEnd w="med" len="sm"/>
            <a:tailEnd type="oval" w="med" len="med"/>
          </a:ln>
          <a:extLst/>
        </p:spPr>
        <p:txBody>
          <a:bodyPr lIns="89126" tIns="44540" rIns="89126" bIns="44540" rtlCol="0" anchor="ctr"/>
          <a:lstStyle/>
          <a:p>
            <a:pPr algn="ctr" defTabSz="890984"/>
            <a:endParaRPr lang="es-SV" sz="700">
              <a:solidFill>
                <a:srgbClr val="000000"/>
              </a:solidFill>
              <a:latin typeface="Trebuchet MS" panose="020B0603020202020204" pitchFamily="34" charset="0"/>
            </a:endParaRPr>
          </a:p>
        </p:txBody>
      </p:sp>
      <p:sp>
        <p:nvSpPr>
          <p:cNvPr id="26" name="79 Forma libre"/>
          <p:cNvSpPr/>
          <p:nvPr/>
        </p:nvSpPr>
        <p:spPr bwMode="auto">
          <a:xfrm>
            <a:off x="3645362" y="1517924"/>
            <a:ext cx="752165" cy="466338"/>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 fmla="*/ 1212057 w 1212057"/>
              <a:gd name="connsiteY0" fmla="*/ 623888 h 623888"/>
              <a:gd name="connsiteX1" fmla="*/ 754857 w 1212057"/>
              <a:gd name="connsiteY1" fmla="*/ 111919 h 623888"/>
              <a:gd name="connsiteX2" fmla="*/ 76200 w 1212057"/>
              <a:gd name="connsiteY2" fmla="*/ 111919 h 623888"/>
              <a:gd name="connsiteX3" fmla="*/ 0 w 1212057"/>
              <a:gd name="connsiteY3" fmla="*/ 0 h 623888"/>
              <a:gd name="connsiteX0" fmla="*/ 1135857 w 1135857"/>
              <a:gd name="connsiteY0" fmla="*/ 511969 h 511969"/>
              <a:gd name="connsiteX1" fmla="*/ 678657 w 1135857"/>
              <a:gd name="connsiteY1" fmla="*/ 0 h 511969"/>
              <a:gd name="connsiteX2" fmla="*/ 0 w 1135857"/>
              <a:gd name="connsiteY2" fmla="*/ 0 h 511969"/>
            </a:gdLst>
            <a:ahLst/>
            <a:cxnLst>
              <a:cxn ang="0">
                <a:pos x="connsiteX0" y="connsiteY0"/>
              </a:cxn>
              <a:cxn ang="0">
                <a:pos x="connsiteX1" y="connsiteY1"/>
              </a:cxn>
              <a:cxn ang="0">
                <a:pos x="connsiteX2" y="connsiteY2"/>
              </a:cxn>
            </a:cxnLst>
            <a:rect l="l" t="t" r="r" b="b"/>
            <a:pathLst>
              <a:path w="1135857" h="511969">
                <a:moveTo>
                  <a:pt x="1135857" y="511969"/>
                </a:moveTo>
                <a:lnTo>
                  <a:pt x="678657" y="0"/>
                </a:lnTo>
                <a:lnTo>
                  <a:pt x="0" y="0"/>
                </a:lnTo>
              </a:path>
            </a:pathLst>
          </a:custGeom>
          <a:noFill/>
          <a:ln w="9525" cap="rnd">
            <a:solidFill>
              <a:schemeClr val="accent5"/>
            </a:solidFill>
            <a:bevel/>
            <a:headEnd w="med" len="sm"/>
            <a:tailEnd type="oval" w="med" len="med"/>
          </a:ln>
          <a:extLst/>
        </p:spPr>
        <p:txBody>
          <a:bodyPr lIns="89126" tIns="44540" rIns="89126" bIns="44540" rtlCol="0" anchor="ctr"/>
          <a:lstStyle/>
          <a:p>
            <a:pPr algn="ctr" defTabSz="890984"/>
            <a:endParaRPr lang="es-SV" sz="700">
              <a:solidFill>
                <a:srgbClr val="000000"/>
              </a:solidFill>
              <a:latin typeface="Trebuchet MS" panose="020B0603020202020204" pitchFamily="34" charset="0"/>
            </a:endParaRPr>
          </a:p>
        </p:txBody>
      </p:sp>
      <p:sp>
        <p:nvSpPr>
          <p:cNvPr id="27" name="79 Forma libre"/>
          <p:cNvSpPr/>
          <p:nvPr/>
        </p:nvSpPr>
        <p:spPr bwMode="auto">
          <a:xfrm>
            <a:off x="4424351" y="1235060"/>
            <a:ext cx="752165" cy="466338"/>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 fmla="*/ 1212057 w 1212057"/>
              <a:gd name="connsiteY0" fmla="*/ 623888 h 623888"/>
              <a:gd name="connsiteX1" fmla="*/ 754857 w 1212057"/>
              <a:gd name="connsiteY1" fmla="*/ 111919 h 623888"/>
              <a:gd name="connsiteX2" fmla="*/ 76200 w 1212057"/>
              <a:gd name="connsiteY2" fmla="*/ 111919 h 623888"/>
              <a:gd name="connsiteX3" fmla="*/ 0 w 1212057"/>
              <a:gd name="connsiteY3" fmla="*/ 0 h 623888"/>
              <a:gd name="connsiteX0" fmla="*/ 1135857 w 1135857"/>
              <a:gd name="connsiteY0" fmla="*/ 511969 h 511969"/>
              <a:gd name="connsiteX1" fmla="*/ 678657 w 1135857"/>
              <a:gd name="connsiteY1" fmla="*/ 0 h 511969"/>
              <a:gd name="connsiteX2" fmla="*/ 0 w 1135857"/>
              <a:gd name="connsiteY2" fmla="*/ 0 h 511969"/>
            </a:gdLst>
            <a:ahLst/>
            <a:cxnLst>
              <a:cxn ang="0">
                <a:pos x="connsiteX0" y="connsiteY0"/>
              </a:cxn>
              <a:cxn ang="0">
                <a:pos x="connsiteX1" y="connsiteY1"/>
              </a:cxn>
              <a:cxn ang="0">
                <a:pos x="connsiteX2" y="connsiteY2"/>
              </a:cxn>
            </a:cxnLst>
            <a:rect l="l" t="t" r="r" b="b"/>
            <a:pathLst>
              <a:path w="1135857" h="511969">
                <a:moveTo>
                  <a:pt x="1135857" y="511969"/>
                </a:moveTo>
                <a:lnTo>
                  <a:pt x="678657" y="0"/>
                </a:lnTo>
                <a:lnTo>
                  <a:pt x="0" y="0"/>
                </a:lnTo>
              </a:path>
            </a:pathLst>
          </a:custGeom>
          <a:noFill/>
          <a:ln w="9525" cap="rnd">
            <a:solidFill>
              <a:schemeClr val="accent5"/>
            </a:solidFill>
            <a:bevel/>
            <a:headEnd w="med" len="sm"/>
            <a:tailEnd type="oval" w="med" len="med"/>
          </a:ln>
          <a:extLst/>
        </p:spPr>
        <p:txBody>
          <a:bodyPr lIns="89126" tIns="44540" rIns="89126" bIns="44540" rtlCol="0" anchor="ctr"/>
          <a:lstStyle/>
          <a:p>
            <a:pPr algn="ctr" defTabSz="890984"/>
            <a:endParaRPr lang="es-SV" sz="700">
              <a:solidFill>
                <a:srgbClr val="000000"/>
              </a:solidFill>
              <a:latin typeface="Trebuchet MS" panose="020B0603020202020204" pitchFamily="34" charset="0"/>
            </a:endParaRPr>
          </a:p>
        </p:txBody>
      </p:sp>
      <p:sp>
        <p:nvSpPr>
          <p:cNvPr id="28" name="79 Forma libre"/>
          <p:cNvSpPr/>
          <p:nvPr/>
        </p:nvSpPr>
        <p:spPr bwMode="auto">
          <a:xfrm>
            <a:off x="5203338" y="946997"/>
            <a:ext cx="752165" cy="466338"/>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 fmla="*/ 1212057 w 1212057"/>
              <a:gd name="connsiteY0" fmla="*/ 623888 h 623888"/>
              <a:gd name="connsiteX1" fmla="*/ 754857 w 1212057"/>
              <a:gd name="connsiteY1" fmla="*/ 111919 h 623888"/>
              <a:gd name="connsiteX2" fmla="*/ 76200 w 1212057"/>
              <a:gd name="connsiteY2" fmla="*/ 111919 h 623888"/>
              <a:gd name="connsiteX3" fmla="*/ 0 w 1212057"/>
              <a:gd name="connsiteY3" fmla="*/ 0 h 623888"/>
              <a:gd name="connsiteX0" fmla="*/ 1135857 w 1135857"/>
              <a:gd name="connsiteY0" fmla="*/ 511969 h 511969"/>
              <a:gd name="connsiteX1" fmla="*/ 678657 w 1135857"/>
              <a:gd name="connsiteY1" fmla="*/ 0 h 511969"/>
              <a:gd name="connsiteX2" fmla="*/ 0 w 1135857"/>
              <a:gd name="connsiteY2" fmla="*/ 0 h 511969"/>
            </a:gdLst>
            <a:ahLst/>
            <a:cxnLst>
              <a:cxn ang="0">
                <a:pos x="connsiteX0" y="connsiteY0"/>
              </a:cxn>
              <a:cxn ang="0">
                <a:pos x="connsiteX1" y="connsiteY1"/>
              </a:cxn>
              <a:cxn ang="0">
                <a:pos x="connsiteX2" y="connsiteY2"/>
              </a:cxn>
            </a:cxnLst>
            <a:rect l="l" t="t" r="r" b="b"/>
            <a:pathLst>
              <a:path w="1135857" h="511969">
                <a:moveTo>
                  <a:pt x="1135857" y="511969"/>
                </a:moveTo>
                <a:lnTo>
                  <a:pt x="678657" y="0"/>
                </a:lnTo>
                <a:lnTo>
                  <a:pt x="0" y="0"/>
                </a:lnTo>
              </a:path>
            </a:pathLst>
          </a:custGeom>
          <a:noFill/>
          <a:ln w="9525" cap="rnd">
            <a:solidFill>
              <a:schemeClr val="accent5"/>
            </a:solidFill>
            <a:bevel/>
            <a:headEnd w="med" len="sm"/>
            <a:tailEnd type="oval" w="med" len="med"/>
          </a:ln>
          <a:extLst/>
        </p:spPr>
        <p:txBody>
          <a:bodyPr lIns="89126" tIns="44540" rIns="89126" bIns="44540" rtlCol="0" anchor="ctr"/>
          <a:lstStyle/>
          <a:p>
            <a:pPr algn="ctr" defTabSz="890984"/>
            <a:endParaRPr lang="es-SV" sz="700">
              <a:solidFill>
                <a:srgbClr val="000000"/>
              </a:solidFill>
              <a:latin typeface="Trebuchet MS" panose="020B0603020202020204" pitchFamily="34" charset="0"/>
            </a:endParaRPr>
          </a:p>
        </p:txBody>
      </p:sp>
      <p:sp>
        <p:nvSpPr>
          <p:cNvPr id="29" name="79 Forma libre"/>
          <p:cNvSpPr/>
          <p:nvPr/>
        </p:nvSpPr>
        <p:spPr bwMode="auto">
          <a:xfrm>
            <a:off x="2114209" y="2166197"/>
            <a:ext cx="752165" cy="466338"/>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 fmla="*/ 1212057 w 1212057"/>
              <a:gd name="connsiteY0" fmla="*/ 623888 h 623888"/>
              <a:gd name="connsiteX1" fmla="*/ 754857 w 1212057"/>
              <a:gd name="connsiteY1" fmla="*/ 111919 h 623888"/>
              <a:gd name="connsiteX2" fmla="*/ 76200 w 1212057"/>
              <a:gd name="connsiteY2" fmla="*/ 111919 h 623888"/>
              <a:gd name="connsiteX3" fmla="*/ 0 w 1212057"/>
              <a:gd name="connsiteY3" fmla="*/ 0 h 623888"/>
              <a:gd name="connsiteX0" fmla="*/ 1135857 w 1135857"/>
              <a:gd name="connsiteY0" fmla="*/ 511969 h 511969"/>
              <a:gd name="connsiteX1" fmla="*/ 678657 w 1135857"/>
              <a:gd name="connsiteY1" fmla="*/ 0 h 511969"/>
              <a:gd name="connsiteX2" fmla="*/ 0 w 1135857"/>
              <a:gd name="connsiteY2" fmla="*/ 0 h 511969"/>
            </a:gdLst>
            <a:ahLst/>
            <a:cxnLst>
              <a:cxn ang="0">
                <a:pos x="connsiteX0" y="connsiteY0"/>
              </a:cxn>
              <a:cxn ang="0">
                <a:pos x="connsiteX1" y="connsiteY1"/>
              </a:cxn>
              <a:cxn ang="0">
                <a:pos x="connsiteX2" y="connsiteY2"/>
              </a:cxn>
            </a:cxnLst>
            <a:rect l="l" t="t" r="r" b="b"/>
            <a:pathLst>
              <a:path w="1135857" h="511969">
                <a:moveTo>
                  <a:pt x="1135857" y="511969"/>
                </a:moveTo>
                <a:lnTo>
                  <a:pt x="678657" y="0"/>
                </a:lnTo>
                <a:lnTo>
                  <a:pt x="0" y="0"/>
                </a:lnTo>
              </a:path>
            </a:pathLst>
          </a:custGeom>
          <a:noFill/>
          <a:ln w="9525" cap="rnd">
            <a:solidFill>
              <a:schemeClr val="accent5"/>
            </a:solidFill>
            <a:bevel/>
            <a:headEnd w="med" len="sm"/>
            <a:tailEnd type="oval" w="med" len="med"/>
          </a:ln>
          <a:extLst/>
        </p:spPr>
        <p:txBody>
          <a:bodyPr lIns="89126" tIns="44540" rIns="89126" bIns="44540" rtlCol="0" anchor="ctr"/>
          <a:lstStyle/>
          <a:p>
            <a:pPr algn="ctr" defTabSz="890984"/>
            <a:endParaRPr lang="es-SV" sz="700">
              <a:solidFill>
                <a:srgbClr val="000000"/>
              </a:solidFill>
              <a:latin typeface="Trebuchet MS" panose="020B0603020202020204" pitchFamily="34" charset="0"/>
            </a:endParaRPr>
          </a:p>
        </p:txBody>
      </p:sp>
      <p:sp>
        <p:nvSpPr>
          <p:cNvPr id="30" name="Textbox 1"/>
          <p:cNvSpPr/>
          <p:nvPr/>
        </p:nvSpPr>
        <p:spPr>
          <a:xfrm>
            <a:off x="1617629" y="1868613"/>
            <a:ext cx="850445" cy="300457"/>
          </a:xfrm>
          <a:prstGeom prst="rect">
            <a:avLst/>
          </a:prstGeom>
        </p:spPr>
        <p:txBody>
          <a:bodyPr wrap="square" lIns="89126" tIns="44540" rIns="89126" bIns="44540">
            <a:spAutoFit/>
          </a:bodyPr>
          <a:lstStyle/>
          <a:p>
            <a:pPr algn="ctr" defTabSz="890984">
              <a:lnSpc>
                <a:spcPct val="114000"/>
              </a:lnSpc>
            </a:pPr>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添加标题</a:t>
            </a:r>
            <a:endParaRPr lang="en-US" sz="1200" dirty="0">
              <a:solidFill>
                <a:schemeClr val="tx1">
                  <a:lumMod val="75000"/>
                  <a:lumOff val="25000"/>
                </a:schemeClr>
              </a:solidFill>
              <a:latin typeface="Open Sans bold" panose="020B0806030504020204" pitchFamily="34" charset="0"/>
              <a:ea typeface="Open Sans bold" panose="020B0806030504020204" pitchFamily="34" charset="0"/>
              <a:cs typeface="Open Sans bold" panose="020B0806030504020204" pitchFamily="34" charset="0"/>
            </a:endParaRPr>
          </a:p>
        </p:txBody>
      </p:sp>
      <p:sp>
        <p:nvSpPr>
          <p:cNvPr id="31" name="Textbox 1"/>
          <p:cNvSpPr/>
          <p:nvPr/>
        </p:nvSpPr>
        <p:spPr>
          <a:xfrm>
            <a:off x="2391623" y="1546202"/>
            <a:ext cx="850445" cy="300457"/>
          </a:xfrm>
          <a:prstGeom prst="rect">
            <a:avLst/>
          </a:prstGeom>
        </p:spPr>
        <p:txBody>
          <a:bodyPr wrap="square" lIns="89126" tIns="44540" rIns="89126" bIns="44540">
            <a:spAutoFit/>
          </a:bodyPr>
          <a:lstStyle/>
          <a:p>
            <a:pPr algn="ctr" defTabSz="890984">
              <a:lnSpc>
                <a:spcPct val="114000"/>
              </a:lnSpc>
            </a:pPr>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添加标题</a:t>
            </a:r>
            <a:endParaRPr lang="en-US" sz="1200" dirty="0">
              <a:solidFill>
                <a:schemeClr val="tx1">
                  <a:lumMod val="75000"/>
                  <a:lumOff val="25000"/>
                </a:schemeClr>
              </a:solidFill>
              <a:latin typeface="Open Sans bold" panose="020B0806030504020204" pitchFamily="34" charset="0"/>
              <a:ea typeface="Open Sans bold" panose="020B0806030504020204" pitchFamily="34" charset="0"/>
              <a:cs typeface="Open Sans bold" panose="020B0806030504020204" pitchFamily="34" charset="0"/>
            </a:endParaRPr>
          </a:p>
        </p:txBody>
      </p:sp>
      <p:sp>
        <p:nvSpPr>
          <p:cNvPr id="32" name="Textbox 1"/>
          <p:cNvSpPr/>
          <p:nvPr/>
        </p:nvSpPr>
        <p:spPr>
          <a:xfrm>
            <a:off x="3174564" y="1217076"/>
            <a:ext cx="850445" cy="300457"/>
          </a:xfrm>
          <a:prstGeom prst="rect">
            <a:avLst/>
          </a:prstGeom>
        </p:spPr>
        <p:txBody>
          <a:bodyPr wrap="square" lIns="89126" tIns="44540" rIns="89126" bIns="44540">
            <a:spAutoFit/>
          </a:bodyPr>
          <a:lstStyle/>
          <a:p>
            <a:pPr algn="ctr" defTabSz="890984">
              <a:lnSpc>
                <a:spcPct val="114000"/>
              </a:lnSpc>
            </a:pPr>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添加标题</a:t>
            </a:r>
            <a:endParaRPr lang="en-US" sz="1200" dirty="0">
              <a:solidFill>
                <a:schemeClr val="tx1">
                  <a:lumMod val="75000"/>
                  <a:lumOff val="25000"/>
                </a:schemeClr>
              </a:solidFill>
              <a:latin typeface="Open Sans bold" panose="020B0806030504020204" pitchFamily="34" charset="0"/>
              <a:ea typeface="Open Sans bold" panose="020B0806030504020204" pitchFamily="34" charset="0"/>
              <a:cs typeface="Open Sans bold" panose="020B0806030504020204" pitchFamily="34" charset="0"/>
            </a:endParaRPr>
          </a:p>
        </p:txBody>
      </p:sp>
      <p:sp>
        <p:nvSpPr>
          <p:cNvPr id="33" name="Textbox 1"/>
          <p:cNvSpPr/>
          <p:nvPr/>
        </p:nvSpPr>
        <p:spPr>
          <a:xfrm>
            <a:off x="3950850" y="937510"/>
            <a:ext cx="850445" cy="300457"/>
          </a:xfrm>
          <a:prstGeom prst="rect">
            <a:avLst/>
          </a:prstGeom>
        </p:spPr>
        <p:txBody>
          <a:bodyPr wrap="square" lIns="89126" tIns="44540" rIns="89126" bIns="44540">
            <a:spAutoFit/>
          </a:bodyPr>
          <a:lstStyle/>
          <a:p>
            <a:pPr algn="ctr" defTabSz="890984">
              <a:lnSpc>
                <a:spcPct val="114000"/>
              </a:lnSpc>
            </a:pPr>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添加标题</a:t>
            </a:r>
            <a:endParaRPr lang="en-US" sz="1200" dirty="0">
              <a:solidFill>
                <a:schemeClr val="tx1">
                  <a:lumMod val="75000"/>
                  <a:lumOff val="25000"/>
                </a:schemeClr>
              </a:solidFill>
              <a:latin typeface="Open Sans bold" panose="020B0806030504020204" pitchFamily="34" charset="0"/>
              <a:ea typeface="Open Sans bold" panose="020B0806030504020204" pitchFamily="34" charset="0"/>
              <a:cs typeface="Open Sans bold" panose="020B0806030504020204" pitchFamily="34" charset="0"/>
            </a:endParaRPr>
          </a:p>
        </p:txBody>
      </p:sp>
      <p:sp>
        <p:nvSpPr>
          <p:cNvPr id="34" name="Textbox 1"/>
          <p:cNvSpPr/>
          <p:nvPr/>
        </p:nvSpPr>
        <p:spPr>
          <a:xfrm>
            <a:off x="4736919" y="648211"/>
            <a:ext cx="850445" cy="300457"/>
          </a:xfrm>
          <a:prstGeom prst="rect">
            <a:avLst/>
          </a:prstGeom>
        </p:spPr>
        <p:txBody>
          <a:bodyPr wrap="square" lIns="89126" tIns="44540" rIns="89126" bIns="44540">
            <a:spAutoFit/>
          </a:bodyPr>
          <a:lstStyle/>
          <a:p>
            <a:pPr algn="ctr" defTabSz="890984">
              <a:lnSpc>
                <a:spcPct val="114000"/>
              </a:lnSpc>
            </a:pPr>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添加标题</a:t>
            </a:r>
            <a:endParaRPr lang="en-US" sz="1200" dirty="0">
              <a:solidFill>
                <a:schemeClr val="tx1">
                  <a:lumMod val="75000"/>
                  <a:lumOff val="25000"/>
                </a:schemeClr>
              </a:solidFill>
              <a:latin typeface="Open Sans bold" panose="020B0806030504020204" pitchFamily="34" charset="0"/>
              <a:ea typeface="Open Sans bold" panose="020B0806030504020204" pitchFamily="34" charset="0"/>
              <a:cs typeface="Open Sans bold" panose="020B0806030504020204" pitchFamily="34" charset="0"/>
            </a:endParaRPr>
          </a:p>
        </p:txBody>
      </p:sp>
      <p:sp>
        <p:nvSpPr>
          <p:cNvPr id="76" name="7 Paralelogramo"/>
          <p:cNvSpPr/>
          <p:nvPr/>
        </p:nvSpPr>
        <p:spPr bwMode="auto">
          <a:xfrm>
            <a:off x="2157640" y="2573228"/>
            <a:ext cx="1095927" cy="973486"/>
          </a:xfrm>
          <a:custGeom>
            <a:avLst/>
            <a:gdLst/>
            <a:ahLst/>
            <a:cxnLst/>
            <a:rect l="l" t="t" r="r" b="b"/>
            <a:pathLst>
              <a:path w="2922661" h="2595463">
                <a:moveTo>
                  <a:pt x="1556371" y="0"/>
                </a:moveTo>
                <a:lnTo>
                  <a:pt x="2922661" y="247650"/>
                </a:lnTo>
                <a:lnTo>
                  <a:pt x="1520331" y="2595463"/>
                </a:lnTo>
                <a:lnTo>
                  <a:pt x="0" y="2595463"/>
                </a:lnTo>
                <a:close/>
              </a:path>
            </a:pathLst>
          </a:custGeom>
          <a:solidFill>
            <a:schemeClr val="accent1"/>
          </a:solidFill>
          <a:ln>
            <a:noFill/>
          </a:ln>
          <a:effectLst/>
          <a:extLst/>
        </p:spPr>
        <p:txBody>
          <a:bodyPr lIns="0" tIns="0" rIns="0" bIns="0" rtlCol="0" anchor="ctr"/>
          <a:lstStyle/>
          <a:p>
            <a:pPr algn="ctr" defTabSz="890984"/>
            <a:endParaRPr lang="es-SV" sz="700">
              <a:solidFill>
                <a:srgbClr val="000000"/>
              </a:solidFill>
            </a:endParaRPr>
          </a:p>
        </p:txBody>
      </p:sp>
      <p:sp>
        <p:nvSpPr>
          <p:cNvPr id="13" name="12 Paralelogramo"/>
          <p:cNvSpPr/>
          <p:nvPr/>
        </p:nvSpPr>
        <p:spPr bwMode="auto">
          <a:xfrm>
            <a:off x="5904148" y="950717"/>
            <a:ext cx="1327740" cy="2590152"/>
          </a:xfrm>
          <a:custGeom>
            <a:avLst/>
            <a:gdLst/>
            <a:ahLst/>
            <a:cxnLst/>
            <a:rect l="l" t="t" r="r" b="b"/>
            <a:pathLst>
              <a:path w="3540870" h="6905743">
                <a:moveTo>
                  <a:pt x="3207396" y="0"/>
                </a:moveTo>
                <a:lnTo>
                  <a:pt x="3540870" y="1029640"/>
                </a:lnTo>
                <a:lnTo>
                  <a:pt x="1387398" y="6905743"/>
                </a:lnTo>
                <a:lnTo>
                  <a:pt x="0" y="6741437"/>
                </a:lnTo>
                <a:lnTo>
                  <a:pt x="2093940" y="1029640"/>
                </a:lnTo>
                <a:lnTo>
                  <a:pt x="2094023" y="1029640"/>
                </a:lnTo>
                <a:lnTo>
                  <a:pt x="2259018" y="587692"/>
                </a:lnTo>
                <a:close/>
              </a:path>
            </a:pathLst>
          </a:custGeom>
          <a:solidFill>
            <a:schemeClr val="accent2"/>
          </a:solidFill>
          <a:ln>
            <a:noFill/>
          </a:ln>
          <a:effectLst/>
          <a:extLst/>
        </p:spPr>
        <p:txBody>
          <a:bodyPr lIns="0" tIns="0" rIns="0" bIns="0" rtlCol="0" anchor="ctr"/>
          <a:lstStyle/>
          <a:p>
            <a:pPr algn="ctr" defTabSz="890984"/>
            <a:endParaRPr lang="es-SV" sz="600">
              <a:solidFill>
                <a:srgbClr val="000000"/>
              </a:solidFill>
            </a:endParaRPr>
          </a:p>
        </p:txBody>
      </p:sp>
      <p:sp>
        <p:nvSpPr>
          <p:cNvPr id="12" name="11 Paralelogramo"/>
          <p:cNvSpPr/>
          <p:nvPr/>
        </p:nvSpPr>
        <p:spPr bwMode="auto">
          <a:xfrm>
            <a:off x="5121539" y="1336828"/>
            <a:ext cx="1286665" cy="2203964"/>
          </a:xfrm>
          <a:custGeom>
            <a:avLst/>
            <a:gdLst>
              <a:gd name="connsiteX0" fmla="*/ 0 w 3600400"/>
              <a:gd name="connsiteY0" fmla="*/ 5876103 h 5876103"/>
              <a:gd name="connsiteX1" fmla="*/ 2084884 w 3600400"/>
              <a:gd name="connsiteY1" fmla="*/ 0 h 5876103"/>
              <a:gd name="connsiteX2" fmla="*/ 3600400 w 3600400"/>
              <a:gd name="connsiteY2" fmla="*/ 0 h 5876103"/>
              <a:gd name="connsiteX3" fmla="*/ 1515516 w 3600400"/>
              <a:gd name="connsiteY3" fmla="*/ 5876103 h 5876103"/>
              <a:gd name="connsiteX4" fmla="*/ 0 w 3600400"/>
              <a:gd name="connsiteY4" fmla="*/ 5876103 h 5876103"/>
              <a:gd name="connsiteX0" fmla="*/ 0 w 3519437"/>
              <a:gd name="connsiteY0" fmla="*/ 5645122 h 5876103"/>
              <a:gd name="connsiteX1" fmla="*/ 2003921 w 3519437"/>
              <a:gd name="connsiteY1" fmla="*/ 0 h 5876103"/>
              <a:gd name="connsiteX2" fmla="*/ 3519437 w 3519437"/>
              <a:gd name="connsiteY2" fmla="*/ 0 h 5876103"/>
              <a:gd name="connsiteX3" fmla="*/ 1434553 w 3519437"/>
              <a:gd name="connsiteY3" fmla="*/ 5876103 h 5876103"/>
              <a:gd name="connsiteX4" fmla="*/ 0 w 3519437"/>
              <a:gd name="connsiteY4" fmla="*/ 5645122 h 5876103"/>
              <a:gd name="connsiteX0" fmla="*/ 0 w 3431330"/>
              <a:gd name="connsiteY0" fmla="*/ 5645122 h 5876103"/>
              <a:gd name="connsiteX1" fmla="*/ 2003921 w 3431330"/>
              <a:gd name="connsiteY1" fmla="*/ 0 h 5876103"/>
              <a:gd name="connsiteX2" fmla="*/ 3431330 w 3431330"/>
              <a:gd name="connsiteY2" fmla="*/ 245269 h 5876103"/>
              <a:gd name="connsiteX3" fmla="*/ 1434553 w 3431330"/>
              <a:gd name="connsiteY3" fmla="*/ 5876103 h 5876103"/>
              <a:gd name="connsiteX4" fmla="*/ 0 w 3431330"/>
              <a:gd name="connsiteY4" fmla="*/ 5645122 h 5876103"/>
              <a:gd name="connsiteX0" fmla="*/ 0 w 3431330"/>
              <a:gd name="connsiteY0" fmla="*/ 5645122 h 5876103"/>
              <a:gd name="connsiteX1" fmla="*/ 1994396 w 3431330"/>
              <a:gd name="connsiteY1" fmla="*/ 0 h 5876103"/>
              <a:gd name="connsiteX2" fmla="*/ 3431330 w 3431330"/>
              <a:gd name="connsiteY2" fmla="*/ 245269 h 5876103"/>
              <a:gd name="connsiteX3" fmla="*/ 1434553 w 3431330"/>
              <a:gd name="connsiteY3" fmla="*/ 5876103 h 5876103"/>
              <a:gd name="connsiteX4" fmla="*/ 0 w 3431330"/>
              <a:gd name="connsiteY4" fmla="*/ 5645122 h 5876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1330" h="5876103">
                <a:moveTo>
                  <a:pt x="0" y="5645122"/>
                </a:moveTo>
                <a:lnTo>
                  <a:pt x="1994396" y="0"/>
                </a:lnTo>
                <a:lnTo>
                  <a:pt x="3431330" y="245269"/>
                </a:lnTo>
                <a:lnTo>
                  <a:pt x="1434553" y="5876103"/>
                </a:lnTo>
                <a:lnTo>
                  <a:pt x="0" y="5645122"/>
                </a:lnTo>
                <a:close/>
              </a:path>
            </a:pathLst>
          </a:custGeom>
          <a:solidFill>
            <a:schemeClr val="accent1"/>
          </a:solidFill>
          <a:ln>
            <a:noFill/>
          </a:ln>
          <a:effectLst/>
          <a:extLst/>
        </p:spPr>
        <p:txBody>
          <a:bodyPr lIns="0" tIns="0" rIns="0" bIns="0" rtlCol="0" anchor="ctr"/>
          <a:lstStyle/>
          <a:p>
            <a:pPr algn="ctr" defTabSz="890984"/>
            <a:endParaRPr lang="es-SV" sz="700">
              <a:solidFill>
                <a:srgbClr val="000000"/>
              </a:solidFill>
            </a:endParaRPr>
          </a:p>
        </p:txBody>
      </p:sp>
      <p:sp>
        <p:nvSpPr>
          <p:cNvPr id="10" name="9 Paralelogramo"/>
          <p:cNvSpPr/>
          <p:nvPr/>
        </p:nvSpPr>
        <p:spPr bwMode="auto">
          <a:xfrm>
            <a:off x="4319972" y="1628544"/>
            <a:ext cx="1282201" cy="1916108"/>
          </a:xfrm>
          <a:custGeom>
            <a:avLst/>
            <a:gdLst>
              <a:gd name="connsiteX0" fmla="*/ 0 w 3600400"/>
              <a:gd name="connsiteY0" fmla="*/ 5111018 h 5111018"/>
              <a:gd name="connsiteX1" fmla="*/ 2084884 w 3600400"/>
              <a:gd name="connsiteY1" fmla="*/ 0 h 5111018"/>
              <a:gd name="connsiteX2" fmla="*/ 3600400 w 3600400"/>
              <a:gd name="connsiteY2" fmla="*/ 0 h 5111018"/>
              <a:gd name="connsiteX3" fmla="*/ 1515516 w 3600400"/>
              <a:gd name="connsiteY3" fmla="*/ 5111018 h 5111018"/>
              <a:gd name="connsiteX4" fmla="*/ 0 w 3600400"/>
              <a:gd name="connsiteY4" fmla="*/ 5111018 h 5111018"/>
              <a:gd name="connsiteX0" fmla="*/ 0 w 3507531"/>
              <a:gd name="connsiteY0" fmla="*/ 5111018 h 5111018"/>
              <a:gd name="connsiteX1" fmla="*/ 2084884 w 3507531"/>
              <a:gd name="connsiteY1" fmla="*/ 0 h 5111018"/>
              <a:gd name="connsiteX2" fmla="*/ 3507531 w 3507531"/>
              <a:gd name="connsiteY2" fmla="*/ 228600 h 5111018"/>
              <a:gd name="connsiteX3" fmla="*/ 1515516 w 3507531"/>
              <a:gd name="connsiteY3" fmla="*/ 5111018 h 5111018"/>
              <a:gd name="connsiteX4" fmla="*/ 0 w 3507531"/>
              <a:gd name="connsiteY4" fmla="*/ 5111018 h 5111018"/>
              <a:gd name="connsiteX0" fmla="*/ 0 w 3507531"/>
              <a:gd name="connsiteY0" fmla="*/ 5108637 h 5108637"/>
              <a:gd name="connsiteX1" fmla="*/ 2077741 w 3507531"/>
              <a:gd name="connsiteY1" fmla="*/ 0 h 5108637"/>
              <a:gd name="connsiteX2" fmla="*/ 3507531 w 3507531"/>
              <a:gd name="connsiteY2" fmla="*/ 226219 h 5108637"/>
              <a:gd name="connsiteX3" fmla="*/ 1515516 w 3507531"/>
              <a:gd name="connsiteY3" fmla="*/ 5108637 h 5108637"/>
              <a:gd name="connsiteX4" fmla="*/ 0 w 3507531"/>
              <a:gd name="connsiteY4" fmla="*/ 5108637 h 5108637"/>
              <a:gd name="connsiteX0" fmla="*/ 0 w 3419425"/>
              <a:gd name="connsiteY0" fmla="*/ 4891943 h 5108637"/>
              <a:gd name="connsiteX1" fmla="*/ 1989635 w 3419425"/>
              <a:gd name="connsiteY1" fmla="*/ 0 h 5108637"/>
              <a:gd name="connsiteX2" fmla="*/ 3419425 w 3419425"/>
              <a:gd name="connsiteY2" fmla="*/ 226219 h 5108637"/>
              <a:gd name="connsiteX3" fmla="*/ 1427410 w 3419425"/>
              <a:gd name="connsiteY3" fmla="*/ 5108637 h 5108637"/>
              <a:gd name="connsiteX4" fmla="*/ 0 w 3419425"/>
              <a:gd name="connsiteY4" fmla="*/ 4891943 h 5108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19425" h="5108637">
                <a:moveTo>
                  <a:pt x="0" y="4891943"/>
                </a:moveTo>
                <a:lnTo>
                  <a:pt x="1989635" y="0"/>
                </a:lnTo>
                <a:lnTo>
                  <a:pt x="3419425" y="226219"/>
                </a:lnTo>
                <a:lnTo>
                  <a:pt x="1427410" y="5108637"/>
                </a:lnTo>
                <a:lnTo>
                  <a:pt x="0" y="4891943"/>
                </a:lnTo>
                <a:close/>
              </a:path>
            </a:pathLst>
          </a:custGeom>
          <a:solidFill>
            <a:schemeClr val="accent4"/>
          </a:solidFill>
          <a:ln>
            <a:noFill/>
          </a:ln>
          <a:effectLst/>
          <a:extLst/>
        </p:spPr>
        <p:txBody>
          <a:bodyPr lIns="0" tIns="0" rIns="0" bIns="0" rtlCol="0" anchor="ctr"/>
          <a:lstStyle/>
          <a:p>
            <a:pPr algn="ctr" defTabSz="890984"/>
            <a:endParaRPr lang="es-SV" sz="700">
              <a:solidFill>
                <a:srgbClr val="000000"/>
              </a:solidFill>
            </a:endParaRPr>
          </a:p>
        </p:txBody>
      </p:sp>
      <p:sp>
        <p:nvSpPr>
          <p:cNvPr id="9" name="8 Paralelogramo"/>
          <p:cNvSpPr/>
          <p:nvPr/>
        </p:nvSpPr>
        <p:spPr bwMode="auto">
          <a:xfrm>
            <a:off x="3548404" y="1910752"/>
            <a:ext cx="1271336" cy="1629969"/>
          </a:xfrm>
          <a:custGeom>
            <a:avLst/>
            <a:gdLst>
              <a:gd name="connsiteX0" fmla="*/ 0 w 3600000"/>
              <a:gd name="connsiteY0" fmla="*/ 4345746 h 4345746"/>
              <a:gd name="connsiteX1" fmla="*/ 2103696 w 3600000"/>
              <a:gd name="connsiteY1" fmla="*/ 0 h 4345746"/>
              <a:gd name="connsiteX2" fmla="*/ 3600000 w 3600000"/>
              <a:gd name="connsiteY2" fmla="*/ 0 h 4345746"/>
              <a:gd name="connsiteX3" fmla="*/ 1496304 w 3600000"/>
              <a:gd name="connsiteY3" fmla="*/ 4345746 h 4345746"/>
              <a:gd name="connsiteX4" fmla="*/ 0 w 3600000"/>
              <a:gd name="connsiteY4" fmla="*/ 4345746 h 4345746"/>
              <a:gd name="connsiteX0" fmla="*/ 0 w 3490462"/>
              <a:gd name="connsiteY0" fmla="*/ 4345746 h 4345746"/>
              <a:gd name="connsiteX1" fmla="*/ 2103696 w 3490462"/>
              <a:gd name="connsiteY1" fmla="*/ 0 h 4345746"/>
              <a:gd name="connsiteX2" fmla="*/ 3490462 w 3490462"/>
              <a:gd name="connsiteY2" fmla="*/ 223838 h 4345746"/>
              <a:gd name="connsiteX3" fmla="*/ 1496304 w 3490462"/>
              <a:gd name="connsiteY3" fmla="*/ 4345746 h 4345746"/>
              <a:gd name="connsiteX4" fmla="*/ 0 w 3490462"/>
              <a:gd name="connsiteY4" fmla="*/ 4345746 h 4345746"/>
              <a:gd name="connsiteX0" fmla="*/ 0 w 3390450"/>
              <a:gd name="connsiteY0" fmla="*/ 4138577 h 4345746"/>
              <a:gd name="connsiteX1" fmla="*/ 2003684 w 3390450"/>
              <a:gd name="connsiteY1" fmla="*/ 0 h 4345746"/>
              <a:gd name="connsiteX2" fmla="*/ 3390450 w 3390450"/>
              <a:gd name="connsiteY2" fmla="*/ 223838 h 4345746"/>
              <a:gd name="connsiteX3" fmla="*/ 1396292 w 3390450"/>
              <a:gd name="connsiteY3" fmla="*/ 4345746 h 4345746"/>
              <a:gd name="connsiteX4" fmla="*/ 0 w 3390450"/>
              <a:gd name="connsiteY4" fmla="*/ 4138577 h 4345746"/>
              <a:gd name="connsiteX0" fmla="*/ 0 w 3390450"/>
              <a:gd name="connsiteY0" fmla="*/ 4138577 h 4345746"/>
              <a:gd name="connsiteX1" fmla="*/ 1984634 w 3390450"/>
              <a:gd name="connsiteY1" fmla="*/ 0 h 4345746"/>
              <a:gd name="connsiteX2" fmla="*/ 3390450 w 3390450"/>
              <a:gd name="connsiteY2" fmla="*/ 223838 h 4345746"/>
              <a:gd name="connsiteX3" fmla="*/ 1396292 w 3390450"/>
              <a:gd name="connsiteY3" fmla="*/ 4345746 h 4345746"/>
              <a:gd name="connsiteX4" fmla="*/ 0 w 3390450"/>
              <a:gd name="connsiteY4" fmla="*/ 4138577 h 4345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0450" h="4345746">
                <a:moveTo>
                  <a:pt x="0" y="4138577"/>
                </a:moveTo>
                <a:lnTo>
                  <a:pt x="1984634" y="0"/>
                </a:lnTo>
                <a:lnTo>
                  <a:pt x="3390450" y="223838"/>
                </a:lnTo>
                <a:lnTo>
                  <a:pt x="1396292" y="4345746"/>
                </a:lnTo>
                <a:lnTo>
                  <a:pt x="0" y="4138577"/>
                </a:lnTo>
                <a:close/>
              </a:path>
            </a:pathLst>
          </a:custGeom>
          <a:solidFill>
            <a:schemeClr val="accent3"/>
          </a:solidFill>
          <a:ln>
            <a:noFill/>
          </a:ln>
          <a:effectLst/>
          <a:extLst/>
        </p:spPr>
        <p:txBody>
          <a:bodyPr lIns="0" tIns="0" rIns="0" bIns="0" rtlCol="0" anchor="ctr"/>
          <a:lstStyle/>
          <a:p>
            <a:pPr algn="ctr" defTabSz="890984"/>
            <a:endParaRPr lang="es-SV" sz="700">
              <a:solidFill>
                <a:srgbClr val="000000"/>
              </a:solidFill>
            </a:endParaRPr>
          </a:p>
        </p:txBody>
      </p:sp>
      <p:sp>
        <p:nvSpPr>
          <p:cNvPr id="8" name="7 Paralelogramo"/>
          <p:cNvSpPr/>
          <p:nvPr/>
        </p:nvSpPr>
        <p:spPr bwMode="auto">
          <a:xfrm>
            <a:off x="2786145" y="2236388"/>
            <a:ext cx="1237556" cy="1304406"/>
          </a:xfrm>
          <a:custGeom>
            <a:avLst/>
            <a:gdLst>
              <a:gd name="connsiteX0" fmla="*/ 0 w 3600400"/>
              <a:gd name="connsiteY0" fmla="*/ 3477743 h 3477743"/>
              <a:gd name="connsiteX1" fmla="*/ 2086472 w 3600400"/>
              <a:gd name="connsiteY1" fmla="*/ 0 h 3477743"/>
              <a:gd name="connsiteX2" fmla="*/ 3600400 w 3600400"/>
              <a:gd name="connsiteY2" fmla="*/ 0 h 3477743"/>
              <a:gd name="connsiteX3" fmla="*/ 1513928 w 3600400"/>
              <a:gd name="connsiteY3" fmla="*/ 3477743 h 3477743"/>
              <a:gd name="connsiteX4" fmla="*/ 0 w 3600400"/>
              <a:gd name="connsiteY4" fmla="*/ 3477743 h 3477743"/>
              <a:gd name="connsiteX0" fmla="*/ 0 w 3448000"/>
              <a:gd name="connsiteY0" fmla="*/ 3225331 h 3477743"/>
              <a:gd name="connsiteX1" fmla="*/ 1934072 w 3448000"/>
              <a:gd name="connsiteY1" fmla="*/ 0 h 3477743"/>
              <a:gd name="connsiteX2" fmla="*/ 3448000 w 3448000"/>
              <a:gd name="connsiteY2" fmla="*/ 0 h 3477743"/>
              <a:gd name="connsiteX3" fmla="*/ 1361528 w 3448000"/>
              <a:gd name="connsiteY3" fmla="*/ 3477743 h 3477743"/>
              <a:gd name="connsiteX4" fmla="*/ 0 w 3448000"/>
              <a:gd name="connsiteY4" fmla="*/ 3225331 h 3477743"/>
              <a:gd name="connsiteX0" fmla="*/ 0 w 3300362"/>
              <a:gd name="connsiteY0" fmla="*/ 3225331 h 3477743"/>
              <a:gd name="connsiteX1" fmla="*/ 1934072 w 3300362"/>
              <a:gd name="connsiteY1" fmla="*/ 0 h 3477743"/>
              <a:gd name="connsiteX2" fmla="*/ 3300362 w 3300362"/>
              <a:gd name="connsiteY2" fmla="*/ 247650 h 3477743"/>
              <a:gd name="connsiteX3" fmla="*/ 1361528 w 3300362"/>
              <a:gd name="connsiteY3" fmla="*/ 3477743 h 3477743"/>
              <a:gd name="connsiteX4" fmla="*/ 0 w 3300362"/>
              <a:gd name="connsiteY4" fmla="*/ 3225331 h 3477743"/>
              <a:gd name="connsiteX0" fmla="*/ 0 w 3300362"/>
              <a:gd name="connsiteY0" fmla="*/ 3225331 h 3477743"/>
              <a:gd name="connsiteX1" fmla="*/ 1934072 w 3300362"/>
              <a:gd name="connsiteY1" fmla="*/ 0 h 3477743"/>
              <a:gd name="connsiteX2" fmla="*/ 3300362 w 3300362"/>
              <a:gd name="connsiteY2" fmla="*/ 247650 h 3477743"/>
              <a:gd name="connsiteX3" fmla="*/ 1371053 w 3300362"/>
              <a:gd name="connsiteY3" fmla="*/ 3477743 h 3477743"/>
              <a:gd name="connsiteX4" fmla="*/ 0 w 3300362"/>
              <a:gd name="connsiteY4" fmla="*/ 3225331 h 3477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0362" h="3477743">
                <a:moveTo>
                  <a:pt x="0" y="3225331"/>
                </a:moveTo>
                <a:lnTo>
                  <a:pt x="1934072" y="0"/>
                </a:lnTo>
                <a:lnTo>
                  <a:pt x="3300362" y="247650"/>
                </a:lnTo>
                <a:lnTo>
                  <a:pt x="1371053" y="3477743"/>
                </a:lnTo>
                <a:lnTo>
                  <a:pt x="0" y="3225331"/>
                </a:lnTo>
                <a:close/>
              </a:path>
            </a:pathLst>
          </a:custGeom>
          <a:solidFill>
            <a:schemeClr val="accent2"/>
          </a:solidFill>
          <a:ln>
            <a:noFill/>
          </a:ln>
          <a:effectLst/>
          <a:extLst/>
        </p:spPr>
        <p:txBody>
          <a:bodyPr lIns="0" tIns="0" rIns="0" bIns="0" rtlCol="0" anchor="ctr"/>
          <a:lstStyle/>
          <a:p>
            <a:pPr algn="ctr" defTabSz="890984"/>
            <a:endParaRPr lang="es-SV" sz="700">
              <a:solidFill>
                <a:srgbClr val="000000"/>
              </a:solidFill>
            </a:endParaRPr>
          </a:p>
        </p:txBody>
      </p:sp>
      <p:sp>
        <p:nvSpPr>
          <p:cNvPr id="4" name="3 Redondear rectángulo de esquina diagonal"/>
          <p:cNvSpPr/>
          <p:nvPr/>
        </p:nvSpPr>
        <p:spPr bwMode="auto">
          <a:xfrm flipH="1">
            <a:off x="3509438" y="2236388"/>
            <a:ext cx="573776" cy="1304406"/>
          </a:xfrm>
          <a:prstGeom prst="round2DiagRect">
            <a:avLst>
              <a:gd name="adj1" fmla="val 32602"/>
              <a:gd name="adj2" fmla="val 0"/>
            </a:avLst>
          </a:prstGeom>
          <a:solidFill>
            <a:schemeClr val="accent2"/>
          </a:solidFill>
          <a:ln w="3175" cap="rnd" cmpd="sng">
            <a:noFill/>
            <a:bevel/>
          </a:ln>
          <a:effectLst>
            <a:outerShdw blurRad="1270000" sx="96000" sy="96000" algn="ctr" rotWithShape="0">
              <a:prstClr val="black">
                <a:alpha val="40000"/>
              </a:prstClr>
            </a:outerShdw>
          </a:effectLst>
          <a:scene3d>
            <a:camera prst="orthographicFront"/>
            <a:lightRig rig="threePt" dir="t"/>
          </a:scene3d>
          <a:sp3d>
            <a:contourClr>
              <a:srgbClr val="BEC7CC"/>
            </a:contourClr>
          </a:sp3d>
          <a:extLst/>
        </p:spPr>
        <p:style>
          <a:lnRef idx="2">
            <a:schemeClr val="accent1">
              <a:shade val="50000"/>
            </a:schemeClr>
          </a:lnRef>
          <a:fillRef idx="1">
            <a:schemeClr val="accent1"/>
          </a:fillRef>
          <a:effectRef idx="0">
            <a:schemeClr val="accent1"/>
          </a:effectRef>
          <a:fontRef idx="minor">
            <a:schemeClr val="lt1"/>
          </a:fontRef>
        </p:style>
        <p:txBody>
          <a:bodyPr lIns="25230" tIns="12615" rIns="25230" bIns="12615" rtlCol="0" anchor="b"/>
          <a:lstStyle/>
          <a:p>
            <a:pPr algn="ctr" defTabSz="890984"/>
            <a:r>
              <a:rPr lang="es-MX" sz="2000" dirty="0">
                <a:solidFill>
                  <a:srgbClr val="FFFFFF"/>
                </a:solidFill>
                <a:effectLst>
                  <a:outerShdw blurRad="38100" dist="38100" dir="2700000" algn="tl">
                    <a:srgbClr val="000000">
                      <a:alpha val="43137"/>
                    </a:srgbClr>
                  </a:outerShdw>
                </a:effectLst>
                <a:latin typeface="Open Sans Extrabold" panose="020B0906030804020204" pitchFamily="34" charset="0"/>
                <a:ea typeface="Open Sans Extrabold" panose="020B0906030804020204" pitchFamily="34" charset="0"/>
                <a:cs typeface="Open Sans Extrabold" panose="020B0906030804020204" pitchFamily="34" charset="0"/>
              </a:rPr>
              <a:t>02</a:t>
            </a:r>
            <a:endParaRPr lang="es-SV" sz="2000" dirty="0">
              <a:solidFill>
                <a:srgbClr val="FFFFFF"/>
              </a:solidFill>
              <a:effectLst>
                <a:outerShdw blurRad="38100" dist="38100" dir="2700000" algn="tl">
                  <a:srgbClr val="000000">
                    <a:alpha val="43137"/>
                  </a:srgbClr>
                </a:outerShdw>
              </a:effectLst>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5" name="4 Redondear rectángulo de esquina diagonal"/>
          <p:cNvSpPr/>
          <p:nvPr/>
        </p:nvSpPr>
        <p:spPr bwMode="auto">
          <a:xfrm flipH="1">
            <a:off x="4289874" y="1910752"/>
            <a:ext cx="573776" cy="1630039"/>
          </a:xfrm>
          <a:prstGeom prst="round2DiagRect">
            <a:avLst>
              <a:gd name="adj1" fmla="val 32602"/>
              <a:gd name="adj2" fmla="val 0"/>
            </a:avLst>
          </a:prstGeom>
          <a:solidFill>
            <a:schemeClr val="accent3"/>
          </a:solidFill>
          <a:ln w="3175" cap="rnd" cmpd="sng">
            <a:noFill/>
            <a:bevel/>
          </a:ln>
          <a:effectLst>
            <a:outerShdw blurRad="1270000" sx="96000" sy="96000" algn="ctr" rotWithShape="0">
              <a:prstClr val="black">
                <a:alpha val="40000"/>
              </a:prstClr>
            </a:outerShdw>
          </a:effectLst>
          <a:scene3d>
            <a:camera prst="orthographicFront"/>
            <a:lightRig rig="threePt" dir="t"/>
          </a:scene3d>
          <a:sp3d>
            <a:contourClr>
              <a:srgbClr val="BEC7CC"/>
            </a:contourClr>
          </a:sp3d>
          <a:extLst/>
        </p:spPr>
        <p:style>
          <a:lnRef idx="2">
            <a:schemeClr val="accent1">
              <a:shade val="50000"/>
            </a:schemeClr>
          </a:lnRef>
          <a:fillRef idx="1">
            <a:schemeClr val="accent1"/>
          </a:fillRef>
          <a:effectRef idx="0">
            <a:schemeClr val="accent1"/>
          </a:effectRef>
          <a:fontRef idx="minor">
            <a:schemeClr val="lt1"/>
          </a:fontRef>
        </p:style>
        <p:txBody>
          <a:bodyPr lIns="25230" tIns="12615" rIns="25230" bIns="12615" rtlCol="0" anchor="b"/>
          <a:lstStyle/>
          <a:p>
            <a:pPr algn="ctr" defTabSz="890984"/>
            <a:r>
              <a:rPr lang="es-MX" sz="2000" dirty="0">
                <a:solidFill>
                  <a:srgbClr val="FFFFFF"/>
                </a:solidFill>
                <a:effectLst>
                  <a:outerShdw blurRad="38100" dist="38100" dir="2700000" algn="tl">
                    <a:srgbClr val="000000">
                      <a:alpha val="43137"/>
                    </a:srgbClr>
                  </a:outerShdw>
                </a:effectLst>
                <a:latin typeface="Open Sans Extrabold" panose="020B0906030804020204" pitchFamily="34" charset="0"/>
                <a:ea typeface="Open Sans Extrabold" panose="020B0906030804020204" pitchFamily="34" charset="0"/>
                <a:cs typeface="Open Sans Extrabold" panose="020B0906030804020204" pitchFamily="34" charset="0"/>
              </a:rPr>
              <a:t>03</a:t>
            </a:r>
            <a:endParaRPr lang="es-SV" sz="2000" dirty="0">
              <a:solidFill>
                <a:srgbClr val="FFFFFF"/>
              </a:solidFill>
              <a:effectLst>
                <a:outerShdw blurRad="38100" dist="38100" dir="2700000" algn="tl">
                  <a:srgbClr val="000000">
                    <a:alpha val="43137"/>
                  </a:srgbClr>
                </a:outerShdw>
              </a:effectLst>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6" name="5 Redondear rectángulo de esquina diagonal"/>
          <p:cNvSpPr/>
          <p:nvPr/>
        </p:nvSpPr>
        <p:spPr bwMode="auto">
          <a:xfrm flipH="1">
            <a:off x="5070312" y="1623789"/>
            <a:ext cx="573776" cy="1917002"/>
          </a:xfrm>
          <a:prstGeom prst="round2DiagRect">
            <a:avLst>
              <a:gd name="adj1" fmla="val 32602"/>
              <a:gd name="adj2" fmla="val 0"/>
            </a:avLst>
          </a:prstGeom>
          <a:solidFill>
            <a:schemeClr val="accent4"/>
          </a:solidFill>
          <a:ln w="3175" cap="rnd" cmpd="sng">
            <a:noFill/>
            <a:bevel/>
          </a:ln>
          <a:effectLst>
            <a:outerShdw blurRad="1270000" sx="96000" sy="96000" algn="ctr" rotWithShape="0">
              <a:prstClr val="black">
                <a:alpha val="40000"/>
              </a:prstClr>
            </a:outerShdw>
          </a:effectLst>
          <a:scene3d>
            <a:camera prst="orthographicFront"/>
            <a:lightRig rig="threePt" dir="t"/>
          </a:scene3d>
          <a:sp3d>
            <a:contourClr>
              <a:srgbClr val="BEC7CC"/>
            </a:contourClr>
          </a:sp3d>
          <a:extLst/>
        </p:spPr>
        <p:style>
          <a:lnRef idx="2">
            <a:schemeClr val="accent1">
              <a:shade val="50000"/>
            </a:schemeClr>
          </a:lnRef>
          <a:fillRef idx="1">
            <a:schemeClr val="accent1"/>
          </a:fillRef>
          <a:effectRef idx="0">
            <a:schemeClr val="accent1"/>
          </a:effectRef>
          <a:fontRef idx="minor">
            <a:schemeClr val="lt1"/>
          </a:fontRef>
        </p:style>
        <p:txBody>
          <a:bodyPr lIns="25230" tIns="12615" rIns="25230" bIns="12615" rtlCol="0" anchor="b"/>
          <a:lstStyle/>
          <a:p>
            <a:pPr algn="ctr" defTabSz="890984"/>
            <a:r>
              <a:rPr lang="es-MX" sz="2000" dirty="0">
                <a:solidFill>
                  <a:srgbClr val="FFFFFF"/>
                </a:solidFill>
                <a:effectLst>
                  <a:outerShdw blurRad="38100" dist="38100" dir="2700000" algn="tl">
                    <a:srgbClr val="000000">
                      <a:alpha val="43137"/>
                    </a:srgbClr>
                  </a:outerShdw>
                </a:effectLst>
                <a:latin typeface="Open Sans Extrabold" panose="020B0906030804020204" pitchFamily="34" charset="0"/>
                <a:ea typeface="Open Sans Extrabold" panose="020B0906030804020204" pitchFamily="34" charset="0"/>
                <a:cs typeface="Open Sans Extrabold" panose="020B0906030804020204" pitchFamily="34" charset="0"/>
              </a:rPr>
              <a:t>04</a:t>
            </a:r>
            <a:endParaRPr lang="es-SV" sz="2000" dirty="0">
              <a:solidFill>
                <a:srgbClr val="FFFFFF"/>
              </a:solidFill>
              <a:effectLst>
                <a:outerShdw blurRad="38100" dist="38100" dir="2700000" algn="tl">
                  <a:srgbClr val="000000">
                    <a:alpha val="43137"/>
                  </a:srgbClr>
                </a:outerShdw>
              </a:effectLst>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7" name="6 Redondear rectángulo de esquina diagonal"/>
          <p:cNvSpPr/>
          <p:nvPr/>
        </p:nvSpPr>
        <p:spPr bwMode="auto">
          <a:xfrm flipH="1">
            <a:off x="5850749" y="1336828"/>
            <a:ext cx="573776" cy="2203964"/>
          </a:xfrm>
          <a:prstGeom prst="round2DiagRect">
            <a:avLst>
              <a:gd name="adj1" fmla="val 32602"/>
              <a:gd name="adj2" fmla="val 0"/>
            </a:avLst>
          </a:prstGeom>
          <a:solidFill>
            <a:schemeClr val="accent1"/>
          </a:solidFill>
          <a:ln w="3175" cap="rnd" cmpd="sng">
            <a:noFill/>
            <a:bevel/>
          </a:ln>
          <a:effectLst>
            <a:outerShdw blurRad="1270000" sx="96000" sy="96000" algn="ctr" rotWithShape="0">
              <a:prstClr val="black">
                <a:alpha val="40000"/>
              </a:prstClr>
            </a:outerShdw>
          </a:effectLst>
          <a:scene3d>
            <a:camera prst="orthographicFront"/>
            <a:lightRig rig="threePt" dir="t"/>
          </a:scene3d>
          <a:sp3d>
            <a:contourClr>
              <a:srgbClr val="BEC7CC"/>
            </a:contourClr>
          </a:sp3d>
          <a:extLst/>
        </p:spPr>
        <p:style>
          <a:lnRef idx="2">
            <a:schemeClr val="accent1">
              <a:shade val="50000"/>
            </a:schemeClr>
          </a:lnRef>
          <a:fillRef idx="1">
            <a:schemeClr val="accent1"/>
          </a:fillRef>
          <a:effectRef idx="0">
            <a:schemeClr val="accent1"/>
          </a:effectRef>
          <a:fontRef idx="minor">
            <a:schemeClr val="lt1"/>
          </a:fontRef>
        </p:style>
        <p:txBody>
          <a:bodyPr lIns="25230" tIns="12615" rIns="25230" bIns="12615" rtlCol="0" anchor="b"/>
          <a:lstStyle/>
          <a:p>
            <a:pPr algn="ctr" defTabSz="890984"/>
            <a:r>
              <a:rPr lang="es-MX" sz="2000" dirty="0">
                <a:solidFill>
                  <a:srgbClr val="FFFFFF"/>
                </a:solidFill>
                <a:effectLst>
                  <a:outerShdw blurRad="38100" dist="38100" dir="2700000" algn="tl">
                    <a:srgbClr val="000000">
                      <a:alpha val="43137"/>
                    </a:srgbClr>
                  </a:outerShdw>
                </a:effectLst>
                <a:latin typeface="Open Sans Extrabold" panose="020B0906030804020204" pitchFamily="34" charset="0"/>
                <a:ea typeface="Open Sans Extrabold" panose="020B0906030804020204" pitchFamily="34" charset="0"/>
                <a:cs typeface="Open Sans Extrabold" panose="020B0906030804020204" pitchFamily="34" charset="0"/>
              </a:rPr>
              <a:t>05</a:t>
            </a:r>
            <a:endParaRPr lang="es-SV" sz="2200" dirty="0">
              <a:solidFill>
                <a:srgbClr val="FFFFFF"/>
              </a:solidFill>
              <a:effectLst>
                <a:outerShdw blurRad="38100" dist="38100" dir="2700000" algn="tl">
                  <a:srgbClr val="000000">
                    <a:alpha val="43137"/>
                  </a:srgbClr>
                </a:outerShdw>
              </a:effectLst>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11" name="10 Redondear rectángulo de esquina diagonal"/>
          <p:cNvSpPr/>
          <p:nvPr/>
        </p:nvSpPr>
        <p:spPr bwMode="auto">
          <a:xfrm flipH="1">
            <a:off x="2728998" y="2562098"/>
            <a:ext cx="573776" cy="978703"/>
          </a:xfrm>
          <a:prstGeom prst="round2DiagRect">
            <a:avLst>
              <a:gd name="adj1" fmla="val 32602"/>
              <a:gd name="adj2" fmla="val 0"/>
            </a:avLst>
          </a:prstGeom>
          <a:solidFill>
            <a:schemeClr val="accent1"/>
          </a:solidFill>
          <a:ln w="3175" cap="rnd" cmpd="sng">
            <a:noFill/>
            <a:bevel/>
          </a:ln>
          <a:effectLst>
            <a:outerShdw blurRad="1270000" sx="96000" sy="96000" algn="ctr" rotWithShape="0">
              <a:prstClr val="black">
                <a:alpha val="40000"/>
              </a:prstClr>
            </a:outerShdw>
          </a:effectLst>
          <a:scene3d>
            <a:camera prst="orthographicFront"/>
            <a:lightRig rig="threePt" dir="t"/>
          </a:scene3d>
          <a:sp3d>
            <a:contourClr>
              <a:srgbClr val="BEC7CC"/>
            </a:contourClr>
          </a:sp3d>
          <a:extLst/>
        </p:spPr>
        <p:style>
          <a:lnRef idx="2">
            <a:schemeClr val="accent1">
              <a:shade val="50000"/>
            </a:schemeClr>
          </a:lnRef>
          <a:fillRef idx="1">
            <a:schemeClr val="accent1"/>
          </a:fillRef>
          <a:effectRef idx="0">
            <a:schemeClr val="accent1"/>
          </a:effectRef>
          <a:fontRef idx="minor">
            <a:schemeClr val="lt1"/>
          </a:fontRef>
        </p:style>
        <p:txBody>
          <a:bodyPr lIns="25230" tIns="12615" rIns="25230" bIns="12615" rtlCol="0" anchor="b"/>
          <a:lstStyle/>
          <a:p>
            <a:pPr algn="ctr" defTabSz="890984"/>
            <a:r>
              <a:rPr lang="es-MX" sz="2000" dirty="0">
                <a:solidFill>
                  <a:srgbClr val="FFFFFF"/>
                </a:solidFill>
                <a:effectLst>
                  <a:outerShdw blurRad="38100" dist="38100" dir="2700000" algn="tl">
                    <a:srgbClr val="000000">
                      <a:alpha val="43137"/>
                    </a:srgbClr>
                  </a:outerShdw>
                </a:effectLst>
                <a:latin typeface="Open Sans Extrabold" panose="020B0906030804020204" pitchFamily="34" charset="0"/>
                <a:ea typeface="Open Sans Extrabold" panose="020B0906030804020204" pitchFamily="34" charset="0"/>
                <a:cs typeface="Open Sans Extrabold" panose="020B0906030804020204" pitchFamily="34" charset="0"/>
              </a:rPr>
              <a:t>01</a:t>
            </a:r>
            <a:endParaRPr lang="es-SV" sz="2000" dirty="0">
              <a:solidFill>
                <a:srgbClr val="FFFFFF"/>
              </a:solidFill>
              <a:effectLst>
                <a:outerShdw blurRad="38100" dist="38100" dir="2700000" algn="tl">
                  <a:srgbClr val="000000">
                    <a:alpha val="43137"/>
                  </a:srgbClr>
                </a:outerShdw>
              </a:effectLst>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20" name="2 Rectángulo"/>
          <p:cNvSpPr/>
          <p:nvPr/>
        </p:nvSpPr>
        <p:spPr bwMode="auto">
          <a:xfrm>
            <a:off x="1180047" y="3546717"/>
            <a:ext cx="6729891" cy="44902"/>
          </a:xfrm>
          <a:prstGeom prst="rect">
            <a:avLst/>
          </a:prstGeom>
          <a:solidFill>
            <a:schemeClr val="accent1"/>
          </a:solidFill>
          <a:ln>
            <a:noFill/>
          </a:ln>
          <a:extLst/>
        </p:spPr>
        <p:txBody>
          <a:bodyPr lIns="0" tIns="0" rIns="0" bIns="0" rtlCol="0" anchor="ctr"/>
          <a:lstStyle/>
          <a:p>
            <a:pPr algn="ctr" defTabSz="890984"/>
            <a:endParaRPr lang="es-SV">
              <a:solidFill>
                <a:srgbClr val="000000"/>
              </a:solidFill>
            </a:endParaRPr>
          </a:p>
        </p:txBody>
      </p:sp>
      <p:sp>
        <p:nvSpPr>
          <p:cNvPr id="15" name="Textbox 1"/>
          <p:cNvSpPr/>
          <p:nvPr/>
        </p:nvSpPr>
        <p:spPr>
          <a:xfrm>
            <a:off x="2519772" y="3624320"/>
            <a:ext cx="987887" cy="1174862"/>
          </a:xfrm>
          <a:prstGeom prst="rect">
            <a:avLst/>
          </a:prstGeom>
        </p:spPr>
        <p:txBody>
          <a:bodyPr wrap="square" lIns="89126" tIns="44540" rIns="89126" bIns="44540">
            <a:spAutoFit/>
          </a:bodyPr>
          <a:lstStyle/>
          <a:p>
            <a:pPr lvl="0" algn="ctr"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a:p>
            <a:pPr lvl="0" algn="ctr" defTabSz="890984"/>
            <a:endParaRPr lang="en-US" altLang="zh-CN" sz="900" kern="0" dirty="0">
              <a:solidFill>
                <a:schemeClr val="tx1">
                  <a:lumMod val="50000"/>
                  <a:lumOff val="50000"/>
                </a:schemeClr>
              </a:solidFill>
              <a:latin typeface="微软雅黑" pitchFamily="34" charset="-122"/>
              <a:ea typeface="微软雅黑" pitchFamily="34" charset="-122"/>
              <a:sym typeface="Gill Sans" charset="0"/>
            </a:endParaRPr>
          </a:p>
          <a:p>
            <a:pPr lvl="0" algn="ctr" defTabSz="890984"/>
            <a:r>
              <a:rPr lang="zh-CN" altLang="en-US" sz="900" kern="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a:t>
            </a:r>
            <a:endParaRPr lang="id-ID" altLang="zh-CN" sz="900" kern="0" dirty="0">
              <a:solidFill>
                <a:schemeClr val="tx1">
                  <a:lumMod val="50000"/>
                  <a:lumOff val="50000"/>
                </a:schemeClr>
              </a:solidFill>
            </a:endParaRPr>
          </a:p>
          <a:p>
            <a:pPr algn="ctr" defTabSz="890984"/>
            <a:endParaRPr lang="en-US" altLang="zh-CN" sz="900" dirty="0">
              <a:solidFill>
                <a:schemeClr val="tx1">
                  <a:lumMod val="50000"/>
                  <a:lumOff val="50000"/>
                </a:schemeClr>
              </a:solidFill>
              <a:latin typeface="Source Sans Pro" panose="020B0503030403020204" pitchFamily="34" charset="0"/>
            </a:endParaRPr>
          </a:p>
          <a:p>
            <a:pPr lvl="0" algn="just">
              <a:lnSpc>
                <a:spcPct val="150000"/>
              </a:lnSpc>
              <a:defRPr/>
            </a:pP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16" name="Textbox 1"/>
          <p:cNvSpPr/>
          <p:nvPr/>
        </p:nvSpPr>
        <p:spPr>
          <a:xfrm>
            <a:off x="3368491" y="3624318"/>
            <a:ext cx="895447" cy="967113"/>
          </a:xfrm>
          <a:prstGeom prst="rect">
            <a:avLst/>
          </a:prstGeom>
        </p:spPr>
        <p:txBody>
          <a:bodyPr wrap="square" lIns="89126" tIns="44540" rIns="89126" bIns="44540">
            <a:spAutoFit/>
          </a:bodyPr>
          <a:lstStyle/>
          <a:p>
            <a:pPr lvl="0" algn="ctr"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a:p>
            <a:pPr lvl="0" algn="ctr" defTabSz="890984"/>
            <a:endParaRPr lang="en-US" altLang="zh-CN" sz="900" kern="0" dirty="0">
              <a:solidFill>
                <a:schemeClr val="tx1">
                  <a:lumMod val="50000"/>
                  <a:lumOff val="50000"/>
                </a:schemeClr>
              </a:solidFill>
              <a:latin typeface="微软雅黑" pitchFamily="34" charset="-122"/>
              <a:ea typeface="微软雅黑" pitchFamily="34" charset="-122"/>
              <a:sym typeface="Gill Sans" charset="0"/>
            </a:endParaRPr>
          </a:p>
          <a:p>
            <a:pPr lvl="0" algn="ctr" defTabSz="890984"/>
            <a:r>
              <a:rPr lang="zh-CN" altLang="en-US" sz="900" kern="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a:t>
            </a:r>
            <a:endParaRPr lang="id-ID" altLang="zh-CN" sz="900" kern="0" dirty="0">
              <a:solidFill>
                <a:schemeClr val="tx1">
                  <a:lumMod val="50000"/>
                  <a:lumOff val="50000"/>
                </a:schemeClr>
              </a:solidFill>
            </a:endParaRPr>
          </a:p>
          <a:p>
            <a:pPr algn="ctr" defTabSz="890984"/>
            <a:endParaRPr lang="en-US" sz="900" dirty="0">
              <a:solidFill>
                <a:schemeClr val="tx1">
                  <a:lumMod val="50000"/>
                  <a:lumOff val="50000"/>
                </a:schemeClr>
              </a:solidFill>
              <a:latin typeface="Source Sans Pro" panose="020B0503030403020204" pitchFamily="34" charset="0"/>
            </a:endParaRPr>
          </a:p>
        </p:txBody>
      </p:sp>
      <p:sp>
        <p:nvSpPr>
          <p:cNvPr id="17" name="Textbox 1"/>
          <p:cNvSpPr/>
          <p:nvPr/>
        </p:nvSpPr>
        <p:spPr>
          <a:xfrm>
            <a:off x="4126309" y="3624320"/>
            <a:ext cx="912739" cy="967113"/>
          </a:xfrm>
          <a:prstGeom prst="rect">
            <a:avLst/>
          </a:prstGeom>
        </p:spPr>
        <p:txBody>
          <a:bodyPr wrap="square" lIns="89126" tIns="44540" rIns="89126" bIns="44540">
            <a:spAutoFit/>
          </a:bodyPr>
          <a:lstStyle/>
          <a:p>
            <a:pPr lvl="0" algn="ctr"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a:p>
            <a:pPr lvl="0" algn="ctr" defTabSz="890984"/>
            <a:endParaRPr lang="en-US" altLang="zh-CN" sz="900" kern="0" dirty="0">
              <a:solidFill>
                <a:schemeClr val="tx1">
                  <a:lumMod val="50000"/>
                  <a:lumOff val="50000"/>
                </a:schemeClr>
              </a:solidFill>
              <a:latin typeface="微软雅黑" pitchFamily="34" charset="-122"/>
              <a:ea typeface="微软雅黑" pitchFamily="34" charset="-122"/>
              <a:sym typeface="Gill Sans" charset="0"/>
            </a:endParaRPr>
          </a:p>
          <a:p>
            <a:pPr lvl="0" algn="ctr" defTabSz="890984"/>
            <a:r>
              <a:rPr lang="zh-CN" altLang="en-US" sz="900" kern="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a:t>
            </a:r>
            <a:endParaRPr lang="id-ID" altLang="zh-CN" sz="900" kern="0" dirty="0">
              <a:solidFill>
                <a:schemeClr val="tx1">
                  <a:lumMod val="50000"/>
                  <a:lumOff val="50000"/>
                </a:schemeClr>
              </a:solidFill>
            </a:endParaRPr>
          </a:p>
          <a:p>
            <a:pPr algn="ctr" defTabSz="890984"/>
            <a:r>
              <a:rPr lang="en-US" sz="900" dirty="0">
                <a:solidFill>
                  <a:schemeClr val="tx1">
                    <a:lumMod val="50000"/>
                    <a:lumOff val="50000"/>
                  </a:schemeClr>
                </a:solidFill>
                <a:latin typeface="Source Sans Pro" panose="020B0503030403020204" pitchFamily="34" charset="0"/>
              </a:rPr>
              <a:t>.</a:t>
            </a:r>
          </a:p>
        </p:txBody>
      </p:sp>
      <p:sp>
        <p:nvSpPr>
          <p:cNvPr id="18" name="Textbox 1"/>
          <p:cNvSpPr/>
          <p:nvPr/>
        </p:nvSpPr>
        <p:spPr>
          <a:xfrm>
            <a:off x="4932458" y="3580656"/>
            <a:ext cx="971690" cy="1059446"/>
          </a:xfrm>
          <a:prstGeom prst="rect">
            <a:avLst/>
          </a:prstGeom>
        </p:spPr>
        <p:txBody>
          <a:bodyPr wrap="square" lIns="89126" tIns="44540" rIns="89126" bIns="44540">
            <a:spAutoFit/>
          </a:bodyPr>
          <a:lstStyle/>
          <a:p>
            <a:pPr lvl="0" algn="just">
              <a:lnSpc>
                <a:spcPct val="150000"/>
              </a:lnSpc>
              <a:defRPr/>
            </a:pPr>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a:p>
            <a:pPr lvl="0" algn="ctr" defTabSz="890984"/>
            <a:endParaRPr lang="en-US" altLang="zh-CN" sz="900" kern="0" dirty="0">
              <a:solidFill>
                <a:schemeClr val="tx1">
                  <a:lumMod val="50000"/>
                  <a:lumOff val="50000"/>
                </a:schemeClr>
              </a:solidFill>
              <a:latin typeface="微软雅黑" pitchFamily="34" charset="-122"/>
              <a:ea typeface="微软雅黑" pitchFamily="34" charset="-122"/>
              <a:sym typeface="Gill Sans" charset="0"/>
            </a:endParaRPr>
          </a:p>
          <a:p>
            <a:pPr lvl="0" algn="ctr" defTabSz="890984"/>
            <a:r>
              <a:rPr lang="zh-CN" altLang="en-US" sz="900" kern="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a:t>
            </a:r>
            <a:endParaRPr lang="id-ID" altLang="zh-CN" sz="900" kern="0" dirty="0">
              <a:solidFill>
                <a:schemeClr val="tx1">
                  <a:lumMod val="50000"/>
                  <a:lumOff val="50000"/>
                </a:schemeClr>
              </a:solidFill>
            </a:endParaRPr>
          </a:p>
          <a:p>
            <a:pPr algn="ctr" defTabSz="890984"/>
            <a:endParaRPr lang="en-US" altLang="zh-CN" sz="900" dirty="0">
              <a:solidFill>
                <a:schemeClr val="tx1">
                  <a:lumMod val="50000"/>
                  <a:lumOff val="50000"/>
                </a:schemeClr>
              </a:solidFill>
              <a:latin typeface="Source Sans Pro" panose="020B0503030403020204" pitchFamily="34" charset="0"/>
            </a:endParaRPr>
          </a:p>
        </p:txBody>
      </p:sp>
      <p:sp>
        <p:nvSpPr>
          <p:cNvPr id="19" name="Textbox 1"/>
          <p:cNvSpPr/>
          <p:nvPr/>
        </p:nvSpPr>
        <p:spPr>
          <a:xfrm>
            <a:off x="5726658" y="3624320"/>
            <a:ext cx="971690" cy="967113"/>
          </a:xfrm>
          <a:prstGeom prst="rect">
            <a:avLst/>
          </a:prstGeom>
        </p:spPr>
        <p:txBody>
          <a:bodyPr wrap="square" lIns="89126" tIns="44540" rIns="89126" bIns="44540">
            <a:spAutoFit/>
          </a:bodyPr>
          <a:lstStyle/>
          <a:p>
            <a:pPr lvl="0" algn="ctr"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a:p>
            <a:pPr lvl="0" algn="ctr" defTabSz="890984"/>
            <a:endParaRPr lang="en-US" altLang="zh-CN" sz="900" kern="0" dirty="0">
              <a:solidFill>
                <a:schemeClr val="tx1">
                  <a:lumMod val="50000"/>
                  <a:lumOff val="50000"/>
                </a:schemeClr>
              </a:solidFill>
              <a:latin typeface="微软雅黑" pitchFamily="34" charset="-122"/>
              <a:ea typeface="微软雅黑" pitchFamily="34" charset="-122"/>
              <a:sym typeface="Gill Sans" charset="0"/>
            </a:endParaRPr>
          </a:p>
          <a:p>
            <a:pPr lvl="0" algn="ctr" defTabSz="890984"/>
            <a:r>
              <a:rPr lang="zh-CN" altLang="en-US" sz="900" kern="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a:t>
            </a:r>
            <a:endParaRPr lang="id-ID" altLang="zh-CN" sz="900" kern="0" dirty="0">
              <a:solidFill>
                <a:schemeClr val="tx1">
                  <a:lumMod val="50000"/>
                  <a:lumOff val="50000"/>
                </a:schemeClr>
              </a:solidFill>
            </a:endParaRPr>
          </a:p>
          <a:p>
            <a:pPr algn="ctr" defTabSz="890984"/>
            <a:endParaRPr lang="en-US" sz="900" dirty="0">
              <a:solidFill>
                <a:schemeClr val="tx1">
                  <a:lumMod val="50000"/>
                  <a:lumOff val="50000"/>
                </a:schemeClr>
              </a:solidFill>
              <a:latin typeface="Source Sans Pro" panose="020B0503030403020204" pitchFamily="34" charset="0"/>
            </a:endParaRPr>
          </a:p>
        </p:txBody>
      </p:sp>
      <p:grpSp>
        <p:nvGrpSpPr>
          <p:cNvPr id="14" name="Group 4"/>
          <p:cNvGrpSpPr>
            <a:grpSpLocks noChangeAspect="1"/>
          </p:cNvGrpSpPr>
          <p:nvPr/>
        </p:nvGrpSpPr>
        <p:grpSpPr bwMode="auto">
          <a:xfrm>
            <a:off x="4501735" y="4478126"/>
            <a:ext cx="175092" cy="254658"/>
            <a:chOff x="14052" y="2464"/>
            <a:chExt cx="1099" cy="1598"/>
          </a:xfrm>
          <a:solidFill>
            <a:schemeClr val="accent3"/>
          </a:solidFill>
        </p:grpSpPr>
        <p:sp>
          <p:nvSpPr>
            <p:cNvPr id="42" name="Freeform 6"/>
            <p:cNvSpPr>
              <a:spLocks noEditPoints="1"/>
            </p:cNvSpPr>
            <p:nvPr/>
          </p:nvSpPr>
          <p:spPr bwMode="auto">
            <a:xfrm>
              <a:off x="14052" y="2464"/>
              <a:ext cx="1099" cy="1598"/>
            </a:xfrm>
            <a:custGeom>
              <a:avLst/>
              <a:gdLst>
                <a:gd name="T0" fmla="*/ 934 w 2198"/>
                <a:gd name="T1" fmla="*/ 2932 h 3195"/>
                <a:gd name="T2" fmla="*/ 1014 w 2198"/>
                <a:gd name="T3" fmla="*/ 2988 h 3195"/>
                <a:gd name="T4" fmla="*/ 1127 w 2198"/>
                <a:gd name="T5" fmla="*/ 2995 h 3195"/>
                <a:gd name="T6" fmla="*/ 1215 w 2198"/>
                <a:gd name="T7" fmla="*/ 2979 h 3195"/>
                <a:gd name="T8" fmla="*/ 1278 w 2198"/>
                <a:gd name="T9" fmla="*/ 2915 h 3195"/>
                <a:gd name="T10" fmla="*/ 1420 w 2198"/>
                <a:gd name="T11" fmla="*/ 2506 h 3195"/>
                <a:gd name="T12" fmla="*/ 816 w 2198"/>
                <a:gd name="T13" fmla="*/ 2631 h 3195"/>
                <a:gd name="T14" fmla="*/ 862 w 2198"/>
                <a:gd name="T15" fmla="*/ 2775 h 3195"/>
                <a:gd name="T16" fmla="*/ 1394 w 2198"/>
                <a:gd name="T17" fmla="*/ 2594 h 3195"/>
                <a:gd name="T18" fmla="*/ 734 w 2198"/>
                <a:gd name="T19" fmla="*/ 2362 h 3195"/>
                <a:gd name="T20" fmla="*/ 1469 w 2198"/>
                <a:gd name="T21" fmla="*/ 2350 h 3195"/>
                <a:gd name="T22" fmla="*/ 1026 w 2198"/>
                <a:gd name="T23" fmla="*/ 203 h 3195"/>
                <a:gd name="T24" fmla="*/ 749 w 2198"/>
                <a:gd name="T25" fmla="*/ 271 h 3195"/>
                <a:gd name="T26" fmla="*/ 514 w 2198"/>
                <a:gd name="T27" fmla="*/ 417 h 3195"/>
                <a:gd name="T28" fmla="*/ 335 w 2198"/>
                <a:gd name="T29" fmla="*/ 625 h 3195"/>
                <a:gd name="T30" fmla="*/ 226 w 2198"/>
                <a:gd name="T31" fmla="*/ 882 h 3195"/>
                <a:gd name="T32" fmla="*/ 202 w 2198"/>
                <a:gd name="T33" fmla="*/ 1150 h 3195"/>
                <a:gd name="T34" fmla="*/ 261 w 2198"/>
                <a:gd name="T35" fmla="*/ 1368 h 3195"/>
                <a:gd name="T36" fmla="*/ 369 w 2198"/>
                <a:gd name="T37" fmla="*/ 1600 h 3195"/>
                <a:gd name="T38" fmla="*/ 524 w 2198"/>
                <a:gd name="T39" fmla="*/ 1882 h 3195"/>
                <a:gd name="T40" fmla="*/ 1619 w 2198"/>
                <a:gd name="T41" fmla="*/ 1989 h 3195"/>
                <a:gd name="T42" fmla="*/ 1798 w 2198"/>
                <a:gd name="T43" fmla="*/ 1658 h 3195"/>
                <a:gd name="T44" fmla="*/ 1915 w 2198"/>
                <a:gd name="T45" fmla="*/ 1425 h 3195"/>
                <a:gd name="T46" fmla="*/ 1987 w 2198"/>
                <a:gd name="T47" fmla="*/ 1202 h 3195"/>
                <a:gd name="T48" fmla="*/ 1986 w 2198"/>
                <a:gd name="T49" fmla="*/ 953 h 3195"/>
                <a:gd name="T50" fmla="*/ 1898 w 2198"/>
                <a:gd name="T51" fmla="*/ 685 h 3195"/>
                <a:gd name="T52" fmla="*/ 1735 w 2198"/>
                <a:gd name="T53" fmla="*/ 464 h 3195"/>
                <a:gd name="T54" fmla="*/ 1512 w 2198"/>
                <a:gd name="T55" fmla="*/ 300 h 3195"/>
                <a:gd name="T56" fmla="*/ 1245 w 2198"/>
                <a:gd name="T57" fmla="*/ 211 h 3195"/>
                <a:gd name="T58" fmla="*/ 1181 w 2198"/>
                <a:gd name="T59" fmla="*/ 3 h 3195"/>
                <a:gd name="T60" fmla="*/ 1491 w 2198"/>
                <a:gd name="T61" fmla="*/ 72 h 3195"/>
                <a:gd name="T62" fmla="*/ 1761 w 2198"/>
                <a:gd name="T63" fmla="*/ 221 h 3195"/>
                <a:gd name="T64" fmla="*/ 1977 w 2198"/>
                <a:gd name="T65" fmla="*/ 437 h 3195"/>
                <a:gd name="T66" fmla="*/ 2126 w 2198"/>
                <a:gd name="T67" fmla="*/ 707 h 3195"/>
                <a:gd name="T68" fmla="*/ 2195 w 2198"/>
                <a:gd name="T69" fmla="*/ 1016 h 3195"/>
                <a:gd name="T70" fmla="*/ 2170 w 2198"/>
                <a:gd name="T71" fmla="*/ 1300 h 3195"/>
                <a:gd name="T72" fmla="*/ 2066 w 2198"/>
                <a:gd name="T73" fmla="*/ 1574 h 3195"/>
                <a:gd name="T74" fmla="*/ 1923 w 2198"/>
                <a:gd name="T75" fmla="*/ 1846 h 3195"/>
                <a:gd name="T76" fmla="*/ 1779 w 2198"/>
                <a:gd name="T77" fmla="*/ 2112 h 3195"/>
                <a:gd name="T78" fmla="*/ 1673 w 2198"/>
                <a:gd name="T79" fmla="*/ 2370 h 3195"/>
                <a:gd name="T80" fmla="*/ 1597 w 2198"/>
                <a:gd name="T81" fmla="*/ 2611 h 3195"/>
                <a:gd name="T82" fmla="*/ 1536 w 2198"/>
                <a:gd name="T83" fmla="*/ 2815 h 3195"/>
                <a:gd name="T84" fmla="*/ 1472 w 2198"/>
                <a:gd name="T85" fmla="*/ 2977 h 3195"/>
                <a:gd name="T86" fmla="*/ 1390 w 2198"/>
                <a:gd name="T87" fmla="*/ 3096 h 3195"/>
                <a:gd name="T88" fmla="*/ 1271 w 2198"/>
                <a:gd name="T89" fmla="*/ 3170 h 3195"/>
                <a:gd name="T90" fmla="*/ 1099 w 2198"/>
                <a:gd name="T91" fmla="*/ 3195 h 3195"/>
                <a:gd name="T92" fmla="*/ 924 w 2198"/>
                <a:gd name="T93" fmla="*/ 3168 h 3195"/>
                <a:gd name="T94" fmla="*/ 803 w 2198"/>
                <a:gd name="T95" fmla="*/ 3088 h 3195"/>
                <a:gd name="T96" fmla="*/ 719 w 2198"/>
                <a:gd name="T97" fmla="*/ 2958 h 3195"/>
                <a:gd name="T98" fmla="*/ 653 w 2198"/>
                <a:gd name="T99" fmla="*/ 2782 h 3195"/>
                <a:gd name="T100" fmla="*/ 588 w 2198"/>
                <a:gd name="T101" fmla="*/ 2562 h 3195"/>
                <a:gd name="T102" fmla="*/ 503 w 2198"/>
                <a:gd name="T103" fmla="*/ 2302 h 3195"/>
                <a:gd name="T104" fmla="*/ 377 w 2198"/>
                <a:gd name="T105" fmla="*/ 2030 h 3195"/>
                <a:gd name="T106" fmla="*/ 221 w 2198"/>
                <a:gd name="T107" fmla="*/ 1746 h 3195"/>
                <a:gd name="T108" fmla="*/ 81 w 2198"/>
                <a:gd name="T109" fmla="*/ 1457 h 3195"/>
                <a:gd name="T110" fmla="*/ 4 w 2198"/>
                <a:gd name="T111" fmla="*/ 1169 h 3195"/>
                <a:gd name="T112" fmla="*/ 27 w 2198"/>
                <a:gd name="T113" fmla="*/ 858 h 3195"/>
                <a:gd name="T114" fmla="*/ 137 w 2198"/>
                <a:gd name="T115" fmla="*/ 566 h 3195"/>
                <a:gd name="T116" fmla="*/ 322 w 2198"/>
                <a:gd name="T117" fmla="*/ 322 h 3195"/>
                <a:gd name="T118" fmla="*/ 567 w 2198"/>
                <a:gd name="T119" fmla="*/ 137 h 3195"/>
                <a:gd name="T120" fmla="*/ 858 w 2198"/>
                <a:gd name="T121" fmla="*/ 27 h 3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98" h="3195">
                  <a:moveTo>
                    <a:pt x="1323" y="2818"/>
                  </a:moveTo>
                  <a:lnTo>
                    <a:pt x="899" y="2871"/>
                  </a:lnTo>
                  <a:lnTo>
                    <a:pt x="917" y="2904"/>
                  </a:lnTo>
                  <a:lnTo>
                    <a:pt x="934" y="2932"/>
                  </a:lnTo>
                  <a:lnTo>
                    <a:pt x="951" y="2953"/>
                  </a:lnTo>
                  <a:lnTo>
                    <a:pt x="971" y="2970"/>
                  </a:lnTo>
                  <a:lnTo>
                    <a:pt x="991" y="2981"/>
                  </a:lnTo>
                  <a:lnTo>
                    <a:pt x="1014" y="2988"/>
                  </a:lnTo>
                  <a:lnTo>
                    <a:pt x="1039" y="2993"/>
                  </a:lnTo>
                  <a:lnTo>
                    <a:pt x="1067" y="2995"/>
                  </a:lnTo>
                  <a:lnTo>
                    <a:pt x="1099" y="2995"/>
                  </a:lnTo>
                  <a:lnTo>
                    <a:pt x="1127" y="2995"/>
                  </a:lnTo>
                  <a:lnTo>
                    <a:pt x="1153" y="2994"/>
                  </a:lnTo>
                  <a:lnTo>
                    <a:pt x="1175" y="2991"/>
                  </a:lnTo>
                  <a:lnTo>
                    <a:pt x="1196" y="2986"/>
                  </a:lnTo>
                  <a:lnTo>
                    <a:pt x="1215" y="2979"/>
                  </a:lnTo>
                  <a:lnTo>
                    <a:pt x="1232" y="2969"/>
                  </a:lnTo>
                  <a:lnTo>
                    <a:pt x="1249" y="2954"/>
                  </a:lnTo>
                  <a:lnTo>
                    <a:pt x="1264" y="2937"/>
                  </a:lnTo>
                  <a:lnTo>
                    <a:pt x="1278" y="2915"/>
                  </a:lnTo>
                  <a:lnTo>
                    <a:pt x="1294" y="2888"/>
                  </a:lnTo>
                  <a:lnTo>
                    <a:pt x="1308" y="2855"/>
                  </a:lnTo>
                  <a:lnTo>
                    <a:pt x="1323" y="2818"/>
                  </a:lnTo>
                  <a:close/>
                  <a:moveTo>
                    <a:pt x="1420" y="2506"/>
                  </a:moveTo>
                  <a:lnTo>
                    <a:pt x="802" y="2583"/>
                  </a:lnTo>
                  <a:lnTo>
                    <a:pt x="802" y="2585"/>
                  </a:lnTo>
                  <a:lnTo>
                    <a:pt x="803" y="2587"/>
                  </a:lnTo>
                  <a:lnTo>
                    <a:pt x="816" y="2631"/>
                  </a:lnTo>
                  <a:lnTo>
                    <a:pt x="829" y="2672"/>
                  </a:lnTo>
                  <a:lnTo>
                    <a:pt x="841" y="2709"/>
                  </a:lnTo>
                  <a:lnTo>
                    <a:pt x="852" y="2743"/>
                  </a:lnTo>
                  <a:lnTo>
                    <a:pt x="862" y="2775"/>
                  </a:lnTo>
                  <a:lnTo>
                    <a:pt x="1358" y="2713"/>
                  </a:lnTo>
                  <a:lnTo>
                    <a:pt x="1369" y="2677"/>
                  </a:lnTo>
                  <a:lnTo>
                    <a:pt x="1381" y="2637"/>
                  </a:lnTo>
                  <a:lnTo>
                    <a:pt x="1394" y="2594"/>
                  </a:lnTo>
                  <a:lnTo>
                    <a:pt x="1407" y="2551"/>
                  </a:lnTo>
                  <a:lnTo>
                    <a:pt x="1420" y="2506"/>
                  </a:lnTo>
                  <a:close/>
                  <a:moveTo>
                    <a:pt x="711" y="2297"/>
                  </a:moveTo>
                  <a:lnTo>
                    <a:pt x="734" y="2362"/>
                  </a:lnTo>
                  <a:lnTo>
                    <a:pt x="754" y="2425"/>
                  </a:lnTo>
                  <a:lnTo>
                    <a:pt x="772" y="2487"/>
                  </a:lnTo>
                  <a:lnTo>
                    <a:pt x="1452" y="2402"/>
                  </a:lnTo>
                  <a:lnTo>
                    <a:pt x="1469" y="2350"/>
                  </a:lnTo>
                  <a:lnTo>
                    <a:pt x="1488" y="2297"/>
                  </a:lnTo>
                  <a:lnTo>
                    <a:pt x="711" y="2297"/>
                  </a:lnTo>
                  <a:close/>
                  <a:moveTo>
                    <a:pt x="1099" y="200"/>
                  </a:moveTo>
                  <a:lnTo>
                    <a:pt x="1026" y="203"/>
                  </a:lnTo>
                  <a:lnTo>
                    <a:pt x="953" y="211"/>
                  </a:lnTo>
                  <a:lnTo>
                    <a:pt x="883" y="226"/>
                  </a:lnTo>
                  <a:lnTo>
                    <a:pt x="815" y="246"/>
                  </a:lnTo>
                  <a:lnTo>
                    <a:pt x="749" y="271"/>
                  </a:lnTo>
                  <a:lnTo>
                    <a:pt x="686" y="300"/>
                  </a:lnTo>
                  <a:lnTo>
                    <a:pt x="625" y="335"/>
                  </a:lnTo>
                  <a:lnTo>
                    <a:pt x="568" y="374"/>
                  </a:lnTo>
                  <a:lnTo>
                    <a:pt x="514" y="417"/>
                  </a:lnTo>
                  <a:lnTo>
                    <a:pt x="464" y="464"/>
                  </a:lnTo>
                  <a:lnTo>
                    <a:pt x="417" y="514"/>
                  </a:lnTo>
                  <a:lnTo>
                    <a:pt x="374" y="568"/>
                  </a:lnTo>
                  <a:lnTo>
                    <a:pt x="335" y="625"/>
                  </a:lnTo>
                  <a:lnTo>
                    <a:pt x="300" y="685"/>
                  </a:lnTo>
                  <a:lnTo>
                    <a:pt x="271" y="749"/>
                  </a:lnTo>
                  <a:lnTo>
                    <a:pt x="246" y="815"/>
                  </a:lnTo>
                  <a:lnTo>
                    <a:pt x="226" y="882"/>
                  </a:lnTo>
                  <a:lnTo>
                    <a:pt x="212" y="953"/>
                  </a:lnTo>
                  <a:lnTo>
                    <a:pt x="203" y="1024"/>
                  </a:lnTo>
                  <a:lnTo>
                    <a:pt x="200" y="1099"/>
                  </a:lnTo>
                  <a:lnTo>
                    <a:pt x="202" y="1150"/>
                  </a:lnTo>
                  <a:lnTo>
                    <a:pt x="210" y="1203"/>
                  </a:lnTo>
                  <a:lnTo>
                    <a:pt x="223" y="1257"/>
                  </a:lnTo>
                  <a:lnTo>
                    <a:pt x="240" y="1312"/>
                  </a:lnTo>
                  <a:lnTo>
                    <a:pt x="261" y="1368"/>
                  </a:lnTo>
                  <a:lnTo>
                    <a:pt x="284" y="1426"/>
                  </a:lnTo>
                  <a:lnTo>
                    <a:pt x="310" y="1484"/>
                  </a:lnTo>
                  <a:lnTo>
                    <a:pt x="338" y="1541"/>
                  </a:lnTo>
                  <a:lnTo>
                    <a:pt x="369" y="1600"/>
                  </a:lnTo>
                  <a:lnTo>
                    <a:pt x="401" y="1658"/>
                  </a:lnTo>
                  <a:lnTo>
                    <a:pt x="432" y="1718"/>
                  </a:lnTo>
                  <a:lnTo>
                    <a:pt x="465" y="1776"/>
                  </a:lnTo>
                  <a:lnTo>
                    <a:pt x="524" y="1882"/>
                  </a:lnTo>
                  <a:lnTo>
                    <a:pt x="580" y="1989"/>
                  </a:lnTo>
                  <a:lnTo>
                    <a:pt x="634" y="2097"/>
                  </a:lnTo>
                  <a:lnTo>
                    <a:pt x="1566" y="2097"/>
                  </a:lnTo>
                  <a:lnTo>
                    <a:pt x="1619" y="1989"/>
                  </a:lnTo>
                  <a:lnTo>
                    <a:pt x="1675" y="1882"/>
                  </a:lnTo>
                  <a:lnTo>
                    <a:pt x="1733" y="1777"/>
                  </a:lnTo>
                  <a:lnTo>
                    <a:pt x="1766" y="1718"/>
                  </a:lnTo>
                  <a:lnTo>
                    <a:pt x="1798" y="1658"/>
                  </a:lnTo>
                  <a:lnTo>
                    <a:pt x="1829" y="1600"/>
                  </a:lnTo>
                  <a:lnTo>
                    <a:pt x="1860" y="1541"/>
                  </a:lnTo>
                  <a:lnTo>
                    <a:pt x="1888" y="1483"/>
                  </a:lnTo>
                  <a:lnTo>
                    <a:pt x="1915" y="1425"/>
                  </a:lnTo>
                  <a:lnTo>
                    <a:pt x="1938" y="1367"/>
                  </a:lnTo>
                  <a:lnTo>
                    <a:pt x="1959" y="1311"/>
                  </a:lnTo>
                  <a:lnTo>
                    <a:pt x="1975" y="1256"/>
                  </a:lnTo>
                  <a:lnTo>
                    <a:pt x="1987" y="1202"/>
                  </a:lnTo>
                  <a:lnTo>
                    <a:pt x="1996" y="1150"/>
                  </a:lnTo>
                  <a:lnTo>
                    <a:pt x="1999" y="1099"/>
                  </a:lnTo>
                  <a:lnTo>
                    <a:pt x="1996" y="1024"/>
                  </a:lnTo>
                  <a:lnTo>
                    <a:pt x="1986" y="953"/>
                  </a:lnTo>
                  <a:lnTo>
                    <a:pt x="1972" y="882"/>
                  </a:lnTo>
                  <a:lnTo>
                    <a:pt x="1953" y="815"/>
                  </a:lnTo>
                  <a:lnTo>
                    <a:pt x="1927" y="749"/>
                  </a:lnTo>
                  <a:lnTo>
                    <a:pt x="1898" y="685"/>
                  </a:lnTo>
                  <a:lnTo>
                    <a:pt x="1864" y="625"/>
                  </a:lnTo>
                  <a:lnTo>
                    <a:pt x="1825" y="568"/>
                  </a:lnTo>
                  <a:lnTo>
                    <a:pt x="1781" y="514"/>
                  </a:lnTo>
                  <a:lnTo>
                    <a:pt x="1735" y="464"/>
                  </a:lnTo>
                  <a:lnTo>
                    <a:pt x="1684" y="417"/>
                  </a:lnTo>
                  <a:lnTo>
                    <a:pt x="1630" y="374"/>
                  </a:lnTo>
                  <a:lnTo>
                    <a:pt x="1573" y="335"/>
                  </a:lnTo>
                  <a:lnTo>
                    <a:pt x="1512" y="300"/>
                  </a:lnTo>
                  <a:lnTo>
                    <a:pt x="1449" y="271"/>
                  </a:lnTo>
                  <a:lnTo>
                    <a:pt x="1383" y="246"/>
                  </a:lnTo>
                  <a:lnTo>
                    <a:pt x="1315" y="226"/>
                  </a:lnTo>
                  <a:lnTo>
                    <a:pt x="1245" y="211"/>
                  </a:lnTo>
                  <a:lnTo>
                    <a:pt x="1173" y="203"/>
                  </a:lnTo>
                  <a:lnTo>
                    <a:pt x="1099" y="200"/>
                  </a:lnTo>
                  <a:close/>
                  <a:moveTo>
                    <a:pt x="1099" y="0"/>
                  </a:moveTo>
                  <a:lnTo>
                    <a:pt x="1181" y="3"/>
                  </a:lnTo>
                  <a:lnTo>
                    <a:pt x="1262" y="12"/>
                  </a:lnTo>
                  <a:lnTo>
                    <a:pt x="1340" y="27"/>
                  </a:lnTo>
                  <a:lnTo>
                    <a:pt x="1416" y="46"/>
                  </a:lnTo>
                  <a:lnTo>
                    <a:pt x="1491" y="72"/>
                  </a:lnTo>
                  <a:lnTo>
                    <a:pt x="1562" y="102"/>
                  </a:lnTo>
                  <a:lnTo>
                    <a:pt x="1632" y="137"/>
                  </a:lnTo>
                  <a:lnTo>
                    <a:pt x="1697" y="177"/>
                  </a:lnTo>
                  <a:lnTo>
                    <a:pt x="1761" y="221"/>
                  </a:lnTo>
                  <a:lnTo>
                    <a:pt x="1820" y="270"/>
                  </a:lnTo>
                  <a:lnTo>
                    <a:pt x="1876" y="322"/>
                  </a:lnTo>
                  <a:lnTo>
                    <a:pt x="1928" y="378"/>
                  </a:lnTo>
                  <a:lnTo>
                    <a:pt x="1977" y="437"/>
                  </a:lnTo>
                  <a:lnTo>
                    <a:pt x="2021" y="500"/>
                  </a:lnTo>
                  <a:lnTo>
                    <a:pt x="2061" y="566"/>
                  </a:lnTo>
                  <a:lnTo>
                    <a:pt x="2096" y="635"/>
                  </a:lnTo>
                  <a:lnTo>
                    <a:pt x="2126" y="707"/>
                  </a:lnTo>
                  <a:lnTo>
                    <a:pt x="2152" y="781"/>
                  </a:lnTo>
                  <a:lnTo>
                    <a:pt x="2171" y="858"/>
                  </a:lnTo>
                  <a:lnTo>
                    <a:pt x="2187" y="936"/>
                  </a:lnTo>
                  <a:lnTo>
                    <a:pt x="2195" y="1016"/>
                  </a:lnTo>
                  <a:lnTo>
                    <a:pt x="2198" y="1099"/>
                  </a:lnTo>
                  <a:lnTo>
                    <a:pt x="2195" y="1165"/>
                  </a:lnTo>
                  <a:lnTo>
                    <a:pt x="2186" y="1233"/>
                  </a:lnTo>
                  <a:lnTo>
                    <a:pt x="2170" y="1300"/>
                  </a:lnTo>
                  <a:lnTo>
                    <a:pt x="2150" y="1368"/>
                  </a:lnTo>
                  <a:lnTo>
                    <a:pt x="2126" y="1437"/>
                  </a:lnTo>
                  <a:lnTo>
                    <a:pt x="2098" y="1505"/>
                  </a:lnTo>
                  <a:lnTo>
                    <a:pt x="2066" y="1574"/>
                  </a:lnTo>
                  <a:lnTo>
                    <a:pt x="2032" y="1642"/>
                  </a:lnTo>
                  <a:lnTo>
                    <a:pt x="1998" y="1711"/>
                  </a:lnTo>
                  <a:lnTo>
                    <a:pt x="1961" y="1778"/>
                  </a:lnTo>
                  <a:lnTo>
                    <a:pt x="1923" y="1846"/>
                  </a:lnTo>
                  <a:lnTo>
                    <a:pt x="1885" y="1914"/>
                  </a:lnTo>
                  <a:lnTo>
                    <a:pt x="1848" y="1980"/>
                  </a:lnTo>
                  <a:lnTo>
                    <a:pt x="1813" y="2047"/>
                  </a:lnTo>
                  <a:lnTo>
                    <a:pt x="1779" y="2112"/>
                  </a:lnTo>
                  <a:lnTo>
                    <a:pt x="1748" y="2177"/>
                  </a:lnTo>
                  <a:lnTo>
                    <a:pt x="1720" y="2241"/>
                  </a:lnTo>
                  <a:lnTo>
                    <a:pt x="1695" y="2304"/>
                  </a:lnTo>
                  <a:lnTo>
                    <a:pt x="1673" y="2370"/>
                  </a:lnTo>
                  <a:lnTo>
                    <a:pt x="1651" y="2434"/>
                  </a:lnTo>
                  <a:lnTo>
                    <a:pt x="1632" y="2495"/>
                  </a:lnTo>
                  <a:lnTo>
                    <a:pt x="1614" y="2554"/>
                  </a:lnTo>
                  <a:lnTo>
                    <a:pt x="1597" y="2611"/>
                  </a:lnTo>
                  <a:lnTo>
                    <a:pt x="1582" y="2665"/>
                  </a:lnTo>
                  <a:lnTo>
                    <a:pt x="1566" y="2717"/>
                  </a:lnTo>
                  <a:lnTo>
                    <a:pt x="1551" y="2768"/>
                  </a:lnTo>
                  <a:lnTo>
                    <a:pt x="1536" y="2815"/>
                  </a:lnTo>
                  <a:lnTo>
                    <a:pt x="1521" y="2859"/>
                  </a:lnTo>
                  <a:lnTo>
                    <a:pt x="1506" y="2901"/>
                  </a:lnTo>
                  <a:lnTo>
                    <a:pt x="1490" y="2940"/>
                  </a:lnTo>
                  <a:lnTo>
                    <a:pt x="1472" y="2977"/>
                  </a:lnTo>
                  <a:lnTo>
                    <a:pt x="1454" y="3012"/>
                  </a:lnTo>
                  <a:lnTo>
                    <a:pt x="1435" y="3042"/>
                  </a:lnTo>
                  <a:lnTo>
                    <a:pt x="1413" y="3071"/>
                  </a:lnTo>
                  <a:lnTo>
                    <a:pt x="1390" y="3096"/>
                  </a:lnTo>
                  <a:lnTo>
                    <a:pt x="1364" y="3120"/>
                  </a:lnTo>
                  <a:lnTo>
                    <a:pt x="1336" y="3139"/>
                  </a:lnTo>
                  <a:lnTo>
                    <a:pt x="1305" y="3157"/>
                  </a:lnTo>
                  <a:lnTo>
                    <a:pt x="1271" y="3170"/>
                  </a:lnTo>
                  <a:lnTo>
                    <a:pt x="1233" y="3181"/>
                  </a:lnTo>
                  <a:lnTo>
                    <a:pt x="1192" y="3189"/>
                  </a:lnTo>
                  <a:lnTo>
                    <a:pt x="1148" y="3193"/>
                  </a:lnTo>
                  <a:lnTo>
                    <a:pt x="1099" y="3195"/>
                  </a:lnTo>
                  <a:lnTo>
                    <a:pt x="1049" y="3193"/>
                  </a:lnTo>
                  <a:lnTo>
                    <a:pt x="1003" y="3188"/>
                  </a:lnTo>
                  <a:lnTo>
                    <a:pt x="962" y="3180"/>
                  </a:lnTo>
                  <a:lnTo>
                    <a:pt x="924" y="3168"/>
                  </a:lnTo>
                  <a:lnTo>
                    <a:pt x="889" y="3153"/>
                  </a:lnTo>
                  <a:lnTo>
                    <a:pt x="857" y="3134"/>
                  </a:lnTo>
                  <a:lnTo>
                    <a:pt x="829" y="3113"/>
                  </a:lnTo>
                  <a:lnTo>
                    <a:pt x="803" y="3088"/>
                  </a:lnTo>
                  <a:lnTo>
                    <a:pt x="780" y="3061"/>
                  </a:lnTo>
                  <a:lnTo>
                    <a:pt x="757" y="3029"/>
                  </a:lnTo>
                  <a:lnTo>
                    <a:pt x="738" y="2995"/>
                  </a:lnTo>
                  <a:lnTo>
                    <a:pt x="719" y="2958"/>
                  </a:lnTo>
                  <a:lnTo>
                    <a:pt x="702" y="2919"/>
                  </a:lnTo>
                  <a:lnTo>
                    <a:pt x="685" y="2876"/>
                  </a:lnTo>
                  <a:lnTo>
                    <a:pt x="669" y="2831"/>
                  </a:lnTo>
                  <a:lnTo>
                    <a:pt x="653" y="2782"/>
                  </a:lnTo>
                  <a:lnTo>
                    <a:pt x="638" y="2731"/>
                  </a:lnTo>
                  <a:lnTo>
                    <a:pt x="621" y="2678"/>
                  </a:lnTo>
                  <a:lnTo>
                    <a:pt x="605" y="2621"/>
                  </a:lnTo>
                  <a:lnTo>
                    <a:pt x="588" y="2562"/>
                  </a:lnTo>
                  <a:lnTo>
                    <a:pt x="568" y="2501"/>
                  </a:lnTo>
                  <a:lnTo>
                    <a:pt x="549" y="2437"/>
                  </a:lnTo>
                  <a:lnTo>
                    <a:pt x="526" y="2371"/>
                  </a:lnTo>
                  <a:lnTo>
                    <a:pt x="503" y="2302"/>
                  </a:lnTo>
                  <a:lnTo>
                    <a:pt x="476" y="2235"/>
                  </a:lnTo>
                  <a:lnTo>
                    <a:pt x="447" y="2168"/>
                  </a:lnTo>
                  <a:lnTo>
                    <a:pt x="413" y="2100"/>
                  </a:lnTo>
                  <a:lnTo>
                    <a:pt x="377" y="2030"/>
                  </a:lnTo>
                  <a:lnTo>
                    <a:pt x="338" y="1960"/>
                  </a:lnTo>
                  <a:lnTo>
                    <a:pt x="299" y="1889"/>
                  </a:lnTo>
                  <a:lnTo>
                    <a:pt x="260" y="1818"/>
                  </a:lnTo>
                  <a:lnTo>
                    <a:pt x="221" y="1746"/>
                  </a:lnTo>
                  <a:lnTo>
                    <a:pt x="182" y="1675"/>
                  </a:lnTo>
                  <a:lnTo>
                    <a:pt x="145" y="1602"/>
                  </a:lnTo>
                  <a:lnTo>
                    <a:pt x="111" y="1530"/>
                  </a:lnTo>
                  <a:lnTo>
                    <a:pt x="81" y="1457"/>
                  </a:lnTo>
                  <a:lnTo>
                    <a:pt x="53" y="1386"/>
                  </a:lnTo>
                  <a:lnTo>
                    <a:pt x="31" y="1313"/>
                  </a:lnTo>
                  <a:lnTo>
                    <a:pt x="14" y="1241"/>
                  </a:lnTo>
                  <a:lnTo>
                    <a:pt x="4" y="1169"/>
                  </a:lnTo>
                  <a:lnTo>
                    <a:pt x="0" y="1099"/>
                  </a:lnTo>
                  <a:lnTo>
                    <a:pt x="3" y="1016"/>
                  </a:lnTo>
                  <a:lnTo>
                    <a:pt x="12" y="936"/>
                  </a:lnTo>
                  <a:lnTo>
                    <a:pt x="27" y="858"/>
                  </a:lnTo>
                  <a:lnTo>
                    <a:pt x="47" y="781"/>
                  </a:lnTo>
                  <a:lnTo>
                    <a:pt x="72" y="707"/>
                  </a:lnTo>
                  <a:lnTo>
                    <a:pt x="102" y="635"/>
                  </a:lnTo>
                  <a:lnTo>
                    <a:pt x="137" y="566"/>
                  </a:lnTo>
                  <a:lnTo>
                    <a:pt x="177" y="500"/>
                  </a:lnTo>
                  <a:lnTo>
                    <a:pt x="221" y="437"/>
                  </a:lnTo>
                  <a:lnTo>
                    <a:pt x="270" y="378"/>
                  </a:lnTo>
                  <a:lnTo>
                    <a:pt x="322" y="322"/>
                  </a:lnTo>
                  <a:lnTo>
                    <a:pt x="378" y="270"/>
                  </a:lnTo>
                  <a:lnTo>
                    <a:pt x="437" y="221"/>
                  </a:lnTo>
                  <a:lnTo>
                    <a:pt x="501" y="177"/>
                  </a:lnTo>
                  <a:lnTo>
                    <a:pt x="567" y="137"/>
                  </a:lnTo>
                  <a:lnTo>
                    <a:pt x="636" y="102"/>
                  </a:lnTo>
                  <a:lnTo>
                    <a:pt x="707" y="72"/>
                  </a:lnTo>
                  <a:lnTo>
                    <a:pt x="782" y="46"/>
                  </a:lnTo>
                  <a:lnTo>
                    <a:pt x="858" y="27"/>
                  </a:lnTo>
                  <a:lnTo>
                    <a:pt x="937" y="12"/>
                  </a:lnTo>
                  <a:lnTo>
                    <a:pt x="1017" y="3"/>
                  </a:lnTo>
                  <a:lnTo>
                    <a:pt x="1099" y="0"/>
                  </a:lnTo>
                  <a:close/>
                </a:path>
              </a:pathLst>
            </a:custGeom>
            <a:grpFill/>
            <a:ln w="0">
              <a:noFill/>
              <a:prstDash val="solid"/>
              <a:round/>
              <a:headEnd/>
              <a:tailEnd/>
            </a:ln>
          </p:spPr>
          <p:txBody>
            <a:bodyPr vert="horz" wrap="square" lIns="91440" tIns="45721" rIns="91440" bIns="45721" numCol="1" anchor="t" anchorCtr="0" compatLnSpc="1">
              <a:prstTxWarp prst="textNoShape">
                <a:avLst/>
              </a:prstTxWarp>
            </a:bodyPr>
            <a:lstStyle/>
            <a:p>
              <a:pPr defTabSz="890984"/>
              <a:endParaRPr lang="es-ES" sz="700">
                <a:solidFill>
                  <a:srgbClr val="000000"/>
                </a:solidFill>
              </a:endParaRPr>
            </a:p>
          </p:txBody>
        </p:sp>
        <p:sp>
          <p:nvSpPr>
            <p:cNvPr id="43" name="Freeform 7"/>
            <p:cNvSpPr>
              <a:spLocks/>
            </p:cNvSpPr>
            <p:nvPr/>
          </p:nvSpPr>
          <p:spPr bwMode="auto">
            <a:xfrm>
              <a:off x="14302" y="2714"/>
              <a:ext cx="324" cy="324"/>
            </a:xfrm>
            <a:custGeom>
              <a:avLst/>
              <a:gdLst>
                <a:gd name="T0" fmla="*/ 599 w 649"/>
                <a:gd name="T1" fmla="*/ 0 h 649"/>
                <a:gd name="T2" fmla="*/ 615 w 649"/>
                <a:gd name="T3" fmla="*/ 2 h 649"/>
                <a:gd name="T4" fmla="*/ 628 w 649"/>
                <a:gd name="T5" fmla="*/ 10 h 649"/>
                <a:gd name="T6" fmla="*/ 639 w 649"/>
                <a:gd name="T7" fmla="*/ 21 h 649"/>
                <a:gd name="T8" fmla="*/ 646 w 649"/>
                <a:gd name="T9" fmla="*/ 34 h 649"/>
                <a:gd name="T10" fmla="*/ 649 w 649"/>
                <a:gd name="T11" fmla="*/ 49 h 649"/>
                <a:gd name="T12" fmla="*/ 646 w 649"/>
                <a:gd name="T13" fmla="*/ 66 h 649"/>
                <a:gd name="T14" fmla="*/ 639 w 649"/>
                <a:gd name="T15" fmla="*/ 80 h 649"/>
                <a:gd name="T16" fmla="*/ 628 w 649"/>
                <a:gd name="T17" fmla="*/ 90 h 649"/>
                <a:gd name="T18" fmla="*/ 615 w 649"/>
                <a:gd name="T19" fmla="*/ 97 h 649"/>
                <a:gd name="T20" fmla="*/ 599 w 649"/>
                <a:gd name="T21" fmla="*/ 100 h 649"/>
                <a:gd name="T22" fmla="*/ 544 w 649"/>
                <a:gd name="T23" fmla="*/ 104 h 649"/>
                <a:gd name="T24" fmla="*/ 492 w 649"/>
                <a:gd name="T25" fmla="*/ 112 h 649"/>
                <a:gd name="T26" fmla="*/ 441 w 649"/>
                <a:gd name="T27" fmla="*/ 126 h 649"/>
                <a:gd name="T28" fmla="*/ 393 w 649"/>
                <a:gd name="T29" fmla="*/ 144 h 649"/>
                <a:gd name="T30" fmla="*/ 347 w 649"/>
                <a:gd name="T31" fmla="*/ 168 h 649"/>
                <a:gd name="T32" fmla="*/ 304 w 649"/>
                <a:gd name="T33" fmla="*/ 196 h 649"/>
                <a:gd name="T34" fmla="*/ 264 w 649"/>
                <a:gd name="T35" fmla="*/ 229 h 649"/>
                <a:gd name="T36" fmla="*/ 229 w 649"/>
                <a:gd name="T37" fmla="*/ 265 h 649"/>
                <a:gd name="T38" fmla="*/ 196 w 649"/>
                <a:gd name="T39" fmla="*/ 305 h 649"/>
                <a:gd name="T40" fmla="*/ 168 w 649"/>
                <a:gd name="T41" fmla="*/ 348 h 649"/>
                <a:gd name="T42" fmla="*/ 144 w 649"/>
                <a:gd name="T43" fmla="*/ 394 h 649"/>
                <a:gd name="T44" fmla="*/ 125 w 649"/>
                <a:gd name="T45" fmla="*/ 442 h 649"/>
                <a:gd name="T46" fmla="*/ 111 w 649"/>
                <a:gd name="T47" fmla="*/ 493 h 649"/>
                <a:gd name="T48" fmla="*/ 103 w 649"/>
                <a:gd name="T49" fmla="*/ 545 h 649"/>
                <a:gd name="T50" fmla="*/ 100 w 649"/>
                <a:gd name="T51" fmla="*/ 600 h 649"/>
                <a:gd name="T52" fmla="*/ 97 w 649"/>
                <a:gd name="T53" fmla="*/ 615 h 649"/>
                <a:gd name="T54" fmla="*/ 90 w 649"/>
                <a:gd name="T55" fmla="*/ 628 h 649"/>
                <a:gd name="T56" fmla="*/ 79 w 649"/>
                <a:gd name="T57" fmla="*/ 640 h 649"/>
                <a:gd name="T58" fmla="*/ 65 w 649"/>
                <a:gd name="T59" fmla="*/ 647 h 649"/>
                <a:gd name="T60" fmla="*/ 50 w 649"/>
                <a:gd name="T61" fmla="*/ 649 h 649"/>
                <a:gd name="T62" fmla="*/ 33 w 649"/>
                <a:gd name="T63" fmla="*/ 647 h 649"/>
                <a:gd name="T64" fmla="*/ 20 w 649"/>
                <a:gd name="T65" fmla="*/ 640 h 649"/>
                <a:gd name="T66" fmla="*/ 9 w 649"/>
                <a:gd name="T67" fmla="*/ 628 h 649"/>
                <a:gd name="T68" fmla="*/ 2 w 649"/>
                <a:gd name="T69" fmla="*/ 615 h 649"/>
                <a:gd name="T70" fmla="*/ 0 w 649"/>
                <a:gd name="T71" fmla="*/ 600 h 649"/>
                <a:gd name="T72" fmla="*/ 3 w 649"/>
                <a:gd name="T73" fmla="*/ 539 h 649"/>
                <a:gd name="T74" fmla="*/ 12 w 649"/>
                <a:gd name="T75" fmla="*/ 478 h 649"/>
                <a:gd name="T76" fmla="*/ 26 w 649"/>
                <a:gd name="T77" fmla="*/ 421 h 649"/>
                <a:gd name="T78" fmla="*/ 47 w 649"/>
                <a:gd name="T79" fmla="*/ 366 h 649"/>
                <a:gd name="T80" fmla="*/ 72 w 649"/>
                <a:gd name="T81" fmla="*/ 314 h 649"/>
                <a:gd name="T82" fmla="*/ 102 w 649"/>
                <a:gd name="T83" fmla="*/ 265 h 649"/>
                <a:gd name="T84" fmla="*/ 137 w 649"/>
                <a:gd name="T85" fmla="*/ 218 h 649"/>
                <a:gd name="T86" fmla="*/ 175 w 649"/>
                <a:gd name="T87" fmla="*/ 176 h 649"/>
                <a:gd name="T88" fmla="*/ 218 w 649"/>
                <a:gd name="T89" fmla="*/ 137 h 649"/>
                <a:gd name="T90" fmla="*/ 264 w 649"/>
                <a:gd name="T91" fmla="*/ 103 h 649"/>
                <a:gd name="T92" fmla="*/ 313 w 649"/>
                <a:gd name="T93" fmla="*/ 73 h 649"/>
                <a:gd name="T94" fmla="*/ 365 w 649"/>
                <a:gd name="T95" fmla="*/ 47 h 649"/>
                <a:gd name="T96" fmla="*/ 421 w 649"/>
                <a:gd name="T97" fmla="*/ 27 h 649"/>
                <a:gd name="T98" fmla="*/ 479 w 649"/>
                <a:gd name="T99" fmla="*/ 13 h 649"/>
                <a:gd name="T100" fmla="*/ 538 w 649"/>
                <a:gd name="T101" fmla="*/ 3 h 649"/>
                <a:gd name="T102" fmla="*/ 599 w 649"/>
                <a:gd name="T103" fmla="*/ 0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49" h="649">
                  <a:moveTo>
                    <a:pt x="599" y="0"/>
                  </a:moveTo>
                  <a:lnTo>
                    <a:pt x="615" y="2"/>
                  </a:lnTo>
                  <a:lnTo>
                    <a:pt x="628" y="10"/>
                  </a:lnTo>
                  <a:lnTo>
                    <a:pt x="639" y="21"/>
                  </a:lnTo>
                  <a:lnTo>
                    <a:pt x="646" y="34"/>
                  </a:lnTo>
                  <a:lnTo>
                    <a:pt x="649" y="49"/>
                  </a:lnTo>
                  <a:lnTo>
                    <a:pt x="646" y="66"/>
                  </a:lnTo>
                  <a:lnTo>
                    <a:pt x="639" y="80"/>
                  </a:lnTo>
                  <a:lnTo>
                    <a:pt x="628" y="90"/>
                  </a:lnTo>
                  <a:lnTo>
                    <a:pt x="615" y="97"/>
                  </a:lnTo>
                  <a:lnTo>
                    <a:pt x="599" y="100"/>
                  </a:lnTo>
                  <a:lnTo>
                    <a:pt x="544" y="104"/>
                  </a:lnTo>
                  <a:lnTo>
                    <a:pt x="492" y="112"/>
                  </a:lnTo>
                  <a:lnTo>
                    <a:pt x="441" y="126"/>
                  </a:lnTo>
                  <a:lnTo>
                    <a:pt x="393" y="144"/>
                  </a:lnTo>
                  <a:lnTo>
                    <a:pt x="347" y="168"/>
                  </a:lnTo>
                  <a:lnTo>
                    <a:pt x="304" y="196"/>
                  </a:lnTo>
                  <a:lnTo>
                    <a:pt x="264" y="229"/>
                  </a:lnTo>
                  <a:lnTo>
                    <a:pt x="229" y="265"/>
                  </a:lnTo>
                  <a:lnTo>
                    <a:pt x="196" y="305"/>
                  </a:lnTo>
                  <a:lnTo>
                    <a:pt x="168" y="348"/>
                  </a:lnTo>
                  <a:lnTo>
                    <a:pt x="144" y="394"/>
                  </a:lnTo>
                  <a:lnTo>
                    <a:pt x="125" y="442"/>
                  </a:lnTo>
                  <a:lnTo>
                    <a:pt x="111" y="493"/>
                  </a:lnTo>
                  <a:lnTo>
                    <a:pt x="103" y="545"/>
                  </a:lnTo>
                  <a:lnTo>
                    <a:pt x="100" y="600"/>
                  </a:lnTo>
                  <a:lnTo>
                    <a:pt x="97" y="615"/>
                  </a:lnTo>
                  <a:lnTo>
                    <a:pt x="90" y="628"/>
                  </a:lnTo>
                  <a:lnTo>
                    <a:pt x="79" y="640"/>
                  </a:lnTo>
                  <a:lnTo>
                    <a:pt x="65" y="647"/>
                  </a:lnTo>
                  <a:lnTo>
                    <a:pt x="50" y="649"/>
                  </a:lnTo>
                  <a:lnTo>
                    <a:pt x="33" y="647"/>
                  </a:lnTo>
                  <a:lnTo>
                    <a:pt x="20" y="640"/>
                  </a:lnTo>
                  <a:lnTo>
                    <a:pt x="9" y="628"/>
                  </a:lnTo>
                  <a:lnTo>
                    <a:pt x="2" y="615"/>
                  </a:lnTo>
                  <a:lnTo>
                    <a:pt x="0" y="600"/>
                  </a:lnTo>
                  <a:lnTo>
                    <a:pt x="3" y="539"/>
                  </a:lnTo>
                  <a:lnTo>
                    <a:pt x="12" y="478"/>
                  </a:lnTo>
                  <a:lnTo>
                    <a:pt x="26" y="421"/>
                  </a:lnTo>
                  <a:lnTo>
                    <a:pt x="47" y="366"/>
                  </a:lnTo>
                  <a:lnTo>
                    <a:pt x="72" y="314"/>
                  </a:lnTo>
                  <a:lnTo>
                    <a:pt x="102" y="265"/>
                  </a:lnTo>
                  <a:lnTo>
                    <a:pt x="137" y="218"/>
                  </a:lnTo>
                  <a:lnTo>
                    <a:pt x="175" y="176"/>
                  </a:lnTo>
                  <a:lnTo>
                    <a:pt x="218" y="137"/>
                  </a:lnTo>
                  <a:lnTo>
                    <a:pt x="264" y="103"/>
                  </a:lnTo>
                  <a:lnTo>
                    <a:pt x="313" y="73"/>
                  </a:lnTo>
                  <a:lnTo>
                    <a:pt x="365" y="47"/>
                  </a:lnTo>
                  <a:lnTo>
                    <a:pt x="421" y="27"/>
                  </a:lnTo>
                  <a:lnTo>
                    <a:pt x="479" y="13"/>
                  </a:lnTo>
                  <a:lnTo>
                    <a:pt x="538" y="3"/>
                  </a:lnTo>
                  <a:lnTo>
                    <a:pt x="599" y="0"/>
                  </a:lnTo>
                  <a:close/>
                </a:path>
              </a:pathLst>
            </a:custGeom>
            <a:grpFill/>
            <a:ln w="0">
              <a:noFill/>
              <a:prstDash val="solid"/>
              <a:round/>
              <a:headEnd/>
              <a:tailEnd/>
            </a:ln>
          </p:spPr>
          <p:txBody>
            <a:bodyPr vert="horz" wrap="square" lIns="91440" tIns="45721" rIns="91440" bIns="45721" numCol="1" anchor="t" anchorCtr="0" compatLnSpc="1">
              <a:prstTxWarp prst="textNoShape">
                <a:avLst/>
              </a:prstTxWarp>
            </a:bodyPr>
            <a:lstStyle/>
            <a:p>
              <a:pPr defTabSz="890984"/>
              <a:endParaRPr lang="es-ES" sz="700">
                <a:solidFill>
                  <a:srgbClr val="000000"/>
                </a:solidFill>
              </a:endParaRPr>
            </a:p>
          </p:txBody>
        </p:sp>
      </p:grpSp>
      <p:sp>
        <p:nvSpPr>
          <p:cNvPr id="47" name="Freeform 12"/>
          <p:cNvSpPr>
            <a:spLocks noChangeAspect="1" noEditPoints="1"/>
          </p:cNvSpPr>
          <p:nvPr/>
        </p:nvSpPr>
        <p:spPr bwMode="auto">
          <a:xfrm>
            <a:off x="3691852" y="4478123"/>
            <a:ext cx="257301" cy="254659"/>
          </a:xfrm>
          <a:custGeom>
            <a:avLst/>
            <a:gdLst>
              <a:gd name="T0" fmla="*/ 1210 w 3228"/>
              <a:gd name="T1" fmla="*/ 2995 h 3195"/>
              <a:gd name="T2" fmla="*/ 1118 w 3228"/>
              <a:gd name="T3" fmla="*/ 2762 h 3195"/>
              <a:gd name="T4" fmla="*/ 822 w 3228"/>
              <a:gd name="T5" fmla="*/ 1897 h 3195"/>
              <a:gd name="T6" fmla="*/ 2035 w 3228"/>
              <a:gd name="T7" fmla="*/ 1697 h 3195"/>
              <a:gd name="T8" fmla="*/ 2490 w 3228"/>
              <a:gd name="T9" fmla="*/ 1561 h 3195"/>
              <a:gd name="T10" fmla="*/ 2490 w 3228"/>
              <a:gd name="T11" fmla="*/ 1235 h 3195"/>
              <a:gd name="T12" fmla="*/ 2035 w 3228"/>
              <a:gd name="T13" fmla="*/ 1099 h 3195"/>
              <a:gd name="T14" fmla="*/ 234 w 3228"/>
              <a:gd name="T15" fmla="*/ 1235 h 3195"/>
              <a:gd name="T16" fmla="*/ 234 w 3228"/>
              <a:gd name="T17" fmla="*/ 1561 h 3195"/>
              <a:gd name="T18" fmla="*/ 1111 w 3228"/>
              <a:gd name="T19" fmla="*/ 1697 h 3195"/>
              <a:gd name="T20" fmla="*/ 1011 w 3228"/>
              <a:gd name="T21" fmla="*/ 1347 h 3195"/>
              <a:gd name="T22" fmla="*/ 1859 w 3228"/>
              <a:gd name="T23" fmla="*/ 897 h 3195"/>
              <a:gd name="T24" fmla="*/ 1334 w 3228"/>
              <a:gd name="T25" fmla="*/ 1099 h 3195"/>
              <a:gd name="T26" fmla="*/ 1142 w 3228"/>
              <a:gd name="T27" fmla="*/ 1235 h 3195"/>
              <a:gd name="T28" fmla="*/ 1142 w 3228"/>
              <a:gd name="T29" fmla="*/ 1561 h 3195"/>
              <a:gd name="T30" fmla="*/ 1311 w 3228"/>
              <a:gd name="T31" fmla="*/ 1698 h 3195"/>
              <a:gd name="T32" fmla="*/ 1800 w 3228"/>
              <a:gd name="T33" fmla="*/ 1856 h 3195"/>
              <a:gd name="T34" fmla="*/ 1823 w 3228"/>
              <a:gd name="T35" fmla="*/ 1194 h 3195"/>
              <a:gd name="T36" fmla="*/ 2376 w 3228"/>
              <a:gd name="T37" fmla="*/ 251 h 3195"/>
              <a:gd name="T38" fmla="*/ 2141 w 3228"/>
              <a:gd name="T39" fmla="*/ 616 h 3195"/>
              <a:gd name="T40" fmla="*/ 2449 w 3228"/>
              <a:gd name="T41" fmla="*/ 923 h 3195"/>
              <a:gd name="T42" fmla="*/ 2689 w 3228"/>
              <a:gd name="T43" fmla="*/ 1190 h 3195"/>
              <a:gd name="T44" fmla="*/ 2689 w 3228"/>
              <a:gd name="T45" fmla="*/ 1606 h 3195"/>
              <a:gd name="T46" fmla="*/ 2449 w 3228"/>
              <a:gd name="T47" fmla="*/ 1872 h 3195"/>
              <a:gd name="T48" fmla="*/ 2141 w 3228"/>
              <a:gd name="T49" fmla="*/ 2180 h 3195"/>
              <a:gd name="T50" fmla="*/ 2376 w 3228"/>
              <a:gd name="T51" fmla="*/ 2545 h 3195"/>
              <a:gd name="T52" fmla="*/ 2674 w 3228"/>
              <a:gd name="T53" fmla="*/ 2541 h 3195"/>
              <a:gd name="T54" fmla="*/ 2916 w 3228"/>
              <a:gd name="T55" fmla="*/ 2148 h 3195"/>
              <a:gd name="T56" fmla="*/ 3025 w 3228"/>
              <a:gd name="T57" fmla="*/ 1491 h 3195"/>
              <a:gd name="T58" fmla="*/ 2958 w 3228"/>
              <a:gd name="T59" fmla="*/ 794 h 3195"/>
              <a:gd name="T60" fmla="*/ 2745 w 3228"/>
              <a:gd name="T61" fmla="*/ 322 h 3195"/>
              <a:gd name="T62" fmla="*/ 2573 w 3228"/>
              <a:gd name="T63" fmla="*/ 3 h 3195"/>
              <a:gd name="T64" fmla="*/ 2912 w 3228"/>
              <a:gd name="T65" fmla="*/ 208 h 3195"/>
              <a:gd name="T66" fmla="*/ 3129 w 3228"/>
              <a:gd name="T67" fmla="*/ 659 h 3195"/>
              <a:gd name="T68" fmla="*/ 3224 w 3228"/>
              <a:gd name="T69" fmla="*/ 1244 h 3195"/>
              <a:gd name="T70" fmla="*/ 3193 w 3228"/>
              <a:gd name="T71" fmla="*/ 1855 h 3195"/>
              <a:gd name="T72" fmla="*/ 3035 w 3228"/>
              <a:gd name="T73" fmla="*/ 2386 h 3195"/>
              <a:gd name="T74" fmla="*/ 2757 w 3228"/>
              <a:gd name="T75" fmla="*/ 2728 h 3195"/>
              <a:gd name="T76" fmla="*/ 2375 w 3228"/>
              <a:gd name="T77" fmla="*/ 2771 h 3195"/>
              <a:gd name="T78" fmla="*/ 2067 w 3228"/>
              <a:gd name="T79" fmla="*/ 2491 h 3195"/>
              <a:gd name="T80" fmla="*/ 1773 w 3228"/>
              <a:gd name="T81" fmla="*/ 2088 h 3195"/>
              <a:gd name="T82" fmla="*/ 1382 w 3228"/>
              <a:gd name="T83" fmla="*/ 1906 h 3195"/>
              <a:gd name="T84" fmla="*/ 1343 w 3228"/>
              <a:gd name="T85" fmla="*/ 1926 h 3195"/>
              <a:gd name="T86" fmla="*/ 1311 w 3228"/>
              <a:gd name="T87" fmla="*/ 2696 h 3195"/>
              <a:gd name="T88" fmla="*/ 1394 w 3228"/>
              <a:gd name="T89" fmla="*/ 2825 h 3195"/>
              <a:gd name="T90" fmla="*/ 1373 w 3228"/>
              <a:gd name="T91" fmla="*/ 3114 h 3195"/>
              <a:gd name="T92" fmla="*/ 774 w 3228"/>
              <a:gd name="T93" fmla="*/ 3192 h 3195"/>
              <a:gd name="T94" fmla="*/ 608 w 3228"/>
              <a:gd name="T95" fmla="*/ 3028 h 3195"/>
              <a:gd name="T96" fmla="*/ 506 w 3228"/>
              <a:gd name="T97" fmla="*/ 1925 h 3195"/>
              <a:gd name="T98" fmla="*/ 198 w 3228"/>
              <a:gd name="T99" fmla="*/ 1830 h 3195"/>
              <a:gd name="T100" fmla="*/ 9 w 3228"/>
              <a:gd name="T101" fmla="*/ 1506 h 3195"/>
              <a:gd name="T102" fmla="*/ 77 w 3228"/>
              <a:gd name="T103" fmla="*/ 1101 h 3195"/>
              <a:gd name="T104" fmla="*/ 359 w 3228"/>
              <a:gd name="T105" fmla="*/ 902 h 3195"/>
              <a:gd name="T106" fmla="*/ 1673 w 3228"/>
              <a:gd name="T107" fmla="*/ 788 h 3195"/>
              <a:gd name="T108" fmla="*/ 2034 w 3228"/>
              <a:gd name="T109" fmla="*/ 356 h 3195"/>
              <a:gd name="T110" fmla="*/ 2286 w 3228"/>
              <a:gd name="T111" fmla="*/ 68 h 3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28" h="3195">
                <a:moveTo>
                  <a:pt x="752" y="1897"/>
                </a:moveTo>
                <a:lnTo>
                  <a:pt x="771" y="1933"/>
                </a:lnTo>
                <a:lnTo>
                  <a:pt x="786" y="1972"/>
                </a:lnTo>
                <a:lnTo>
                  <a:pt x="798" y="2012"/>
                </a:lnTo>
                <a:lnTo>
                  <a:pt x="804" y="2054"/>
                </a:lnTo>
                <a:lnTo>
                  <a:pt x="807" y="2097"/>
                </a:lnTo>
                <a:lnTo>
                  <a:pt x="807" y="2995"/>
                </a:lnTo>
                <a:lnTo>
                  <a:pt x="1210" y="2995"/>
                </a:lnTo>
                <a:lnTo>
                  <a:pt x="1210" y="2910"/>
                </a:lnTo>
                <a:lnTo>
                  <a:pt x="1196" y="2894"/>
                </a:lnTo>
                <a:lnTo>
                  <a:pt x="1183" y="2879"/>
                </a:lnTo>
                <a:lnTo>
                  <a:pt x="1169" y="2860"/>
                </a:lnTo>
                <a:lnTo>
                  <a:pt x="1155" y="2840"/>
                </a:lnTo>
                <a:lnTo>
                  <a:pt x="1141" y="2817"/>
                </a:lnTo>
                <a:lnTo>
                  <a:pt x="1129" y="2791"/>
                </a:lnTo>
                <a:lnTo>
                  <a:pt x="1118" y="2762"/>
                </a:lnTo>
                <a:lnTo>
                  <a:pt x="1112" y="2731"/>
                </a:lnTo>
                <a:lnTo>
                  <a:pt x="1109" y="2696"/>
                </a:lnTo>
                <a:lnTo>
                  <a:pt x="1109" y="1997"/>
                </a:lnTo>
                <a:lnTo>
                  <a:pt x="1111" y="1963"/>
                </a:lnTo>
                <a:lnTo>
                  <a:pt x="1117" y="1930"/>
                </a:lnTo>
                <a:lnTo>
                  <a:pt x="1127" y="1898"/>
                </a:lnTo>
                <a:lnTo>
                  <a:pt x="822" y="1898"/>
                </a:lnTo>
                <a:lnTo>
                  <a:pt x="822" y="1897"/>
                </a:lnTo>
                <a:lnTo>
                  <a:pt x="752" y="1897"/>
                </a:lnTo>
                <a:close/>
                <a:moveTo>
                  <a:pt x="2035" y="1099"/>
                </a:moveTo>
                <a:lnTo>
                  <a:pt x="2025" y="1196"/>
                </a:lnTo>
                <a:lnTo>
                  <a:pt x="2020" y="1296"/>
                </a:lnTo>
                <a:lnTo>
                  <a:pt x="2018" y="1398"/>
                </a:lnTo>
                <a:lnTo>
                  <a:pt x="2020" y="1500"/>
                </a:lnTo>
                <a:lnTo>
                  <a:pt x="2025" y="1600"/>
                </a:lnTo>
                <a:lnTo>
                  <a:pt x="2035" y="1697"/>
                </a:lnTo>
                <a:lnTo>
                  <a:pt x="2320" y="1697"/>
                </a:lnTo>
                <a:lnTo>
                  <a:pt x="2350" y="1694"/>
                </a:lnTo>
                <a:lnTo>
                  <a:pt x="2378" y="1685"/>
                </a:lnTo>
                <a:lnTo>
                  <a:pt x="2405" y="1670"/>
                </a:lnTo>
                <a:lnTo>
                  <a:pt x="2430" y="1649"/>
                </a:lnTo>
                <a:lnTo>
                  <a:pt x="2453" y="1624"/>
                </a:lnTo>
                <a:lnTo>
                  <a:pt x="2472" y="1594"/>
                </a:lnTo>
                <a:lnTo>
                  <a:pt x="2490" y="1561"/>
                </a:lnTo>
                <a:lnTo>
                  <a:pt x="2503" y="1525"/>
                </a:lnTo>
                <a:lnTo>
                  <a:pt x="2513" y="1485"/>
                </a:lnTo>
                <a:lnTo>
                  <a:pt x="2520" y="1442"/>
                </a:lnTo>
                <a:lnTo>
                  <a:pt x="2523" y="1398"/>
                </a:lnTo>
                <a:lnTo>
                  <a:pt x="2520" y="1353"/>
                </a:lnTo>
                <a:lnTo>
                  <a:pt x="2513" y="1311"/>
                </a:lnTo>
                <a:lnTo>
                  <a:pt x="2503" y="1271"/>
                </a:lnTo>
                <a:lnTo>
                  <a:pt x="2490" y="1235"/>
                </a:lnTo>
                <a:lnTo>
                  <a:pt x="2472" y="1201"/>
                </a:lnTo>
                <a:lnTo>
                  <a:pt x="2453" y="1171"/>
                </a:lnTo>
                <a:lnTo>
                  <a:pt x="2430" y="1147"/>
                </a:lnTo>
                <a:lnTo>
                  <a:pt x="2405" y="1126"/>
                </a:lnTo>
                <a:lnTo>
                  <a:pt x="2378" y="1111"/>
                </a:lnTo>
                <a:lnTo>
                  <a:pt x="2350" y="1102"/>
                </a:lnTo>
                <a:lnTo>
                  <a:pt x="2320" y="1099"/>
                </a:lnTo>
                <a:lnTo>
                  <a:pt x="2035" y="1099"/>
                </a:lnTo>
                <a:close/>
                <a:moveTo>
                  <a:pt x="403" y="1099"/>
                </a:moveTo>
                <a:lnTo>
                  <a:pt x="373" y="1102"/>
                </a:lnTo>
                <a:lnTo>
                  <a:pt x="346" y="1111"/>
                </a:lnTo>
                <a:lnTo>
                  <a:pt x="319" y="1126"/>
                </a:lnTo>
                <a:lnTo>
                  <a:pt x="294" y="1147"/>
                </a:lnTo>
                <a:lnTo>
                  <a:pt x="271" y="1171"/>
                </a:lnTo>
                <a:lnTo>
                  <a:pt x="252" y="1201"/>
                </a:lnTo>
                <a:lnTo>
                  <a:pt x="234" y="1235"/>
                </a:lnTo>
                <a:lnTo>
                  <a:pt x="221" y="1271"/>
                </a:lnTo>
                <a:lnTo>
                  <a:pt x="210" y="1311"/>
                </a:lnTo>
                <a:lnTo>
                  <a:pt x="204" y="1353"/>
                </a:lnTo>
                <a:lnTo>
                  <a:pt x="202" y="1398"/>
                </a:lnTo>
                <a:lnTo>
                  <a:pt x="204" y="1442"/>
                </a:lnTo>
                <a:lnTo>
                  <a:pt x="210" y="1485"/>
                </a:lnTo>
                <a:lnTo>
                  <a:pt x="221" y="1525"/>
                </a:lnTo>
                <a:lnTo>
                  <a:pt x="234" y="1561"/>
                </a:lnTo>
                <a:lnTo>
                  <a:pt x="252" y="1594"/>
                </a:lnTo>
                <a:lnTo>
                  <a:pt x="271" y="1624"/>
                </a:lnTo>
                <a:lnTo>
                  <a:pt x="294" y="1649"/>
                </a:lnTo>
                <a:lnTo>
                  <a:pt x="319" y="1670"/>
                </a:lnTo>
                <a:lnTo>
                  <a:pt x="346" y="1685"/>
                </a:lnTo>
                <a:lnTo>
                  <a:pt x="373" y="1694"/>
                </a:lnTo>
                <a:lnTo>
                  <a:pt x="403" y="1697"/>
                </a:lnTo>
                <a:lnTo>
                  <a:pt x="1111" y="1697"/>
                </a:lnTo>
                <a:lnTo>
                  <a:pt x="1086" y="1665"/>
                </a:lnTo>
                <a:lnTo>
                  <a:pt x="1064" y="1628"/>
                </a:lnTo>
                <a:lnTo>
                  <a:pt x="1045" y="1587"/>
                </a:lnTo>
                <a:lnTo>
                  <a:pt x="1030" y="1544"/>
                </a:lnTo>
                <a:lnTo>
                  <a:pt x="1018" y="1497"/>
                </a:lnTo>
                <a:lnTo>
                  <a:pt x="1011" y="1449"/>
                </a:lnTo>
                <a:lnTo>
                  <a:pt x="1009" y="1398"/>
                </a:lnTo>
                <a:lnTo>
                  <a:pt x="1011" y="1347"/>
                </a:lnTo>
                <a:lnTo>
                  <a:pt x="1018" y="1298"/>
                </a:lnTo>
                <a:lnTo>
                  <a:pt x="1030" y="1252"/>
                </a:lnTo>
                <a:lnTo>
                  <a:pt x="1045" y="1208"/>
                </a:lnTo>
                <a:lnTo>
                  <a:pt x="1064" y="1168"/>
                </a:lnTo>
                <a:lnTo>
                  <a:pt x="1086" y="1132"/>
                </a:lnTo>
                <a:lnTo>
                  <a:pt x="1111" y="1099"/>
                </a:lnTo>
                <a:lnTo>
                  <a:pt x="403" y="1099"/>
                </a:lnTo>
                <a:close/>
                <a:moveTo>
                  <a:pt x="1859" y="897"/>
                </a:moveTo>
                <a:lnTo>
                  <a:pt x="1800" y="943"/>
                </a:lnTo>
                <a:lnTo>
                  <a:pt x="1739" y="982"/>
                </a:lnTo>
                <a:lnTo>
                  <a:pt x="1675" y="1017"/>
                </a:lnTo>
                <a:lnTo>
                  <a:pt x="1610" y="1046"/>
                </a:lnTo>
                <a:lnTo>
                  <a:pt x="1542" y="1068"/>
                </a:lnTo>
                <a:lnTo>
                  <a:pt x="1474" y="1085"/>
                </a:lnTo>
                <a:lnTo>
                  <a:pt x="1405" y="1095"/>
                </a:lnTo>
                <a:lnTo>
                  <a:pt x="1334" y="1099"/>
                </a:lnTo>
                <a:lnTo>
                  <a:pt x="1311" y="1099"/>
                </a:lnTo>
                <a:lnTo>
                  <a:pt x="1281" y="1102"/>
                </a:lnTo>
                <a:lnTo>
                  <a:pt x="1254" y="1111"/>
                </a:lnTo>
                <a:lnTo>
                  <a:pt x="1227" y="1126"/>
                </a:lnTo>
                <a:lnTo>
                  <a:pt x="1202" y="1147"/>
                </a:lnTo>
                <a:lnTo>
                  <a:pt x="1179" y="1171"/>
                </a:lnTo>
                <a:lnTo>
                  <a:pt x="1160" y="1201"/>
                </a:lnTo>
                <a:lnTo>
                  <a:pt x="1142" y="1235"/>
                </a:lnTo>
                <a:lnTo>
                  <a:pt x="1129" y="1271"/>
                </a:lnTo>
                <a:lnTo>
                  <a:pt x="1118" y="1311"/>
                </a:lnTo>
                <a:lnTo>
                  <a:pt x="1112" y="1353"/>
                </a:lnTo>
                <a:lnTo>
                  <a:pt x="1110" y="1398"/>
                </a:lnTo>
                <a:lnTo>
                  <a:pt x="1112" y="1442"/>
                </a:lnTo>
                <a:lnTo>
                  <a:pt x="1118" y="1485"/>
                </a:lnTo>
                <a:lnTo>
                  <a:pt x="1129" y="1525"/>
                </a:lnTo>
                <a:lnTo>
                  <a:pt x="1142" y="1561"/>
                </a:lnTo>
                <a:lnTo>
                  <a:pt x="1160" y="1594"/>
                </a:lnTo>
                <a:lnTo>
                  <a:pt x="1179" y="1624"/>
                </a:lnTo>
                <a:lnTo>
                  <a:pt x="1202" y="1649"/>
                </a:lnTo>
                <a:lnTo>
                  <a:pt x="1227" y="1670"/>
                </a:lnTo>
                <a:lnTo>
                  <a:pt x="1254" y="1685"/>
                </a:lnTo>
                <a:lnTo>
                  <a:pt x="1281" y="1694"/>
                </a:lnTo>
                <a:lnTo>
                  <a:pt x="1311" y="1697"/>
                </a:lnTo>
                <a:lnTo>
                  <a:pt x="1311" y="1698"/>
                </a:lnTo>
                <a:lnTo>
                  <a:pt x="1334" y="1698"/>
                </a:lnTo>
                <a:lnTo>
                  <a:pt x="1405" y="1702"/>
                </a:lnTo>
                <a:lnTo>
                  <a:pt x="1474" y="1713"/>
                </a:lnTo>
                <a:lnTo>
                  <a:pt x="1542" y="1729"/>
                </a:lnTo>
                <a:lnTo>
                  <a:pt x="1610" y="1751"/>
                </a:lnTo>
                <a:lnTo>
                  <a:pt x="1675" y="1780"/>
                </a:lnTo>
                <a:lnTo>
                  <a:pt x="1739" y="1815"/>
                </a:lnTo>
                <a:lnTo>
                  <a:pt x="1800" y="1856"/>
                </a:lnTo>
                <a:lnTo>
                  <a:pt x="1859" y="1901"/>
                </a:lnTo>
                <a:lnTo>
                  <a:pt x="1844" y="1802"/>
                </a:lnTo>
                <a:lnTo>
                  <a:pt x="1831" y="1703"/>
                </a:lnTo>
                <a:lnTo>
                  <a:pt x="1823" y="1602"/>
                </a:lnTo>
                <a:lnTo>
                  <a:pt x="1818" y="1500"/>
                </a:lnTo>
                <a:lnTo>
                  <a:pt x="1816" y="1398"/>
                </a:lnTo>
                <a:lnTo>
                  <a:pt x="1818" y="1296"/>
                </a:lnTo>
                <a:lnTo>
                  <a:pt x="1823" y="1194"/>
                </a:lnTo>
                <a:lnTo>
                  <a:pt x="1831" y="1094"/>
                </a:lnTo>
                <a:lnTo>
                  <a:pt x="1844" y="995"/>
                </a:lnTo>
                <a:lnTo>
                  <a:pt x="1859" y="897"/>
                </a:lnTo>
                <a:close/>
                <a:moveTo>
                  <a:pt x="2523" y="200"/>
                </a:moveTo>
                <a:lnTo>
                  <a:pt x="2485" y="203"/>
                </a:lnTo>
                <a:lnTo>
                  <a:pt x="2447" y="213"/>
                </a:lnTo>
                <a:lnTo>
                  <a:pt x="2411" y="229"/>
                </a:lnTo>
                <a:lnTo>
                  <a:pt x="2376" y="251"/>
                </a:lnTo>
                <a:lnTo>
                  <a:pt x="2342" y="279"/>
                </a:lnTo>
                <a:lnTo>
                  <a:pt x="2309" y="313"/>
                </a:lnTo>
                <a:lnTo>
                  <a:pt x="2277" y="351"/>
                </a:lnTo>
                <a:lnTo>
                  <a:pt x="2247" y="394"/>
                </a:lnTo>
                <a:lnTo>
                  <a:pt x="2218" y="443"/>
                </a:lnTo>
                <a:lnTo>
                  <a:pt x="2190" y="496"/>
                </a:lnTo>
                <a:lnTo>
                  <a:pt x="2165" y="554"/>
                </a:lnTo>
                <a:lnTo>
                  <a:pt x="2141" y="616"/>
                </a:lnTo>
                <a:lnTo>
                  <a:pt x="2118" y="681"/>
                </a:lnTo>
                <a:lnTo>
                  <a:pt x="2099" y="751"/>
                </a:lnTo>
                <a:lnTo>
                  <a:pt x="2080" y="823"/>
                </a:lnTo>
                <a:lnTo>
                  <a:pt x="2065" y="899"/>
                </a:lnTo>
                <a:lnTo>
                  <a:pt x="2320" y="899"/>
                </a:lnTo>
                <a:lnTo>
                  <a:pt x="2365" y="902"/>
                </a:lnTo>
                <a:lnTo>
                  <a:pt x="2408" y="910"/>
                </a:lnTo>
                <a:lnTo>
                  <a:pt x="2449" y="923"/>
                </a:lnTo>
                <a:lnTo>
                  <a:pt x="2489" y="943"/>
                </a:lnTo>
                <a:lnTo>
                  <a:pt x="2526" y="966"/>
                </a:lnTo>
                <a:lnTo>
                  <a:pt x="2560" y="994"/>
                </a:lnTo>
                <a:lnTo>
                  <a:pt x="2592" y="1025"/>
                </a:lnTo>
                <a:lnTo>
                  <a:pt x="2622" y="1061"/>
                </a:lnTo>
                <a:lnTo>
                  <a:pt x="2648" y="1101"/>
                </a:lnTo>
                <a:lnTo>
                  <a:pt x="2670" y="1144"/>
                </a:lnTo>
                <a:lnTo>
                  <a:pt x="2689" y="1190"/>
                </a:lnTo>
                <a:lnTo>
                  <a:pt x="2704" y="1239"/>
                </a:lnTo>
                <a:lnTo>
                  <a:pt x="2715" y="1290"/>
                </a:lnTo>
                <a:lnTo>
                  <a:pt x="2722" y="1343"/>
                </a:lnTo>
                <a:lnTo>
                  <a:pt x="2724" y="1398"/>
                </a:lnTo>
                <a:lnTo>
                  <a:pt x="2722" y="1453"/>
                </a:lnTo>
                <a:lnTo>
                  <a:pt x="2715" y="1506"/>
                </a:lnTo>
                <a:lnTo>
                  <a:pt x="2704" y="1557"/>
                </a:lnTo>
                <a:lnTo>
                  <a:pt x="2689" y="1606"/>
                </a:lnTo>
                <a:lnTo>
                  <a:pt x="2670" y="1651"/>
                </a:lnTo>
                <a:lnTo>
                  <a:pt x="2648" y="1694"/>
                </a:lnTo>
                <a:lnTo>
                  <a:pt x="2622" y="1734"/>
                </a:lnTo>
                <a:lnTo>
                  <a:pt x="2592" y="1770"/>
                </a:lnTo>
                <a:lnTo>
                  <a:pt x="2560" y="1802"/>
                </a:lnTo>
                <a:lnTo>
                  <a:pt x="2526" y="1830"/>
                </a:lnTo>
                <a:lnTo>
                  <a:pt x="2489" y="1854"/>
                </a:lnTo>
                <a:lnTo>
                  <a:pt x="2449" y="1872"/>
                </a:lnTo>
                <a:lnTo>
                  <a:pt x="2408" y="1885"/>
                </a:lnTo>
                <a:lnTo>
                  <a:pt x="2365" y="1894"/>
                </a:lnTo>
                <a:lnTo>
                  <a:pt x="2320" y="1897"/>
                </a:lnTo>
                <a:lnTo>
                  <a:pt x="2065" y="1897"/>
                </a:lnTo>
                <a:lnTo>
                  <a:pt x="2080" y="1973"/>
                </a:lnTo>
                <a:lnTo>
                  <a:pt x="2099" y="2046"/>
                </a:lnTo>
                <a:lnTo>
                  <a:pt x="2118" y="2115"/>
                </a:lnTo>
                <a:lnTo>
                  <a:pt x="2141" y="2180"/>
                </a:lnTo>
                <a:lnTo>
                  <a:pt x="2165" y="2242"/>
                </a:lnTo>
                <a:lnTo>
                  <a:pt x="2190" y="2300"/>
                </a:lnTo>
                <a:lnTo>
                  <a:pt x="2218" y="2353"/>
                </a:lnTo>
                <a:lnTo>
                  <a:pt x="2247" y="2401"/>
                </a:lnTo>
                <a:lnTo>
                  <a:pt x="2277" y="2445"/>
                </a:lnTo>
                <a:lnTo>
                  <a:pt x="2309" y="2484"/>
                </a:lnTo>
                <a:lnTo>
                  <a:pt x="2342" y="2517"/>
                </a:lnTo>
                <a:lnTo>
                  <a:pt x="2376" y="2545"/>
                </a:lnTo>
                <a:lnTo>
                  <a:pt x="2411" y="2567"/>
                </a:lnTo>
                <a:lnTo>
                  <a:pt x="2447" y="2583"/>
                </a:lnTo>
                <a:lnTo>
                  <a:pt x="2485" y="2593"/>
                </a:lnTo>
                <a:lnTo>
                  <a:pt x="2523" y="2596"/>
                </a:lnTo>
                <a:lnTo>
                  <a:pt x="2562" y="2593"/>
                </a:lnTo>
                <a:lnTo>
                  <a:pt x="2600" y="2582"/>
                </a:lnTo>
                <a:lnTo>
                  <a:pt x="2638" y="2564"/>
                </a:lnTo>
                <a:lnTo>
                  <a:pt x="2674" y="2541"/>
                </a:lnTo>
                <a:lnTo>
                  <a:pt x="2710" y="2510"/>
                </a:lnTo>
                <a:lnTo>
                  <a:pt x="2745" y="2474"/>
                </a:lnTo>
                <a:lnTo>
                  <a:pt x="2777" y="2433"/>
                </a:lnTo>
                <a:lnTo>
                  <a:pt x="2809" y="2386"/>
                </a:lnTo>
                <a:lnTo>
                  <a:pt x="2837" y="2332"/>
                </a:lnTo>
                <a:lnTo>
                  <a:pt x="2865" y="2275"/>
                </a:lnTo>
                <a:lnTo>
                  <a:pt x="2892" y="2214"/>
                </a:lnTo>
                <a:lnTo>
                  <a:pt x="2916" y="2148"/>
                </a:lnTo>
                <a:lnTo>
                  <a:pt x="2937" y="2077"/>
                </a:lnTo>
                <a:lnTo>
                  <a:pt x="2958" y="2003"/>
                </a:lnTo>
                <a:lnTo>
                  <a:pt x="2976" y="1925"/>
                </a:lnTo>
                <a:lnTo>
                  <a:pt x="2991" y="1843"/>
                </a:lnTo>
                <a:lnTo>
                  <a:pt x="3004" y="1760"/>
                </a:lnTo>
                <a:lnTo>
                  <a:pt x="3014" y="1673"/>
                </a:lnTo>
                <a:lnTo>
                  <a:pt x="3021" y="1583"/>
                </a:lnTo>
                <a:lnTo>
                  <a:pt x="3025" y="1491"/>
                </a:lnTo>
                <a:lnTo>
                  <a:pt x="3026" y="1398"/>
                </a:lnTo>
                <a:lnTo>
                  <a:pt x="3025" y="1304"/>
                </a:lnTo>
                <a:lnTo>
                  <a:pt x="3021" y="1212"/>
                </a:lnTo>
                <a:lnTo>
                  <a:pt x="3014" y="1123"/>
                </a:lnTo>
                <a:lnTo>
                  <a:pt x="3004" y="1037"/>
                </a:lnTo>
                <a:lnTo>
                  <a:pt x="2991" y="952"/>
                </a:lnTo>
                <a:lnTo>
                  <a:pt x="2976" y="871"/>
                </a:lnTo>
                <a:lnTo>
                  <a:pt x="2958" y="794"/>
                </a:lnTo>
                <a:lnTo>
                  <a:pt x="2937" y="719"/>
                </a:lnTo>
                <a:lnTo>
                  <a:pt x="2916" y="649"/>
                </a:lnTo>
                <a:lnTo>
                  <a:pt x="2892" y="582"/>
                </a:lnTo>
                <a:lnTo>
                  <a:pt x="2865" y="520"/>
                </a:lnTo>
                <a:lnTo>
                  <a:pt x="2837" y="463"/>
                </a:lnTo>
                <a:lnTo>
                  <a:pt x="2809" y="411"/>
                </a:lnTo>
                <a:lnTo>
                  <a:pt x="2777" y="364"/>
                </a:lnTo>
                <a:lnTo>
                  <a:pt x="2745" y="322"/>
                </a:lnTo>
                <a:lnTo>
                  <a:pt x="2710" y="286"/>
                </a:lnTo>
                <a:lnTo>
                  <a:pt x="2674" y="255"/>
                </a:lnTo>
                <a:lnTo>
                  <a:pt x="2638" y="232"/>
                </a:lnTo>
                <a:lnTo>
                  <a:pt x="2600" y="214"/>
                </a:lnTo>
                <a:lnTo>
                  <a:pt x="2562" y="203"/>
                </a:lnTo>
                <a:lnTo>
                  <a:pt x="2523" y="200"/>
                </a:lnTo>
                <a:close/>
                <a:moveTo>
                  <a:pt x="2523" y="0"/>
                </a:moveTo>
                <a:lnTo>
                  <a:pt x="2573" y="3"/>
                </a:lnTo>
                <a:lnTo>
                  <a:pt x="2622" y="11"/>
                </a:lnTo>
                <a:lnTo>
                  <a:pt x="2668" y="25"/>
                </a:lnTo>
                <a:lnTo>
                  <a:pt x="2714" y="44"/>
                </a:lnTo>
                <a:lnTo>
                  <a:pt x="2757" y="67"/>
                </a:lnTo>
                <a:lnTo>
                  <a:pt x="2798" y="96"/>
                </a:lnTo>
                <a:lnTo>
                  <a:pt x="2837" y="130"/>
                </a:lnTo>
                <a:lnTo>
                  <a:pt x="2876" y="166"/>
                </a:lnTo>
                <a:lnTo>
                  <a:pt x="2912" y="208"/>
                </a:lnTo>
                <a:lnTo>
                  <a:pt x="2946" y="253"/>
                </a:lnTo>
                <a:lnTo>
                  <a:pt x="2978" y="302"/>
                </a:lnTo>
                <a:lnTo>
                  <a:pt x="3008" y="354"/>
                </a:lnTo>
                <a:lnTo>
                  <a:pt x="3035" y="410"/>
                </a:lnTo>
                <a:lnTo>
                  <a:pt x="3062" y="468"/>
                </a:lnTo>
                <a:lnTo>
                  <a:pt x="3087" y="529"/>
                </a:lnTo>
                <a:lnTo>
                  <a:pt x="3109" y="592"/>
                </a:lnTo>
                <a:lnTo>
                  <a:pt x="3129" y="659"/>
                </a:lnTo>
                <a:lnTo>
                  <a:pt x="3149" y="726"/>
                </a:lnTo>
                <a:lnTo>
                  <a:pt x="3166" y="797"/>
                </a:lnTo>
                <a:lnTo>
                  <a:pt x="3180" y="868"/>
                </a:lnTo>
                <a:lnTo>
                  <a:pt x="3193" y="942"/>
                </a:lnTo>
                <a:lnTo>
                  <a:pt x="3204" y="1015"/>
                </a:lnTo>
                <a:lnTo>
                  <a:pt x="3213" y="1091"/>
                </a:lnTo>
                <a:lnTo>
                  <a:pt x="3220" y="1167"/>
                </a:lnTo>
                <a:lnTo>
                  <a:pt x="3224" y="1244"/>
                </a:lnTo>
                <a:lnTo>
                  <a:pt x="3227" y="1320"/>
                </a:lnTo>
                <a:lnTo>
                  <a:pt x="3228" y="1398"/>
                </a:lnTo>
                <a:lnTo>
                  <a:pt x="3227" y="1475"/>
                </a:lnTo>
                <a:lnTo>
                  <a:pt x="3224" y="1552"/>
                </a:lnTo>
                <a:lnTo>
                  <a:pt x="3220" y="1629"/>
                </a:lnTo>
                <a:lnTo>
                  <a:pt x="3213" y="1704"/>
                </a:lnTo>
                <a:lnTo>
                  <a:pt x="3204" y="1780"/>
                </a:lnTo>
                <a:lnTo>
                  <a:pt x="3193" y="1855"/>
                </a:lnTo>
                <a:lnTo>
                  <a:pt x="3180" y="1927"/>
                </a:lnTo>
                <a:lnTo>
                  <a:pt x="3166" y="1999"/>
                </a:lnTo>
                <a:lnTo>
                  <a:pt x="3149" y="2069"/>
                </a:lnTo>
                <a:lnTo>
                  <a:pt x="3129" y="2137"/>
                </a:lnTo>
                <a:lnTo>
                  <a:pt x="3109" y="2203"/>
                </a:lnTo>
                <a:lnTo>
                  <a:pt x="3087" y="2266"/>
                </a:lnTo>
                <a:lnTo>
                  <a:pt x="3062" y="2327"/>
                </a:lnTo>
                <a:lnTo>
                  <a:pt x="3035" y="2386"/>
                </a:lnTo>
                <a:lnTo>
                  <a:pt x="3008" y="2442"/>
                </a:lnTo>
                <a:lnTo>
                  <a:pt x="2978" y="2494"/>
                </a:lnTo>
                <a:lnTo>
                  <a:pt x="2946" y="2543"/>
                </a:lnTo>
                <a:lnTo>
                  <a:pt x="2912" y="2588"/>
                </a:lnTo>
                <a:lnTo>
                  <a:pt x="2876" y="2629"/>
                </a:lnTo>
                <a:lnTo>
                  <a:pt x="2837" y="2666"/>
                </a:lnTo>
                <a:lnTo>
                  <a:pt x="2798" y="2699"/>
                </a:lnTo>
                <a:lnTo>
                  <a:pt x="2757" y="2728"/>
                </a:lnTo>
                <a:lnTo>
                  <a:pt x="2714" y="2751"/>
                </a:lnTo>
                <a:lnTo>
                  <a:pt x="2668" y="2771"/>
                </a:lnTo>
                <a:lnTo>
                  <a:pt x="2622" y="2784"/>
                </a:lnTo>
                <a:lnTo>
                  <a:pt x="2573" y="2793"/>
                </a:lnTo>
                <a:lnTo>
                  <a:pt x="2523" y="2795"/>
                </a:lnTo>
                <a:lnTo>
                  <a:pt x="2471" y="2793"/>
                </a:lnTo>
                <a:lnTo>
                  <a:pt x="2423" y="2784"/>
                </a:lnTo>
                <a:lnTo>
                  <a:pt x="2375" y="2771"/>
                </a:lnTo>
                <a:lnTo>
                  <a:pt x="2330" y="2751"/>
                </a:lnTo>
                <a:lnTo>
                  <a:pt x="2286" y="2727"/>
                </a:lnTo>
                <a:lnTo>
                  <a:pt x="2245" y="2698"/>
                </a:lnTo>
                <a:lnTo>
                  <a:pt x="2206" y="2665"/>
                </a:lnTo>
                <a:lnTo>
                  <a:pt x="2168" y="2628"/>
                </a:lnTo>
                <a:lnTo>
                  <a:pt x="2132" y="2586"/>
                </a:lnTo>
                <a:lnTo>
                  <a:pt x="2099" y="2540"/>
                </a:lnTo>
                <a:lnTo>
                  <a:pt x="2067" y="2491"/>
                </a:lnTo>
                <a:lnTo>
                  <a:pt x="2036" y="2439"/>
                </a:lnTo>
                <a:lnTo>
                  <a:pt x="2034" y="2440"/>
                </a:lnTo>
                <a:lnTo>
                  <a:pt x="1995" y="2371"/>
                </a:lnTo>
                <a:lnTo>
                  <a:pt x="1955" y="2306"/>
                </a:lnTo>
                <a:lnTo>
                  <a:pt x="1913" y="2246"/>
                </a:lnTo>
                <a:lnTo>
                  <a:pt x="1869" y="2188"/>
                </a:lnTo>
                <a:lnTo>
                  <a:pt x="1822" y="2136"/>
                </a:lnTo>
                <a:lnTo>
                  <a:pt x="1773" y="2088"/>
                </a:lnTo>
                <a:lnTo>
                  <a:pt x="1723" y="2047"/>
                </a:lnTo>
                <a:lnTo>
                  <a:pt x="1670" y="2009"/>
                </a:lnTo>
                <a:lnTo>
                  <a:pt x="1617" y="1976"/>
                </a:lnTo>
                <a:lnTo>
                  <a:pt x="1562" y="1950"/>
                </a:lnTo>
                <a:lnTo>
                  <a:pt x="1505" y="1928"/>
                </a:lnTo>
                <a:lnTo>
                  <a:pt x="1449" y="1913"/>
                </a:lnTo>
                <a:lnTo>
                  <a:pt x="1390" y="1904"/>
                </a:lnTo>
                <a:lnTo>
                  <a:pt x="1382" y="1906"/>
                </a:lnTo>
                <a:lnTo>
                  <a:pt x="1372" y="1908"/>
                </a:lnTo>
                <a:lnTo>
                  <a:pt x="1363" y="1912"/>
                </a:lnTo>
                <a:lnTo>
                  <a:pt x="1363" y="1912"/>
                </a:lnTo>
                <a:lnTo>
                  <a:pt x="1362" y="1912"/>
                </a:lnTo>
                <a:lnTo>
                  <a:pt x="1362" y="1913"/>
                </a:lnTo>
                <a:lnTo>
                  <a:pt x="1361" y="1913"/>
                </a:lnTo>
                <a:lnTo>
                  <a:pt x="1361" y="1913"/>
                </a:lnTo>
                <a:lnTo>
                  <a:pt x="1343" y="1926"/>
                </a:lnTo>
                <a:lnTo>
                  <a:pt x="1330" y="1942"/>
                </a:lnTo>
                <a:lnTo>
                  <a:pt x="1324" y="1952"/>
                </a:lnTo>
                <a:lnTo>
                  <a:pt x="1317" y="1970"/>
                </a:lnTo>
                <a:lnTo>
                  <a:pt x="1312" y="1990"/>
                </a:lnTo>
                <a:lnTo>
                  <a:pt x="1312" y="1992"/>
                </a:lnTo>
                <a:lnTo>
                  <a:pt x="1311" y="1994"/>
                </a:lnTo>
                <a:lnTo>
                  <a:pt x="1311" y="1997"/>
                </a:lnTo>
                <a:lnTo>
                  <a:pt x="1311" y="2696"/>
                </a:lnTo>
                <a:lnTo>
                  <a:pt x="1313" y="2711"/>
                </a:lnTo>
                <a:lnTo>
                  <a:pt x="1320" y="2726"/>
                </a:lnTo>
                <a:lnTo>
                  <a:pt x="1329" y="2740"/>
                </a:lnTo>
                <a:lnTo>
                  <a:pt x="1341" y="2755"/>
                </a:lnTo>
                <a:lnTo>
                  <a:pt x="1355" y="2771"/>
                </a:lnTo>
                <a:lnTo>
                  <a:pt x="1368" y="2788"/>
                </a:lnTo>
                <a:lnTo>
                  <a:pt x="1382" y="2805"/>
                </a:lnTo>
                <a:lnTo>
                  <a:pt x="1394" y="2825"/>
                </a:lnTo>
                <a:lnTo>
                  <a:pt x="1403" y="2846"/>
                </a:lnTo>
                <a:lnTo>
                  <a:pt x="1409" y="2870"/>
                </a:lnTo>
                <a:lnTo>
                  <a:pt x="1411" y="2895"/>
                </a:lnTo>
                <a:lnTo>
                  <a:pt x="1411" y="2995"/>
                </a:lnTo>
                <a:lnTo>
                  <a:pt x="1409" y="3028"/>
                </a:lnTo>
                <a:lnTo>
                  <a:pt x="1401" y="3059"/>
                </a:lnTo>
                <a:lnTo>
                  <a:pt x="1390" y="3087"/>
                </a:lnTo>
                <a:lnTo>
                  <a:pt x="1373" y="3114"/>
                </a:lnTo>
                <a:lnTo>
                  <a:pt x="1353" y="3137"/>
                </a:lnTo>
                <a:lnTo>
                  <a:pt x="1329" y="3157"/>
                </a:lnTo>
                <a:lnTo>
                  <a:pt x="1303" y="3173"/>
                </a:lnTo>
                <a:lnTo>
                  <a:pt x="1274" y="3185"/>
                </a:lnTo>
                <a:lnTo>
                  <a:pt x="1243" y="3192"/>
                </a:lnTo>
                <a:lnTo>
                  <a:pt x="1210" y="3195"/>
                </a:lnTo>
                <a:lnTo>
                  <a:pt x="807" y="3195"/>
                </a:lnTo>
                <a:lnTo>
                  <a:pt x="774" y="3192"/>
                </a:lnTo>
                <a:lnTo>
                  <a:pt x="743" y="3185"/>
                </a:lnTo>
                <a:lnTo>
                  <a:pt x="714" y="3173"/>
                </a:lnTo>
                <a:lnTo>
                  <a:pt x="687" y="3157"/>
                </a:lnTo>
                <a:lnTo>
                  <a:pt x="664" y="3137"/>
                </a:lnTo>
                <a:lnTo>
                  <a:pt x="644" y="3114"/>
                </a:lnTo>
                <a:lnTo>
                  <a:pt x="627" y="3087"/>
                </a:lnTo>
                <a:lnTo>
                  <a:pt x="615" y="3059"/>
                </a:lnTo>
                <a:lnTo>
                  <a:pt x="608" y="3028"/>
                </a:lnTo>
                <a:lnTo>
                  <a:pt x="605" y="2995"/>
                </a:lnTo>
                <a:lnTo>
                  <a:pt x="605" y="2097"/>
                </a:lnTo>
                <a:lnTo>
                  <a:pt x="602" y="2061"/>
                </a:lnTo>
                <a:lnTo>
                  <a:pt x="592" y="2027"/>
                </a:lnTo>
                <a:lnTo>
                  <a:pt x="578" y="1997"/>
                </a:lnTo>
                <a:lnTo>
                  <a:pt x="557" y="1968"/>
                </a:lnTo>
                <a:lnTo>
                  <a:pt x="533" y="1944"/>
                </a:lnTo>
                <a:lnTo>
                  <a:pt x="506" y="1925"/>
                </a:lnTo>
                <a:lnTo>
                  <a:pt x="474" y="1910"/>
                </a:lnTo>
                <a:lnTo>
                  <a:pt x="440" y="1901"/>
                </a:lnTo>
                <a:lnTo>
                  <a:pt x="403" y="1897"/>
                </a:lnTo>
                <a:lnTo>
                  <a:pt x="359" y="1894"/>
                </a:lnTo>
                <a:lnTo>
                  <a:pt x="316" y="1885"/>
                </a:lnTo>
                <a:lnTo>
                  <a:pt x="274" y="1872"/>
                </a:lnTo>
                <a:lnTo>
                  <a:pt x="235" y="1854"/>
                </a:lnTo>
                <a:lnTo>
                  <a:pt x="198" y="1830"/>
                </a:lnTo>
                <a:lnTo>
                  <a:pt x="164" y="1802"/>
                </a:lnTo>
                <a:lnTo>
                  <a:pt x="132" y="1770"/>
                </a:lnTo>
                <a:lnTo>
                  <a:pt x="103" y="1734"/>
                </a:lnTo>
                <a:lnTo>
                  <a:pt x="77" y="1694"/>
                </a:lnTo>
                <a:lnTo>
                  <a:pt x="55" y="1651"/>
                </a:lnTo>
                <a:lnTo>
                  <a:pt x="35" y="1606"/>
                </a:lnTo>
                <a:lnTo>
                  <a:pt x="21" y="1557"/>
                </a:lnTo>
                <a:lnTo>
                  <a:pt x="9" y="1506"/>
                </a:lnTo>
                <a:lnTo>
                  <a:pt x="2" y="1453"/>
                </a:lnTo>
                <a:lnTo>
                  <a:pt x="0" y="1398"/>
                </a:lnTo>
                <a:lnTo>
                  <a:pt x="2" y="1343"/>
                </a:lnTo>
                <a:lnTo>
                  <a:pt x="9" y="1290"/>
                </a:lnTo>
                <a:lnTo>
                  <a:pt x="21" y="1239"/>
                </a:lnTo>
                <a:lnTo>
                  <a:pt x="35" y="1190"/>
                </a:lnTo>
                <a:lnTo>
                  <a:pt x="55" y="1144"/>
                </a:lnTo>
                <a:lnTo>
                  <a:pt x="77" y="1101"/>
                </a:lnTo>
                <a:lnTo>
                  <a:pt x="103" y="1061"/>
                </a:lnTo>
                <a:lnTo>
                  <a:pt x="132" y="1025"/>
                </a:lnTo>
                <a:lnTo>
                  <a:pt x="164" y="994"/>
                </a:lnTo>
                <a:lnTo>
                  <a:pt x="198" y="966"/>
                </a:lnTo>
                <a:lnTo>
                  <a:pt x="235" y="943"/>
                </a:lnTo>
                <a:lnTo>
                  <a:pt x="274" y="923"/>
                </a:lnTo>
                <a:lnTo>
                  <a:pt x="316" y="910"/>
                </a:lnTo>
                <a:lnTo>
                  <a:pt x="359" y="902"/>
                </a:lnTo>
                <a:lnTo>
                  <a:pt x="403" y="899"/>
                </a:lnTo>
                <a:lnTo>
                  <a:pt x="1334" y="899"/>
                </a:lnTo>
                <a:lnTo>
                  <a:pt x="1393" y="896"/>
                </a:lnTo>
                <a:lnTo>
                  <a:pt x="1452" y="885"/>
                </a:lnTo>
                <a:lnTo>
                  <a:pt x="1508" y="870"/>
                </a:lnTo>
                <a:lnTo>
                  <a:pt x="1564" y="849"/>
                </a:lnTo>
                <a:lnTo>
                  <a:pt x="1619" y="821"/>
                </a:lnTo>
                <a:lnTo>
                  <a:pt x="1673" y="788"/>
                </a:lnTo>
                <a:lnTo>
                  <a:pt x="1724" y="751"/>
                </a:lnTo>
                <a:lnTo>
                  <a:pt x="1774" y="708"/>
                </a:lnTo>
                <a:lnTo>
                  <a:pt x="1822" y="660"/>
                </a:lnTo>
                <a:lnTo>
                  <a:pt x="1869" y="608"/>
                </a:lnTo>
                <a:lnTo>
                  <a:pt x="1914" y="551"/>
                </a:lnTo>
                <a:lnTo>
                  <a:pt x="1956" y="490"/>
                </a:lnTo>
                <a:lnTo>
                  <a:pt x="1995" y="426"/>
                </a:lnTo>
                <a:lnTo>
                  <a:pt x="2034" y="356"/>
                </a:lnTo>
                <a:lnTo>
                  <a:pt x="2036" y="357"/>
                </a:lnTo>
                <a:lnTo>
                  <a:pt x="2066" y="305"/>
                </a:lnTo>
                <a:lnTo>
                  <a:pt x="2098" y="256"/>
                </a:lnTo>
                <a:lnTo>
                  <a:pt x="2132" y="210"/>
                </a:lnTo>
                <a:lnTo>
                  <a:pt x="2168" y="169"/>
                </a:lnTo>
                <a:lnTo>
                  <a:pt x="2205" y="131"/>
                </a:lnTo>
                <a:lnTo>
                  <a:pt x="2245" y="97"/>
                </a:lnTo>
                <a:lnTo>
                  <a:pt x="2286" y="68"/>
                </a:lnTo>
                <a:lnTo>
                  <a:pt x="2330" y="45"/>
                </a:lnTo>
                <a:lnTo>
                  <a:pt x="2375" y="26"/>
                </a:lnTo>
                <a:lnTo>
                  <a:pt x="2423" y="11"/>
                </a:lnTo>
                <a:lnTo>
                  <a:pt x="2471" y="3"/>
                </a:lnTo>
                <a:lnTo>
                  <a:pt x="2523" y="0"/>
                </a:lnTo>
                <a:close/>
              </a:path>
            </a:pathLst>
          </a:custGeom>
          <a:solidFill>
            <a:schemeClr val="accent2"/>
          </a:solidFill>
          <a:ln w="0">
            <a:noFill/>
            <a:prstDash val="solid"/>
            <a:round/>
            <a:headEnd/>
            <a:tailEnd/>
          </a:ln>
        </p:spPr>
        <p:txBody>
          <a:bodyPr vert="horz" wrap="square" lIns="33738" tIns="16841" rIns="33738" bIns="16841" numCol="1" anchor="t" anchorCtr="0" compatLnSpc="1">
            <a:prstTxWarp prst="textNoShape">
              <a:avLst/>
            </a:prstTxWarp>
          </a:bodyPr>
          <a:lstStyle/>
          <a:p>
            <a:pPr defTabSz="890984"/>
            <a:endParaRPr lang="es-ES" sz="700">
              <a:solidFill>
                <a:srgbClr val="000000"/>
              </a:solidFill>
            </a:endParaRPr>
          </a:p>
        </p:txBody>
      </p:sp>
      <p:grpSp>
        <p:nvGrpSpPr>
          <p:cNvPr id="23" name="Group 15"/>
          <p:cNvGrpSpPr>
            <a:grpSpLocks noChangeAspect="1"/>
          </p:cNvGrpSpPr>
          <p:nvPr/>
        </p:nvGrpSpPr>
        <p:grpSpPr bwMode="auto">
          <a:xfrm>
            <a:off x="2881890" y="4478123"/>
            <a:ext cx="257301" cy="254659"/>
            <a:chOff x="12172" y="2923"/>
            <a:chExt cx="1615" cy="1598"/>
          </a:xfrm>
          <a:solidFill>
            <a:schemeClr val="accent1"/>
          </a:solidFill>
        </p:grpSpPr>
        <p:sp>
          <p:nvSpPr>
            <p:cNvPr id="51" name="Freeform 17"/>
            <p:cNvSpPr>
              <a:spLocks noEditPoints="1"/>
            </p:cNvSpPr>
            <p:nvPr/>
          </p:nvSpPr>
          <p:spPr bwMode="auto">
            <a:xfrm>
              <a:off x="12172" y="2923"/>
              <a:ext cx="1615" cy="1598"/>
            </a:xfrm>
            <a:custGeom>
              <a:avLst/>
              <a:gdLst>
                <a:gd name="T0" fmla="*/ 214 w 3228"/>
                <a:gd name="T1" fmla="*/ 2737 h 3195"/>
                <a:gd name="T2" fmla="*/ 177 w 3228"/>
                <a:gd name="T3" fmla="*/ 2843 h 3195"/>
                <a:gd name="T4" fmla="*/ 220 w 3228"/>
                <a:gd name="T5" fmla="*/ 2956 h 3195"/>
                <a:gd name="T6" fmla="*/ 324 w 3228"/>
                <a:gd name="T7" fmla="*/ 3016 h 3195"/>
                <a:gd name="T8" fmla="*/ 440 w 3228"/>
                <a:gd name="T9" fmla="*/ 2998 h 3195"/>
                <a:gd name="T10" fmla="*/ 1241 w 3228"/>
                <a:gd name="T11" fmla="*/ 2116 h 3195"/>
                <a:gd name="T12" fmla="*/ 1046 w 3228"/>
                <a:gd name="T13" fmla="*/ 1910 h 3195"/>
                <a:gd name="T14" fmla="*/ 1786 w 3228"/>
                <a:gd name="T15" fmla="*/ 226 h 3195"/>
                <a:gd name="T16" fmla="*/ 1508 w 3228"/>
                <a:gd name="T17" fmla="*/ 336 h 3195"/>
                <a:gd name="T18" fmla="*/ 1278 w 3228"/>
                <a:gd name="T19" fmla="*/ 519 h 3195"/>
                <a:gd name="T20" fmla="*/ 1111 w 3228"/>
                <a:gd name="T21" fmla="*/ 759 h 3195"/>
                <a:gd name="T22" fmla="*/ 1021 w 3228"/>
                <a:gd name="T23" fmla="*/ 1044 h 3195"/>
                <a:gd name="T24" fmla="*/ 1021 w 3228"/>
                <a:gd name="T25" fmla="*/ 1353 h 3195"/>
                <a:gd name="T26" fmla="*/ 1111 w 3228"/>
                <a:gd name="T27" fmla="*/ 1637 h 3195"/>
                <a:gd name="T28" fmla="*/ 1278 w 3228"/>
                <a:gd name="T29" fmla="*/ 1878 h 3195"/>
                <a:gd name="T30" fmla="*/ 1508 w 3228"/>
                <a:gd name="T31" fmla="*/ 2061 h 3195"/>
                <a:gd name="T32" fmla="*/ 1786 w 3228"/>
                <a:gd name="T33" fmla="*/ 2170 h 3195"/>
                <a:gd name="T34" fmla="*/ 2097 w 3228"/>
                <a:gd name="T35" fmla="*/ 2194 h 3195"/>
                <a:gd name="T36" fmla="*/ 2393 w 3228"/>
                <a:gd name="T37" fmla="*/ 2125 h 3195"/>
                <a:gd name="T38" fmla="*/ 2649 w 3228"/>
                <a:gd name="T39" fmla="*/ 1977 h 3195"/>
                <a:gd name="T40" fmla="*/ 2849 w 3228"/>
                <a:gd name="T41" fmla="*/ 1764 h 3195"/>
                <a:gd name="T42" fmla="*/ 2980 w 3228"/>
                <a:gd name="T43" fmla="*/ 1499 h 3195"/>
                <a:gd name="T44" fmla="*/ 3026 w 3228"/>
                <a:gd name="T45" fmla="*/ 1198 h 3195"/>
                <a:gd name="T46" fmla="*/ 2980 w 3228"/>
                <a:gd name="T47" fmla="*/ 897 h 3195"/>
                <a:gd name="T48" fmla="*/ 2849 w 3228"/>
                <a:gd name="T49" fmla="*/ 632 h 3195"/>
                <a:gd name="T50" fmla="*/ 2649 w 3228"/>
                <a:gd name="T51" fmla="*/ 419 h 3195"/>
                <a:gd name="T52" fmla="*/ 2393 w 3228"/>
                <a:gd name="T53" fmla="*/ 271 h 3195"/>
                <a:gd name="T54" fmla="*/ 2097 w 3228"/>
                <a:gd name="T55" fmla="*/ 203 h 3195"/>
                <a:gd name="T56" fmla="*/ 2104 w 3228"/>
                <a:gd name="T57" fmla="*/ 3 h 3195"/>
                <a:gd name="T58" fmla="*/ 2432 w 3228"/>
                <a:gd name="T59" fmla="*/ 72 h 3195"/>
                <a:gd name="T60" fmla="*/ 2720 w 3228"/>
                <a:gd name="T61" fmla="*/ 222 h 3195"/>
                <a:gd name="T62" fmla="*/ 2955 w 3228"/>
                <a:gd name="T63" fmla="*/ 440 h 3195"/>
                <a:gd name="T64" fmla="*/ 3125 w 3228"/>
                <a:gd name="T65" fmla="*/ 713 h 3195"/>
                <a:gd name="T66" fmla="*/ 3217 w 3228"/>
                <a:gd name="T67" fmla="*/ 1028 h 3195"/>
                <a:gd name="T68" fmla="*/ 3217 w 3228"/>
                <a:gd name="T69" fmla="*/ 1367 h 3195"/>
                <a:gd name="T70" fmla="*/ 3125 w 3228"/>
                <a:gd name="T71" fmla="*/ 1683 h 3195"/>
                <a:gd name="T72" fmla="*/ 2955 w 3228"/>
                <a:gd name="T73" fmla="*/ 1957 h 3195"/>
                <a:gd name="T74" fmla="*/ 2720 w 3228"/>
                <a:gd name="T75" fmla="*/ 2174 h 3195"/>
                <a:gd name="T76" fmla="*/ 2432 w 3228"/>
                <a:gd name="T77" fmla="*/ 2324 h 3195"/>
                <a:gd name="T78" fmla="*/ 2104 w 3228"/>
                <a:gd name="T79" fmla="*/ 2393 h 3195"/>
                <a:gd name="T80" fmla="*/ 1762 w 3228"/>
                <a:gd name="T81" fmla="*/ 2369 h 3195"/>
                <a:gd name="T82" fmla="*/ 1452 w 3228"/>
                <a:gd name="T83" fmla="*/ 2256 h 3195"/>
                <a:gd name="T84" fmla="*/ 549 w 3228"/>
                <a:gd name="T85" fmla="*/ 3139 h 3195"/>
                <a:gd name="T86" fmla="*/ 398 w 3228"/>
                <a:gd name="T87" fmla="*/ 3193 h 3195"/>
                <a:gd name="T88" fmla="*/ 218 w 3228"/>
                <a:gd name="T89" fmla="*/ 3168 h 3195"/>
                <a:gd name="T90" fmla="*/ 74 w 3228"/>
                <a:gd name="T91" fmla="*/ 3059 h 3195"/>
                <a:gd name="T92" fmla="*/ 3 w 3228"/>
                <a:gd name="T93" fmla="*/ 2891 h 3195"/>
                <a:gd name="T94" fmla="*/ 22 w 3228"/>
                <a:gd name="T95" fmla="*/ 2723 h 3195"/>
                <a:gd name="T96" fmla="*/ 107 w 3228"/>
                <a:gd name="T97" fmla="*/ 2592 h 3195"/>
                <a:gd name="T98" fmla="*/ 881 w 3228"/>
                <a:gd name="T99" fmla="*/ 1609 h 3195"/>
                <a:gd name="T100" fmla="*/ 810 w 3228"/>
                <a:gd name="T101" fmla="*/ 1284 h 3195"/>
                <a:gd name="T102" fmla="*/ 834 w 3228"/>
                <a:gd name="T103" fmla="*/ 947 h 3195"/>
                <a:gd name="T104" fmla="*/ 946 w 3228"/>
                <a:gd name="T105" fmla="*/ 640 h 3195"/>
                <a:gd name="T106" fmla="*/ 1134 w 3228"/>
                <a:gd name="T107" fmla="*/ 380 h 3195"/>
                <a:gd name="T108" fmla="*/ 1384 w 3228"/>
                <a:gd name="T109" fmla="*/ 177 h 3195"/>
                <a:gd name="T110" fmla="*/ 1683 w 3228"/>
                <a:gd name="T111" fmla="*/ 46 h 3195"/>
                <a:gd name="T112" fmla="*/ 2018 w 3228"/>
                <a:gd name="T113" fmla="*/ 0 h 3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228" h="3195">
                  <a:moveTo>
                    <a:pt x="1046" y="1910"/>
                  </a:moveTo>
                  <a:lnTo>
                    <a:pt x="232" y="2715"/>
                  </a:lnTo>
                  <a:lnTo>
                    <a:pt x="232" y="2716"/>
                  </a:lnTo>
                  <a:lnTo>
                    <a:pt x="214" y="2737"/>
                  </a:lnTo>
                  <a:lnTo>
                    <a:pt x="199" y="2760"/>
                  </a:lnTo>
                  <a:lnTo>
                    <a:pt x="188" y="2786"/>
                  </a:lnTo>
                  <a:lnTo>
                    <a:pt x="181" y="2813"/>
                  </a:lnTo>
                  <a:lnTo>
                    <a:pt x="177" y="2843"/>
                  </a:lnTo>
                  <a:lnTo>
                    <a:pt x="181" y="2875"/>
                  </a:lnTo>
                  <a:lnTo>
                    <a:pt x="189" y="2904"/>
                  </a:lnTo>
                  <a:lnTo>
                    <a:pt x="202" y="2932"/>
                  </a:lnTo>
                  <a:lnTo>
                    <a:pt x="220" y="2956"/>
                  </a:lnTo>
                  <a:lnTo>
                    <a:pt x="241" y="2978"/>
                  </a:lnTo>
                  <a:lnTo>
                    <a:pt x="266" y="2995"/>
                  </a:lnTo>
                  <a:lnTo>
                    <a:pt x="294" y="3008"/>
                  </a:lnTo>
                  <a:lnTo>
                    <a:pt x="324" y="3016"/>
                  </a:lnTo>
                  <a:lnTo>
                    <a:pt x="356" y="3019"/>
                  </a:lnTo>
                  <a:lnTo>
                    <a:pt x="386" y="3017"/>
                  </a:lnTo>
                  <a:lnTo>
                    <a:pt x="414" y="3010"/>
                  </a:lnTo>
                  <a:lnTo>
                    <a:pt x="440" y="2998"/>
                  </a:lnTo>
                  <a:lnTo>
                    <a:pt x="463" y="2983"/>
                  </a:lnTo>
                  <a:lnTo>
                    <a:pt x="484" y="2965"/>
                  </a:lnTo>
                  <a:lnTo>
                    <a:pt x="1297" y="2160"/>
                  </a:lnTo>
                  <a:lnTo>
                    <a:pt x="1241" y="2116"/>
                  </a:lnTo>
                  <a:lnTo>
                    <a:pt x="1188" y="2069"/>
                  </a:lnTo>
                  <a:lnTo>
                    <a:pt x="1137" y="2019"/>
                  </a:lnTo>
                  <a:lnTo>
                    <a:pt x="1091" y="1966"/>
                  </a:lnTo>
                  <a:lnTo>
                    <a:pt x="1046" y="1910"/>
                  </a:lnTo>
                  <a:close/>
                  <a:moveTo>
                    <a:pt x="2018" y="200"/>
                  </a:moveTo>
                  <a:lnTo>
                    <a:pt x="1939" y="203"/>
                  </a:lnTo>
                  <a:lnTo>
                    <a:pt x="1861" y="211"/>
                  </a:lnTo>
                  <a:lnTo>
                    <a:pt x="1786" y="226"/>
                  </a:lnTo>
                  <a:lnTo>
                    <a:pt x="1714" y="246"/>
                  </a:lnTo>
                  <a:lnTo>
                    <a:pt x="1643" y="271"/>
                  </a:lnTo>
                  <a:lnTo>
                    <a:pt x="1574" y="301"/>
                  </a:lnTo>
                  <a:lnTo>
                    <a:pt x="1508" y="336"/>
                  </a:lnTo>
                  <a:lnTo>
                    <a:pt x="1447" y="376"/>
                  </a:lnTo>
                  <a:lnTo>
                    <a:pt x="1387" y="419"/>
                  </a:lnTo>
                  <a:lnTo>
                    <a:pt x="1331" y="467"/>
                  </a:lnTo>
                  <a:lnTo>
                    <a:pt x="1278" y="519"/>
                  </a:lnTo>
                  <a:lnTo>
                    <a:pt x="1231" y="574"/>
                  </a:lnTo>
                  <a:lnTo>
                    <a:pt x="1187" y="632"/>
                  </a:lnTo>
                  <a:lnTo>
                    <a:pt x="1146" y="694"/>
                  </a:lnTo>
                  <a:lnTo>
                    <a:pt x="1111" y="759"/>
                  </a:lnTo>
                  <a:lnTo>
                    <a:pt x="1081" y="827"/>
                  </a:lnTo>
                  <a:lnTo>
                    <a:pt x="1055" y="897"/>
                  </a:lnTo>
                  <a:lnTo>
                    <a:pt x="1036" y="969"/>
                  </a:lnTo>
                  <a:lnTo>
                    <a:pt x="1021" y="1044"/>
                  </a:lnTo>
                  <a:lnTo>
                    <a:pt x="1012" y="1120"/>
                  </a:lnTo>
                  <a:lnTo>
                    <a:pt x="1009" y="1198"/>
                  </a:lnTo>
                  <a:lnTo>
                    <a:pt x="1012" y="1277"/>
                  </a:lnTo>
                  <a:lnTo>
                    <a:pt x="1021" y="1353"/>
                  </a:lnTo>
                  <a:lnTo>
                    <a:pt x="1036" y="1428"/>
                  </a:lnTo>
                  <a:lnTo>
                    <a:pt x="1055" y="1499"/>
                  </a:lnTo>
                  <a:lnTo>
                    <a:pt x="1081" y="1570"/>
                  </a:lnTo>
                  <a:lnTo>
                    <a:pt x="1111" y="1637"/>
                  </a:lnTo>
                  <a:lnTo>
                    <a:pt x="1146" y="1702"/>
                  </a:lnTo>
                  <a:lnTo>
                    <a:pt x="1187" y="1764"/>
                  </a:lnTo>
                  <a:lnTo>
                    <a:pt x="1231" y="1823"/>
                  </a:lnTo>
                  <a:lnTo>
                    <a:pt x="1278" y="1878"/>
                  </a:lnTo>
                  <a:lnTo>
                    <a:pt x="1331" y="1930"/>
                  </a:lnTo>
                  <a:lnTo>
                    <a:pt x="1387" y="1977"/>
                  </a:lnTo>
                  <a:lnTo>
                    <a:pt x="1447" y="2021"/>
                  </a:lnTo>
                  <a:lnTo>
                    <a:pt x="1508" y="2061"/>
                  </a:lnTo>
                  <a:lnTo>
                    <a:pt x="1574" y="2096"/>
                  </a:lnTo>
                  <a:lnTo>
                    <a:pt x="1643" y="2125"/>
                  </a:lnTo>
                  <a:lnTo>
                    <a:pt x="1714" y="2151"/>
                  </a:lnTo>
                  <a:lnTo>
                    <a:pt x="1786" y="2170"/>
                  </a:lnTo>
                  <a:lnTo>
                    <a:pt x="1861" y="2184"/>
                  </a:lnTo>
                  <a:lnTo>
                    <a:pt x="1939" y="2194"/>
                  </a:lnTo>
                  <a:lnTo>
                    <a:pt x="2018" y="2197"/>
                  </a:lnTo>
                  <a:lnTo>
                    <a:pt x="2097" y="2194"/>
                  </a:lnTo>
                  <a:lnTo>
                    <a:pt x="2174" y="2184"/>
                  </a:lnTo>
                  <a:lnTo>
                    <a:pt x="2249" y="2170"/>
                  </a:lnTo>
                  <a:lnTo>
                    <a:pt x="2323" y="2151"/>
                  </a:lnTo>
                  <a:lnTo>
                    <a:pt x="2393" y="2125"/>
                  </a:lnTo>
                  <a:lnTo>
                    <a:pt x="2462" y="2096"/>
                  </a:lnTo>
                  <a:lnTo>
                    <a:pt x="2527" y="2061"/>
                  </a:lnTo>
                  <a:lnTo>
                    <a:pt x="2590" y="2021"/>
                  </a:lnTo>
                  <a:lnTo>
                    <a:pt x="2649" y="1977"/>
                  </a:lnTo>
                  <a:lnTo>
                    <a:pt x="2704" y="1930"/>
                  </a:lnTo>
                  <a:lnTo>
                    <a:pt x="2757" y="1878"/>
                  </a:lnTo>
                  <a:lnTo>
                    <a:pt x="2805" y="1823"/>
                  </a:lnTo>
                  <a:lnTo>
                    <a:pt x="2849" y="1764"/>
                  </a:lnTo>
                  <a:lnTo>
                    <a:pt x="2889" y="1702"/>
                  </a:lnTo>
                  <a:lnTo>
                    <a:pt x="2924" y="1637"/>
                  </a:lnTo>
                  <a:lnTo>
                    <a:pt x="2955" y="1570"/>
                  </a:lnTo>
                  <a:lnTo>
                    <a:pt x="2980" y="1499"/>
                  </a:lnTo>
                  <a:lnTo>
                    <a:pt x="3000" y="1428"/>
                  </a:lnTo>
                  <a:lnTo>
                    <a:pt x="3015" y="1353"/>
                  </a:lnTo>
                  <a:lnTo>
                    <a:pt x="3024" y="1277"/>
                  </a:lnTo>
                  <a:lnTo>
                    <a:pt x="3026" y="1198"/>
                  </a:lnTo>
                  <a:lnTo>
                    <a:pt x="3024" y="1120"/>
                  </a:lnTo>
                  <a:lnTo>
                    <a:pt x="3015" y="1044"/>
                  </a:lnTo>
                  <a:lnTo>
                    <a:pt x="3000" y="969"/>
                  </a:lnTo>
                  <a:lnTo>
                    <a:pt x="2980" y="897"/>
                  </a:lnTo>
                  <a:lnTo>
                    <a:pt x="2955" y="827"/>
                  </a:lnTo>
                  <a:lnTo>
                    <a:pt x="2924" y="759"/>
                  </a:lnTo>
                  <a:lnTo>
                    <a:pt x="2889" y="694"/>
                  </a:lnTo>
                  <a:lnTo>
                    <a:pt x="2849" y="632"/>
                  </a:lnTo>
                  <a:lnTo>
                    <a:pt x="2805" y="574"/>
                  </a:lnTo>
                  <a:lnTo>
                    <a:pt x="2757" y="519"/>
                  </a:lnTo>
                  <a:lnTo>
                    <a:pt x="2704" y="467"/>
                  </a:lnTo>
                  <a:lnTo>
                    <a:pt x="2649" y="419"/>
                  </a:lnTo>
                  <a:lnTo>
                    <a:pt x="2590" y="376"/>
                  </a:lnTo>
                  <a:lnTo>
                    <a:pt x="2527" y="336"/>
                  </a:lnTo>
                  <a:lnTo>
                    <a:pt x="2462" y="301"/>
                  </a:lnTo>
                  <a:lnTo>
                    <a:pt x="2393" y="271"/>
                  </a:lnTo>
                  <a:lnTo>
                    <a:pt x="2323" y="246"/>
                  </a:lnTo>
                  <a:lnTo>
                    <a:pt x="2249" y="226"/>
                  </a:lnTo>
                  <a:lnTo>
                    <a:pt x="2174" y="211"/>
                  </a:lnTo>
                  <a:lnTo>
                    <a:pt x="2097" y="203"/>
                  </a:lnTo>
                  <a:lnTo>
                    <a:pt x="2018" y="200"/>
                  </a:lnTo>
                  <a:close/>
                  <a:moveTo>
                    <a:pt x="2018" y="0"/>
                  </a:moveTo>
                  <a:lnTo>
                    <a:pt x="2018" y="0"/>
                  </a:lnTo>
                  <a:lnTo>
                    <a:pt x="2104" y="3"/>
                  </a:lnTo>
                  <a:lnTo>
                    <a:pt x="2189" y="11"/>
                  </a:lnTo>
                  <a:lnTo>
                    <a:pt x="2272" y="27"/>
                  </a:lnTo>
                  <a:lnTo>
                    <a:pt x="2352" y="46"/>
                  </a:lnTo>
                  <a:lnTo>
                    <a:pt x="2432" y="72"/>
                  </a:lnTo>
                  <a:lnTo>
                    <a:pt x="2508" y="102"/>
                  </a:lnTo>
                  <a:lnTo>
                    <a:pt x="2582" y="137"/>
                  </a:lnTo>
                  <a:lnTo>
                    <a:pt x="2652" y="177"/>
                  </a:lnTo>
                  <a:lnTo>
                    <a:pt x="2720" y="222"/>
                  </a:lnTo>
                  <a:lnTo>
                    <a:pt x="2784" y="271"/>
                  </a:lnTo>
                  <a:lnTo>
                    <a:pt x="2845" y="323"/>
                  </a:lnTo>
                  <a:lnTo>
                    <a:pt x="2902" y="380"/>
                  </a:lnTo>
                  <a:lnTo>
                    <a:pt x="2955" y="440"/>
                  </a:lnTo>
                  <a:lnTo>
                    <a:pt x="3005" y="503"/>
                  </a:lnTo>
                  <a:lnTo>
                    <a:pt x="3049" y="570"/>
                  </a:lnTo>
                  <a:lnTo>
                    <a:pt x="3090" y="640"/>
                  </a:lnTo>
                  <a:lnTo>
                    <a:pt x="3125" y="713"/>
                  </a:lnTo>
                  <a:lnTo>
                    <a:pt x="3156" y="788"/>
                  </a:lnTo>
                  <a:lnTo>
                    <a:pt x="3182" y="866"/>
                  </a:lnTo>
                  <a:lnTo>
                    <a:pt x="3202" y="947"/>
                  </a:lnTo>
                  <a:lnTo>
                    <a:pt x="3217" y="1028"/>
                  </a:lnTo>
                  <a:lnTo>
                    <a:pt x="3225" y="1113"/>
                  </a:lnTo>
                  <a:lnTo>
                    <a:pt x="3228" y="1198"/>
                  </a:lnTo>
                  <a:lnTo>
                    <a:pt x="3225" y="1284"/>
                  </a:lnTo>
                  <a:lnTo>
                    <a:pt x="3217" y="1367"/>
                  </a:lnTo>
                  <a:lnTo>
                    <a:pt x="3202" y="1450"/>
                  </a:lnTo>
                  <a:lnTo>
                    <a:pt x="3182" y="1530"/>
                  </a:lnTo>
                  <a:lnTo>
                    <a:pt x="3156" y="1607"/>
                  </a:lnTo>
                  <a:lnTo>
                    <a:pt x="3125" y="1683"/>
                  </a:lnTo>
                  <a:lnTo>
                    <a:pt x="3090" y="1756"/>
                  </a:lnTo>
                  <a:lnTo>
                    <a:pt x="3049" y="1826"/>
                  </a:lnTo>
                  <a:lnTo>
                    <a:pt x="3005" y="1892"/>
                  </a:lnTo>
                  <a:lnTo>
                    <a:pt x="2955" y="1957"/>
                  </a:lnTo>
                  <a:lnTo>
                    <a:pt x="2902" y="2017"/>
                  </a:lnTo>
                  <a:lnTo>
                    <a:pt x="2845" y="2073"/>
                  </a:lnTo>
                  <a:lnTo>
                    <a:pt x="2784" y="2126"/>
                  </a:lnTo>
                  <a:lnTo>
                    <a:pt x="2720" y="2174"/>
                  </a:lnTo>
                  <a:lnTo>
                    <a:pt x="2652" y="2219"/>
                  </a:lnTo>
                  <a:lnTo>
                    <a:pt x="2582" y="2259"/>
                  </a:lnTo>
                  <a:lnTo>
                    <a:pt x="2508" y="2294"/>
                  </a:lnTo>
                  <a:lnTo>
                    <a:pt x="2432" y="2324"/>
                  </a:lnTo>
                  <a:lnTo>
                    <a:pt x="2352" y="2350"/>
                  </a:lnTo>
                  <a:lnTo>
                    <a:pt x="2272" y="2369"/>
                  </a:lnTo>
                  <a:lnTo>
                    <a:pt x="2189" y="2385"/>
                  </a:lnTo>
                  <a:lnTo>
                    <a:pt x="2104" y="2393"/>
                  </a:lnTo>
                  <a:lnTo>
                    <a:pt x="2018" y="2396"/>
                  </a:lnTo>
                  <a:lnTo>
                    <a:pt x="1930" y="2393"/>
                  </a:lnTo>
                  <a:lnTo>
                    <a:pt x="1846" y="2384"/>
                  </a:lnTo>
                  <a:lnTo>
                    <a:pt x="1762" y="2369"/>
                  </a:lnTo>
                  <a:lnTo>
                    <a:pt x="1681" y="2349"/>
                  </a:lnTo>
                  <a:lnTo>
                    <a:pt x="1601" y="2323"/>
                  </a:lnTo>
                  <a:lnTo>
                    <a:pt x="1525" y="2292"/>
                  </a:lnTo>
                  <a:lnTo>
                    <a:pt x="1452" y="2256"/>
                  </a:lnTo>
                  <a:lnTo>
                    <a:pt x="610" y="3089"/>
                  </a:lnTo>
                  <a:lnTo>
                    <a:pt x="610" y="3089"/>
                  </a:lnTo>
                  <a:lnTo>
                    <a:pt x="581" y="3116"/>
                  </a:lnTo>
                  <a:lnTo>
                    <a:pt x="549" y="3139"/>
                  </a:lnTo>
                  <a:lnTo>
                    <a:pt x="514" y="3159"/>
                  </a:lnTo>
                  <a:lnTo>
                    <a:pt x="478" y="3174"/>
                  </a:lnTo>
                  <a:lnTo>
                    <a:pt x="438" y="3186"/>
                  </a:lnTo>
                  <a:lnTo>
                    <a:pt x="398" y="3193"/>
                  </a:lnTo>
                  <a:lnTo>
                    <a:pt x="356" y="3195"/>
                  </a:lnTo>
                  <a:lnTo>
                    <a:pt x="307" y="3192"/>
                  </a:lnTo>
                  <a:lnTo>
                    <a:pt x="262" y="3183"/>
                  </a:lnTo>
                  <a:lnTo>
                    <a:pt x="218" y="3168"/>
                  </a:lnTo>
                  <a:lnTo>
                    <a:pt x="176" y="3147"/>
                  </a:lnTo>
                  <a:lnTo>
                    <a:pt x="138" y="3122"/>
                  </a:lnTo>
                  <a:lnTo>
                    <a:pt x="104" y="3092"/>
                  </a:lnTo>
                  <a:lnTo>
                    <a:pt x="74" y="3059"/>
                  </a:lnTo>
                  <a:lnTo>
                    <a:pt x="48" y="3021"/>
                  </a:lnTo>
                  <a:lnTo>
                    <a:pt x="28" y="2980"/>
                  </a:lnTo>
                  <a:lnTo>
                    <a:pt x="12" y="2936"/>
                  </a:lnTo>
                  <a:lnTo>
                    <a:pt x="3" y="2891"/>
                  </a:lnTo>
                  <a:lnTo>
                    <a:pt x="0" y="2843"/>
                  </a:lnTo>
                  <a:lnTo>
                    <a:pt x="2" y="2801"/>
                  </a:lnTo>
                  <a:lnTo>
                    <a:pt x="9" y="2761"/>
                  </a:lnTo>
                  <a:lnTo>
                    <a:pt x="22" y="2723"/>
                  </a:lnTo>
                  <a:lnTo>
                    <a:pt x="37" y="2686"/>
                  </a:lnTo>
                  <a:lnTo>
                    <a:pt x="57" y="2652"/>
                  </a:lnTo>
                  <a:lnTo>
                    <a:pt x="80" y="2620"/>
                  </a:lnTo>
                  <a:lnTo>
                    <a:pt x="107" y="2592"/>
                  </a:lnTo>
                  <a:lnTo>
                    <a:pt x="106" y="2591"/>
                  </a:lnTo>
                  <a:lnTo>
                    <a:pt x="948" y="1758"/>
                  </a:lnTo>
                  <a:lnTo>
                    <a:pt x="912" y="1685"/>
                  </a:lnTo>
                  <a:lnTo>
                    <a:pt x="881" y="1609"/>
                  </a:lnTo>
                  <a:lnTo>
                    <a:pt x="854" y="1531"/>
                  </a:lnTo>
                  <a:lnTo>
                    <a:pt x="835" y="1451"/>
                  </a:lnTo>
                  <a:lnTo>
                    <a:pt x="819" y="1368"/>
                  </a:lnTo>
                  <a:lnTo>
                    <a:pt x="810" y="1284"/>
                  </a:lnTo>
                  <a:lnTo>
                    <a:pt x="807" y="1198"/>
                  </a:lnTo>
                  <a:lnTo>
                    <a:pt x="810" y="1113"/>
                  </a:lnTo>
                  <a:lnTo>
                    <a:pt x="819" y="1028"/>
                  </a:lnTo>
                  <a:lnTo>
                    <a:pt x="834" y="947"/>
                  </a:lnTo>
                  <a:lnTo>
                    <a:pt x="854" y="866"/>
                  </a:lnTo>
                  <a:lnTo>
                    <a:pt x="879" y="788"/>
                  </a:lnTo>
                  <a:lnTo>
                    <a:pt x="910" y="713"/>
                  </a:lnTo>
                  <a:lnTo>
                    <a:pt x="946" y="640"/>
                  </a:lnTo>
                  <a:lnTo>
                    <a:pt x="986" y="570"/>
                  </a:lnTo>
                  <a:lnTo>
                    <a:pt x="1031" y="503"/>
                  </a:lnTo>
                  <a:lnTo>
                    <a:pt x="1080" y="440"/>
                  </a:lnTo>
                  <a:lnTo>
                    <a:pt x="1134" y="380"/>
                  </a:lnTo>
                  <a:lnTo>
                    <a:pt x="1191" y="323"/>
                  </a:lnTo>
                  <a:lnTo>
                    <a:pt x="1252" y="271"/>
                  </a:lnTo>
                  <a:lnTo>
                    <a:pt x="1316" y="222"/>
                  </a:lnTo>
                  <a:lnTo>
                    <a:pt x="1384" y="177"/>
                  </a:lnTo>
                  <a:lnTo>
                    <a:pt x="1454" y="137"/>
                  </a:lnTo>
                  <a:lnTo>
                    <a:pt x="1528" y="102"/>
                  </a:lnTo>
                  <a:lnTo>
                    <a:pt x="1604" y="72"/>
                  </a:lnTo>
                  <a:lnTo>
                    <a:pt x="1683" y="46"/>
                  </a:lnTo>
                  <a:lnTo>
                    <a:pt x="1763" y="27"/>
                  </a:lnTo>
                  <a:lnTo>
                    <a:pt x="1847" y="11"/>
                  </a:lnTo>
                  <a:lnTo>
                    <a:pt x="1931" y="3"/>
                  </a:lnTo>
                  <a:lnTo>
                    <a:pt x="2018" y="0"/>
                  </a:lnTo>
                  <a:close/>
                </a:path>
              </a:pathLst>
            </a:custGeom>
            <a:grpFill/>
            <a:ln w="0">
              <a:noFill/>
              <a:prstDash val="solid"/>
              <a:round/>
              <a:headEnd/>
              <a:tailEnd/>
            </a:ln>
          </p:spPr>
          <p:txBody>
            <a:bodyPr vert="horz" wrap="square" lIns="91440" tIns="45721" rIns="91440" bIns="45721" numCol="1" anchor="t" anchorCtr="0" compatLnSpc="1">
              <a:prstTxWarp prst="textNoShape">
                <a:avLst/>
              </a:prstTxWarp>
            </a:bodyPr>
            <a:lstStyle/>
            <a:p>
              <a:pPr defTabSz="890984"/>
              <a:endParaRPr lang="es-ES" sz="700">
                <a:solidFill>
                  <a:srgbClr val="000000"/>
                </a:solidFill>
              </a:endParaRPr>
            </a:p>
          </p:txBody>
        </p:sp>
        <p:sp>
          <p:nvSpPr>
            <p:cNvPr id="52" name="Freeform 18"/>
            <p:cNvSpPr>
              <a:spLocks/>
            </p:cNvSpPr>
            <p:nvPr/>
          </p:nvSpPr>
          <p:spPr bwMode="auto">
            <a:xfrm>
              <a:off x="12828" y="3173"/>
              <a:ext cx="378" cy="374"/>
            </a:xfrm>
            <a:custGeom>
              <a:avLst/>
              <a:gdLst>
                <a:gd name="T0" fmla="*/ 707 w 757"/>
                <a:gd name="T1" fmla="*/ 0 h 749"/>
                <a:gd name="T2" fmla="*/ 723 w 757"/>
                <a:gd name="T3" fmla="*/ 2 h 749"/>
                <a:gd name="T4" fmla="*/ 736 w 757"/>
                <a:gd name="T5" fmla="*/ 10 h 749"/>
                <a:gd name="T6" fmla="*/ 747 w 757"/>
                <a:gd name="T7" fmla="*/ 21 h 749"/>
                <a:gd name="T8" fmla="*/ 755 w 757"/>
                <a:gd name="T9" fmla="*/ 34 h 749"/>
                <a:gd name="T10" fmla="*/ 757 w 757"/>
                <a:gd name="T11" fmla="*/ 49 h 749"/>
                <a:gd name="T12" fmla="*/ 755 w 757"/>
                <a:gd name="T13" fmla="*/ 66 h 749"/>
                <a:gd name="T14" fmla="*/ 747 w 757"/>
                <a:gd name="T15" fmla="*/ 79 h 749"/>
                <a:gd name="T16" fmla="*/ 736 w 757"/>
                <a:gd name="T17" fmla="*/ 90 h 749"/>
                <a:gd name="T18" fmla="*/ 723 w 757"/>
                <a:gd name="T19" fmla="*/ 97 h 749"/>
                <a:gd name="T20" fmla="*/ 707 w 757"/>
                <a:gd name="T21" fmla="*/ 100 h 749"/>
                <a:gd name="T22" fmla="*/ 645 w 757"/>
                <a:gd name="T23" fmla="*/ 104 h 749"/>
                <a:gd name="T24" fmla="*/ 584 w 757"/>
                <a:gd name="T25" fmla="*/ 112 h 749"/>
                <a:gd name="T26" fmla="*/ 527 w 757"/>
                <a:gd name="T27" fmla="*/ 127 h 749"/>
                <a:gd name="T28" fmla="*/ 471 w 757"/>
                <a:gd name="T29" fmla="*/ 147 h 749"/>
                <a:gd name="T30" fmla="*/ 418 w 757"/>
                <a:gd name="T31" fmla="*/ 172 h 749"/>
                <a:gd name="T32" fmla="*/ 369 w 757"/>
                <a:gd name="T33" fmla="*/ 203 h 749"/>
                <a:gd name="T34" fmla="*/ 321 w 757"/>
                <a:gd name="T35" fmla="*/ 236 h 749"/>
                <a:gd name="T36" fmla="*/ 279 w 757"/>
                <a:gd name="T37" fmla="*/ 275 h 749"/>
                <a:gd name="T38" fmla="*/ 240 w 757"/>
                <a:gd name="T39" fmla="*/ 318 h 749"/>
                <a:gd name="T40" fmla="*/ 205 w 757"/>
                <a:gd name="T41" fmla="*/ 364 h 749"/>
                <a:gd name="T42" fmla="*/ 175 w 757"/>
                <a:gd name="T43" fmla="*/ 414 h 749"/>
                <a:gd name="T44" fmla="*/ 149 w 757"/>
                <a:gd name="T45" fmla="*/ 466 h 749"/>
                <a:gd name="T46" fmla="*/ 128 w 757"/>
                <a:gd name="T47" fmla="*/ 521 h 749"/>
                <a:gd name="T48" fmla="*/ 114 w 757"/>
                <a:gd name="T49" fmla="*/ 578 h 749"/>
                <a:gd name="T50" fmla="*/ 105 w 757"/>
                <a:gd name="T51" fmla="*/ 638 h 749"/>
                <a:gd name="T52" fmla="*/ 101 w 757"/>
                <a:gd name="T53" fmla="*/ 699 h 749"/>
                <a:gd name="T54" fmla="*/ 98 w 757"/>
                <a:gd name="T55" fmla="*/ 715 h 749"/>
                <a:gd name="T56" fmla="*/ 91 w 757"/>
                <a:gd name="T57" fmla="*/ 729 h 749"/>
                <a:gd name="T58" fmla="*/ 81 w 757"/>
                <a:gd name="T59" fmla="*/ 740 h 749"/>
                <a:gd name="T60" fmla="*/ 67 w 757"/>
                <a:gd name="T61" fmla="*/ 746 h 749"/>
                <a:gd name="T62" fmla="*/ 51 w 757"/>
                <a:gd name="T63" fmla="*/ 749 h 749"/>
                <a:gd name="T64" fmla="*/ 35 w 757"/>
                <a:gd name="T65" fmla="*/ 746 h 749"/>
                <a:gd name="T66" fmla="*/ 21 w 757"/>
                <a:gd name="T67" fmla="*/ 740 h 749"/>
                <a:gd name="T68" fmla="*/ 10 w 757"/>
                <a:gd name="T69" fmla="*/ 729 h 749"/>
                <a:gd name="T70" fmla="*/ 2 w 757"/>
                <a:gd name="T71" fmla="*/ 715 h 749"/>
                <a:gd name="T72" fmla="*/ 0 w 757"/>
                <a:gd name="T73" fmla="*/ 699 h 749"/>
                <a:gd name="T74" fmla="*/ 3 w 757"/>
                <a:gd name="T75" fmla="*/ 632 h 749"/>
                <a:gd name="T76" fmla="*/ 13 w 757"/>
                <a:gd name="T77" fmla="*/ 566 h 749"/>
                <a:gd name="T78" fmla="*/ 28 w 757"/>
                <a:gd name="T79" fmla="*/ 503 h 749"/>
                <a:gd name="T80" fmla="*/ 50 w 757"/>
                <a:gd name="T81" fmla="*/ 442 h 749"/>
                <a:gd name="T82" fmla="*/ 77 w 757"/>
                <a:gd name="T83" fmla="*/ 383 h 749"/>
                <a:gd name="T84" fmla="*/ 108 w 757"/>
                <a:gd name="T85" fmla="*/ 328 h 749"/>
                <a:gd name="T86" fmla="*/ 144 w 757"/>
                <a:gd name="T87" fmla="*/ 276 h 749"/>
                <a:gd name="T88" fmla="*/ 185 w 757"/>
                <a:gd name="T89" fmla="*/ 228 h 749"/>
                <a:gd name="T90" fmla="*/ 230 w 757"/>
                <a:gd name="T91" fmla="*/ 183 h 749"/>
                <a:gd name="T92" fmla="*/ 279 w 757"/>
                <a:gd name="T93" fmla="*/ 142 h 749"/>
                <a:gd name="T94" fmla="*/ 332 w 757"/>
                <a:gd name="T95" fmla="*/ 107 h 749"/>
                <a:gd name="T96" fmla="*/ 388 w 757"/>
                <a:gd name="T97" fmla="*/ 75 h 749"/>
                <a:gd name="T98" fmla="*/ 447 w 757"/>
                <a:gd name="T99" fmla="*/ 49 h 749"/>
                <a:gd name="T100" fmla="*/ 508 w 757"/>
                <a:gd name="T101" fmla="*/ 28 h 749"/>
                <a:gd name="T102" fmla="*/ 573 w 757"/>
                <a:gd name="T103" fmla="*/ 13 h 749"/>
                <a:gd name="T104" fmla="*/ 639 w 757"/>
                <a:gd name="T105" fmla="*/ 3 h 749"/>
                <a:gd name="T106" fmla="*/ 707 w 757"/>
                <a:gd name="T107" fmla="*/ 0 h 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7" h="749">
                  <a:moveTo>
                    <a:pt x="707" y="0"/>
                  </a:moveTo>
                  <a:lnTo>
                    <a:pt x="723" y="2"/>
                  </a:lnTo>
                  <a:lnTo>
                    <a:pt x="736" y="10"/>
                  </a:lnTo>
                  <a:lnTo>
                    <a:pt x="747" y="21"/>
                  </a:lnTo>
                  <a:lnTo>
                    <a:pt x="755" y="34"/>
                  </a:lnTo>
                  <a:lnTo>
                    <a:pt x="757" y="49"/>
                  </a:lnTo>
                  <a:lnTo>
                    <a:pt x="755" y="66"/>
                  </a:lnTo>
                  <a:lnTo>
                    <a:pt x="747" y="79"/>
                  </a:lnTo>
                  <a:lnTo>
                    <a:pt x="736" y="90"/>
                  </a:lnTo>
                  <a:lnTo>
                    <a:pt x="723" y="97"/>
                  </a:lnTo>
                  <a:lnTo>
                    <a:pt x="707" y="100"/>
                  </a:lnTo>
                  <a:lnTo>
                    <a:pt x="645" y="104"/>
                  </a:lnTo>
                  <a:lnTo>
                    <a:pt x="584" y="112"/>
                  </a:lnTo>
                  <a:lnTo>
                    <a:pt x="527" y="127"/>
                  </a:lnTo>
                  <a:lnTo>
                    <a:pt x="471" y="147"/>
                  </a:lnTo>
                  <a:lnTo>
                    <a:pt x="418" y="172"/>
                  </a:lnTo>
                  <a:lnTo>
                    <a:pt x="369" y="203"/>
                  </a:lnTo>
                  <a:lnTo>
                    <a:pt x="321" y="236"/>
                  </a:lnTo>
                  <a:lnTo>
                    <a:pt x="279" y="275"/>
                  </a:lnTo>
                  <a:lnTo>
                    <a:pt x="240" y="318"/>
                  </a:lnTo>
                  <a:lnTo>
                    <a:pt x="205" y="364"/>
                  </a:lnTo>
                  <a:lnTo>
                    <a:pt x="175" y="414"/>
                  </a:lnTo>
                  <a:lnTo>
                    <a:pt x="149" y="466"/>
                  </a:lnTo>
                  <a:lnTo>
                    <a:pt x="128" y="521"/>
                  </a:lnTo>
                  <a:lnTo>
                    <a:pt x="114" y="578"/>
                  </a:lnTo>
                  <a:lnTo>
                    <a:pt x="105" y="638"/>
                  </a:lnTo>
                  <a:lnTo>
                    <a:pt x="101" y="699"/>
                  </a:lnTo>
                  <a:lnTo>
                    <a:pt x="98" y="715"/>
                  </a:lnTo>
                  <a:lnTo>
                    <a:pt x="91" y="729"/>
                  </a:lnTo>
                  <a:lnTo>
                    <a:pt x="81" y="740"/>
                  </a:lnTo>
                  <a:lnTo>
                    <a:pt x="67" y="746"/>
                  </a:lnTo>
                  <a:lnTo>
                    <a:pt x="51" y="749"/>
                  </a:lnTo>
                  <a:lnTo>
                    <a:pt x="35" y="746"/>
                  </a:lnTo>
                  <a:lnTo>
                    <a:pt x="21" y="740"/>
                  </a:lnTo>
                  <a:lnTo>
                    <a:pt x="10" y="729"/>
                  </a:lnTo>
                  <a:lnTo>
                    <a:pt x="2" y="715"/>
                  </a:lnTo>
                  <a:lnTo>
                    <a:pt x="0" y="699"/>
                  </a:lnTo>
                  <a:lnTo>
                    <a:pt x="3" y="632"/>
                  </a:lnTo>
                  <a:lnTo>
                    <a:pt x="13" y="566"/>
                  </a:lnTo>
                  <a:lnTo>
                    <a:pt x="28" y="503"/>
                  </a:lnTo>
                  <a:lnTo>
                    <a:pt x="50" y="442"/>
                  </a:lnTo>
                  <a:lnTo>
                    <a:pt x="77" y="383"/>
                  </a:lnTo>
                  <a:lnTo>
                    <a:pt x="108" y="328"/>
                  </a:lnTo>
                  <a:lnTo>
                    <a:pt x="144" y="276"/>
                  </a:lnTo>
                  <a:lnTo>
                    <a:pt x="185" y="228"/>
                  </a:lnTo>
                  <a:lnTo>
                    <a:pt x="230" y="183"/>
                  </a:lnTo>
                  <a:lnTo>
                    <a:pt x="279" y="142"/>
                  </a:lnTo>
                  <a:lnTo>
                    <a:pt x="332" y="107"/>
                  </a:lnTo>
                  <a:lnTo>
                    <a:pt x="388" y="75"/>
                  </a:lnTo>
                  <a:lnTo>
                    <a:pt x="447" y="49"/>
                  </a:lnTo>
                  <a:lnTo>
                    <a:pt x="508" y="28"/>
                  </a:lnTo>
                  <a:lnTo>
                    <a:pt x="573" y="13"/>
                  </a:lnTo>
                  <a:lnTo>
                    <a:pt x="639" y="3"/>
                  </a:lnTo>
                  <a:lnTo>
                    <a:pt x="707" y="0"/>
                  </a:lnTo>
                  <a:close/>
                </a:path>
              </a:pathLst>
            </a:custGeom>
            <a:grpFill/>
            <a:ln w="0">
              <a:noFill/>
              <a:prstDash val="solid"/>
              <a:round/>
              <a:headEnd/>
              <a:tailEnd/>
            </a:ln>
          </p:spPr>
          <p:txBody>
            <a:bodyPr vert="horz" wrap="square" lIns="91440" tIns="45721" rIns="91440" bIns="45721" numCol="1" anchor="t" anchorCtr="0" compatLnSpc="1">
              <a:prstTxWarp prst="textNoShape">
                <a:avLst/>
              </a:prstTxWarp>
            </a:bodyPr>
            <a:lstStyle/>
            <a:p>
              <a:pPr defTabSz="890984"/>
              <a:endParaRPr lang="es-ES" sz="700">
                <a:solidFill>
                  <a:srgbClr val="000000"/>
                </a:solidFill>
              </a:endParaRPr>
            </a:p>
          </p:txBody>
        </p:sp>
      </p:grpSp>
      <p:grpSp>
        <p:nvGrpSpPr>
          <p:cNvPr id="24" name="Group 21"/>
          <p:cNvGrpSpPr>
            <a:grpSpLocks noChangeAspect="1"/>
          </p:cNvGrpSpPr>
          <p:nvPr/>
        </p:nvGrpSpPr>
        <p:grpSpPr bwMode="auto">
          <a:xfrm>
            <a:off x="6039294" y="4503222"/>
            <a:ext cx="257141" cy="204618"/>
            <a:chOff x="12486" y="4334"/>
            <a:chExt cx="1614" cy="1284"/>
          </a:xfrm>
          <a:solidFill>
            <a:schemeClr val="accent1"/>
          </a:solidFill>
        </p:grpSpPr>
        <p:sp>
          <p:nvSpPr>
            <p:cNvPr id="56" name="Freeform 23"/>
            <p:cNvSpPr>
              <a:spLocks noEditPoints="1"/>
            </p:cNvSpPr>
            <p:nvPr/>
          </p:nvSpPr>
          <p:spPr bwMode="auto">
            <a:xfrm>
              <a:off x="13596" y="4729"/>
              <a:ext cx="302" cy="396"/>
            </a:xfrm>
            <a:custGeom>
              <a:avLst/>
              <a:gdLst>
                <a:gd name="T0" fmla="*/ 150 w 907"/>
                <a:gd name="T1" fmla="*/ 149 h 1187"/>
                <a:gd name="T2" fmla="*/ 150 w 907"/>
                <a:gd name="T3" fmla="*/ 1038 h 1187"/>
                <a:gd name="T4" fmla="*/ 757 w 907"/>
                <a:gd name="T5" fmla="*/ 1038 h 1187"/>
                <a:gd name="T6" fmla="*/ 757 w 907"/>
                <a:gd name="T7" fmla="*/ 816 h 1187"/>
                <a:gd name="T8" fmla="*/ 302 w 907"/>
                <a:gd name="T9" fmla="*/ 149 h 1187"/>
                <a:gd name="T10" fmla="*/ 150 w 907"/>
                <a:gd name="T11" fmla="*/ 149 h 1187"/>
                <a:gd name="T12" fmla="*/ 150 w 907"/>
                <a:gd name="T13" fmla="*/ 0 h 1187"/>
                <a:gd name="T14" fmla="*/ 302 w 907"/>
                <a:gd name="T15" fmla="*/ 0 h 1187"/>
                <a:gd name="T16" fmla="*/ 332 w 907"/>
                <a:gd name="T17" fmla="*/ 3 h 1187"/>
                <a:gd name="T18" fmla="*/ 360 w 907"/>
                <a:gd name="T19" fmla="*/ 12 h 1187"/>
                <a:gd name="T20" fmla="*/ 386 w 907"/>
                <a:gd name="T21" fmla="*/ 27 h 1187"/>
                <a:gd name="T22" fmla="*/ 409 w 907"/>
                <a:gd name="T23" fmla="*/ 44 h 1187"/>
                <a:gd name="T24" fmla="*/ 429 w 907"/>
                <a:gd name="T25" fmla="*/ 67 h 1187"/>
                <a:gd name="T26" fmla="*/ 882 w 907"/>
                <a:gd name="T27" fmla="*/ 734 h 1187"/>
                <a:gd name="T28" fmla="*/ 895 w 907"/>
                <a:gd name="T29" fmla="*/ 759 h 1187"/>
                <a:gd name="T30" fmla="*/ 904 w 907"/>
                <a:gd name="T31" fmla="*/ 787 h 1187"/>
                <a:gd name="T32" fmla="*/ 907 w 907"/>
                <a:gd name="T33" fmla="*/ 816 h 1187"/>
                <a:gd name="T34" fmla="*/ 907 w 907"/>
                <a:gd name="T35" fmla="*/ 1038 h 1187"/>
                <a:gd name="T36" fmla="*/ 903 w 907"/>
                <a:gd name="T37" fmla="*/ 1073 h 1187"/>
                <a:gd name="T38" fmla="*/ 892 w 907"/>
                <a:gd name="T39" fmla="*/ 1103 h 1187"/>
                <a:gd name="T40" fmla="*/ 874 w 907"/>
                <a:gd name="T41" fmla="*/ 1131 h 1187"/>
                <a:gd name="T42" fmla="*/ 850 w 907"/>
                <a:gd name="T43" fmla="*/ 1155 h 1187"/>
                <a:gd name="T44" fmla="*/ 822 w 907"/>
                <a:gd name="T45" fmla="*/ 1172 h 1187"/>
                <a:gd name="T46" fmla="*/ 791 w 907"/>
                <a:gd name="T47" fmla="*/ 1182 h 1187"/>
                <a:gd name="T48" fmla="*/ 757 w 907"/>
                <a:gd name="T49" fmla="*/ 1187 h 1187"/>
                <a:gd name="T50" fmla="*/ 150 w 907"/>
                <a:gd name="T51" fmla="*/ 1187 h 1187"/>
                <a:gd name="T52" fmla="*/ 116 w 907"/>
                <a:gd name="T53" fmla="*/ 1182 h 1187"/>
                <a:gd name="T54" fmla="*/ 85 w 907"/>
                <a:gd name="T55" fmla="*/ 1172 h 1187"/>
                <a:gd name="T56" fmla="*/ 56 w 907"/>
                <a:gd name="T57" fmla="*/ 1155 h 1187"/>
                <a:gd name="T58" fmla="*/ 32 w 907"/>
                <a:gd name="T59" fmla="*/ 1131 h 1187"/>
                <a:gd name="T60" fmla="*/ 15 w 907"/>
                <a:gd name="T61" fmla="*/ 1103 h 1187"/>
                <a:gd name="T62" fmla="*/ 4 w 907"/>
                <a:gd name="T63" fmla="*/ 1073 h 1187"/>
                <a:gd name="T64" fmla="*/ 0 w 907"/>
                <a:gd name="T65" fmla="*/ 1038 h 1187"/>
                <a:gd name="T66" fmla="*/ 0 w 907"/>
                <a:gd name="T67" fmla="*/ 149 h 1187"/>
                <a:gd name="T68" fmla="*/ 4 w 907"/>
                <a:gd name="T69" fmla="*/ 116 h 1187"/>
                <a:gd name="T70" fmla="*/ 15 w 907"/>
                <a:gd name="T71" fmla="*/ 83 h 1187"/>
                <a:gd name="T72" fmla="*/ 32 w 907"/>
                <a:gd name="T73" fmla="*/ 56 h 1187"/>
                <a:gd name="T74" fmla="*/ 56 w 907"/>
                <a:gd name="T75" fmla="*/ 34 h 1187"/>
                <a:gd name="T76" fmla="*/ 85 w 907"/>
                <a:gd name="T77" fmla="*/ 16 h 1187"/>
                <a:gd name="T78" fmla="*/ 116 w 907"/>
                <a:gd name="T79" fmla="*/ 5 h 1187"/>
                <a:gd name="T80" fmla="*/ 150 w 907"/>
                <a:gd name="T81" fmla="*/ 0 h 1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07" h="1187">
                  <a:moveTo>
                    <a:pt x="150" y="149"/>
                  </a:moveTo>
                  <a:lnTo>
                    <a:pt x="150" y="1038"/>
                  </a:lnTo>
                  <a:lnTo>
                    <a:pt x="757" y="1038"/>
                  </a:lnTo>
                  <a:lnTo>
                    <a:pt x="757" y="816"/>
                  </a:lnTo>
                  <a:lnTo>
                    <a:pt x="302" y="149"/>
                  </a:lnTo>
                  <a:lnTo>
                    <a:pt x="150" y="149"/>
                  </a:lnTo>
                  <a:close/>
                  <a:moveTo>
                    <a:pt x="150" y="0"/>
                  </a:moveTo>
                  <a:lnTo>
                    <a:pt x="302" y="0"/>
                  </a:lnTo>
                  <a:lnTo>
                    <a:pt x="332" y="3"/>
                  </a:lnTo>
                  <a:lnTo>
                    <a:pt x="360" y="12"/>
                  </a:lnTo>
                  <a:lnTo>
                    <a:pt x="386" y="27"/>
                  </a:lnTo>
                  <a:lnTo>
                    <a:pt x="409" y="44"/>
                  </a:lnTo>
                  <a:lnTo>
                    <a:pt x="429" y="67"/>
                  </a:lnTo>
                  <a:lnTo>
                    <a:pt x="882" y="734"/>
                  </a:lnTo>
                  <a:lnTo>
                    <a:pt x="895" y="759"/>
                  </a:lnTo>
                  <a:lnTo>
                    <a:pt x="904" y="787"/>
                  </a:lnTo>
                  <a:lnTo>
                    <a:pt x="907" y="816"/>
                  </a:lnTo>
                  <a:lnTo>
                    <a:pt x="907" y="1038"/>
                  </a:lnTo>
                  <a:lnTo>
                    <a:pt x="903" y="1073"/>
                  </a:lnTo>
                  <a:lnTo>
                    <a:pt x="892" y="1103"/>
                  </a:lnTo>
                  <a:lnTo>
                    <a:pt x="874" y="1131"/>
                  </a:lnTo>
                  <a:lnTo>
                    <a:pt x="850" y="1155"/>
                  </a:lnTo>
                  <a:lnTo>
                    <a:pt x="822" y="1172"/>
                  </a:lnTo>
                  <a:lnTo>
                    <a:pt x="791" y="1182"/>
                  </a:lnTo>
                  <a:lnTo>
                    <a:pt x="757" y="1187"/>
                  </a:lnTo>
                  <a:lnTo>
                    <a:pt x="150" y="1187"/>
                  </a:lnTo>
                  <a:lnTo>
                    <a:pt x="116" y="1182"/>
                  </a:lnTo>
                  <a:lnTo>
                    <a:pt x="85" y="1172"/>
                  </a:lnTo>
                  <a:lnTo>
                    <a:pt x="56" y="1155"/>
                  </a:lnTo>
                  <a:lnTo>
                    <a:pt x="32" y="1131"/>
                  </a:lnTo>
                  <a:lnTo>
                    <a:pt x="15" y="1103"/>
                  </a:lnTo>
                  <a:lnTo>
                    <a:pt x="4" y="1073"/>
                  </a:lnTo>
                  <a:lnTo>
                    <a:pt x="0" y="1038"/>
                  </a:lnTo>
                  <a:lnTo>
                    <a:pt x="0" y="149"/>
                  </a:lnTo>
                  <a:lnTo>
                    <a:pt x="4" y="116"/>
                  </a:lnTo>
                  <a:lnTo>
                    <a:pt x="15" y="83"/>
                  </a:lnTo>
                  <a:lnTo>
                    <a:pt x="32" y="56"/>
                  </a:lnTo>
                  <a:lnTo>
                    <a:pt x="56" y="34"/>
                  </a:lnTo>
                  <a:lnTo>
                    <a:pt x="85" y="16"/>
                  </a:lnTo>
                  <a:lnTo>
                    <a:pt x="116" y="5"/>
                  </a:lnTo>
                  <a:lnTo>
                    <a:pt x="150" y="0"/>
                  </a:lnTo>
                  <a:close/>
                </a:path>
              </a:pathLst>
            </a:custGeom>
            <a:grpFill/>
            <a:ln w="0">
              <a:noFill/>
              <a:prstDash val="solid"/>
              <a:round/>
              <a:headEnd/>
              <a:tailEnd/>
            </a:ln>
          </p:spPr>
          <p:txBody>
            <a:bodyPr vert="horz" wrap="square" lIns="91440" tIns="45721" rIns="91440" bIns="45721" numCol="1" anchor="t" anchorCtr="0" compatLnSpc="1">
              <a:prstTxWarp prst="textNoShape">
                <a:avLst/>
              </a:prstTxWarp>
            </a:bodyPr>
            <a:lstStyle/>
            <a:p>
              <a:pPr defTabSz="890984"/>
              <a:endParaRPr lang="es-ES" sz="700">
                <a:solidFill>
                  <a:srgbClr val="000000"/>
                </a:solidFill>
              </a:endParaRPr>
            </a:p>
          </p:txBody>
        </p:sp>
        <p:sp>
          <p:nvSpPr>
            <p:cNvPr id="57" name="Freeform 24"/>
            <p:cNvSpPr>
              <a:spLocks noEditPoints="1"/>
            </p:cNvSpPr>
            <p:nvPr/>
          </p:nvSpPr>
          <p:spPr bwMode="auto">
            <a:xfrm>
              <a:off x="12486" y="4334"/>
              <a:ext cx="1614" cy="1284"/>
            </a:xfrm>
            <a:custGeom>
              <a:avLst/>
              <a:gdLst>
                <a:gd name="T0" fmla="*/ 3417 w 4841"/>
                <a:gd name="T1" fmla="*/ 3052 h 3853"/>
                <a:gd name="T2" fmla="*/ 3333 w 4841"/>
                <a:gd name="T3" fmla="*/ 3308 h 3853"/>
                <a:gd name="T4" fmla="*/ 3493 w 4841"/>
                <a:gd name="T5" fmla="*/ 3523 h 3853"/>
                <a:gd name="T6" fmla="*/ 3770 w 4841"/>
                <a:gd name="T7" fmla="*/ 3523 h 3853"/>
                <a:gd name="T8" fmla="*/ 3929 w 4841"/>
                <a:gd name="T9" fmla="*/ 3308 h 3853"/>
                <a:gd name="T10" fmla="*/ 3844 w 4841"/>
                <a:gd name="T11" fmla="*/ 3052 h 3853"/>
                <a:gd name="T12" fmla="*/ 1664 w 4841"/>
                <a:gd name="T13" fmla="*/ 2964 h 3853"/>
                <a:gd name="T14" fmla="*/ 1420 w 4841"/>
                <a:gd name="T15" fmla="*/ 3085 h 3853"/>
                <a:gd name="T16" fmla="*/ 1377 w 4841"/>
                <a:gd name="T17" fmla="*/ 3354 h 3853"/>
                <a:gd name="T18" fmla="*/ 1569 w 4841"/>
                <a:gd name="T19" fmla="*/ 3542 h 3853"/>
                <a:gd name="T20" fmla="*/ 1843 w 4841"/>
                <a:gd name="T21" fmla="*/ 3500 h 3853"/>
                <a:gd name="T22" fmla="*/ 1967 w 4841"/>
                <a:gd name="T23" fmla="*/ 3260 h 3853"/>
                <a:gd name="T24" fmla="*/ 1843 w 4841"/>
                <a:gd name="T25" fmla="*/ 3021 h 3853"/>
                <a:gd name="T26" fmla="*/ 3177 w 4841"/>
                <a:gd name="T27" fmla="*/ 2075 h 3853"/>
                <a:gd name="T28" fmla="*/ 3044 w 4841"/>
                <a:gd name="T29" fmla="*/ 2389 h 3853"/>
                <a:gd name="T30" fmla="*/ 2722 w 4841"/>
                <a:gd name="T31" fmla="*/ 2520 h 3853"/>
                <a:gd name="T32" fmla="*/ 814 w 4841"/>
                <a:gd name="T33" fmla="*/ 3079 h 3853"/>
                <a:gd name="T34" fmla="*/ 1134 w 4841"/>
                <a:gd name="T35" fmla="*/ 2980 h 3853"/>
                <a:gd name="T36" fmla="*/ 1447 w 4841"/>
                <a:gd name="T37" fmla="*/ 2707 h 3853"/>
                <a:gd name="T38" fmla="*/ 1882 w 4841"/>
                <a:gd name="T39" fmla="*/ 2707 h 3853"/>
                <a:gd name="T40" fmla="*/ 2195 w 4841"/>
                <a:gd name="T41" fmla="*/ 2980 h 3853"/>
                <a:gd name="T42" fmla="*/ 3138 w 4841"/>
                <a:gd name="T43" fmla="*/ 2920 h 3853"/>
                <a:gd name="T44" fmla="*/ 3482 w 4841"/>
                <a:gd name="T45" fmla="*/ 2685 h 3853"/>
                <a:gd name="T46" fmla="*/ 3914 w 4841"/>
                <a:gd name="T47" fmla="*/ 2736 h 3853"/>
                <a:gd name="T48" fmla="*/ 4191 w 4841"/>
                <a:gd name="T49" fmla="*/ 3044 h 3853"/>
                <a:gd name="T50" fmla="*/ 4506 w 4841"/>
                <a:gd name="T51" fmla="*/ 3057 h 3853"/>
                <a:gd name="T52" fmla="*/ 4528 w 4841"/>
                <a:gd name="T53" fmla="*/ 2019 h 3853"/>
                <a:gd name="T54" fmla="*/ 3811 w 4841"/>
                <a:gd name="T55" fmla="*/ 1041 h 3853"/>
                <a:gd name="T56" fmla="*/ 359 w 4841"/>
                <a:gd name="T57" fmla="*/ 330 h 3853"/>
                <a:gd name="T58" fmla="*/ 307 w 4841"/>
                <a:gd name="T59" fmla="*/ 2109 h 3853"/>
                <a:gd name="T60" fmla="*/ 453 w 4841"/>
                <a:gd name="T61" fmla="*/ 2223 h 3853"/>
                <a:gd name="T62" fmla="*/ 2859 w 4841"/>
                <a:gd name="T63" fmla="*/ 2140 h 3853"/>
                <a:gd name="T64" fmla="*/ 2841 w 4841"/>
                <a:gd name="T65" fmla="*/ 352 h 3853"/>
                <a:gd name="T66" fmla="*/ 453 w 4841"/>
                <a:gd name="T67" fmla="*/ 0 h 3853"/>
                <a:gd name="T68" fmla="*/ 3001 w 4841"/>
                <a:gd name="T69" fmla="*/ 94 h 3853"/>
                <a:gd name="T70" fmla="*/ 3174 w 4841"/>
                <a:gd name="T71" fmla="*/ 384 h 3853"/>
                <a:gd name="T72" fmla="*/ 3947 w 4841"/>
                <a:gd name="T73" fmla="*/ 771 h 3853"/>
                <a:gd name="T74" fmla="*/ 4765 w 4841"/>
                <a:gd name="T75" fmla="*/ 1829 h 3853"/>
                <a:gd name="T76" fmla="*/ 4841 w 4841"/>
                <a:gd name="T77" fmla="*/ 2964 h 3853"/>
                <a:gd name="T78" fmla="*/ 4708 w 4841"/>
                <a:gd name="T79" fmla="*/ 3278 h 3853"/>
                <a:gd name="T80" fmla="*/ 4387 w 4841"/>
                <a:gd name="T81" fmla="*/ 3408 h 3853"/>
                <a:gd name="T82" fmla="*/ 4030 w 4841"/>
                <a:gd name="T83" fmla="*/ 3704 h 3853"/>
                <a:gd name="T84" fmla="*/ 3631 w 4841"/>
                <a:gd name="T85" fmla="*/ 3853 h 3853"/>
                <a:gd name="T86" fmla="*/ 3232 w 4841"/>
                <a:gd name="T87" fmla="*/ 3704 h 3853"/>
                <a:gd name="T88" fmla="*/ 2248 w 4841"/>
                <a:gd name="T89" fmla="*/ 3408 h 3853"/>
                <a:gd name="T90" fmla="*/ 2007 w 4841"/>
                <a:gd name="T91" fmla="*/ 3748 h 3853"/>
                <a:gd name="T92" fmla="*/ 1588 w 4841"/>
                <a:gd name="T93" fmla="*/ 3848 h 3853"/>
                <a:gd name="T94" fmla="*/ 1214 w 4841"/>
                <a:gd name="T95" fmla="*/ 3654 h 3853"/>
                <a:gd name="T96" fmla="*/ 846 w 4841"/>
                <a:gd name="T97" fmla="*/ 3405 h 3853"/>
                <a:gd name="T98" fmla="*/ 548 w 4841"/>
                <a:gd name="T99" fmla="*/ 3235 h 3853"/>
                <a:gd name="T100" fmla="*/ 453 w 4841"/>
                <a:gd name="T101" fmla="*/ 2520 h 3853"/>
                <a:gd name="T102" fmla="*/ 133 w 4841"/>
                <a:gd name="T103" fmla="*/ 2389 h 3853"/>
                <a:gd name="T104" fmla="*/ 0 w 4841"/>
                <a:gd name="T105" fmla="*/ 2075 h 3853"/>
                <a:gd name="T106" fmla="*/ 95 w 4841"/>
                <a:gd name="T107" fmla="*/ 174 h 3853"/>
                <a:gd name="T108" fmla="*/ 392 w 4841"/>
                <a:gd name="T109" fmla="*/ 5 h 3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841" h="3853">
                  <a:moveTo>
                    <a:pt x="3631" y="2964"/>
                  </a:moveTo>
                  <a:lnTo>
                    <a:pt x="3582" y="2968"/>
                  </a:lnTo>
                  <a:lnTo>
                    <a:pt x="3536" y="2979"/>
                  </a:lnTo>
                  <a:lnTo>
                    <a:pt x="3493" y="2998"/>
                  </a:lnTo>
                  <a:lnTo>
                    <a:pt x="3452" y="3021"/>
                  </a:lnTo>
                  <a:lnTo>
                    <a:pt x="3417" y="3052"/>
                  </a:lnTo>
                  <a:lnTo>
                    <a:pt x="3387" y="3085"/>
                  </a:lnTo>
                  <a:lnTo>
                    <a:pt x="3363" y="3125"/>
                  </a:lnTo>
                  <a:lnTo>
                    <a:pt x="3344" y="3167"/>
                  </a:lnTo>
                  <a:lnTo>
                    <a:pt x="3333" y="3212"/>
                  </a:lnTo>
                  <a:lnTo>
                    <a:pt x="3329" y="3260"/>
                  </a:lnTo>
                  <a:lnTo>
                    <a:pt x="3333" y="3308"/>
                  </a:lnTo>
                  <a:lnTo>
                    <a:pt x="3344" y="3354"/>
                  </a:lnTo>
                  <a:lnTo>
                    <a:pt x="3363" y="3396"/>
                  </a:lnTo>
                  <a:lnTo>
                    <a:pt x="3387" y="3435"/>
                  </a:lnTo>
                  <a:lnTo>
                    <a:pt x="3417" y="3470"/>
                  </a:lnTo>
                  <a:lnTo>
                    <a:pt x="3452" y="3500"/>
                  </a:lnTo>
                  <a:lnTo>
                    <a:pt x="3493" y="3523"/>
                  </a:lnTo>
                  <a:lnTo>
                    <a:pt x="3536" y="3542"/>
                  </a:lnTo>
                  <a:lnTo>
                    <a:pt x="3582" y="3552"/>
                  </a:lnTo>
                  <a:lnTo>
                    <a:pt x="3631" y="3556"/>
                  </a:lnTo>
                  <a:lnTo>
                    <a:pt x="3680" y="3552"/>
                  </a:lnTo>
                  <a:lnTo>
                    <a:pt x="3726" y="3542"/>
                  </a:lnTo>
                  <a:lnTo>
                    <a:pt x="3770" y="3523"/>
                  </a:lnTo>
                  <a:lnTo>
                    <a:pt x="3810" y="3500"/>
                  </a:lnTo>
                  <a:lnTo>
                    <a:pt x="3844" y="3470"/>
                  </a:lnTo>
                  <a:lnTo>
                    <a:pt x="3875" y="3435"/>
                  </a:lnTo>
                  <a:lnTo>
                    <a:pt x="3899" y="3396"/>
                  </a:lnTo>
                  <a:lnTo>
                    <a:pt x="3919" y="3354"/>
                  </a:lnTo>
                  <a:lnTo>
                    <a:pt x="3929" y="3308"/>
                  </a:lnTo>
                  <a:lnTo>
                    <a:pt x="3934" y="3260"/>
                  </a:lnTo>
                  <a:lnTo>
                    <a:pt x="3929" y="3212"/>
                  </a:lnTo>
                  <a:lnTo>
                    <a:pt x="3919" y="3167"/>
                  </a:lnTo>
                  <a:lnTo>
                    <a:pt x="3899" y="3125"/>
                  </a:lnTo>
                  <a:lnTo>
                    <a:pt x="3875" y="3085"/>
                  </a:lnTo>
                  <a:lnTo>
                    <a:pt x="3844" y="3052"/>
                  </a:lnTo>
                  <a:lnTo>
                    <a:pt x="3810" y="3021"/>
                  </a:lnTo>
                  <a:lnTo>
                    <a:pt x="3770" y="2998"/>
                  </a:lnTo>
                  <a:lnTo>
                    <a:pt x="3726" y="2979"/>
                  </a:lnTo>
                  <a:lnTo>
                    <a:pt x="3680" y="2968"/>
                  </a:lnTo>
                  <a:lnTo>
                    <a:pt x="3631" y="2964"/>
                  </a:lnTo>
                  <a:close/>
                  <a:moveTo>
                    <a:pt x="1664" y="2964"/>
                  </a:moveTo>
                  <a:lnTo>
                    <a:pt x="1615" y="2968"/>
                  </a:lnTo>
                  <a:lnTo>
                    <a:pt x="1569" y="2979"/>
                  </a:lnTo>
                  <a:lnTo>
                    <a:pt x="1526" y="2998"/>
                  </a:lnTo>
                  <a:lnTo>
                    <a:pt x="1486" y="3021"/>
                  </a:lnTo>
                  <a:lnTo>
                    <a:pt x="1450" y="3052"/>
                  </a:lnTo>
                  <a:lnTo>
                    <a:pt x="1420" y="3085"/>
                  </a:lnTo>
                  <a:lnTo>
                    <a:pt x="1395" y="3125"/>
                  </a:lnTo>
                  <a:lnTo>
                    <a:pt x="1377" y="3167"/>
                  </a:lnTo>
                  <a:lnTo>
                    <a:pt x="1365" y="3212"/>
                  </a:lnTo>
                  <a:lnTo>
                    <a:pt x="1362" y="3260"/>
                  </a:lnTo>
                  <a:lnTo>
                    <a:pt x="1365" y="3308"/>
                  </a:lnTo>
                  <a:lnTo>
                    <a:pt x="1377" y="3354"/>
                  </a:lnTo>
                  <a:lnTo>
                    <a:pt x="1395" y="3396"/>
                  </a:lnTo>
                  <a:lnTo>
                    <a:pt x="1420" y="3435"/>
                  </a:lnTo>
                  <a:lnTo>
                    <a:pt x="1450" y="3470"/>
                  </a:lnTo>
                  <a:lnTo>
                    <a:pt x="1486" y="3500"/>
                  </a:lnTo>
                  <a:lnTo>
                    <a:pt x="1526" y="3523"/>
                  </a:lnTo>
                  <a:lnTo>
                    <a:pt x="1569" y="3542"/>
                  </a:lnTo>
                  <a:lnTo>
                    <a:pt x="1615" y="3552"/>
                  </a:lnTo>
                  <a:lnTo>
                    <a:pt x="1664" y="3556"/>
                  </a:lnTo>
                  <a:lnTo>
                    <a:pt x="1714" y="3552"/>
                  </a:lnTo>
                  <a:lnTo>
                    <a:pt x="1760" y="3542"/>
                  </a:lnTo>
                  <a:lnTo>
                    <a:pt x="1803" y="3523"/>
                  </a:lnTo>
                  <a:lnTo>
                    <a:pt x="1843" y="3500"/>
                  </a:lnTo>
                  <a:lnTo>
                    <a:pt x="1879" y="3470"/>
                  </a:lnTo>
                  <a:lnTo>
                    <a:pt x="1909" y="3435"/>
                  </a:lnTo>
                  <a:lnTo>
                    <a:pt x="1934" y="3396"/>
                  </a:lnTo>
                  <a:lnTo>
                    <a:pt x="1952" y="3354"/>
                  </a:lnTo>
                  <a:lnTo>
                    <a:pt x="1964" y="3308"/>
                  </a:lnTo>
                  <a:lnTo>
                    <a:pt x="1967" y="3260"/>
                  </a:lnTo>
                  <a:lnTo>
                    <a:pt x="1964" y="3212"/>
                  </a:lnTo>
                  <a:lnTo>
                    <a:pt x="1952" y="3167"/>
                  </a:lnTo>
                  <a:lnTo>
                    <a:pt x="1934" y="3125"/>
                  </a:lnTo>
                  <a:lnTo>
                    <a:pt x="1909" y="3085"/>
                  </a:lnTo>
                  <a:lnTo>
                    <a:pt x="1879" y="3052"/>
                  </a:lnTo>
                  <a:lnTo>
                    <a:pt x="1843" y="3021"/>
                  </a:lnTo>
                  <a:lnTo>
                    <a:pt x="1803" y="2998"/>
                  </a:lnTo>
                  <a:lnTo>
                    <a:pt x="1760" y="2979"/>
                  </a:lnTo>
                  <a:lnTo>
                    <a:pt x="1714" y="2968"/>
                  </a:lnTo>
                  <a:lnTo>
                    <a:pt x="1664" y="2964"/>
                  </a:lnTo>
                  <a:close/>
                  <a:moveTo>
                    <a:pt x="3177" y="1038"/>
                  </a:moveTo>
                  <a:lnTo>
                    <a:pt x="3177" y="2075"/>
                  </a:lnTo>
                  <a:lnTo>
                    <a:pt x="3174" y="2135"/>
                  </a:lnTo>
                  <a:lnTo>
                    <a:pt x="3162" y="2194"/>
                  </a:lnTo>
                  <a:lnTo>
                    <a:pt x="3141" y="2248"/>
                  </a:lnTo>
                  <a:lnTo>
                    <a:pt x="3116" y="2299"/>
                  </a:lnTo>
                  <a:lnTo>
                    <a:pt x="3083" y="2347"/>
                  </a:lnTo>
                  <a:lnTo>
                    <a:pt x="3044" y="2389"/>
                  </a:lnTo>
                  <a:lnTo>
                    <a:pt x="3001" y="2427"/>
                  </a:lnTo>
                  <a:lnTo>
                    <a:pt x="2952" y="2459"/>
                  </a:lnTo>
                  <a:lnTo>
                    <a:pt x="2900" y="2485"/>
                  </a:lnTo>
                  <a:lnTo>
                    <a:pt x="2843" y="2504"/>
                  </a:lnTo>
                  <a:lnTo>
                    <a:pt x="2785" y="2516"/>
                  </a:lnTo>
                  <a:lnTo>
                    <a:pt x="2722" y="2520"/>
                  </a:lnTo>
                  <a:lnTo>
                    <a:pt x="757" y="2520"/>
                  </a:lnTo>
                  <a:lnTo>
                    <a:pt x="757" y="2964"/>
                  </a:lnTo>
                  <a:lnTo>
                    <a:pt x="760" y="2998"/>
                  </a:lnTo>
                  <a:lnTo>
                    <a:pt x="772" y="3030"/>
                  </a:lnTo>
                  <a:lnTo>
                    <a:pt x="790" y="3057"/>
                  </a:lnTo>
                  <a:lnTo>
                    <a:pt x="814" y="3079"/>
                  </a:lnTo>
                  <a:lnTo>
                    <a:pt x="842" y="3097"/>
                  </a:lnTo>
                  <a:lnTo>
                    <a:pt x="873" y="3109"/>
                  </a:lnTo>
                  <a:lnTo>
                    <a:pt x="907" y="3113"/>
                  </a:lnTo>
                  <a:lnTo>
                    <a:pt x="1080" y="3113"/>
                  </a:lnTo>
                  <a:lnTo>
                    <a:pt x="1103" y="3044"/>
                  </a:lnTo>
                  <a:lnTo>
                    <a:pt x="1134" y="2980"/>
                  </a:lnTo>
                  <a:lnTo>
                    <a:pt x="1171" y="2920"/>
                  </a:lnTo>
                  <a:lnTo>
                    <a:pt x="1214" y="2866"/>
                  </a:lnTo>
                  <a:lnTo>
                    <a:pt x="1265" y="2817"/>
                  </a:lnTo>
                  <a:lnTo>
                    <a:pt x="1320" y="2773"/>
                  </a:lnTo>
                  <a:lnTo>
                    <a:pt x="1381" y="2736"/>
                  </a:lnTo>
                  <a:lnTo>
                    <a:pt x="1447" y="2707"/>
                  </a:lnTo>
                  <a:lnTo>
                    <a:pt x="1517" y="2685"/>
                  </a:lnTo>
                  <a:lnTo>
                    <a:pt x="1588" y="2672"/>
                  </a:lnTo>
                  <a:lnTo>
                    <a:pt x="1664" y="2668"/>
                  </a:lnTo>
                  <a:lnTo>
                    <a:pt x="1740" y="2672"/>
                  </a:lnTo>
                  <a:lnTo>
                    <a:pt x="1812" y="2685"/>
                  </a:lnTo>
                  <a:lnTo>
                    <a:pt x="1882" y="2707"/>
                  </a:lnTo>
                  <a:lnTo>
                    <a:pt x="1947" y="2736"/>
                  </a:lnTo>
                  <a:lnTo>
                    <a:pt x="2009" y="2773"/>
                  </a:lnTo>
                  <a:lnTo>
                    <a:pt x="2064" y="2817"/>
                  </a:lnTo>
                  <a:lnTo>
                    <a:pt x="2114" y="2866"/>
                  </a:lnTo>
                  <a:lnTo>
                    <a:pt x="2158" y="2920"/>
                  </a:lnTo>
                  <a:lnTo>
                    <a:pt x="2195" y="2980"/>
                  </a:lnTo>
                  <a:lnTo>
                    <a:pt x="2226" y="3044"/>
                  </a:lnTo>
                  <a:lnTo>
                    <a:pt x="2248" y="3113"/>
                  </a:lnTo>
                  <a:lnTo>
                    <a:pt x="3047" y="3113"/>
                  </a:lnTo>
                  <a:lnTo>
                    <a:pt x="3069" y="3044"/>
                  </a:lnTo>
                  <a:lnTo>
                    <a:pt x="3099" y="2980"/>
                  </a:lnTo>
                  <a:lnTo>
                    <a:pt x="3138" y="2920"/>
                  </a:lnTo>
                  <a:lnTo>
                    <a:pt x="3181" y="2866"/>
                  </a:lnTo>
                  <a:lnTo>
                    <a:pt x="3232" y="2817"/>
                  </a:lnTo>
                  <a:lnTo>
                    <a:pt x="3287" y="2773"/>
                  </a:lnTo>
                  <a:lnTo>
                    <a:pt x="3348" y="2736"/>
                  </a:lnTo>
                  <a:lnTo>
                    <a:pt x="3414" y="2707"/>
                  </a:lnTo>
                  <a:lnTo>
                    <a:pt x="3482" y="2685"/>
                  </a:lnTo>
                  <a:lnTo>
                    <a:pt x="3555" y="2672"/>
                  </a:lnTo>
                  <a:lnTo>
                    <a:pt x="3631" y="2668"/>
                  </a:lnTo>
                  <a:lnTo>
                    <a:pt x="3707" y="2672"/>
                  </a:lnTo>
                  <a:lnTo>
                    <a:pt x="3779" y="2685"/>
                  </a:lnTo>
                  <a:lnTo>
                    <a:pt x="3849" y="2707"/>
                  </a:lnTo>
                  <a:lnTo>
                    <a:pt x="3914" y="2736"/>
                  </a:lnTo>
                  <a:lnTo>
                    <a:pt x="3974" y="2773"/>
                  </a:lnTo>
                  <a:lnTo>
                    <a:pt x="4030" y="2817"/>
                  </a:lnTo>
                  <a:lnTo>
                    <a:pt x="4081" y="2866"/>
                  </a:lnTo>
                  <a:lnTo>
                    <a:pt x="4124" y="2920"/>
                  </a:lnTo>
                  <a:lnTo>
                    <a:pt x="4162" y="2980"/>
                  </a:lnTo>
                  <a:lnTo>
                    <a:pt x="4191" y="3044"/>
                  </a:lnTo>
                  <a:lnTo>
                    <a:pt x="4214" y="3113"/>
                  </a:lnTo>
                  <a:lnTo>
                    <a:pt x="4387" y="3113"/>
                  </a:lnTo>
                  <a:lnTo>
                    <a:pt x="4422" y="3109"/>
                  </a:lnTo>
                  <a:lnTo>
                    <a:pt x="4454" y="3097"/>
                  </a:lnTo>
                  <a:lnTo>
                    <a:pt x="4482" y="3079"/>
                  </a:lnTo>
                  <a:lnTo>
                    <a:pt x="4506" y="3057"/>
                  </a:lnTo>
                  <a:lnTo>
                    <a:pt x="4524" y="3030"/>
                  </a:lnTo>
                  <a:lnTo>
                    <a:pt x="4534" y="2998"/>
                  </a:lnTo>
                  <a:lnTo>
                    <a:pt x="4539" y="2964"/>
                  </a:lnTo>
                  <a:lnTo>
                    <a:pt x="4539" y="2075"/>
                  </a:lnTo>
                  <a:lnTo>
                    <a:pt x="4536" y="2046"/>
                  </a:lnTo>
                  <a:lnTo>
                    <a:pt x="4528" y="2019"/>
                  </a:lnTo>
                  <a:lnTo>
                    <a:pt x="4513" y="1994"/>
                  </a:lnTo>
                  <a:lnTo>
                    <a:pt x="3908" y="1104"/>
                  </a:lnTo>
                  <a:lnTo>
                    <a:pt x="3889" y="1082"/>
                  </a:lnTo>
                  <a:lnTo>
                    <a:pt x="3867" y="1063"/>
                  </a:lnTo>
                  <a:lnTo>
                    <a:pt x="3840" y="1050"/>
                  </a:lnTo>
                  <a:lnTo>
                    <a:pt x="3811" y="1041"/>
                  </a:lnTo>
                  <a:lnTo>
                    <a:pt x="3782" y="1038"/>
                  </a:lnTo>
                  <a:lnTo>
                    <a:pt x="3177" y="1038"/>
                  </a:lnTo>
                  <a:close/>
                  <a:moveTo>
                    <a:pt x="453" y="298"/>
                  </a:moveTo>
                  <a:lnTo>
                    <a:pt x="419" y="301"/>
                  </a:lnTo>
                  <a:lnTo>
                    <a:pt x="387" y="313"/>
                  </a:lnTo>
                  <a:lnTo>
                    <a:pt x="359" y="330"/>
                  </a:lnTo>
                  <a:lnTo>
                    <a:pt x="335" y="352"/>
                  </a:lnTo>
                  <a:lnTo>
                    <a:pt x="319" y="380"/>
                  </a:lnTo>
                  <a:lnTo>
                    <a:pt x="307" y="411"/>
                  </a:lnTo>
                  <a:lnTo>
                    <a:pt x="302" y="446"/>
                  </a:lnTo>
                  <a:lnTo>
                    <a:pt x="302" y="2075"/>
                  </a:lnTo>
                  <a:lnTo>
                    <a:pt x="307" y="2109"/>
                  </a:lnTo>
                  <a:lnTo>
                    <a:pt x="319" y="2140"/>
                  </a:lnTo>
                  <a:lnTo>
                    <a:pt x="335" y="2167"/>
                  </a:lnTo>
                  <a:lnTo>
                    <a:pt x="359" y="2191"/>
                  </a:lnTo>
                  <a:lnTo>
                    <a:pt x="387" y="2208"/>
                  </a:lnTo>
                  <a:lnTo>
                    <a:pt x="419" y="2220"/>
                  </a:lnTo>
                  <a:lnTo>
                    <a:pt x="453" y="2223"/>
                  </a:lnTo>
                  <a:lnTo>
                    <a:pt x="2722" y="2223"/>
                  </a:lnTo>
                  <a:lnTo>
                    <a:pt x="2758" y="2220"/>
                  </a:lnTo>
                  <a:lnTo>
                    <a:pt x="2789" y="2208"/>
                  </a:lnTo>
                  <a:lnTo>
                    <a:pt x="2818" y="2191"/>
                  </a:lnTo>
                  <a:lnTo>
                    <a:pt x="2841" y="2167"/>
                  </a:lnTo>
                  <a:lnTo>
                    <a:pt x="2859" y="2140"/>
                  </a:lnTo>
                  <a:lnTo>
                    <a:pt x="2870" y="2109"/>
                  </a:lnTo>
                  <a:lnTo>
                    <a:pt x="2874" y="2075"/>
                  </a:lnTo>
                  <a:lnTo>
                    <a:pt x="2874" y="446"/>
                  </a:lnTo>
                  <a:lnTo>
                    <a:pt x="2870" y="411"/>
                  </a:lnTo>
                  <a:lnTo>
                    <a:pt x="2859" y="380"/>
                  </a:lnTo>
                  <a:lnTo>
                    <a:pt x="2841" y="352"/>
                  </a:lnTo>
                  <a:lnTo>
                    <a:pt x="2818" y="330"/>
                  </a:lnTo>
                  <a:lnTo>
                    <a:pt x="2789" y="313"/>
                  </a:lnTo>
                  <a:lnTo>
                    <a:pt x="2758" y="301"/>
                  </a:lnTo>
                  <a:lnTo>
                    <a:pt x="2722" y="298"/>
                  </a:lnTo>
                  <a:lnTo>
                    <a:pt x="453" y="298"/>
                  </a:lnTo>
                  <a:close/>
                  <a:moveTo>
                    <a:pt x="453" y="0"/>
                  </a:moveTo>
                  <a:lnTo>
                    <a:pt x="2722" y="0"/>
                  </a:lnTo>
                  <a:lnTo>
                    <a:pt x="2785" y="5"/>
                  </a:lnTo>
                  <a:lnTo>
                    <a:pt x="2843" y="17"/>
                  </a:lnTo>
                  <a:lnTo>
                    <a:pt x="2900" y="35"/>
                  </a:lnTo>
                  <a:lnTo>
                    <a:pt x="2952" y="62"/>
                  </a:lnTo>
                  <a:lnTo>
                    <a:pt x="3001" y="94"/>
                  </a:lnTo>
                  <a:lnTo>
                    <a:pt x="3044" y="132"/>
                  </a:lnTo>
                  <a:lnTo>
                    <a:pt x="3083" y="174"/>
                  </a:lnTo>
                  <a:lnTo>
                    <a:pt x="3116" y="221"/>
                  </a:lnTo>
                  <a:lnTo>
                    <a:pt x="3141" y="272"/>
                  </a:lnTo>
                  <a:lnTo>
                    <a:pt x="3162" y="327"/>
                  </a:lnTo>
                  <a:lnTo>
                    <a:pt x="3174" y="384"/>
                  </a:lnTo>
                  <a:lnTo>
                    <a:pt x="3177" y="446"/>
                  </a:lnTo>
                  <a:lnTo>
                    <a:pt x="3177" y="742"/>
                  </a:lnTo>
                  <a:lnTo>
                    <a:pt x="3782" y="742"/>
                  </a:lnTo>
                  <a:lnTo>
                    <a:pt x="3838" y="745"/>
                  </a:lnTo>
                  <a:lnTo>
                    <a:pt x="3893" y="755"/>
                  </a:lnTo>
                  <a:lnTo>
                    <a:pt x="3947" y="771"/>
                  </a:lnTo>
                  <a:lnTo>
                    <a:pt x="3996" y="794"/>
                  </a:lnTo>
                  <a:lnTo>
                    <a:pt x="4044" y="822"/>
                  </a:lnTo>
                  <a:lnTo>
                    <a:pt x="4087" y="857"/>
                  </a:lnTo>
                  <a:lnTo>
                    <a:pt x="4126" y="895"/>
                  </a:lnTo>
                  <a:lnTo>
                    <a:pt x="4160" y="940"/>
                  </a:lnTo>
                  <a:lnTo>
                    <a:pt x="4765" y="1829"/>
                  </a:lnTo>
                  <a:lnTo>
                    <a:pt x="4792" y="1874"/>
                  </a:lnTo>
                  <a:lnTo>
                    <a:pt x="4814" y="1922"/>
                  </a:lnTo>
                  <a:lnTo>
                    <a:pt x="4829" y="1972"/>
                  </a:lnTo>
                  <a:lnTo>
                    <a:pt x="4838" y="2023"/>
                  </a:lnTo>
                  <a:lnTo>
                    <a:pt x="4841" y="2075"/>
                  </a:lnTo>
                  <a:lnTo>
                    <a:pt x="4841" y="2964"/>
                  </a:lnTo>
                  <a:lnTo>
                    <a:pt x="4838" y="3024"/>
                  </a:lnTo>
                  <a:lnTo>
                    <a:pt x="4826" y="3082"/>
                  </a:lnTo>
                  <a:lnTo>
                    <a:pt x="4805" y="3136"/>
                  </a:lnTo>
                  <a:lnTo>
                    <a:pt x="4780" y="3189"/>
                  </a:lnTo>
                  <a:lnTo>
                    <a:pt x="4747" y="3235"/>
                  </a:lnTo>
                  <a:lnTo>
                    <a:pt x="4708" y="3278"/>
                  </a:lnTo>
                  <a:lnTo>
                    <a:pt x="4665" y="3316"/>
                  </a:lnTo>
                  <a:lnTo>
                    <a:pt x="4616" y="3348"/>
                  </a:lnTo>
                  <a:lnTo>
                    <a:pt x="4564" y="3373"/>
                  </a:lnTo>
                  <a:lnTo>
                    <a:pt x="4507" y="3392"/>
                  </a:lnTo>
                  <a:lnTo>
                    <a:pt x="4449" y="3405"/>
                  </a:lnTo>
                  <a:lnTo>
                    <a:pt x="4387" y="3408"/>
                  </a:lnTo>
                  <a:lnTo>
                    <a:pt x="4214" y="3408"/>
                  </a:lnTo>
                  <a:lnTo>
                    <a:pt x="4191" y="3476"/>
                  </a:lnTo>
                  <a:lnTo>
                    <a:pt x="4162" y="3540"/>
                  </a:lnTo>
                  <a:lnTo>
                    <a:pt x="4124" y="3600"/>
                  </a:lnTo>
                  <a:lnTo>
                    <a:pt x="4080" y="3654"/>
                  </a:lnTo>
                  <a:lnTo>
                    <a:pt x="4030" y="3704"/>
                  </a:lnTo>
                  <a:lnTo>
                    <a:pt x="3974" y="3748"/>
                  </a:lnTo>
                  <a:lnTo>
                    <a:pt x="3913" y="3784"/>
                  </a:lnTo>
                  <a:lnTo>
                    <a:pt x="3847" y="3813"/>
                  </a:lnTo>
                  <a:lnTo>
                    <a:pt x="3779" y="3835"/>
                  </a:lnTo>
                  <a:lnTo>
                    <a:pt x="3706" y="3848"/>
                  </a:lnTo>
                  <a:lnTo>
                    <a:pt x="3631" y="3853"/>
                  </a:lnTo>
                  <a:lnTo>
                    <a:pt x="3555" y="3848"/>
                  </a:lnTo>
                  <a:lnTo>
                    <a:pt x="3482" y="3835"/>
                  </a:lnTo>
                  <a:lnTo>
                    <a:pt x="3414" y="3813"/>
                  </a:lnTo>
                  <a:lnTo>
                    <a:pt x="3348" y="3784"/>
                  </a:lnTo>
                  <a:lnTo>
                    <a:pt x="3287" y="3748"/>
                  </a:lnTo>
                  <a:lnTo>
                    <a:pt x="3232" y="3704"/>
                  </a:lnTo>
                  <a:lnTo>
                    <a:pt x="3181" y="3654"/>
                  </a:lnTo>
                  <a:lnTo>
                    <a:pt x="3138" y="3600"/>
                  </a:lnTo>
                  <a:lnTo>
                    <a:pt x="3099" y="3540"/>
                  </a:lnTo>
                  <a:lnTo>
                    <a:pt x="3069" y="3476"/>
                  </a:lnTo>
                  <a:lnTo>
                    <a:pt x="3047" y="3408"/>
                  </a:lnTo>
                  <a:lnTo>
                    <a:pt x="2248" y="3408"/>
                  </a:lnTo>
                  <a:lnTo>
                    <a:pt x="2226" y="3476"/>
                  </a:lnTo>
                  <a:lnTo>
                    <a:pt x="2195" y="3540"/>
                  </a:lnTo>
                  <a:lnTo>
                    <a:pt x="2158" y="3600"/>
                  </a:lnTo>
                  <a:lnTo>
                    <a:pt x="2113" y="3654"/>
                  </a:lnTo>
                  <a:lnTo>
                    <a:pt x="2064" y="3704"/>
                  </a:lnTo>
                  <a:lnTo>
                    <a:pt x="2007" y="3748"/>
                  </a:lnTo>
                  <a:lnTo>
                    <a:pt x="1946" y="3784"/>
                  </a:lnTo>
                  <a:lnTo>
                    <a:pt x="1882" y="3813"/>
                  </a:lnTo>
                  <a:lnTo>
                    <a:pt x="1812" y="3835"/>
                  </a:lnTo>
                  <a:lnTo>
                    <a:pt x="1740" y="3848"/>
                  </a:lnTo>
                  <a:lnTo>
                    <a:pt x="1664" y="3853"/>
                  </a:lnTo>
                  <a:lnTo>
                    <a:pt x="1588" y="3848"/>
                  </a:lnTo>
                  <a:lnTo>
                    <a:pt x="1517" y="3835"/>
                  </a:lnTo>
                  <a:lnTo>
                    <a:pt x="1447" y="3813"/>
                  </a:lnTo>
                  <a:lnTo>
                    <a:pt x="1381" y="3784"/>
                  </a:lnTo>
                  <a:lnTo>
                    <a:pt x="1320" y="3748"/>
                  </a:lnTo>
                  <a:lnTo>
                    <a:pt x="1265" y="3704"/>
                  </a:lnTo>
                  <a:lnTo>
                    <a:pt x="1214" y="3654"/>
                  </a:lnTo>
                  <a:lnTo>
                    <a:pt x="1171" y="3600"/>
                  </a:lnTo>
                  <a:lnTo>
                    <a:pt x="1134" y="3540"/>
                  </a:lnTo>
                  <a:lnTo>
                    <a:pt x="1103" y="3476"/>
                  </a:lnTo>
                  <a:lnTo>
                    <a:pt x="1080" y="3408"/>
                  </a:lnTo>
                  <a:lnTo>
                    <a:pt x="907" y="3408"/>
                  </a:lnTo>
                  <a:lnTo>
                    <a:pt x="846" y="3405"/>
                  </a:lnTo>
                  <a:lnTo>
                    <a:pt x="787" y="3392"/>
                  </a:lnTo>
                  <a:lnTo>
                    <a:pt x="732" y="3373"/>
                  </a:lnTo>
                  <a:lnTo>
                    <a:pt x="679" y="3348"/>
                  </a:lnTo>
                  <a:lnTo>
                    <a:pt x="630" y="3316"/>
                  </a:lnTo>
                  <a:lnTo>
                    <a:pt x="587" y="3278"/>
                  </a:lnTo>
                  <a:lnTo>
                    <a:pt x="548" y="3235"/>
                  </a:lnTo>
                  <a:lnTo>
                    <a:pt x="516" y="3189"/>
                  </a:lnTo>
                  <a:lnTo>
                    <a:pt x="489" y="3136"/>
                  </a:lnTo>
                  <a:lnTo>
                    <a:pt x="469" y="3082"/>
                  </a:lnTo>
                  <a:lnTo>
                    <a:pt x="457" y="3024"/>
                  </a:lnTo>
                  <a:lnTo>
                    <a:pt x="453" y="2964"/>
                  </a:lnTo>
                  <a:lnTo>
                    <a:pt x="453" y="2520"/>
                  </a:lnTo>
                  <a:lnTo>
                    <a:pt x="392" y="2516"/>
                  </a:lnTo>
                  <a:lnTo>
                    <a:pt x="334" y="2504"/>
                  </a:lnTo>
                  <a:lnTo>
                    <a:pt x="277" y="2485"/>
                  </a:lnTo>
                  <a:lnTo>
                    <a:pt x="225" y="2459"/>
                  </a:lnTo>
                  <a:lnTo>
                    <a:pt x="177" y="2427"/>
                  </a:lnTo>
                  <a:lnTo>
                    <a:pt x="133" y="2389"/>
                  </a:lnTo>
                  <a:lnTo>
                    <a:pt x="95" y="2347"/>
                  </a:lnTo>
                  <a:lnTo>
                    <a:pt x="63" y="2299"/>
                  </a:lnTo>
                  <a:lnTo>
                    <a:pt x="36" y="2248"/>
                  </a:lnTo>
                  <a:lnTo>
                    <a:pt x="16" y="2194"/>
                  </a:lnTo>
                  <a:lnTo>
                    <a:pt x="4" y="2135"/>
                  </a:lnTo>
                  <a:lnTo>
                    <a:pt x="0" y="2075"/>
                  </a:lnTo>
                  <a:lnTo>
                    <a:pt x="0" y="446"/>
                  </a:lnTo>
                  <a:lnTo>
                    <a:pt x="4" y="384"/>
                  </a:lnTo>
                  <a:lnTo>
                    <a:pt x="16" y="327"/>
                  </a:lnTo>
                  <a:lnTo>
                    <a:pt x="36" y="272"/>
                  </a:lnTo>
                  <a:lnTo>
                    <a:pt x="63" y="221"/>
                  </a:lnTo>
                  <a:lnTo>
                    <a:pt x="95" y="174"/>
                  </a:lnTo>
                  <a:lnTo>
                    <a:pt x="133" y="132"/>
                  </a:lnTo>
                  <a:lnTo>
                    <a:pt x="177" y="94"/>
                  </a:lnTo>
                  <a:lnTo>
                    <a:pt x="225" y="62"/>
                  </a:lnTo>
                  <a:lnTo>
                    <a:pt x="277" y="35"/>
                  </a:lnTo>
                  <a:lnTo>
                    <a:pt x="334" y="17"/>
                  </a:lnTo>
                  <a:lnTo>
                    <a:pt x="392" y="5"/>
                  </a:lnTo>
                  <a:lnTo>
                    <a:pt x="453" y="0"/>
                  </a:lnTo>
                  <a:close/>
                </a:path>
              </a:pathLst>
            </a:custGeom>
            <a:grpFill/>
            <a:ln w="0">
              <a:noFill/>
              <a:prstDash val="solid"/>
              <a:round/>
              <a:headEnd/>
              <a:tailEnd/>
            </a:ln>
          </p:spPr>
          <p:txBody>
            <a:bodyPr vert="horz" wrap="square" lIns="91440" tIns="45721" rIns="91440" bIns="45721" numCol="1" anchor="t" anchorCtr="0" compatLnSpc="1">
              <a:prstTxWarp prst="textNoShape">
                <a:avLst/>
              </a:prstTxWarp>
            </a:bodyPr>
            <a:lstStyle/>
            <a:p>
              <a:pPr defTabSz="890984"/>
              <a:endParaRPr lang="es-ES" sz="700">
                <a:solidFill>
                  <a:srgbClr val="000000"/>
                </a:solidFill>
              </a:endParaRPr>
            </a:p>
          </p:txBody>
        </p:sp>
      </p:grpSp>
      <p:grpSp>
        <p:nvGrpSpPr>
          <p:cNvPr id="35" name="Group 27"/>
          <p:cNvGrpSpPr>
            <a:grpSpLocks noChangeAspect="1"/>
          </p:cNvGrpSpPr>
          <p:nvPr/>
        </p:nvGrpSpPr>
        <p:grpSpPr bwMode="auto">
          <a:xfrm>
            <a:off x="5229567" y="4478123"/>
            <a:ext cx="257143" cy="254659"/>
            <a:chOff x="12867" y="5760"/>
            <a:chExt cx="1614" cy="1598"/>
          </a:xfrm>
          <a:solidFill>
            <a:schemeClr val="accent4"/>
          </a:solidFill>
        </p:grpSpPr>
        <p:sp>
          <p:nvSpPr>
            <p:cNvPr id="61" name="Freeform 29"/>
            <p:cNvSpPr>
              <a:spLocks noEditPoints="1"/>
            </p:cNvSpPr>
            <p:nvPr/>
          </p:nvSpPr>
          <p:spPr bwMode="auto">
            <a:xfrm>
              <a:off x="12867" y="5760"/>
              <a:ext cx="1614" cy="1598"/>
            </a:xfrm>
            <a:custGeom>
              <a:avLst/>
              <a:gdLst>
                <a:gd name="T0" fmla="*/ 1358 w 3226"/>
                <a:gd name="T1" fmla="*/ 609 h 3195"/>
                <a:gd name="T2" fmla="*/ 1146 w 3226"/>
                <a:gd name="T3" fmla="*/ 711 h 3195"/>
                <a:gd name="T4" fmla="*/ 974 w 3226"/>
                <a:gd name="T5" fmla="*/ 686 h 3195"/>
                <a:gd name="T6" fmla="*/ 725 w 3226"/>
                <a:gd name="T7" fmla="*/ 1048 h 3195"/>
                <a:gd name="T8" fmla="*/ 662 w 3226"/>
                <a:gd name="T9" fmla="*/ 1270 h 3195"/>
                <a:gd name="T10" fmla="*/ 540 w 3226"/>
                <a:gd name="T11" fmla="*/ 1393 h 3195"/>
                <a:gd name="T12" fmla="*/ 567 w 3226"/>
                <a:gd name="T13" fmla="*/ 1815 h 3195"/>
                <a:gd name="T14" fmla="*/ 683 w 3226"/>
                <a:gd name="T15" fmla="*/ 1979 h 3195"/>
                <a:gd name="T16" fmla="*/ 719 w 3226"/>
                <a:gd name="T17" fmla="*/ 2176 h 3195"/>
                <a:gd name="T18" fmla="*/ 1001 w 3226"/>
                <a:gd name="T19" fmla="*/ 2494 h 3195"/>
                <a:gd name="T20" fmla="*/ 1174 w 3226"/>
                <a:gd name="T21" fmla="*/ 2495 h 3195"/>
                <a:gd name="T22" fmla="*/ 1378 w 3226"/>
                <a:gd name="T23" fmla="*/ 2609 h 3195"/>
                <a:gd name="T24" fmla="*/ 1813 w 3226"/>
                <a:gd name="T25" fmla="*/ 2690 h 3195"/>
                <a:gd name="T26" fmla="*/ 1916 w 3226"/>
                <a:gd name="T27" fmla="*/ 2552 h 3195"/>
                <a:gd name="T28" fmla="*/ 2140 w 3226"/>
                <a:gd name="T29" fmla="*/ 2475 h 3195"/>
                <a:gd name="T30" fmla="*/ 2708 w 3226"/>
                <a:gd name="T31" fmla="*/ 2490 h 3195"/>
                <a:gd name="T32" fmla="*/ 2502 w 3226"/>
                <a:gd name="T33" fmla="*/ 2089 h 3195"/>
                <a:gd name="T34" fmla="*/ 2592 w 3226"/>
                <a:gd name="T35" fmla="*/ 1872 h 3195"/>
                <a:gd name="T36" fmla="*/ 3024 w 3226"/>
                <a:gd name="T37" fmla="*/ 1733 h 3195"/>
                <a:gd name="T38" fmla="*/ 2612 w 3226"/>
                <a:gd name="T39" fmla="*/ 1345 h 3195"/>
                <a:gd name="T40" fmla="*/ 2509 w 3226"/>
                <a:gd name="T41" fmla="*/ 1135 h 3195"/>
                <a:gd name="T42" fmla="*/ 2534 w 3226"/>
                <a:gd name="T43" fmla="*/ 965 h 3195"/>
                <a:gd name="T44" fmla="*/ 2170 w 3226"/>
                <a:gd name="T45" fmla="*/ 718 h 3195"/>
                <a:gd name="T46" fmla="*/ 1944 w 3226"/>
                <a:gd name="T47" fmla="*/ 656 h 3195"/>
                <a:gd name="T48" fmla="*/ 1820 w 3226"/>
                <a:gd name="T49" fmla="*/ 535 h 3195"/>
                <a:gd name="T50" fmla="*/ 1812 w 3226"/>
                <a:gd name="T51" fmla="*/ 9 h 3195"/>
                <a:gd name="T52" fmla="*/ 1940 w 3226"/>
                <a:gd name="T53" fmla="*/ 131 h 3195"/>
                <a:gd name="T54" fmla="*/ 2428 w 3226"/>
                <a:gd name="T55" fmla="*/ 332 h 3195"/>
                <a:gd name="T56" fmla="*/ 2605 w 3226"/>
                <a:gd name="T57" fmla="*/ 335 h 3195"/>
                <a:gd name="T58" fmla="*/ 2900 w 3226"/>
                <a:gd name="T59" fmla="*/ 641 h 3195"/>
                <a:gd name="T60" fmla="*/ 2876 w 3226"/>
                <a:gd name="T61" fmla="*/ 816 h 3195"/>
                <a:gd name="T62" fmla="*/ 3122 w 3226"/>
                <a:gd name="T63" fmla="*/ 1287 h 3195"/>
                <a:gd name="T64" fmla="*/ 3224 w 3226"/>
                <a:gd name="T65" fmla="*/ 1431 h 3195"/>
                <a:gd name="T66" fmla="*/ 3190 w 3226"/>
                <a:gd name="T67" fmla="*/ 1848 h 3195"/>
                <a:gd name="T68" fmla="*/ 2755 w 3226"/>
                <a:gd name="T69" fmla="*/ 1990 h 3195"/>
                <a:gd name="T70" fmla="*/ 2908 w 3226"/>
                <a:gd name="T71" fmla="*/ 2465 h 3195"/>
                <a:gd name="T72" fmla="*/ 2851 w 3226"/>
                <a:gd name="T73" fmla="*/ 2632 h 3195"/>
                <a:gd name="T74" fmla="*/ 2514 w 3226"/>
                <a:gd name="T75" fmla="*/ 2882 h 3195"/>
                <a:gd name="T76" fmla="*/ 2077 w 3226"/>
                <a:gd name="T77" fmla="*/ 2703 h 3195"/>
                <a:gd name="T78" fmla="*/ 1890 w 3226"/>
                <a:gd name="T79" fmla="*/ 3139 h 3195"/>
                <a:gd name="T80" fmla="*/ 1476 w 3226"/>
                <a:gd name="T81" fmla="*/ 3195 h 3195"/>
                <a:gd name="T82" fmla="*/ 1317 w 3226"/>
                <a:gd name="T83" fmla="*/ 3118 h 3195"/>
                <a:gd name="T84" fmla="*/ 1087 w 3226"/>
                <a:gd name="T85" fmla="*/ 2675 h 3195"/>
                <a:gd name="T86" fmla="*/ 682 w 3226"/>
                <a:gd name="T87" fmla="*/ 2880 h 3195"/>
                <a:gd name="T88" fmla="*/ 355 w 3226"/>
                <a:gd name="T89" fmla="*/ 2607 h 3195"/>
                <a:gd name="T90" fmla="*/ 324 w 3226"/>
                <a:gd name="T91" fmla="*/ 2436 h 3195"/>
                <a:gd name="T92" fmla="*/ 162 w 3226"/>
                <a:gd name="T93" fmla="*/ 1929 h 3195"/>
                <a:gd name="T94" fmla="*/ 22 w 3226"/>
                <a:gd name="T95" fmla="*/ 1822 h 3195"/>
                <a:gd name="T96" fmla="*/ 9 w 3226"/>
                <a:gd name="T97" fmla="*/ 1401 h 3195"/>
                <a:gd name="T98" fmla="*/ 132 w 3226"/>
                <a:gd name="T99" fmla="*/ 1275 h 3195"/>
                <a:gd name="T100" fmla="*/ 335 w 3226"/>
                <a:gd name="T101" fmla="*/ 788 h 3195"/>
                <a:gd name="T102" fmla="*/ 339 w 3226"/>
                <a:gd name="T103" fmla="*/ 614 h 3195"/>
                <a:gd name="T104" fmla="*/ 651 w 3226"/>
                <a:gd name="T105" fmla="*/ 323 h 3195"/>
                <a:gd name="T106" fmla="*/ 824 w 3226"/>
                <a:gd name="T107" fmla="*/ 346 h 3195"/>
                <a:gd name="T108" fmla="*/ 1300 w 3226"/>
                <a:gd name="T109" fmla="*/ 102 h 3195"/>
                <a:gd name="T110" fmla="*/ 1445 w 3226"/>
                <a:gd name="T111" fmla="*/ 2 h 3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26" h="3195">
                  <a:moveTo>
                    <a:pt x="1476" y="200"/>
                  </a:moveTo>
                  <a:lnTo>
                    <a:pt x="1414" y="506"/>
                  </a:lnTo>
                  <a:lnTo>
                    <a:pt x="1405" y="535"/>
                  </a:lnTo>
                  <a:lnTo>
                    <a:pt x="1394" y="562"/>
                  </a:lnTo>
                  <a:lnTo>
                    <a:pt x="1378" y="586"/>
                  </a:lnTo>
                  <a:lnTo>
                    <a:pt x="1358" y="609"/>
                  </a:lnTo>
                  <a:lnTo>
                    <a:pt x="1335" y="628"/>
                  </a:lnTo>
                  <a:lnTo>
                    <a:pt x="1311" y="643"/>
                  </a:lnTo>
                  <a:lnTo>
                    <a:pt x="1283" y="656"/>
                  </a:lnTo>
                  <a:lnTo>
                    <a:pt x="1227" y="676"/>
                  </a:lnTo>
                  <a:lnTo>
                    <a:pt x="1174" y="701"/>
                  </a:lnTo>
                  <a:lnTo>
                    <a:pt x="1146" y="711"/>
                  </a:lnTo>
                  <a:lnTo>
                    <a:pt x="1117" y="718"/>
                  </a:lnTo>
                  <a:lnTo>
                    <a:pt x="1087" y="720"/>
                  </a:lnTo>
                  <a:lnTo>
                    <a:pt x="1057" y="718"/>
                  </a:lnTo>
                  <a:lnTo>
                    <a:pt x="1028" y="711"/>
                  </a:lnTo>
                  <a:lnTo>
                    <a:pt x="1001" y="701"/>
                  </a:lnTo>
                  <a:lnTo>
                    <a:pt x="974" y="686"/>
                  </a:lnTo>
                  <a:lnTo>
                    <a:pt x="711" y="513"/>
                  </a:lnTo>
                  <a:lnTo>
                    <a:pt x="518" y="705"/>
                  </a:lnTo>
                  <a:lnTo>
                    <a:pt x="693" y="965"/>
                  </a:lnTo>
                  <a:lnTo>
                    <a:pt x="708" y="992"/>
                  </a:lnTo>
                  <a:lnTo>
                    <a:pt x="719" y="1019"/>
                  </a:lnTo>
                  <a:lnTo>
                    <a:pt x="725" y="1048"/>
                  </a:lnTo>
                  <a:lnTo>
                    <a:pt x="727" y="1077"/>
                  </a:lnTo>
                  <a:lnTo>
                    <a:pt x="725" y="1106"/>
                  </a:lnTo>
                  <a:lnTo>
                    <a:pt x="718" y="1135"/>
                  </a:lnTo>
                  <a:lnTo>
                    <a:pt x="706" y="1163"/>
                  </a:lnTo>
                  <a:lnTo>
                    <a:pt x="683" y="1216"/>
                  </a:lnTo>
                  <a:lnTo>
                    <a:pt x="662" y="1270"/>
                  </a:lnTo>
                  <a:lnTo>
                    <a:pt x="650" y="1298"/>
                  </a:lnTo>
                  <a:lnTo>
                    <a:pt x="634" y="1323"/>
                  </a:lnTo>
                  <a:lnTo>
                    <a:pt x="615" y="1345"/>
                  </a:lnTo>
                  <a:lnTo>
                    <a:pt x="592" y="1364"/>
                  </a:lnTo>
                  <a:lnTo>
                    <a:pt x="567" y="1381"/>
                  </a:lnTo>
                  <a:lnTo>
                    <a:pt x="540" y="1393"/>
                  </a:lnTo>
                  <a:lnTo>
                    <a:pt x="511" y="1401"/>
                  </a:lnTo>
                  <a:lnTo>
                    <a:pt x="202" y="1461"/>
                  </a:lnTo>
                  <a:lnTo>
                    <a:pt x="202" y="1733"/>
                  </a:lnTo>
                  <a:lnTo>
                    <a:pt x="511" y="1794"/>
                  </a:lnTo>
                  <a:lnTo>
                    <a:pt x="540" y="1802"/>
                  </a:lnTo>
                  <a:lnTo>
                    <a:pt x="567" y="1815"/>
                  </a:lnTo>
                  <a:lnTo>
                    <a:pt x="593" y="1831"/>
                  </a:lnTo>
                  <a:lnTo>
                    <a:pt x="615" y="1850"/>
                  </a:lnTo>
                  <a:lnTo>
                    <a:pt x="634" y="1872"/>
                  </a:lnTo>
                  <a:lnTo>
                    <a:pt x="650" y="1897"/>
                  </a:lnTo>
                  <a:lnTo>
                    <a:pt x="662" y="1925"/>
                  </a:lnTo>
                  <a:lnTo>
                    <a:pt x="683" y="1979"/>
                  </a:lnTo>
                  <a:lnTo>
                    <a:pt x="707" y="2032"/>
                  </a:lnTo>
                  <a:lnTo>
                    <a:pt x="718" y="2060"/>
                  </a:lnTo>
                  <a:lnTo>
                    <a:pt x="725" y="2089"/>
                  </a:lnTo>
                  <a:lnTo>
                    <a:pt x="727" y="2118"/>
                  </a:lnTo>
                  <a:lnTo>
                    <a:pt x="725" y="2148"/>
                  </a:lnTo>
                  <a:lnTo>
                    <a:pt x="719" y="2176"/>
                  </a:lnTo>
                  <a:lnTo>
                    <a:pt x="708" y="2204"/>
                  </a:lnTo>
                  <a:lnTo>
                    <a:pt x="693" y="2230"/>
                  </a:lnTo>
                  <a:lnTo>
                    <a:pt x="518" y="2490"/>
                  </a:lnTo>
                  <a:lnTo>
                    <a:pt x="713" y="2682"/>
                  </a:lnTo>
                  <a:lnTo>
                    <a:pt x="974" y="2509"/>
                  </a:lnTo>
                  <a:lnTo>
                    <a:pt x="1001" y="2494"/>
                  </a:lnTo>
                  <a:lnTo>
                    <a:pt x="1028" y="2484"/>
                  </a:lnTo>
                  <a:lnTo>
                    <a:pt x="1057" y="2478"/>
                  </a:lnTo>
                  <a:lnTo>
                    <a:pt x="1087" y="2475"/>
                  </a:lnTo>
                  <a:lnTo>
                    <a:pt x="1117" y="2478"/>
                  </a:lnTo>
                  <a:lnTo>
                    <a:pt x="1146" y="2485"/>
                  </a:lnTo>
                  <a:lnTo>
                    <a:pt x="1174" y="2495"/>
                  </a:lnTo>
                  <a:lnTo>
                    <a:pt x="1228" y="2519"/>
                  </a:lnTo>
                  <a:lnTo>
                    <a:pt x="1283" y="2540"/>
                  </a:lnTo>
                  <a:lnTo>
                    <a:pt x="1311" y="2552"/>
                  </a:lnTo>
                  <a:lnTo>
                    <a:pt x="1336" y="2567"/>
                  </a:lnTo>
                  <a:lnTo>
                    <a:pt x="1359" y="2587"/>
                  </a:lnTo>
                  <a:lnTo>
                    <a:pt x="1378" y="2609"/>
                  </a:lnTo>
                  <a:lnTo>
                    <a:pt x="1394" y="2634"/>
                  </a:lnTo>
                  <a:lnTo>
                    <a:pt x="1406" y="2660"/>
                  </a:lnTo>
                  <a:lnTo>
                    <a:pt x="1415" y="2690"/>
                  </a:lnTo>
                  <a:lnTo>
                    <a:pt x="1476" y="2995"/>
                  </a:lnTo>
                  <a:lnTo>
                    <a:pt x="1750" y="2995"/>
                  </a:lnTo>
                  <a:lnTo>
                    <a:pt x="1813" y="2690"/>
                  </a:lnTo>
                  <a:lnTo>
                    <a:pt x="1821" y="2660"/>
                  </a:lnTo>
                  <a:lnTo>
                    <a:pt x="1832" y="2634"/>
                  </a:lnTo>
                  <a:lnTo>
                    <a:pt x="1849" y="2609"/>
                  </a:lnTo>
                  <a:lnTo>
                    <a:pt x="1868" y="2587"/>
                  </a:lnTo>
                  <a:lnTo>
                    <a:pt x="1891" y="2567"/>
                  </a:lnTo>
                  <a:lnTo>
                    <a:pt x="1916" y="2552"/>
                  </a:lnTo>
                  <a:lnTo>
                    <a:pt x="1944" y="2540"/>
                  </a:lnTo>
                  <a:lnTo>
                    <a:pt x="1998" y="2519"/>
                  </a:lnTo>
                  <a:lnTo>
                    <a:pt x="2052" y="2495"/>
                  </a:lnTo>
                  <a:lnTo>
                    <a:pt x="2081" y="2485"/>
                  </a:lnTo>
                  <a:lnTo>
                    <a:pt x="2110" y="2478"/>
                  </a:lnTo>
                  <a:lnTo>
                    <a:pt x="2140" y="2475"/>
                  </a:lnTo>
                  <a:lnTo>
                    <a:pt x="2170" y="2478"/>
                  </a:lnTo>
                  <a:lnTo>
                    <a:pt x="2198" y="2484"/>
                  </a:lnTo>
                  <a:lnTo>
                    <a:pt x="2226" y="2494"/>
                  </a:lnTo>
                  <a:lnTo>
                    <a:pt x="2252" y="2509"/>
                  </a:lnTo>
                  <a:lnTo>
                    <a:pt x="2514" y="2682"/>
                  </a:lnTo>
                  <a:lnTo>
                    <a:pt x="2708" y="2490"/>
                  </a:lnTo>
                  <a:lnTo>
                    <a:pt x="2534" y="2230"/>
                  </a:lnTo>
                  <a:lnTo>
                    <a:pt x="2518" y="2204"/>
                  </a:lnTo>
                  <a:lnTo>
                    <a:pt x="2508" y="2176"/>
                  </a:lnTo>
                  <a:lnTo>
                    <a:pt x="2502" y="2148"/>
                  </a:lnTo>
                  <a:lnTo>
                    <a:pt x="2500" y="2118"/>
                  </a:lnTo>
                  <a:lnTo>
                    <a:pt x="2502" y="2089"/>
                  </a:lnTo>
                  <a:lnTo>
                    <a:pt x="2509" y="2060"/>
                  </a:lnTo>
                  <a:lnTo>
                    <a:pt x="2520" y="2032"/>
                  </a:lnTo>
                  <a:lnTo>
                    <a:pt x="2544" y="1979"/>
                  </a:lnTo>
                  <a:lnTo>
                    <a:pt x="2565" y="1925"/>
                  </a:lnTo>
                  <a:lnTo>
                    <a:pt x="2577" y="1897"/>
                  </a:lnTo>
                  <a:lnTo>
                    <a:pt x="2592" y="1872"/>
                  </a:lnTo>
                  <a:lnTo>
                    <a:pt x="2612" y="1849"/>
                  </a:lnTo>
                  <a:lnTo>
                    <a:pt x="2635" y="1831"/>
                  </a:lnTo>
                  <a:lnTo>
                    <a:pt x="2659" y="1815"/>
                  </a:lnTo>
                  <a:lnTo>
                    <a:pt x="2686" y="1802"/>
                  </a:lnTo>
                  <a:lnTo>
                    <a:pt x="2716" y="1794"/>
                  </a:lnTo>
                  <a:lnTo>
                    <a:pt x="3024" y="1733"/>
                  </a:lnTo>
                  <a:lnTo>
                    <a:pt x="3024" y="1461"/>
                  </a:lnTo>
                  <a:lnTo>
                    <a:pt x="2716" y="1400"/>
                  </a:lnTo>
                  <a:lnTo>
                    <a:pt x="2686" y="1392"/>
                  </a:lnTo>
                  <a:lnTo>
                    <a:pt x="2659" y="1381"/>
                  </a:lnTo>
                  <a:lnTo>
                    <a:pt x="2635" y="1364"/>
                  </a:lnTo>
                  <a:lnTo>
                    <a:pt x="2612" y="1345"/>
                  </a:lnTo>
                  <a:lnTo>
                    <a:pt x="2592" y="1323"/>
                  </a:lnTo>
                  <a:lnTo>
                    <a:pt x="2577" y="1298"/>
                  </a:lnTo>
                  <a:lnTo>
                    <a:pt x="2564" y="1270"/>
                  </a:lnTo>
                  <a:lnTo>
                    <a:pt x="2544" y="1215"/>
                  </a:lnTo>
                  <a:lnTo>
                    <a:pt x="2520" y="1163"/>
                  </a:lnTo>
                  <a:lnTo>
                    <a:pt x="2509" y="1135"/>
                  </a:lnTo>
                  <a:lnTo>
                    <a:pt x="2502" y="1106"/>
                  </a:lnTo>
                  <a:lnTo>
                    <a:pt x="2500" y="1077"/>
                  </a:lnTo>
                  <a:lnTo>
                    <a:pt x="2502" y="1048"/>
                  </a:lnTo>
                  <a:lnTo>
                    <a:pt x="2508" y="1019"/>
                  </a:lnTo>
                  <a:lnTo>
                    <a:pt x="2519" y="992"/>
                  </a:lnTo>
                  <a:lnTo>
                    <a:pt x="2534" y="965"/>
                  </a:lnTo>
                  <a:lnTo>
                    <a:pt x="2708" y="705"/>
                  </a:lnTo>
                  <a:lnTo>
                    <a:pt x="2514" y="513"/>
                  </a:lnTo>
                  <a:lnTo>
                    <a:pt x="2252" y="686"/>
                  </a:lnTo>
                  <a:lnTo>
                    <a:pt x="2225" y="701"/>
                  </a:lnTo>
                  <a:lnTo>
                    <a:pt x="2197" y="711"/>
                  </a:lnTo>
                  <a:lnTo>
                    <a:pt x="2170" y="718"/>
                  </a:lnTo>
                  <a:lnTo>
                    <a:pt x="2140" y="720"/>
                  </a:lnTo>
                  <a:lnTo>
                    <a:pt x="2110" y="718"/>
                  </a:lnTo>
                  <a:lnTo>
                    <a:pt x="2081" y="711"/>
                  </a:lnTo>
                  <a:lnTo>
                    <a:pt x="2052" y="700"/>
                  </a:lnTo>
                  <a:lnTo>
                    <a:pt x="1998" y="676"/>
                  </a:lnTo>
                  <a:lnTo>
                    <a:pt x="1944" y="656"/>
                  </a:lnTo>
                  <a:lnTo>
                    <a:pt x="1916" y="643"/>
                  </a:lnTo>
                  <a:lnTo>
                    <a:pt x="1890" y="628"/>
                  </a:lnTo>
                  <a:lnTo>
                    <a:pt x="1868" y="609"/>
                  </a:lnTo>
                  <a:lnTo>
                    <a:pt x="1849" y="586"/>
                  </a:lnTo>
                  <a:lnTo>
                    <a:pt x="1832" y="562"/>
                  </a:lnTo>
                  <a:lnTo>
                    <a:pt x="1820" y="535"/>
                  </a:lnTo>
                  <a:lnTo>
                    <a:pt x="1813" y="506"/>
                  </a:lnTo>
                  <a:lnTo>
                    <a:pt x="1750" y="200"/>
                  </a:lnTo>
                  <a:lnTo>
                    <a:pt x="1476" y="200"/>
                  </a:lnTo>
                  <a:close/>
                  <a:moveTo>
                    <a:pt x="1750" y="0"/>
                  </a:moveTo>
                  <a:lnTo>
                    <a:pt x="1782" y="2"/>
                  </a:lnTo>
                  <a:lnTo>
                    <a:pt x="1812" y="9"/>
                  </a:lnTo>
                  <a:lnTo>
                    <a:pt x="1840" y="20"/>
                  </a:lnTo>
                  <a:lnTo>
                    <a:pt x="1866" y="36"/>
                  </a:lnTo>
                  <a:lnTo>
                    <a:pt x="1889" y="55"/>
                  </a:lnTo>
                  <a:lnTo>
                    <a:pt x="1910" y="78"/>
                  </a:lnTo>
                  <a:lnTo>
                    <a:pt x="1927" y="102"/>
                  </a:lnTo>
                  <a:lnTo>
                    <a:pt x="1940" y="131"/>
                  </a:lnTo>
                  <a:lnTo>
                    <a:pt x="1948" y="160"/>
                  </a:lnTo>
                  <a:lnTo>
                    <a:pt x="2010" y="467"/>
                  </a:lnTo>
                  <a:lnTo>
                    <a:pt x="2076" y="491"/>
                  </a:lnTo>
                  <a:lnTo>
                    <a:pt x="2140" y="520"/>
                  </a:lnTo>
                  <a:lnTo>
                    <a:pt x="2403" y="346"/>
                  </a:lnTo>
                  <a:lnTo>
                    <a:pt x="2428" y="332"/>
                  </a:lnTo>
                  <a:lnTo>
                    <a:pt x="2456" y="322"/>
                  </a:lnTo>
                  <a:lnTo>
                    <a:pt x="2485" y="316"/>
                  </a:lnTo>
                  <a:lnTo>
                    <a:pt x="2514" y="314"/>
                  </a:lnTo>
                  <a:lnTo>
                    <a:pt x="2546" y="316"/>
                  </a:lnTo>
                  <a:lnTo>
                    <a:pt x="2576" y="323"/>
                  </a:lnTo>
                  <a:lnTo>
                    <a:pt x="2605" y="335"/>
                  </a:lnTo>
                  <a:lnTo>
                    <a:pt x="2633" y="351"/>
                  </a:lnTo>
                  <a:lnTo>
                    <a:pt x="2657" y="372"/>
                  </a:lnTo>
                  <a:lnTo>
                    <a:pt x="2851" y="564"/>
                  </a:lnTo>
                  <a:lnTo>
                    <a:pt x="2872" y="588"/>
                  </a:lnTo>
                  <a:lnTo>
                    <a:pt x="2887" y="614"/>
                  </a:lnTo>
                  <a:lnTo>
                    <a:pt x="2900" y="641"/>
                  </a:lnTo>
                  <a:lnTo>
                    <a:pt x="2907" y="671"/>
                  </a:lnTo>
                  <a:lnTo>
                    <a:pt x="2910" y="701"/>
                  </a:lnTo>
                  <a:lnTo>
                    <a:pt x="2908" y="730"/>
                  </a:lnTo>
                  <a:lnTo>
                    <a:pt x="2903" y="760"/>
                  </a:lnTo>
                  <a:lnTo>
                    <a:pt x="2891" y="788"/>
                  </a:lnTo>
                  <a:lnTo>
                    <a:pt x="2876" y="816"/>
                  </a:lnTo>
                  <a:lnTo>
                    <a:pt x="2702" y="1076"/>
                  </a:lnTo>
                  <a:lnTo>
                    <a:pt x="2730" y="1140"/>
                  </a:lnTo>
                  <a:lnTo>
                    <a:pt x="2755" y="1205"/>
                  </a:lnTo>
                  <a:lnTo>
                    <a:pt x="3065" y="1265"/>
                  </a:lnTo>
                  <a:lnTo>
                    <a:pt x="3094" y="1275"/>
                  </a:lnTo>
                  <a:lnTo>
                    <a:pt x="3122" y="1287"/>
                  </a:lnTo>
                  <a:lnTo>
                    <a:pt x="3148" y="1304"/>
                  </a:lnTo>
                  <a:lnTo>
                    <a:pt x="3171" y="1324"/>
                  </a:lnTo>
                  <a:lnTo>
                    <a:pt x="3190" y="1347"/>
                  </a:lnTo>
                  <a:lnTo>
                    <a:pt x="3206" y="1373"/>
                  </a:lnTo>
                  <a:lnTo>
                    <a:pt x="3217" y="1401"/>
                  </a:lnTo>
                  <a:lnTo>
                    <a:pt x="3224" y="1431"/>
                  </a:lnTo>
                  <a:lnTo>
                    <a:pt x="3226" y="1461"/>
                  </a:lnTo>
                  <a:lnTo>
                    <a:pt x="3226" y="1733"/>
                  </a:lnTo>
                  <a:lnTo>
                    <a:pt x="3224" y="1765"/>
                  </a:lnTo>
                  <a:lnTo>
                    <a:pt x="3217" y="1794"/>
                  </a:lnTo>
                  <a:lnTo>
                    <a:pt x="3206" y="1822"/>
                  </a:lnTo>
                  <a:lnTo>
                    <a:pt x="3190" y="1848"/>
                  </a:lnTo>
                  <a:lnTo>
                    <a:pt x="3171" y="1871"/>
                  </a:lnTo>
                  <a:lnTo>
                    <a:pt x="3148" y="1891"/>
                  </a:lnTo>
                  <a:lnTo>
                    <a:pt x="3122" y="1908"/>
                  </a:lnTo>
                  <a:lnTo>
                    <a:pt x="3094" y="1921"/>
                  </a:lnTo>
                  <a:lnTo>
                    <a:pt x="3065" y="1929"/>
                  </a:lnTo>
                  <a:lnTo>
                    <a:pt x="2755" y="1990"/>
                  </a:lnTo>
                  <a:lnTo>
                    <a:pt x="2730" y="2056"/>
                  </a:lnTo>
                  <a:lnTo>
                    <a:pt x="2702" y="2119"/>
                  </a:lnTo>
                  <a:lnTo>
                    <a:pt x="2876" y="2379"/>
                  </a:lnTo>
                  <a:lnTo>
                    <a:pt x="2891" y="2406"/>
                  </a:lnTo>
                  <a:lnTo>
                    <a:pt x="2903" y="2436"/>
                  </a:lnTo>
                  <a:lnTo>
                    <a:pt x="2908" y="2465"/>
                  </a:lnTo>
                  <a:lnTo>
                    <a:pt x="2910" y="2495"/>
                  </a:lnTo>
                  <a:lnTo>
                    <a:pt x="2907" y="2524"/>
                  </a:lnTo>
                  <a:lnTo>
                    <a:pt x="2900" y="2554"/>
                  </a:lnTo>
                  <a:lnTo>
                    <a:pt x="2887" y="2582"/>
                  </a:lnTo>
                  <a:lnTo>
                    <a:pt x="2872" y="2607"/>
                  </a:lnTo>
                  <a:lnTo>
                    <a:pt x="2851" y="2632"/>
                  </a:lnTo>
                  <a:lnTo>
                    <a:pt x="2657" y="2824"/>
                  </a:lnTo>
                  <a:lnTo>
                    <a:pt x="2633" y="2844"/>
                  </a:lnTo>
                  <a:lnTo>
                    <a:pt x="2605" y="2860"/>
                  </a:lnTo>
                  <a:lnTo>
                    <a:pt x="2576" y="2873"/>
                  </a:lnTo>
                  <a:lnTo>
                    <a:pt x="2546" y="2880"/>
                  </a:lnTo>
                  <a:lnTo>
                    <a:pt x="2514" y="2882"/>
                  </a:lnTo>
                  <a:lnTo>
                    <a:pt x="2485" y="2880"/>
                  </a:lnTo>
                  <a:lnTo>
                    <a:pt x="2457" y="2874"/>
                  </a:lnTo>
                  <a:lnTo>
                    <a:pt x="2429" y="2864"/>
                  </a:lnTo>
                  <a:lnTo>
                    <a:pt x="2403" y="2848"/>
                  </a:lnTo>
                  <a:lnTo>
                    <a:pt x="2140" y="2675"/>
                  </a:lnTo>
                  <a:lnTo>
                    <a:pt x="2077" y="2703"/>
                  </a:lnTo>
                  <a:lnTo>
                    <a:pt x="2010" y="2729"/>
                  </a:lnTo>
                  <a:lnTo>
                    <a:pt x="1948" y="3034"/>
                  </a:lnTo>
                  <a:lnTo>
                    <a:pt x="1940" y="3065"/>
                  </a:lnTo>
                  <a:lnTo>
                    <a:pt x="1927" y="3092"/>
                  </a:lnTo>
                  <a:lnTo>
                    <a:pt x="1910" y="3118"/>
                  </a:lnTo>
                  <a:lnTo>
                    <a:pt x="1890" y="3139"/>
                  </a:lnTo>
                  <a:lnTo>
                    <a:pt x="1866" y="3159"/>
                  </a:lnTo>
                  <a:lnTo>
                    <a:pt x="1841" y="3174"/>
                  </a:lnTo>
                  <a:lnTo>
                    <a:pt x="1812" y="3185"/>
                  </a:lnTo>
                  <a:lnTo>
                    <a:pt x="1782" y="3192"/>
                  </a:lnTo>
                  <a:lnTo>
                    <a:pt x="1750" y="3195"/>
                  </a:lnTo>
                  <a:lnTo>
                    <a:pt x="1476" y="3195"/>
                  </a:lnTo>
                  <a:lnTo>
                    <a:pt x="1445" y="3192"/>
                  </a:lnTo>
                  <a:lnTo>
                    <a:pt x="1415" y="3185"/>
                  </a:lnTo>
                  <a:lnTo>
                    <a:pt x="1386" y="3174"/>
                  </a:lnTo>
                  <a:lnTo>
                    <a:pt x="1360" y="3159"/>
                  </a:lnTo>
                  <a:lnTo>
                    <a:pt x="1337" y="3140"/>
                  </a:lnTo>
                  <a:lnTo>
                    <a:pt x="1317" y="3118"/>
                  </a:lnTo>
                  <a:lnTo>
                    <a:pt x="1300" y="3092"/>
                  </a:lnTo>
                  <a:lnTo>
                    <a:pt x="1287" y="3065"/>
                  </a:lnTo>
                  <a:lnTo>
                    <a:pt x="1279" y="3034"/>
                  </a:lnTo>
                  <a:lnTo>
                    <a:pt x="1217" y="2729"/>
                  </a:lnTo>
                  <a:lnTo>
                    <a:pt x="1151" y="2703"/>
                  </a:lnTo>
                  <a:lnTo>
                    <a:pt x="1087" y="2675"/>
                  </a:lnTo>
                  <a:lnTo>
                    <a:pt x="824" y="2848"/>
                  </a:lnTo>
                  <a:lnTo>
                    <a:pt x="798" y="2864"/>
                  </a:lnTo>
                  <a:lnTo>
                    <a:pt x="770" y="2874"/>
                  </a:lnTo>
                  <a:lnTo>
                    <a:pt x="741" y="2880"/>
                  </a:lnTo>
                  <a:lnTo>
                    <a:pt x="713" y="2882"/>
                  </a:lnTo>
                  <a:lnTo>
                    <a:pt x="682" y="2880"/>
                  </a:lnTo>
                  <a:lnTo>
                    <a:pt x="651" y="2873"/>
                  </a:lnTo>
                  <a:lnTo>
                    <a:pt x="622" y="2860"/>
                  </a:lnTo>
                  <a:lnTo>
                    <a:pt x="595" y="2844"/>
                  </a:lnTo>
                  <a:lnTo>
                    <a:pt x="570" y="2824"/>
                  </a:lnTo>
                  <a:lnTo>
                    <a:pt x="375" y="2632"/>
                  </a:lnTo>
                  <a:lnTo>
                    <a:pt x="355" y="2607"/>
                  </a:lnTo>
                  <a:lnTo>
                    <a:pt x="339" y="2582"/>
                  </a:lnTo>
                  <a:lnTo>
                    <a:pt x="327" y="2554"/>
                  </a:lnTo>
                  <a:lnTo>
                    <a:pt x="320" y="2524"/>
                  </a:lnTo>
                  <a:lnTo>
                    <a:pt x="317" y="2495"/>
                  </a:lnTo>
                  <a:lnTo>
                    <a:pt x="319" y="2465"/>
                  </a:lnTo>
                  <a:lnTo>
                    <a:pt x="324" y="2436"/>
                  </a:lnTo>
                  <a:lnTo>
                    <a:pt x="335" y="2406"/>
                  </a:lnTo>
                  <a:lnTo>
                    <a:pt x="351" y="2379"/>
                  </a:lnTo>
                  <a:lnTo>
                    <a:pt x="526" y="2119"/>
                  </a:lnTo>
                  <a:lnTo>
                    <a:pt x="497" y="2056"/>
                  </a:lnTo>
                  <a:lnTo>
                    <a:pt x="471" y="1990"/>
                  </a:lnTo>
                  <a:lnTo>
                    <a:pt x="162" y="1929"/>
                  </a:lnTo>
                  <a:lnTo>
                    <a:pt x="132" y="1921"/>
                  </a:lnTo>
                  <a:lnTo>
                    <a:pt x="104" y="1908"/>
                  </a:lnTo>
                  <a:lnTo>
                    <a:pt x="78" y="1891"/>
                  </a:lnTo>
                  <a:lnTo>
                    <a:pt x="56" y="1871"/>
                  </a:lnTo>
                  <a:lnTo>
                    <a:pt x="37" y="1848"/>
                  </a:lnTo>
                  <a:lnTo>
                    <a:pt x="22" y="1822"/>
                  </a:lnTo>
                  <a:lnTo>
                    <a:pt x="9" y="1794"/>
                  </a:lnTo>
                  <a:lnTo>
                    <a:pt x="2" y="1765"/>
                  </a:lnTo>
                  <a:lnTo>
                    <a:pt x="0" y="1733"/>
                  </a:lnTo>
                  <a:lnTo>
                    <a:pt x="0" y="1461"/>
                  </a:lnTo>
                  <a:lnTo>
                    <a:pt x="2" y="1431"/>
                  </a:lnTo>
                  <a:lnTo>
                    <a:pt x="9" y="1401"/>
                  </a:lnTo>
                  <a:lnTo>
                    <a:pt x="22" y="1373"/>
                  </a:lnTo>
                  <a:lnTo>
                    <a:pt x="37" y="1347"/>
                  </a:lnTo>
                  <a:lnTo>
                    <a:pt x="56" y="1324"/>
                  </a:lnTo>
                  <a:lnTo>
                    <a:pt x="78" y="1304"/>
                  </a:lnTo>
                  <a:lnTo>
                    <a:pt x="104" y="1287"/>
                  </a:lnTo>
                  <a:lnTo>
                    <a:pt x="132" y="1275"/>
                  </a:lnTo>
                  <a:lnTo>
                    <a:pt x="162" y="1265"/>
                  </a:lnTo>
                  <a:lnTo>
                    <a:pt x="471" y="1205"/>
                  </a:lnTo>
                  <a:lnTo>
                    <a:pt x="497" y="1140"/>
                  </a:lnTo>
                  <a:lnTo>
                    <a:pt x="526" y="1076"/>
                  </a:lnTo>
                  <a:lnTo>
                    <a:pt x="351" y="816"/>
                  </a:lnTo>
                  <a:lnTo>
                    <a:pt x="335" y="788"/>
                  </a:lnTo>
                  <a:lnTo>
                    <a:pt x="324" y="760"/>
                  </a:lnTo>
                  <a:lnTo>
                    <a:pt x="319" y="730"/>
                  </a:lnTo>
                  <a:lnTo>
                    <a:pt x="317" y="701"/>
                  </a:lnTo>
                  <a:lnTo>
                    <a:pt x="320" y="671"/>
                  </a:lnTo>
                  <a:lnTo>
                    <a:pt x="327" y="641"/>
                  </a:lnTo>
                  <a:lnTo>
                    <a:pt x="339" y="614"/>
                  </a:lnTo>
                  <a:lnTo>
                    <a:pt x="355" y="588"/>
                  </a:lnTo>
                  <a:lnTo>
                    <a:pt x="375" y="564"/>
                  </a:lnTo>
                  <a:lnTo>
                    <a:pt x="570" y="372"/>
                  </a:lnTo>
                  <a:lnTo>
                    <a:pt x="595" y="351"/>
                  </a:lnTo>
                  <a:lnTo>
                    <a:pt x="622" y="335"/>
                  </a:lnTo>
                  <a:lnTo>
                    <a:pt x="651" y="323"/>
                  </a:lnTo>
                  <a:lnTo>
                    <a:pt x="682" y="316"/>
                  </a:lnTo>
                  <a:lnTo>
                    <a:pt x="713" y="314"/>
                  </a:lnTo>
                  <a:lnTo>
                    <a:pt x="741" y="316"/>
                  </a:lnTo>
                  <a:lnTo>
                    <a:pt x="770" y="322"/>
                  </a:lnTo>
                  <a:lnTo>
                    <a:pt x="798" y="332"/>
                  </a:lnTo>
                  <a:lnTo>
                    <a:pt x="824" y="346"/>
                  </a:lnTo>
                  <a:lnTo>
                    <a:pt x="1087" y="520"/>
                  </a:lnTo>
                  <a:lnTo>
                    <a:pt x="1151" y="492"/>
                  </a:lnTo>
                  <a:lnTo>
                    <a:pt x="1217" y="467"/>
                  </a:lnTo>
                  <a:lnTo>
                    <a:pt x="1279" y="160"/>
                  </a:lnTo>
                  <a:lnTo>
                    <a:pt x="1287" y="131"/>
                  </a:lnTo>
                  <a:lnTo>
                    <a:pt x="1300" y="102"/>
                  </a:lnTo>
                  <a:lnTo>
                    <a:pt x="1317" y="78"/>
                  </a:lnTo>
                  <a:lnTo>
                    <a:pt x="1337" y="55"/>
                  </a:lnTo>
                  <a:lnTo>
                    <a:pt x="1360" y="36"/>
                  </a:lnTo>
                  <a:lnTo>
                    <a:pt x="1386" y="20"/>
                  </a:lnTo>
                  <a:lnTo>
                    <a:pt x="1415" y="9"/>
                  </a:lnTo>
                  <a:lnTo>
                    <a:pt x="1445" y="2"/>
                  </a:lnTo>
                  <a:lnTo>
                    <a:pt x="1476" y="0"/>
                  </a:lnTo>
                  <a:lnTo>
                    <a:pt x="1750" y="0"/>
                  </a:lnTo>
                  <a:close/>
                </a:path>
              </a:pathLst>
            </a:custGeom>
            <a:grpFill/>
            <a:ln w="0">
              <a:noFill/>
              <a:prstDash val="solid"/>
              <a:round/>
              <a:headEnd/>
              <a:tailEnd/>
            </a:ln>
          </p:spPr>
          <p:txBody>
            <a:bodyPr vert="horz" wrap="square" lIns="91440" tIns="45721" rIns="91440" bIns="45721" numCol="1" anchor="t" anchorCtr="0" compatLnSpc="1">
              <a:prstTxWarp prst="textNoShape">
                <a:avLst/>
              </a:prstTxWarp>
            </a:bodyPr>
            <a:lstStyle/>
            <a:p>
              <a:pPr defTabSz="890984"/>
              <a:endParaRPr lang="es-ES" sz="700">
                <a:solidFill>
                  <a:srgbClr val="000000"/>
                </a:solidFill>
              </a:endParaRPr>
            </a:p>
          </p:txBody>
        </p:sp>
        <p:sp>
          <p:nvSpPr>
            <p:cNvPr id="62" name="Freeform 30"/>
            <p:cNvSpPr>
              <a:spLocks noEditPoints="1"/>
            </p:cNvSpPr>
            <p:nvPr/>
          </p:nvSpPr>
          <p:spPr bwMode="auto">
            <a:xfrm>
              <a:off x="13321" y="6209"/>
              <a:ext cx="706" cy="699"/>
            </a:xfrm>
            <a:custGeom>
              <a:avLst/>
              <a:gdLst>
                <a:gd name="T0" fmla="*/ 582 w 1412"/>
                <a:gd name="T1" fmla="*/ 100 h 1398"/>
                <a:gd name="T2" fmla="*/ 412 w 1412"/>
                <a:gd name="T3" fmla="*/ 161 h 1398"/>
                <a:gd name="T4" fmla="*/ 270 w 1412"/>
                <a:gd name="T5" fmla="*/ 266 h 1398"/>
                <a:gd name="T6" fmla="*/ 163 w 1412"/>
                <a:gd name="T7" fmla="*/ 407 h 1398"/>
                <a:gd name="T8" fmla="*/ 101 w 1412"/>
                <a:gd name="T9" fmla="*/ 576 h 1398"/>
                <a:gd name="T10" fmla="*/ 92 w 1412"/>
                <a:gd name="T11" fmla="*/ 762 h 1398"/>
                <a:gd name="T12" fmla="*/ 138 w 1412"/>
                <a:gd name="T13" fmla="*/ 936 h 1398"/>
                <a:gd name="T14" fmla="*/ 229 w 1412"/>
                <a:gd name="T15" fmla="*/ 1087 h 1398"/>
                <a:gd name="T16" fmla="*/ 361 w 1412"/>
                <a:gd name="T17" fmla="*/ 1206 h 1398"/>
                <a:gd name="T18" fmla="*/ 523 w 1412"/>
                <a:gd name="T19" fmla="*/ 1282 h 1398"/>
                <a:gd name="T20" fmla="*/ 707 w 1412"/>
                <a:gd name="T21" fmla="*/ 1310 h 1398"/>
                <a:gd name="T22" fmla="*/ 890 w 1412"/>
                <a:gd name="T23" fmla="*/ 1282 h 1398"/>
                <a:gd name="T24" fmla="*/ 1051 w 1412"/>
                <a:gd name="T25" fmla="*/ 1206 h 1398"/>
                <a:gd name="T26" fmla="*/ 1183 w 1412"/>
                <a:gd name="T27" fmla="*/ 1087 h 1398"/>
                <a:gd name="T28" fmla="*/ 1275 w 1412"/>
                <a:gd name="T29" fmla="*/ 936 h 1398"/>
                <a:gd name="T30" fmla="*/ 1320 w 1412"/>
                <a:gd name="T31" fmla="*/ 762 h 1398"/>
                <a:gd name="T32" fmla="*/ 1311 w 1412"/>
                <a:gd name="T33" fmla="*/ 576 h 1398"/>
                <a:gd name="T34" fmla="*/ 1249 w 1412"/>
                <a:gd name="T35" fmla="*/ 407 h 1398"/>
                <a:gd name="T36" fmla="*/ 1143 w 1412"/>
                <a:gd name="T37" fmla="*/ 266 h 1398"/>
                <a:gd name="T38" fmla="*/ 1001 w 1412"/>
                <a:gd name="T39" fmla="*/ 161 h 1398"/>
                <a:gd name="T40" fmla="*/ 830 w 1412"/>
                <a:gd name="T41" fmla="*/ 100 h 1398"/>
                <a:gd name="T42" fmla="*/ 707 w 1412"/>
                <a:gd name="T43" fmla="*/ 0 h 1398"/>
                <a:gd name="T44" fmla="*/ 905 w 1412"/>
                <a:gd name="T45" fmla="*/ 27 h 1398"/>
                <a:gd name="T46" fmla="*/ 1081 w 1412"/>
                <a:gd name="T47" fmla="*/ 106 h 1398"/>
                <a:gd name="T48" fmla="*/ 1227 w 1412"/>
                <a:gd name="T49" fmla="*/ 227 h 1398"/>
                <a:gd name="T50" fmla="*/ 1336 w 1412"/>
                <a:gd name="T51" fmla="*/ 383 h 1398"/>
                <a:gd name="T52" fmla="*/ 1399 w 1412"/>
                <a:gd name="T53" fmla="*/ 565 h 1398"/>
                <a:gd name="T54" fmla="*/ 1409 w 1412"/>
                <a:gd name="T55" fmla="*/ 766 h 1398"/>
                <a:gd name="T56" fmla="*/ 1363 w 1412"/>
                <a:gd name="T57" fmla="*/ 956 h 1398"/>
                <a:gd name="T58" fmla="*/ 1268 w 1412"/>
                <a:gd name="T59" fmla="*/ 1121 h 1398"/>
                <a:gd name="T60" fmla="*/ 1134 w 1412"/>
                <a:gd name="T61" fmla="*/ 1255 h 1398"/>
                <a:gd name="T62" fmla="*/ 966 w 1412"/>
                <a:gd name="T63" fmla="*/ 1349 h 1398"/>
                <a:gd name="T64" fmla="*/ 775 w 1412"/>
                <a:gd name="T65" fmla="*/ 1395 h 1398"/>
                <a:gd name="T66" fmla="*/ 573 w 1412"/>
                <a:gd name="T67" fmla="*/ 1384 h 1398"/>
                <a:gd name="T68" fmla="*/ 388 w 1412"/>
                <a:gd name="T69" fmla="*/ 1322 h 1398"/>
                <a:gd name="T70" fmla="*/ 230 w 1412"/>
                <a:gd name="T71" fmla="*/ 1215 h 1398"/>
                <a:gd name="T72" fmla="*/ 108 w 1412"/>
                <a:gd name="T73" fmla="*/ 1069 h 1398"/>
                <a:gd name="T74" fmla="*/ 28 w 1412"/>
                <a:gd name="T75" fmla="*/ 895 h 1398"/>
                <a:gd name="T76" fmla="*/ 0 w 1412"/>
                <a:gd name="T77" fmla="*/ 699 h 1398"/>
                <a:gd name="T78" fmla="*/ 28 w 1412"/>
                <a:gd name="T79" fmla="*/ 502 h 1398"/>
                <a:gd name="T80" fmla="*/ 108 w 1412"/>
                <a:gd name="T81" fmla="*/ 328 h 1398"/>
                <a:gd name="T82" fmla="*/ 230 w 1412"/>
                <a:gd name="T83" fmla="*/ 183 h 1398"/>
                <a:gd name="T84" fmla="*/ 388 w 1412"/>
                <a:gd name="T85" fmla="*/ 74 h 1398"/>
                <a:gd name="T86" fmla="*/ 573 w 1412"/>
                <a:gd name="T87" fmla="*/ 12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12" h="1398">
                  <a:moveTo>
                    <a:pt x="707" y="87"/>
                  </a:moveTo>
                  <a:lnTo>
                    <a:pt x="643" y="90"/>
                  </a:lnTo>
                  <a:lnTo>
                    <a:pt x="582" y="100"/>
                  </a:lnTo>
                  <a:lnTo>
                    <a:pt x="523" y="114"/>
                  </a:lnTo>
                  <a:lnTo>
                    <a:pt x="465" y="135"/>
                  </a:lnTo>
                  <a:lnTo>
                    <a:pt x="412" y="161"/>
                  </a:lnTo>
                  <a:lnTo>
                    <a:pt x="361" y="192"/>
                  </a:lnTo>
                  <a:lnTo>
                    <a:pt x="314" y="226"/>
                  </a:lnTo>
                  <a:lnTo>
                    <a:pt x="270" y="266"/>
                  </a:lnTo>
                  <a:lnTo>
                    <a:pt x="229" y="309"/>
                  </a:lnTo>
                  <a:lnTo>
                    <a:pt x="194" y="357"/>
                  </a:lnTo>
                  <a:lnTo>
                    <a:pt x="163" y="407"/>
                  </a:lnTo>
                  <a:lnTo>
                    <a:pt x="138" y="460"/>
                  </a:lnTo>
                  <a:lnTo>
                    <a:pt x="116" y="516"/>
                  </a:lnTo>
                  <a:lnTo>
                    <a:pt x="101" y="576"/>
                  </a:lnTo>
                  <a:lnTo>
                    <a:pt x="92" y="636"/>
                  </a:lnTo>
                  <a:lnTo>
                    <a:pt x="88" y="699"/>
                  </a:lnTo>
                  <a:lnTo>
                    <a:pt x="92" y="762"/>
                  </a:lnTo>
                  <a:lnTo>
                    <a:pt x="101" y="822"/>
                  </a:lnTo>
                  <a:lnTo>
                    <a:pt x="116" y="881"/>
                  </a:lnTo>
                  <a:lnTo>
                    <a:pt x="138" y="936"/>
                  </a:lnTo>
                  <a:lnTo>
                    <a:pt x="163" y="990"/>
                  </a:lnTo>
                  <a:lnTo>
                    <a:pt x="194" y="1040"/>
                  </a:lnTo>
                  <a:lnTo>
                    <a:pt x="229" y="1087"/>
                  </a:lnTo>
                  <a:lnTo>
                    <a:pt x="270" y="1131"/>
                  </a:lnTo>
                  <a:lnTo>
                    <a:pt x="314" y="1170"/>
                  </a:lnTo>
                  <a:lnTo>
                    <a:pt x="361" y="1206"/>
                  </a:lnTo>
                  <a:lnTo>
                    <a:pt x="412" y="1236"/>
                  </a:lnTo>
                  <a:lnTo>
                    <a:pt x="465" y="1262"/>
                  </a:lnTo>
                  <a:lnTo>
                    <a:pt x="523" y="1282"/>
                  </a:lnTo>
                  <a:lnTo>
                    <a:pt x="582" y="1298"/>
                  </a:lnTo>
                  <a:lnTo>
                    <a:pt x="643" y="1307"/>
                  </a:lnTo>
                  <a:lnTo>
                    <a:pt x="707" y="1310"/>
                  </a:lnTo>
                  <a:lnTo>
                    <a:pt x="770" y="1307"/>
                  </a:lnTo>
                  <a:lnTo>
                    <a:pt x="830" y="1298"/>
                  </a:lnTo>
                  <a:lnTo>
                    <a:pt x="890" y="1282"/>
                  </a:lnTo>
                  <a:lnTo>
                    <a:pt x="947" y="1262"/>
                  </a:lnTo>
                  <a:lnTo>
                    <a:pt x="1001" y="1236"/>
                  </a:lnTo>
                  <a:lnTo>
                    <a:pt x="1051" y="1206"/>
                  </a:lnTo>
                  <a:lnTo>
                    <a:pt x="1099" y="1170"/>
                  </a:lnTo>
                  <a:lnTo>
                    <a:pt x="1143" y="1131"/>
                  </a:lnTo>
                  <a:lnTo>
                    <a:pt x="1183" y="1087"/>
                  </a:lnTo>
                  <a:lnTo>
                    <a:pt x="1218" y="1040"/>
                  </a:lnTo>
                  <a:lnTo>
                    <a:pt x="1249" y="990"/>
                  </a:lnTo>
                  <a:lnTo>
                    <a:pt x="1275" y="936"/>
                  </a:lnTo>
                  <a:lnTo>
                    <a:pt x="1296" y="881"/>
                  </a:lnTo>
                  <a:lnTo>
                    <a:pt x="1311" y="822"/>
                  </a:lnTo>
                  <a:lnTo>
                    <a:pt x="1320" y="762"/>
                  </a:lnTo>
                  <a:lnTo>
                    <a:pt x="1323" y="699"/>
                  </a:lnTo>
                  <a:lnTo>
                    <a:pt x="1320" y="636"/>
                  </a:lnTo>
                  <a:lnTo>
                    <a:pt x="1311" y="576"/>
                  </a:lnTo>
                  <a:lnTo>
                    <a:pt x="1296" y="516"/>
                  </a:lnTo>
                  <a:lnTo>
                    <a:pt x="1275" y="460"/>
                  </a:lnTo>
                  <a:lnTo>
                    <a:pt x="1249" y="407"/>
                  </a:lnTo>
                  <a:lnTo>
                    <a:pt x="1218" y="357"/>
                  </a:lnTo>
                  <a:lnTo>
                    <a:pt x="1183" y="309"/>
                  </a:lnTo>
                  <a:lnTo>
                    <a:pt x="1143" y="266"/>
                  </a:lnTo>
                  <a:lnTo>
                    <a:pt x="1099" y="226"/>
                  </a:lnTo>
                  <a:lnTo>
                    <a:pt x="1051" y="192"/>
                  </a:lnTo>
                  <a:lnTo>
                    <a:pt x="1001" y="161"/>
                  </a:lnTo>
                  <a:lnTo>
                    <a:pt x="947" y="135"/>
                  </a:lnTo>
                  <a:lnTo>
                    <a:pt x="890" y="114"/>
                  </a:lnTo>
                  <a:lnTo>
                    <a:pt x="830" y="100"/>
                  </a:lnTo>
                  <a:lnTo>
                    <a:pt x="770" y="90"/>
                  </a:lnTo>
                  <a:lnTo>
                    <a:pt x="707" y="87"/>
                  </a:lnTo>
                  <a:close/>
                  <a:moveTo>
                    <a:pt x="707" y="0"/>
                  </a:moveTo>
                  <a:lnTo>
                    <a:pt x="775" y="3"/>
                  </a:lnTo>
                  <a:lnTo>
                    <a:pt x="841" y="12"/>
                  </a:lnTo>
                  <a:lnTo>
                    <a:pt x="905" y="27"/>
                  </a:lnTo>
                  <a:lnTo>
                    <a:pt x="966" y="49"/>
                  </a:lnTo>
                  <a:lnTo>
                    <a:pt x="1024" y="74"/>
                  </a:lnTo>
                  <a:lnTo>
                    <a:pt x="1081" y="106"/>
                  </a:lnTo>
                  <a:lnTo>
                    <a:pt x="1134" y="142"/>
                  </a:lnTo>
                  <a:lnTo>
                    <a:pt x="1182" y="183"/>
                  </a:lnTo>
                  <a:lnTo>
                    <a:pt x="1227" y="227"/>
                  </a:lnTo>
                  <a:lnTo>
                    <a:pt x="1268" y="275"/>
                  </a:lnTo>
                  <a:lnTo>
                    <a:pt x="1305" y="328"/>
                  </a:lnTo>
                  <a:lnTo>
                    <a:pt x="1336" y="383"/>
                  </a:lnTo>
                  <a:lnTo>
                    <a:pt x="1363" y="442"/>
                  </a:lnTo>
                  <a:lnTo>
                    <a:pt x="1383" y="502"/>
                  </a:lnTo>
                  <a:lnTo>
                    <a:pt x="1399" y="565"/>
                  </a:lnTo>
                  <a:lnTo>
                    <a:pt x="1409" y="632"/>
                  </a:lnTo>
                  <a:lnTo>
                    <a:pt x="1412" y="699"/>
                  </a:lnTo>
                  <a:lnTo>
                    <a:pt x="1409" y="766"/>
                  </a:lnTo>
                  <a:lnTo>
                    <a:pt x="1399" y="831"/>
                  </a:lnTo>
                  <a:lnTo>
                    <a:pt x="1383" y="895"/>
                  </a:lnTo>
                  <a:lnTo>
                    <a:pt x="1363" y="956"/>
                  </a:lnTo>
                  <a:lnTo>
                    <a:pt x="1336" y="1014"/>
                  </a:lnTo>
                  <a:lnTo>
                    <a:pt x="1305" y="1069"/>
                  </a:lnTo>
                  <a:lnTo>
                    <a:pt x="1268" y="1121"/>
                  </a:lnTo>
                  <a:lnTo>
                    <a:pt x="1227" y="1170"/>
                  </a:lnTo>
                  <a:lnTo>
                    <a:pt x="1182" y="1215"/>
                  </a:lnTo>
                  <a:lnTo>
                    <a:pt x="1134" y="1255"/>
                  </a:lnTo>
                  <a:lnTo>
                    <a:pt x="1081" y="1291"/>
                  </a:lnTo>
                  <a:lnTo>
                    <a:pt x="1024" y="1322"/>
                  </a:lnTo>
                  <a:lnTo>
                    <a:pt x="966" y="1349"/>
                  </a:lnTo>
                  <a:lnTo>
                    <a:pt x="905" y="1369"/>
                  </a:lnTo>
                  <a:lnTo>
                    <a:pt x="841" y="1384"/>
                  </a:lnTo>
                  <a:lnTo>
                    <a:pt x="775" y="1395"/>
                  </a:lnTo>
                  <a:lnTo>
                    <a:pt x="707" y="1398"/>
                  </a:lnTo>
                  <a:lnTo>
                    <a:pt x="639" y="1395"/>
                  </a:lnTo>
                  <a:lnTo>
                    <a:pt x="573" y="1384"/>
                  </a:lnTo>
                  <a:lnTo>
                    <a:pt x="508" y="1369"/>
                  </a:lnTo>
                  <a:lnTo>
                    <a:pt x="447" y="1349"/>
                  </a:lnTo>
                  <a:lnTo>
                    <a:pt x="388" y="1322"/>
                  </a:lnTo>
                  <a:lnTo>
                    <a:pt x="331" y="1291"/>
                  </a:lnTo>
                  <a:lnTo>
                    <a:pt x="279" y="1255"/>
                  </a:lnTo>
                  <a:lnTo>
                    <a:pt x="230" y="1215"/>
                  </a:lnTo>
                  <a:lnTo>
                    <a:pt x="185" y="1170"/>
                  </a:lnTo>
                  <a:lnTo>
                    <a:pt x="145" y="1121"/>
                  </a:lnTo>
                  <a:lnTo>
                    <a:pt x="108" y="1069"/>
                  </a:lnTo>
                  <a:lnTo>
                    <a:pt x="77" y="1014"/>
                  </a:lnTo>
                  <a:lnTo>
                    <a:pt x="50" y="956"/>
                  </a:lnTo>
                  <a:lnTo>
                    <a:pt x="28" y="895"/>
                  </a:lnTo>
                  <a:lnTo>
                    <a:pt x="13" y="831"/>
                  </a:lnTo>
                  <a:lnTo>
                    <a:pt x="3" y="766"/>
                  </a:lnTo>
                  <a:lnTo>
                    <a:pt x="0" y="699"/>
                  </a:lnTo>
                  <a:lnTo>
                    <a:pt x="3" y="632"/>
                  </a:lnTo>
                  <a:lnTo>
                    <a:pt x="13" y="565"/>
                  </a:lnTo>
                  <a:lnTo>
                    <a:pt x="28" y="502"/>
                  </a:lnTo>
                  <a:lnTo>
                    <a:pt x="50" y="442"/>
                  </a:lnTo>
                  <a:lnTo>
                    <a:pt x="77" y="383"/>
                  </a:lnTo>
                  <a:lnTo>
                    <a:pt x="108" y="328"/>
                  </a:lnTo>
                  <a:lnTo>
                    <a:pt x="145" y="275"/>
                  </a:lnTo>
                  <a:lnTo>
                    <a:pt x="185" y="227"/>
                  </a:lnTo>
                  <a:lnTo>
                    <a:pt x="230" y="183"/>
                  </a:lnTo>
                  <a:lnTo>
                    <a:pt x="279" y="142"/>
                  </a:lnTo>
                  <a:lnTo>
                    <a:pt x="331" y="106"/>
                  </a:lnTo>
                  <a:lnTo>
                    <a:pt x="388" y="74"/>
                  </a:lnTo>
                  <a:lnTo>
                    <a:pt x="447" y="49"/>
                  </a:lnTo>
                  <a:lnTo>
                    <a:pt x="508" y="27"/>
                  </a:lnTo>
                  <a:lnTo>
                    <a:pt x="573" y="12"/>
                  </a:lnTo>
                  <a:lnTo>
                    <a:pt x="639" y="3"/>
                  </a:lnTo>
                  <a:lnTo>
                    <a:pt x="707" y="0"/>
                  </a:lnTo>
                  <a:close/>
                </a:path>
              </a:pathLst>
            </a:custGeom>
            <a:grpFill/>
            <a:ln w="0">
              <a:noFill/>
              <a:prstDash val="solid"/>
              <a:round/>
              <a:headEnd/>
              <a:tailEnd/>
            </a:ln>
          </p:spPr>
          <p:txBody>
            <a:bodyPr vert="horz" wrap="square" lIns="91440" tIns="45721" rIns="91440" bIns="45721" numCol="1" anchor="t" anchorCtr="0" compatLnSpc="1">
              <a:prstTxWarp prst="textNoShape">
                <a:avLst/>
              </a:prstTxWarp>
            </a:bodyPr>
            <a:lstStyle/>
            <a:p>
              <a:pPr defTabSz="890984"/>
              <a:endParaRPr lang="es-ES" sz="700">
                <a:solidFill>
                  <a:srgbClr val="000000"/>
                </a:solidFill>
              </a:endParaRPr>
            </a:p>
          </p:txBody>
        </p:sp>
        <p:sp>
          <p:nvSpPr>
            <p:cNvPr id="63" name="Freeform 31"/>
            <p:cNvSpPr>
              <a:spLocks noEditPoints="1"/>
            </p:cNvSpPr>
            <p:nvPr/>
          </p:nvSpPr>
          <p:spPr bwMode="auto">
            <a:xfrm>
              <a:off x="13473" y="6359"/>
              <a:ext cx="403" cy="400"/>
            </a:xfrm>
            <a:custGeom>
              <a:avLst/>
              <a:gdLst>
                <a:gd name="T0" fmla="*/ 361 w 806"/>
                <a:gd name="T1" fmla="*/ 103 h 800"/>
                <a:gd name="T2" fmla="*/ 285 w 806"/>
                <a:gd name="T3" fmla="*/ 123 h 800"/>
                <a:gd name="T4" fmla="*/ 217 w 806"/>
                <a:gd name="T5" fmla="*/ 162 h 800"/>
                <a:gd name="T6" fmla="*/ 162 w 806"/>
                <a:gd name="T7" fmla="*/ 216 h 800"/>
                <a:gd name="T8" fmla="*/ 123 w 806"/>
                <a:gd name="T9" fmla="*/ 283 h 800"/>
                <a:gd name="T10" fmla="*/ 103 w 806"/>
                <a:gd name="T11" fmla="*/ 359 h 800"/>
                <a:gd name="T12" fmla="*/ 103 w 806"/>
                <a:gd name="T13" fmla="*/ 440 h 800"/>
                <a:gd name="T14" fmla="*/ 123 w 806"/>
                <a:gd name="T15" fmla="*/ 517 h 800"/>
                <a:gd name="T16" fmla="*/ 162 w 806"/>
                <a:gd name="T17" fmla="*/ 583 h 800"/>
                <a:gd name="T18" fmla="*/ 217 w 806"/>
                <a:gd name="T19" fmla="*/ 637 h 800"/>
                <a:gd name="T20" fmla="*/ 285 w 806"/>
                <a:gd name="T21" fmla="*/ 676 h 800"/>
                <a:gd name="T22" fmla="*/ 361 w 806"/>
                <a:gd name="T23" fmla="*/ 696 h 800"/>
                <a:gd name="T24" fmla="*/ 443 w 806"/>
                <a:gd name="T25" fmla="*/ 696 h 800"/>
                <a:gd name="T26" fmla="*/ 520 w 806"/>
                <a:gd name="T27" fmla="*/ 676 h 800"/>
                <a:gd name="T28" fmla="*/ 587 w 806"/>
                <a:gd name="T29" fmla="*/ 637 h 800"/>
                <a:gd name="T30" fmla="*/ 642 w 806"/>
                <a:gd name="T31" fmla="*/ 583 h 800"/>
                <a:gd name="T32" fmla="*/ 681 w 806"/>
                <a:gd name="T33" fmla="*/ 517 h 800"/>
                <a:gd name="T34" fmla="*/ 702 w 806"/>
                <a:gd name="T35" fmla="*/ 440 h 800"/>
                <a:gd name="T36" fmla="*/ 702 w 806"/>
                <a:gd name="T37" fmla="*/ 359 h 800"/>
                <a:gd name="T38" fmla="*/ 681 w 806"/>
                <a:gd name="T39" fmla="*/ 283 h 800"/>
                <a:gd name="T40" fmla="*/ 642 w 806"/>
                <a:gd name="T41" fmla="*/ 216 h 800"/>
                <a:gd name="T42" fmla="*/ 587 w 806"/>
                <a:gd name="T43" fmla="*/ 162 h 800"/>
                <a:gd name="T44" fmla="*/ 520 w 806"/>
                <a:gd name="T45" fmla="*/ 123 h 800"/>
                <a:gd name="T46" fmla="*/ 443 w 806"/>
                <a:gd name="T47" fmla="*/ 103 h 800"/>
                <a:gd name="T48" fmla="*/ 403 w 806"/>
                <a:gd name="T49" fmla="*/ 0 h 800"/>
                <a:gd name="T50" fmla="*/ 502 w 806"/>
                <a:gd name="T51" fmla="*/ 12 h 800"/>
                <a:gd name="T52" fmla="*/ 591 w 806"/>
                <a:gd name="T53" fmla="*/ 47 h 800"/>
                <a:gd name="T54" fmla="*/ 670 w 806"/>
                <a:gd name="T55" fmla="*/ 101 h 800"/>
                <a:gd name="T56" fmla="*/ 734 w 806"/>
                <a:gd name="T57" fmla="*/ 171 h 800"/>
                <a:gd name="T58" fmla="*/ 778 w 806"/>
                <a:gd name="T59" fmla="*/ 255 h 800"/>
                <a:gd name="T60" fmla="*/ 803 w 806"/>
                <a:gd name="T61" fmla="*/ 349 h 800"/>
                <a:gd name="T62" fmla="*/ 803 w 806"/>
                <a:gd name="T63" fmla="*/ 450 h 800"/>
                <a:gd name="T64" fmla="*/ 778 w 806"/>
                <a:gd name="T65" fmla="*/ 544 h 800"/>
                <a:gd name="T66" fmla="*/ 734 w 806"/>
                <a:gd name="T67" fmla="*/ 628 h 800"/>
                <a:gd name="T68" fmla="*/ 670 w 806"/>
                <a:gd name="T69" fmla="*/ 698 h 800"/>
                <a:gd name="T70" fmla="*/ 591 w 806"/>
                <a:gd name="T71" fmla="*/ 753 h 800"/>
                <a:gd name="T72" fmla="*/ 502 w 806"/>
                <a:gd name="T73" fmla="*/ 787 h 800"/>
                <a:gd name="T74" fmla="*/ 403 w 806"/>
                <a:gd name="T75" fmla="*/ 800 h 800"/>
                <a:gd name="T76" fmla="*/ 303 w 806"/>
                <a:gd name="T77" fmla="*/ 787 h 800"/>
                <a:gd name="T78" fmla="*/ 213 w 806"/>
                <a:gd name="T79" fmla="*/ 753 h 800"/>
                <a:gd name="T80" fmla="*/ 135 w 806"/>
                <a:gd name="T81" fmla="*/ 698 h 800"/>
                <a:gd name="T82" fmla="*/ 72 w 806"/>
                <a:gd name="T83" fmla="*/ 628 h 800"/>
                <a:gd name="T84" fmla="*/ 26 w 806"/>
                <a:gd name="T85" fmla="*/ 544 h 800"/>
                <a:gd name="T86" fmla="*/ 3 w 806"/>
                <a:gd name="T87" fmla="*/ 450 h 800"/>
                <a:gd name="T88" fmla="*/ 3 w 806"/>
                <a:gd name="T89" fmla="*/ 349 h 800"/>
                <a:gd name="T90" fmla="*/ 26 w 806"/>
                <a:gd name="T91" fmla="*/ 255 h 800"/>
                <a:gd name="T92" fmla="*/ 72 w 806"/>
                <a:gd name="T93" fmla="*/ 171 h 800"/>
                <a:gd name="T94" fmla="*/ 135 w 806"/>
                <a:gd name="T95" fmla="*/ 101 h 800"/>
                <a:gd name="T96" fmla="*/ 213 w 806"/>
                <a:gd name="T97" fmla="*/ 47 h 800"/>
                <a:gd name="T98" fmla="*/ 303 w 806"/>
                <a:gd name="T99" fmla="*/ 12 h 800"/>
                <a:gd name="T100" fmla="*/ 403 w 806"/>
                <a:gd name="T101"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6" h="800">
                  <a:moveTo>
                    <a:pt x="403" y="100"/>
                  </a:moveTo>
                  <a:lnTo>
                    <a:pt x="361" y="103"/>
                  </a:lnTo>
                  <a:lnTo>
                    <a:pt x="322" y="110"/>
                  </a:lnTo>
                  <a:lnTo>
                    <a:pt x="285" y="123"/>
                  </a:lnTo>
                  <a:lnTo>
                    <a:pt x="250" y="141"/>
                  </a:lnTo>
                  <a:lnTo>
                    <a:pt x="217" y="162"/>
                  </a:lnTo>
                  <a:lnTo>
                    <a:pt x="188" y="188"/>
                  </a:lnTo>
                  <a:lnTo>
                    <a:pt x="162" y="216"/>
                  </a:lnTo>
                  <a:lnTo>
                    <a:pt x="141" y="248"/>
                  </a:lnTo>
                  <a:lnTo>
                    <a:pt x="123" y="283"/>
                  </a:lnTo>
                  <a:lnTo>
                    <a:pt x="110" y="321"/>
                  </a:lnTo>
                  <a:lnTo>
                    <a:pt x="103" y="359"/>
                  </a:lnTo>
                  <a:lnTo>
                    <a:pt x="100" y="400"/>
                  </a:lnTo>
                  <a:lnTo>
                    <a:pt x="103" y="440"/>
                  </a:lnTo>
                  <a:lnTo>
                    <a:pt x="110" y="479"/>
                  </a:lnTo>
                  <a:lnTo>
                    <a:pt x="123" y="517"/>
                  </a:lnTo>
                  <a:lnTo>
                    <a:pt x="141" y="550"/>
                  </a:lnTo>
                  <a:lnTo>
                    <a:pt x="162" y="583"/>
                  </a:lnTo>
                  <a:lnTo>
                    <a:pt x="188" y="612"/>
                  </a:lnTo>
                  <a:lnTo>
                    <a:pt x="217" y="637"/>
                  </a:lnTo>
                  <a:lnTo>
                    <a:pt x="250" y="659"/>
                  </a:lnTo>
                  <a:lnTo>
                    <a:pt x="285" y="676"/>
                  </a:lnTo>
                  <a:lnTo>
                    <a:pt x="322" y="688"/>
                  </a:lnTo>
                  <a:lnTo>
                    <a:pt x="361" y="696"/>
                  </a:lnTo>
                  <a:lnTo>
                    <a:pt x="403" y="699"/>
                  </a:lnTo>
                  <a:lnTo>
                    <a:pt x="443" y="696"/>
                  </a:lnTo>
                  <a:lnTo>
                    <a:pt x="483" y="688"/>
                  </a:lnTo>
                  <a:lnTo>
                    <a:pt x="520" y="676"/>
                  </a:lnTo>
                  <a:lnTo>
                    <a:pt x="555" y="659"/>
                  </a:lnTo>
                  <a:lnTo>
                    <a:pt x="587" y="637"/>
                  </a:lnTo>
                  <a:lnTo>
                    <a:pt x="616" y="612"/>
                  </a:lnTo>
                  <a:lnTo>
                    <a:pt x="642" y="583"/>
                  </a:lnTo>
                  <a:lnTo>
                    <a:pt x="664" y="550"/>
                  </a:lnTo>
                  <a:lnTo>
                    <a:pt x="681" y="517"/>
                  </a:lnTo>
                  <a:lnTo>
                    <a:pt x="694" y="479"/>
                  </a:lnTo>
                  <a:lnTo>
                    <a:pt x="702" y="440"/>
                  </a:lnTo>
                  <a:lnTo>
                    <a:pt x="705" y="400"/>
                  </a:lnTo>
                  <a:lnTo>
                    <a:pt x="702" y="359"/>
                  </a:lnTo>
                  <a:lnTo>
                    <a:pt x="694" y="321"/>
                  </a:lnTo>
                  <a:lnTo>
                    <a:pt x="681" y="283"/>
                  </a:lnTo>
                  <a:lnTo>
                    <a:pt x="664" y="248"/>
                  </a:lnTo>
                  <a:lnTo>
                    <a:pt x="642" y="216"/>
                  </a:lnTo>
                  <a:lnTo>
                    <a:pt x="616" y="188"/>
                  </a:lnTo>
                  <a:lnTo>
                    <a:pt x="587" y="162"/>
                  </a:lnTo>
                  <a:lnTo>
                    <a:pt x="555" y="141"/>
                  </a:lnTo>
                  <a:lnTo>
                    <a:pt x="520" y="123"/>
                  </a:lnTo>
                  <a:lnTo>
                    <a:pt x="483" y="110"/>
                  </a:lnTo>
                  <a:lnTo>
                    <a:pt x="443" y="103"/>
                  </a:lnTo>
                  <a:lnTo>
                    <a:pt x="403" y="100"/>
                  </a:lnTo>
                  <a:close/>
                  <a:moveTo>
                    <a:pt x="403" y="0"/>
                  </a:moveTo>
                  <a:lnTo>
                    <a:pt x="453" y="3"/>
                  </a:lnTo>
                  <a:lnTo>
                    <a:pt x="502" y="12"/>
                  </a:lnTo>
                  <a:lnTo>
                    <a:pt x="548" y="26"/>
                  </a:lnTo>
                  <a:lnTo>
                    <a:pt x="591" y="47"/>
                  </a:lnTo>
                  <a:lnTo>
                    <a:pt x="633" y="71"/>
                  </a:lnTo>
                  <a:lnTo>
                    <a:pt x="670" y="101"/>
                  </a:lnTo>
                  <a:lnTo>
                    <a:pt x="704" y="134"/>
                  </a:lnTo>
                  <a:lnTo>
                    <a:pt x="734" y="171"/>
                  </a:lnTo>
                  <a:lnTo>
                    <a:pt x="758" y="211"/>
                  </a:lnTo>
                  <a:lnTo>
                    <a:pt x="778" y="255"/>
                  </a:lnTo>
                  <a:lnTo>
                    <a:pt x="794" y="301"/>
                  </a:lnTo>
                  <a:lnTo>
                    <a:pt x="803" y="349"/>
                  </a:lnTo>
                  <a:lnTo>
                    <a:pt x="806" y="400"/>
                  </a:lnTo>
                  <a:lnTo>
                    <a:pt x="803" y="450"/>
                  </a:lnTo>
                  <a:lnTo>
                    <a:pt x="794" y="498"/>
                  </a:lnTo>
                  <a:lnTo>
                    <a:pt x="778" y="544"/>
                  </a:lnTo>
                  <a:lnTo>
                    <a:pt x="758" y="587"/>
                  </a:lnTo>
                  <a:lnTo>
                    <a:pt x="734" y="628"/>
                  </a:lnTo>
                  <a:lnTo>
                    <a:pt x="704" y="665"/>
                  </a:lnTo>
                  <a:lnTo>
                    <a:pt x="670" y="698"/>
                  </a:lnTo>
                  <a:lnTo>
                    <a:pt x="633" y="727"/>
                  </a:lnTo>
                  <a:lnTo>
                    <a:pt x="591" y="753"/>
                  </a:lnTo>
                  <a:lnTo>
                    <a:pt x="548" y="772"/>
                  </a:lnTo>
                  <a:lnTo>
                    <a:pt x="502" y="787"/>
                  </a:lnTo>
                  <a:lnTo>
                    <a:pt x="453" y="796"/>
                  </a:lnTo>
                  <a:lnTo>
                    <a:pt x="403" y="800"/>
                  </a:lnTo>
                  <a:lnTo>
                    <a:pt x="352" y="796"/>
                  </a:lnTo>
                  <a:lnTo>
                    <a:pt x="303" y="787"/>
                  </a:lnTo>
                  <a:lnTo>
                    <a:pt x="256" y="772"/>
                  </a:lnTo>
                  <a:lnTo>
                    <a:pt x="213" y="753"/>
                  </a:lnTo>
                  <a:lnTo>
                    <a:pt x="172" y="727"/>
                  </a:lnTo>
                  <a:lnTo>
                    <a:pt x="135" y="698"/>
                  </a:lnTo>
                  <a:lnTo>
                    <a:pt x="101" y="665"/>
                  </a:lnTo>
                  <a:lnTo>
                    <a:pt x="72" y="628"/>
                  </a:lnTo>
                  <a:lnTo>
                    <a:pt x="46" y="587"/>
                  </a:lnTo>
                  <a:lnTo>
                    <a:pt x="26" y="544"/>
                  </a:lnTo>
                  <a:lnTo>
                    <a:pt x="12" y="498"/>
                  </a:lnTo>
                  <a:lnTo>
                    <a:pt x="3" y="450"/>
                  </a:lnTo>
                  <a:lnTo>
                    <a:pt x="0" y="400"/>
                  </a:lnTo>
                  <a:lnTo>
                    <a:pt x="3" y="349"/>
                  </a:lnTo>
                  <a:lnTo>
                    <a:pt x="12" y="301"/>
                  </a:lnTo>
                  <a:lnTo>
                    <a:pt x="26" y="255"/>
                  </a:lnTo>
                  <a:lnTo>
                    <a:pt x="46" y="211"/>
                  </a:lnTo>
                  <a:lnTo>
                    <a:pt x="72" y="171"/>
                  </a:lnTo>
                  <a:lnTo>
                    <a:pt x="101" y="134"/>
                  </a:lnTo>
                  <a:lnTo>
                    <a:pt x="135" y="101"/>
                  </a:lnTo>
                  <a:lnTo>
                    <a:pt x="172" y="71"/>
                  </a:lnTo>
                  <a:lnTo>
                    <a:pt x="213" y="47"/>
                  </a:lnTo>
                  <a:lnTo>
                    <a:pt x="256" y="26"/>
                  </a:lnTo>
                  <a:lnTo>
                    <a:pt x="303" y="12"/>
                  </a:lnTo>
                  <a:lnTo>
                    <a:pt x="352" y="3"/>
                  </a:lnTo>
                  <a:lnTo>
                    <a:pt x="403" y="0"/>
                  </a:lnTo>
                  <a:close/>
                </a:path>
              </a:pathLst>
            </a:custGeom>
            <a:grpFill/>
            <a:ln w="0">
              <a:noFill/>
              <a:prstDash val="solid"/>
              <a:round/>
              <a:headEnd/>
              <a:tailEnd/>
            </a:ln>
          </p:spPr>
          <p:txBody>
            <a:bodyPr vert="horz" wrap="square" lIns="91440" tIns="45721" rIns="91440" bIns="45721" numCol="1" anchor="t" anchorCtr="0" compatLnSpc="1">
              <a:prstTxWarp prst="textNoShape">
                <a:avLst/>
              </a:prstTxWarp>
            </a:bodyPr>
            <a:lstStyle/>
            <a:p>
              <a:pPr defTabSz="890984"/>
              <a:endParaRPr lang="es-ES" sz="700">
                <a:solidFill>
                  <a:srgbClr val="000000"/>
                </a:solidFill>
              </a:endParaRPr>
            </a:p>
          </p:txBody>
        </p:sp>
      </p:grpSp>
    </p:spTree>
    <p:extLst>
      <p:ext uri="{BB962C8B-B14F-4D97-AF65-F5344CB8AC3E}">
        <p14:creationId xmlns:p14="http://schemas.microsoft.com/office/powerpoint/2010/main" val="30698147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outVertical)">
                                      <p:cBhvr>
                                        <p:cTn id="7" dur="500"/>
                                        <p:tgtEl>
                                          <p:spTgt spid="2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6"/>
                                        </p:tgtEl>
                                        <p:attrNameLst>
                                          <p:attrName>style.visibility</p:attrName>
                                        </p:attrNameLst>
                                      </p:cBhvr>
                                      <p:to>
                                        <p:strVal val="visible"/>
                                      </p:to>
                                    </p:set>
                                    <p:animEffect transition="in" filter="wipe(down)">
                                      <p:cBhvr>
                                        <p:cTn id="11" dur="250"/>
                                        <p:tgtEl>
                                          <p:spTgt spid="76"/>
                                        </p:tgtEl>
                                      </p:cBhvr>
                                    </p:animEffect>
                                  </p:childTnLst>
                                </p:cTn>
                              </p:par>
                            </p:childTnLst>
                          </p:cTn>
                        </p:par>
                        <p:par>
                          <p:cTn id="12" fill="hold">
                            <p:stCondLst>
                              <p:cond delay="75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250"/>
                                        <p:tgtEl>
                                          <p:spTgt spid="11"/>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250"/>
                                        <p:tgtEl>
                                          <p:spTgt spid="8"/>
                                        </p:tgtEl>
                                      </p:cBhvr>
                                    </p:animEffect>
                                  </p:childTnLst>
                                </p:cTn>
                              </p:par>
                            </p:childTnLst>
                          </p:cTn>
                        </p:par>
                        <p:par>
                          <p:cTn id="20" fill="hold">
                            <p:stCondLst>
                              <p:cond delay="1250"/>
                            </p:stCondLst>
                            <p:childTnLst>
                              <p:par>
                                <p:cTn id="21" presetID="22" presetClass="entr" presetSubtype="1"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250"/>
                                        <p:tgtEl>
                                          <p:spTgt spid="4"/>
                                        </p:tgtEl>
                                      </p:cBhvr>
                                    </p:animEffect>
                                  </p:childTnLst>
                                </p:cTn>
                              </p:par>
                            </p:childTnLst>
                          </p:cTn>
                        </p:par>
                        <p:par>
                          <p:cTn id="24" fill="hold">
                            <p:stCondLst>
                              <p:cond delay="1500"/>
                            </p:stCondLst>
                            <p:childTnLst>
                              <p:par>
                                <p:cTn id="25" presetID="22" presetClass="entr" presetSubtype="4"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250"/>
                                        <p:tgtEl>
                                          <p:spTgt spid="9"/>
                                        </p:tgtEl>
                                      </p:cBhvr>
                                    </p:animEffect>
                                  </p:childTnLst>
                                </p:cTn>
                              </p:par>
                            </p:childTnLst>
                          </p:cTn>
                        </p:par>
                        <p:par>
                          <p:cTn id="28" fill="hold">
                            <p:stCondLst>
                              <p:cond delay="1750"/>
                            </p:stCondLst>
                            <p:childTnLst>
                              <p:par>
                                <p:cTn id="29" presetID="22" presetClass="entr" presetSubtype="1"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up)">
                                      <p:cBhvr>
                                        <p:cTn id="31" dur="250"/>
                                        <p:tgtEl>
                                          <p:spTgt spid="5"/>
                                        </p:tgtEl>
                                      </p:cBhvr>
                                    </p:animEffect>
                                  </p:childTnLst>
                                </p:cTn>
                              </p:par>
                            </p:childTnLst>
                          </p:cTn>
                        </p:par>
                        <p:par>
                          <p:cTn id="32" fill="hold">
                            <p:stCondLst>
                              <p:cond delay="2000"/>
                            </p:stCondLst>
                            <p:childTnLst>
                              <p:par>
                                <p:cTn id="33" presetID="22" presetClass="entr" presetSubtype="4"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down)">
                                      <p:cBhvr>
                                        <p:cTn id="35" dur="250"/>
                                        <p:tgtEl>
                                          <p:spTgt spid="10"/>
                                        </p:tgtEl>
                                      </p:cBhvr>
                                    </p:animEffect>
                                  </p:childTnLst>
                                </p:cTn>
                              </p:par>
                            </p:childTnLst>
                          </p:cTn>
                        </p:par>
                        <p:par>
                          <p:cTn id="36" fill="hold">
                            <p:stCondLst>
                              <p:cond delay="2250"/>
                            </p:stCondLst>
                            <p:childTnLst>
                              <p:par>
                                <p:cTn id="37" presetID="22" presetClass="entr" presetSubtype="1"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up)">
                                      <p:cBhvr>
                                        <p:cTn id="39" dur="250"/>
                                        <p:tgtEl>
                                          <p:spTgt spid="6"/>
                                        </p:tgtEl>
                                      </p:cBhvr>
                                    </p:animEffect>
                                  </p:childTnLst>
                                </p:cTn>
                              </p:par>
                            </p:childTnLst>
                          </p:cTn>
                        </p:par>
                        <p:par>
                          <p:cTn id="40" fill="hold">
                            <p:stCondLst>
                              <p:cond delay="2500"/>
                            </p:stCondLst>
                            <p:childTnLst>
                              <p:par>
                                <p:cTn id="41" presetID="22" presetClass="entr" presetSubtype="4"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down)">
                                      <p:cBhvr>
                                        <p:cTn id="43" dur="250"/>
                                        <p:tgtEl>
                                          <p:spTgt spid="12"/>
                                        </p:tgtEl>
                                      </p:cBhvr>
                                    </p:animEffect>
                                  </p:childTnLst>
                                </p:cTn>
                              </p:par>
                            </p:childTnLst>
                          </p:cTn>
                        </p:par>
                        <p:par>
                          <p:cTn id="44" fill="hold">
                            <p:stCondLst>
                              <p:cond delay="2750"/>
                            </p:stCondLst>
                            <p:childTnLst>
                              <p:par>
                                <p:cTn id="45" presetID="22" presetClass="entr" presetSubtype="1"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up)">
                                      <p:cBhvr>
                                        <p:cTn id="47" dur="250"/>
                                        <p:tgtEl>
                                          <p:spTgt spid="7"/>
                                        </p:tgtEl>
                                      </p:cBhvr>
                                    </p:animEffect>
                                  </p:childTnLst>
                                </p:cTn>
                              </p:par>
                            </p:childTnLst>
                          </p:cTn>
                        </p:par>
                        <p:par>
                          <p:cTn id="48" fill="hold">
                            <p:stCondLst>
                              <p:cond delay="3000"/>
                            </p:stCondLst>
                            <p:childTnLst>
                              <p:par>
                                <p:cTn id="49" presetID="22" presetClass="entr" presetSubtype="4"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down)">
                                      <p:cBhvr>
                                        <p:cTn id="51" dur="250"/>
                                        <p:tgtEl>
                                          <p:spTgt spid="13"/>
                                        </p:tgtEl>
                                      </p:cBhvr>
                                    </p:animEffect>
                                  </p:childTnLst>
                                </p:cTn>
                              </p:par>
                            </p:childTnLst>
                          </p:cTn>
                        </p:par>
                        <p:par>
                          <p:cTn id="52" fill="hold">
                            <p:stCondLst>
                              <p:cond delay="3250"/>
                            </p:stCondLst>
                            <p:childTnLst>
                              <p:par>
                                <p:cTn id="53" presetID="2" presetClass="entr" presetSubtype="4" decel="100000" fill="hold"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ppt_x"/>
                                          </p:val>
                                        </p:tav>
                                        <p:tav tm="100000">
                                          <p:val>
                                            <p:strVal val="#ppt_x"/>
                                          </p:val>
                                        </p:tav>
                                      </p:tavLst>
                                    </p:anim>
                                    <p:anim calcmode="lin" valueType="num">
                                      <p:cBhvr additive="base">
                                        <p:cTn id="56" dur="500" fill="hold"/>
                                        <p:tgtEl>
                                          <p:spTgt spid="23"/>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100"/>
                                  </p:stCondLst>
                                  <p:childTnLst>
                                    <p:set>
                                      <p:cBhvr>
                                        <p:cTn id="58" dur="1" fill="hold">
                                          <p:stCondLst>
                                            <p:cond delay="0"/>
                                          </p:stCondLst>
                                        </p:cTn>
                                        <p:tgtEl>
                                          <p:spTgt spid="47"/>
                                        </p:tgtEl>
                                        <p:attrNameLst>
                                          <p:attrName>style.visibility</p:attrName>
                                        </p:attrNameLst>
                                      </p:cBhvr>
                                      <p:to>
                                        <p:strVal val="visible"/>
                                      </p:to>
                                    </p:set>
                                    <p:anim calcmode="lin" valueType="num">
                                      <p:cBhvr additive="base">
                                        <p:cTn id="59" dur="500" fill="hold"/>
                                        <p:tgtEl>
                                          <p:spTgt spid="47"/>
                                        </p:tgtEl>
                                        <p:attrNameLst>
                                          <p:attrName>ppt_x</p:attrName>
                                        </p:attrNameLst>
                                      </p:cBhvr>
                                      <p:tavLst>
                                        <p:tav tm="0">
                                          <p:val>
                                            <p:strVal val="#ppt_x"/>
                                          </p:val>
                                        </p:tav>
                                        <p:tav tm="100000">
                                          <p:val>
                                            <p:strVal val="#ppt_x"/>
                                          </p:val>
                                        </p:tav>
                                      </p:tavLst>
                                    </p:anim>
                                    <p:anim calcmode="lin" valueType="num">
                                      <p:cBhvr additive="base">
                                        <p:cTn id="60" dur="500" fill="hold"/>
                                        <p:tgtEl>
                                          <p:spTgt spid="47"/>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200"/>
                                  </p:stCondLst>
                                  <p:childTnLst>
                                    <p:set>
                                      <p:cBhvr>
                                        <p:cTn id="62" dur="1" fill="hold">
                                          <p:stCondLst>
                                            <p:cond delay="0"/>
                                          </p:stCondLst>
                                        </p:cTn>
                                        <p:tgtEl>
                                          <p:spTgt spid="14"/>
                                        </p:tgtEl>
                                        <p:attrNameLst>
                                          <p:attrName>style.visibility</p:attrName>
                                        </p:attrNameLst>
                                      </p:cBhvr>
                                      <p:to>
                                        <p:strVal val="visible"/>
                                      </p:to>
                                    </p:set>
                                    <p:anim calcmode="lin" valueType="num">
                                      <p:cBhvr additive="base">
                                        <p:cTn id="63" dur="500" fill="hold"/>
                                        <p:tgtEl>
                                          <p:spTgt spid="14"/>
                                        </p:tgtEl>
                                        <p:attrNameLst>
                                          <p:attrName>ppt_x</p:attrName>
                                        </p:attrNameLst>
                                      </p:cBhvr>
                                      <p:tavLst>
                                        <p:tav tm="0">
                                          <p:val>
                                            <p:strVal val="#ppt_x"/>
                                          </p:val>
                                        </p:tav>
                                        <p:tav tm="100000">
                                          <p:val>
                                            <p:strVal val="#ppt_x"/>
                                          </p:val>
                                        </p:tav>
                                      </p:tavLst>
                                    </p:anim>
                                    <p:anim calcmode="lin" valueType="num">
                                      <p:cBhvr additive="base">
                                        <p:cTn id="64" dur="500" fill="hold"/>
                                        <p:tgtEl>
                                          <p:spTgt spid="14"/>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300"/>
                                  </p:stCondLst>
                                  <p:childTnLst>
                                    <p:set>
                                      <p:cBhvr>
                                        <p:cTn id="66" dur="1" fill="hold">
                                          <p:stCondLst>
                                            <p:cond delay="0"/>
                                          </p:stCondLst>
                                        </p:cTn>
                                        <p:tgtEl>
                                          <p:spTgt spid="35"/>
                                        </p:tgtEl>
                                        <p:attrNameLst>
                                          <p:attrName>style.visibility</p:attrName>
                                        </p:attrNameLst>
                                      </p:cBhvr>
                                      <p:to>
                                        <p:strVal val="visible"/>
                                      </p:to>
                                    </p:set>
                                    <p:anim calcmode="lin" valueType="num">
                                      <p:cBhvr additive="base">
                                        <p:cTn id="67" dur="500" fill="hold"/>
                                        <p:tgtEl>
                                          <p:spTgt spid="35"/>
                                        </p:tgtEl>
                                        <p:attrNameLst>
                                          <p:attrName>ppt_x</p:attrName>
                                        </p:attrNameLst>
                                      </p:cBhvr>
                                      <p:tavLst>
                                        <p:tav tm="0">
                                          <p:val>
                                            <p:strVal val="#ppt_x"/>
                                          </p:val>
                                        </p:tav>
                                        <p:tav tm="100000">
                                          <p:val>
                                            <p:strVal val="#ppt_x"/>
                                          </p:val>
                                        </p:tav>
                                      </p:tavLst>
                                    </p:anim>
                                    <p:anim calcmode="lin" valueType="num">
                                      <p:cBhvr additive="base">
                                        <p:cTn id="68" dur="500" fill="hold"/>
                                        <p:tgtEl>
                                          <p:spTgt spid="35"/>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400"/>
                                  </p:stCondLst>
                                  <p:childTnLst>
                                    <p:set>
                                      <p:cBhvr>
                                        <p:cTn id="70" dur="1" fill="hold">
                                          <p:stCondLst>
                                            <p:cond delay="0"/>
                                          </p:stCondLst>
                                        </p:cTn>
                                        <p:tgtEl>
                                          <p:spTgt spid="24"/>
                                        </p:tgtEl>
                                        <p:attrNameLst>
                                          <p:attrName>style.visibility</p:attrName>
                                        </p:attrNameLst>
                                      </p:cBhvr>
                                      <p:to>
                                        <p:strVal val="visible"/>
                                      </p:to>
                                    </p:set>
                                    <p:anim calcmode="lin" valueType="num">
                                      <p:cBhvr additive="base">
                                        <p:cTn id="71" dur="500" fill="hold"/>
                                        <p:tgtEl>
                                          <p:spTgt spid="24"/>
                                        </p:tgtEl>
                                        <p:attrNameLst>
                                          <p:attrName>ppt_x</p:attrName>
                                        </p:attrNameLst>
                                      </p:cBhvr>
                                      <p:tavLst>
                                        <p:tav tm="0">
                                          <p:val>
                                            <p:strVal val="#ppt_x"/>
                                          </p:val>
                                        </p:tav>
                                        <p:tav tm="100000">
                                          <p:val>
                                            <p:strVal val="#ppt_x"/>
                                          </p:val>
                                        </p:tav>
                                      </p:tavLst>
                                    </p:anim>
                                    <p:anim calcmode="lin" valueType="num">
                                      <p:cBhvr additive="base">
                                        <p:cTn id="72" dur="500" fill="hold"/>
                                        <p:tgtEl>
                                          <p:spTgt spid="24"/>
                                        </p:tgtEl>
                                        <p:attrNameLst>
                                          <p:attrName>ppt_y</p:attrName>
                                        </p:attrNameLst>
                                      </p:cBhvr>
                                      <p:tavLst>
                                        <p:tav tm="0">
                                          <p:val>
                                            <p:strVal val="1+#ppt_h/2"/>
                                          </p:val>
                                        </p:tav>
                                        <p:tav tm="100000">
                                          <p:val>
                                            <p:strVal val="#ppt_y"/>
                                          </p:val>
                                        </p:tav>
                                      </p:tavLst>
                                    </p:anim>
                                  </p:childTnLst>
                                </p:cTn>
                              </p:par>
                            </p:childTnLst>
                          </p:cTn>
                        </p:par>
                        <p:par>
                          <p:cTn id="73" fill="hold">
                            <p:stCondLst>
                              <p:cond delay="4150"/>
                            </p:stCondLst>
                            <p:childTnLst>
                              <p:par>
                                <p:cTn id="74" presetID="10" presetClass="entr" presetSubtype="0" fill="hold" grpId="0" nodeType="after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fade">
                                      <p:cBhvr>
                                        <p:cTn id="76" dur="500"/>
                                        <p:tgtEl>
                                          <p:spTgt spid="15"/>
                                        </p:tgtEl>
                                      </p:cBhvr>
                                    </p:animEffect>
                                  </p:childTnLst>
                                </p:cTn>
                              </p:par>
                            </p:childTnLst>
                          </p:cTn>
                        </p:par>
                        <p:par>
                          <p:cTn id="77" fill="hold">
                            <p:stCondLst>
                              <p:cond delay="4650"/>
                            </p:stCondLst>
                            <p:childTnLst>
                              <p:par>
                                <p:cTn id="78" presetID="10" presetClass="entr" presetSubtype="0" fill="hold" grpId="0" nodeType="afterEffect">
                                  <p:stCondLst>
                                    <p:cond delay="0"/>
                                  </p:stCondLst>
                                  <p:childTnLst>
                                    <p:set>
                                      <p:cBhvr>
                                        <p:cTn id="79" dur="1" fill="hold">
                                          <p:stCondLst>
                                            <p:cond delay="0"/>
                                          </p:stCondLst>
                                        </p:cTn>
                                        <p:tgtEl>
                                          <p:spTgt spid="16"/>
                                        </p:tgtEl>
                                        <p:attrNameLst>
                                          <p:attrName>style.visibility</p:attrName>
                                        </p:attrNameLst>
                                      </p:cBhvr>
                                      <p:to>
                                        <p:strVal val="visible"/>
                                      </p:to>
                                    </p:set>
                                    <p:animEffect transition="in" filter="fade">
                                      <p:cBhvr>
                                        <p:cTn id="80" dur="500"/>
                                        <p:tgtEl>
                                          <p:spTgt spid="16"/>
                                        </p:tgtEl>
                                      </p:cBhvr>
                                    </p:animEffect>
                                  </p:childTnLst>
                                </p:cTn>
                              </p:par>
                            </p:childTnLst>
                          </p:cTn>
                        </p:par>
                        <p:par>
                          <p:cTn id="81" fill="hold">
                            <p:stCondLst>
                              <p:cond delay="5150"/>
                            </p:stCondLst>
                            <p:childTnLst>
                              <p:par>
                                <p:cTn id="82" presetID="10" presetClass="entr" presetSubtype="0" fill="hold" grpId="0" nodeType="afterEffect">
                                  <p:stCondLst>
                                    <p:cond delay="0"/>
                                  </p:stCondLst>
                                  <p:childTnLst>
                                    <p:set>
                                      <p:cBhvr>
                                        <p:cTn id="83" dur="1" fill="hold">
                                          <p:stCondLst>
                                            <p:cond delay="0"/>
                                          </p:stCondLst>
                                        </p:cTn>
                                        <p:tgtEl>
                                          <p:spTgt spid="17"/>
                                        </p:tgtEl>
                                        <p:attrNameLst>
                                          <p:attrName>style.visibility</p:attrName>
                                        </p:attrNameLst>
                                      </p:cBhvr>
                                      <p:to>
                                        <p:strVal val="visible"/>
                                      </p:to>
                                    </p:set>
                                    <p:animEffect transition="in" filter="fade">
                                      <p:cBhvr>
                                        <p:cTn id="84" dur="500"/>
                                        <p:tgtEl>
                                          <p:spTgt spid="17"/>
                                        </p:tgtEl>
                                      </p:cBhvr>
                                    </p:animEffect>
                                  </p:childTnLst>
                                </p:cTn>
                              </p:par>
                            </p:childTnLst>
                          </p:cTn>
                        </p:par>
                        <p:par>
                          <p:cTn id="85" fill="hold">
                            <p:stCondLst>
                              <p:cond delay="5650"/>
                            </p:stCondLst>
                            <p:childTnLst>
                              <p:par>
                                <p:cTn id="86" presetID="10" presetClass="entr" presetSubtype="0" fill="hold" grpId="0" nodeType="afterEffect">
                                  <p:stCondLst>
                                    <p:cond delay="0"/>
                                  </p:stCondLst>
                                  <p:childTnLst>
                                    <p:set>
                                      <p:cBhvr>
                                        <p:cTn id="87" dur="1" fill="hold">
                                          <p:stCondLst>
                                            <p:cond delay="0"/>
                                          </p:stCondLst>
                                        </p:cTn>
                                        <p:tgtEl>
                                          <p:spTgt spid="18"/>
                                        </p:tgtEl>
                                        <p:attrNameLst>
                                          <p:attrName>style.visibility</p:attrName>
                                        </p:attrNameLst>
                                      </p:cBhvr>
                                      <p:to>
                                        <p:strVal val="visible"/>
                                      </p:to>
                                    </p:set>
                                    <p:animEffect transition="in" filter="fade">
                                      <p:cBhvr>
                                        <p:cTn id="88" dur="500"/>
                                        <p:tgtEl>
                                          <p:spTgt spid="18"/>
                                        </p:tgtEl>
                                      </p:cBhvr>
                                    </p:animEffect>
                                  </p:childTnLst>
                                </p:cTn>
                              </p:par>
                            </p:childTnLst>
                          </p:cTn>
                        </p:par>
                        <p:par>
                          <p:cTn id="89" fill="hold">
                            <p:stCondLst>
                              <p:cond delay="6150"/>
                            </p:stCondLst>
                            <p:childTnLst>
                              <p:par>
                                <p:cTn id="90" presetID="10" presetClass="entr" presetSubtype="0" fill="hold" grpId="0" nodeType="afterEffect">
                                  <p:stCondLst>
                                    <p:cond delay="0"/>
                                  </p:stCondLst>
                                  <p:childTnLst>
                                    <p:set>
                                      <p:cBhvr>
                                        <p:cTn id="91" dur="1" fill="hold">
                                          <p:stCondLst>
                                            <p:cond delay="0"/>
                                          </p:stCondLst>
                                        </p:cTn>
                                        <p:tgtEl>
                                          <p:spTgt spid="19"/>
                                        </p:tgtEl>
                                        <p:attrNameLst>
                                          <p:attrName>style.visibility</p:attrName>
                                        </p:attrNameLst>
                                      </p:cBhvr>
                                      <p:to>
                                        <p:strVal val="visible"/>
                                      </p:to>
                                    </p:set>
                                    <p:animEffect transition="in" filter="fade">
                                      <p:cBhvr>
                                        <p:cTn id="92" dur="500"/>
                                        <p:tgtEl>
                                          <p:spTgt spid="19"/>
                                        </p:tgtEl>
                                      </p:cBhvr>
                                    </p:animEffect>
                                  </p:childTnLst>
                                </p:cTn>
                              </p:par>
                            </p:childTnLst>
                          </p:cTn>
                        </p:par>
                        <p:par>
                          <p:cTn id="93" fill="hold">
                            <p:stCondLst>
                              <p:cond delay="6650"/>
                            </p:stCondLst>
                            <p:childTnLst>
                              <p:par>
                                <p:cTn id="94" presetID="22" presetClass="entr" presetSubtype="2" fill="hold" grpId="0" nodeType="afterEffect">
                                  <p:stCondLst>
                                    <p:cond delay="0"/>
                                  </p:stCondLst>
                                  <p:childTnLst>
                                    <p:set>
                                      <p:cBhvr>
                                        <p:cTn id="95" dur="1" fill="hold">
                                          <p:stCondLst>
                                            <p:cond delay="0"/>
                                          </p:stCondLst>
                                        </p:cTn>
                                        <p:tgtEl>
                                          <p:spTgt spid="29"/>
                                        </p:tgtEl>
                                        <p:attrNameLst>
                                          <p:attrName>style.visibility</p:attrName>
                                        </p:attrNameLst>
                                      </p:cBhvr>
                                      <p:to>
                                        <p:strVal val="visible"/>
                                      </p:to>
                                    </p:set>
                                    <p:animEffect transition="in" filter="wipe(right)">
                                      <p:cBhvr>
                                        <p:cTn id="96" dur="500"/>
                                        <p:tgtEl>
                                          <p:spTgt spid="29"/>
                                        </p:tgtEl>
                                      </p:cBhvr>
                                    </p:animEffect>
                                  </p:childTnLst>
                                </p:cTn>
                              </p:par>
                            </p:childTnLst>
                          </p:cTn>
                        </p:par>
                        <p:par>
                          <p:cTn id="97" fill="hold">
                            <p:stCondLst>
                              <p:cond delay="7150"/>
                            </p:stCondLst>
                            <p:childTnLst>
                              <p:par>
                                <p:cTn id="98" presetID="10" presetClass="entr" presetSubtype="0" fill="hold" grpId="0" nodeType="afterEffect">
                                  <p:stCondLst>
                                    <p:cond delay="0"/>
                                  </p:stCondLst>
                                  <p:childTnLst>
                                    <p:set>
                                      <p:cBhvr>
                                        <p:cTn id="99" dur="1" fill="hold">
                                          <p:stCondLst>
                                            <p:cond delay="0"/>
                                          </p:stCondLst>
                                        </p:cTn>
                                        <p:tgtEl>
                                          <p:spTgt spid="30"/>
                                        </p:tgtEl>
                                        <p:attrNameLst>
                                          <p:attrName>style.visibility</p:attrName>
                                        </p:attrNameLst>
                                      </p:cBhvr>
                                      <p:to>
                                        <p:strVal val="visible"/>
                                      </p:to>
                                    </p:set>
                                    <p:animEffect transition="in" filter="fade">
                                      <p:cBhvr>
                                        <p:cTn id="100" dur="500"/>
                                        <p:tgtEl>
                                          <p:spTgt spid="30"/>
                                        </p:tgtEl>
                                      </p:cBhvr>
                                    </p:animEffect>
                                  </p:childTnLst>
                                </p:cTn>
                              </p:par>
                            </p:childTnLst>
                          </p:cTn>
                        </p:par>
                        <p:par>
                          <p:cTn id="101" fill="hold">
                            <p:stCondLst>
                              <p:cond delay="7650"/>
                            </p:stCondLst>
                            <p:childTnLst>
                              <p:par>
                                <p:cTn id="102" presetID="22" presetClass="entr" presetSubtype="2" fill="hold" grpId="0" nodeType="afterEffect">
                                  <p:stCondLst>
                                    <p:cond delay="0"/>
                                  </p:stCondLst>
                                  <p:childTnLst>
                                    <p:set>
                                      <p:cBhvr>
                                        <p:cTn id="103" dur="1" fill="hold">
                                          <p:stCondLst>
                                            <p:cond delay="0"/>
                                          </p:stCondLst>
                                        </p:cTn>
                                        <p:tgtEl>
                                          <p:spTgt spid="25"/>
                                        </p:tgtEl>
                                        <p:attrNameLst>
                                          <p:attrName>style.visibility</p:attrName>
                                        </p:attrNameLst>
                                      </p:cBhvr>
                                      <p:to>
                                        <p:strVal val="visible"/>
                                      </p:to>
                                    </p:set>
                                    <p:animEffect transition="in" filter="wipe(right)">
                                      <p:cBhvr>
                                        <p:cTn id="104" dur="500"/>
                                        <p:tgtEl>
                                          <p:spTgt spid="25"/>
                                        </p:tgtEl>
                                      </p:cBhvr>
                                    </p:animEffect>
                                  </p:childTnLst>
                                </p:cTn>
                              </p:par>
                            </p:childTnLst>
                          </p:cTn>
                        </p:par>
                        <p:par>
                          <p:cTn id="105" fill="hold">
                            <p:stCondLst>
                              <p:cond delay="8150"/>
                            </p:stCondLst>
                            <p:childTnLst>
                              <p:par>
                                <p:cTn id="106" presetID="10" presetClass="entr" presetSubtype="0" fill="hold" grpId="0" nodeType="afterEffect">
                                  <p:stCondLst>
                                    <p:cond delay="0"/>
                                  </p:stCondLst>
                                  <p:childTnLst>
                                    <p:set>
                                      <p:cBhvr>
                                        <p:cTn id="107" dur="1" fill="hold">
                                          <p:stCondLst>
                                            <p:cond delay="0"/>
                                          </p:stCondLst>
                                        </p:cTn>
                                        <p:tgtEl>
                                          <p:spTgt spid="31"/>
                                        </p:tgtEl>
                                        <p:attrNameLst>
                                          <p:attrName>style.visibility</p:attrName>
                                        </p:attrNameLst>
                                      </p:cBhvr>
                                      <p:to>
                                        <p:strVal val="visible"/>
                                      </p:to>
                                    </p:set>
                                    <p:animEffect transition="in" filter="fade">
                                      <p:cBhvr>
                                        <p:cTn id="108" dur="500"/>
                                        <p:tgtEl>
                                          <p:spTgt spid="31"/>
                                        </p:tgtEl>
                                      </p:cBhvr>
                                    </p:animEffect>
                                  </p:childTnLst>
                                </p:cTn>
                              </p:par>
                            </p:childTnLst>
                          </p:cTn>
                        </p:par>
                        <p:par>
                          <p:cTn id="109" fill="hold">
                            <p:stCondLst>
                              <p:cond delay="8650"/>
                            </p:stCondLst>
                            <p:childTnLst>
                              <p:par>
                                <p:cTn id="110" presetID="22" presetClass="entr" presetSubtype="2" fill="hold" grpId="0" nodeType="afterEffect">
                                  <p:stCondLst>
                                    <p:cond delay="0"/>
                                  </p:stCondLst>
                                  <p:childTnLst>
                                    <p:set>
                                      <p:cBhvr>
                                        <p:cTn id="111" dur="1" fill="hold">
                                          <p:stCondLst>
                                            <p:cond delay="0"/>
                                          </p:stCondLst>
                                        </p:cTn>
                                        <p:tgtEl>
                                          <p:spTgt spid="26"/>
                                        </p:tgtEl>
                                        <p:attrNameLst>
                                          <p:attrName>style.visibility</p:attrName>
                                        </p:attrNameLst>
                                      </p:cBhvr>
                                      <p:to>
                                        <p:strVal val="visible"/>
                                      </p:to>
                                    </p:set>
                                    <p:animEffect transition="in" filter="wipe(right)">
                                      <p:cBhvr>
                                        <p:cTn id="112" dur="500"/>
                                        <p:tgtEl>
                                          <p:spTgt spid="26"/>
                                        </p:tgtEl>
                                      </p:cBhvr>
                                    </p:animEffect>
                                  </p:childTnLst>
                                </p:cTn>
                              </p:par>
                            </p:childTnLst>
                          </p:cTn>
                        </p:par>
                        <p:par>
                          <p:cTn id="113" fill="hold">
                            <p:stCondLst>
                              <p:cond delay="9150"/>
                            </p:stCondLst>
                            <p:childTnLst>
                              <p:par>
                                <p:cTn id="114" presetID="10" presetClass="entr" presetSubtype="0" fill="hold" grpId="0" nodeType="afterEffect">
                                  <p:stCondLst>
                                    <p:cond delay="0"/>
                                  </p:stCondLst>
                                  <p:childTnLst>
                                    <p:set>
                                      <p:cBhvr>
                                        <p:cTn id="115" dur="1" fill="hold">
                                          <p:stCondLst>
                                            <p:cond delay="0"/>
                                          </p:stCondLst>
                                        </p:cTn>
                                        <p:tgtEl>
                                          <p:spTgt spid="32"/>
                                        </p:tgtEl>
                                        <p:attrNameLst>
                                          <p:attrName>style.visibility</p:attrName>
                                        </p:attrNameLst>
                                      </p:cBhvr>
                                      <p:to>
                                        <p:strVal val="visible"/>
                                      </p:to>
                                    </p:set>
                                    <p:animEffect transition="in" filter="fade">
                                      <p:cBhvr>
                                        <p:cTn id="116" dur="500"/>
                                        <p:tgtEl>
                                          <p:spTgt spid="32"/>
                                        </p:tgtEl>
                                      </p:cBhvr>
                                    </p:animEffect>
                                  </p:childTnLst>
                                </p:cTn>
                              </p:par>
                            </p:childTnLst>
                          </p:cTn>
                        </p:par>
                        <p:par>
                          <p:cTn id="117" fill="hold">
                            <p:stCondLst>
                              <p:cond delay="9650"/>
                            </p:stCondLst>
                            <p:childTnLst>
                              <p:par>
                                <p:cTn id="118" presetID="22" presetClass="entr" presetSubtype="2" fill="hold" grpId="0" nodeType="afterEffect">
                                  <p:stCondLst>
                                    <p:cond delay="0"/>
                                  </p:stCondLst>
                                  <p:childTnLst>
                                    <p:set>
                                      <p:cBhvr>
                                        <p:cTn id="119" dur="1" fill="hold">
                                          <p:stCondLst>
                                            <p:cond delay="0"/>
                                          </p:stCondLst>
                                        </p:cTn>
                                        <p:tgtEl>
                                          <p:spTgt spid="27"/>
                                        </p:tgtEl>
                                        <p:attrNameLst>
                                          <p:attrName>style.visibility</p:attrName>
                                        </p:attrNameLst>
                                      </p:cBhvr>
                                      <p:to>
                                        <p:strVal val="visible"/>
                                      </p:to>
                                    </p:set>
                                    <p:animEffect transition="in" filter="wipe(right)">
                                      <p:cBhvr>
                                        <p:cTn id="120" dur="500"/>
                                        <p:tgtEl>
                                          <p:spTgt spid="27"/>
                                        </p:tgtEl>
                                      </p:cBhvr>
                                    </p:animEffect>
                                  </p:childTnLst>
                                </p:cTn>
                              </p:par>
                            </p:childTnLst>
                          </p:cTn>
                        </p:par>
                        <p:par>
                          <p:cTn id="121" fill="hold">
                            <p:stCondLst>
                              <p:cond delay="10150"/>
                            </p:stCondLst>
                            <p:childTnLst>
                              <p:par>
                                <p:cTn id="122" presetID="10" presetClass="entr" presetSubtype="0" fill="hold" grpId="0" nodeType="afterEffect">
                                  <p:stCondLst>
                                    <p:cond delay="0"/>
                                  </p:stCondLst>
                                  <p:childTnLst>
                                    <p:set>
                                      <p:cBhvr>
                                        <p:cTn id="123" dur="1" fill="hold">
                                          <p:stCondLst>
                                            <p:cond delay="0"/>
                                          </p:stCondLst>
                                        </p:cTn>
                                        <p:tgtEl>
                                          <p:spTgt spid="33"/>
                                        </p:tgtEl>
                                        <p:attrNameLst>
                                          <p:attrName>style.visibility</p:attrName>
                                        </p:attrNameLst>
                                      </p:cBhvr>
                                      <p:to>
                                        <p:strVal val="visible"/>
                                      </p:to>
                                    </p:set>
                                    <p:animEffect transition="in" filter="fade">
                                      <p:cBhvr>
                                        <p:cTn id="124" dur="500"/>
                                        <p:tgtEl>
                                          <p:spTgt spid="33"/>
                                        </p:tgtEl>
                                      </p:cBhvr>
                                    </p:animEffect>
                                  </p:childTnLst>
                                </p:cTn>
                              </p:par>
                            </p:childTnLst>
                          </p:cTn>
                        </p:par>
                        <p:par>
                          <p:cTn id="125" fill="hold">
                            <p:stCondLst>
                              <p:cond delay="10650"/>
                            </p:stCondLst>
                            <p:childTnLst>
                              <p:par>
                                <p:cTn id="126" presetID="22" presetClass="entr" presetSubtype="2" fill="hold" grpId="0" nodeType="afterEffect">
                                  <p:stCondLst>
                                    <p:cond delay="0"/>
                                  </p:stCondLst>
                                  <p:childTnLst>
                                    <p:set>
                                      <p:cBhvr>
                                        <p:cTn id="127" dur="1" fill="hold">
                                          <p:stCondLst>
                                            <p:cond delay="0"/>
                                          </p:stCondLst>
                                        </p:cTn>
                                        <p:tgtEl>
                                          <p:spTgt spid="28"/>
                                        </p:tgtEl>
                                        <p:attrNameLst>
                                          <p:attrName>style.visibility</p:attrName>
                                        </p:attrNameLst>
                                      </p:cBhvr>
                                      <p:to>
                                        <p:strVal val="visible"/>
                                      </p:to>
                                    </p:set>
                                    <p:animEffect transition="in" filter="wipe(right)">
                                      <p:cBhvr>
                                        <p:cTn id="128" dur="500"/>
                                        <p:tgtEl>
                                          <p:spTgt spid="28"/>
                                        </p:tgtEl>
                                      </p:cBhvr>
                                    </p:animEffect>
                                  </p:childTnLst>
                                </p:cTn>
                              </p:par>
                            </p:childTnLst>
                          </p:cTn>
                        </p:par>
                        <p:par>
                          <p:cTn id="129" fill="hold">
                            <p:stCondLst>
                              <p:cond delay="11150"/>
                            </p:stCondLst>
                            <p:childTnLst>
                              <p:par>
                                <p:cTn id="130" presetID="10" presetClass="entr" presetSubtype="0" fill="hold" grpId="0" nodeType="afterEffect">
                                  <p:stCondLst>
                                    <p:cond delay="0"/>
                                  </p:stCondLst>
                                  <p:childTnLst>
                                    <p:set>
                                      <p:cBhvr>
                                        <p:cTn id="131" dur="1" fill="hold">
                                          <p:stCondLst>
                                            <p:cond delay="0"/>
                                          </p:stCondLst>
                                        </p:cTn>
                                        <p:tgtEl>
                                          <p:spTgt spid="34"/>
                                        </p:tgtEl>
                                        <p:attrNameLst>
                                          <p:attrName>style.visibility</p:attrName>
                                        </p:attrNameLst>
                                      </p:cBhvr>
                                      <p:to>
                                        <p:strVal val="visible"/>
                                      </p:to>
                                    </p:set>
                                    <p:animEffect transition="in" filter="fade">
                                      <p:cBhvr>
                                        <p:cTn id="13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p:bldP spid="31" grpId="0"/>
      <p:bldP spid="32" grpId="0"/>
      <p:bldP spid="33" grpId="0"/>
      <p:bldP spid="34" grpId="0"/>
      <p:bldP spid="76" grpId="0" animBg="1"/>
      <p:bldP spid="13" grpId="0" animBg="1"/>
      <p:bldP spid="12" grpId="0" animBg="1"/>
      <p:bldP spid="10" grpId="0" animBg="1"/>
      <p:bldP spid="9" grpId="0" animBg="1"/>
      <p:bldP spid="8" grpId="0" animBg="1"/>
      <p:bldP spid="4" grpId="0" animBg="1"/>
      <p:bldP spid="5" grpId="0" animBg="1"/>
      <p:bldP spid="6" grpId="0" animBg="1"/>
      <p:bldP spid="7" grpId="0" animBg="1"/>
      <p:bldP spid="11" grpId="0" animBg="1"/>
      <p:bldP spid="20" grpId="0" animBg="1"/>
      <p:bldP spid="15" grpId="0"/>
      <p:bldP spid="16" grpId="0"/>
      <p:bldP spid="17" grpId="0"/>
      <p:bldP spid="18" grpId="0"/>
      <p:bldP spid="19" grpId="0"/>
      <p:bldP spid="4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Text"/>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51208212157"/>
  <p:tag name="MH_LIBRARY" val="GRAPHIC"/>
  <p:tag name="MH_TYPE" val="SubTitle"/>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50813092733"/>
  <p:tag name="MH_LIBRARY" val="GRAPHIC"/>
  <p:tag name="MH_TYPE" val="Text"/>
  <p:tag name="MH_ORDER" val="5"/>
</p:tagLst>
</file>

<file path=ppt/tags/tag12.xml><?xml version="1.0" encoding="utf-8"?>
<p:tagLst xmlns:a="http://schemas.openxmlformats.org/drawingml/2006/main" xmlns:r="http://schemas.openxmlformats.org/officeDocument/2006/relationships" xmlns:p="http://schemas.openxmlformats.org/presentationml/2006/main">
  <p:tag name="MH" val="20150813092733"/>
  <p:tag name="MH_LIBRARY" val="GRAPHIC"/>
  <p:tag name="MH_TYPE" val="Text"/>
  <p:tag name="MH_ORDER" val="3"/>
</p:tagLst>
</file>

<file path=ppt/tags/tag13.xml><?xml version="1.0" encoding="utf-8"?>
<p:tagLst xmlns:a="http://schemas.openxmlformats.org/drawingml/2006/main" xmlns:r="http://schemas.openxmlformats.org/officeDocument/2006/relationships" xmlns:p="http://schemas.openxmlformats.org/presentationml/2006/main">
  <p:tag name="MH" val="20150813092733"/>
  <p:tag name="MH_LIBRARY" val="GRAPHIC"/>
  <p:tag name="MH_TYPE" val="Text"/>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50813092733"/>
  <p:tag name="MH_LIBRARY" val="GRAPHIC"/>
  <p:tag name="MH_TYPE" val="Text"/>
  <p:tag name="MH_ORDER" val="6"/>
</p:tagLst>
</file>

<file path=ppt/tags/tag15.xml><?xml version="1.0" encoding="utf-8"?>
<p:tagLst xmlns:a="http://schemas.openxmlformats.org/drawingml/2006/main" xmlns:r="http://schemas.openxmlformats.org/officeDocument/2006/relationships" xmlns:p="http://schemas.openxmlformats.org/presentationml/2006/main">
  <p:tag name="MH" val="20150813092733"/>
  <p:tag name="MH_LIBRARY" val="GRAPHIC"/>
  <p:tag name="MH_TYPE" val="Text"/>
  <p:tag name="MH_ORDER" val="4"/>
</p:tagLst>
</file>

<file path=ppt/tags/tag16.xml><?xml version="1.0" encoding="utf-8"?>
<p:tagLst xmlns:a="http://schemas.openxmlformats.org/drawingml/2006/main" xmlns:r="http://schemas.openxmlformats.org/officeDocument/2006/relationships" xmlns:p="http://schemas.openxmlformats.org/presentationml/2006/main">
  <p:tag name="MH" val="20150813092733"/>
  <p:tag name="MH_LIBRARY" val="GRAPHIC"/>
  <p:tag name="MH_TYPE" val="Text"/>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Text"/>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Text"/>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Text"/>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1208212157"/>
  <p:tag name="MH_LIBRARY" val="GRAPHIC"/>
  <p:tag name="MH_TYPE" val="Other"/>
  <p:tag name="MH_ORDER" val="12"/>
</p:tagLst>
</file>

<file path=ppt/tags/tag6.xml><?xml version="1.0" encoding="utf-8"?>
<p:tagLst xmlns:a="http://schemas.openxmlformats.org/drawingml/2006/main" xmlns:r="http://schemas.openxmlformats.org/officeDocument/2006/relationships" xmlns:p="http://schemas.openxmlformats.org/presentationml/2006/main">
  <p:tag name="MH" val="20151208212157"/>
  <p:tag name="MH_LIBRARY" val="GRAPHIC"/>
  <p:tag name="MH_TYPE" val="Other"/>
  <p:tag name="MH_ORDER" val="11"/>
</p:tagLst>
</file>

<file path=ppt/tags/tag7.xml><?xml version="1.0" encoding="utf-8"?>
<p:tagLst xmlns:a="http://schemas.openxmlformats.org/drawingml/2006/main" xmlns:r="http://schemas.openxmlformats.org/officeDocument/2006/relationships" xmlns:p="http://schemas.openxmlformats.org/presentationml/2006/main">
  <p:tag name="MH" val="20151208212157"/>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51208212157"/>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1208212157"/>
  <p:tag name="MH_LIBRARY" val="GRAPHIC"/>
  <p:tag name="MH_TYPE" val="SubTitle"/>
  <p:tag name="MH_ORDER" val="1"/>
</p:tagLst>
</file>

<file path=ppt/theme/theme1.xml><?xml version="1.0" encoding="utf-8"?>
<a:theme xmlns:a="http://schemas.openxmlformats.org/drawingml/2006/main" name="第一PPT，www.1ppt.com">
  <a:themeElements>
    <a:clrScheme name="自定义 637">
      <a:dk1>
        <a:sysClr val="windowText" lastClr="000000"/>
      </a:dk1>
      <a:lt1>
        <a:sysClr val="window" lastClr="FFFFFF"/>
      </a:lt1>
      <a:dk2>
        <a:srgbClr val="44546A"/>
      </a:dk2>
      <a:lt2>
        <a:srgbClr val="E7E6E6"/>
      </a:lt2>
      <a:accent1>
        <a:srgbClr val="F5BD2E"/>
      </a:accent1>
      <a:accent2>
        <a:srgbClr val="983201"/>
      </a:accent2>
      <a:accent3>
        <a:srgbClr val="88A64E"/>
      </a:accent3>
      <a:accent4>
        <a:srgbClr val="F5BD2E"/>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31</TotalTime>
  <Words>4315</Words>
  <Application>Microsoft Office PowerPoint</Application>
  <PresentationFormat>自定义</PresentationFormat>
  <Paragraphs>275</Paragraphs>
  <Slides>26</Slides>
  <Notes>13</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食品</dc:title>
  <dc:creator>第一PPT模板网-WWW.1PPT.COM</dc:creator>
  <cp:keywords>第一PPT模板网-WWW.1PPT.COM</cp:keywords>
  <dc:description>www.1ppt.com</dc:description>
  <cp:lastModifiedBy>Windows User</cp:lastModifiedBy>
  <cp:revision>23</cp:revision>
  <dcterms:created xsi:type="dcterms:W3CDTF">2017-06-20T09:45:49Z</dcterms:created>
  <dcterms:modified xsi:type="dcterms:W3CDTF">2018-03-16T00:46:47Z</dcterms:modified>
</cp:coreProperties>
</file>