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88" r:id="rId3"/>
    <p:sldId id="290" r:id="rId4"/>
    <p:sldId id="289" r:id="rId5"/>
    <p:sldId id="314" r:id="rId6"/>
    <p:sldId id="299" r:id="rId7"/>
    <p:sldId id="306" r:id="rId8"/>
    <p:sldId id="308" r:id="rId9"/>
    <p:sldId id="313" r:id="rId10"/>
    <p:sldId id="291" r:id="rId11"/>
    <p:sldId id="300" r:id="rId12"/>
    <p:sldId id="304" r:id="rId13"/>
    <p:sldId id="309" r:id="rId14"/>
    <p:sldId id="316" r:id="rId15"/>
    <p:sldId id="310" r:id="rId16"/>
    <p:sldId id="292" r:id="rId17"/>
    <p:sldId id="301" r:id="rId18"/>
    <p:sldId id="298" r:id="rId19"/>
    <p:sldId id="305" r:id="rId20"/>
    <p:sldId id="302" r:id="rId21"/>
    <p:sldId id="307" r:id="rId22"/>
    <p:sldId id="293" r:id="rId23"/>
    <p:sldId id="295" r:id="rId24"/>
    <p:sldId id="296" r:id="rId25"/>
    <p:sldId id="297" r:id="rId26"/>
    <p:sldId id="303" r:id="rId27"/>
    <p:sldId id="315" r:id="rId28"/>
    <p:sldId id="311" r:id="rId29"/>
    <p:sldId id="31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4991"/>
    <a:srgbClr val="7CA82A"/>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2018/3/16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43401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16</a:t>
            </a:fld>
            <a:endParaRPr lang="en-GB"/>
          </a:p>
        </p:txBody>
      </p:sp>
    </p:spTree>
    <p:extLst>
      <p:ext uri="{BB962C8B-B14F-4D97-AF65-F5344CB8AC3E}">
        <p14:creationId xmlns:p14="http://schemas.microsoft.com/office/powerpoint/2010/main" val="1750060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383747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98463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32765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54613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9294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416132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490818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652007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15241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10</a:t>
            </a:fld>
            <a:endParaRPr lang="en-GB"/>
          </a:p>
        </p:txBody>
      </p:sp>
    </p:spTree>
    <p:extLst>
      <p:ext uri="{BB962C8B-B14F-4D97-AF65-F5344CB8AC3E}">
        <p14:creationId xmlns:p14="http://schemas.microsoft.com/office/powerpoint/2010/main" val="4156624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pPr/>
              <a:t>11</a:t>
            </a:fld>
            <a:endParaRPr lang="zh-CN" altLang="en-US"/>
          </a:p>
        </p:txBody>
      </p:sp>
    </p:spTree>
    <p:extLst>
      <p:ext uri="{BB962C8B-B14F-4D97-AF65-F5344CB8AC3E}">
        <p14:creationId xmlns:p14="http://schemas.microsoft.com/office/powerpoint/2010/main" val="1016573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41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474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6748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8309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087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5007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398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8" name="五边形 7"/>
          <p:cNvSpPr/>
          <p:nvPr userDrawn="1"/>
        </p:nvSpPr>
        <p:spPr>
          <a:xfrm>
            <a:off x="0" y="217714"/>
            <a:ext cx="3178629" cy="464457"/>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188685" y="249887"/>
            <a:ext cx="2749471"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016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941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2604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178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2018/3/16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2018/3/16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7605875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563873" y="1026542"/>
            <a:ext cx="6016254" cy="3090416"/>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41962" y="417200"/>
            <a:ext cx="6260074" cy="4522858"/>
          </a:xfrm>
          <a:prstGeom prst="rect">
            <a:avLst/>
          </a:prstGeom>
        </p:spPr>
      </p:pic>
      <p:sp>
        <p:nvSpPr>
          <p:cNvPr id="5" name="文本框 4"/>
          <p:cNvSpPr txBox="1"/>
          <p:nvPr/>
        </p:nvSpPr>
        <p:spPr>
          <a:xfrm>
            <a:off x="2031535" y="2323677"/>
            <a:ext cx="5227713"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云端大数据</a:t>
            </a:r>
            <a:r>
              <a:rPr lang="en-US" altLang="zh-CN" sz="4400" b="1" dirty="0" smtClean="0">
                <a:solidFill>
                  <a:schemeClr val="bg1"/>
                </a:solidFill>
                <a:latin typeface="微软雅黑" panose="020B0503020204020204" pitchFamily="34" charset="-122"/>
                <a:ea typeface="微软雅黑" panose="020B0503020204020204" pitchFamily="34" charset="-122"/>
              </a:rPr>
              <a:t>PPT</a:t>
            </a:r>
            <a:r>
              <a:rPr lang="zh-CN" altLang="en-US" sz="4400" b="1" dirty="0" smtClean="0">
                <a:solidFill>
                  <a:schemeClr val="bg1"/>
                </a:solidFill>
                <a:latin typeface="微软雅黑" panose="020B0503020204020204" pitchFamily="34" charset="-122"/>
                <a:ea typeface="微软雅黑" panose="020B0503020204020204" pitchFamily="34" charset="-122"/>
              </a:rPr>
              <a:t>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72510" y="1819543"/>
            <a:ext cx="2619500" cy="461665"/>
          </a:xfrm>
          <a:prstGeom prst="rect">
            <a:avLst/>
          </a:prstGeom>
          <a:noFill/>
        </p:spPr>
        <p:txBody>
          <a:bodyPr wrap="none" rtlCol="0">
            <a:spAutoFit/>
          </a:bodyPr>
          <a:lstStyle/>
          <a:p>
            <a:r>
              <a:rPr lang="en-US" altLang="zh-CN" sz="2400" dirty="0" smtClean="0">
                <a:solidFill>
                  <a:schemeClr val="bg1"/>
                </a:solidFill>
              </a:rPr>
              <a:t>210X POWERPOINT</a:t>
            </a:r>
            <a:endParaRPr lang="zh-CN" altLang="en-US" sz="2400" dirty="0">
              <a:solidFill>
                <a:schemeClr val="bg1"/>
              </a:solidFill>
            </a:endParaRPr>
          </a:p>
        </p:txBody>
      </p:sp>
      <p:sp>
        <p:nvSpPr>
          <p:cNvPr id="7" name="文本框 6"/>
          <p:cNvSpPr txBox="1"/>
          <p:nvPr/>
        </p:nvSpPr>
        <p:spPr>
          <a:xfrm>
            <a:off x="3753961" y="3166114"/>
            <a:ext cx="178286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a:t>
            </a:r>
            <a:r>
              <a:rPr lang="zh-CN" altLang="en-US" sz="1600" dirty="0" smtClean="0">
                <a:solidFill>
                  <a:schemeClr val="bg1"/>
                </a:solidFill>
                <a:latin typeface="微软雅黑" panose="020B0503020204020204" pitchFamily="34" charset="-122"/>
                <a:ea typeface="微软雅黑" panose="020B0503020204020204" pitchFamily="34" charset="-122"/>
              </a:rPr>
              <a:t>报人</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313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6"/>
          <p:cNvGrpSpPr/>
          <p:nvPr/>
        </p:nvGrpSpPr>
        <p:grpSpPr>
          <a:xfrm>
            <a:off x="1171133" y="1686206"/>
            <a:ext cx="3377749" cy="2882658"/>
            <a:chOff x="3534332" y="1723527"/>
            <a:chExt cx="5122595" cy="4370164"/>
          </a:xfrm>
        </p:grpSpPr>
        <p:sp>
          <p:nvSpPr>
            <p:cNvPr id="6" name="Freeform 5"/>
            <p:cNvSpPr>
              <a:spLocks noEditPoints="1"/>
            </p:cNvSpPr>
            <p:nvPr/>
          </p:nvSpPr>
          <p:spPr bwMode="auto">
            <a:xfrm>
              <a:off x="4014228" y="2113813"/>
              <a:ext cx="4205016" cy="2151386"/>
            </a:xfrm>
            <a:custGeom>
              <a:avLst/>
              <a:gdLst>
                <a:gd name="T0" fmla="*/ 5626 w 5678"/>
                <a:gd name="T1" fmla="*/ 2815 h 2905"/>
                <a:gd name="T2" fmla="*/ 5572 w 5678"/>
                <a:gd name="T3" fmla="*/ 2673 h 2905"/>
                <a:gd name="T4" fmla="*/ 5520 w 5678"/>
                <a:gd name="T5" fmla="*/ 2531 h 2905"/>
                <a:gd name="T6" fmla="*/ 5465 w 5678"/>
                <a:gd name="T7" fmla="*/ 2389 h 2905"/>
                <a:gd name="T8" fmla="*/ 5413 w 5678"/>
                <a:gd name="T9" fmla="*/ 2247 h 2905"/>
                <a:gd name="T10" fmla="*/ 5359 w 5678"/>
                <a:gd name="T11" fmla="*/ 2105 h 2905"/>
                <a:gd name="T12" fmla="*/ 5307 w 5678"/>
                <a:gd name="T13" fmla="*/ 1963 h 2905"/>
                <a:gd name="T14" fmla="*/ 5253 w 5678"/>
                <a:gd name="T15" fmla="*/ 1822 h 2905"/>
                <a:gd name="T16" fmla="*/ 5201 w 5678"/>
                <a:gd name="T17" fmla="*/ 1682 h 2905"/>
                <a:gd name="T18" fmla="*/ 5146 w 5678"/>
                <a:gd name="T19" fmla="*/ 1540 h 2905"/>
                <a:gd name="T20" fmla="*/ 5092 w 5678"/>
                <a:gd name="T21" fmla="*/ 1398 h 2905"/>
                <a:gd name="T22" fmla="*/ 5040 w 5678"/>
                <a:gd name="T23" fmla="*/ 1256 h 2905"/>
                <a:gd name="T24" fmla="*/ 4985 w 5678"/>
                <a:gd name="T25" fmla="*/ 1114 h 2905"/>
                <a:gd name="T26" fmla="*/ 4933 w 5678"/>
                <a:gd name="T27" fmla="*/ 972 h 2905"/>
                <a:gd name="T28" fmla="*/ 4905 w 5678"/>
                <a:gd name="T29" fmla="*/ 845 h 2905"/>
                <a:gd name="T30" fmla="*/ 4765 w 5678"/>
                <a:gd name="T31" fmla="*/ 807 h 2905"/>
                <a:gd name="T32" fmla="*/ 4626 w 5678"/>
                <a:gd name="T33" fmla="*/ 750 h 2905"/>
                <a:gd name="T34" fmla="*/ 4484 w 5678"/>
                <a:gd name="T35" fmla="*/ 693 h 2905"/>
                <a:gd name="T36" fmla="*/ 4345 w 5678"/>
                <a:gd name="T37" fmla="*/ 637 h 2905"/>
                <a:gd name="T38" fmla="*/ 4205 w 5678"/>
                <a:gd name="T39" fmla="*/ 580 h 2905"/>
                <a:gd name="T40" fmla="*/ 4063 w 5678"/>
                <a:gd name="T41" fmla="*/ 523 h 2905"/>
                <a:gd name="T42" fmla="*/ 3924 w 5678"/>
                <a:gd name="T43" fmla="*/ 466 h 2905"/>
                <a:gd name="T44" fmla="*/ 3784 w 5678"/>
                <a:gd name="T45" fmla="*/ 410 h 2905"/>
                <a:gd name="T46" fmla="*/ 3642 w 5678"/>
                <a:gd name="T47" fmla="*/ 353 h 2905"/>
                <a:gd name="T48" fmla="*/ 3503 w 5678"/>
                <a:gd name="T49" fmla="*/ 296 h 2905"/>
                <a:gd name="T50" fmla="*/ 3363 w 5678"/>
                <a:gd name="T51" fmla="*/ 239 h 2905"/>
                <a:gd name="T52" fmla="*/ 3224 w 5678"/>
                <a:gd name="T53" fmla="*/ 182 h 2905"/>
                <a:gd name="T54" fmla="*/ 3082 w 5678"/>
                <a:gd name="T55" fmla="*/ 126 h 2905"/>
                <a:gd name="T56" fmla="*/ 2942 w 5678"/>
                <a:gd name="T57" fmla="*/ 69 h 2905"/>
                <a:gd name="T58" fmla="*/ 2807 w 5678"/>
                <a:gd name="T59" fmla="*/ 19 h 2905"/>
                <a:gd name="T60" fmla="*/ 2666 w 5678"/>
                <a:gd name="T61" fmla="*/ 71 h 2905"/>
                <a:gd name="T62" fmla="*/ 2524 w 5678"/>
                <a:gd name="T63" fmla="*/ 123 h 2905"/>
                <a:gd name="T64" fmla="*/ 2382 w 5678"/>
                <a:gd name="T65" fmla="*/ 175 h 2905"/>
                <a:gd name="T66" fmla="*/ 2240 w 5678"/>
                <a:gd name="T67" fmla="*/ 227 h 2905"/>
                <a:gd name="T68" fmla="*/ 2098 w 5678"/>
                <a:gd name="T69" fmla="*/ 279 h 2905"/>
                <a:gd name="T70" fmla="*/ 1956 w 5678"/>
                <a:gd name="T71" fmla="*/ 331 h 2905"/>
                <a:gd name="T72" fmla="*/ 1814 w 5678"/>
                <a:gd name="T73" fmla="*/ 384 h 2905"/>
                <a:gd name="T74" fmla="*/ 1672 w 5678"/>
                <a:gd name="T75" fmla="*/ 436 h 2905"/>
                <a:gd name="T76" fmla="*/ 1530 w 5678"/>
                <a:gd name="T77" fmla="*/ 488 h 2905"/>
                <a:gd name="T78" fmla="*/ 1389 w 5678"/>
                <a:gd name="T79" fmla="*/ 540 h 2905"/>
                <a:gd name="T80" fmla="*/ 1247 w 5678"/>
                <a:gd name="T81" fmla="*/ 594 h 2905"/>
                <a:gd name="T82" fmla="*/ 1105 w 5678"/>
                <a:gd name="T83" fmla="*/ 646 h 2905"/>
                <a:gd name="T84" fmla="*/ 963 w 5678"/>
                <a:gd name="T85" fmla="*/ 698 h 2905"/>
                <a:gd name="T86" fmla="*/ 821 w 5678"/>
                <a:gd name="T87" fmla="*/ 750 h 2905"/>
                <a:gd name="T88" fmla="*/ 745 w 5678"/>
                <a:gd name="T89" fmla="*/ 859 h 2905"/>
                <a:gd name="T90" fmla="*/ 693 w 5678"/>
                <a:gd name="T91" fmla="*/ 1001 h 2905"/>
                <a:gd name="T92" fmla="*/ 641 w 5678"/>
                <a:gd name="T93" fmla="*/ 1143 h 2905"/>
                <a:gd name="T94" fmla="*/ 587 w 5678"/>
                <a:gd name="T95" fmla="*/ 1285 h 2905"/>
                <a:gd name="T96" fmla="*/ 535 w 5678"/>
                <a:gd name="T97" fmla="*/ 1427 h 2905"/>
                <a:gd name="T98" fmla="*/ 480 w 5678"/>
                <a:gd name="T99" fmla="*/ 1568 h 2905"/>
                <a:gd name="T100" fmla="*/ 428 w 5678"/>
                <a:gd name="T101" fmla="*/ 1710 h 2905"/>
                <a:gd name="T102" fmla="*/ 376 w 5678"/>
                <a:gd name="T103" fmla="*/ 1852 h 2905"/>
                <a:gd name="T104" fmla="*/ 322 w 5678"/>
                <a:gd name="T105" fmla="*/ 1994 h 2905"/>
                <a:gd name="T106" fmla="*/ 270 w 5678"/>
                <a:gd name="T107" fmla="*/ 2136 h 2905"/>
                <a:gd name="T108" fmla="*/ 218 w 5678"/>
                <a:gd name="T109" fmla="*/ 2278 h 2905"/>
                <a:gd name="T110" fmla="*/ 164 w 5678"/>
                <a:gd name="T111" fmla="*/ 2420 h 2905"/>
                <a:gd name="T112" fmla="*/ 112 w 5678"/>
                <a:gd name="T113" fmla="*/ 2562 h 2905"/>
                <a:gd name="T114" fmla="*/ 60 w 5678"/>
                <a:gd name="T115" fmla="*/ 2704 h 2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78" h="2905">
                  <a:moveTo>
                    <a:pt x="5652" y="2886"/>
                  </a:moveTo>
                  <a:lnTo>
                    <a:pt x="5662" y="2905"/>
                  </a:lnTo>
                  <a:lnTo>
                    <a:pt x="5678" y="2900"/>
                  </a:lnTo>
                  <a:lnTo>
                    <a:pt x="5671" y="2879"/>
                  </a:lnTo>
                  <a:lnTo>
                    <a:pt x="5652" y="2886"/>
                  </a:lnTo>
                  <a:close/>
                  <a:moveTo>
                    <a:pt x="5626" y="2815"/>
                  </a:moveTo>
                  <a:lnTo>
                    <a:pt x="5640" y="2850"/>
                  </a:lnTo>
                  <a:lnTo>
                    <a:pt x="5657" y="2843"/>
                  </a:lnTo>
                  <a:lnTo>
                    <a:pt x="5643" y="2808"/>
                  </a:lnTo>
                  <a:lnTo>
                    <a:pt x="5626" y="2815"/>
                  </a:lnTo>
                  <a:close/>
                  <a:moveTo>
                    <a:pt x="5600" y="2744"/>
                  </a:moveTo>
                  <a:lnTo>
                    <a:pt x="5612" y="2779"/>
                  </a:lnTo>
                  <a:lnTo>
                    <a:pt x="5631" y="2772"/>
                  </a:lnTo>
                  <a:lnTo>
                    <a:pt x="5617" y="2737"/>
                  </a:lnTo>
                  <a:lnTo>
                    <a:pt x="5600" y="2744"/>
                  </a:lnTo>
                  <a:close/>
                  <a:moveTo>
                    <a:pt x="5572" y="2673"/>
                  </a:moveTo>
                  <a:lnTo>
                    <a:pt x="5586" y="2708"/>
                  </a:lnTo>
                  <a:lnTo>
                    <a:pt x="5605" y="2701"/>
                  </a:lnTo>
                  <a:lnTo>
                    <a:pt x="5591" y="2666"/>
                  </a:lnTo>
                  <a:lnTo>
                    <a:pt x="5572" y="2673"/>
                  </a:lnTo>
                  <a:close/>
                  <a:moveTo>
                    <a:pt x="5546" y="2602"/>
                  </a:moveTo>
                  <a:lnTo>
                    <a:pt x="5560" y="2638"/>
                  </a:lnTo>
                  <a:lnTo>
                    <a:pt x="5577" y="2630"/>
                  </a:lnTo>
                  <a:lnTo>
                    <a:pt x="5565" y="2595"/>
                  </a:lnTo>
                  <a:lnTo>
                    <a:pt x="5546" y="2602"/>
                  </a:lnTo>
                  <a:close/>
                  <a:moveTo>
                    <a:pt x="5520" y="2531"/>
                  </a:moveTo>
                  <a:lnTo>
                    <a:pt x="5532" y="2567"/>
                  </a:lnTo>
                  <a:lnTo>
                    <a:pt x="5551" y="2559"/>
                  </a:lnTo>
                  <a:lnTo>
                    <a:pt x="5536" y="2524"/>
                  </a:lnTo>
                  <a:lnTo>
                    <a:pt x="5520" y="2531"/>
                  </a:lnTo>
                  <a:close/>
                  <a:moveTo>
                    <a:pt x="5494" y="2460"/>
                  </a:moveTo>
                  <a:lnTo>
                    <a:pt x="5506" y="2496"/>
                  </a:lnTo>
                  <a:lnTo>
                    <a:pt x="5525" y="2489"/>
                  </a:lnTo>
                  <a:lnTo>
                    <a:pt x="5510" y="2453"/>
                  </a:lnTo>
                  <a:lnTo>
                    <a:pt x="5494" y="2460"/>
                  </a:lnTo>
                  <a:close/>
                  <a:moveTo>
                    <a:pt x="5465" y="2389"/>
                  </a:moveTo>
                  <a:lnTo>
                    <a:pt x="5480" y="2425"/>
                  </a:lnTo>
                  <a:lnTo>
                    <a:pt x="5496" y="2418"/>
                  </a:lnTo>
                  <a:lnTo>
                    <a:pt x="5484" y="2382"/>
                  </a:lnTo>
                  <a:lnTo>
                    <a:pt x="5465" y="2389"/>
                  </a:lnTo>
                  <a:close/>
                  <a:moveTo>
                    <a:pt x="5439" y="2318"/>
                  </a:moveTo>
                  <a:lnTo>
                    <a:pt x="5454" y="2354"/>
                  </a:lnTo>
                  <a:lnTo>
                    <a:pt x="5470" y="2347"/>
                  </a:lnTo>
                  <a:lnTo>
                    <a:pt x="5458" y="2311"/>
                  </a:lnTo>
                  <a:lnTo>
                    <a:pt x="5439" y="2318"/>
                  </a:lnTo>
                  <a:close/>
                  <a:moveTo>
                    <a:pt x="5413" y="2247"/>
                  </a:moveTo>
                  <a:lnTo>
                    <a:pt x="5425" y="2283"/>
                  </a:lnTo>
                  <a:lnTo>
                    <a:pt x="5444" y="2276"/>
                  </a:lnTo>
                  <a:lnTo>
                    <a:pt x="5430" y="2240"/>
                  </a:lnTo>
                  <a:lnTo>
                    <a:pt x="5413" y="2247"/>
                  </a:lnTo>
                  <a:close/>
                  <a:moveTo>
                    <a:pt x="5385" y="2176"/>
                  </a:moveTo>
                  <a:lnTo>
                    <a:pt x="5399" y="2212"/>
                  </a:lnTo>
                  <a:lnTo>
                    <a:pt x="5418" y="2205"/>
                  </a:lnTo>
                  <a:lnTo>
                    <a:pt x="5404" y="2169"/>
                  </a:lnTo>
                  <a:lnTo>
                    <a:pt x="5385" y="2176"/>
                  </a:lnTo>
                  <a:close/>
                  <a:moveTo>
                    <a:pt x="5359" y="2105"/>
                  </a:moveTo>
                  <a:lnTo>
                    <a:pt x="5373" y="2141"/>
                  </a:lnTo>
                  <a:lnTo>
                    <a:pt x="5390" y="2134"/>
                  </a:lnTo>
                  <a:lnTo>
                    <a:pt x="5378" y="2098"/>
                  </a:lnTo>
                  <a:lnTo>
                    <a:pt x="5359" y="2105"/>
                  </a:lnTo>
                  <a:close/>
                  <a:moveTo>
                    <a:pt x="5333" y="2034"/>
                  </a:moveTo>
                  <a:lnTo>
                    <a:pt x="5347" y="2070"/>
                  </a:lnTo>
                  <a:lnTo>
                    <a:pt x="5364" y="2063"/>
                  </a:lnTo>
                  <a:lnTo>
                    <a:pt x="5350" y="2027"/>
                  </a:lnTo>
                  <a:lnTo>
                    <a:pt x="5333" y="2034"/>
                  </a:lnTo>
                  <a:close/>
                  <a:moveTo>
                    <a:pt x="5307" y="1963"/>
                  </a:moveTo>
                  <a:lnTo>
                    <a:pt x="5319" y="1999"/>
                  </a:lnTo>
                  <a:lnTo>
                    <a:pt x="5338" y="1992"/>
                  </a:lnTo>
                  <a:lnTo>
                    <a:pt x="5324" y="1959"/>
                  </a:lnTo>
                  <a:lnTo>
                    <a:pt x="5307" y="1963"/>
                  </a:lnTo>
                  <a:close/>
                  <a:moveTo>
                    <a:pt x="5279" y="1892"/>
                  </a:moveTo>
                  <a:lnTo>
                    <a:pt x="5293" y="1928"/>
                  </a:lnTo>
                  <a:lnTo>
                    <a:pt x="5309" y="1923"/>
                  </a:lnTo>
                  <a:lnTo>
                    <a:pt x="5298" y="1888"/>
                  </a:lnTo>
                  <a:lnTo>
                    <a:pt x="5279" y="1892"/>
                  </a:lnTo>
                  <a:close/>
                  <a:moveTo>
                    <a:pt x="5253" y="1822"/>
                  </a:moveTo>
                  <a:lnTo>
                    <a:pt x="5267" y="1857"/>
                  </a:lnTo>
                  <a:lnTo>
                    <a:pt x="5283" y="1852"/>
                  </a:lnTo>
                  <a:lnTo>
                    <a:pt x="5272" y="1817"/>
                  </a:lnTo>
                  <a:lnTo>
                    <a:pt x="5253" y="1822"/>
                  </a:lnTo>
                  <a:close/>
                  <a:moveTo>
                    <a:pt x="5227" y="1751"/>
                  </a:moveTo>
                  <a:lnTo>
                    <a:pt x="5238" y="1786"/>
                  </a:lnTo>
                  <a:lnTo>
                    <a:pt x="5257" y="1781"/>
                  </a:lnTo>
                  <a:lnTo>
                    <a:pt x="5243" y="1746"/>
                  </a:lnTo>
                  <a:lnTo>
                    <a:pt x="5227" y="1751"/>
                  </a:lnTo>
                  <a:close/>
                  <a:moveTo>
                    <a:pt x="5201" y="1682"/>
                  </a:moveTo>
                  <a:lnTo>
                    <a:pt x="5212" y="1717"/>
                  </a:lnTo>
                  <a:lnTo>
                    <a:pt x="5231" y="1710"/>
                  </a:lnTo>
                  <a:lnTo>
                    <a:pt x="5217" y="1675"/>
                  </a:lnTo>
                  <a:lnTo>
                    <a:pt x="5201" y="1682"/>
                  </a:lnTo>
                  <a:close/>
                  <a:moveTo>
                    <a:pt x="5172" y="1611"/>
                  </a:moveTo>
                  <a:lnTo>
                    <a:pt x="5186" y="1647"/>
                  </a:lnTo>
                  <a:lnTo>
                    <a:pt x="5203" y="1639"/>
                  </a:lnTo>
                  <a:lnTo>
                    <a:pt x="5191" y="1604"/>
                  </a:lnTo>
                  <a:lnTo>
                    <a:pt x="5172" y="1611"/>
                  </a:lnTo>
                  <a:close/>
                  <a:moveTo>
                    <a:pt x="5146" y="1540"/>
                  </a:moveTo>
                  <a:lnTo>
                    <a:pt x="5160" y="1576"/>
                  </a:lnTo>
                  <a:lnTo>
                    <a:pt x="5177" y="1568"/>
                  </a:lnTo>
                  <a:lnTo>
                    <a:pt x="5163" y="1533"/>
                  </a:lnTo>
                  <a:lnTo>
                    <a:pt x="5146" y="1540"/>
                  </a:lnTo>
                  <a:close/>
                  <a:moveTo>
                    <a:pt x="5120" y="1469"/>
                  </a:moveTo>
                  <a:lnTo>
                    <a:pt x="5132" y="1505"/>
                  </a:lnTo>
                  <a:lnTo>
                    <a:pt x="5151" y="1498"/>
                  </a:lnTo>
                  <a:lnTo>
                    <a:pt x="5137" y="1462"/>
                  </a:lnTo>
                  <a:lnTo>
                    <a:pt x="5120" y="1469"/>
                  </a:lnTo>
                  <a:close/>
                  <a:moveTo>
                    <a:pt x="5092" y="1398"/>
                  </a:moveTo>
                  <a:lnTo>
                    <a:pt x="5106" y="1434"/>
                  </a:lnTo>
                  <a:lnTo>
                    <a:pt x="5125" y="1427"/>
                  </a:lnTo>
                  <a:lnTo>
                    <a:pt x="5111" y="1391"/>
                  </a:lnTo>
                  <a:lnTo>
                    <a:pt x="5092" y="1398"/>
                  </a:lnTo>
                  <a:close/>
                  <a:moveTo>
                    <a:pt x="5066" y="1327"/>
                  </a:moveTo>
                  <a:lnTo>
                    <a:pt x="5080" y="1363"/>
                  </a:lnTo>
                  <a:lnTo>
                    <a:pt x="5097" y="1356"/>
                  </a:lnTo>
                  <a:lnTo>
                    <a:pt x="5085" y="1320"/>
                  </a:lnTo>
                  <a:lnTo>
                    <a:pt x="5066" y="1327"/>
                  </a:lnTo>
                  <a:close/>
                  <a:moveTo>
                    <a:pt x="5040" y="1256"/>
                  </a:moveTo>
                  <a:lnTo>
                    <a:pt x="5054" y="1292"/>
                  </a:lnTo>
                  <a:lnTo>
                    <a:pt x="5071" y="1285"/>
                  </a:lnTo>
                  <a:lnTo>
                    <a:pt x="5056" y="1249"/>
                  </a:lnTo>
                  <a:lnTo>
                    <a:pt x="5040" y="1256"/>
                  </a:lnTo>
                  <a:close/>
                  <a:moveTo>
                    <a:pt x="5014" y="1185"/>
                  </a:moveTo>
                  <a:lnTo>
                    <a:pt x="5026" y="1221"/>
                  </a:lnTo>
                  <a:lnTo>
                    <a:pt x="5045" y="1214"/>
                  </a:lnTo>
                  <a:lnTo>
                    <a:pt x="5030" y="1178"/>
                  </a:lnTo>
                  <a:lnTo>
                    <a:pt x="5014" y="1185"/>
                  </a:lnTo>
                  <a:close/>
                  <a:moveTo>
                    <a:pt x="4985" y="1114"/>
                  </a:moveTo>
                  <a:lnTo>
                    <a:pt x="5000" y="1150"/>
                  </a:lnTo>
                  <a:lnTo>
                    <a:pt x="5016" y="1143"/>
                  </a:lnTo>
                  <a:lnTo>
                    <a:pt x="5004" y="1107"/>
                  </a:lnTo>
                  <a:lnTo>
                    <a:pt x="4985" y="1114"/>
                  </a:lnTo>
                  <a:close/>
                  <a:moveTo>
                    <a:pt x="4959" y="1043"/>
                  </a:moveTo>
                  <a:lnTo>
                    <a:pt x="4974" y="1079"/>
                  </a:lnTo>
                  <a:lnTo>
                    <a:pt x="4990" y="1072"/>
                  </a:lnTo>
                  <a:lnTo>
                    <a:pt x="4978" y="1036"/>
                  </a:lnTo>
                  <a:lnTo>
                    <a:pt x="4959" y="1043"/>
                  </a:lnTo>
                  <a:close/>
                  <a:moveTo>
                    <a:pt x="4933" y="972"/>
                  </a:moveTo>
                  <a:lnTo>
                    <a:pt x="4945" y="1008"/>
                  </a:lnTo>
                  <a:lnTo>
                    <a:pt x="4964" y="1001"/>
                  </a:lnTo>
                  <a:lnTo>
                    <a:pt x="4950" y="965"/>
                  </a:lnTo>
                  <a:lnTo>
                    <a:pt x="4933" y="972"/>
                  </a:lnTo>
                  <a:close/>
                  <a:moveTo>
                    <a:pt x="4907" y="901"/>
                  </a:moveTo>
                  <a:lnTo>
                    <a:pt x="4919" y="937"/>
                  </a:lnTo>
                  <a:lnTo>
                    <a:pt x="4938" y="930"/>
                  </a:lnTo>
                  <a:lnTo>
                    <a:pt x="4924" y="894"/>
                  </a:lnTo>
                  <a:lnTo>
                    <a:pt x="4907" y="901"/>
                  </a:lnTo>
                  <a:close/>
                  <a:moveTo>
                    <a:pt x="4870" y="849"/>
                  </a:moveTo>
                  <a:lnTo>
                    <a:pt x="4891" y="859"/>
                  </a:lnTo>
                  <a:lnTo>
                    <a:pt x="4893" y="866"/>
                  </a:lnTo>
                  <a:lnTo>
                    <a:pt x="4910" y="859"/>
                  </a:lnTo>
                  <a:lnTo>
                    <a:pt x="4905" y="845"/>
                  </a:lnTo>
                  <a:lnTo>
                    <a:pt x="4877" y="833"/>
                  </a:lnTo>
                  <a:lnTo>
                    <a:pt x="4870" y="849"/>
                  </a:lnTo>
                  <a:lnTo>
                    <a:pt x="4870" y="849"/>
                  </a:lnTo>
                  <a:close/>
                  <a:moveTo>
                    <a:pt x="4801" y="821"/>
                  </a:moveTo>
                  <a:lnTo>
                    <a:pt x="4836" y="835"/>
                  </a:lnTo>
                  <a:lnTo>
                    <a:pt x="4844" y="819"/>
                  </a:lnTo>
                  <a:lnTo>
                    <a:pt x="4808" y="805"/>
                  </a:lnTo>
                  <a:lnTo>
                    <a:pt x="4801" y="821"/>
                  </a:lnTo>
                  <a:close/>
                  <a:moveTo>
                    <a:pt x="4730" y="793"/>
                  </a:moveTo>
                  <a:lnTo>
                    <a:pt x="4765" y="807"/>
                  </a:lnTo>
                  <a:lnTo>
                    <a:pt x="4773" y="790"/>
                  </a:lnTo>
                  <a:lnTo>
                    <a:pt x="4737" y="776"/>
                  </a:lnTo>
                  <a:lnTo>
                    <a:pt x="4730" y="793"/>
                  </a:lnTo>
                  <a:close/>
                  <a:moveTo>
                    <a:pt x="4659" y="764"/>
                  </a:moveTo>
                  <a:lnTo>
                    <a:pt x="4695" y="778"/>
                  </a:lnTo>
                  <a:lnTo>
                    <a:pt x="4702" y="762"/>
                  </a:lnTo>
                  <a:lnTo>
                    <a:pt x="4666" y="748"/>
                  </a:lnTo>
                  <a:lnTo>
                    <a:pt x="4659" y="764"/>
                  </a:lnTo>
                  <a:close/>
                  <a:moveTo>
                    <a:pt x="4590" y="736"/>
                  </a:moveTo>
                  <a:lnTo>
                    <a:pt x="4626" y="750"/>
                  </a:lnTo>
                  <a:lnTo>
                    <a:pt x="4633" y="734"/>
                  </a:lnTo>
                  <a:lnTo>
                    <a:pt x="4598" y="719"/>
                  </a:lnTo>
                  <a:lnTo>
                    <a:pt x="4590" y="736"/>
                  </a:lnTo>
                  <a:close/>
                  <a:moveTo>
                    <a:pt x="4520" y="708"/>
                  </a:moveTo>
                  <a:lnTo>
                    <a:pt x="4555" y="722"/>
                  </a:lnTo>
                  <a:lnTo>
                    <a:pt x="4562" y="705"/>
                  </a:lnTo>
                  <a:lnTo>
                    <a:pt x="4527" y="691"/>
                  </a:lnTo>
                  <a:lnTo>
                    <a:pt x="4520" y="708"/>
                  </a:lnTo>
                  <a:close/>
                  <a:moveTo>
                    <a:pt x="4449" y="679"/>
                  </a:moveTo>
                  <a:lnTo>
                    <a:pt x="4484" y="693"/>
                  </a:lnTo>
                  <a:lnTo>
                    <a:pt x="4491" y="677"/>
                  </a:lnTo>
                  <a:lnTo>
                    <a:pt x="4456" y="663"/>
                  </a:lnTo>
                  <a:lnTo>
                    <a:pt x="4449" y="679"/>
                  </a:lnTo>
                  <a:close/>
                  <a:moveTo>
                    <a:pt x="4380" y="651"/>
                  </a:moveTo>
                  <a:lnTo>
                    <a:pt x="4416" y="665"/>
                  </a:lnTo>
                  <a:lnTo>
                    <a:pt x="4423" y="648"/>
                  </a:lnTo>
                  <a:lnTo>
                    <a:pt x="4387" y="634"/>
                  </a:lnTo>
                  <a:lnTo>
                    <a:pt x="4380" y="651"/>
                  </a:lnTo>
                  <a:close/>
                  <a:moveTo>
                    <a:pt x="4309" y="622"/>
                  </a:moveTo>
                  <a:lnTo>
                    <a:pt x="4345" y="637"/>
                  </a:lnTo>
                  <a:lnTo>
                    <a:pt x="4352" y="620"/>
                  </a:lnTo>
                  <a:lnTo>
                    <a:pt x="4316" y="606"/>
                  </a:lnTo>
                  <a:lnTo>
                    <a:pt x="4309" y="622"/>
                  </a:lnTo>
                  <a:close/>
                  <a:moveTo>
                    <a:pt x="4238" y="594"/>
                  </a:moveTo>
                  <a:lnTo>
                    <a:pt x="4274" y="608"/>
                  </a:lnTo>
                  <a:lnTo>
                    <a:pt x="4281" y="592"/>
                  </a:lnTo>
                  <a:lnTo>
                    <a:pt x="4245" y="577"/>
                  </a:lnTo>
                  <a:lnTo>
                    <a:pt x="4238" y="594"/>
                  </a:lnTo>
                  <a:close/>
                  <a:moveTo>
                    <a:pt x="4170" y="566"/>
                  </a:moveTo>
                  <a:lnTo>
                    <a:pt x="4205" y="580"/>
                  </a:lnTo>
                  <a:lnTo>
                    <a:pt x="4212" y="563"/>
                  </a:lnTo>
                  <a:lnTo>
                    <a:pt x="4177" y="549"/>
                  </a:lnTo>
                  <a:lnTo>
                    <a:pt x="4170" y="566"/>
                  </a:lnTo>
                  <a:close/>
                  <a:moveTo>
                    <a:pt x="4099" y="537"/>
                  </a:moveTo>
                  <a:lnTo>
                    <a:pt x="4134" y="551"/>
                  </a:lnTo>
                  <a:lnTo>
                    <a:pt x="4141" y="535"/>
                  </a:lnTo>
                  <a:lnTo>
                    <a:pt x="4106" y="521"/>
                  </a:lnTo>
                  <a:lnTo>
                    <a:pt x="4099" y="537"/>
                  </a:lnTo>
                  <a:close/>
                  <a:moveTo>
                    <a:pt x="4030" y="509"/>
                  </a:moveTo>
                  <a:lnTo>
                    <a:pt x="4063" y="523"/>
                  </a:lnTo>
                  <a:lnTo>
                    <a:pt x="4070" y="507"/>
                  </a:lnTo>
                  <a:lnTo>
                    <a:pt x="4037" y="492"/>
                  </a:lnTo>
                  <a:lnTo>
                    <a:pt x="4030" y="509"/>
                  </a:lnTo>
                  <a:close/>
                  <a:moveTo>
                    <a:pt x="3959" y="480"/>
                  </a:moveTo>
                  <a:lnTo>
                    <a:pt x="3995" y="495"/>
                  </a:lnTo>
                  <a:lnTo>
                    <a:pt x="4002" y="478"/>
                  </a:lnTo>
                  <a:lnTo>
                    <a:pt x="3966" y="464"/>
                  </a:lnTo>
                  <a:lnTo>
                    <a:pt x="3959" y="480"/>
                  </a:lnTo>
                  <a:close/>
                  <a:moveTo>
                    <a:pt x="3888" y="452"/>
                  </a:moveTo>
                  <a:lnTo>
                    <a:pt x="3924" y="466"/>
                  </a:lnTo>
                  <a:lnTo>
                    <a:pt x="3931" y="450"/>
                  </a:lnTo>
                  <a:lnTo>
                    <a:pt x="3895" y="436"/>
                  </a:lnTo>
                  <a:lnTo>
                    <a:pt x="3888" y="452"/>
                  </a:lnTo>
                  <a:close/>
                  <a:moveTo>
                    <a:pt x="3820" y="424"/>
                  </a:moveTo>
                  <a:lnTo>
                    <a:pt x="3853" y="438"/>
                  </a:lnTo>
                  <a:lnTo>
                    <a:pt x="3860" y="421"/>
                  </a:lnTo>
                  <a:lnTo>
                    <a:pt x="3827" y="407"/>
                  </a:lnTo>
                  <a:lnTo>
                    <a:pt x="3820" y="424"/>
                  </a:lnTo>
                  <a:close/>
                  <a:moveTo>
                    <a:pt x="3749" y="395"/>
                  </a:moveTo>
                  <a:lnTo>
                    <a:pt x="3784" y="410"/>
                  </a:lnTo>
                  <a:lnTo>
                    <a:pt x="3791" y="393"/>
                  </a:lnTo>
                  <a:lnTo>
                    <a:pt x="3756" y="379"/>
                  </a:lnTo>
                  <a:lnTo>
                    <a:pt x="3749" y="395"/>
                  </a:lnTo>
                  <a:close/>
                  <a:moveTo>
                    <a:pt x="3678" y="367"/>
                  </a:moveTo>
                  <a:lnTo>
                    <a:pt x="3713" y="381"/>
                  </a:lnTo>
                  <a:lnTo>
                    <a:pt x="3720" y="365"/>
                  </a:lnTo>
                  <a:lnTo>
                    <a:pt x="3685" y="348"/>
                  </a:lnTo>
                  <a:lnTo>
                    <a:pt x="3678" y="367"/>
                  </a:lnTo>
                  <a:close/>
                  <a:moveTo>
                    <a:pt x="3609" y="339"/>
                  </a:moveTo>
                  <a:lnTo>
                    <a:pt x="3642" y="353"/>
                  </a:lnTo>
                  <a:lnTo>
                    <a:pt x="3649" y="334"/>
                  </a:lnTo>
                  <a:lnTo>
                    <a:pt x="3616" y="320"/>
                  </a:lnTo>
                  <a:lnTo>
                    <a:pt x="3609" y="339"/>
                  </a:lnTo>
                  <a:close/>
                  <a:moveTo>
                    <a:pt x="3538" y="310"/>
                  </a:moveTo>
                  <a:lnTo>
                    <a:pt x="3574" y="324"/>
                  </a:lnTo>
                  <a:lnTo>
                    <a:pt x="3581" y="305"/>
                  </a:lnTo>
                  <a:lnTo>
                    <a:pt x="3545" y="291"/>
                  </a:lnTo>
                  <a:lnTo>
                    <a:pt x="3538" y="310"/>
                  </a:lnTo>
                  <a:close/>
                  <a:moveTo>
                    <a:pt x="3467" y="282"/>
                  </a:moveTo>
                  <a:lnTo>
                    <a:pt x="3503" y="296"/>
                  </a:lnTo>
                  <a:lnTo>
                    <a:pt x="3510" y="277"/>
                  </a:lnTo>
                  <a:lnTo>
                    <a:pt x="3474" y="263"/>
                  </a:lnTo>
                  <a:lnTo>
                    <a:pt x="3467" y="282"/>
                  </a:lnTo>
                  <a:close/>
                  <a:moveTo>
                    <a:pt x="3399" y="253"/>
                  </a:moveTo>
                  <a:lnTo>
                    <a:pt x="3432" y="268"/>
                  </a:lnTo>
                  <a:lnTo>
                    <a:pt x="3439" y="249"/>
                  </a:lnTo>
                  <a:lnTo>
                    <a:pt x="3406" y="235"/>
                  </a:lnTo>
                  <a:lnTo>
                    <a:pt x="3399" y="253"/>
                  </a:lnTo>
                  <a:close/>
                  <a:moveTo>
                    <a:pt x="3328" y="225"/>
                  </a:moveTo>
                  <a:lnTo>
                    <a:pt x="3363" y="239"/>
                  </a:lnTo>
                  <a:lnTo>
                    <a:pt x="3370" y="220"/>
                  </a:lnTo>
                  <a:lnTo>
                    <a:pt x="3335" y="206"/>
                  </a:lnTo>
                  <a:lnTo>
                    <a:pt x="3328" y="225"/>
                  </a:lnTo>
                  <a:close/>
                  <a:moveTo>
                    <a:pt x="3257" y="197"/>
                  </a:moveTo>
                  <a:lnTo>
                    <a:pt x="3292" y="211"/>
                  </a:lnTo>
                  <a:lnTo>
                    <a:pt x="3299" y="192"/>
                  </a:lnTo>
                  <a:lnTo>
                    <a:pt x="3264" y="178"/>
                  </a:lnTo>
                  <a:lnTo>
                    <a:pt x="3257" y="197"/>
                  </a:lnTo>
                  <a:close/>
                  <a:moveTo>
                    <a:pt x="3188" y="168"/>
                  </a:moveTo>
                  <a:lnTo>
                    <a:pt x="3224" y="182"/>
                  </a:lnTo>
                  <a:lnTo>
                    <a:pt x="3231" y="164"/>
                  </a:lnTo>
                  <a:lnTo>
                    <a:pt x="3195" y="149"/>
                  </a:lnTo>
                  <a:lnTo>
                    <a:pt x="3188" y="168"/>
                  </a:lnTo>
                  <a:close/>
                  <a:moveTo>
                    <a:pt x="3117" y="140"/>
                  </a:moveTo>
                  <a:lnTo>
                    <a:pt x="3153" y="154"/>
                  </a:lnTo>
                  <a:lnTo>
                    <a:pt x="3160" y="135"/>
                  </a:lnTo>
                  <a:lnTo>
                    <a:pt x="3124" y="121"/>
                  </a:lnTo>
                  <a:lnTo>
                    <a:pt x="3117" y="140"/>
                  </a:lnTo>
                  <a:close/>
                  <a:moveTo>
                    <a:pt x="3046" y="112"/>
                  </a:moveTo>
                  <a:lnTo>
                    <a:pt x="3082" y="126"/>
                  </a:lnTo>
                  <a:lnTo>
                    <a:pt x="3089" y="107"/>
                  </a:lnTo>
                  <a:lnTo>
                    <a:pt x="3053" y="93"/>
                  </a:lnTo>
                  <a:lnTo>
                    <a:pt x="3046" y="112"/>
                  </a:lnTo>
                  <a:close/>
                  <a:moveTo>
                    <a:pt x="2978" y="83"/>
                  </a:moveTo>
                  <a:lnTo>
                    <a:pt x="3013" y="97"/>
                  </a:lnTo>
                  <a:lnTo>
                    <a:pt x="3020" y="78"/>
                  </a:lnTo>
                  <a:lnTo>
                    <a:pt x="2985" y="64"/>
                  </a:lnTo>
                  <a:lnTo>
                    <a:pt x="2978" y="83"/>
                  </a:lnTo>
                  <a:close/>
                  <a:moveTo>
                    <a:pt x="2907" y="55"/>
                  </a:moveTo>
                  <a:lnTo>
                    <a:pt x="2942" y="69"/>
                  </a:lnTo>
                  <a:lnTo>
                    <a:pt x="2949" y="50"/>
                  </a:lnTo>
                  <a:lnTo>
                    <a:pt x="2914" y="36"/>
                  </a:lnTo>
                  <a:lnTo>
                    <a:pt x="2907" y="55"/>
                  </a:lnTo>
                  <a:close/>
                  <a:moveTo>
                    <a:pt x="2836" y="26"/>
                  </a:moveTo>
                  <a:lnTo>
                    <a:pt x="2871" y="41"/>
                  </a:lnTo>
                  <a:lnTo>
                    <a:pt x="2878" y="22"/>
                  </a:lnTo>
                  <a:lnTo>
                    <a:pt x="2843" y="7"/>
                  </a:lnTo>
                  <a:lnTo>
                    <a:pt x="2836" y="26"/>
                  </a:lnTo>
                  <a:close/>
                  <a:moveTo>
                    <a:pt x="2772" y="31"/>
                  </a:moveTo>
                  <a:lnTo>
                    <a:pt x="2807" y="19"/>
                  </a:lnTo>
                  <a:lnTo>
                    <a:pt x="2803" y="0"/>
                  </a:lnTo>
                  <a:lnTo>
                    <a:pt x="2767" y="15"/>
                  </a:lnTo>
                  <a:lnTo>
                    <a:pt x="2772" y="31"/>
                  </a:lnTo>
                  <a:close/>
                  <a:moveTo>
                    <a:pt x="2701" y="57"/>
                  </a:moveTo>
                  <a:lnTo>
                    <a:pt x="2737" y="45"/>
                  </a:lnTo>
                  <a:lnTo>
                    <a:pt x="2732" y="26"/>
                  </a:lnTo>
                  <a:lnTo>
                    <a:pt x="2696" y="41"/>
                  </a:lnTo>
                  <a:lnTo>
                    <a:pt x="2701" y="57"/>
                  </a:lnTo>
                  <a:close/>
                  <a:moveTo>
                    <a:pt x="2630" y="83"/>
                  </a:moveTo>
                  <a:lnTo>
                    <a:pt x="2666" y="71"/>
                  </a:lnTo>
                  <a:lnTo>
                    <a:pt x="2661" y="52"/>
                  </a:lnTo>
                  <a:lnTo>
                    <a:pt x="2625" y="67"/>
                  </a:lnTo>
                  <a:lnTo>
                    <a:pt x="2630" y="83"/>
                  </a:lnTo>
                  <a:close/>
                  <a:moveTo>
                    <a:pt x="2559" y="109"/>
                  </a:moveTo>
                  <a:lnTo>
                    <a:pt x="2595" y="97"/>
                  </a:lnTo>
                  <a:lnTo>
                    <a:pt x="2590" y="78"/>
                  </a:lnTo>
                  <a:lnTo>
                    <a:pt x="2554" y="93"/>
                  </a:lnTo>
                  <a:lnTo>
                    <a:pt x="2559" y="109"/>
                  </a:lnTo>
                  <a:close/>
                  <a:moveTo>
                    <a:pt x="2488" y="135"/>
                  </a:moveTo>
                  <a:lnTo>
                    <a:pt x="2524" y="123"/>
                  </a:lnTo>
                  <a:lnTo>
                    <a:pt x="2519" y="104"/>
                  </a:lnTo>
                  <a:lnTo>
                    <a:pt x="2483" y="119"/>
                  </a:lnTo>
                  <a:lnTo>
                    <a:pt x="2488" y="135"/>
                  </a:lnTo>
                  <a:close/>
                  <a:moveTo>
                    <a:pt x="2417" y="161"/>
                  </a:moveTo>
                  <a:lnTo>
                    <a:pt x="2453" y="149"/>
                  </a:lnTo>
                  <a:lnTo>
                    <a:pt x="2448" y="130"/>
                  </a:lnTo>
                  <a:lnTo>
                    <a:pt x="2413" y="145"/>
                  </a:lnTo>
                  <a:lnTo>
                    <a:pt x="2417" y="161"/>
                  </a:lnTo>
                  <a:close/>
                  <a:moveTo>
                    <a:pt x="2346" y="187"/>
                  </a:moveTo>
                  <a:lnTo>
                    <a:pt x="2382" y="175"/>
                  </a:lnTo>
                  <a:lnTo>
                    <a:pt x="2375" y="156"/>
                  </a:lnTo>
                  <a:lnTo>
                    <a:pt x="2339" y="171"/>
                  </a:lnTo>
                  <a:lnTo>
                    <a:pt x="2346" y="187"/>
                  </a:lnTo>
                  <a:close/>
                  <a:moveTo>
                    <a:pt x="2275" y="213"/>
                  </a:moveTo>
                  <a:lnTo>
                    <a:pt x="2311" y="201"/>
                  </a:lnTo>
                  <a:lnTo>
                    <a:pt x="2304" y="182"/>
                  </a:lnTo>
                  <a:lnTo>
                    <a:pt x="2268" y="197"/>
                  </a:lnTo>
                  <a:lnTo>
                    <a:pt x="2275" y="213"/>
                  </a:lnTo>
                  <a:close/>
                  <a:moveTo>
                    <a:pt x="2204" y="239"/>
                  </a:moveTo>
                  <a:lnTo>
                    <a:pt x="2240" y="227"/>
                  </a:lnTo>
                  <a:lnTo>
                    <a:pt x="2233" y="208"/>
                  </a:lnTo>
                  <a:lnTo>
                    <a:pt x="2197" y="223"/>
                  </a:lnTo>
                  <a:lnTo>
                    <a:pt x="2204" y="239"/>
                  </a:lnTo>
                  <a:close/>
                  <a:moveTo>
                    <a:pt x="2133" y="265"/>
                  </a:moveTo>
                  <a:lnTo>
                    <a:pt x="2169" y="253"/>
                  </a:lnTo>
                  <a:lnTo>
                    <a:pt x="2162" y="235"/>
                  </a:lnTo>
                  <a:lnTo>
                    <a:pt x="2126" y="249"/>
                  </a:lnTo>
                  <a:lnTo>
                    <a:pt x="2133" y="265"/>
                  </a:lnTo>
                  <a:close/>
                  <a:moveTo>
                    <a:pt x="2063" y="294"/>
                  </a:moveTo>
                  <a:lnTo>
                    <a:pt x="2098" y="279"/>
                  </a:lnTo>
                  <a:lnTo>
                    <a:pt x="2091" y="263"/>
                  </a:lnTo>
                  <a:lnTo>
                    <a:pt x="2055" y="275"/>
                  </a:lnTo>
                  <a:lnTo>
                    <a:pt x="2063" y="294"/>
                  </a:lnTo>
                  <a:close/>
                  <a:moveTo>
                    <a:pt x="1992" y="320"/>
                  </a:moveTo>
                  <a:lnTo>
                    <a:pt x="2027" y="305"/>
                  </a:lnTo>
                  <a:lnTo>
                    <a:pt x="2020" y="289"/>
                  </a:lnTo>
                  <a:lnTo>
                    <a:pt x="1985" y="301"/>
                  </a:lnTo>
                  <a:lnTo>
                    <a:pt x="1992" y="320"/>
                  </a:lnTo>
                  <a:close/>
                  <a:moveTo>
                    <a:pt x="1921" y="346"/>
                  </a:moveTo>
                  <a:lnTo>
                    <a:pt x="1956" y="331"/>
                  </a:lnTo>
                  <a:lnTo>
                    <a:pt x="1949" y="315"/>
                  </a:lnTo>
                  <a:lnTo>
                    <a:pt x="1914" y="327"/>
                  </a:lnTo>
                  <a:lnTo>
                    <a:pt x="1921" y="346"/>
                  </a:lnTo>
                  <a:close/>
                  <a:moveTo>
                    <a:pt x="1850" y="372"/>
                  </a:moveTo>
                  <a:lnTo>
                    <a:pt x="1885" y="357"/>
                  </a:lnTo>
                  <a:lnTo>
                    <a:pt x="1878" y="341"/>
                  </a:lnTo>
                  <a:lnTo>
                    <a:pt x="1843" y="353"/>
                  </a:lnTo>
                  <a:lnTo>
                    <a:pt x="1850" y="372"/>
                  </a:lnTo>
                  <a:close/>
                  <a:moveTo>
                    <a:pt x="1779" y="398"/>
                  </a:moveTo>
                  <a:lnTo>
                    <a:pt x="1814" y="384"/>
                  </a:lnTo>
                  <a:lnTo>
                    <a:pt x="1807" y="367"/>
                  </a:lnTo>
                  <a:lnTo>
                    <a:pt x="1772" y="379"/>
                  </a:lnTo>
                  <a:lnTo>
                    <a:pt x="1779" y="398"/>
                  </a:lnTo>
                  <a:close/>
                  <a:moveTo>
                    <a:pt x="1708" y="424"/>
                  </a:moveTo>
                  <a:lnTo>
                    <a:pt x="1743" y="410"/>
                  </a:lnTo>
                  <a:lnTo>
                    <a:pt x="1736" y="393"/>
                  </a:lnTo>
                  <a:lnTo>
                    <a:pt x="1701" y="405"/>
                  </a:lnTo>
                  <a:lnTo>
                    <a:pt x="1708" y="424"/>
                  </a:lnTo>
                  <a:close/>
                  <a:moveTo>
                    <a:pt x="1637" y="450"/>
                  </a:moveTo>
                  <a:lnTo>
                    <a:pt x="1672" y="436"/>
                  </a:lnTo>
                  <a:lnTo>
                    <a:pt x="1665" y="419"/>
                  </a:lnTo>
                  <a:lnTo>
                    <a:pt x="1630" y="431"/>
                  </a:lnTo>
                  <a:lnTo>
                    <a:pt x="1637" y="450"/>
                  </a:lnTo>
                  <a:close/>
                  <a:moveTo>
                    <a:pt x="1566" y="476"/>
                  </a:moveTo>
                  <a:lnTo>
                    <a:pt x="1601" y="462"/>
                  </a:lnTo>
                  <a:lnTo>
                    <a:pt x="1594" y="445"/>
                  </a:lnTo>
                  <a:lnTo>
                    <a:pt x="1559" y="457"/>
                  </a:lnTo>
                  <a:lnTo>
                    <a:pt x="1566" y="476"/>
                  </a:lnTo>
                  <a:close/>
                  <a:moveTo>
                    <a:pt x="1495" y="502"/>
                  </a:moveTo>
                  <a:lnTo>
                    <a:pt x="1530" y="488"/>
                  </a:lnTo>
                  <a:lnTo>
                    <a:pt x="1523" y="471"/>
                  </a:lnTo>
                  <a:lnTo>
                    <a:pt x="1488" y="483"/>
                  </a:lnTo>
                  <a:lnTo>
                    <a:pt x="1495" y="502"/>
                  </a:lnTo>
                  <a:close/>
                  <a:moveTo>
                    <a:pt x="1424" y="528"/>
                  </a:moveTo>
                  <a:lnTo>
                    <a:pt x="1460" y="514"/>
                  </a:lnTo>
                  <a:lnTo>
                    <a:pt x="1452" y="497"/>
                  </a:lnTo>
                  <a:lnTo>
                    <a:pt x="1417" y="509"/>
                  </a:lnTo>
                  <a:lnTo>
                    <a:pt x="1424" y="528"/>
                  </a:lnTo>
                  <a:close/>
                  <a:moveTo>
                    <a:pt x="1353" y="554"/>
                  </a:moveTo>
                  <a:lnTo>
                    <a:pt x="1389" y="540"/>
                  </a:lnTo>
                  <a:lnTo>
                    <a:pt x="1381" y="523"/>
                  </a:lnTo>
                  <a:lnTo>
                    <a:pt x="1346" y="535"/>
                  </a:lnTo>
                  <a:lnTo>
                    <a:pt x="1353" y="554"/>
                  </a:lnTo>
                  <a:close/>
                  <a:moveTo>
                    <a:pt x="1282" y="580"/>
                  </a:moveTo>
                  <a:lnTo>
                    <a:pt x="1318" y="566"/>
                  </a:lnTo>
                  <a:lnTo>
                    <a:pt x="1311" y="549"/>
                  </a:lnTo>
                  <a:lnTo>
                    <a:pt x="1275" y="563"/>
                  </a:lnTo>
                  <a:lnTo>
                    <a:pt x="1282" y="580"/>
                  </a:lnTo>
                  <a:close/>
                  <a:moveTo>
                    <a:pt x="1211" y="606"/>
                  </a:moveTo>
                  <a:lnTo>
                    <a:pt x="1247" y="594"/>
                  </a:lnTo>
                  <a:lnTo>
                    <a:pt x="1240" y="575"/>
                  </a:lnTo>
                  <a:lnTo>
                    <a:pt x="1204" y="589"/>
                  </a:lnTo>
                  <a:lnTo>
                    <a:pt x="1211" y="606"/>
                  </a:lnTo>
                  <a:close/>
                  <a:moveTo>
                    <a:pt x="1140" y="632"/>
                  </a:moveTo>
                  <a:lnTo>
                    <a:pt x="1176" y="620"/>
                  </a:lnTo>
                  <a:lnTo>
                    <a:pt x="1169" y="601"/>
                  </a:lnTo>
                  <a:lnTo>
                    <a:pt x="1133" y="615"/>
                  </a:lnTo>
                  <a:lnTo>
                    <a:pt x="1140" y="632"/>
                  </a:lnTo>
                  <a:close/>
                  <a:moveTo>
                    <a:pt x="1069" y="658"/>
                  </a:moveTo>
                  <a:lnTo>
                    <a:pt x="1105" y="646"/>
                  </a:lnTo>
                  <a:lnTo>
                    <a:pt x="1098" y="627"/>
                  </a:lnTo>
                  <a:lnTo>
                    <a:pt x="1062" y="641"/>
                  </a:lnTo>
                  <a:lnTo>
                    <a:pt x="1069" y="658"/>
                  </a:lnTo>
                  <a:close/>
                  <a:moveTo>
                    <a:pt x="998" y="684"/>
                  </a:moveTo>
                  <a:lnTo>
                    <a:pt x="1034" y="672"/>
                  </a:lnTo>
                  <a:lnTo>
                    <a:pt x="1027" y="653"/>
                  </a:lnTo>
                  <a:lnTo>
                    <a:pt x="991" y="667"/>
                  </a:lnTo>
                  <a:lnTo>
                    <a:pt x="998" y="684"/>
                  </a:lnTo>
                  <a:close/>
                  <a:moveTo>
                    <a:pt x="927" y="710"/>
                  </a:moveTo>
                  <a:lnTo>
                    <a:pt x="963" y="698"/>
                  </a:lnTo>
                  <a:lnTo>
                    <a:pt x="956" y="679"/>
                  </a:lnTo>
                  <a:lnTo>
                    <a:pt x="920" y="693"/>
                  </a:lnTo>
                  <a:lnTo>
                    <a:pt x="927" y="710"/>
                  </a:lnTo>
                  <a:close/>
                  <a:moveTo>
                    <a:pt x="856" y="736"/>
                  </a:moveTo>
                  <a:lnTo>
                    <a:pt x="892" y="724"/>
                  </a:lnTo>
                  <a:lnTo>
                    <a:pt x="885" y="705"/>
                  </a:lnTo>
                  <a:lnTo>
                    <a:pt x="849" y="719"/>
                  </a:lnTo>
                  <a:lnTo>
                    <a:pt x="856" y="736"/>
                  </a:lnTo>
                  <a:close/>
                  <a:moveTo>
                    <a:pt x="783" y="762"/>
                  </a:moveTo>
                  <a:lnTo>
                    <a:pt x="821" y="750"/>
                  </a:lnTo>
                  <a:lnTo>
                    <a:pt x="814" y="731"/>
                  </a:lnTo>
                  <a:lnTo>
                    <a:pt x="778" y="745"/>
                  </a:lnTo>
                  <a:lnTo>
                    <a:pt x="783" y="762"/>
                  </a:lnTo>
                  <a:close/>
                  <a:moveTo>
                    <a:pt x="760" y="823"/>
                  </a:moveTo>
                  <a:lnTo>
                    <a:pt x="771" y="788"/>
                  </a:lnTo>
                  <a:lnTo>
                    <a:pt x="755" y="781"/>
                  </a:lnTo>
                  <a:lnTo>
                    <a:pt x="741" y="816"/>
                  </a:lnTo>
                  <a:lnTo>
                    <a:pt x="760" y="823"/>
                  </a:lnTo>
                  <a:close/>
                  <a:moveTo>
                    <a:pt x="734" y="894"/>
                  </a:moveTo>
                  <a:lnTo>
                    <a:pt x="745" y="859"/>
                  </a:lnTo>
                  <a:lnTo>
                    <a:pt x="729" y="852"/>
                  </a:lnTo>
                  <a:lnTo>
                    <a:pt x="715" y="887"/>
                  </a:lnTo>
                  <a:lnTo>
                    <a:pt x="734" y="894"/>
                  </a:lnTo>
                  <a:close/>
                  <a:moveTo>
                    <a:pt x="705" y="965"/>
                  </a:moveTo>
                  <a:lnTo>
                    <a:pt x="719" y="930"/>
                  </a:lnTo>
                  <a:lnTo>
                    <a:pt x="703" y="923"/>
                  </a:lnTo>
                  <a:lnTo>
                    <a:pt x="689" y="958"/>
                  </a:lnTo>
                  <a:lnTo>
                    <a:pt x="705" y="965"/>
                  </a:lnTo>
                  <a:close/>
                  <a:moveTo>
                    <a:pt x="679" y="1036"/>
                  </a:moveTo>
                  <a:lnTo>
                    <a:pt x="693" y="1001"/>
                  </a:lnTo>
                  <a:lnTo>
                    <a:pt x="674" y="994"/>
                  </a:lnTo>
                  <a:lnTo>
                    <a:pt x="663" y="1029"/>
                  </a:lnTo>
                  <a:lnTo>
                    <a:pt x="679" y="1036"/>
                  </a:lnTo>
                  <a:close/>
                  <a:moveTo>
                    <a:pt x="653" y="1107"/>
                  </a:moveTo>
                  <a:lnTo>
                    <a:pt x="667" y="1072"/>
                  </a:lnTo>
                  <a:lnTo>
                    <a:pt x="648" y="1065"/>
                  </a:lnTo>
                  <a:lnTo>
                    <a:pt x="637" y="1100"/>
                  </a:lnTo>
                  <a:lnTo>
                    <a:pt x="653" y="1107"/>
                  </a:lnTo>
                  <a:close/>
                  <a:moveTo>
                    <a:pt x="627" y="1178"/>
                  </a:moveTo>
                  <a:lnTo>
                    <a:pt x="641" y="1143"/>
                  </a:lnTo>
                  <a:lnTo>
                    <a:pt x="622" y="1136"/>
                  </a:lnTo>
                  <a:lnTo>
                    <a:pt x="608" y="1171"/>
                  </a:lnTo>
                  <a:lnTo>
                    <a:pt x="627" y="1178"/>
                  </a:lnTo>
                  <a:close/>
                  <a:moveTo>
                    <a:pt x="601" y="1249"/>
                  </a:moveTo>
                  <a:lnTo>
                    <a:pt x="613" y="1214"/>
                  </a:lnTo>
                  <a:lnTo>
                    <a:pt x="596" y="1207"/>
                  </a:lnTo>
                  <a:lnTo>
                    <a:pt x="582" y="1242"/>
                  </a:lnTo>
                  <a:lnTo>
                    <a:pt x="601" y="1249"/>
                  </a:lnTo>
                  <a:close/>
                  <a:moveTo>
                    <a:pt x="575" y="1320"/>
                  </a:moveTo>
                  <a:lnTo>
                    <a:pt x="587" y="1285"/>
                  </a:lnTo>
                  <a:lnTo>
                    <a:pt x="570" y="1278"/>
                  </a:lnTo>
                  <a:lnTo>
                    <a:pt x="556" y="1313"/>
                  </a:lnTo>
                  <a:lnTo>
                    <a:pt x="575" y="1320"/>
                  </a:lnTo>
                  <a:close/>
                  <a:moveTo>
                    <a:pt x="547" y="1391"/>
                  </a:moveTo>
                  <a:lnTo>
                    <a:pt x="561" y="1356"/>
                  </a:lnTo>
                  <a:lnTo>
                    <a:pt x="542" y="1348"/>
                  </a:lnTo>
                  <a:lnTo>
                    <a:pt x="530" y="1384"/>
                  </a:lnTo>
                  <a:lnTo>
                    <a:pt x="547" y="1391"/>
                  </a:lnTo>
                  <a:close/>
                  <a:moveTo>
                    <a:pt x="521" y="1462"/>
                  </a:moveTo>
                  <a:lnTo>
                    <a:pt x="535" y="1427"/>
                  </a:lnTo>
                  <a:lnTo>
                    <a:pt x="516" y="1419"/>
                  </a:lnTo>
                  <a:lnTo>
                    <a:pt x="504" y="1455"/>
                  </a:lnTo>
                  <a:lnTo>
                    <a:pt x="521" y="1462"/>
                  </a:lnTo>
                  <a:close/>
                  <a:moveTo>
                    <a:pt x="495" y="1533"/>
                  </a:moveTo>
                  <a:lnTo>
                    <a:pt x="509" y="1498"/>
                  </a:lnTo>
                  <a:lnTo>
                    <a:pt x="490" y="1490"/>
                  </a:lnTo>
                  <a:lnTo>
                    <a:pt x="478" y="1526"/>
                  </a:lnTo>
                  <a:lnTo>
                    <a:pt x="495" y="1533"/>
                  </a:lnTo>
                  <a:close/>
                  <a:moveTo>
                    <a:pt x="469" y="1604"/>
                  </a:moveTo>
                  <a:lnTo>
                    <a:pt x="480" y="1568"/>
                  </a:lnTo>
                  <a:lnTo>
                    <a:pt x="464" y="1561"/>
                  </a:lnTo>
                  <a:lnTo>
                    <a:pt x="450" y="1597"/>
                  </a:lnTo>
                  <a:lnTo>
                    <a:pt x="469" y="1604"/>
                  </a:lnTo>
                  <a:close/>
                  <a:moveTo>
                    <a:pt x="443" y="1675"/>
                  </a:moveTo>
                  <a:lnTo>
                    <a:pt x="454" y="1639"/>
                  </a:lnTo>
                  <a:lnTo>
                    <a:pt x="438" y="1632"/>
                  </a:lnTo>
                  <a:lnTo>
                    <a:pt x="424" y="1668"/>
                  </a:lnTo>
                  <a:lnTo>
                    <a:pt x="443" y="1675"/>
                  </a:lnTo>
                  <a:close/>
                  <a:moveTo>
                    <a:pt x="417" y="1746"/>
                  </a:moveTo>
                  <a:lnTo>
                    <a:pt x="428" y="1710"/>
                  </a:lnTo>
                  <a:lnTo>
                    <a:pt x="412" y="1703"/>
                  </a:lnTo>
                  <a:lnTo>
                    <a:pt x="398" y="1739"/>
                  </a:lnTo>
                  <a:lnTo>
                    <a:pt x="417" y="1746"/>
                  </a:lnTo>
                  <a:close/>
                  <a:moveTo>
                    <a:pt x="388" y="1817"/>
                  </a:moveTo>
                  <a:lnTo>
                    <a:pt x="402" y="1781"/>
                  </a:lnTo>
                  <a:lnTo>
                    <a:pt x="384" y="1774"/>
                  </a:lnTo>
                  <a:lnTo>
                    <a:pt x="372" y="1810"/>
                  </a:lnTo>
                  <a:lnTo>
                    <a:pt x="388" y="1817"/>
                  </a:lnTo>
                  <a:close/>
                  <a:moveTo>
                    <a:pt x="362" y="1888"/>
                  </a:moveTo>
                  <a:lnTo>
                    <a:pt x="376" y="1852"/>
                  </a:lnTo>
                  <a:lnTo>
                    <a:pt x="358" y="1845"/>
                  </a:lnTo>
                  <a:lnTo>
                    <a:pt x="346" y="1881"/>
                  </a:lnTo>
                  <a:lnTo>
                    <a:pt x="362" y="1888"/>
                  </a:lnTo>
                  <a:close/>
                  <a:moveTo>
                    <a:pt x="336" y="1959"/>
                  </a:moveTo>
                  <a:lnTo>
                    <a:pt x="350" y="1923"/>
                  </a:lnTo>
                  <a:lnTo>
                    <a:pt x="332" y="1916"/>
                  </a:lnTo>
                  <a:lnTo>
                    <a:pt x="317" y="1952"/>
                  </a:lnTo>
                  <a:lnTo>
                    <a:pt x="336" y="1959"/>
                  </a:lnTo>
                  <a:close/>
                  <a:moveTo>
                    <a:pt x="310" y="2030"/>
                  </a:moveTo>
                  <a:lnTo>
                    <a:pt x="322" y="1994"/>
                  </a:lnTo>
                  <a:lnTo>
                    <a:pt x="306" y="1987"/>
                  </a:lnTo>
                  <a:lnTo>
                    <a:pt x="291" y="2023"/>
                  </a:lnTo>
                  <a:lnTo>
                    <a:pt x="310" y="2030"/>
                  </a:lnTo>
                  <a:close/>
                  <a:moveTo>
                    <a:pt x="284" y="2101"/>
                  </a:moveTo>
                  <a:lnTo>
                    <a:pt x="296" y="2065"/>
                  </a:lnTo>
                  <a:lnTo>
                    <a:pt x="279" y="2058"/>
                  </a:lnTo>
                  <a:lnTo>
                    <a:pt x="265" y="2094"/>
                  </a:lnTo>
                  <a:lnTo>
                    <a:pt x="284" y="2101"/>
                  </a:lnTo>
                  <a:close/>
                  <a:moveTo>
                    <a:pt x="256" y="2172"/>
                  </a:moveTo>
                  <a:lnTo>
                    <a:pt x="270" y="2136"/>
                  </a:lnTo>
                  <a:lnTo>
                    <a:pt x="253" y="2129"/>
                  </a:lnTo>
                  <a:lnTo>
                    <a:pt x="239" y="2164"/>
                  </a:lnTo>
                  <a:lnTo>
                    <a:pt x="256" y="2172"/>
                  </a:lnTo>
                  <a:close/>
                  <a:moveTo>
                    <a:pt x="230" y="2243"/>
                  </a:moveTo>
                  <a:lnTo>
                    <a:pt x="244" y="2207"/>
                  </a:lnTo>
                  <a:lnTo>
                    <a:pt x="225" y="2200"/>
                  </a:lnTo>
                  <a:lnTo>
                    <a:pt x="213" y="2235"/>
                  </a:lnTo>
                  <a:lnTo>
                    <a:pt x="230" y="2243"/>
                  </a:lnTo>
                  <a:close/>
                  <a:moveTo>
                    <a:pt x="204" y="2313"/>
                  </a:moveTo>
                  <a:lnTo>
                    <a:pt x="218" y="2278"/>
                  </a:lnTo>
                  <a:lnTo>
                    <a:pt x="199" y="2271"/>
                  </a:lnTo>
                  <a:lnTo>
                    <a:pt x="187" y="2306"/>
                  </a:lnTo>
                  <a:lnTo>
                    <a:pt x="204" y="2313"/>
                  </a:lnTo>
                  <a:close/>
                  <a:moveTo>
                    <a:pt x="178" y="2384"/>
                  </a:moveTo>
                  <a:lnTo>
                    <a:pt x="190" y="2349"/>
                  </a:lnTo>
                  <a:lnTo>
                    <a:pt x="173" y="2342"/>
                  </a:lnTo>
                  <a:lnTo>
                    <a:pt x="159" y="2377"/>
                  </a:lnTo>
                  <a:lnTo>
                    <a:pt x="178" y="2384"/>
                  </a:lnTo>
                  <a:close/>
                  <a:moveTo>
                    <a:pt x="152" y="2455"/>
                  </a:moveTo>
                  <a:lnTo>
                    <a:pt x="164" y="2420"/>
                  </a:lnTo>
                  <a:lnTo>
                    <a:pt x="147" y="2413"/>
                  </a:lnTo>
                  <a:lnTo>
                    <a:pt x="133" y="2448"/>
                  </a:lnTo>
                  <a:lnTo>
                    <a:pt x="152" y="2455"/>
                  </a:lnTo>
                  <a:close/>
                  <a:moveTo>
                    <a:pt x="126" y="2526"/>
                  </a:moveTo>
                  <a:lnTo>
                    <a:pt x="138" y="2491"/>
                  </a:lnTo>
                  <a:lnTo>
                    <a:pt x="121" y="2484"/>
                  </a:lnTo>
                  <a:lnTo>
                    <a:pt x="107" y="2519"/>
                  </a:lnTo>
                  <a:lnTo>
                    <a:pt x="126" y="2526"/>
                  </a:lnTo>
                  <a:close/>
                  <a:moveTo>
                    <a:pt x="97" y="2597"/>
                  </a:moveTo>
                  <a:lnTo>
                    <a:pt x="112" y="2562"/>
                  </a:lnTo>
                  <a:lnTo>
                    <a:pt x="93" y="2555"/>
                  </a:lnTo>
                  <a:lnTo>
                    <a:pt x="81" y="2590"/>
                  </a:lnTo>
                  <a:lnTo>
                    <a:pt x="97" y="2597"/>
                  </a:lnTo>
                  <a:close/>
                  <a:moveTo>
                    <a:pt x="71" y="2668"/>
                  </a:moveTo>
                  <a:lnTo>
                    <a:pt x="86" y="2633"/>
                  </a:lnTo>
                  <a:lnTo>
                    <a:pt x="67" y="2626"/>
                  </a:lnTo>
                  <a:lnTo>
                    <a:pt x="55" y="2661"/>
                  </a:lnTo>
                  <a:lnTo>
                    <a:pt x="71" y="2668"/>
                  </a:lnTo>
                  <a:close/>
                  <a:moveTo>
                    <a:pt x="45" y="2739"/>
                  </a:moveTo>
                  <a:lnTo>
                    <a:pt x="60" y="2704"/>
                  </a:lnTo>
                  <a:lnTo>
                    <a:pt x="41" y="2697"/>
                  </a:lnTo>
                  <a:lnTo>
                    <a:pt x="29" y="2732"/>
                  </a:lnTo>
                  <a:lnTo>
                    <a:pt x="45" y="2739"/>
                  </a:lnTo>
                  <a:close/>
                  <a:moveTo>
                    <a:pt x="19" y="2810"/>
                  </a:moveTo>
                  <a:lnTo>
                    <a:pt x="31" y="2775"/>
                  </a:lnTo>
                  <a:lnTo>
                    <a:pt x="15" y="2768"/>
                  </a:lnTo>
                  <a:lnTo>
                    <a:pt x="0" y="2803"/>
                  </a:lnTo>
                  <a:lnTo>
                    <a:pt x="19" y="281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noEditPoints="1"/>
            </p:cNvSpPr>
            <p:nvPr/>
          </p:nvSpPr>
          <p:spPr bwMode="auto">
            <a:xfrm>
              <a:off x="3969053" y="2746268"/>
              <a:ext cx="2131391" cy="1510043"/>
            </a:xfrm>
            <a:custGeom>
              <a:avLst/>
              <a:gdLst>
                <a:gd name="T0" fmla="*/ 106 w 2878"/>
                <a:gd name="T1" fmla="*/ 1977 h 2039"/>
                <a:gd name="T2" fmla="*/ 142 w 2878"/>
                <a:gd name="T3" fmla="*/ 1966 h 2039"/>
                <a:gd name="T4" fmla="*/ 220 w 2878"/>
                <a:gd name="T5" fmla="*/ 1954 h 2039"/>
                <a:gd name="T6" fmla="*/ 324 w 2878"/>
                <a:gd name="T7" fmla="*/ 1914 h 2039"/>
                <a:gd name="T8" fmla="*/ 388 w 2878"/>
                <a:gd name="T9" fmla="*/ 1866 h 2039"/>
                <a:gd name="T10" fmla="*/ 530 w 2878"/>
                <a:gd name="T11" fmla="*/ 1812 h 2039"/>
                <a:gd name="T12" fmla="*/ 563 w 2878"/>
                <a:gd name="T13" fmla="*/ 1798 h 2039"/>
                <a:gd name="T14" fmla="*/ 641 w 2878"/>
                <a:gd name="T15" fmla="*/ 1788 h 2039"/>
                <a:gd name="T16" fmla="*/ 747 w 2878"/>
                <a:gd name="T17" fmla="*/ 1746 h 2039"/>
                <a:gd name="T18" fmla="*/ 811 w 2878"/>
                <a:gd name="T19" fmla="*/ 1701 h 2039"/>
                <a:gd name="T20" fmla="*/ 951 w 2878"/>
                <a:gd name="T21" fmla="*/ 1644 h 2039"/>
                <a:gd name="T22" fmla="*/ 986 w 2878"/>
                <a:gd name="T23" fmla="*/ 1632 h 2039"/>
                <a:gd name="T24" fmla="*/ 1064 w 2878"/>
                <a:gd name="T25" fmla="*/ 1620 h 2039"/>
                <a:gd name="T26" fmla="*/ 1168 w 2878"/>
                <a:gd name="T27" fmla="*/ 1580 h 2039"/>
                <a:gd name="T28" fmla="*/ 1232 w 2878"/>
                <a:gd name="T29" fmla="*/ 1533 h 2039"/>
                <a:gd name="T30" fmla="*/ 1374 w 2878"/>
                <a:gd name="T31" fmla="*/ 1478 h 2039"/>
                <a:gd name="T32" fmla="*/ 1409 w 2878"/>
                <a:gd name="T33" fmla="*/ 1464 h 2039"/>
                <a:gd name="T34" fmla="*/ 1485 w 2878"/>
                <a:gd name="T35" fmla="*/ 1455 h 2039"/>
                <a:gd name="T36" fmla="*/ 1591 w 2878"/>
                <a:gd name="T37" fmla="*/ 1412 h 2039"/>
                <a:gd name="T38" fmla="*/ 1655 w 2878"/>
                <a:gd name="T39" fmla="*/ 1367 h 2039"/>
                <a:gd name="T40" fmla="*/ 1795 w 2878"/>
                <a:gd name="T41" fmla="*/ 1310 h 2039"/>
                <a:gd name="T42" fmla="*/ 1830 w 2878"/>
                <a:gd name="T43" fmla="*/ 1299 h 2039"/>
                <a:gd name="T44" fmla="*/ 1908 w 2878"/>
                <a:gd name="T45" fmla="*/ 1287 h 2039"/>
                <a:gd name="T46" fmla="*/ 2015 w 2878"/>
                <a:gd name="T47" fmla="*/ 1247 h 2039"/>
                <a:gd name="T48" fmla="*/ 2076 w 2878"/>
                <a:gd name="T49" fmla="*/ 1199 h 2039"/>
                <a:gd name="T50" fmla="*/ 2218 w 2878"/>
                <a:gd name="T51" fmla="*/ 1145 h 2039"/>
                <a:gd name="T52" fmla="*/ 2254 w 2878"/>
                <a:gd name="T53" fmla="*/ 1131 h 2039"/>
                <a:gd name="T54" fmla="*/ 2329 w 2878"/>
                <a:gd name="T55" fmla="*/ 1121 h 2039"/>
                <a:gd name="T56" fmla="*/ 2436 w 2878"/>
                <a:gd name="T57" fmla="*/ 1079 h 2039"/>
                <a:gd name="T58" fmla="*/ 2500 w 2878"/>
                <a:gd name="T59" fmla="*/ 1034 h 2039"/>
                <a:gd name="T60" fmla="*/ 2639 w 2878"/>
                <a:gd name="T61" fmla="*/ 977 h 2039"/>
                <a:gd name="T62" fmla="*/ 2675 w 2878"/>
                <a:gd name="T63" fmla="*/ 965 h 2039"/>
                <a:gd name="T64" fmla="*/ 2753 w 2878"/>
                <a:gd name="T65" fmla="*/ 953 h 2039"/>
                <a:gd name="T66" fmla="*/ 2850 w 2878"/>
                <a:gd name="T67" fmla="*/ 894 h 2039"/>
                <a:gd name="T68" fmla="*/ 2781 w 2878"/>
                <a:gd name="T69" fmla="*/ 878 h 2039"/>
                <a:gd name="T70" fmla="*/ 2748 w 2878"/>
                <a:gd name="T71" fmla="*/ 861 h 2039"/>
                <a:gd name="T72" fmla="*/ 2686 w 2878"/>
                <a:gd name="T73" fmla="*/ 811 h 2039"/>
                <a:gd name="T74" fmla="*/ 2585 w 2878"/>
                <a:gd name="T75" fmla="*/ 762 h 2039"/>
                <a:gd name="T76" fmla="*/ 2509 w 2878"/>
                <a:gd name="T77" fmla="*/ 745 h 2039"/>
                <a:gd name="T78" fmla="*/ 2372 w 2878"/>
                <a:gd name="T79" fmla="*/ 679 h 2039"/>
                <a:gd name="T80" fmla="*/ 2339 w 2878"/>
                <a:gd name="T81" fmla="*/ 662 h 2039"/>
                <a:gd name="T82" fmla="*/ 2280 w 2878"/>
                <a:gd name="T83" fmla="*/ 613 h 2039"/>
                <a:gd name="T84" fmla="*/ 2178 w 2878"/>
                <a:gd name="T85" fmla="*/ 563 h 2039"/>
                <a:gd name="T86" fmla="*/ 2100 w 2878"/>
                <a:gd name="T87" fmla="*/ 547 h 2039"/>
                <a:gd name="T88" fmla="*/ 1965 w 2878"/>
                <a:gd name="T89" fmla="*/ 480 h 2039"/>
                <a:gd name="T90" fmla="*/ 1930 w 2878"/>
                <a:gd name="T91" fmla="*/ 464 h 2039"/>
                <a:gd name="T92" fmla="*/ 1871 w 2878"/>
                <a:gd name="T93" fmla="*/ 414 h 2039"/>
                <a:gd name="T94" fmla="*/ 1769 w 2878"/>
                <a:gd name="T95" fmla="*/ 364 h 2039"/>
                <a:gd name="T96" fmla="*/ 1693 w 2878"/>
                <a:gd name="T97" fmla="*/ 348 h 2039"/>
                <a:gd name="T98" fmla="*/ 1556 w 2878"/>
                <a:gd name="T99" fmla="*/ 282 h 2039"/>
                <a:gd name="T100" fmla="*/ 1523 w 2878"/>
                <a:gd name="T101" fmla="*/ 265 h 2039"/>
                <a:gd name="T102" fmla="*/ 1461 w 2878"/>
                <a:gd name="T103" fmla="*/ 215 h 2039"/>
                <a:gd name="T104" fmla="*/ 1360 w 2878"/>
                <a:gd name="T105" fmla="*/ 166 h 2039"/>
                <a:gd name="T106" fmla="*/ 1284 w 2878"/>
                <a:gd name="T107" fmla="*/ 149 h 2039"/>
                <a:gd name="T108" fmla="*/ 1147 w 2878"/>
                <a:gd name="T109" fmla="*/ 83 h 2039"/>
                <a:gd name="T110" fmla="*/ 1114 w 2878"/>
                <a:gd name="T111" fmla="*/ 66 h 2039"/>
                <a:gd name="T112" fmla="*/ 1055 w 2878"/>
                <a:gd name="T113" fmla="*/ 17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78" h="2039">
                  <a:moveTo>
                    <a:pt x="35" y="2006"/>
                  </a:moveTo>
                  <a:lnTo>
                    <a:pt x="0" y="2020"/>
                  </a:lnTo>
                  <a:lnTo>
                    <a:pt x="7" y="2039"/>
                  </a:lnTo>
                  <a:lnTo>
                    <a:pt x="43" y="2025"/>
                  </a:lnTo>
                  <a:lnTo>
                    <a:pt x="35" y="2006"/>
                  </a:lnTo>
                  <a:close/>
                  <a:moveTo>
                    <a:pt x="106" y="1977"/>
                  </a:moveTo>
                  <a:lnTo>
                    <a:pt x="71" y="1992"/>
                  </a:lnTo>
                  <a:lnTo>
                    <a:pt x="78" y="2011"/>
                  </a:lnTo>
                  <a:lnTo>
                    <a:pt x="113" y="1996"/>
                  </a:lnTo>
                  <a:lnTo>
                    <a:pt x="106" y="1977"/>
                  </a:lnTo>
                  <a:close/>
                  <a:moveTo>
                    <a:pt x="177" y="1951"/>
                  </a:moveTo>
                  <a:lnTo>
                    <a:pt x="142" y="1966"/>
                  </a:lnTo>
                  <a:lnTo>
                    <a:pt x="149" y="1982"/>
                  </a:lnTo>
                  <a:lnTo>
                    <a:pt x="184" y="1968"/>
                  </a:lnTo>
                  <a:lnTo>
                    <a:pt x="177" y="1951"/>
                  </a:lnTo>
                  <a:close/>
                  <a:moveTo>
                    <a:pt x="248" y="1923"/>
                  </a:moveTo>
                  <a:lnTo>
                    <a:pt x="213" y="1937"/>
                  </a:lnTo>
                  <a:lnTo>
                    <a:pt x="220" y="1954"/>
                  </a:lnTo>
                  <a:lnTo>
                    <a:pt x="253" y="1940"/>
                  </a:lnTo>
                  <a:lnTo>
                    <a:pt x="248" y="1923"/>
                  </a:lnTo>
                  <a:close/>
                  <a:moveTo>
                    <a:pt x="317" y="1895"/>
                  </a:moveTo>
                  <a:lnTo>
                    <a:pt x="281" y="1909"/>
                  </a:lnTo>
                  <a:lnTo>
                    <a:pt x="288" y="1928"/>
                  </a:lnTo>
                  <a:lnTo>
                    <a:pt x="324" y="1914"/>
                  </a:lnTo>
                  <a:lnTo>
                    <a:pt x="317" y="1895"/>
                  </a:lnTo>
                  <a:close/>
                  <a:moveTo>
                    <a:pt x="388" y="1866"/>
                  </a:moveTo>
                  <a:lnTo>
                    <a:pt x="352" y="1880"/>
                  </a:lnTo>
                  <a:lnTo>
                    <a:pt x="359" y="1899"/>
                  </a:lnTo>
                  <a:lnTo>
                    <a:pt x="395" y="1885"/>
                  </a:lnTo>
                  <a:lnTo>
                    <a:pt x="388" y="1866"/>
                  </a:lnTo>
                  <a:close/>
                  <a:moveTo>
                    <a:pt x="459" y="1840"/>
                  </a:moveTo>
                  <a:lnTo>
                    <a:pt x="423" y="1854"/>
                  </a:lnTo>
                  <a:lnTo>
                    <a:pt x="430" y="1871"/>
                  </a:lnTo>
                  <a:lnTo>
                    <a:pt x="466" y="1857"/>
                  </a:lnTo>
                  <a:lnTo>
                    <a:pt x="459" y="1840"/>
                  </a:lnTo>
                  <a:close/>
                  <a:moveTo>
                    <a:pt x="530" y="1812"/>
                  </a:moveTo>
                  <a:lnTo>
                    <a:pt x="494" y="1826"/>
                  </a:lnTo>
                  <a:lnTo>
                    <a:pt x="501" y="1843"/>
                  </a:lnTo>
                  <a:lnTo>
                    <a:pt x="537" y="1828"/>
                  </a:lnTo>
                  <a:lnTo>
                    <a:pt x="530" y="1812"/>
                  </a:lnTo>
                  <a:close/>
                  <a:moveTo>
                    <a:pt x="598" y="1784"/>
                  </a:moveTo>
                  <a:lnTo>
                    <a:pt x="563" y="1798"/>
                  </a:lnTo>
                  <a:lnTo>
                    <a:pt x="570" y="1817"/>
                  </a:lnTo>
                  <a:lnTo>
                    <a:pt x="605" y="1802"/>
                  </a:lnTo>
                  <a:lnTo>
                    <a:pt x="598" y="1784"/>
                  </a:lnTo>
                  <a:close/>
                  <a:moveTo>
                    <a:pt x="669" y="1755"/>
                  </a:moveTo>
                  <a:lnTo>
                    <a:pt x="634" y="1769"/>
                  </a:lnTo>
                  <a:lnTo>
                    <a:pt x="641" y="1788"/>
                  </a:lnTo>
                  <a:lnTo>
                    <a:pt x="676" y="1774"/>
                  </a:lnTo>
                  <a:lnTo>
                    <a:pt x="669" y="1755"/>
                  </a:lnTo>
                  <a:close/>
                  <a:moveTo>
                    <a:pt x="740" y="1729"/>
                  </a:moveTo>
                  <a:lnTo>
                    <a:pt x="705" y="1743"/>
                  </a:lnTo>
                  <a:lnTo>
                    <a:pt x="712" y="1760"/>
                  </a:lnTo>
                  <a:lnTo>
                    <a:pt x="747" y="1746"/>
                  </a:lnTo>
                  <a:lnTo>
                    <a:pt x="740" y="1729"/>
                  </a:lnTo>
                  <a:close/>
                  <a:moveTo>
                    <a:pt x="811" y="1701"/>
                  </a:moveTo>
                  <a:lnTo>
                    <a:pt x="776" y="1715"/>
                  </a:lnTo>
                  <a:lnTo>
                    <a:pt x="783" y="1731"/>
                  </a:lnTo>
                  <a:lnTo>
                    <a:pt x="818" y="1717"/>
                  </a:lnTo>
                  <a:lnTo>
                    <a:pt x="811" y="1701"/>
                  </a:lnTo>
                  <a:close/>
                  <a:moveTo>
                    <a:pt x="880" y="1672"/>
                  </a:moveTo>
                  <a:lnTo>
                    <a:pt x="847" y="1687"/>
                  </a:lnTo>
                  <a:lnTo>
                    <a:pt x="851" y="1705"/>
                  </a:lnTo>
                  <a:lnTo>
                    <a:pt x="887" y="1691"/>
                  </a:lnTo>
                  <a:lnTo>
                    <a:pt x="880" y="1672"/>
                  </a:lnTo>
                  <a:close/>
                  <a:moveTo>
                    <a:pt x="951" y="1644"/>
                  </a:moveTo>
                  <a:lnTo>
                    <a:pt x="915" y="1658"/>
                  </a:lnTo>
                  <a:lnTo>
                    <a:pt x="922" y="1677"/>
                  </a:lnTo>
                  <a:lnTo>
                    <a:pt x="958" y="1663"/>
                  </a:lnTo>
                  <a:lnTo>
                    <a:pt x="951" y="1644"/>
                  </a:lnTo>
                  <a:close/>
                  <a:moveTo>
                    <a:pt x="1022" y="1618"/>
                  </a:moveTo>
                  <a:lnTo>
                    <a:pt x="986" y="1632"/>
                  </a:lnTo>
                  <a:lnTo>
                    <a:pt x="993" y="1649"/>
                  </a:lnTo>
                  <a:lnTo>
                    <a:pt x="1029" y="1635"/>
                  </a:lnTo>
                  <a:lnTo>
                    <a:pt x="1022" y="1618"/>
                  </a:lnTo>
                  <a:close/>
                  <a:moveTo>
                    <a:pt x="1092" y="1590"/>
                  </a:moveTo>
                  <a:lnTo>
                    <a:pt x="1057" y="1604"/>
                  </a:lnTo>
                  <a:lnTo>
                    <a:pt x="1064" y="1620"/>
                  </a:lnTo>
                  <a:lnTo>
                    <a:pt x="1100" y="1606"/>
                  </a:lnTo>
                  <a:lnTo>
                    <a:pt x="1092" y="1590"/>
                  </a:lnTo>
                  <a:close/>
                  <a:moveTo>
                    <a:pt x="1161" y="1561"/>
                  </a:moveTo>
                  <a:lnTo>
                    <a:pt x="1128" y="1575"/>
                  </a:lnTo>
                  <a:lnTo>
                    <a:pt x="1133" y="1592"/>
                  </a:lnTo>
                  <a:lnTo>
                    <a:pt x="1168" y="1580"/>
                  </a:lnTo>
                  <a:lnTo>
                    <a:pt x="1161" y="1561"/>
                  </a:lnTo>
                  <a:close/>
                  <a:moveTo>
                    <a:pt x="1232" y="1533"/>
                  </a:moveTo>
                  <a:lnTo>
                    <a:pt x="1197" y="1547"/>
                  </a:lnTo>
                  <a:lnTo>
                    <a:pt x="1204" y="1566"/>
                  </a:lnTo>
                  <a:lnTo>
                    <a:pt x="1239" y="1552"/>
                  </a:lnTo>
                  <a:lnTo>
                    <a:pt x="1232" y="1533"/>
                  </a:lnTo>
                  <a:close/>
                  <a:moveTo>
                    <a:pt x="1303" y="1507"/>
                  </a:moveTo>
                  <a:lnTo>
                    <a:pt x="1267" y="1521"/>
                  </a:lnTo>
                  <a:lnTo>
                    <a:pt x="1275" y="1538"/>
                  </a:lnTo>
                  <a:lnTo>
                    <a:pt x="1310" y="1523"/>
                  </a:lnTo>
                  <a:lnTo>
                    <a:pt x="1303" y="1507"/>
                  </a:lnTo>
                  <a:close/>
                  <a:moveTo>
                    <a:pt x="1374" y="1478"/>
                  </a:moveTo>
                  <a:lnTo>
                    <a:pt x="1338" y="1493"/>
                  </a:lnTo>
                  <a:lnTo>
                    <a:pt x="1346" y="1509"/>
                  </a:lnTo>
                  <a:lnTo>
                    <a:pt x="1381" y="1495"/>
                  </a:lnTo>
                  <a:lnTo>
                    <a:pt x="1374" y="1478"/>
                  </a:lnTo>
                  <a:close/>
                  <a:moveTo>
                    <a:pt x="1442" y="1450"/>
                  </a:moveTo>
                  <a:lnTo>
                    <a:pt x="1409" y="1464"/>
                  </a:lnTo>
                  <a:lnTo>
                    <a:pt x="1416" y="1481"/>
                  </a:lnTo>
                  <a:lnTo>
                    <a:pt x="1450" y="1469"/>
                  </a:lnTo>
                  <a:lnTo>
                    <a:pt x="1442" y="1450"/>
                  </a:lnTo>
                  <a:close/>
                  <a:moveTo>
                    <a:pt x="1513" y="1422"/>
                  </a:moveTo>
                  <a:lnTo>
                    <a:pt x="1478" y="1436"/>
                  </a:lnTo>
                  <a:lnTo>
                    <a:pt x="1485" y="1455"/>
                  </a:lnTo>
                  <a:lnTo>
                    <a:pt x="1521" y="1441"/>
                  </a:lnTo>
                  <a:lnTo>
                    <a:pt x="1513" y="1422"/>
                  </a:lnTo>
                  <a:close/>
                  <a:moveTo>
                    <a:pt x="1584" y="1396"/>
                  </a:moveTo>
                  <a:lnTo>
                    <a:pt x="1549" y="1410"/>
                  </a:lnTo>
                  <a:lnTo>
                    <a:pt x="1556" y="1426"/>
                  </a:lnTo>
                  <a:lnTo>
                    <a:pt x="1591" y="1412"/>
                  </a:lnTo>
                  <a:lnTo>
                    <a:pt x="1584" y="1396"/>
                  </a:lnTo>
                  <a:close/>
                  <a:moveTo>
                    <a:pt x="1655" y="1367"/>
                  </a:moveTo>
                  <a:lnTo>
                    <a:pt x="1620" y="1381"/>
                  </a:lnTo>
                  <a:lnTo>
                    <a:pt x="1627" y="1398"/>
                  </a:lnTo>
                  <a:lnTo>
                    <a:pt x="1662" y="1384"/>
                  </a:lnTo>
                  <a:lnTo>
                    <a:pt x="1655" y="1367"/>
                  </a:lnTo>
                  <a:close/>
                  <a:moveTo>
                    <a:pt x="1726" y="1339"/>
                  </a:moveTo>
                  <a:lnTo>
                    <a:pt x="1691" y="1353"/>
                  </a:lnTo>
                  <a:lnTo>
                    <a:pt x="1698" y="1370"/>
                  </a:lnTo>
                  <a:lnTo>
                    <a:pt x="1731" y="1358"/>
                  </a:lnTo>
                  <a:lnTo>
                    <a:pt x="1726" y="1339"/>
                  </a:lnTo>
                  <a:close/>
                  <a:moveTo>
                    <a:pt x="1795" y="1310"/>
                  </a:moveTo>
                  <a:lnTo>
                    <a:pt x="1759" y="1325"/>
                  </a:lnTo>
                  <a:lnTo>
                    <a:pt x="1766" y="1344"/>
                  </a:lnTo>
                  <a:lnTo>
                    <a:pt x="1802" y="1329"/>
                  </a:lnTo>
                  <a:lnTo>
                    <a:pt x="1795" y="1310"/>
                  </a:lnTo>
                  <a:close/>
                  <a:moveTo>
                    <a:pt x="1866" y="1284"/>
                  </a:moveTo>
                  <a:lnTo>
                    <a:pt x="1830" y="1299"/>
                  </a:lnTo>
                  <a:lnTo>
                    <a:pt x="1837" y="1315"/>
                  </a:lnTo>
                  <a:lnTo>
                    <a:pt x="1873" y="1301"/>
                  </a:lnTo>
                  <a:lnTo>
                    <a:pt x="1866" y="1284"/>
                  </a:lnTo>
                  <a:close/>
                  <a:moveTo>
                    <a:pt x="1937" y="1256"/>
                  </a:moveTo>
                  <a:lnTo>
                    <a:pt x="1901" y="1270"/>
                  </a:lnTo>
                  <a:lnTo>
                    <a:pt x="1908" y="1287"/>
                  </a:lnTo>
                  <a:lnTo>
                    <a:pt x="1944" y="1273"/>
                  </a:lnTo>
                  <a:lnTo>
                    <a:pt x="1937" y="1256"/>
                  </a:lnTo>
                  <a:close/>
                  <a:moveTo>
                    <a:pt x="2008" y="1228"/>
                  </a:moveTo>
                  <a:lnTo>
                    <a:pt x="1972" y="1242"/>
                  </a:lnTo>
                  <a:lnTo>
                    <a:pt x="1979" y="1258"/>
                  </a:lnTo>
                  <a:lnTo>
                    <a:pt x="2015" y="1247"/>
                  </a:lnTo>
                  <a:lnTo>
                    <a:pt x="2008" y="1228"/>
                  </a:lnTo>
                  <a:close/>
                  <a:moveTo>
                    <a:pt x="2076" y="1199"/>
                  </a:moveTo>
                  <a:lnTo>
                    <a:pt x="2041" y="1214"/>
                  </a:lnTo>
                  <a:lnTo>
                    <a:pt x="2048" y="1232"/>
                  </a:lnTo>
                  <a:lnTo>
                    <a:pt x="2083" y="1218"/>
                  </a:lnTo>
                  <a:lnTo>
                    <a:pt x="2076" y="1199"/>
                  </a:lnTo>
                  <a:close/>
                  <a:moveTo>
                    <a:pt x="2147" y="1173"/>
                  </a:moveTo>
                  <a:lnTo>
                    <a:pt x="2112" y="1187"/>
                  </a:lnTo>
                  <a:lnTo>
                    <a:pt x="2119" y="1204"/>
                  </a:lnTo>
                  <a:lnTo>
                    <a:pt x="2154" y="1190"/>
                  </a:lnTo>
                  <a:lnTo>
                    <a:pt x="2147" y="1173"/>
                  </a:lnTo>
                  <a:close/>
                  <a:moveTo>
                    <a:pt x="2218" y="1145"/>
                  </a:moveTo>
                  <a:lnTo>
                    <a:pt x="2183" y="1159"/>
                  </a:lnTo>
                  <a:lnTo>
                    <a:pt x="2190" y="1176"/>
                  </a:lnTo>
                  <a:lnTo>
                    <a:pt x="2225" y="1161"/>
                  </a:lnTo>
                  <a:lnTo>
                    <a:pt x="2218" y="1145"/>
                  </a:lnTo>
                  <a:close/>
                  <a:moveTo>
                    <a:pt x="2289" y="1117"/>
                  </a:moveTo>
                  <a:lnTo>
                    <a:pt x="2254" y="1131"/>
                  </a:lnTo>
                  <a:lnTo>
                    <a:pt x="2261" y="1147"/>
                  </a:lnTo>
                  <a:lnTo>
                    <a:pt x="2296" y="1135"/>
                  </a:lnTo>
                  <a:lnTo>
                    <a:pt x="2289" y="1117"/>
                  </a:lnTo>
                  <a:close/>
                  <a:moveTo>
                    <a:pt x="2358" y="1088"/>
                  </a:moveTo>
                  <a:lnTo>
                    <a:pt x="2325" y="1102"/>
                  </a:lnTo>
                  <a:lnTo>
                    <a:pt x="2329" y="1121"/>
                  </a:lnTo>
                  <a:lnTo>
                    <a:pt x="2365" y="1107"/>
                  </a:lnTo>
                  <a:lnTo>
                    <a:pt x="2358" y="1088"/>
                  </a:lnTo>
                  <a:close/>
                  <a:moveTo>
                    <a:pt x="2429" y="1062"/>
                  </a:moveTo>
                  <a:lnTo>
                    <a:pt x="2393" y="1076"/>
                  </a:lnTo>
                  <a:lnTo>
                    <a:pt x="2400" y="1093"/>
                  </a:lnTo>
                  <a:lnTo>
                    <a:pt x="2436" y="1079"/>
                  </a:lnTo>
                  <a:lnTo>
                    <a:pt x="2429" y="1062"/>
                  </a:lnTo>
                  <a:close/>
                  <a:moveTo>
                    <a:pt x="2500" y="1034"/>
                  </a:moveTo>
                  <a:lnTo>
                    <a:pt x="2464" y="1048"/>
                  </a:lnTo>
                  <a:lnTo>
                    <a:pt x="2471" y="1064"/>
                  </a:lnTo>
                  <a:lnTo>
                    <a:pt x="2507" y="1050"/>
                  </a:lnTo>
                  <a:lnTo>
                    <a:pt x="2500" y="1034"/>
                  </a:lnTo>
                  <a:close/>
                  <a:moveTo>
                    <a:pt x="2570" y="1005"/>
                  </a:moveTo>
                  <a:lnTo>
                    <a:pt x="2535" y="1020"/>
                  </a:lnTo>
                  <a:lnTo>
                    <a:pt x="2542" y="1036"/>
                  </a:lnTo>
                  <a:lnTo>
                    <a:pt x="2578" y="1024"/>
                  </a:lnTo>
                  <a:lnTo>
                    <a:pt x="2570" y="1005"/>
                  </a:lnTo>
                  <a:close/>
                  <a:moveTo>
                    <a:pt x="2639" y="977"/>
                  </a:moveTo>
                  <a:lnTo>
                    <a:pt x="2606" y="991"/>
                  </a:lnTo>
                  <a:lnTo>
                    <a:pt x="2613" y="1010"/>
                  </a:lnTo>
                  <a:lnTo>
                    <a:pt x="2646" y="996"/>
                  </a:lnTo>
                  <a:lnTo>
                    <a:pt x="2639" y="977"/>
                  </a:lnTo>
                  <a:close/>
                  <a:moveTo>
                    <a:pt x="2710" y="951"/>
                  </a:moveTo>
                  <a:lnTo>
                    <a:pt x="2675" y="965"/>
                  </a:lnTo>
                  <a:lnTo>
                    <a:pt x="2682" y="982"/>
                  </a:lnTo>
                  <a:lnTo>
                    <a:pt x="2717" y="968"/>
                  </a:lnTo>
                  <a:lnTo>
                    <a:pt x="2710" y="951"/>
                  </a:lnTo>
                  <a:close/>
                  <a:moveTo>
                    <a:pt x="2781" y="923"/>
                  </a:moveTo>
                  <a:lnTo>
                    <a:pt x="2745" y="937"/>
                  </a:lnTo>
                  <a:lnTo>
                    <a:pt x="2753" y="953"/>
                  </a:lnTo>
                  <a:lnTo>
                    <a:pt x="2788" y="939"/>
                  </a:lnTo>
                  <a:lnTo>
                    <a:pt x="2781" y="923"/>
                  </a:lnTo>
                  <a:close/>
                  <a:moveTo>
                    <a:pt x="2850" y="911"/>
                  </a:moveTo>
                  <a:lnTo>
                    <a:pt x="2850" y="913"/>
                  </a:lnTo>
                  <a:lnTo>
                    <a:pt x="2854" y="904"/>
                  </a:lnTo>
                  <a:lnTo>
                    <a:pt x="2850" y="894"/>
                  </a:lnTo>
                  <a:lnTo>
                    <a:pt x="2816" y="908"/>
                  </a:lnTo>
                  <a:lnTo>
                    <a:pt x="2824" y="925"/>
                  </a:lnTo>
                  <a:lnTo>
                    <a:pt x="2878" y="904"/>
                  </a:lnTo>
                  <a:lnTo>
                    <a:pt x="2857" y="894"/>
                  </a:lnTo>
                  <a:lnTo>
                    <a:pt x="2850" y="911"/>
                  </a:lnTo>
                  <a:close/>
                  <a:moveTo>
                    <a:pt x="2781" y="878"/>
                  </a:moveTo>
                  <a:lnTo>
                    <a:pt x="2814" y="894"/>
                  </a:lnTo>
                  <a:lnTo>
                    <a:pt x="2824" y="878"/>
                  </a:lnTo>
                  <a:lnTo>
                    <a:pt x="2790" y="861"/>
                  </a:lnTo>
                  <a:lnTo>
                    <a:pt x="2781" y="878"/>
                  </a:lnTo>
                  <a:close/>
                  <a:moveTo>
                    <a:pt x="2712" y="845"/>
                  </a:moveTo>
                  <a:lnTo>
                    <a:pt x="2748" y="861"/>
                  </a:lnTo>
                  <a:lnTo>
                    <a:pt x="2755" y="845"/>
                  </a:lnTo>
                  <a:lnTo>
                    <a:pt x="2722" y="828"/>
                  </a:lnTo>
                  <a:lnTo>
                    <a:pt x="2712" y="845"/>
                  </a:lnTo>
                  <a:close/>
                  <a:moveTo>
                    <a:pt x="2644" y="811"/>
                  </a:moveTo>
                  <a:lnTo>
                    <a:pt x="2679" y="828"/>
                  </a:lnTo>
                  <a:lnTo>
                    <a:pt x="2686" y="811"/>
                  </a:lnTo>
                  <a:lnTo>
                    <a:pt x="2653" y="795"/>
                  </a:lnTo>
                  <a:lnTo>
                    <a:pt x="2644" y="811"/>
                  </a:lnTo>
                  <a:close/>
                  <a:moveTo>
                    <a:pt x="2578" y="778"/>
                  </a:moveTo>
                  <a:lnTo>
                    <a:pt x="2611" y="795"/>
                  </a:lnTo>
                  <a:lnTo>
                    <a:pt x="2620" y="778"/>
                  </a:lnTo>
                  <a:lnTo>
                    <a:pt x="2585" y="762"/>
                  </a:lnTo>
                  <a:lnTo>
                    <a:pt x="2578" y="778"/>
                  </a:lnTo>
                  <a:close/>
                  <a:moveTo>
                    <a:pt x="2509" y="745"/>
                  </a:moveTo>
                  <a:lnTo>
                    <a:pt x="2542" y="762"/>
                  </a:lnTo>
                  <a:lnTo>
                    <a:pt x="2552" y="745"/>
                  </a:lnTo>
                  <a:lnTo>
                    <a:pt x="2516" y="729"/>
                  </a:lnTo>
                  <a:lnTo>
                    <a:pt x="2509" y="745"/>
                  </a:lnTo>
                  <a:close/>
                  <a:moveTo>
                    <a:pt x="2440" y="712"/>
                  </a:moveTo>
                  <a:lnTo>
                    <a:pt x="2476" y="729"/>
                  </a:lnTo>
                  <a:lnTo>
                    <a:pt x="2483" y="712"/>
                  </a:lnTo>
                  <a:lnTo>
                    <a:pt x="2450" y="696"/>
                  </a:lnTo>
                  <a:lnTo>
                    <a:pt x="2440" y="712"/>
                  </a:lnTo>
                  <a:close/>
                  <a:moveTo>
                    <a:pt x="2372" y="679"/>
                  </a:moveTo>
                  <a:lnTo>
                    <a:pt x="2407" y="696"/>
                  </a:lnTo>
                  <a:lnTo>
                    <a:pt x="2414" y="679"/>
                  </a:lnTo>
                  <a:lnTo>
                    <a:pt x="2381" y="662"/>
                  </a:lnTo>
                  <a:lnTo>
                    <a:pt x="2372" y="679"/>
                  </a:lnTo>
                  <a:close/>
                  <a:moveTo>
                    <a:pt x="2306" y="646"/>
                  </a:moveTo>
                  <a:lnTo>
                    <a:pt x="2339" y="662"/>
                  </a:lnTo>
                  <a:lnTo>
                    <a:pt x="2346" y="646"/>
                  </a:lnTo>
                  <a:lnTo>
                    <a:pt x="2313" y="629"/>
                  </a:lnTo>
                  <a:lnTo>
                    <a:pt x="2306" y="646"/>
                  </a:lnTo>
                  <a:close/>
                  <a:moveTo>
                    <a:pt x="2237" y="613"/>
                  </a:moveTo>
                  <a:lnTo>
                    <a:pt x="2270" y="629"/>
                  </a:lnTo>
                  <a:lnTo>
                    <a:pt x="2280" y="613"/>
                  </a:lnTo>
                  <a:lnTo>
                    <a:pt x="2244" y="596"/>
                  </a:lnTo>
                  <a:lnTo>
                    <a:pt x="2237" y="613"/>
                  </a:lnTo>
                  <a:close/>
                  <a:moveTo>
                    <a:pt x="2168" y="580"/>
                  </a:moveTo>
                  <a:lnTo>
                    <a:pt x="2202" y="596"/>
                  </a:lnTo>
                  <a:lnTo>
                    <a:pt x="2211" y="580"/>
                  </a:lnTo>
                  <a:lnTo>
                    <a:pt x="2178" y="563"/>
                  </a:lnTo>
                  <a:lnTo>
                    <a:pt x="2168" y="580"/>
                  </a:lnTo>
                  <a:close/>
                  <a:moveTo>
                    <a:pt x="2100" y="547"/>
                  </a:moveTo>
                  <a:lnTo>
                    <a:pt x="2135" y="563"/>
                  </a:lnTo>
                  <a:lnTo>
                    <a:pt x="2142" y="547"/>
                  </a:lnTo>
                  <a:lnTo>
                    <a:pt x="2109" y="530"/>
                  </a:lnTo>
                  <a:lnTo>
                    <a:pt x="2100" y="547"/>
                  </a:lnTo>
                  <a:close/>
                  <a:moveTo>
                    <a:pt x="2034" y="513"/>
                  </a:moveTo>
                  <a:lnTo>
                    <a:pt x="2067" y="530"/>
                  </a:lnTo>
                  <a:lnTo>
                    <a:pt x="2074" y="513"/>
                  </a:lnTo>
                  <a:lnTo>
                    <a:pt x="2041" y="497"/>
                  </a:lnTo>
                  <a:lnTo>
                    <a:pt x="2034" y="513"/>
                  </a:lnTo>
                  <a:close/>
                  <a:moveTo>
                    <a:pt x="1965" y="480"/>
                  </a:moveTo>
                  <a:lnTo>
                    <a:pt x="1998" y="497"/>
                  </a:lnTo>
                  <a:lnTo>
                    <a:pt x="2008" y="480"/>
                  </a:lnTo>
                  <a:lnTo>
                    <a:pt x="1972" y="464"/>
                  </a:lnTo>
                  <a:lnTo>
                    <a:pt x="1965" y="480"/>
                  </a:lnTo>
                  <a:close/>
                  <a:moveTo>
                    <a:pt x="1897" y="447"/>
                  </a:moveTo>
                  <a:lnTo>
                    <a:pt x="1930" y="464"/>
                  </a:lnTo>
                  <a:lnTo>
                    <a:pt x="1939" y="447"/>
                  </a:lnTo>
                  <a:lnTo>
                    <a:pt x="1904" y="431"/>
                  </a:lnTo>
                  <a:lnTo>
                    <a:pt x="1897" y="447"/>
                  </a:lnTo>
                  <a:close/>
                  <a:moveTo>
                    <a:pt x="1828" y="414"/>
                  </a:moveTo>
                  <a:lnTo>
                    <a:pt x="1863" y="431"/>
                  </a:lnTo>
                  <a:lnTo>
                    <a:pt x="1871" y="414"/>
                  </a:lnTo>
                  <a:lnTo>
                    <a:pt x="1837" y="398"/>
                  </a:lnTo>
                  <a:lnTo>
                    <a:pt x="1828" y="414"/>
                  </a:lnTo>
                  <a:close/>
                  <a:moveTo>
                    <a:pt x="1759" y="381"/>
                  </a:moveTo>
                  <a:lnTo>
                    <a:pt x="1795" y="398"/>
                  </a:lnTo>
                  <a:lnTo>
                    <a:pt x="1802" y="381"/>
                  </a:lnTo>
                  <a:lnTo>
                    <a:pt x="1769" y="364"/>
                  </a:lnTo>
                  <a:lnTo>
                    <a:pt x="1759" y="381"/>
                  </a:lnTo>
                  <a:close/>
                  <a:moveTo>
                    <a:pt x="1693" y="348"/>
                  </a:moveTo>
                  <a:lnTo>
                    <a:pt x="1726" y="364"/>
                  </a:lnTo>
                  <a:lnTo>
                    <a:pt x="1736" y="348"/>
                  </a:lnTo>
                  <a:lnTo>
                    <a:pt x="1700" y="331"/>
                  </a:lnTo>
                  <a:lnTo>
                    <a:pt x="1693" y="348"/>
                  </a:lnTo>
                  <a:close/>
                  <a:moveTo>
                    <a:pt x="1625" y="315"/>
                  </a:moveTo>
                  <a:lnTo>
                    <a:pt x="1658" y="331"/>
                  </a:lnTo>
                  <a:lnTo>
                    <a:pt x="1667" y="315"/>
                  </a:lnTo>
                  <a:lnTo>
                    <a:pt x="1632" y="298"/>
                  </a:lnTo>
                  <a:lnTo>
                    <a:pt x="1625" y="315"/>
                  </a:lnTo>
                  <a:close/>
                  <a:moveTo>
                    <a:pt x="1556" y="282"/>
                  </a:moveTo>
                  <a:lnTo>
                    <a:pt x="1589" y="298"/>
                  </a:lnTo>
                  <a:lnTo>
                    <a:pt x="1599" y="282"/>
                  </a:lnTo>
                  <a:lnTo>
                    <a:pt x="1565" y="265"/>
                  </a:lnTo>
                  <a:lnTo>
                    <a:pt x="1556" y="282"/>
                  </a:lnTo>
                  <a:close/>
                  <a:moveTo>
                    <a:pt x="1487" y="249"/>
                  </a:moveTo>
                  <a:lnTo>
                    <a:pt x="1523" y="265"/>
                  </a:lnTo>
                  <a:lnTo>
                    <a:pt x="1530" y="249"/>
                  </a:lnTo>
                  <a:lnTo>
                    <a:pt x="1497" y="232"/>
                  </a:lnTo>
                  <a:lnTo>
                    <a:pt x="1487" y="249"/>
                  </a:lnTo>
                  <a:close/>
                  <a:moveTo>
                    <a:pt x="1421" y="215"/>
                  </a:moveTo>
                  <a:lnTo>
                    <a:pt x="1454" y="232"/>
                  </a:lnTo>
                  <a:lnTo>
                    <a:pt x="1461" y="215"/>
                  </a:lnTo>
                  <a:lnTo>
                    <a:pt x="1428" y="199"/>
                  </a:lnTo>
                  <a:lnTo>
                    <a:pt x="1421" y="215"/>
                  </a:lnTo>
                  <a:close/>
                  <a:moveTo>
                    <a:pt x="1353" y="182"/>
                  </a:moveTo>
                  <a:lnTo>
                    <a:pt x="1386" y="199"/>
                  </a:lnTo>
                  <a:lnTo>
                    <a:pt x="1395" y="182"/>
                  </a:lnTo>
                  <a:lnTo>
                    <a:pt x="1360" y="166"/>
                  </a:lnTo>
                  <a:lnTo>
                    <a:pt x="1353" y="182"/>
                  </a:lnTo>
                  <a:close/>
                  <a:moveTo>
                    <a:pt x="1284" y="149"/>
                  </a:moveTo>
                  <a:lnTo>
                    <a:pt x="1317" y="166"/>
                  </a:lnTo>
                  <a:lnTo>
                    <a:pt x="1327" y="149"/>
                  </a:lnTo>
                  <a:lnTo>
                    <a:pt x="1291" y="133"/>
                  </a:lnTo>
                  <a:lnTo>
                    <a:pt x="1284" y="149"/>
                  </a:lnTo>
                  <a:close/>
                  <a:moveTo>
                    <a:pt x="1215" y="116"/>
                  </a:moveTo>
                  <a:lnTo>
                    <a:pt x="1251" y="133"/>
                  </a:lnTo>
                  <a:lnTo>
                    <a:pt x="1258" y="116"/>
                  </a:lnTo>
                  <a:lnTo>
                    <a:pt x="1225" y="100"/>
                  </a:lnTo>
                  <a:lnTo>
                    <a:pt x="1215" y="116"/>
                  </a:lnTo>
                  <a:close/>
                  <a:moveTo>
                    <a:pt x="1147" y="83"/>
                  </a:moveTo>
                  <a:lnTo>
                    <a:pt x="1182" y="100"/>
                  </a:lnTo>
                  <a:lnTo>
                    <a:pt x="1189" y="83"/>
                  </a:lnTo>
                  <a:lnTo>
                    <a:pt x="1156" y="66"/>
                  </a:lnTo>
                  <a:lnTo>
                    <a:pt x="1147" y="83"/>
                  </a:lnTo>
                  <a:close/>
                  <a:moveTo>
                    <a:pt x="1081" y="50"/>
                  </a:moveTo>
                  <a:lnTo>
                    <a:pt x="1114" y="66"/>
                  </a:lnTo>
                  <a:lnTo>
                    <a:pt x="1123" y="50"/>
                  </a:lnTo>
                  <a:lnTo>
                    <a:pt x="1088" y="33"/>
                  </a:lnTo>
                  <a:lnTo>
                    <a:pt x="1081" y="50"/>
                  </a:lnTo>
                  <a:close/>
                  <a:moveTo>
                    <a:pt x="1012" y="17"/>
                  </a:moveTo>
                  <a:lnTo>
                    <a:pt x="1045" y="33"/>
                  </a:lnTo>
                  <a:lnTo>
                    <a:pt x="1055" y="17"/>
                  </a:lnTo>
                  <a:lnTo>
                    <a:pt x="1019" y="0"/>
                  </a:lnTo>
                  <a:lnTo>
                    <a:pt x="1012" y="17"/>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noEditPoints="1"/>
            </p:cNvSpPr>
            <p:nvPr/>
          </p:nvSpPr>
          <p:spPr bwMode="auto">
            <a:xfrm>
              <a:off x="6076004" y="2122700"/>
              <a:ext cx="1693708" cy="1303421"/>
            </a:xfrm>
            <a:custGeom>
              <a:avLst/>
              <a:gdLst>
                <a:gd name="T0" fmla="*/ 90 w 2287"/>
                <a:gd name="T1" fmla="*/ 40 h 1760"/>
                <a:gd name="T2" fmla="*/ 85 w 2287"/>
                <a:gd name="T3" fmla="*/ 116 h 1760"/>
                <a:gd name="T4" fmla="*/ 83 w 2287"/>
                <a:gd name="T5" fmla="*/ 192 h 1760"/>
                <a:gd name="T6" fmla="*/ 80 w 2287"/>
                <a:gd name="T7" fmla="*/ 267 h 1760"/>
                <a:gd name="T8" fmla="*/ 75 w 2287"/>
                <a:gd name="T9" fmla="*/ 343 h 1760"/>
                <a:gd name="T10" fmla="*/ 73 w 2287"/>
                <a:gd name="T11" fmla="*/ 419 h 1760"/>
                <a:gd name="T12" fmla="*/ 71 w 2287"/>
                <a:gd name="T13" fmla="*/ 495 h 1760"/>
                <a:gd name="T14" fmla="*/ 66 w 2287"/>
                <a:gd name="T15" fmla="*/ 568 h 1760"/>
                <a:gd name="T16" fmla="*/ 64 w 2287"/>
                <a:gd name="T17" fmla="*/ 644 h 1760"/>
                <a:gd name="T18" fmla="*/ 61 w 2287"/>
                <a:gd name="T19" fmla="*/ 719 h 1760"/>
                <a:gd name="T20" fmla="*/ 57 w 2287"/>
                <a:gd name="T21" fmla="*/ 795 h 1760"/>
                <a:gd name="T22" fmla="*/ 54 w 2287"/>
                <a:gd name="T23" fmla="*/ 871 h 1760"/>
                <a:gd name="T24" fmla="*/ 52 w 2287"/>
                <a:gd name="T25" fmla="*/ 946 h 1760"/>
                <a:gd name="T26" fmla="*/ 47 w 2287"/>
                <a:gd name="T27" fmla="*/ 1022 h 1760"/>
                <a:gd name="T28" fmla="*/ 45 w 2287"/>
                <a:gd name="T29" fmla="*/ 1098 h 1760"/>
                <a:gd name="T30" fmla="*/ 42 w 2287"/>
                <a:gd name="T31" fmla="*/ 1173 h 1760"/>
                <a:gd name="T32" fmla="*/ 40 w 2287"/>
                <a:gd name="T33" fmla="*/ 1249 h 1760"/>
                <a:gd name="T34" fmla="*/ 35 w 2287"/>
                <a:gd name="T35" fmla="*/ 1325 h 1760"/>
                <a:gd name="T36" fmla="*/ 33 w 2287"/>
                <a:gd name="T37" fmla="*/ 1400 h 1760"/>
                <a:gd name="T38" fmla="*/ 31 w 2287"/>
                <a:gd name="T39" fmla="*/ 1476 h 1760"/>
                <a:gd name="T40" fmla="*/ 26 w 2287"/>
                <a:gd name="T41" fmla="*/ 1552 h 1760"/>
                <a:gd name="T42" fmla="*/ 23 w 2287"/>
                <a:gd name="T43" fmla="*/ 1627 h 1760"/>
                <a:gd name="T44" fmla="*/ 21 w 2287"/>
                <a:gd name="T45" fmla="*/ 1703 h 1760"/>
                <a:gd name="T46" fmla="*/ 19 w 2287"/>
                <a:gd name="T47" fmla="*/ 1741 h 1760"/>
                <a:gd name="T48" fmla="*/ 35 w 2287"/>
                <a:gd name="T49" fmla="*/ 1724 h 1760"/>
                <a:gd name="T50" fmla="*/ 106 w 2287"/>
                <a:gd name="T51" fmla="*/ 1696 h 1760"/>
                <a:gd name="T52" fmla="*/ 177 w 2287"/>
                <a:gd name="T53" fmla="*/ 1668 h 1760"/>
                <a:gd name="T54" fmla="*/ 246 w 2287"/>
                <a:gd name="T55" fmla="*/ 1639 h 1760"/>
                <a:gd name="T56" fmla="*/ 317 w 2287"/>
                <a:gd name="T57" fmla="*/ 1611 h 1760"/>
                <a:gd name="T58" fmla="*/ 385 w 2287"/>
                <a:gd name="T59" fmla="*/ 1582 h 1760"/>
                <a:gd name="T60" fmla="*/ 456 w 2287"/>
                <a:gd name="T61" fmla="*/ 1554 h 1760"/>
                <a:gd name="T62" fmla="*/ 527 w 2287"/>
                <a:gd name="T63" fmla="*/ 1523 h 1760"/>
                <a:gd name="T64" fmla="*/ 596 w 2287"/>
                <a:gd name="T65" fmla="*/ 1495 h 1760"/>
                <a:gd name="T66" fmla="*/ 667 w 2287"/>
                <a:gd name="T67" fmla="*/ 1467 h 1760"/>
                <a:gd name="T68" fmla="*/ 738 w 2287"/>
                <a:gd name="T69" fmla="*/ 1438 h 1760"/>
                <a:gd name="T70" fmla="*/ 806 w 2287"/>
                <a:gd name="T71" fmla="*/ 1410 h 1760"/>
                <a:gd name="T72" fmla="*/ 877 w 2287"/>
                <a:gd name="T73" fmla="*/ 1381 h 1760"/>
                <a:gd name="T74" fmla="*/ 946 w 2287"/>
                <a:gd name="T75" fmla="*/ 1353 h 1760"/>
                <a:gd name="T76" fmla="*/ 1017 w 2287"/>
                <a:gd name="T77" fmla="*/ 1325 h 1760"/>
                <a:gd name="T78" fmla="*/ 1088 w 2287"/>
                <a:gd name="T79" fmla="*/ 1296 h 1760"/>
                <a:gd name="T80" fmla="*/ 1156 w 2287"/>
                <a:gd name="T81" fmla="*/ 1268 h 1760"/>
                <a:gd name="T82" fmla="*/ 1227 w 2287"/>
                <a:gd name="T83" fmla="*/ 1240 h 1760"/>
                <a:gd name="T84" fmla="*/ 1298 w 2287"/>
                <a:gd name="T85" fmla="*/ 1211 h 1760"/>
                <a:gd name="T86" fmla="*/ 1367 w 2287"/>
                <a:gd name="T87" fmla="*/ 1180 h 1760"/>
                <a:gd name="T88" fmla="*/ 1438 w 2287"/>
                <a:gd name="T89" fmla="*/ 1152 h 1760"/>
                <a:gd name="T90" fmla="*/ 1509 w 2287"/>
                <a:gd name="T91" fmla="*/ 1124 h 1760"/>
                <a:gd name="T92" fmla="*/ 1577 w 2287"/>
                <a:gd name="T93" fmla="*/ 1095 h 1760"/>
                <a:gd name="T94" fmla="*/ 1648 w 2287"/>
                <a:gd name="T95" fmla="*/ 1067 h 1760"/>
                <a:gd name="T96" fmla="*/ 1717 w 2287"/>
                <a:gd name="T97" fmla="*/ 1038 h 1760"/>
                <a:gd name="T98" fmla="*/ 1788 w 2287"/>
                <a:gd name="T99" fmla="*/ 1010 h 1760"/>
                <a:gd name="T100" fmla="*/ 1859 w 2287"/>
                <a:gd name="T101" fmla="*/ 982 h 1760"/>
                <a:gd name="T102" fmla="*/ 1927 w 2287"/>
                <a:gd name="T103" fmla="*/ 953 h 1760"/>
                <a:gd name="T104" fmla="*/ 1998 w 2287"/>
                <a:gd name="T105" fmla="*/ 925 h 1760"/>
                <a:gd name="T106" fmla="*/ 2069 w 2287"/>
                <a:gd name="T107" fmla="*/ 897 h 1760"/>
                <a:gd name="T108" fmla="*/ 2138 w 2287"/>
                <a:gd name="T109" fmla="*/ 868 h 1760"/>
                <a:gd name="T110" fmla="*/ 2209 w 2287"/>
                <a:gd name="T111" fmla="*/ 840 h 1760"/>
                <a:gd name="T112" fmla="*/ 2277 w 2287"/>
                <a:gd name="T113" fmla="*/ 809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7" h="1760">
                  <a:moveTo>
                    <a:pt x="90" y="40"/>
                  </a:moveTo>
                  <a:lnTo>
                    <a:pt x="90" y="3"/>
                  </a:lnTo>
                  <a:lnTo>
                    <a:pt x="71" y="0"/>
                  </a:lnTo>
                  <a:lnTo>
                    <a:pt x="71" y="38"/>
                  </a:lnTo>
                  <a:lnTo>
                    <a:pt x="90" y="40"/>
                  </a:lnTo>
                  <a:close/>
                  <a:moveTo>
                    <a:pt x="85" y="116"/>
                  </a:moveTo>
                  <a:lnTo>
                    <a:pt x="87" y="78"/>
                  </a:lnTo>
                  <a:lnTo>
                    <a:pt x="68" y="76"/>
                  </a:lnTo>
                  <a:lnTo>
                    <a:pt x="66" y="114"/>
                  </a:lnTo>
                  <a:lnTo>
                    <a:pt x="85" y="116"/>
                  </a:lnTo>
                  <a:close/>
                  <a:moveTo>
                    <a:pt x="83" y="192"/>
                  </a:moveTo>
                  <a:lnTo>
                    <a:pt x="85" y="154"/>
                  </a:lnTo>
                  <a:lnTo>
                    <a:pt x="66" y="152"/>
                  </a:lnTo>
                  <a:lnTo>
                    <a:pt x="64" y="189"/>
                  </a:lnTo>
                  <a:lnTo>
                    <a:pt x="83" y="192"/>
                  </a:lnTo>
                  <a:close/>
                  <a:moveTo>
                    <a:pt x="80" y="267"/>
                  </a:moveTo>
                  <a:lnTo>
                    <a:pt x="80" y="230"/>
                  </a:lnTo>
                  <a:lnTo>
                    <a:pt x="61" y="227"/>
                  </a:lnTo>
                  <a:lnTo>
                    <a:pt x="61" y="265"/>
                  </a:lnTo>
                  <a:lnTo>
                    <a:pt x="80" y="267"/>
                  </a:lnTo>
                  <a:close/>
                  <a:moveTo>
                    <a:pt x="75" y="343"/>
                  </a:moveTo>
                  <a:lnTo>
                    <a:pt x="78" y="305"/>
                  </a:lnTo>
                  <a:lnTo>
                    <a:pt x="59" y="303"/>
                  </a:lnTo>
                  <a:lnTo>
                    <a:pt x="57" y="341"/>
                  </a:lnTo>
                  <a:lnTo>
                    <a:pt x="75" y="343"/>
                  </a:lnTo>
                  <a:close/>
                  <a:moveTo>
                    <a:pt x="73" y="419"/>
                  </a:moveTo>
                  <a:lnTo>
                    <a:pt x="75" y="381"/>
                  </a:lnTo>
                  <a:lnTo>
                    <a:pt x="57" y="379"/>
                  </a:lnTo>
                  <a:lnTo>
                    <a:pt x="54" y="416"/>
                  </a:lnTo>
                  <a:lnTo>
                    <a:pt x="73" y="419"/>
                  </a:lnTo>
                  <a:close/>
                  <a:moveTo>
                    <a:pt x="71" y="495"/>
                  </a:moveTo>
                  <a:lnTo>
                    <a:pt x="71" y="457"/>
                  </a:lnTo>
                  <a:lnTo>
                    <a:pt x="52" y="454"/>
                  </a:lnTo>
                  <a:lnTo>
                    <a:pt x="52" y="492"/>
                  </a:lnTo>
                  <a:lnTo>
                    <a:pt x="71" y="495"/>
                  </a:lnTo>
                  <a:close/>
                  <a:moveTo>
                    <a:pt x="66" y="568"/>
                  </a:moveTo>
                  <a:lnTo>
                    <a:pt x="68" y="532"/>
                  </a:lnTo>
                  <a:lnTo>
                    <a:pt x="49" y="530"/>
                  </a:lnTo>
                  <a:lnTo>
                    <a:pt x="47" y="568"/>
                  </a:lnTo>
                  <a:lnTo>
                    <a:pt x="66" y="568"/>
                  </a:lnTo>
                  <a:close/>
                  <a:moveTo>
                    <a:pt x="64" y="644"/>
                  </a:moveTo>
                  <a:lnTo>
                    <a:pt x="66" y="606"/>
                  </a:lnTo>
                  <a:lnTo>
                    <a:pt x="47" y="606"/>
                  </a:lnTo>
                  <a:lnTo>
                    <a:pt x="45" y="644"/>
                  </a:lnTo>
                  <a:lnTo>
                    <a:pt x="64" y="644"/>
                  </a:lnTo>
                  <a:close/>
                  <a:moveTo>
                    <a:pt x="61" y="719"/>
                  </a:moveTo>
                  <a:lnTo>
                    <a:pt x="61" y="681"/>
                  </a:lnTo>
                  <a:lnTo>
                    <a:pt x="42" y="681"/>
                  </a:lnTo>
                  <a:lnTo>
                    <a:pt x="42" y="719"/>
                  </a:lnTo>
                  <a:lnTo>
                    <a:pt x="61" y="719"/>
                  </a:lnTo>
                  <a:close/>
                  <a:moveTo>
                    <a:pt x="57" y="795"/>
                  </a:moveTo>
                  <a:lnTo>
                    <a:pt x="59" y="757"/>
                  </a:lnTo>
                  <a:lnTo>
                    <a:pt x="40" y="757"/>
                  </a:lnTo>
                  <a:lnTo>
                    <a:pt x="38" y="795"/>
                  </a:lnTo>
                  <a:lnTo>
                    <a:pt x="57" y="795"/>
                  </a:lnTo>
                  <a:close/>
                  <a:moveTo>
                    <a:pt x="54" y="871"/>
                  </a:moveTo>
                  <a:lnTo>
                    <a:pt x="57" y="833"/>
                  </a:lnTo>
                  <a:lnTo>
                    <a:pt x="38" y="833"/>
                  </a:lnTo>
                  <a:lnTo>
                    <a:pt x="35" y="871"/>
                  </a:lnTo>
                  <a:lnTo>
                    <a:pt x="54" y="871"/>
                  </a:lnTo>
                  <a:close/>
                  <a:moveTo>
                    <a:pt x="52" y="946"/>
                  </a:moveTo>
                  <a:lnTo>
                    <a:pt x="52" y="908"/>
                  </a:lnTo>
                  <a:lnTo>
                    <a:pt x="33" y="908"/>
                  </a:lnTo>
                  <a:lnTo>
                    <a:pt x="33" y="946"/>
                  </a:lnTo>
                  <a:lnTo>
                    <a:pt x="52" y="946"/>
                  </a:lnTo>
                  <a:close/>
                  <a:moveTo>
                    <a:pt x="47" y="1022"/>
                  </a:moveTo>
                  <a:lnTo>
                    <a:pt x="49" y="984"/>
                  </a:lnTo>
                  <a:lnTo>
                    <a:pt x="31" y="984"/>
                  </a:lnTo>
                  <a:lnTo>
                    <a:pt x="28" y="1022"/>
                  </a:lnTo>
                  <a:lnTo>
                    <a:pt x="47" y="1022"/>
                  </a:lnTo>
                  <a:close/>
                  <a:moveTo>
                    <a:pt x="45" y="1098"/>
                  </a:moveTo>
                  <a:lnTo>
                    <a:pt x="47" y="1060"/>
                  </a:lnTo>
                  <a:lnTo>
                    <a:pt x="28" y="1060"/>
                  </a:lnTo>
                  <a:lnTo>
                    <a:pt x="26" y="1098"/>
                  </a:lnTo>
                  <a:lnTo>
                    <a:pt x="45" y="1098"/>
                  </a:lnTo>
                  <a:close/>
                  <a:moveTo>
                    <a:pt x="42" y="1173"/>
                  </a:moveTo>
                  <a:lnTo>
                    <a:pt x="42" y="1135"/>
                  </a:lnTo>
                  <a:lnTo>
                    <a:pt x="23" y="1135"/>
                  </a:lnTo>
                  <a:lnTo>
                    <a:pt x="23" y="1173"/>
                  </a:lnTo>
                  <a:lnTo>
                    <a:pt x="42" y="1173"/>
                  </a:lnTo>
                  <a:close/>
                  <a:moveTo>
                    <a:pt x="40" y="1249"/>
                  </a:moveTo>
                  <a:lnTo>
                    <a:pt x="40" y="1211"/>
                  </a:lnTo>
                  <a:lnTo>
                    <a:pt x="21" y="1211"/>
                  </a:lnTo>
                  <a:lnTo>
                    <a:pt x="21" y="1249"/>
                  </a:lnTo>
                  <a:lnTo>
                    <a:pt x="40" y="1249"/>
                  </a:lnTo>
                  <a:close/>
                  <a:moveTo>
                    <a:pt x="35" y="1325"/>
                  </a:moveTo>
                  <a:lnTo>
                    <a:pt x="38" y="1287"/>
                  </a:lnTo>
                  <a:lnTo>
                    <a:pt x="19" y="1287"/>
                  </a:lnTo>
                  <a:lnTo>
                    <a:pt x="16" y="1325"/>
                  </a:lnTo>
                  <a:lnTo>
                    <a:pt x="35" y="1325"/>
                  </a:lnTo>
                  <a:close/>
                  <a:moveTo>
                    <a:pt x="33" y="1400"/>
                  </a:moveTo>
                  <a:lnTo>
                    <a:pt x="35" y="1363"/>
                  </a:lnTo>
                  <a:lnTo>
                    <a:pt x="16" y="1363"/>
                  </a:lnTo>
                  <a:lnTo>
                    <a:pt x="14" y="1400"/>
                  </a:lnTo>
                  <a:lnTo>
                    <a:pt x="33" y="1400"/>
                  </a:lnTo>
                  <a:close/>
                  <a:moveTo>
                    <a:pt x="31" y="1476"/>
                  </a:moveTo>
                  <a:lnTo>
                    <a:pt x="31" y="1438"/>
                  </a:lnTo>
                  <a:lnTo>
                    <a:pt x="12" y="1438"/>
                  </a:lnTo>
                  <a:lnTo>
                    <a:pt x="12" y="1476"/>
                  </a:lnTo>
                  <a:lnTo>
                    <a:pt x="31" y="1476"/>
                  </a:lnTo>
                  <a:close/>
                  <a:moveTo>
                    <a:pt x="26" y="1552"/>
                  </a:moveTo>
                  <a:lnTo>
                    <a:pt x="28" y="1514"/>
                  </a:lnTo>
                  <a:lnTo>
                    <a:pt x="9" y="1514"/>
                  </a:lnTo>
                  <a:lnTo>
                    <a:pt x="7" y="1552"/>
                  </a:lnTo>
                  <a:lnTo>
                    <a:pt x="26" y="1552"/>
                  </a:lnTo>
                  <a:close/>
                  <a:moveTo>
                    <a:pt x="23" y="1627"/>
                  </a:moveTo>
                  <a:lnTo>
                    <a:pt x="26" y="1590"/>
                  </a:lnTo>
                  <a:lnTo>
                    <a:pt x="7" y="1590"/>
                  </a:lnTo>
                  <a:lnTo>
                    <a:pt x="5" y="1627"/>
                  </a:lnTo>
                  <a:lnTo>
                    <a:pt x="23" y="1627"/>
                  </a:lnTo>
                  <a:close/>
                  <a:moveTo>
                    <a:pt x="21" y="1703"/>
                  </a:moveTo>
                  <a:lnTo>
                    <a:pt x="21" y="1665"/>
                  </a:lnTo>
                  <a:lnTo>
                    <a:pt x="2" y="1665"/>
                  </a:lnTo>
                  <a:lnTo>
                    <a:pt x="2" y="1703"/>
                  </a:lnTo>
                  <a:lnTo>
                    <a:pt x="21" y="1703"/>
                  </a:lnTo>
                  <a:close/>
                  <a:moveTo>
                    <a:pt x="35" y="1724"/>
                  </a:moveTo>
                  <a:lnTo>
                    <a:pt x="5" y="1736"/>
                  </a:lnTo>
                  <a:lnTo>
                    <a:pt x="9" y="1746"/>
                  </a:lnTo>
                  <a:lnTo>
                    <a:pt x="19" y="1746"/>
                  </a:lnTo>
                  <a:lnTo>
                    <a:pt x="19" y="1741"/>
                  </a:lnTo>
                  <a:lnTo>
                    <a:pt x="0" y="1741"/>
                  </a:lnTo>
                  <a:lnTo>
                    <a:pt x="0" y="1746"/>
                  </a:lnTo>
                  <a:lnTo>
                    <a:pt x="0" y="1760"/>
                  </a:lnTo>
                  <a:lnTo>
                    <a:pt x="42" y="1741"/>
                  </a:lnTo>
                  <a:lnTo>
                    <a:pt x="35" y="1724"/>
                  </a:lnTo>
                  <a:close/>
                  <a:moveTo>
                    <a:pt x="106" y="1696"/>
                  </a:moveTo>
                  <a:lnTo>
                    <a:pt x="71" y="1710"/>
                  </a:lnTo>
                  <a:lnTo>
                    <a:pt x="78" y="1727"/>
                  </a:lnTo>
                  <a:lnTo>
                    <a:pt x="113" y="1713"/>
                  </a:lnTo>
                  <a:lnTo>
                    <a:pt x="106" y="1696"/>
                  </a:lnTo>
                  <a:close/>
                  <a:moveTo>
                    <a:pt x="177" y="1668"/>
                  </a:moveTo>
                  <a:lnTo>
                    <a:pt x="142" y="1682"/>
                  </a:lnTo>
                  <a:lnTo>
                    <a:pt x="149" y="1698"/>
                  </a:lnTo>
                  <a:lnTo>
                    <a:pt x="184" y="1684"/>
                  </a:lnTo>
                  <a:lnTo>
                    <a:pt x="177" y="1668"/>
                  </a:lnTo>
                  <a:close/>
                  <a:moveTo>
                    <a:pt x="246" y="1639"/>
                  </a:moveTo>
                  <a:lnTo>
                    <a:pt x="210" y="1653"/>
                  </a:lnTo>
                  <a:lnTo>
                    <a:pt x="217" y="1670"/>
                  </a:lnTo>
                  <a:lnTo>
                    <a:pt x="253" y="1656"/>
                  </a:lnTo>
                  <a:lnTo>
                    <a:pt x="246" y="1639"/>
                  </a:lnTo>
                  <a:close/>
                  <a:moveTo>
                    <a:pt x="317" y="1611"/>
                  </a:moveTo>
                  <a:lnTo>
                    <a:pt x="281" y="1625"/>
                  </a:lnTo>
                  <a:lnTo>
                    <a:pt x="288" y="1642"/>
                  </a:lnTo>
                  <a:lnTo>
                    <a:pt x="324" y="1627"/>
                  </a:lnTo>
                  <a:lnTo>
                    <a:pt x="317" y="1611"/>
                  </a:lnTo>
                  <a:close/>
                  <a:moveTo>
                    <a:pt x="385" y="1582"/>
                  </a:moveTo>
                  <a:lnTo>
                    <a:pt x="352" y="1597"/>
                  </a:lnTo>
                  <a:lnTo>
                    <a:pt x="359" y="1613"/>
                  </a:lnTo>
                  <a:lnTo>
                    <a:pt x="392" y="1599"/>
                  </a:lnTo>
                  <a:lnTo>
                    <a:pt x="385" y="1582"/>
                  </a:lnTo>
                  <a:close/>
                  <a:moveTo>
                    <a:pt x="456" y="1554"/>
                  </a:moveTo>
                  <a:lnTo>
                    <a:pt x="421" y="1568"/>
                  </a:lnTo>
                  <a:lnTo>
                    <a:pt x="428" y="1585"/>
                  </a:lnTo>
                  <a:lnTo>
                    <a:pt x="463" y="1571"/>
                  </a:lnTo>
                  <a:lnTo>
                    <a:pt x="456" y="1554"/>
                  </a:lnTo>
                  <a:close/>
                  <a:moveTo>
                    <a:pt x="527" y="1523"/>
                  </a:moveTo>
                  <a:lnTo>
                    <a:pt x="492" y="1540"/>
                  </a:lnTo>
                  <a:lnTo>
                    <a:pt x="499" y="1556"/>
                  </a:lnTo>
                  <a:lnTo>
                    <a:pt x="534" y="1542"/>
                  </a:lnTo>
                  <a:lnTo>
                    <a:pt x="527" y="1523"/>
                  </a:lnTo>
                  <a:close/>
                  <a:moveTo>
                    <a:pt x="596" y="1495"/>
                  </a:moveTo>
                  <a:lnTo>
                    <a:pt x="563" y="1509"/>
                  </a:lnTo>
                  <a:lnTo>
                    <a:pt x="570" y="1528"/>
                  </a:lnTo>
                  <a:lnTo>
                    <a:pt x="603" y="1514"/>
                  </a:lnTo>
                  <a:lnTo>
                    <a:pt x="596" y="1495"/>
                  </a:lnTo>
                  <a:close/>
                  <a:moveTo>
                    <a:pt x="667" y="1467"/>
                  </a:moveTo>
                  <a:lnTo>
                    <a:pt x="631" y="1481"/>
                  </a:lnTo>
                  <a:lnTo>
                    <a:pt x="638" y="1500"/>
                  </a:lnTo>
                  <a:lnTo>
                    <a:pt x="674" y="1486"/>
                  </a:lnTo>
                  <a:lnTo>
                    <a:pt x="667" y="1467"/>
                  </a:lnTo>
                  <a:close/>
                  <a:moveTo>
                    <a:pt x="738" y="1438"/>
                  </a:moveTo>
                  <a:lnTo>
                    <a:pt x="702" y="1452"/>
                  </a:lnTo>
                  <a:lnTo>
                    <a:pt x="709" y="1471"/>
                  </a:lnTo>
                  <a:lnTo>
                    <a:pt x="745" y="1457"/>
                  </a:lnTo>
                  <a:lnTo>
                    <a:pt x="738" y="1438"/>
                  </a:lnTo>
                  <a:close/>
                  <a:moveTo>
                    <a:pt x="806" y="1410"/>
                  </a:moveTo>
                  <a:lnTo>
                    <a:pt x="771" y="1424"/>
                  </a:lnTo>
                  <a:lnTo>
                    <a:pt x="778" y="1443"/>
                  </a:lnTo>
                  <a:lnTo>
                    <a:pt x="813" y="1429"/>
                  </a:lnTo>
                  <a:lnTo>
                    <a:pt x="806" y="1410"/>
                  </a:lnTo>
                  <a:close/>
                  <a:moveTo>
                    <a:pt x="877" y="1381"/>
                  </a:moveTo>
                  <a:lnTo>
                    <a:pt x="842" y="1396"/>
                  </a:lnTo>
                  <a:lnTo>
                    <a:pt x="849" y="1415"/>
                  </a:lnTo>
                  <a:lnTo>
                    <a:pt x="884" y="1398"/>
                  </a:lnTo>
                  <a:lnTo>
                    <a:pt x="877" y="1381"/>
                  </a:lnTo>
                  <a:close/>
                  <a:moveTo>
                    <a:pt x="946" y="1353"/>
                  </a:moveTo>
                  <a:lnTo>
                    <a:pt x="913" y="1367"/>
                  </a:lnTo>
                  <a:lnTo>
                    <a:pt x="920" y="1384"/>
                  </a:lnTo>
                  <a:lnTo>
                    <a:pt x="953" y="1370"/>
                  </a:lnTo>
                  <a:lnTo>
                    <a:pt x="946" y="1353"/>
                  </a:lnTo>
                  <a:close/>
                  <a:moveTo>
                    <a:pt x="1017" y="1325"/>
                  </a:moveTo>
                  <a:lnTo>
                    <a:pt x="981" y="1339"/>
                  </a:lnTo>
                  <a:lnTo>
                    <a:pt x="988" y="1355"/>
                  </a:lnTo>
                  <a:lnTo>
                    <a:pt x="1024" y="1341"/>
                  </a:lnTo>
                  <a:lnTo>
                    <a:pt x="1017" y="1325"/>
                  </a:lnTo>
                  <a:close/>
                  <a:moveTo>
                    <a:pt x="1088" y="1296"/>
                  </a:moveTo>
                  <a:lnTo>
                    <a:pt x="1052" y="1310"/>
                  </a:lnTo>
                  <a:lnTo>
                    <a:pt x="1059" y="1327"/>
                  </a:lnTo>
                  <a:lnTo>
                    <a:pt x="1095" y="1313"/>
                  </a:lnTo>
                  <a:lnTo>
                    <a:pt x="1088" y="1296"/>
                  </a:lnTo>
                  <a:close/>
                  <a:moveTo>
                    <a:pt x="1156" y="1268"/>
                  </a:moveTo>
                  <a:lnTo>
                    <a:pt x="1123" y="1282"/>
                  </a:lnTo>
                  <a:lnTo>
                    <a:pt x="1130" y="1299"/>
                  </a:lnTo>
                  <a:lnTo>
                    <a:pt x="1163" y="1284"/>
                  </a:lnTo>
                  <a:lnTo>
                    <a:pt x="1156" y="1268"/>
                  </a:lnTo>
                  <a:close/>
                  <a:moveTo>
                    <a:pt x="1227" y="1240"/>
                  </a:moveTo>
                  <a:lnTo>
                    <a:pt x="1192" y="1254"/>
                  </a:lnTo>
                  <a:lnTo>
                    <a:pt x="1199" y="1270"/>
                  </a:lnTo>
                  <a:lnTo>
                    <a:pt x="1234" y="1256"/>
                  </a:lnTo>
                  <a:lnTo>
                    <a:pt x="1227" y="1240"/>
                  </a:lnTo>
                  <a:close/>
                  <a:moveTo>
                    <a:pt x="1298" y="1211"/>
                  </a:moveTo>
                  <a:lnTo>
                    <a:pt x="1263" y="1225"/>
                  </a:lnTo>
                  <a:lnTo>
                    <a:pt x="1270" y="1242"/>
                  </a:lnTo>
                  <a:lnTo>
                    <a:pt x="1305" y="1228"/>
                  </a:lnTo>
                  <a:lnTo>
                    <a:pt x="1298" y="1211"/>
                  </a:lnTo>
                  <a:close/>
                  <a:moveTo>
                    <a:pt x="1367" y="1180"/>
                  </a:moveTo>
                  <a:lnTo>
                    <a:pt x="1331" y="1197"/>
                  </a:lnTo>
                  <a:lnTo>
                    <a:pt x="1338" y="1214"/>
                  </a:lnTo>
                  <a:lnTo>
                    <a:pt x="1374" y="1199"/>
                  </a:lnTo>
                  <a:lnTo>
                    <a:pt x="1367" y="1180"/>
                  </a:lnTo>
                  <a:close/>
                  <a:moveTo>
                    <a:pt x="1438" y="1152"/>
                  </a:moveTo>
                  <a:lnTo>
                    <a:pt x="1402" y="1166"/>
                  </a:lnTo>
                  <a:lnTo>
                    <a:pt x="1409" y="1185"/>
                  </a:lnTo>
                  <a:lnTo>
                    <a:pt x="1445" y="1171"/>
                  </a:lnTo>
                  <a:lnTo>
                    <a:pt x="1438" y="1152"/>
                  </a:lnTo>
                  <a:close/>
                  <a:moveTo>
                    <a:pt x="1509" y="1124"/>
                  </a:moveTo>
                  <a:lnTo>
                    <a:pt x="1473" y="1138"/>
                  </a:lnTo>
                  <a:lnTo>
                    <a:pt x="1480" y="1157"/>
                  </a:lnTo>
                  <a:lnTo>
                    <a:pt x="1516" y="1143"/>
                  </a:lnTo>
                  <a:lnTo>
                    <a:pt x="1509" y="1124"/>
                  </a:lnTo>
                  <a:close/>
                  <a:moveTo>
                    <a:pt x="1577" y="1095"/>
                  </a:moveTo>
                  <a:lnTo>
                    <a:pt x="1542" y="1109"/>
                  </a:lnTo>
                  <a:lnTo>
                    <a:pt x="1549" y="1128"/>
                  </a:lnTo>
                  <a:lnTo>
                    <a:pt x="1584" y="1114"/>
                  </a:lnTo>
                  <a:lnTo>
                    <a:pt x="1577" y="1095"/>
                  </a:lnTo>
                  <a:close/>
                  <a:moveTo>
                    <a:pt x="1648" y="1067"/>
                  </a:moveTo>
                  <a:lnTo>
                    <a:pt x="1613" y="1081"/>
                  </a:lnTo>
                  <a:lnTo>
                    <a:pt x="1620" y="1100"/>
                  </a:lnTo>
                  <a:lnTo>
                    <a:pt x="1655" y="1086"/>
                  </a:lnTo>
                  <a:lnTo>
                    <a:pt x="1648" y="1067"/>
                  </a:lnTo>
                  <a:close/>
                  <a:moveTo>
                    <a:pt x="1717" y="1038"/>
                  </a:moveTo>
                  <a:lnTo>
                    <a:pt x="1684" y="1053"/>
                  </a:lnTo>
                  <a:lnTo>
                    <a:pt x="1691" y="1072"/>
                  </a:lnTo>
                  <a:lnTo>
                    <a:pt x="1724" y="1055"/>
                  </a:lnTo>
                  <a:lnTo>
                    <a:pt x="1717" y="1038"/>
                  </a:lnTo>
                  <a:close/>
                  <a:moveTo>
                    <a:pt x="1788" y="1010"/>
                  </a:moveTo>
                  <a:lnTo>
                    <a:pt x="1752" y="1024"/>
                  </a:lnTo>
                  <a:lnTo>
                    <a:pt x="1759" y="1041"/>
                  </a:lnTo>
                  <a:lnTo>
                    <a:pt x="1795" y="1027"/>
                  </a:lnTo>
                  <a:lnTo>
                    <a:pt x="1788" y="1010"/>
                  </a:lnTo>
                  <a:close/>
                  <a:moveTo>
                    <a:pt x="1859" y="982"/>
                  </a:moveTo>
                  <a:lnTo>
                    <a:pt x="1823" y="996"/>
                  </a:lnTo>
                  <a:lnTo>
                    <a:pt x="1830" y="1012"/>
                  </a:lnTo>
                  <a:lnTo>
                    <a:pt x="1866" y="998"/>
                  </a:lnTo>
                  <a:lnTo>
                    <a:pt x="1859" y="982"/>
                  </a:lnTo>
                  <a:close/>
                  <a:moveTo>
                    <a:pt x="1927" y="953"/>
                  </a:moveTo>
                  <a:lnTo>
                    <a:pt x="1894" y="968"/>
                  </a:lnTo>
                  <a:lnTo>
                    <a:pt x="1901" y="984"/>
                  </a:lnTo>
                  <a:lnTo>
                    <a:pt x="1934" y="970"/>
                  </a:lnTo>
                  <a:lnTo>
                    <a:pt x="1927" y="953"/>
                  </a:lnTo>
                  <a:close/>
                  <a:moveTo>
                    <a:pt x="1998" y="925"/>
                  </a:moveTo>
                  <a:lnTo>
                    <a:pt x="1963" y="939"/>
                  </a:lnTo>
                  <a:lnTo>
                    <a:pt x="1970" y="956"/>
                  </a:lnTo>
                  <a:lnTo>
                    <a:pt x="2005" y="942"/>
                  </a:lnTo>
                  <a:lnTo>
                    <a:pt x="1998" y="925"/>
                  </a:lnTo>
                  <a:close/>
                  <a:moveTo>
                    <a:pt x="2069" y="897"/>
                  </a:moveTo>
                  <a:lnTo>
                    <a:pt x="2034" y="911"/>
                  </a:lnTo>
                  <a:lnTo>
                    <a:pt x="2041" y="927"/>
                  </a:lnTo>
                  <a:lnTo>
                    <a:pt x="2076" y="913"/>
                  </a:lnTo>
                  <a:lnTo>
                    <a:pt x="2069" y="897"/>
                  </a:lnTo>
                  <a:close/>
                  <a:moveTo>
                    <a:pt x="2138" y="868"/>
                  </a:moveTo>
                  <a:lnTo>
                    <a:pt x="2102" y="882"/>
                  </a:lnTo>
                  <a:lnTo>
                    <a:pt x="2109" y="899"/>
                  </a:lnTo>
                  <a:lnTo>
                    <a:pt x="2145" y="885"/>
                  </a:lnTo>
                  <a:lnTo>
                    <a:pt x="2138" y="868"/>
                  </a:lnTo>
                  <a:close/>
                  <a:moveTo>
                    <a:pt x="2209" y="840"/>
                  </a:moveTo>
                  <a:lnTo>
                    <a:pt x="2173" y="854"/>
                  </a:lnTo>
                  <a:lnTo>
                    <a:pt x="2180" y="871"/>
                  </a:lnTo>
                  <a:lnTo>
                    <a:pt x="2216" y="856"/>
                  </a:lnTo>
                  <a:lnTo>
                    <a:pt x="2209" y="840"/>
                  </a:lnTo>
                  <a:close/>
                  <a:moveTo>
                    <a:pt x="2277" y="809"/>
                  </a:moveTo>
                  <a:lnTo>
                    <a:pt x="2244" y="823"/>
                  </a:lnTo>
                  <a:lnTo>
                    <a:pt x="2251" y="842"/>
                  </a:lnTo>
                  <a:lnTo>
                    <a:pt x="2287" y="828"/>
                  </a:lnTo>
                  <a:lnTo>
                    <a:pt x="2277" y="809"/>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3820196" y="3287632"/>
              <a:ext cx="4519763" cy="994599"/>
            </a:xfrm>
            <a:custGeom>
              <a:avLst/>
              <a:gdLst>
                <a:gd name="T0" fmla="*/ 6025 w 6103"/>
                <a:gd name="T1" fmla="*/ 1315 h 1343"/>
                <a:gd name="T2" fmla="*/ 5926 w 6103"/>
                <a:gd name="T3" fmla="*/ 1258 h 1343"/>
                <a:gd name="T4" fmla="*/ 5779 w 6103"/>
                <a:gd name="T5" fmla="*/ 1220 h 1343"/>
                <a:gd name="T6" fmla="*/ 5749 w 6103"/>
                <a:gd name="T7" fmla="*/ 1190 h 1343"/>
                <a:gd name="T8" fmla="*/ 5638 w 6103"/>
                <a:gd name="T9" fmla="*/ 1166 h 1343"/>
                <a:gd name="T10" fmla="*/ 5531 w 6103"/>
                <a:gd name="T11" fmla="*/ 1126 h 1343"/>
                <a:gd name="T12" fmla="*/ 5432 w 6103"/>
                <a:gd name="T13" fmla="*/ 1069 h 1343"/>
                <a:gd name="T14" fmla="*/ 5283 w 6103"/>
                <a:gd name="T15" fmla="*/ 1031 h 1343"/>
                <a:gd name="T16" fmla="*/ 5255 w 6103"/>
                <a:gd name="T17" fmla="*/ 1000 h 1343"/>
                <a:gd name="T18" fmla="*/ 5141 w 6103"/>
                <a:gd name="T19" fmla="*/ 979 h 1343"/>
                <a:gd name="T20" fmla="*/ 5037 w 6103"/>
                <a:gd name="T21" fmla="*/ 939 h 1343"/>
                <a:gd name="T22" fmla="*/ 4938 w 6103"/>
                <a:gd name="T23" fmla="*/ 880 h 1343"/>
                <a:gd name="T24" fmla="*/ 4789 w 6103"/>
                <a:gd name="T25" fmla="*/ 844 h 1343"/>
                <a:gd name="T26" fmla="*/ 4760 w 6103"/>
                <a:gd name="T27" fmla="*/ 814 h 1343"/>
                <a:gd name="T28" fmla="*/ 4647 w 6103"/>
                <a:gd name="T29" fmla="*/ 790 h 1343"/>
                <a:gd name="T30" fmla="*/ 4540 w 6103"/>
                <a:gd name="T31" fmla="*/ 750 h 1343"/>
                <a:gd name="T32" fmla="*/ 4441 w 6103"/>
                <a:gd name="T33" fmla="*/ 691 h 1343"/>
                <a:gd name="T34" fmla="*/ 4294 w 6103"/>
                <a:gd name="T35" fmla="*/ 655 h 1343"/>
                <a:gd name="T36" fmla="*/ 4266 w 6103"/>
                <a:gd name="T37" fmla="*/ 624 h 1343"/>
                <a:gd name="T38" fmla="*/ 4153 w 6103"/>
                <a:gd name="T39" fmla="*/ 601 h 1343"/>
                <a:gd name="T40" fmla="*/ 4046 w 6103"/>
                <a:gd name="T41" fmla="*/ 561 h 1343"/>
                <a:gd name="T42" fmla="*/ 3947 w 6103"/>
                <a:gd name="T43" fmla="*/ 501 h 1343"/>
                <a:gd name="T44" fmla="*/ 3798 w 6103"/>
                <a:gd name="T45" fmla="*/ 466 h 1343"/>
                <a:gd name="T46" fmla="*/ 3769 w 6103"/>
                <a:gd name="T47" fmla="*/ 435 h 1343"/>
                <a:gd name="T48" fmla="*/ 3658 w 6103"/>
                <a:gd name="T49" fmla="*/ 412 h 1343"/>
                <a:gd name="T50" fmla="*/ 3552 w 6103"/>
                <a:gd name="T51" fmla="*/ 371 h 1343"/>
                <a:gd name="T52" fmla="*/ 3453 w 6103"/>
                <a:gd name="T53" fmla="*/ 315 h 1343"/>
                <a:gd name="T54" fmla="*/ 3304 w 6103"/>
                <a:gd name="T55" fmla="*/ 277 h 1343"/>
                <a:gd name="T56" fmla="*/ 3275 w 6103"/>
                <a:gd name="T57" fmla="*/ 246 h 1343"/>
                <a:gd name="T58" fmla="*/ 3162 w 6103"/>
                <a:gd name="T59" fmla="*/ 225 h 1343"/>
                <a:gd name="T60" fmla="*/ 3053 w 6103"/>
                <a:gd name="T61" fmla="*/ 182 h 1343"/>
                <a:gd name="T62" fmla="*/ 2946 w 6103"/>
                <a:gd name="T63" fmla="*/ 177 h 1343"/>
                <a:gd name="T64" fmla="*/ 2909 w 6103"/>
                <a:gd name="T65" fmla="*/ 156 h 1343"/>
                <a:gd name="T66" fmla="*/ 2795 w 6103"/>
                <a:gd name="T67" fmla="*/ 168 h 1343"/>
                <a:gd name="T68" fmla="*/ 2682 w 6103"/>
                <a:gd name="T69" fmla="*/ 163 h 1343"/>
                <a:gd name="T70" fmla="*/ 2568 w 6103"/>
                <a:gd name="T71" fmla="*/ 137 h 1343"/>
                <a:gd name="T72" fmla="*/ 2417 w 6103"/>
                <a:gd name="T73" fmla="*/ 149 h 1343"/>
                <a:gd name="T74" fmla="*/ 2381 w 6103"/>
                <a:gd name="T75" fmla="*/ 128 h 1343"/>
                <a:gd name="T76" fmla="*/ 2265 w 6103"/>
                <a:gd name="T77" fmla="*/ 140 h 1343"/>
                <a:gd name="T78" fmla="*/ 2152 w 6103"/>
                <a:gd name="T79" fmla="*/ 135 h 1343"/>
                <a:gd name="T80" fmla="*/ 2041 w 6103"/>
                <a:gd name="T81" fmla="*/ 109 h 1343"/>
                <a:gd name="T82" fmla="*/ 1887 w 6103"/>
                <a:gd name="T83" fmla="*/ 121 h 1343"/>
                <a:gd name="T84" fmla="*/ 1852 w 6103"/>
                <a:gd name="T85" fmla="*/ 99 h 1343"/>
                <a:gd name="T86" fmla="*/ 1736 w 6103"/>
                <a:gd name="T87" fmla="*/ 111 h 1343"/>
                <a:gd name="T88" fmla="*/ 1625 w 6103"/>
                <a:gd name="T89" fmla="*/ 106 h 1343"/>
                <a:gd name="T90" fmla="*/ 1511 w 6103"/>
                <a:gd name="T91" fmla="*/ 80 h 1343"/>
                <a:gd name="T92" fmla="*/ 1360 w 6103"/>
                <a:gd name="T93" fmla="*/ 92 h 1343"/>
                <a:gd name="T94" fmla="*/ 1322 w 6103"/>
                <a:gd name="T95" fmla="*/ 71 h 1343"/>
                <a:gd name="T96" fmla="*/ 1208 w 6103"/>
                <a:gd name="T97" fmla="*/ 83 h 1343"/>
                <a:gd name="T98" fmla="*/ 1095 w 6103"/>
                <a:gd name="T99" fmla="*/ 78 h 1343"/>
                <a:gd name="T100" fmla="*/ 981 w 6103"/>
                <a:gd name="T101" fmla="*/ 52 h 1343"/>
                <a:gd name="T102" fmla="*/ 830 w 6103"/>
                <a:gd name="T103" fmla="*/ 64 h 1343"/>
                <a:gd name="T104" fmla="*/ 792 w 6103"/>
                <a:gd name="T105" fmla="*/ 43 h 1343"/>
                <a:gd name="T106" fmla="*/ 679 w 6103"/>
                <a:gd name="T107" fmla="*/ 57 h 1343"/>
                <a:gd name="T108" fmla="*/ 565 w 6103"/>
                <a:gd name="T109" fmla="*/ 50 h 1343"/>
                <a:gd name="T110" fmla="*/ 454 w 6103"/>
                <a:gd name="T111" fmla="*/ 24 h 1343"/>
                <a:gd name="T112" fmla="*/ 300 w 6103"/>
                <a:gd name="T113" fmla="*/ 35 h 1343"/>
                <a:gd name="T114" fmla="*/ 265 w 6103"/>
                <a:gd name="T115" fmla="*/ 14 h 1343"/>
                <a:gd name="T116" fmla="*/ 149 w 6103"/>
                <a:gd name="T117" fmla="*/ 28 h 1343"/>
                <a:gd name="T118" fmla="*/ 35 w 6103"/>
                <a:gd name="T119" fmla="*/ 2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3" h="1343">
                  <a:moveTo>
                    <a:pt x="6061" y="1329"/>
                  </a:moveTo>
                  <a:lnTo>
                    <a:pt x="6096" y="1343"/>
                  </a:lnTo>
                  <a:lnTo>
                    <a:pt x="6103" y="1324"/>
                  </a:lnTo>
                  <a:lnTo>
                    <a:pt x="6068" y="1310"/>
                  </a:lnTo>
                  <a:lnTo>
                    <a:pt x="6061" y="1329"/>
                  </a:lnTo>
                  <a:close/>
                  <a:moveTo>
                    <a:pt x="5990" y="1301"/>
                  </a:moveTo>
                  <a:lnTo>
                    <a:pt x="6025" y="1315"/>
                  </a:lnTo>
                  <a:lnTo>
                    <a:pt x="6033" y="1298"/>
                  </a:lnTo>
                  <a:lnTo>
                    <a:pt x="5997" y="1284"/>
                  </a:lnTo>
                  <a:lnTo>
                    <a:pt x="5990" y="1301"/>
                  </a:lnTo>
                  <a:close/>
                  <a:moveTo>
                    <a:pt x="5919" y="1275"/>
                  </a:moveTo>
                  <a:lnTo>
                    <a:pt x="5954" y="1289"/>
                  </a:lnTo>
                  <a:lnTo>
                    <a:pt x="5962" y="1270"/>
                  </a:lnTo>
                  <a:lnTo>
                    <a:pt x="5926" y="1258"/>
                  </a:lnTo>
                  <a:lnTo>
                    <a:pt x="5919" y="1275"/>
                  </a:lnTo>
                  <a:close/>
                  <a:moveTo>
                    <a:pt x="5848" y="1249"/>
                  </a:moveTo>
                  <a:lnTo>
                    <a:pt x="5884" y="1261"/>
                  </a:lnTo>
                  <a:lnTo>
                    <a:pt x="5891" y="1244"/>
                  </a:lnTo>
                  <a:lnTo>
                    <a:pt x="5855" y="1230"/>
                  </a:lnTo>
                  <a:lnTo>
                    <a:pt x="5848" y="1249"/>
                  </a:lnTo>
                  <a:close/>
                  <a:moveTo>
                    <a:pt x="5779" y="1220"/>
                  </a:moveTo>
                  <a:lnTo>
                    <a:pt x="5813" y="1235"/>
                  </a:lnTo>
                  <a:lnTo>
                    <a:pt x="5820" y="1216"/>
                  </a:lnTo>
                  <a:lnTo>
                    <a:pt x="5784" y="1204"/>
                  </a:lnTo>
                  <a:lnTo>
                    <a:pt x="5779" y="1220"/>
                  </a:lnTo>
                  <a:close/>
                  <a:moveTo>
                    <a:pt x="5709" y="1194"/>
                  </a:moveTo>
                  <a:lnTo>
                    <a:pt x="5744" y="1209"/>
                  </a:lnTo>
                  <a:lnTo>
                    <a:pt x="5749" y="1190"/>
                  </a:lnTo>
                  <a:lnTo>
                    <a:pt x="5713" y="1175"/>
                  </a:lnTo>
                  <a:lnTo>
                    <a:pt x="5709" y="1194"/>
                  </a:lnTo>
                  <a:close/>
                  <a:moveTo>
                    <a:pt x="5638" y="1166"/>
                  </a:moveTo>
                  <a:lnTo>
                    <a:pt x="5673" y="1180"/>
                  </a:lnTo>
                  <a:lnTo>
                    <a:pt x="5680" y="1164"/>
                  </a:lnTo>
                  <a:lnTo>
                    <a:pt x="5645" y="1149"/>
                  </a:lnTo>
                  <a:lnTo>
                    <a:pt x="5638" y="1166"/>
                  </a:lnTo>
                  <a:close/>
                  <a:moveTo>
                    <a:pt x="5567" y="1140"/>
                  </a:moveTo>
                  <a:lnTo>
                    <a:pt x="5602" y="1154"/>
                  </a:lnTo>
                  <a:lnTo>
                    <a:pt x="5609" y="1135"/>
                  </a:lnTo>
                  <a:lnTo>
                    <a:pt x="5574" y="1123"/>
                  </a:lnTo>
                  <a:lnTo>
                    <a:pt x="5567" y="1140"/>
                  </a:lnTo>
                  <a:close/>
                  <a:moveTo>
                    <a:pt x="5496" y="1114"/>
                  </a:moveTo>
                  <a:lnTo>
                    <a:pt x="5531" y="1126"/>
                  </a:lnTo>
                  <a:lnTo>
                    <a:pt x="5538" y="1109"/>
                  </a:lnTo>
                  <a:lnTo>
                    <a:pt x="5503" y="1095"/>
                  </a:lnTo>
                  <a:lnTo>
                    <a:pt x="5496" y="1114"/>
                  </a:lnTo>
                  <a:close/>
                  <a:moveTo>
                    <a:pt x="5425" y="1086"/>
                  </a:moveTo>
                  <a:lnTo>
                    <a:pt x="5460" y="1100"/>
                  </a:lnTo>
                  <a:lnTo>
                    <a:pt x="5467" y="1081"/>
                  </a:lnTo>
                  <a:lnTo>
                    <a:pt x="5432" y="1069"/>
                  </a:lnTo>
                  <a:lnTo>
                    <a:pt x="5425" y="1086"/>
                  </a:lnTo>
                  <a:close/>
                  <a:moveTo>
                    <a:pt x="5354" y="1060"/>
                  </a:moveTo>
                  <a:lnTo>
                    <a:pt x="5389" y="1074"/>
                  </a:lnTo>
                  <a:lnTo>
                    <a:pt x="5396" y="1055"/>
                  </a:lnTo>
                  <a:lnTo>
                    <a:pt x="5361" y="1041"/>
                  </a:lnTo>
                  <a:lnTo>
                    <a:pt x="5354" y="1060"/>
                  </a:lnTo>
                  <a:close/>
                  <a:moveTo>
                    <a:pt x="5283" y="1031"/>
                  </a:moveTo>
                  <a:lnTo>
                    <a:pt x="5318" y="1045"/>
                  </a:lnTo>
                  <a:lnTo>
                    <a:pt x="5325" y="1029"/>
                  </a:lnTo>
                  <a:lnTo>
                    <a:pt x="5290" y="1015"/>
                  </a:lnTo>
                  <a:lnTo>
                    <a:pt x="5283" y="1031"/>
                  </a:lnTo>
                  <a:close/>
                  <a:moveTo>
                    <a:pt x="5212" y="1005"/>
                  </a:moveTo>
                  <a:lnTo>
                    <a:pt x="5247" y="1019"/>
                  </a:lnTo>
                  <a:lnTo>
                    <a:pt x="5255" y="1000"/>
                  </a:lnTo>
                  <a:lnTo>
                    <a:pt x="5219" y="989"/>
                  </a:lnTo>
                  <a:lnTo>
                    <a:pt x="5212" y="1005"/>
                  </a:lnTo>
                  <a:close/>
                  <a:moveTo>
                    <a:pt x="5141" y="979"/>
                  </a:moveTo>
                  <a:lnTo>
                    <a:pt x="5176" y="991"/>
                  </a:lnTo>
                  <a:lnTo>
                    <a:pt x="5184" y="974"/>
                  </a:lnTo>
                  <a:lnTo>
                    <a:pt x="5148" y="960"/>
                  </a:lnTo>
                  <a:lnTo>
                    <a:pt x="5141" y="979"/>
                  </a:lnTo>
                  <a:close/>
                  <a:moveTo>
                    <a:pt x="5072" y="951"/>
                  </a:moveTo>
                  <a:lnTo>
                    <a:pt x="5106" y="965"/>
                  </a:lnTo>
                  <a:lnTo>
                    <a:pt x="5113" y="946"/>
                  </a:lnTo>
                  <a:lnTo>
                    <a:pt x="5077" y="934"/>
                  </a:lnTo>
                  <a:lnTo>
                    <a:pt x="5072" y="951"/>
                  </a:lnTo>
                  <a:close/>
                  <a:moveTo>
                    <a:pt x="5001" y="925"/>
                  </a:moveTo>
                  <a:lnTo>
                    <a:pt x="5037" y="939"/>
                  </a:lnTo>
                  <a:lnTo>
                    <a:pt x="5042" y="920"/>
                  </a:lnTo>
                  <a:lnTo>
                    <a:pt x="5006" y="906"/>
                  </a:lnTo>
                  <a:lnTo>
                    <a:pt x="5001" y="925"/>
                  </a:lnTo>
                  <a:close/>
                  <a:moveTo>
                    <a:pt x="4931" y="896"/>
                  </a:moveTo>
                  <a:lnTo>
                    <a:pt x="4966" y="911"/>
                  </a:lnTo>
                  <a:lnTo>
                    <a:pt x="4973" y="894"/>
                  </a:lnTo>
                  <a:lnTo>
                    <a:pt x="4938" y="880"/>
                  </a:lnTo>
                  <a:lnTo>
                    <a:pt x="4931" y="896"/>
                  </a:lnTo>
                  <a:close/>
                  <a:moveTo>
                    <a:pt x="4860" y="870"/>
                  </a:moveTo>
                  <a:lnTo>
                    <a:pt x="4895" y="885"/>
                  </a:lnTo>
                  <a:lnTo>
                    <a:pt x="4902" y="866"/>
                  </a:lnTo>
                  <a:lnTo>
                    <a:pt x="4867" y="854"/>
                  </a:lnTo>
                  <a:lnTo>
                    <a:pt x="4860" y="870"/>
                  </a:lnTo>
                  <a:close/>
                  <a:moveTo>
                    <a:pt x="4789" y="844"/>
                  </a:moveTo>
                  <a:lnTo>
                    <a:pt x="4824" y="856"/>
                  </a:lnTo>
                  <a:lnTo>
                    <a:pt x="4831" y="840"/>
                  </a:lnTo>
                  <a:lnTo>
                    <a:pt x="4796" y="825"/>
                  </a:lnTo>
                  <a:lnTo>
                    <a:pt x="4789" y="844"/>
                  </a:lnTo>
                  <a:close/>
                  <a:moveTo>
                    <a:pt x="4718" y="816"/>
                  </a:moveTo>
                  <a:lnTo>
                    <a:pt x="4753" y="830"/>
                  </a:lnTo>
                  <a:lnTo>
                    <a:pt x="4760" y="814"/>
                  </a:lnTo>
                  <a:lnTo>
                    <a:pt x="4725" y="799"/>
                  </a:lnTo>
                  <a:lnTo>
                    <a:pt x="4718" y="816"/>
                  </a:lnTo>
                  <a:close/>
                  <a:moveTo>
                    <a:pt x="4647" y="790"/>
                  </a:moveTo>
                  <a:lnTo>
                    <a:pt x="4682" y="804"/>
                  </a:lnTo>
                  <a:lnTo>
                    <a:pt x="4689" y="785"/>
                  </a:lnTo>
                  <a:lnTo>
                    <a:pt x="4654" y="771"/>
                  </a:lnTo>
                  <a:lnTo>
                    <a:pt x="4647" y="790"/>
                  </a:lnTo>
                  <a:close/>
                  <a:moveTo>
                    <a:pt x="4576" y="762"/>
                  </a:moveTo>
                  <a:lnTo>
                    <a:pt x="4611" y="776"/>
                  </a:lnTo>
                  <a:lnTo>
                    <a:pt x="4618" y="759"/>
                  </a:lnTo>
                  <a:lnTo>
                    <a:pt x="4583" y="745"/>
                  </a:lnTo>
                  <a:lnTo>
                    <a:pt x="4576" y="762"/>
                  </a:lnTo>
                  <a:close/>
                  <a:moveTo>
                    <a:pt x="4505" y="736"/>
                  </a:moveTo>
                  <a:lnTo>
                    <a:pt x="4540" y="750"/>
                  </a:lnTo>
                  <a:lnTo>
                    <a:pt x="4547" y="731"/>
                  </a:lnTo>
                  <a:lnTo>
                    <a:pt x="4512" y="719"/>
                  </a:lnTo>
                  <a:lnTo>
                    <a:pt x="4505" y="736"/>
                  </a:lnTo>
                  <a:close/>
                  <a:moveTo>
                    <a:pt x="4434" y="710"/>
                  </a:moveTo>
                  <a:lnTo>
                    <a:pt x="4469" y="721"/>
                  </a:lnTo>
                  <a:lnTo>
                    <a:pt x="4476" y="705"/>
                  </a:lnTo>
                  <a:lnTo>
                    <a:pt x="4441" y="691"/>
                  </a:lnTo>
                  <a:lnTo>
                    <a:pt x="4434" y="710"/>
                  </a:lnTo>
                  <a:close/>
                  <a:moveTo>
                    <a:pt x="4365" y="681"/>
                  </a:moveTo>
                  <a:lnTo>
                    <a:pt x="4398" y="695"/>
                  </a:lnTo>
                  <a:lnTo>
                    <a:pt x="4406" y="679"/>
                  </a:lnTo>
                  <a:lnTo>
                    <a:pt x="4370" y="665"/>
                  </a:lnTo>
                  <a:lnTo>
                    <a:pt x="4365" y="681"/>
                  </a:lnTo>
                  <a:close/>
                  <a:moveTo>
                    <a:pt x="4294" y="655"/>
                  </a:moveTo>
                  <a:lnTo>
                    <a:pt x="4330" y="669"/>
                  </a:lnTo>
                  <a:lnTo>
                    <a:pt x="4335" y="650"/>
                  </a:lnTo>
                  <a:lnTo>
                    <a:pt x="4299" y="636"/>
                  </a:lnTo>
                  <a:lnTo>
                    <a:pt x="4294" y="655"/>
                  </a:lnTo>
                  <a:close/>
                  <a:moveTo>
                    <a:pt x="4223" y="629"/>
                  </a:moveTo>
                  <a:lnTo>
                    <a:pt x="4259" y="641"/>
                  </a:lnTo>
                  <a:lnTo>
                    <a:pt x="4266" y="624"/>
                  </a:lnTo>
                  <a:lnTo>
                    <a:pt x="4231" y="610"/>
                  </a:lnTo>
                  <a:lnTo>
                    <a:pt x="4223" y="629"/>
                  </a:lnTo>
                  <a:close/>
                  <a:moveTo>
                    <a:pt x="4153" y="601"/>
                  </a:moveTo>
                  <a:lnTo>
                    <a:pt x="4188" y="615"/>
                  </a:lnTo>
                  <a:lnTo>
                    <a:pt x="4195" y="596"/>
                  </a:lnTo>
                  <a:lnTo>
                    <a:pt x="4160" y="584"/>
                  </a:lnTo>
                  <a:lnTo>
                    <a:pt x="4153" y="601"/>
                  </a:lnTo>
                  <a:close/>
                  <a:moveTo>
                    <a:pt x="4082" y="575"/>
                  </a:moveTo>
                  <a:lnTo>
                    <a:pt x="4117" y="587"/>
                  </a:lnTo>
                  <a:lnTo>
                    <a:pt x="4124" y="570"/>
                  </a:lnTo>
                  <a:lnTo>
                    <a:pt x="4089" y="556"/>
                  </a:lnTo>
                  <a:lnTo>
                    <a:pt x="4082" y="575"/>
                  </a:lnTo>
                  <a:close/>
                  <a:moveTo>
                    <a:pt x="4011" y="546"/>
                  </a:moveTo>
                  <a:lnTo>
                    <a:pt x="4046" y="561"/>
                  </a:lnTo>
                  <a:lnTo>
                    <a:pt x="4053" y="544"/>
                  </a:lnTo>
                  <a:lnTo>
                    <a:pt x="4018" y="530"/>
                  </a:lnTo>
                  <a:lnTo>
                    <a:pt x="4011" y="546"/>
                  </a:lnTo>
                  <a:close/>
                  <a:moveTo>
                    <a:pt x="3940" y="520"/>
                  </a:moveTo>
                  <a:lnTo>
                    <a:pt x="3975" y="535"/>
                  </a:lnTo>
                  <a:lnTo>
                    <a:pt x="3982" y="516"/>
                  </a:lnTo>
                  <a:lnTo>
                    <a:pt x="3947" y="501"/>
                  </a:lnTo>
                  <a:lnTo>
                    <a:pt x="3940" y="520"/>
                  </a:lnTo>
                  <a:close/>
                  <a:moveTo>
                    <a:pt x="3869" y="494"/>
                  </a:moveTo>
                  <a:lnTo>
                    <a:pt x="3904" y="506"/>
                  </a:lnTo>
                  <a:lnTo>
                    <a:pt x="3911" y="490"/>
                  </a:lnTo>
                  <a:lnTo>
                    <a:pt x="3876" y="475"/>
                  </a:lnTo>
                  <a:lnTo>
                    <a:pt x="3869" y="494"/>
                  </a:lnTo>
                  <a:close/>
                  <a:moveTo>
                    <a:pt x="3798" y="466"/>
                  </a:moveTo>
                  <a:lnTo>
                    <a:pt x="3833" y="480"/>
                  </a:lnTo>
                  <a:lnTo>
                    <a:pt x="3840" y="461"/>
                  </a:lnTo>
                  <a:lnTo>
                    <a:pt x="3805" y="449"/>
                  </a:lnTo>
                  <a:lnTo>
                    <a:pt x="3798" y="466"/>
                  </a:lnTo>
                  <a:close/>
                  <a:moveTo>
                    <a:pt x="3727" y="440"/>
                  </a:moveTo>
                  <a:lnTo>
                    <a:pt x="3762" y="452"/>
                  </a:lnTo>
                  <a:lnTo>
                    <a:pt x="3769" y="435"/>
                  </a:lnTo>
                  <a:lnTo>
                    <a:pt x="3734" y="421"/>
                  </a:lnTo>
                  <a:lnTo>
                    <a:pt x="3727" y="440"/>
                  </a:lnTo>
                  <a:close/>
                  <a:moveTo>
                    <a:pt x="3658" y="412"/>
                  </a:moveTo>
                  <a:lnTo>
                    <a:pt x="3691" y="426"/>
                  </a:lnTo>
                  <a:lnTo>
                    <a:pt x="3698" y="409"/>
                  </a:lnTo>
                  <a:lnTo>
                    <a:pt x="3663" y="395"/>
                  </a:lnTo>
                  <a:lnTo>
                    <a:pt x="3658" y="412"/>
                  </a:lnTo>
                  <a:close/>
                  <a:moveTo>
                    <a:pt x="3587" y="386"/>
                  </a:moveTo>
                  <a:lnTo>
                    <a:pt x="3623" y="400"/>
                  </a:lnTo>
                  <a:lnTo>
                    <a:pt x="3628" y="381"/>
                  </a:lnTo>
                  <a:lnTo>
                    <a:pt x="3592" y="367"/>
                  </a:lnTo>
                  <a:lnTo>
                    <a:pt x="3587" y="386"/>
                  </a:lnTo>
                  <a:close/>
                  <a:moveTo>
                    <a:pt x="3516" y="360"/>
                  </a:moveTo>
                  <a:lnTo>
                    <a:pt x="3552" y="371"/>
                  </a:lnTo>
                  <a:lnTo>
                    <a:pt x="3557" y="355"/>
                  </a:lnTo>
                  <a:lnTo>
                    <a:pt x="3523" y="341"/>
                  </a:lnTo>
                  <a:lnTo>
                    <a:pt x="3516" y="360"/>
                  </a:lnTo>
                  <a:close/>
                  <a:moveTo>
                    <a:pt x="3445" y="331"/>
                  </a:moveTo>
                  <a:lnTo>
                    <a:pt x="3481" y="345"/>
                  </a:lnTo>
                  <a:lnTo>
                    <a:pt x="3488" y="326"/>
                  </a:lnTo>
                  <a:lnTo>
                    <a:pt x="3453" y="315"/>
                  </a:lnTo>
                  <a:lnTo>
                    <a:pt x="3445" y="331"/>
                  </a:lnTo>
                  <a:close/>
                  <a:moveTo>
                    <a:pt x="3375" y="305"/>
                  </a:moveTo>
                  <a:lnTo>
                    <a:pt x="3410" y="317"/>
                  </a:lnTo>
                  <a:lnTo>
                    <a:pt x="3417" y="300"/>
                  </a:lnTo>
                  <a:lnTo>
                    <a:pt x="3382" y="286"/>
                  </a:lnTo>
                  <a:lnTo>
                    <a:pt x="3375" y="305"/>
                  </a:lnTo>
                  <a:close/>
                  <a:moveTo>
                    <a:pt x="3304" y="277"/>
                  </a:moveTo>
                  <a:lnTo>
                    <a:pt x="3339" y="291"/>
                  </a:lnTo>
                  <a:lnTo>
                    <a:pt x="3346" y="274"/>
                  </a:lnTo>
                  <a:lnTo>
                    <a:pt x="3311" y="260"/>
                  </a:lnTo>
                  <a:lnTo>
                    <a:pt x="3304" y="277"/>
                  </a:lnTo>
                  <a:close/>
                  <a:moveTo>
                    <a:pt x="3233" y="251"/>
                  </a:moveTo>
                  <a:lnTo>
                    <a:pt x="3268" y="265"/>
                  </a:lnTo>
                  <a:lnTo>
                    <a:pt x="3275" y="246"/>
                  </a:lnTo>
                  <a:lnTo>
                    <a:pt x="3240" y="232"/>
                  </a:lnTo>
                  <a:lnTo>
                    <a:pt x="3233" y="251"/>
                  </a:lnTo>
                  <a:close/>
                  <a:moveTo>
                    <a:pt x="3162" y="225"/>
                  </a:moveTo>
                  <a:lnTo>
                    <a:pt x="3197" y="237"/>
                  </a:lnTo>
                  <a:lnTo>
                    <a:pt x="3204" y="220"/>
                  </a:lnTo>
                  <a:lnTo>
                    <a:pt x="3169" y="206"/>
                  </a:lnTo>
                  <a:lnTo>
                    <a:pt x="3162" y="225"/>
                  </a:lnTo>
                  <a:close/>
                  <a:moveTo>
                    <a:pt x="3091" y="196"/>
                  </a:moveTo>
                  <a:lnTo>
                    <a:pt x="3126" y="211"/>
                  </a:lnTo>
                  <a:lnTo>
                    <a:pt x="3133" y="192"/>
                  </a:lnTo>
                  <a:lnTo>
                    <a:pt x="3098" y="180"/>
                  </a:lnTo>
                  <a:lnTo>
                    <a:pt x="3091" y="196"/>
                  </a:lnTo>
                  <a:close/>
                  <a:moveTo>
                    <a:pt x="3022" y="180"/>
                  </a:moveTo>
                  <a:lnTo>
                    <a:pt x="3053" y="182"/>
                  </a:lnTo>
                  <a:lnTo>
                    <a:pt x="3055" y="182"/>
                  </a:lnTo>
                  <a:lnTo>
                    <a:pt x="3062" y="166"/>
                  </a:lnTo>
                  <a:lnTo>
                    <a:pt x="3058" y="163"/>
                  </a:lnTo>
                  <a:lnTo>
                    <a:pt x="3058" y="163"/>
                  </a:lnTo>
                  <a:lnTo>
                    <a:pt x="3022" y="161"/>
                  </a:lnTo>
                  <a:lnTo>
                    <a:pt x="3022" y="180"/>
                  </a:lnTo>
                  <a:close/>
                  <a:moveTo>
                    <a:pt x="2946" y="177"/>
                  </a:moveTo>
                  <a:lnTo>
                    <a:pt x="2984" y="177"/>
                  </a:lnTo>
                  <a:lnTo>
                    <a:pt x="2984" y="158"/>
                  </a:lnTo>
                  <a:lnTo>
                    <a:pt x="2946" y="158"/>
                  </a:lnTo>
                  <a:lnTo>
                    <a:pt x="2946" y="177"/>
                  </a:lnTo>
                  <a:close/>
                  <a:moveTo>
                    <a:pt x="2871" y="173"/>
                  </a:moveTo>
                  <a:lnTo>
                    <a:pt x="2909" y="175"/>
                  </a:lnTo>
                  <a:lnTo>
                    <a:pt x="2909" y="156"/>
                  </a:lnTo>
                  <a:lnTo>
                    <a:pt x="2871" y="154"/>
                  </a:lnTo>
                  <a:lnTo>
                    <a:pt x="2871" y="173"/>
                  </a:lnTo>
                  <a:close/>
                  <a:moveTo>
                    <a:pt x="2795" y="168"/>
                  </a:moveTo>
                  <a:lnTo>
                    <a:pt x="2833" y="170"/>
                  </a:lnTo>
                  <a:lnTo>
                    <a:pt x="2833" y="151"/>
                  </a:lnTo>
                  <a:lnTo>
                    <a:pt x="2795" y="149"/>
                  </a:lnTo>
                  <a:lnTo>
                    <a:pt x="2795" y="168"/>
                  </a:lnTo>
                  <a:close/>
                  <a:moveTo>
                    <a:pt x="2719" y="163"/>
                  </a:moveTo>
                  <a:lnTo>
                    <a:pt x="2757" y="166"/>
                  </a:lnTo>
                  <a:lnTo>
                    <a:pt x="2757" y="147"/>
                  </a:lnTo>
                  <a:lnTo>
                    <a:pt x="2719" y="144"/>
                  </a:lnTo>
                  <a:lnTo>
                    <a:pt x="2719" y="163"/>
                  </a:lnTo>
                  <a:close/>
                  <a:moveTo>
                    <a:pt x="2644" y="161"/>
                  </a:moveTo>
                  <a:lnTo>
                    <a:pt x="2682" y="163"/>
                  </a:lnTo>
                  <a:lnTo>
                    <a:pt x="2682" y="144"/>
                  </a:lnTo>
                  <a:lnTo>
                    <a:pt x="2644" y="142"/>
                  </a:lnTo>
                  <a:lnTo>
                    <a:pt x="2644" y="161"/>
                  </a:lnTo>
                  <a:close/>
                  <a:moveTo>
                    <a:pt x="2568" y="156"/>
                  </a:moveTo>
                  <a:lnTo>
                    <a:pt x="2606" y="158"/>
                  </a:lnTo>
                  <a:lnTo>
                    <a:pt x="2606" y="140"/>
                  </a:lnTo>
                  <a:lnTo>
                    <a:pt x="2568" y="137"/>
                  </a:lnTo>
                  <a:lnTo>
                    <a:pt x="2568" y="156"/>
                  </a:lnTo>
                  <a:close/>
                  <a:moveTo>
                    <a:pt x="2492" y="151"/>
                  </a:moveTo>
                  <a:lnTo>
                    <a:pt x="2530" y="154"/>
                  </a:lnTo>
                  <a:lnTo>
                    <a:pt x="2530" y="135"/>
                  </a:lnTo>
                  <a:lnTo>
                    <a:pt x="2492" y="132"/>
                  </a:lnTo>
                  <a:lnTo>
                    <a:pt x="2492" y="151"/>
                  </a:lnTo>
                  <a:close/>
                  <a:moveTo>
                    <a:pt x="2417" y="149"/>
                  </a:moveTo>
                  <a:lnTo>
                    <a:pt x="2455" y="149"/>
                  </a:lnTo>
                  <a:lnTo>
                    <a:pt x="2455" y="132"/>
                  </a:lnTo>
                  <a:lnTo>
                    <a:pt x="2417" y="130"/>
                  </a:lnTo>
                  <a:lnTo>
                    <a:pt x="2417" y="149"/>
                  </a:lnTo>
                  <a:close/>
                  <a:moveTo>
                    <a:pt x="2341" y="144"/>
                  </a:moveTo>
                  <a:lnTo>
                    <a:pt x="2379" y="147"/>
                  </a:lnTo>
                  <a:lnTo>
                    <a:pt x="2381" y="128"/>
                  </a:lnTo>
                  <a:lnTo>
                    <a:pt x="2343" y="125"/>
                  </a:lnTo>
                  <a:lnTo>
                    <a:pt x="2341" y="144"/>
                  </a:lnTo>
                  <a:close/>
                  <a:moveTo>
                    <a:pt x="2265" y="140"/>
                  </a:moveTo>
                  <a:lnTo>
                    <a:pt x="2303" y="142"/>
                  </a:lnTo>
                  <a:lnTo>
                    <a:pt x="2306" y="123"/>
                  </a:lnTo>
                  <a:lnTo>
                    <a:pt x="2268" y="121"/>
                  </a:lnTo>
                  <a:lnTo>
                    <a:pt x="2265" y="140"/>
                  </a:lnTo>
                  <a:close/>
                  <a:moveTo>
                    <a:pt x="2190" y="137"/>
                  </a:moveTo>
                  <a:lnTo>
                    <a:pt x="2228" y="137"/>
                  </a:lnTo>
                  <a:lnTo>
                    <a:pt x="2230" y="118"/>
                  </a:lnTo>
                  <a:lnTo>
                    <a:pt x="2192" y="118"/>
                  </a:lnTo>
                  <a:lnTo>
                    <a:pt x="2190" y="137"/>
                  </a:lnTo>
                  <a:close/>
                  <a:moveTo>
                    <a:pt x="2114" y="132"/>
                  </a:moveTo>
                  <a:lnTo>
                    <a:pt x="2152" y="135"/>
                  </a:lnTo>
                  <a:lnTo>
                    <a:pt x="2154" y="116"/>
                  </a:lnTo>
                  <a:lnTo>
                    <a:pt x="2116" y="114"/>
                  </a:lnTo>
                  <a:lnTo>
                    <a:pt x="2114" y="132"/>
                  </a:lnTo>
                  <a:close/>
                  <a:moveTo>
                    <a:pt x="2038" y="128"/>
                  </a:moveTo>
                  <a:lnTo>
                    <a:pt x="2076" y="130"/>
                  </a:lnTo>
                  <a:lnTo>
                    <a:pt x="2079" y="111"/>
                  </a:lnTo>
                  <a:lnTo>
                    <a:pt x="2041" y="109"/>
                  </a:lnTo>
                  <a:lnTo>
                    <a:pt x="2038" y="128"/>
                  </a:lnTo>
                  <a:close/>
                  <a:moveTo>
                    <a:pt x="1963" y="123"/>
                  </a:moveTo>
                  <a:lnTo>
                    <a:pt x="2001" y="125"/>
                  </a:lnTo>
                  <a:lnTo>
                    <a:pt x="2003" y="106"/>
                  </a:lnTo>
                  <a:lnTo>
                    <a:pt x="1965" y="104"/>
                  </a:lnTo>
                  <a:lnTo>
                    <a:pt x="1963" y="123"/>
                  </a:lnTo>
                  <a:close/>
                  <a:moveTo>
                    <a:pt x="1887" y="121"/>
                  </a:moveTo>
                  <a:lnTo>
                    <a:pt x="1925" y="123"/>
                  </a:lnTo>
                  <a:lnTo>
                    <a:pt x="1927" y="104"/>
                  </a:lnTo>
                  <a:lnTo>
                    <a:pt x="1889" y="102"/>
                  </a:lnTo>
                  <a:lnTo>
                    <a:pt x="1887" y="121"/>
                  </a:lnTo>
                  <a:close/>
                  <a:moveTo>
                    <a:pt x="1811" y="116"/>
                  </a:moveTo>
                  <a:lnTo>
                    <a:pt x="1849" y="118"/>
                  </a:lnTo>
                  <a:lnTo>
                    <a:pt x="1852" y="99"/>
                  </a:lnTo>
                  <a:lnTo>
                    <a:pt x="1814" y="97"/>
                  </a:lnTo>
                  <a:lnTo>
                    <a:pt x="1811" y="116"/>
                  </a:lnTo>
                  <a:close/>
                  <a:moveTo>
                    <a:pt x="1736" y="111"/>
                  </a:moveTo>
                  <a:lnTo>
                    <a:pt x="1774" y="114"/>
                  </a:lnTo>
                  <a:lnTo>
                    <a:pt x="1776" y="95"/>
                  </a:lnTo>
                  <a:lnTo>
                    <a:pt x="1738" y="92"/>
                  </a:lnTo>
                  <a:lnTo>
                    <a:pt x="1736" y="111"/>
                  </a:lnTo>
                  <a:close/>
                  <a:moveTo>
                    <a:pt x="1662" y="109"/>
                  </a:moveTo>
                  <a:lnTo>
                    <a:pt x="1698" y="109"/>
                  </a:lnTo>
                  <a:lnTo>
                    <a:pt x="1700" y="92"/>
                  </a:lnTo>
                  <a:lnTo>
                    <a:pt x="1662" y="90"/>
                  </a:lnTo>
                  <a:lnTo>
                    <a:pt x="1662" y="109"/>
                  </a:lnTo>
                  <a:close/>
                  <a:moveTo>
                    <a:pt x="1587" y="104"/>
                  </a:moveTo>
                  <a:lnTo>
                    <a:pt x="1625" y="106"/>
                  </a:lnTo>
                  <a:lnTo>
                    <a:pt x="1625" y="88"/>
                  </a:lnTo>
                  <a:lnTo>
                    <a:pt x="1587" y="85"/>
                  </a:lnTo>
                  <a:lnTo>
                    <a:pt x="1587" y="104"/>
                  </a:lnTo>
                  <a:close/>
                  <a:moveTo>
                    <a:pt x="1511" y="99"/>
                  </a:moveTo>
                  <a:lnTo>
                    <a:pt x="1549" y="102"/>
                  </a:lnTo>
                  <a:lnTo>
                    <a:pt x="1549" y="83"/>
                  </a:lnTo>
                  <a:lnTo>
                    <a:pt x="1511" y="80"/>
                  </a:lnTo>
                  <a:lnTo>
                    <a:pt x="1511" y="99"/>
                  </a:lnTo>
                  <a:close/>
                  <a:moveTo>
                    <a:pt x="1435" y="97"/>
                  </a:moveTo>
                  <a:lnTo>
                    <a:pt x="1473" y="97"/>
                  </a:lnTo>
                  <a:lnTo>
                    <a:pt x="1473" y="78"/>
                  </a:lnTo>
                  <a:lnTo>
                    <a:pt x="1435" y="78"/>
                  </a:lnTo>
                  <a:lnTo>
                    <a:pt x="1435" y="97"/>
                  </a:lnTo>
                  <a:close/>
                  <a:moveTo>
                    <a:pt x="1360" y="92"/>
                  </a:moveTo>
                  <a:lnTo>
                    <a:pt x="1398" y="95"/>
                  </a:lnTo>
                  <a:lnTo>
                    <a:pt x="1398" y="76"/>
                  </a:lnTo>
                  <a:lnTo>
                    <a:pt x="1360" y="73"/>
                  </a:lnTo>
                  <a:lnTo>
                    <a:pt x="1360" y="92"/>
                  </a:lnTo>
                  <a:close/>
                  <a:moveTo>
                    <a:pt x="1284" y="88"/>
                  </a:moveTo>
                  <a:lnTo>
                    <a:pt x="1322" y="90"/>
                  </a:lnTo>
                  <a:lnTo>
                    <a:pt x="1322" y="71"/>
                  </a:lnTo>
                  <a:lnTo>
                    <a:pt x="1284" y="69"/>
                  </a:lnTo>
                  <a:lnTo>
                    <a:pt x="1284" y="88"/>
                  </a:lnTo>
                  <a:close/>
                  <a:moveTo>
                    <a:pt x="1208" y="83"/>
                  </a:moveTo>
                  <a:lnTo>
                    <a:pt x="1246" y="85"/>
                  </a:lnTo>
                  <a:lnTo>
                    <a:pt x="1246" y="66"/>
                  </a:lnTo>
                  <a:lnTo>
                    <a:pt x="1208" y="64"/>
                  </a:lnTo>
                  <a:lnTo>
                    <a:pt x="1208" y="83"/>
                  </a:lnTo>
                  <a:close/>
                  <a:moveTo>
                    <a:pt x="1133" y="80"/>
                  </a:moveTo>
                  <a:lnTo>
                    <a:pt x="1171" y="83"/>
                  </a:lnTo>
                  <a:lnTo>
                    <a:pt x="1171" y="64"/>
                  </a:lnTo>
                  <a:lnTo>
                    <a:pt x="1133" y="62"/>
                  </a:lnTo>
                  <a:lnTo>
                    <a:pt x="1133" y="80"/>
                  </a:lnTo>
                  <a:close/>
                  <a:moveTo>
                    <a:pt x="1057" y="76"/>
                  </a:moveTo>
                  <a:lnTo>
                    <a:pt x="1095" y="78"/>
                  </a:lnTo>
                  <a:lnTo>
                    <a:pt x="1095" y="59"/>
                  </a:lnTo>
                  <a:lnTo>
                    <a:pt x="1057" y="57"/>
                  </a:lnTo>
                  <a:lnTo>
                    <a:pt x="1057" y="76"/>
                  </a:lnTo>
                  <a:close/>
                  <a:moveTo>
                    <a:pt x="981" y="71"/>
                  </a:moveTo>
                  <a:lnTo>
                    <a:pt x="1019" y="73"/>
                  </a:lnTo>
                  <a:lnTo>
                    <a:pt x="1019" y="54"/>
                  </a:lnTo>
                  <a:lnTo>
                    <a:pt x="981" y="52"/>
                  </a:lnTo>
                  <a:lnTo>
                    <a:pt x="981" y="71"/>
                  </a:lnTo>
                  <a:close/>
                  <a:moveTo>
                    <a:pt x="906" y="69"/>
                  </a:moveTo>
                  <a:lnTo>
                    <a:pt x="944" y="69"/>
                  </a:lnTo>
                  <a:lnTo>
                    <a:pt x="944" y="50"/>
                  </a:lnTo>
                  <a:lnTo>
                    <a:pt x="906" y="50"/>
                  </a:lnTo>
                  <a:lnTo>
                    <a:pt x="906" y="69"/>
                  </a:lnTo>
                  <a:close/>
                  <a:moveTo>
                    <a:pt x="830" y="64"/>
                  </a:moveTo>
                  <a:lnTo>
                    <a:pt x="868" y="66"/>
                  </a:lnTo>
                  <a:lnTo>
                    <a:pt x="868" y="47"/>
                  </a:lnTo>
                  <a:lnTo>
                    <a:pt x="830" y="45"/>
                  </a:lnTo>
                  <a:lnTo>
                    <a:pt x="830" y="64"/>
                  </a:lnTo>
                  <a:close/>
                  <a:moveTo>
                    <a:pt x="754" y="59"/>
                  </a:moveTo>
                  <a:lnTo>
                    <a:pt x="792" y="62"/>
                  </a:lnTo>
                  <a:lnTo>
                    <a:pt x="792" y="43"/>
                  </a:lnTo>
                  <a:lnTo>
                    <a:pt x="754" y="40"/>
                  </a:lnTo>
                  <a:lnTo>
                    <a:pt x="754" y="59"/>
                  </a:lnTo>
                  <a:close/>
                  <a:moveTo>
                    <a:pt x="679" y="57"/>
                  </a:moveTo>
                  <a:lnTo>
                    <a:pt x="716" y="57"/>
                  </a:lnTo>
                  <a:lnTo>
                    <a:pt x="719" y="38"/>
                  </a:lnTo>
                  <a:lnTo>
                    <a:pt x="681" y="38"/>
                  </a:lnTo>
                  <a:lnTo>
                    <a:pt x="679" y="57"/>
                  </a:lnTo>
                  <a:close/>
                  <a:moveTo>
                    <a:pt x="603" y="52"/>
                  </a:moveTo>
                  <a:lnTo>
                    <a:pt x="641" y="54"/>
                  </a:lnTo>
                  <a:lnTo>
                    <a:pt x="643" y="35"/>
                  </a:lnTo>
                  <a:lnTo>
                    <a:pt x="605" y="33"/>
                  </a:lnTo>
                  <a:lnTo>
                    <a:pt x="603" y="52"/>
                  </a:lnTo>
                  <a:close/>
                  <a:moveTo>
                    <a:pt x="527" y="47"/>
                  </a:moveTo>
                  <a:lnTo>
                    <a:pt x="565" y="50"/>
                  </a:lnTo>
                  <a:lnTo>
                    <a:pt x="568" y="31"/>
                  </a:lnTo>
                  <a:lnTo>
                    <a:pt x="530" y="28"/>
                  </a:lnTo>
                  <a:lnTo>
                    <a:pt x="527" y="47"/>
                  </a:lnTo>
                  <a:close/>
                  <a:moveTo>
                    <a:pt x="452" y="43"/>
                  </a:moveTo>
                  <a:lnTo>
                    <a:pt x="489" y="45"/>
                  </a:lnTo>
                  <a:lnTo>
                    <a:pt x="492" y="26"/>
                  </a:lnTo>
                  <a:lnTo>
                    <a:pt x="454" y="24"/>
                  </a:lnTo>
                  <a:lnTo>
                    <a:pt x="452" y="43"/>
                  </a:lnTo>
                  <a:close/>
                  <a:moveTo>
                    <a:pt x="376" y="40"/>
                  </a:moveTo>
                  <a:lnTo>
                    <a:pt x="414" y="43"/>
                  </a:lnTo>
                  <a:lnTo>
                    <a:pt x="416" y="24"/>
                  </a:lnTo>
                  <a:lnTo>
                    <a:pt x="378" y="21"/>
                  </a:lnTo>
                  <a:lnTo>
                    <a:pt x="376" y="40"/>
                  </a:lnTo>
                  <a:close/>
                  <a:moveTo>
                    <a:pt x="300" y="35"/>
                  </a:moveTo>
                  <a:lnTo>
                    <a:pt x="338" y="38"/>
                  </a:lnTo>
                  <a:lnTo>
                    <a:pt x="340" y="19"/>
                  </a:lnTo>
                  <a:lnTo>
                    <a:pt x="303" y="17"/>
                  </a:lnTo>
                  <a:lnTo>
                    <a:pt x="300" y="35"/>
                  </a:lnTo>
                  <a:close/>
                  <a:moveTo>
                    <a:pt x="225" y="31"/>
                  </a:moveTo>
                  <a:lnTo>
                    <a:pt x="262" y="33"/>
                  </a:lnTo>
                  <a:lnTo>
                    <a:pt x="265" y="14"/>
                  </a:lnTo>
                  <a:lnTo>
                    <a:pt x="227" y="12"/>
                  </a:lnTo>
                  <a:lnTo>
                    <a:pt x="225" y="31"/>
                  </a:lnTo>
                  <a:close/>
                  <a:moveTo>
                    <a:pt x="149" y="28"/>
                  </a:moveTo>
                  <a:lnTo>
                    <a:pt x="187" y="28"/>
                  </a:lnTo>
                  <a:lnTo>
                    <a:pt x="189" y="9"/>
                  </a:lnTo>
                  <a:lnTo>
                    <a:pt x="151" y="9"/>
                  </a:lnTo>
                  <a:lnTo>
                    <a:pt x="149" y="28"/>
                  </a:lnTo>
                  <a:close/>
                  <a:moveTo>
                    <a:pt x="73" y="24"/>
                  </a:moveTo>
                  <a:lnTo>
                    <a:pt x="111" y="26"/>
                  </a:lnTo>
                  <a:lnTo>
                    <a:pt x="113" y="7"/>
                  </a:lnTo>
                  <a:lnTo>
                    <a:pt x="76" y="5"/>
                  </a:lnTo>
                  <a:lnTo>
                    <a:pt x="73" y="24"/>
                  </a:lnTo>
                  <a:close/>
                  <a:moveTo>
                    <a:pt x="0" y="19"/>
                  </a:moveTo>
                  <a:lnTo>
                    <a:pt x="35" y="21"/>
                  </a:lnTo>
                  <a:lnTo>
                    <a:pt x="38" y="2"/>
                  </a:lnTo>
                  <a:lnTo>
                    <a:pt x="0" y="0"/>
                  </a:lnTo>
                  <a:lnTo>
                    <a:pt x="0" y="19"/>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close/>
                  <a:moveTo>
                    <a:pt x="88" y="125"/>
                  </a:moveTo>
                  <a:lnTo>
                    <a:pt x="50" y="128"/>
                  </a:lnTo>
                  <a:lnTo>
                    <a:pt x="50" y="147"/>
                  </a:lnTo>
                  <a:lnTo>
                    <a:pt x="88" y="144"/>
                  </a:lnTo>
                  <a:lnTo>
                    <a:pt x="88" y="125"/>
                  </a:lnTo>
                  <a:close/>
                  <a:moveTo>
                    <a:pt x="163" y="123"/>
                  </a:moveTo>
                  <a:lnTo>
                    <a:pt x="126" y="125"/>
                  </a:lnTo>
                  <a:lnTo>
                    <a:pt x="126" y="144"/>
                  </a:lnTo>
                  <a:lnTo>
                    <a:pt x="163" y="142"/>
                  </a:lnTo>
                  <a:lnTo>
                    <a:pt x="163" y="123"/>
                  </a:lnTo>
                  <a:close/>
                  <a:moveTo>
                    <a:pt x="237" y="121"/>
                  </a:moveTo>
                  <a:lnTo>
                    <a:pt x="201" y="121"/>
                  </a:lnTo>
                  <a:lnTo>
                    <a:pt x="201" y="140"/>
                  </a:lnTo>
                  <a:lnTo>
                    <a:pt x="239" y="140"/>
                  </a:lnTo>
                  <a:lnTo>
                    <a:pt x="237" y="121"/>
                  </a:lnTo>
                  <a:close/>
                  <a:moveTo>
                    <a:pt x="312" y="118"/>
                  </a:moveTo>
                  <a:lnTo>
                    <a:pt x="275" y="118"/>
                  </a:lnTo>
                  <a:lnTo>
                    <a:pt x="277" y="137"/>
                  </a:lnTo>
                  <a:lnTo>
                    <a:pt x="315" y="135"/>
                  </a:lnTo>
                  <a:lnTo>
                    <a:pt x="312" y="118"/>
                  </a:lnTo>
                  <a:close/>
                  <a:moveTo>
                    <a:pt x="388" y="114"/>
                  </a:moveTo>
                  <a:lnTo>
                    <a:pt x="350" y="116"/>
                  </a:lnTo>
                  <a:lnTo>
                    <a:pt x="353" y="135"/>
                  </a:lnTo>
                  <a:lnTo>
                    <a:pt x="390" y="133"/>
                  </a:lnTo>
                  <a:lnTo>
                    <a:pt x="388" y="114"/>
                  </a:lnTo>
                  <a:close/>
                  <a:moveTo>
                    <a:pt x="464" y="111"/>
                  </a:moveTo>
                  <a:lnTo>
                    <a:pt x="426" y="114"/>
                  </a:lnTo>
                  <a:lnTo>
                    <a:pt x="428" y="133"/>
                  </a:lnTo>
                  <a:lnTo>
                    <a:pt x="466" y="130"/>
                  </a:lnTo>
                  <a:lnTo>
                    <a:pt x="464" y="111"/>
                  </a:lnTo>
                  <a:close/>
                  <a:moveTo>
                    <a:pt x="539" y="109"/>
                  </a:moveTo>
                  <a:lnTo>
                    <a:pt x="502" y="109"/>
                  </a:lnTo>
                  <a:lnTo>
                    <a:pt x="504" y="128"/>
                  </a:lnTo>
                  <a:lnTo>
                    <a:pt x="542" y="128"/>
                  </a:lnTo>
                  <a:lnTo>
                    <a:pt x="539" y="109"/>
                  </a:lnTo>
                  <a:close/>
                  <a:moveTo>
                    <a:pt x="615" y="104"/>
                  </a:moveTo>
                  <a:lnTo>
                    <a:pt x="577" y="107"/>
                  </a:lnTo>
                  <a:lnTo>
                    <a:pt x="580" y="125"/>
                  </a:lnTo>
                  <a:lnTo>
                    <a:pt x="617" y="123"/>
                  </a:lnTo>
                  <a:lnTo>
                    <a:pt x="615" y="104"/>
                  </a:lnTo>
                  <a:close/>
                  <a:moveTo>
                    <a:pt x="691" y="102"/>
                  </a:moveTo>
                  <a:lnTo>
                    <a:pt x="653" y="104"/>
                  </a:lnTo>
                  <a:lnTo>
                    <a:pt x="655" y="123"/>
                  </a:lnTo>
                  <a:lnTo>
                    <a:pt x="693" y="121"/>
                  </a:lnTo>
                  <a:lnTo>
                    <a:pt x="691" y="102"/>
                  </a:lnTo>
                  <a:close/>
                  <a:moveTo>
                    <a:pt x="766" y="99"/>
                  </a:moveTo>
                  <a:lnTo>
                    <a:pt x="729" y="99"/>
                  </a:lnTo>
                  <a:lnTo>
                    <a:pt x="731" y="118"/>
                  </a:lnTo>
                  <a:lnTo>
                    <a:pt x="769" y="118"/>
                  </a:lnTo>
                  <a:lnTo>
                    <a:pt x="766" y="99"/>
                  </a:lnTo>
                  <a:close/>
                  <a:moveTo>
                    <a:pt x="842" y="95"/>
                  </a:moveTo>
                  <a:lnTo>
                    <a:pt x="804" y="97"/>
                  </a:lnTo>
                  <a:lnTo>
                    <a:pt x="807" y="116"/>
                  </a:lnTo>
                  <a:lnTo>
                    <a:pt x="844" y="114"/>
                  </a:lnTo>
                  <a:lnTo>
                    <a:pt x="842" y="95"/>
                  </a:lnTo>
                  <a:close/>
                  <a:moveTo>
                    <a:pt x="918" y="92"/>
                  </a:moveTo>
                  <a:lnTo>
                    <a:pt x="880" y="95"/>
                  </a:lnTo>
                  <a:lnTo>
                    <a:pt x="882" y="114"/>
                  </a:lnTo>
                  <a:lnTo>
                    <a:pt x="920" y="111"/>
                  </a:lnTo>
                  <a:lnTo>
                    <a:pt x="918" y="92"/>
                  </a:lnTo>
                  <a:close/>
                  <a:moveTo>
                    <a:pt x="993" y="90"/>
                  </a:moveTo>
                  <a:lnTo>
                    <a:pt x="956" y="90"/>
                  </a:lnTo>
                  <a:lnTo>
                    <a:pt x="958" y="109"/>
                  </a:lnTo>
                  <a:lnTo>
                    <a:pt x="996" y="109"/>
                  </a:lnTo>
                  <a:lnTo>
                    <a:pt x="993" y="90"/>
                  </a:lnTo>
                  <a:close/>
                  <a:moveTo>
                    <a:pt x="1069" y="85"/>
                  </a:moveTo>
                  <a:lnTo>
                    <a:pt x="1031" y="88"/>
                  </a:lnTo>
                  <a:lnTo>
                    <a:pt x="1034" y="107"/>
                  </a:lnTo>
                  <a:lnTo>
                    <a:pt x="1072" y="104"/>
                  </a:lnTo>
                  <a:lnTo>
                    <a:pt x="1069" y="85"/>
                  </a:lnTo>
                  <a:close/>
                  <a:moveTo>
                    <a:pt x="1145" y="83"/>
                  </a:moveTo>
                  <a:lnTo>
                    <a:pt x="1107" y="85"/>
                  </a:lnTo>
                  <a:lnTo>
                    <a:pt x="1109" y="104"/>
                  </a:lnTo>
                  <a:lnTo>
                    <a:pt x="1145" y="102"/>
                  </a:lnTo>
                  <a:lnTo>
                    <a:pt x="1145" y="83"/>
                  </a:lnTo>
                  <a:close/>
                  <a:moveTo>
                    <a:pt x="1220" y="81"/>
                  </a:moveTo>
                  <a:lnTo>
                    <a:pt x="1183" y="81"/>
                  </a:lnTo>
                  <a:lnTo>
                    <a:pt x="1183" y="99"/>
                  </a:lnTo>
                  <a:lnTo>
                    <a:pt x="1220" y="99"/>
                  </a:lnTo>
                  <a:lnTo>
                    <a:pt x="1220" y="81"/>
                  </a:lnTo>
                  <a:close/>
                  <a:moveTo>
                    <a:pt x="1296" y="76"/>
                  </a:moveTo>
                  <a:lnTo>
                    <a:pt x="1258" y="78"/>
                  </a:lnTo>
                  <a:lnTo>
                    <a:pt x="1258" y="97"/>
                  </a:lnTo>
                  <a:lnTo>
                    <a:pt x="1296" y="95"/>
                  </a:lnTo>
                  <a:lnTo>
                    <a:pt x="1296" y="76"/>
                  </a:lnTo>
                  <a:close/>
                  <a:moveTo>
                    <a:pt x="1372" y="73"/>
                  </a:moveTo>
                  <a:lnTo>
                    <a:pt x="1334" y="76"/>
                  </a:lnTo>
                  <a:lnTo>
                    <a:pt x="1334" y="95"/>
                  </a:lnTo>
                  <a:lnTo>
                    <a:pt x="1372" y="92"/>
                  </a:lnTo>
                  <a:lnTo>
                    <a:pt x="1372" y="73"/>
                  </a:lnTo>
                  <a:close/>
                  <a:moveTo>
                    <a:pt x="1448" y="71"/>
                  </a:moveTo>
                  <a:lnTo>
                    <a:pt x="1410" y="71"/>
                  </a:lnTo>
                  <a:lnTo>
                    <a:pt x="1410" y="90"/>
                  </a:lnTo>
                  <a:lnTo>
                    <a:pt x="1448" y="90"/>
                  </a:lnTo>
                  <a:lnTo>
                    <a:pt x="1448" y="71"/>
                  </a:lnTo>
                  <a:close/>
                  <a:moveTo>
                    <a:pt x="1523" y="66"/>
                  </a:moveTo>
                  <a:lnTo>
                    <a:pt x="1485" y="69"/>
                  </a:lnTo>
                  <a:lnTo>
                    <a:pt x="1485" y="88"/>
                  </a:lnTo>
                  <a:lnTo>
                    <a:pt x="1523" y="85"/>
                  </a:lnTo>
                  <a:lnTo>
                    <a:pt x="1523" y="66"/>
                  </a:lnTo>
                  <a:close/>
                  <a:moveTo>
                    <a:pt x="1599" y="64"/>
                  </a:moveTo>
                  <a:lnTo>
                    <a:pt x="1561" y="66"/>
                  </a:lnTo>
                  <a:lnTo>
                    <a:pt x="1561" y="85"/>
                  </a:lnTo>
                  <a:lnTo>
                    <a:pt x="1599" y="83"/>
                  </a:lnTo>
                  <a:lnTo>
                    <a:pt x="1599" y="64"/>
                  </a:lnTo>
                  <a:close/>
                  <a:moveTo>
                    <a:pt x="1675" y="62"/>
                  </a:moveTo>
                  <a:lnTo>
                    <a:pt x="1637" y="62"/>
                  </a:lnTo>
                  <a:lnTo>
                    <a:pt x="1637" y="81"/>
                  </a:lnTo>
                  <a:lnTo>
                    <a:pt x="1675" y="81"/>
                  </a:lnTo>
                  <a:lnTo>
                    <a:pt x="1675" y="62"/>
                  </a:lnTo>
                  <a:close/>
                  <a:moveTo>
                    <a:pt x="1750" y="57"/>
                  </a:moveTo>
                  <a:lnTo>
                    <a:pt x="1712" y="59"/>
                  </a:lnTo>
                  <a:lnTo>
                    <a:pt x="1712" y="78"/>
                  </a:lnTo>
                  <a:lnTo>
                    <a:pt x="1750" y="76"/>
                  </a:lnTo>
                  <a:lnTo>
                    <a:pt x="1750" y="57"/>
                  </a:lnTo>
                  <a:close/>
                  <a:moveTo>
                    <a:pt x="1826" y="55"/>
                  </a:moveTo>
                  <a:lnTo>
                    <a:pt x="1788" y="57"/>
                  </a:lnTo>
                  <a:lnTo>
                    <a:pt x="1788" y="76"/>
                  </a:lnTo>
                  <a:lnTo>
                    <a:pt x="1826" y="73"/>
                  </a:lnTo>
                  <a:lnTo>
                    <a:pt x="1826" y="55"/>
                  </a:lnTo>
                  <a:close/>
                  <a:moveTo>
                    <a:pt x="1902" y="52"/>
                  </a:moveTo>
                  <a:lnTo>
                    <a:pt x="1864" y="52"/>
                  </a:lnTo>
                  <a:lnTo>
                    <a:pt x="1864" y="71"/>
                  </a:lnTo>
                  <a:lnTo>
                    <a:pt x="1902" y="71"/>
                  </a:lnTo>
                  <a:lnTo>
                    <a:pt x="1902" y="52"/>
                  </a:lnTo>
                  <a:close/>
                  <a:moveTo>
                    <a:pt x="1977" y="47"/>
                  </a:moveTo>
                  <a:lnTo>
                    <a:pt x="1939" y="50"/>
                  </a:lnTo>
                  <a:lnTo>
                    <a:pt x="1939" y="69"/>
                  </a:lnTo>
                  <a:lnTo>
                    <a:pt x="1977" y="66"/>
                  </a:lnTo>
                  <a:lnTo>
                    <a:pt x="1977" y="47"/>
                  </a:lnTo>
                  <a:close/>
                  <a:moveTo>
                    <a:pt x="2053" y="45"/>
                  </a:moveTo>
                  <a:lnTo>
                    <a:pt x="2015" y="47"/>
                  </a:lnTo>
                  <a:lnTo>
                    <a:pt x="2015" y="66"/>
                  </a:lnTo>
                  <a:lnTo>
                    <a:pt x="2053" y="64"/>
                  </a:lnTo>
                  <a:lnTo>
                    <a:pt x="2053" y="45"/>
                  </a:lnTo>
                  <a:close/>
                  <a:moveTo>
                    <a:pt x="2129" y="43"/>
                  </a:moveTo>
                  <a:lnTo>
                    <a:pt x="2091" y="43"/>
                  </a:lnTo>
                  <a:lnTo>
                    <a:pt x="2091" y="62"/>
                  </a:lnTo>
                  <a:lnTo>
                    <a:pt x="2129" y="62"/>
                  </a:lnTo>
                  <a:lnTo>
                    <a:pt x="2129" y="43"/>
                  </a:lnTo>
                  <a:close/>
                  <a:moveTo>
                    <a:pt x="2204" y="38"/>
                  </a:moveTo>
                  <a:lnTo>
                    <a:pt x="2166" y="40"/>
                  </a:lnTo>
                  <a:lnTo>
                    <a:pt x="2166" y="59"/>
                  </a:lnTo>
                  <a:lnTo>
                    <a:pt x="2204" y="57"/>
                  </a:lnTo>
                  <a:lnTo>
                    <a:pt x="2204" y="38"/>
                  </a:lnTo>
                  <a:close/>
                  <a:moveTo>
                    <a:pt x="2280" y="36"/>
                  </a:moveTo>
                  <a:lnTo>
                    <a:pt x="2242" y="38"/>
                  </a:lnTo>
                  <a:lnTo>
                    <a:pt x="2242" y="57"/>
                  </a:lnTo>
                  <a:lnTo>
                    <a:pt x="2280" y="55"/>
                  </a:lnTo>
                  <a:lnTo>
                    <a:pt x="2280" y="36"/>
                  </a:lnTo>
                  <a:close/>
                  <a:moveTo>
                    <a:pt x="2356" y="33"/>
                  </a:moveTo>
                  <a:lnTo>
                    <a:pt x="2318" y="33"/>
                  </a:lnTo>
                  <a:lnTo>
                    <a:pt x="2318" y="52"/>
                  </a:lnTo>
                  <a:lnTo>
                    <a:pt x="2356" y="52"/>
                  </a:lnTo>
                  <a:lnTo>
                    <a:pt x="2356" y="33"/>
                  </a:lnTo>
                  <a:close/>
                  <a:moveTo>
                    <a:pt x="2431" y="29"/>
                  </a:moveTo>
                  <a:lnTo>
                    <a:pt x="2393" y="31"/>
                  </a:lnTo>
                  <a:lnTo>
                    <a:pt x="2393" y="50"/>
                  </a:lnTo>
                  <a:lnTo>
                    <a:pt x="2431" y="47"/>
                  </a:lnTo>
                  <a:lnTo>
                    <a:pt x="2431" y="29"/>
                  </a:lnTo>
                  <a:close/>
                  <a:moveTo>
                    <a:pt x="2507" y="26"/>
                  </a:moveTo>
                  <a:lnTo>
                    <a:pt x="2469" y="29"/>
                  </a:lnTo>
                  <a:lnTo>
                    <a:pt x="2469" y="47"/>
                  </a:lnTo>
                  <a:lnTo>
                    <a:pt x="2507" y="45"/>
                  </a:lnTo>
                  <a:lnTo>
                    <a:pt x="2507" y="26"/>
                  </a:lnTo>
                  <a:close/>
                  <a:moveTo>
                    <a:pt x="2583" y="24"/>
                  </a:moveTo>
                  <a:lnTo>
                    <a:pt x="2545" y="24"/>
                  </a:lnTo>
                  <a:lnTo>
                    <a:pt x="2545" y="43"/>
                  </a:lnTo>
                  <a:lnTo>
                    <a:pt x="2583" y="43"/>
                  </a:lnTo>
                  <a:lnTo>
                    <a:pt x="2583" y="24"/>
                  </a:lnTo>
                  <a:close/>
                  <a:moveTo>
                    <a:pt x="2658" y="19"/>
                  </a:moveTo>
                  <a:lnTo>
                    <a:pt x="2620" y="21"/>
                  </a:lnTo>
                  <a:lnTo>
                    <a:pt x="2620" y="40"/>
                  </a:lnTo>
                  <a:lnTo>
                    <a:pt x="2658" y="38"/>
                  </a:lnTo>
                  <a:lnTo>
                    <a:pt x="2658" y="19"/>
                  </a:lnTo>
                  <a:close/>
                  <a:moveTo>
                    <a:pt x="2734" y="17"/>
                  </a:moveTo>
                  <a:lnTo>
                    <a:pt x="2696" y="19"/>
                  </a:lnTo>
                  <a:lnTo>
                    <a:pt x="2696" y="38"/>
                  </a:lnTo>
                  <a:lnTo>
                    <a:pt x="2734" y="36"/>
                  </a:lnTo>
                  <a:lnTo>
                    <a:pt x="2734" y="17"/>
                  </a:lnTo>
                  <a:close/>
                  <a:moveTo>
                    <a:pt x="2810" y="14"/>
                  </a:moveTo>
                  <a:lnTo>
                    <a:pt x="2772" y="14"/>
                  </a:lnTo>
                  <a:lnTo>
                    <a:pt x="2772" y="33"/>
                  </a:lnTo>
                  <a:lnTo>
                    <a:pt x="2810" y="33"/>
                  </a:lnTo>
                  <a:lnTo>
                    <a:pt x="2810" y="14"/>
                  </a:lnTo>
                  <a:close/>
                  <a:moveTo>
                    <a:pt x="2885" y="10"/>
                  </a:moveTo>
                  <a:lnTo>
                    <a:pt x="2847" y="12"/>
                  </a:lnTo>
                  <a:lnTo>
                    <a:pt x="2847" y="31"/>
                  </a:lnTo>
                  <a:lnTo>
                    <a:pt x="2885" y="29"/>
                  </a:lnTo>
                  <a:lnTo>
                    <a:pt x="2885" y="10"/>
                  </a:lnTo>
                  <a:close/>
                  <a:moveTo>
                    <a:pt x="2961" y="7"/>
                  </a:moveTo>
                  <a:lnTo>
                    <a:pt x="2923" y="10"/>
                  </a:lnTo>
                  <a:lnTo>
                    <a:pt x="2923" y="29"/>
                  </a:lnTo>
                  <a:lnTo>
                    <a:pt x="2961" y="26"/>
                  </a:lnTo>
                  <a:lnTo>
                    <a:pt x="2961" y="7"/>
                  </a:lnTo>
                  <a:close/>
                  <a:moveTo>
                    <a:pt x="3034" y="5"/>
                  </a:moveTo>
                  <a:lnTo>
                    <a:pt x="2996" y="5"/>
                  </a:lnTo>
                  <a:lnTo>
                    <a:pt x="2999" y="24"/>
                  </a:lnTo>
                  <a:lnTo>
                    <a:pt x="3037" y="24"/>
                  </a:lnTo>
                  <a:lnTo>
                    <a:pt x="3034" y="5"/>
                  </a:lnTo>
                  <a:close/>
                  <a:moveTo>
                    <a:pt x="3110" y="0"/>
                  </a:moveTo>
                  <a:lnTo>
                    <a:pt x="3072" y="2"/>
                  </a:lnTo>
                  <a:lnTo>
                    <a:pt x="3074" y="21"/>
                  </a:lnTo>
                  <a:lnTo>
                    <a:pt x="3112" y="19"/>
                  </a:lnTo>
                  <a:lnTo>
                    <a:pt x="3110" y="0"/>
                  </a:lnTo>
                  <a:close/>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moveTo>
                    <a:pt x="88" y="125"/>
                  </a:moveTo>
                  <a:lnTo>
                    <a:pt x="50" y="128"/>
                  </a:lnTo>
                  <a:lnTo>
                    <a:pt x="50" y="147"/>
                  </a:lnTo>
                  <a:lnTo>
                    <a:pt x="88" y="144"/>
                  </a:lnTo>
                  <a:lnTo>
                    <a:pt x="88" y="125"/>
                  </a:lnTo>
                  <a:moveTo>
                    <a:pt x="163" y="123"/>
                  </a:moveTo>
                  <a:lnTo>
                    <a:pt x="126" y="125"/>
                  </a:lnTo>
                  <a:lnTo>
                    <a:pt x="126" y="144"/>
                  </a:lnTo>
                  <a:lnTo>
                    <a:pt x="163" y="142"/>
                  </a:lnTo>
                  <a:lnTo>
                    <a:pt x="163" y="123"/>
                  </a:lnTo>
                  <a:moveTo>
                    <a:pt x="237" y="121"/>
                  </a:moveTo>
                  <a:lnTo>
                    <a:pt x="201" y="121"/>
                  </a:lnTo>
                  <a:lnTo>
                    <a:pt x="201" y="140"/>
                  </a:lnTo>
                  <a:lnTo>
                    <a:pt x="239" y="140"/>
                  </a:lnTo>
                  <a:lnTo>
                    <a:pt x="237" y="121"/>
                  </a:lnTo>
                  <a:moveTo>
                    <a:pt x="312" y="118"/>
                  </a:moveTo>
                  <a:lnTo>
                    <a:pt x="275" y="118"/>
                  </a:lnTo>
                  <a:lnTo>
                    <a:pt x="277" y="137"/>
                  </a:lnTo>
                  <a:lnTo>
                    <a:pt x="315" y="135"/>
                  </a:lnTo>
                  <a:lnTo>
                    <a:pt x="312" y="118"/>
                  </a:lnTo>
                  <a:moveTo>
                    <a:pt x="388" y="114"/>
                  </a:moveTo>
                  <a:lnTo>
                    <a:pt x="350" y="116"/>
                  </a:lnTo>
                  <a:lnTo>
                    <a:pt x="353" y="135"/>
                  </a:lnTo>
                  <a:lnTo>
                    <a:pt x="390" y="133"/>
                  </a:lnTo>
                  <a:lnTo>
                    <a:pt x="388" y="114"/>
                  </a:lnTo>
                  <a:moveTo>
                    <a:pt x="464" y="111"/>
                  </a:moveTo>
                  <a:lnTo>
                    <a:pt x="426" y="114"/>
                  </a:lnTo>
                  <a:lnTo>
                    <a:pt x="428" y="133"/>
                  </a:lnTo>
                  <a:lnTo>
                    <a:pt x="466" y="130"/>
                  </a:lnTo>
                  <a:lnTo>
                    <a:pt x="464" y="111"/>
                  </a:lnTo>
                  <a:moveTo>
                    <a:pt x="539" y="109"/>
                  </a:moveTo>
                  <a:lnTo>
                    <a:pt x="502" y="109"/>
                  </a:lnTo>
                  <a:lnTo>
                    <a:pt x="504" y="128"/>
                  </a:lnTo>
                  <a:lnTo>
                    <a:pt x="542" y="128"/>
                  </a:lnTo>
                  <a:lnTo>
                    <a:pt x="539" y="109"/>
                  </a:lnTo>
                  <a:moveTo>
                    <a:pt x="615" y="104"/>
                  </a:moveTo>
                  <a:lnTo>
                    <a:pt x="577" y="107"/>
                  </a:lnTo>
                  <a:lnTo>
                    <a:pt x="580" y="125"/>
                  </a:lnTo>
                  <a:lnTo>
                    <a:pt x="617" y="123"/>
                  </a:lnTo>
                  <a:lnTo>
                    <a:pt x="615" y="104"/>
                  </a:lnTo>
                  <a:moveTo>
                    <a:pt x="691" y="102"/>
                  </a:moveTo>
                  <a:lnTo>
                    <a:pt x="653" y="104"/>
                  </a:lnTo>
                  <a:lnTo>
                    <a:pt x="655" y="123"/>
                  </a:lnTo>
                  <a:lnTo>
                    <a:pt x="693" y="121"/>
                  </a:lnTo>
                  <a:lnTo>
                    <a:pt x="691" y="102"/>
                  </a:lnTo>
                  <a:moveTo>
                    <a:pt x="766" y="99"/>
                  </a:moveTo>
                  <a:lnTo>
                    <a:pt x="729" y="99"/>
                  </a:lnTo>
                  <a:lnTo>
                    <a:pt x="731" y="118"/>
                  </a:lnTo>
                  <a:lnTo>
                    <a:pt x="769" y="118"/>
                  </a:lnTo>
                  <a:lnTo>
                    <a:pt x="766" y="99"/>
                  </a:lnTo>
                  <a:moveTo>
                    <a:pt x="842" y="95"/>
                  </a:moveTo>
                  <a:lnTo>
                    <a:pt x="804" y="97"/>
                  </a:lnTo>
                  <a:lnTo>
                    <a:pt x="807" y="116"/>
                  </a:lnTo>
                  <a:lnTo>
                    <a:pt x="844" y="114"/>
                  </a:lnTo>
                  <a:lnTo>
                    <a:pt x="842" y="95"/>
                  </a:lnTo>
                  <a:moveTo>
                    <a:pt x="918" y="92"/>
                  </a:moveTo>
                  <a:lnTo>
                    <a:pt x="880" y="95"/>
                  </a:lnTo>
                  <a:lnTo>
                    <a:pt x="882" y="114"/>
                  </a:lnTo>
                  <a:lnTo>
                    <a:pt x="920" y="111"/>
                  </a:lnTo>
                  <a:lnTo>
                    <a:pt x="918" y="92"/>
                  </a:lnTo>
                  <a:moveTo>
                    <a:pt x="993" y="90"/>
                  </a:moveTo>
                  <a:lnTo>
                    <a:pt x="956" y="90"/>
                  </a:lnTo>
                  <a:lnTo>
                    <a:pt x="958" y="109"/>
                  </a:lnTo>
                  <a:lnTo>
                    <a:pt x="996" y="109"/>
                  </a:lnTo>
                  <a:lnTo>
                    <a:pt x="993" y="90"/>
                  </a:lnTo>
                  <a:moveTo>
                    <a:pt x="1069" y="85"/>
                  </a:moveTo>
                  <a:lnTo>
                    <a:pt x="1031" y="88"/>
                  </a:lnTo>
                  <a:lnTo>
                    <a:pt x="1034" y="107"/>
                  </a:lnTo>
                  <a:lnTo>
                    <a:pt x="1072" y="104"/>
                  </a:lnTo>
                  <a:lnTo>
                    <a:pt x="1069" y="85"/>
                  </a:lnTo>
                  <a:moveTo>
                    <a:pt x="1145" y="83"/>
                  </a:moveTo>
                  <a:lnTo>
                    <a:pt x="1107" y="85"/>
                  </a:lnTo>
                  <a:lnTo>
                    <a:pt x="1109" y="104"/>
                  </a:lnTo>
                  <a:lnTo>
                    <a:pt x="1145" y="102"/>
                  </a:lnTo>
                  <a:lnTo>
                    <a:pt x="1145" y="83"/>
                  </a:lnTo>
                  <a:moveTo>
                    <a:pt x="1220" y="81"/>
                  </a:moveTo>
                  <a:lnTo>
                    <a:pt x="1183" y="81"/>
                  </a:lnTo>
                  <a:lnTo>
                    <a:pt x="1183" y="99"/>
                  </a:lnTo>
                  <a:lnTo>
                    <a:pt x="1220" y="99"/>
                  </a:lnTo>
                  <a:lnTo>
                    <a:pt x="1220" y="81"/>
                  </a:lnTo>
                  <a:moveTo>
                    <a:pt x="1296" y="76"/>
                  </a:moveTo>
                  <a:lnTo>
                    <a:pt x="1258" y="78"/>
                  </a:lnTo>
                  <a:lnTo>
                    <a:pt x="1258" y="97"/>
                  </a:lnTo>
                  <a:lnTo>
                    <a:pt x="1296" y="95"/>
                  </a:lnTo>
                  <a:lnTo>
                    <a:pt x="1296" y="76"/>
                  </a:lnTo>
                  <a:moveTo>
                    <a:pt x="1372" y="73"/>
                  </a:moveTo>
                  <a:lnTo>
                    <a:pt x="1334" y="76"/>
                  </a:lnTo>
                  <a:lnTo>
                    <a:pt x="1334" y="95"/>
                  </a:lnTo>
                  <a:lnTo>
                    <a:pt x="1372" y="92"/>
                  </a:lnTo>
                  <a:lnTo>
                    <a:pt x="1372" y="73"/>
                  </a:lnTo>
                  <a:moveTo>
                    <a:pt x="1448" y="71"/>
                  </a:moveTo>
                  <a:lnTo>
                    <a:pt x="1410" y="71"/>
                  </a:lnTo>
                  <a:lnTo>
                    <a:pt x="1410" y="90"/>
                  </a:lnTo>
                  <a:lnTo>
                    <a:pt x="1448" y="90"/>
                  </a:lnTo>
                  <a:lnTo>
                    <a:pt x="1448" y="71"/>
                  </a:lnTo>
                  <a:moveTo>
                    <a:pt x="1523" y="66"/>
                  </a:moveTo>
                  <a:lnTo>
                    <a:pt x="1485" y="69"/>
                  </a:lnTo>
                  <a:lnTo>
                    <a:pt x="1485" y="88"/>
                  </a:lnTo>
                  <a:lnTo>
                    <a:pt x="1523" y="85"/>
                  </a:lnTo>
                  <a:lnTo>
                    <a:pt x="1523" y="66"/>
                  </a:lnTo>
                  <a:moveTo>
                    <a:pt x="1599" y="64"/>
                  </a:moveTo>
                  <a:lnTo>
                    <a:pt x="1561" y="66"/>
                  </a:lnTo>
                  <a:lnTo>
                    <a:pt x="1561" y="85"/>
                  </a:lnTo>
                  <a:lnTo>
                    <a:pt x="1599" y="83"/>
                  </a:lnTo>
                  <a:lnTo>
                    <a:pt x="1599" y="64"/>
                  </a:lnTo>
                  <a:moveTo>
                    <a:pt x="1675" y="62"/>
                  </a:moveTo>
                  <a:lnTo>
                    <a:pt x="1637" y="62"/>
                  </a:lnTo>
                  <a:lnTo>
                    <a:pt x="1637" y="81"/>
                  </a:lnTo>
                  <a:lnTo>
                    <a:pt x="1675" y="81"/>
                  </a:lnTo>
                  <a:lnTo>
                    <a:pt x="1675" y="62"/>
                  </a:lnTo>
                  <a:moveTo>
                    <a:pt x="1750" y="57"/>
                  </a:moveTo>
                  <a:lnTo>
                    <a:pt x="1712" y="59"/>
                  </a:lnTo>
                  <a:lnTo>
                    <a:pt x="1712" y="78"/>
                  </a:lnTo>
                  <a:lnTo>
                    <a:pt x="1750" y="76"/>
                  </a:lnTo>
                  <a:lnTo>
                    <a:pt x="1750" y="57"/>
                  </a:lnTo>
                  <a:moveTo>
                    <a:pt x="1826" y="55"/>
                  </a:moveTo>
                  <a:lnTo>
                    <a:pt x="1788" y="57"/>
                  </a:lnTo>
                  <a:lnTo>
                    <a:pt x="1788" y="76"/>
                  </a:lnTo>
                  <a:lnTo>
                    <a:pt x="1826" y="73"/>
                  </a:lnTo>
                  <a:lnTo>
                    <a:pt x="1826" y="55"/>
                  </a:lnTo>
                  <a:moveTo>
                    <a:pt x="1902" y="52"/>
                  </a:moveTo>
                  <a:lnTo>
                    <a:pt x="1864" y="52"/>
                  </a:lnTo>
                  <a:lnTo>
                    <a:pt x="1864" y="71"/>
                  </a:lnTo>
                  <a:lnTo>
                    <a:pt x="1902" y="71"/>
                  </a:lnTo>
                  <a:lnTo>
                    <a:pt x="1902" y="52"/>
                  </a:lnTo>
                  <a:moveTo>
                    <a:pt x="1977" y="47"/>
                  </a:moveTo>
                  <a:lnTo>
                    <a:pt x="1939" y="50"/>
                  </a:lnTo>
                  <a:lnTo>
                    <a:pt x="1939" y="69"/>
                  </a:lnTo>
                  <a:lnTo>
                    <a:pt x="1977" y="66"/>
                  </a:lnTo>
                  <a:lnTo>
                    <a:pt x="1977" y="47"/>
                  </a:lnTo>
                  <a:moveTo>
                    <a:pt x="2053" y="45"/>
                  </a:moveTo>
                  <a:lnTo>
                    <a:pt x="2015" y="47"/>
                  </a:lnTo>
                  <a:lnTo>
                    <a:pt x="2015" y="66"/>
                  </a:lnTo>
                  <a:lnTo>
                    <a:pt x="2053" y="64"/>
                  </a:lnTo>
                  <a:lnTo>
                    <a:pt x="2053" y="45"/>
                  </a:lnTo>
                  <a:moveTo>
                    <a:pt x="2129" y="43"/>
                  </a:moveTo>
                  <a:lnTo>
                    <a:pt x="2091" y="43"/>
                  </a:lnTo>
                  <a:lnTo>
                    <a:pt x="2091" y="62"/>
                  </a:lnTo>
                  <a:lnTo>
                    <a:pt x="2129" y="62"/>
                  </a:lnTo>
                  <a:lnTo>
                    <a:pt x="2129" y="43"/>
                  </a:lnTo>
                  <a:moveTo>
                    <a:pt x="2204" y="38"/>
                  </a:moveTo>
                  <a:lnTo>
                    <a:pt x="2166" y="40"/>
                  </a:lnTo>
                  <a:lnTo>
                    <a:pt x="2166" y="59"/>
                  </a:lnTo>
                  <a:lnTo>
                    <a:pt x="2204" y="57"/>
                  </a:lnTo>
                  <a:lnTo>
                    <a:pt x="2204" y="38"/>
                  </a:lnTo>
                  <a:moveTo>
                    <a:pt x="2280" y="36"/>
                  </a:moveTo>
                  <a:lnTo>
                    <a:pt x="2242" y="38"/>
                  </a:lnTo>
                  <a:lnTo>
                    <a:pt x="2242" y="57"/>
                  </a:lnTo>
                  <a:lnTo>
                    <a:pt x="2280" y="55"/>
                  </a:lnTo>
                  <a:lnTo>
                    <a:pt x="2280" y="36"/>
                  </a:lnTo>
                  <a:moveTo>
                    <a:pt x="2356" y="33"/>
                  </a:moveTo>
                  <a:lnTo>
                    <a:pt x="2318" y="33"/>
                  </a:lnTo>
                  <a:lnTo>
                    <a:pt x="2318" y="52"/>
                  </a:lnTo>
                  <a:lnTo>
                    <a:pt x="2356" y="52"/>
                  </a:lnTo>
                  <a:lnTo>
                    <a:pt x="2356" y="33"/>
                  </a:lnTo>
                  <a:moveTo>
                    <a:pt x="2431" y="29"/>
                  </a:moveTo>
                  <a:lnTo>
                    <a:pt x="2393" y="31"/>
                  </a:lnTo>
                  <a:lnTo>
                    <a:pt x="2393" y="50"/>
                  </a:lnTo>
                  <a:lnTo>
                    <a:pt x="2431" y="47"/>
                  </a:lnTo>
                  <a:lnTo>
                    <a:pt x="2431" y="29"/>
                  </a:lnTo>
                  <a:moveTo>
                    <a:pt x="2507" y="26"/>
                  </a:moveTo>
                  <a:lnTo>
                    <a:pt x="2469" y="29"/>
                  </a:lnTo>
                  <a:lnTo>
                    <a:pt x="2469" y="47"/>
                  </a:lnTo>
                  <a:lnTo>
                    <a:pt x="2507" y="45"/>
                  </a:lnTo>
                  <a:lnTo>
                    <a:pt x="2507" y="26"/>
                  </a:lnTo>
                  <a:moveTo>
                    <a:pt x="2583" y="24"/>
                  </a:moveTo>
                  <a:lnTo>
                    <a:pt x="2545" y="24"/>
                  </a:lnTo>
                  <a:lnTo>
                    <a:pt x="2545" y="43"/>
                  </a:lnTo>
                  <a:lnTo>
                    <a:pt x="2583" y="43"/>
                  </a:lnTo>
                  <a:lnTo>
                    <a:pt x="2583" y="24"/>
                  </a:lnTo>
                  <a:moveTo>
                    <a:pt x="2658" y="19"/>
                  </a:moveTo>
                  <a:lnTo>
                    <a:pt x="2620" y="21"/>
                  </a:lnTo>
                  <a:lnTo>
                    <a:pt x="2620" y="40"/>
                  </a:lnTo>
                  <a:lnTo>
                    <a:pt x="2658" y="38"/>
                  </a:lnTo>
                  <a:lnTo>
                    <a:pt x="2658" y="19"/>
                  </a:lnTo>
                  <a:moveTo>
                    <a:pt x="2734" y="17"/>
                  </a:moveTo>
                  <a:lnTo>
                    <a:pt x="2696" y="19"/>
                  </a:lnTo>
                  <a:lnTo>
                    <a:pt x="2696" y="38"/>
                  </a:lnTo>
                  <a:lnTo>
                    <a:pt x="2734" y="36"/>
                  </a:lnTo>
                  <a:lnTo>
                    <a:pt x="2734" y="17"/>
                  </a:lnTo>
                  <a:moveTo>
                    <a:pt x="2810" y="14"/>
                  </a:moveTo>
                  <a:lnTo>
                    <a:pt x="2772" y="14"/>
                  </a:lnTo>
                  <a:lnTo>
                    <a:pt x="2772" y="33"/>
                  </a:lnTo>
                  <a:lnTo>
                    <a:pt x="2810" y="33"/>
                  </a:lnTo>
                  <a:lnTo>
                    <a:pt x="2810" y="14"/>
                  </a:lnTo>
                  <a:moveTo>
                    <a:pt x="2885" y="10"/>
                  </a:moveTo>
                  <a:lnTo>
                    <a:pt x="2847" y="12"/>
                  </a:lnTo>
                  <a:lnTo>
                    <a:pt x="2847" y="31"/>
                  </a:lnTo>
                  <a:lnTo>
                    <a:pt x="2885" y="29"/>
                  </a:lnTo>
                  <a:lnTo>
                    <a:pt x="2885" y="10"/>
                  </a:lnTo>
                  <a:moveTo>
                    <a:pt x="2961" y="7"/>
                  </a:moveTo>
                  <a:lnTo>
                    <a:pt x="2923" y="10"/>
                  </a:lnTo>
                  <a:lnTo>
                    <a:pt x="2923" y="29"/>
                  </a:lnTo>
                  <a:lnTo>
                    <a:pt x="2961" y="26"/>
                  </a:lnTo>
                  <a:lnTo>
                    <a:pt x="2961" y="7"/>
                  </a:lnTo>
                  <a:moveTo>
                    <a:pt x="3034" y="5"/>
                  </a:moveTo>
                  <a:lnTo>
                    <a:pt x="2996" y="5"/>
                  </a:lnTo>
                  <a:lnTo>
                    <a:pt x="2999" y="24"/>
                  </a:lnTo>
                  <a:lnTo>
                    <a:pt x="3037" y="24"/>
                  </a:lnTo>
                  <a:lnTo>
                    <a:pt x="3034" y="5"/>
                  </a:lnTo>
                  <a:moveTo>
                    <a:pt x="3110" y="0"/>
                  </a:moveTo>
                  <a:lnTo>
                    <a:pt x="3072" y="2"/>
                  </a:lnTo>
                  <a:lnTo>
                    <a:pt x="3074" y="21"/>
                  </a:lnTo>
                  <a:lnTo>
                    <a:pt x="3112" y="19"/>
                  </a:lnTo>
                  <a:lnTo>
                    <a:pt x="3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5154722" y="1986433"/>
              <a:ext cx="1933656" cy="1441169"/>
            </a:xfrm>
            <a:custGeom>
              <a:avLst/>
              <a:gdLst>
                <a:gd name="T0" fmla="*/ 31 w 2611"/>
                <a:gd name="T1" fmla="*/ 21 h 1946"/>
                <a:gd name="T2" fmla="*/ 71 w 2611"/>
                <a:gd name="T3" fmla="*/ 85 h 1946"/>
                <a:gd name="T4" fmla="*/ 111 w 2611"/>
                <a:gd name="T5" fmla="*/ 149 h 1946"/>
                <a:gd name="T6" fmla="*/ 154 w 2611"/>
                <a:gd name="T7" fmla="*/ 213 h 1946"/>
                <a:gd name="T8" fmla="*/ 194 w 2611"/>
                <a:gd name="T9" fmla="*/ 276 h 1946"/>
                <a:gd name="T10" fmla="*/ 236 w 2611"/>
                <a:gd name="T11" fmla="*/ 340 h 1946"/>
                <a:gd name="T12" fmla="*/ 277 w 2611"/>
                <a:gd name="T13" fmla="*/ 404 h 1946"/>
                <a:gd name="T14" fmla="*/ 317 w 2611"/>
                <a:gd name="T15" fmla="*/ 466 h 1946"/>
                <a:gd name="T16" fmla="*/ 359 w 2611"/>
                <a:gd name="T17" fmla="*/ 529 h 1946"/>
                <a:gd name="T18" fmla="*/ 400 w 2611"/>
                <a:gd name="T19" fmla="*/ 593 h 1946"/>
                <a:gd name="T20" fmla="*/ 440 w 2611"/>
                <a:gd name="T21" fmla="*/ 657 h 1946"/>
                <a:gd name="T22" fmla="*/ 482 w 2611"/>
                <a:gd name="T23" fmla="*/ 721 h 1946"/>
                <a:gd name="T24" fmla="*/ 523 w 2611"/>
                <a:gd name="T25" fmla="*/ 785 h 1946"/>
                <a:gd name="T26" fmla="*/ 565 w 2611"/>
                <a:gd name="T27" fmla="*/ 849 h 1946"/>
                <a:gd name="T28" fmla="*/ 605 w 2611"/>
                <a:gd name="T29" fmla="*/ 910 h 1946"/>
                <a:gd name="T30" fmla="*/ 646 w 2611"/>
                <a:gd name="T31" fmla="*/ 974 h 1946"/>
                <a:gd name="T32" fmla="*/ 688 w 2611"/>
                <a:gd name="T33" fmla="*/ 1038 h 1946"/>
                <a:gd name="T34" fmla="*/ 728 w 2611"/>
                <a:gd name="T35" fmla="*/ 1102 h 1946"/>
                <a:gd name="T36" fmla="*/ 771 w 2611"/>
                <a:gd name="T37" fmla="*/ 1166 h 1946"/>
                <a:gd name="T38" fmla="*/ 811 w 2611"/>
                <a:gd name="T39" fmla="*/ 1230 h 1946"/>
                <a:gd name="T40" fmla="*/ 851 w 2611"/>
                <a:gd name="T41" fmla="*/ 1293 h 1946"/>
                <a:gd name="T42" fmla="*/ 894 w 2611"/>
                <a:gd name="T43" fmla="*/ 1355 h 1946"/>
                <a:gd name="T44" fmla="*/ 934 w 2611"/>
                <a:gd name="T45" fmla="*/ 1419 h 1946"/>
                <a:gd name="T46" fmla="*/ 974 w 2611"/>
                <a:gd name="T47" fmla="*/ 1483 h 1946"/>
                <a:gd name="T48" fmla="*/ 1017 w 2611"/>
                <a:gd name="T49" fmla="*/ 1547 h 1946"/>
                <a:gd name="T50" fmla="*/ 1057 w 2611"/>
                <a:gd name="T51" fmla="*/ 1610 h 1946"/>
                <a:gd name="T52" fmla="*/ 1100 w 2611"/>
                <a:gd name="T53" fmla="*/ 1674 h 1946"/>
                <a:gd name="T54" fmla="*/ 1140 w 2611"/>
                <a:gd name="T55" fmla="*/ 1738 h 1946"/>
                <a:gd name="T56" fmla="*/ 1180 w 2611"/>
                <a:gd name="T57" fmla="*/ 1802 h 1946"/>
                <a:gd name="T58" fmla="*/ 1223 w 2611"/>
                <a:gd name="T59" fmla="*/ 1863 h 1946"/>
                <a:gd name="T60" fmla="*/ 1241 w 2611"/>
                <a:gd name="T61" fmla="*/ 1897 h 1946"/>
                <a:gd name="T62" fmla="*/ 1291 w 2611"/>
                <a:gd name="T63" fmla="*/ 1859 h 1946"/>
                <a:gd name="T64" fmla="*/ 1334 w 2611"/>
                <a:gd name="T65" fmla="*/ 1797 h 1946"/>
                <a:gd name="T66" fmla="*/ 1379 w 2611"/>
                <a:gd name="T67" fmla="*/ 1736 h 1946"/>
                <a:gd name="T68" fmla="*/ 1421 w 2611"/>
                <a:gd name="T69" fmla="*/ 1674 h 1946"/>
                <a:gd name="T70" fmla="*/ 1466 w 2611"/>
                <a:gd name="T71" fmla="*/ 1610 h 1946"/>
                <a:gd name="T72" fmla="*/ 1509 w 2611"/>
                <a:gd name="T73" fmla="*/ 1549 h 1946"/>
                <a:gd name="T74" fmla="*/ 1551 w 2611"/>
                <a:gd name="T75" fmla="*/ 1487 h 1946"/>
                <a:gd name="T76" fmla="*/ 1596 w 2611"/>
                <a:gd name="T77" fmla="*/ 1426 h 1946"/>
                <a:gd name="T78" fmla="*/ 1639 w 2611"/>
                <a:gd name="T79" fmla="*/ 1364 h 1946"/>
                <a:gd name="T80" fmla="*/ 1681 w 2611"/>
                <a:gd name="T81" fmla="*/ 1301 h 1946"/>
                <a:gd name="T82" fmla="*/ 1726 w 2611"/>
                <a:gd name="T83" fmla="*/ 1239 h 1946"/>
                <a:gd name="T84" fmla="*/ 1769 w 2611"/>
                <a:gd name="T85" fmla="*/ 1178 h 1946"/>
                <a:gd name="T86" fmla="*/ 1814 w 2611"/>
                <a:gd name="T87" fmla="*/ 1116 h 1946"/>
                <a:gd name="T88" fmla="*/ 1856 w 2611"/>
                <a:gd name="T89" fmla="*/ 1055 h 1946"/>
                <a:gd name="T90" fmla="*/ 1899 w 2611"/>
                <a:gd name="T91" fmla="*/ 991 h 1946"/>
                <a:gd name="T92" fmla="*/ 1944 w 2611"/>
                <a:gd name="T93" fmla="*/ 929 h 1946"/>
                <a:gd name="T94" fmla="*/ 1986 w 2611"/>
                <a:gd name="T95" fmla="*/ 868 h 1946"/>
                <a:gd name="T96" fmla="*/ 2029 w 2611"/>
                <a:gd name="T97" fmla="*/ 806 h 1946"/>
                <a:gd name="T98" fmla="*/ 2074 w 2611"/>
                <a:gd name="T99" fmla="*/ 745 h 1946"/>
                <a:gd name="T100" fmla="*/ 2116 w 2611"/>
                <a:gd name="T101" fmla="*/ 681 h 1946"/>
                <a:gd name="T102" fmla="*/ 2161 w 2611"/>
                <a:gd name="T103" fmla="*/ 619 h 1946"/>
                <a:gd name="T104" fmla="*/ 2204 w 2611"/>
                <a:gd name="T105" fmla="*/ 558 h 1946"/>
                <a:gd name="T106" fmla="*/ 2246 w 2611"/>
                <a:gd name="T107" fmla="*/ 496 h 1946"/>
                <a:gd name="T108" fmla="*/ 2291 w 2611"/>
                <a:gd name="T109" fmla="*/ 435 h 1946"/>
                <a:gd name="T110" fmla="*/ 2334 w 2611"/>
                <a:gd name="T111" fmla="*/ 371 h 1946"/>
                <a:gd name="T112" fmla="*/ 2379 w 2611"/>
                <a:gd name="T113" fmla="*/ 310 h 1946"/>
                <a:gd name="T114" fmla="*/ 2421 w 2611"/>
                <a:gd name="T115" fmla="*/ 248 h 1946"/>
                <a:gd name="T116" fmla="*/ 2464 w 2611"/>
                <a:gd name="T117" fmla="*/ 187 h 1946"/>
                <a:gd name="T118" fmla="*/ 2509 w 2611"/>
                <a:gd name="T119" fmla="*/ 125 h 1946"/>
                <a:gd name="T120" fmla="*/ 2552 w 2611"/>
                <a:gd name="T121" fmla="*/ 61 h 1946"/>
                <a:gd name="T122" fmla="*/ 2594 w 2611"/>
                <a:gd name="T123" fmla="*/ 0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1" h="1946">
                  <a:moveTo>
                    <a:pt x="31" y="21"/>
                  </a:moveTo>
                  <a:lnTo>
                    <a:pt x="16" y="0"/>
                  </a:lnTo>
                  <a:lnTo>
                    <a:pt x="0" y="12"/>
                  </a:lnTo>
                  <a:lnTo>
                    <a:pt x="14" y="33"/>
                  </a:lnTo>
                  <a:lnTo>
                    <a:pt x="31" y="21"/>
                  </a:lnTo>
                  <a:close/>
                  <a:moveTo>
                    <a:pt x="71" y="85"/>
                  </a:moveTo>
                  <a:lnTo>
                    <a:pt x="50" y="54"/>
                  </a:lnTo>
                  <a:lnTo>
                    <a:pt x="35" y="64"/>
                  </a:lnTo>
                  <a:lnTo>
                    <a:pt x="54" y="97"/>
                  </a:lnTo>
                  <a:lnTo>
                    <a:pt x="71" y="85"/>
                  </a:lnTo>
                  <a:close/>
                  <a:moveTo>
                    <a:pt x="111" y="149"/>
                  </a:moveTo>
                  <a:lnTo>
                    <a:pt x="92" y="118"/>
                  </a:lnTo>
                  <a:lnTo>
                    <a:pt x="76" y="127"/>
                  </a:lnTo>
                  <a:lnTo>
                    <a:pt x="97" y="158"/>
                  </a:lnTo>
                  <a:lnTo>
                    <a:pt x="111" y="149"/>
                  </a:lnTo>
                  <a:close/>
                  <a:moveTo>
                    <a:pt x="154" y="213"/>
                  </a:moveTo>
                  <a:lnTo>
                    <a:pt x="132" y="179"/>
                  </a:lnTo>
                  <a:lnTo>
                    <a:pt x="116" y="191"/>
                  </a:lnTo>
                  <a:lnTo>
                    <a:pt x="137" y="222"/>
                  </a:lnTo>
                  <a:lnTo>
                    <a:pt x="154" y="213"/>
                  </a:lnTo>
                  <a:close/>
                  <a:moveTo>
                    <a:pt x="194" y="276"/>
                  </a:moveTo>
                  <a:lnTo>
                    <a:pt x="173" y="243"/>
                  </a:lnTo>
                  <a:lnTo>
                    <a:pt x="158" y="255"/>
                  </a:lnTo>
                  <a:lnTo>
                    <a:pt x="177" y="286"/>
                  </a:lnTo>
                  <a:lnTo>
                    <a:pt x="194" y="276"/>
                  </a:lnTo>
                  <a:close/>
                  <a:moveTo>
                    <a:pt x="236" y="340"/>
                  </a:moveTo>
                  <a:lnTo>
                    <a:pt x="215" y="307"/>
                  </a:lnTo>
                  <a:lnTo>
                    <a:pt x="199" y="319"/>
                  </a:lnTo>
                  <a:lnTo>
                    <a:pt x="220" y="350"/>
                  </a:lnTo>
                  <a:lnTo>
                    <a:pt x="236" y="340"/>
                  </a:lnTo>
                  <a:close/>
                  <a:moveTo>
                    <a:pt x="277" y="404"/>
                  </a:moveTo>
                  <a:lnTo>
                    <a:pt x="255" y="371"/>
                  </a:lnTo>
                  <a:lnTo>
                    <a:pt x="241" y="380"/>
                  </a:lnTo>
                  <a:lnTo>
                    <a:pt x="260" y="414"/>
                  </a:lnTo>
                  <a:lnTo>
                    <a:pt x="277" y="404"/>
                  </a:lnTo>
                  <a:close/>
                  <a:moveTo>
                    <a:pt x="317" y="466"/>
                  </a:moveTo>
                  <a:lnTo>
                    <a:pt x="298" y="435"/>
                  </a:lnTo>
                  <a:lnTo>
                    <a:pt x="281" y="444"/>
                  </a:lnTo>
                  <a:lnTo>
                    <a:pt x="303" y="477"/>
                  </a:lnTo>
                  <a:lnTo>
                    <a:pt x="317" y="466"/>
                  </a:lnTo>
                  <a:close/>
                  <a:moveTo>
                    <a:pt x="359" y="529"/>
                  </a:moveTo>
                  <a:lnTo>
                    <a:pt x="338" y="499"/>
                  </a:lnTo>
                  <a:lnTo>
                    <a:pt x="322" y="508"/>
                  </a:lnTo>
                  <a:lnTo>
                    <a:pt x="343" y="541"/>
                  </a:lnTo>
                  <a:lnTo>
                    <a:pt x="359" y="529"/>
                  </a:lnTo>
                  <a:close/>
                  <a:moveTo>
                    <a:pt x="400" y="593"/>
                  </a:moveTo>
                  <a:lnTo>
                    <a:pt x="378" y="563"/>
                  </a:lnTo>
                  <a:lnTo>
                    <a:pt x="364" y="572"/>
                  </a:lnTo>
                  <a:lnTo>
                    <a:pt x="383" y="603"/>
                  </a:lnTo>
                  <a:lnTo>
                    <a:pt x="400" y="593"/>
                  </a:lnTo>
                  <a:close/>
                  <a:moveTo>
                    <a:pt x="440" y="657"/>
                  </a:moveTo>
                  <a:lnTo>
                    <a:pt x="421" y="626"/>
                  </a:lnTo>
                  <a:lnTo>
                    <a:pt x="404" y="636"/>
                  </a:lnTo>
                  <a:lnTo>
                    <a:pt x="426" y="667"/>
                  </a:lnTo>
                  <a:lnTo>
                    <a:pt x="440" y="657"/>
                  </a:lnTo>
                  <a:close/>
                  <a:moveTo>
                    <a:pt x="482" y="721"/>
                  </a:moveTo>
                  <a:lnTo>
                    <a:pt x="461" y="688"/>
                  </a:lnTo>
                  <a:lnTo>
                    <a:pt x="445" y="700"/>
                  </a:lnTo>
                  <a:lnTo>
                    <a:pt x="466" y="731"/>
                  </a:lnTo>
                  <a:lnTo>
                    <a:pt x="482" y="721"/>
                  </a:lnTo>
                  <a:close/>
                  <a:moveTo>
                    <a:pt x="523" y="785"/>
                  </a:moveTo>
                  <a:lnTo>
                    <a:pt x="504" y="752"/>
                  </a:lnTo>
                  <a:lnTo>
                    <a:pt x="487" y="764"/>
                  </a:lnTo>
                  <a:lnTo>
                    <a:pt x="508" y="794"/>
                  </a:lnTo>
                  <a:lnTo>
                    <a:pt x="523" y="785"/>
                  </a:lnTo>
                  <a:close/>
                  <a:moveTo>
                    <a:pt x="565" y="849"/>
                  </a:moveTo>
                  <a:lnTo>
                    <a:pt x="544" y="816"/>
                  </a:lnTo>
                  <a:lnTo>
                    <a:pt x="527" y="825"/>
                  </a:lnTo>
                  <a:lnTo>
                    <a:pt x="549" y="858"/>
                  </a:lnTo>
                  <a:lnTo>
                    <a:pt x="565" y="849"/>
                  </a:lnTo>
                  <a:close/>
                  <a:moveTo>
                    <a:pt x="605" y="910"/>
                  </a:moveTo>
                  <a:lnTo>
                    <a:pt x="584" y="880"/>
                  </a:lnTo>
                  <a:lnTo>
                    <a:pt x="570" y="889"/>
                  </a:lnTo>
                  <a:lnTo>
                    <a:pt x="589" y="922"/>
                  </a:lnTo>
                  <a:lnTo>
                    <a:pt x="605" y="910"/>
                  </a:lnTo>
                  <a:close/>
                  <a:moveTo>
                    <a:pt x="646" y="974"/>
                  </a:moveTo>
                  <a:lnTo>
                    <a:pt x="627" y="943"/>
                  </a:lnTo>
                  <a:lnTo>
                    <a:pt x="610" y="953"/>
                  </a:lnTo>
                  <a:lnTo>
                    <a:pt x="631" y="986"/>
                  </a:lnTo>
                  <a:lnTo>
                    <a:pt x="646" y="974"/>
                  </a:lnTo>
                  <a:close/>
                  <a:moveTo>
                    <a:pt x="688" y="1038"/>
                  </a:moveTo>
                  <a:lnTo>
                    <a:pt x="667" y="1007"/>
                  </a:lnTo>
                  <a:lnTo>
                    <a:pt x="650" y="1017"/>
                  </a:lnTo>
                  <a:lnTo>
                    <a:pt x="672" y="1050"/>
                  </a:lnTo>
                  <a:lnTo>
                    <a:pt x="688" y="1038"/>
                  </a:lnTo>
                  <a:close/>
                  <a:moveTo>
                    <a:pt x="728" y="1102"/>
                  </a:moveTo>
                  <a:lnTo>
                    <a:pt x="707" y="1071"/>
                  </a:lnTo>
                  <a:lnTo>
                    <a:pt x="693" y="1081"/>
                  </a:lnTo>
                  <a:lnTo>
                    <a:pt x="712" y="1111"/>
                  </a:lnTo>
                  <a:lnTo>
                    <a:pt x="728" y="1102"/>
                  </a:lnTo>
                  <a:close/>
                  <a:moveTo>
                    <a:pt x="771" y="1166"/>
                  </a:moveTo>
                  <a:lnTo>
                    <a:pt x="750" y="1133"/>
                  </a:lnTo>
                  <a:lnTo>
                    <a:pt x="733" y="1144"/>
                  </a:lnTo>
                  <a:lnTo>
                    <a:pt x="754" y="1175"/>
                  </a:lnTo>
                  <a:lnTo>
                    <a:pt x="771" y="1166"/>
                  </a:lnTo>
                  <a:close/>
                  <a:moveTo>
                    <a:pt x="811" y="1230"/>
                  </a:moveTo>
                  <a:lnTo>
                    <a:pt x="790" y="1196"/>
                  </a:lnTo>
                  <a:lnTo>
                    <a:pt x="776" y="1208"/>
                  </a:lnTo>
                  <a:lnTo>
                    <a:pt x="794" y="1239"/>
                  </a:lnTo>
                  <a:lnTo>
                    <a:pt x="811" y="1230"/>
                  </a:lnTo>
                  <a:close/>
                  <a:moveTo>
                    <a:pt x="851" y="1293"/>
                  </a:moveTo>
                  <a:lnTo>
                    <a:pt x="832" y="1260"/>
                  </a:lnTo>
                  <a:lnTo>
                    <a:pt x="816" y="1272"/>
                  </a:lnTo>
                  <a:lnTo>
                    <a:pt x="837" y="1303"/>
                  </a:lnTo>
                  <a:lnTo>
                    <a:pt x="851" y="1293"/>
                  </a:lnTo>
                  <a:close/>
                  <a:moveTo>
                    <a:pt x="894" y="1355"/>
                  </a:moveTo>
                  <a:lnTo>
                    <a:pt x="873" y="1324"/>
                  </a:lnTo>
                  <a:lnTo>
                    <a:pt x="856" y="1334"/>
                  </a:lnTo>
                  <a:lnTo>
                    <a:pt x="877" y="1367"/>
                  </a:lnTo>
                  <a:lnTo>
                    <a:pt x="894" y="1355"/>
                  </a:lnTo>
                  <a:close/>
                  <a:moveTo>
                    <a:pt x="934" y="1419"/>
                  </a:moveTo>
                  <a:lnTo>
                    <a:pt x="913" y="1388"/>
                  </a:lnTo>
                  <a:lnTo>
                    <a:pt x="899" y="1398"/>
                  </a:lnTo>
                  <a:lnTo>
                    <a:pt x="917" y="1431"/>
                  </a:lnTo>
                  <a:lnTo>
                    <a:pt x="934" y="1419"/>
                  </a:lnTo>
                  <a:close/>
                  <a:moveTo>
                    <a:pt x="974" y="1483"/>
                  </a:moveTo>
                  <a:lnTo>
                    <a:pt x="955" y="1452"/>
                  </a:lnTo>
                  <a:lnTo>
                    <a:pt x="939" y="1461"/>
                  </a:lnTo>
                  <a:lnTo>
                    <a:pt x="960" y="1494"/>
                  </a:lnTo>
                  <a:lnTo>
                    <a:pt x="974" y="1483"/>
                  </a:lnTo>
                  <a:close/>
                  <a:moveTo>
                    <a:pt x="1017" y="1547"/>
                  </a:moveTo>
                  <a:lnTo>
                    <a:pt x="995" y="1516"/>
                  </a:lnTo>
                  <a:lnTo>
                    <a:pt x="979" y="1525"/>
                  </a:lnTo>
                  <a:lnTo>
                    <a:pt x="1000" y="1556"/>
                  </a:lnTo>
                  <a:lnTo>
                    <a:pt x="1017" y="1547"/>
                  </a:lnTo>
                  <a:close/>
                  <a:moveTo>
                    <a:pt x="1057" y="1610"/>
                  </a:moveTo>
                  <a:lnTo>
                    <a:pt x="1038" y="1580"/>
                  </a:lnTo>
                  <a:lnTo>
                    <a:pt x="1022" y="1589"/>
                  </a:lnTo>
                  <a:lnTo>
                    <a:pt x="1043" y="1620"/>
                  </a:lnTo>
                  <a:lnTo>
                    <a:pt x="1057" y="1610"/>
                  </a:lnTo>
                  <a:close/>
                  <a:moveTo>
                    <a:pt x="1100" y="1674"/>
                  </a:moveTo>
                  <a:lnTo>
                    <a:pt x="1078" y="1641"/>
                  </a:lnTo>
                  <a:lnTo>
                    <a:pt x="1062" y="1653"/>
                  </a:lnTo>
                  <a:lnTo>
                    <a:pt x="1083" y="1684"/>
                  </a:lnTo>
                  <a:lnTo>
                    <a:pt x="1100" y="1674"/>
                  </a:lnTo>
                  <a:close/>
                  <a:moveTo>
                    <a:pt x="1140" y="1738"/>
                  </a:moveTo>
                  <a:lnTo>
                    <a:pt x="1118" y="1705"/>
                  </a:lnTo>
                  <a:lnTo>
                    <a:pt x="1104" y="1717"/>
                  </a:lnTo>
                  <a:lnTo>
                    <a:pt x="1123" y="1748"/>
                  </a:lnTo>
                  <a:lnTo>
                    <a:pt x="1140" y="1738"/>
                  </a:lnTo>
                  <a:close/>
                  <a:moveTo>
                    <a:pt x="1180" y="1802"/>
                  </a:moveTo>
                  <a:lnTo>
                    <a:pt x="1161" y="1769"/>
                  </a:lnTo>
                  <a:lnTo>
                    <a:pt x="1144" y="1778"/>
                  </a:lnTo>
                  <a:lnTo>
                    <a:pt x="1166" y="1811"/>
                  </a:lnTo>
                  <a:lnTo>
                    <a:pt x="1180" y="1802"/>
                  </a:lnTo>
                  <a:close/>
                  <a:moveTo>
                    <a:pt x="1223" y="1863"/>
                  </a:moveTo>
                  <a:lnTo>
                    <a:pt x="1201" y="1833"/>
                  </a:lnTo>
                  <a:lnTo>
                    <a:pt x="1185" y="1842"/>
                  </a:lnTo>
                  <a:lnTo>
                    <a:pt x="1206" y="1875"/>
                  </a:lnTo>
                  <a:lnTo>
                    <a:pt x="1223" y="1863"/>
                  </a:lnTo>
                  <a:close/>
                  <a:moveTo>
                    <a:pt x="1249" y="1920"/>
                  </a:moveTo>
                  <a:lnTo>
                    <a:pt x="1246" y="1925"/>
                  </a:lnTo>
                  <a:lnTo>
                    <a:pt x="1253" y="1930"/>
                  </a:lnTo>
                  <a:lnTo>
                    <a:pt x="1260" y="1925"/>
                  </a:lnTo>
                  <a:lnTo>
                    <a:pt x="1241" y="1897"/>
                  </a:lnTo>
                  <a:lnTo>
                    <a:pt x="1227" y="1906"/>
                  </a:lnTo>
                  <a:lnTo>
                    <a:pt x="1253" y="1946"/>
                  </a:lnTo>
                  <a:lnTo>
                    <a:pt x="1263" y="1932"/>
                  </a:lnTo>
                  <a:lnTo>
                    <a:pt x="1249" y="1920"/>
                  </a:lnTo>
                  <a:close/>
                  <a:moveTo>
                    <a:pt x="1291" y="1859"/>
                  </a:moveTo>
                  <a:lnTo>
                    <a:pt x="1270" y="1889"/>
                  </a:lnTo>
                  <a:lnTo>
                    <a:pt x="1284" y="1901"/>
                  </a:lnTo>
                  <a:lnTo>
                    <a:pt x="1308" y="1871"/>
                  </a:lnTo>
                  <a:lnTo>
                    <a:pt x="1291" y="1859"/>
                  </a:lnTo>
                  <a:close/>
                  <a:moveTo>
                    <a:pt x="1334" y="1797"/>
                  </a:moveTo>
                  <a:lnTo>
                    <a:pt x="1312" y="1828"/>
                  </a:lnTo>
                  <a:lnTo>
                    <a:pt x="1329" y="1840"/>
                  </a:lnTo>
                  <a:lnTo>
                    <a:pt x="1350" y="1809"/>
                  </a:lnTo>
                  <a:lnTo>
                    <a:pt x="1334" y="1797"/>
                  </a:lnTo>
                  <a:close/>
                  <a:moveTo>
                    <a:pt x="1379" y="1736"/>
                  </a:moveTo>
                  <a:lnTo>
                    <a:pt x="1357" y="1766"/>
                  </a:lnTo>
                  <a:lnTo>
                    <a:pt x="1371" y="1776"/>
                  </a:lnTo>
                  <a:lnTo>
                    <a:pt x="1393" y="1745"/>
                  </a:lnTo>
                  <a:lnTo>
                    <a:pt x="1379" y="1736"/>
                  </a:lnTo>
                  <a:close/>
                  <a:moveTo>
                    <a:pt x="1421" y="1674"/>
                  </a:moveTo>
                  <a:lnTo>
                    <a:pt x="1400" y="1705"/>
                  </a:lnTo>
                  <a:lnTo>
                    <a:pt x="1414" y="1714"/>
                  </a:lnTo>
                  <a:lnTo>
                    <a:pt x="1438" y="1684"/>
                  </a:lnTo>
                  <a:lnTo>
                    <a:pt x="1421" y="1674"/>
                  </a:lnTo>
                  <a:close/>
                  <a:moveTo>
                    <a:pt x="1466" y="1610"/>
                  </a:moveTo>
                  <a:lnTo>
                    <a:pt x="1442" y="1641"/>
                  </a:lnTo>
                  <a:lnTo>
                    <a:pt x="1459" y="1653"/>
                  </a:lnTo>
                  <a:lnTo>
                    <a:pt x="1480" y="1622"/>
                  </a:lnTo>
                  <a:lnTo>
                    <a:pt x="1466" y="1610"/>
                  </a:lnTo>
                  <a:close/>
                  <a:moveTo>
                    <a:pt x="1509" y="1549"/>
                  </a:moveTo>
                  <a:lnTo>
                    <a:pt x="1487" y="1580"/>
                  </a:lnTo>
                  <a:lnTo>
                    <a:pt x="1502" y="1591"/>
                  </a:lnTo>
                  <a:lnTo>
                    <a:pt x="1523" y="1561"/>
                  </a:lnTo>
                  <a:lnTo>
                    <a:pt x="1509" y="1549"/>
                  </a:lnTo>
                  <a:close/>
                  <a:moveTo>
                    <a:pt x="1551" y="1487"/>
                  </a:moveTo>
                  <a:lnTo>
                    <a:pt x="1530" y="1518"/>
                  </a:lnTo>
                  <a:lnTo>
                    <a:pt x="1546" y="1530"/>
                  </a:lnTo>
                  <a:lnTo>
                    <a:pt x="1568" y="1499"/>
                  </a:lnTo>
                  <a:lnTo>
                    <a:pt x="1551" y="1487"/>
                  </a:lnTo>
                  <a:close/>
                  <a:moveTo>
                    <a:pt x="1596" y="1426"/>
                  </a:moveTo>
                  <a:lnTo>
                    <a:pt x="1573" y="1457"/>
                  </a:lnTo>
                  <a:lnTo>
                    <a:pt x="1589" y="1466"/>
                  </a:lnTo>
                  <a:lnTo>
                    <a:pt x="1610" y="1435"/>
                  </a:lnTo>
                  <a:lnTo>
                    <a:pt x="1596" y="1426"/>
                  </a:lnTo>
                  <a:close/>
                  <a:moveTo>
                    <a:pt x="1639" y="1364"/>
                  </a:moveTo>
                  <a:lnTo>
                    <a:pt x="1617" y="1395"/>
                  </a:lnTo>
                  <a:lnTo>
                    <a:pt x="1632" y="1405"/>
                  </a:lnTo>
                  <a:lnTo>
                    <a:pt x="1655" y="1374"/>
                  </a:lnTo>
                  <a:lnTo>
                    <a:pt x="1639" y="1364"/>
                  </a:lnTo>
                  <a:close/>
                  <a:moveTo>
                    <a:pt x="1681" y="1301"/>
                  </a:moveTo>
                  <a:lnTo>
                    <a:pt x="1660" y="1331"/>
                  </a:lnTo>
                  <a:lnTo>
                    <a:pt x="1677" y="1343"/>
                  </a:lnTo>
                  <a:lnTo>
                    <a:pt x="1698" y="1312"/>
                  </a:lnTo>
                  <a:lnTo>
                    <a:pt x="1681" y="1301"/>
                  </a:lnTo>
                  <a:close/>
                  <a:moveTo>
                    <a:pt x="1726" y="1239"/>
                  </a:moveTo>
                  <a:lnTo>
                    <a:pt x="1705" y="1270"/>
                  </a:lnTo>
                  <a:lnTo>
                    <a:pt x="1719" y="1282"/>
                  </a:lnTo>
                  <a:lnTo>
                    <a:pt x="1740" y="1251"/>
                  </a:lnTo>
                  <a:lnTo>
                    <a:pt x="1726" y="1239"/>
                  </a:lnTo>
                  <a:close/>
                  <a:moveTo>
                    <a:pt x="1769" y="1178"/>
                  </a:moveTo>
                  <a:lnTo>
                    <a:pt x="1747" y="1208"/>
                  </a:lnTo>
                  <a:lnTo>
                    <a:pt x="1764" y="1220"/>
                  </a:lnTo>
                  <a:lnTo>
                    <a:pt x="1785" y="1189"/>
                  </a:lnTo>
                  <a:lnTo>
                    <a:pt x="1769" y="1178"/>
                  </a:lnTo>
                  <a:close/>
                  <a:moveTo>
                    <a:pt x="1814" y="1116"/>
                  </a:moveTo>
                  <a:lnTo>
                    <a:pt x="1790" y="1147"/>
                  </a:lnTo>
                  <a:lnTo>
                    <a:pt x="1807" y="1156"/>
                  </a:lnTo>
                  <a:lnTo>
                    <a:pt x="1828" y="1126"/>
                  </a:lnTo>
                  <a:lnTo>
                    <a:pt x="1814" y="1116"/>
                  </a:lnTo>
                  <a:close/>
                  <a:moveTo>
                    <a:pt x="1856" y="1055"/>
                  </a:moveTo>
                  <a:lnTo>
                    <a:pt x="1835" y="1085"/>
                  </a:lnTo>
                  <a:lnTo>
                    <a:pt x="1849" y="1095"/>
                  </a:lnTo>
                  <a:lnTo>
                    <a:pt x="1873" y="1064"/>
                  </a:lnTo>
                  <a:lnTo>
                    <a:pt x="1856" y="1055"/>
                  </a:lnTo>
                  <a:close/>
                  <a:moveTo>
                    <a:pt x="1899" y="991"/>
                  </a:moveTo>
                  <a:lnTo>
                    <a:pt x="1878" y="1021"/>
                  </a:lnTo>
                  <a:lnTo>
                    <a:pt x="1894" y="1033"/>
                  </a:lnTo>
                  <a:lnTo>
                    <a:pt x="1915" y="1003"/>
                  </a:lnTo>
                  <a:lnTo>
                    <a:pt x="1899" y="991"/>
                  </a:lnTo>
                  <a:close/>
                  <a:moveTo>
                    <a:pt x="1944" y="929"/>
                  </a:moveTo>
                  <a:lnTo>
                    <a:pt x="1922" y="960"/>
                  </a:lnTo>
                  <a:lnTo>
                    <a:pt x="1937" y="972"/>
                  </a:lnTo>
                  <a:lnTo>
                    <a:pt x="1958" y="941"/>
                  </a:lnTo>
                  <a:lnTo>
                    <a:pt x="1944" y="929"/>
                  </a:lnTo>
                  <a:close/>
                  <a:moveTo>
                    <a:pt x="1986" y="868"/>
                  </a:moveTo>
                  <a:lnTo>
                    <a:pt x="1965" y="898"/>
                  </a:lnTo>
                  <a:lnTo>
                    <a:pt x="1979" y="910"/>
                  </a:lnTo>
                  <a:lnTo>
                    <a:pt x="2003" y="880"/>
                  </a:lnTo>
                  <a:lnTo>
                    <a:pt x="1986" y="868"/>
                  </a:lnTo>
                  <a:close/>
                  <a:moveTo>
                    <a:pt x="2029" y="806"/>
                  </a:moveTo>
                  <a:lnTo>
                    <a:pt x="2008" y="837"/>
                  </a:lnTo>
                  <a:lnTo>
                    <a:pt x="2024" y="849"/>
                  </a:lnTo>
                  <a:lnTo>
                    <a:pt x="2045" y="816"/>
                  </a:lnTo>
                  <a:lnTo>
                    <a:pt x="2029" y="806"/>
                  </a:lnTo>
                  <a:close/>
                  <a:moveTo>
                    <a:pt x="2074" y="745"/>
                  </a:moveTo>
                  <a:lnTo>
                    <a:pt x="2053" y="775"/>
                  </a:lnTo>
                  <a:lnTo>
                    <a:pt x="2067" y="785"/>
                  </a:lnTo>
                  <a:lnTo>
                    <a:pt x="2088" y="754"/>
                  </a:lnTo>
                  <a:lnTo>
                    <a:pt x="2074" y="745"/>
                  </a:lnTo>
                  <a:close/>
                  <a:moveTo>
                    <a:pt x="2116" y="681"/>
                  </a:moveTo>
                  <a:lnTo>
                    <a:pt x="2095" y="714"/>
                  </a:lnTo>
                  <a:lnTo>
                    <a:pt x="2112" y="723"/>
                  </a:lnTo>
                  <a:lnTo>
                    <a:pt x="2133" y="693"/>
                  </a:lnTo>
                  <a:lnTo>
                    <a:pt x="2116" y="681"/>
                  </a:lnTo>
                  <a:close/>
                  <a:moveTo>
                    <a:pt x="2161" y="619"/>
                  </a:moveTo>
                  <a:lnTo>
                    <a:pt x="2138" y="650"/>
                  </a:lnTo>
                  <a:lnTo>
                    <a:pt x="2154" y="662"/>
                  </a:lnTo>
                  <a:lnTo>
                    <a:pt x="2176" y="631"/>
                  </a:lnTo>
                  <a:lnTo>
                    <a:pt x="2161" y="619"/>
                  </a:lnTo>
                  <a:close/>
                  <a:moveTo>
                    <a:pt x="2204" y="558"/>
                  </a:moveTo>
                  <a:lnTo>
                    <a:pt x="2183" y="589"/>
                  </a:lnTo>
                  <a:lnTo>
                    <a:pt x="2197" y="600"/>
                  </a:lnTo>
                  <a:lnTo>
                    <a:pt x="2220" y="570"/>
                  </a:lnTo>
                  <a:lnTo>
                    <a:pt x="2204" y="558"/>
                  </a:lnTo>
                  <a:close/>
                  <a:moveTo>
                    <a:pt x="2246" y="496"/>
                  </a:moveTo>
                  <a:lnTo>
                    <a:pt x="2225" y="527"/>
                  </a:lnTo>
                  <a:lnTo>
                    <a:pt x="2242" y="539"/>
                  </a:lnTo>
                  <a:lnTo>
                    <a:pt x="2263" y="506"/>
                  </a:lnTo>
                  <a:lnTo>
                    <a:pt x="2246" y="496"/>
                  </a:lnTo>
                  <a:close/>
                  <a:moveTo>
                    <a:pt x="2291" y="435"/>
                  </a:moveTo>
                  <a:lnTo>
                    <a:pt x="2270" y="466"/>
                  </a:lnTo>
                  <a:lnTo>
                    <a:pt x="2284" y="475"/>
                  </a:lnTo>
                  <a:lnTo>
                    <a:pt x="2306" y="444"/>
                  </a:lnTo>
                  <a:lnTo>
                    <a:pt x="2291" y="435"/>
                  </a:lnTo>
                  <a:close/>
                  <a:moveTo>
                    <a:pt x="2334" y="371"/>
                  </a:moveTo>
                  <a:lnTo>
                    <a:pt x="2313" y="404"/>
                  </a:lnTo>
                  <a:lnTo>
                    <a:pt x="2329" y="414"/>
                  </a:lnTo>
                  <a:lnTo>
                    <a:pt x="2351" y="383"/>
                  </a:lnTo>
                  <a:lnTo>
                    <a:pt x="2334" y="371"/>
                  </a:lnTo>
                  <a:close/>
                  <a:moveTo>
                    <a:pt x="2379" y="310"/>
                  </a:moveTo>
                  <a:lnTo>
                    <a:pt x="2355" y="340"/>
                  </a:lnTo>
                  <a:lnTo>
                    <a:pt x="2372" y="352"/>
                  </a:lnTo>
                  <a:lnTo>
                    <a:pt x="2393" y="321"/>
                  </a:lnTo>
                  <a:lnTo>
                    <a:pt x="2379" y="310"/>
                  </a:lnTo>
                  <a:close/>
                  <a:moveTo>
                    <a:pt x="2421" y="248"/>
                  </a:moveTo>
                  <a:lnTo>
                    <a:pt x="2400" y="279"/>
                  </a:lnTo>
                  <a:lnTo>
                    <a:pt x="2414" y="291"/>
                  </a:lnTo>
                  <a:lnTo>
                    <a:pt x="2436" y="260"/>
                  </a:lnTo>
                  <a:lnTo>
                    <a:pt x="2421" y="248"/>
                  </a:lnTo>
                  <a:close/>
                  <a:moveTo>
                    <a:pt x="2464" y="187"/>
                  </a:moveTo>
                  <a:lnTo>
                    <a:pt x="2443" y="217"/>
                  </a:lnTo>
                  <a:lnTo>
                    <a:pt x="2459" y="229"/>
                  </a:lnTo>
                  <a:lnTo>
                    <a:pt x="2481" y="196"/>
                  </a:lnTo>
                  <a:lnTo>
                    <a:pt x="2464" y="187"/>
                  </a:lnTo>
                  <a:close/>
                  <a:moveTo>
                    <a:pt x="2509" y="125"/>
                  </a:moveTo>
                  <a:lnTo>
                    <a:pt x="2488" y="156"/>
                  </a:lnTo>
                  <a:lnTo>
                    <a:pt x="2502" y="165"/>
                  </a:lnTo>
                  <a:lnTo>
                    <a:pt x="2523" y="135"/>
                  </a:lnTo>
                  <a:lnTo>
                    <a:pt x="2509" y="125"/>
                  </a:lnTo>
                  <a:close/>
                  <a:moveTo>
                    <a:pt x="2552" y="61"/>
                  </a:moveTo>
                  <a:lnTo>
                    <a:pt x="2530" y="94"/>
                  </a:lnTo>
                  <a:lnTo>
                    <a:pt x="2544" y="104"/>
                  </a:lnTo>
                  <a:lnTo>
                    <a:pt x="2568" y="73"/>
                  </a:lnTo>
                  <a:lnTo>
                    <a:pt x="2552" y="61"/>
                  </a:lnTo>
                  <a:close/>
                  <a:moveTo>
                    <a:pt x="2594" y="0"/>
                  </a:moveTo>
                  <a:lnTo>
                    <a:pt x="2573" y="30"/>
                  </a:lnTo>
                  <a:lnTo>
                    <a:pt x="2589" y="42"/>
                  </a:lnTo>
                  <a:lnTo>
                    <a:pt x="2611" y="12"/>
                  </a:lnTo>
                  <a:lnTo>
                    <a:pt x="2594"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5163609" y="2684800"/>
              <a:ext cx="1886258" cy="3120065"/>
            </a:xfrm>
            <a:custGeom>
              <a:avLst/>
              <a:gdLst>
                <a:gd name="T0" fmla="*/ 966 w 1077"/>
                <a:gd name="T1" fmla="*/ 315 h 1781"/>
                <a:gd name="T2" fmla="*/ 793 w 1077"/>
                <a:gd name="T3" fmla="*/ 486 h 1781"/>
                <a:gd name="T4" fmla="*/ 650 w 1077"/>
                <a:gd name="T5" fmla="*/ 297 h 1781"/>
                <a:gd name="T6" fmla="*/ 625 w 1077"/>
                <a:gd name="T7" fmla="*/ 266 h 1781"/>
                <a:gd name="T8" fmla="*/ 632 w 1077"/>
                <a:gd name="T9" fmla="*/ 236 h 1781"/>
                <a:gd name="T10" fmla="*/ 682 w 1077"/>
                <a:gd name="T11" fmla="*/ 187 h 1781"/>
                <a:gd name="T12" fmla="*/ 698 w 1077"/>
                <a:gd name="T13" fmla="*/ 150 h 1781"/>
                <a:gd name="T14" fmla="*/ 665 w 1077"/>
                <a:gd name="T15" fmla="*/ 82 h 1781"/>
                <a:gd name="T16" fmla="*/ 661 w 1077"/>
                <a:gd name="T17" fmla="*/ 50 h 1781"/>
                <a:gd name="T18" fmla="*/ 627 w 1077"/>
                <a:gd name="T19" fmla="*/ 24 h 1781"/>
                <a:gd name="T20" fmla="*/ 576 w 1077"/>
                <a:gd name="T21" fmla="*/ 3 h 1781"/>
                <a:gd name="T22" fmla="*/ 492 w 1077"/>
                <a:gd name="T23" fmla="*/ 48 h 1781"/>
                <a:gd name="T24" fmla="*/ 471 w 1077"/>
                <a:gd name="T25" fmla="*/ 119 h 1781"/>
                <a:gd name="T26" fmla="*/ 513 w 1077"/>
                <a:gd name="T27" fmla="*/ 199 h 1781"/>
                <a:gd name="T28" fmla="*/ 495 w 1077"/>
                <a:gd name="T29" fmla="*/ 223 h 1781"/>
                <a:gd name="T30" fmla="*/ 386 w 1077"/>
                <a:gd name="T31" fmla="*/ 230 h 1781"/>
                <a:gd name="T32" fmla="*/ 106 w 1077"/>
                <a:gd name="T33" fmla="*/ 313 h 1781"/>
                <a:gd name="T34" fmla="*/ 60 w 1077"/>
                <a:gd name="T35" fmla="*/ 630 h 1781"/>
                <a:gd name="T36" fmla="*/ 138 w 1077"/>
                <a:gd name="T37" fmla="*/ 599 h 1781"/>
                <a:gd name="T38" fmla="*/ 169 w 1077"/>
                <a:gd name="T39" fmla="*/ 527 h 1781"/>
                <a:gd name="T40" fmla="*/ 176 w 1077"/>
                <a:gd name="T41" fmla="*/ 406 h 1781"/>
                <a:gd name="T42" fmla="*/ 220 w 1077"/>
                <a:gd name="T43" fmla="*/ 373 h 1781"/>
                <a:gd name="T44" fmla="*/ 308 w 1077"/>
                <a:gd name="T45" fmla="*/ 360 h 1781"/>
                <a:gd name="T46" fmla="*/ 317 w 1077"/>
                <a:gd name="T47" fmla="*/ 358 h 1781"/>
                <a:gd name="T48" fmla="*/ 256 w 1077"/>
                <a:gd name="T49" fmla="*/ 760 h 1781"/>
                <a:gd name="T50" fmla="*/ 254 w 1077"/>
                <a:gd name="T51" fmla="*/ 794 h 1781"/>
                <a:gd name="T52" fmla="*/ 261 w 1077"/>
                <a:gd name="T53" fmla="*/ 896 h 1781"/>
                <a:gd name="T54" fmla="*/ 123 w 1077"/>
                <a:gd name="T55" fmla="*/ 1406 h 1781"/>
                <a:gd name="T56" fmla="*/ 47 w 1077"/>
                <a:gd name="T57" fmla="*/ 1578 h 1781"/>
                <a:gd name="T58" fmla="*/ 4 w 1077"/>
                <a:gd name="T59" fmla="*/ 1633 h 1781"/>
                <a:gd name="T60" fmla="*/ 56 w 1077"/>
                <a:gd name="T61" fmla="*/ 1688 h 1781"/>
                <a:gd name="T62" fmla="*/ 104 w 1077"/>
                <a:gd name="T63" fmla="*/ 1714 h 1781"/>
                <a:gd name="T64" fmla="*/ 122 w 1077"/>
                <a:gd name="T65" fmla="*/ 1741 h 1781"/>
                <a:gd name="T66" fmla="*/ 174 w 1077"/>
                <a:gd name="T67" fmla="*/ 1703 h 1781"/>
                <a:gd name="T68" fmla="*/ 161 w 1077"/>
                <a:gd name="T69" fmla="*/ 1636 h 1781"/>
                <a:gd name="T70" fmla="*/ 323 w 1077"/>
                <a:gd name="T71" fmla="*/ 1294 h 1781"/>
                <a:gd name="T72" fmla="*/ 385 w 1077"/>
                <a:gd name="T73" fmla="*/ 1152 h 1781"/>
                <a:gd name="T74" fmla="*/ 481 w 1077"/>
                <a:gd name="T75" fmla="*/ 943 h 1781"/>
                <a:gd name="T76" fmla="*/ 699 w 1077"/>
                <a:gd name="T77" fmla="*/ 879 h 1781"/>
                <a:gd name="T78" fmla="*/ 682 w 1077"/>
                <a:gd name="T79" fmla="*/ 976 h 1781"/>
                <a:gd name="T80" fmla="*/ 632 w 1077"/>
                <a:gd name="T81" fmla="*/ 1141 h 1781"/>
                <a:gd name="T82" fmla="*/ 618 w 1077"/>
                <a:gd name="T83" fmla="*/ 1225 h 1781"/>
                <a:gd name="T84" fmla="*/ 670 w 1077"/>
                <a:gd name="T85" fmla="*/ 1269 h 1781"/>
                <a:gd name="T86" fmla="*/ 795 w 1077"/>
                <a:gd name="T87" fmla="*/ 1285 h 1781"/>
                <a:gd name="T88" fmla="*/ 830 w 1077"/>
                <a:gd name="T89" fmla="*/ 1219 h 1781"/>
                <a:gd name="T90" fmla="*/ 746 w 1077"/>
                <a:gd name="T91" fmla="*/ 1165 h 1781"/>
                <a:gd name="T92" fmla="*/ 840 w 1077"/>
                <a:gd name="T93" fmla="*/ 864 h 1781"/>
                <a:gd name="T94" fmla="*/ 831 w 1077"/>
                <a:gd name="T95" fmla="*/ 762 h 1781"/>
                <a:gd name="T96" fmla="*/ 507 w 1077"/>
                <a:gd name="T97" fmla="*/ 757 h 1781"/>
                <a:gd name="T98" fmla="*/ 508 w 1077"/>
                <a:gd name="T99" fmla="*/ 758 h 1781"/>
                <a:gd name="T100" fmla="*/ 560 w 1077"/>
                <a:gd name="T101" fmla="*/ 658 h 1781"/>
                <a:gd name="T102" fmla="*/ 607 w 1077"/>
                <a:gd name="T103" fmla="*/ 511 h 1781"/>
                <a:gd name="T104" fmla="*/ 643 w 1077"/>
                <a:gd name="T105" fmla="*/ 449 h 1781"/>
                <a:gd name="T106" fmla="*/ 784 w 1077"/>
                <a:gd name="T107" fmla="*/ 596 h 1781"/>
                <a:gd name="T108" fmla="*/ 836 w 1077"/>
                <a:gd name="T109" fmla="*/ 566 h 1781"/>
                <a:gd name="T110" fmla="*/ 999 w 1077"/>
                <a:gd name="T111" fmla="*/ 402 h 1781"/>
                <a:gd name="T112" fmla="*/ 1042 w 1077"/>
                <a:gd name="T113" fmla="*/ 374 h 1781"/>
                <a:gd name="T114" fmla="*/ 1033 w 1077"/>
                <a:gd name="T115" fmla="*/ 28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7" h="1781">
                  <a:moveTo>
                    <a:pt x="1033" y="280"/>
                  </a:moveTo>
                  <a:cubicBezTo>
                    <a:pt x="1018" y="287"/>
                    <a:pt x="970" y="303"/>
                    <a:pt x="966" y="315"/>
                  </a:cubicBezTo>
                  <a:cubicBezTo>
                    <a:pt x="962" y="326"/>
                    <a:pt x="967" y="350"/>
                    <a:pt x="951" y="359"/>
                  </a:cubicBezTo>
                  <a:cubicBezTo>
                    <a:pt x="936" y="368"/>
                    <a:pt x="803" y="466"/>
                    <a:pt x="793" y="486"/>
                  </a:cubicBezTo>
                  <a:cubicBezTo>
                    <a:pt x="793" y="486"/>
                    <a:pt x="745" y="390"/>
                    <a:pt x="717" y="375"/>
                  </a:cubicBezTo>
                  <a:cubicBezTo>
                    <a:pt x="717" y="375"/>
                    <a:pt x="708" y="301"/>
                    <a:pt x="650" y="297"/>
                  </a:cubicBezTo>
                  <a:cubicBezTo>
                    <a:pt x="629" y="296"/>
                    <a:pt x="617" y="294"/>
                    <a:pt x="609" y="291"/>
                  </a:cubicBezTo>
                  <a:cubicBezTo>
                    <a:pt x="625" y="266"/>
                    <a:pt x="625" y="266"/>
                    <a:pt x="625" y="266"/>
                  </a:cubicBezTo>
                  <a:cubicBezTo>
                    <a:pt x="609" y="266"/>
                    <a:pt x="609" y="266"/>
                    <a:pt x="609" y="266"/>
                  </a:cubicBezTo>
                  <a:cubicBezTo>
                    <a:pt x="617" y="253"/>
                    <a:pt x="628" y="236"/>
                    <a:pt x="632" y="236"/>
                  </a:cubicBezTo>
                  <a:cubicBezTo>
                    <a:pt x="637" y="235"/>
                    <a:pt x="674" y="230"/>
                    <a:pt x="679" y="228"/>
                  </a:cubicBezTo>
                  <a:cubicBezTo>
                    <a:pt x="683" y="225"/>
                    <a:pt x="687" y="201"/>
                    <a:pt x="682" y="187"/>
                  </a:cubicBezTo>
                  <a:cubicBezTo>
                    <a:pt x="677" y="173"/>
                    <a:pt x="687" y="159"/>
                    <a:pt x="687" y="159"/>
                  </a:cubicBezTo>
                  <a:cubicBezTo>
                    <a:pt x="698" y="150"/>
                    <a:pt x="698" y="150"/>
                    <a:pt x="698" y="150"/>
                  </a:cubicBezTo>
                  <a:cubicBezTo>
                    <a:pt x="698" y="150"/>
                    <a:pt x="684" y="128"/>
                    <a:pt x="676" y="117"/>
                  </a:cubicBezTo>
                  <a:cubicBezTo>
                    <a:pt x="667" y="106"/>
                    <a:pt x="669" y="92"/>
                    <a:pt x="665" y="82"/>
                  </a:cubicBezTo>
                  <a:cubicBezTo>
                    <a:pt x="661" y="72"/>
                    <a:pt x="672" y="65"/>
                    <a:pt x="672" y="65"/>
                  </a:cubicBezTo>
                  <a:cubicBezTo>
                    <a:pt x="672" y="65"/>
                    <a:pt x="668" y="55"/>
                    <a:pt x="661" y="50"/>
                  </a:cubicBezTo>
                  <a:cubicBezTo>
                    <a:pt x="653" y="46"/>
                    <a:pt x="666" y="44"/>
                    <a:pt x="649" y="36"/>
                  </a:cubicBezTo>
                  <a:cubicBezTo>
                    <a:pt x="632" y="28"/>
                    <a:pt x="641" y="32"/>
                    <a:pt x="627" y="24"/>
                  </a:cubicBezTo>
                  <a:cubicBezTo>
                    <a:pt x="612" y="16"/>
                    <a:pt x="634" y="21"/>
                    <a:pt x="612" y="16"/>
                  </a:cubicBezTo>
                  <a:cubicBezTo>
                    <a:pt x="591" y="11"/>
                    <a:pt x="579" y="3"/>
                    <a:pt x="576" y="3"/>
                  </a:cubicBezTo>
                  <a:cubicBezTo>
                    <a:pt x="573" y="3"/>
                    <a:pt x="582" y="6"/>
                    <a:pt x="573" y="3"/>
                  </a:cubicBezTo>
                  <a:cubicBezTo>
                    <a:pt x="563" y="0"/>
                    <a:pt x="498" y="33"/>
                    <a:pt x="492" y="48"/>
                  </a:cubicBezTo>
                  <a:cubicBezTo>
                    <a:pt x="485" y="64"/>
                    <a:pt x="475" y="83"/>
                    <a:pt x="475" y="83"/>
                  </a:cubicBezTo>
                  <a:cubicBezTo>
                    <a:pt x="475" y="83"/>
                    <a:pt x="469" y="104"/>
                    <a:pt x="471" y="119"/>
                  </a:cubicBezTo>
                  <a:cubicBezTo>
                    <a:pt x="474" y="134"/>
                    <a:pt x="484" y="147"/>
                    <a:pt x="488" y="152"/>
                  </a:cubicBezTo>
                  <a:cubicBezTo>
                    <a:pt x="491" y="156"/>
                    <a:pt x="508" y="184"/>
                    <a:pt x="513" y="199"/>
                  </a:cubicBezTo>
                  <a:cubicBezTo>
                    <a:pt x="517" y="212"/>
                    <a:pt x="521" y="228"/>
                    <a:pt x="506" y="235"/>
                  </a:cubicBezTo>
                  <a:cubicBezTo>
                    <a:pt x="495" y="223"/>
                    <a:pt x="495" y="223"/>
                    <a:pt x="495" y="223"/>
                  </a:cubicBezTo>
                  <a:cubicBezTo>
                    <a:pt x="476" y="237"/>
                    <a:pt x="476" y="237"/>
                    <a:pt x="476" y="237"/>
                  </a:cubicBezTo>
                  <a:cubicBezTo>
                    <a:pt x="454" y="233"/>
                    <a:pt x="427" y="222"/>
                    <a:pt x="386" y="230"/>
                  </a:cubicBezTo>
                  <a:cubicBezTo>
                    <a:pt x="333" y="241"/>
                    <a:pt x="313" y="257"/>
                    <a:pt x="281" y="265"/>
                  </a:cubicBezTo>
                  <a:cubicBezTo>
                    <a:pt x="249" y="272"/>
                    <a:pt x="128" y="293"/>
                    <a:pt x="106" y="313"/>
                  </a:cubicBezTo>
                  <a:cubicBezTo>
                    <a:pt x="84" y="332"/>
                    <a:pt x="76" y="418"/>
                    <a:pt x="82" y="553"/>
                  </a:cubicBezTo>
                  <a:cubicBezTo>
                    <a:pt x="82" y="553"/>
                    <a:pt x="62" y="616"/>
                    <a:pt x="60" y="630"/>
                  </a:cubicBezTo>
                  <a:cubicBezTo>
                    <a:pt x="59" y="644"/>
                    <a:pt x="67" y="703"/>
                    <a:pt x="139" y="690"/>
                  </a:cubicBezTo>
                  <a:cubicBezTo>
                    <a:pt x="203" y="679"/>
                    <a:pt x="151" y="622"/>
                    <a:pt x="138" y="599"/>
                  </a:cubicBezTo>
                  <a:cubicBezTo>
                    <a:pt x="146" y="594"/>
                    <a:pt x="154" y="590"/>
                    <a:pt x="154" y="590"/>
                  </a:cubicBezTo>
                  <a:cubicBezTo>
                    <a:pt x="154" y="590"/>
                    <a:pt x="168" y="554"/>
                    <a:pt x="169" y="527"/>
                  </a:cubicBezTo>
                  <a:cubicBezTo>
                    <a:pt x="169" y="510"/>
                    <a:pt x="174" y="454"/>
                    <a:pt x="176" y="409"/>
                  </a:cubicBezTo>
                  <a:cubicBezTo>
                    <a:pt x="176" y="408"/>
                    <a:pt x="176" y="407"/>
                    <a:pt x="176" y="406"/>
                  </a:cubicBezTo>
                  <a:cubicBezTo>
                    <a:pt x="178" y="394"/>
                    <a:pt x="179" y="384"/>
                    <a:pt x="180" y="378"/>
                  </a:cubicBezTo>
                  <a:cubicBezTo>
                    <a:pt x="190" y="376"/>
                    <a:pt x="204" y="375"/>
                    <a:pt x="220" y="373"/>
                  </a:cubicBezTo>
                  <a:cubicBezTo>
                    <a:pt x="224" y="373"/>
                    <a:pt x="229" y="373"/>
                    <a:pt x="234" y="372"/>
                  </a:cubicBezTo>
                  <a:cubicBezTo>
                    <a:pt x="265" y="370"/>
                    <a:pt x="294" y="364"/>
                    <a:pt x="308" y="360"/>
                  </a:cubicBezTo>
                  <a:cubicBezTo>
                    <a:pt x="308" y="360"/>
                    <a:pt x="308" y="360"/>
                    <a:pt x="308" y="360"/>
                  </a:cubicBezTo>
                  <a:cubicBezTo>
                    <a:pt x="311" y="360"/>
                    <a:pt x="314" y="359"/>
                    <a:pt x="317" y="358"/>
                  </a:cubicBezTo>
                  <a:cubicBezTo>
                    <a:pt x="317" y="360"/>
                    <a:pt x="319" y="371"/>
                    <a:pt x="322" y="385"/>
                  </a:cubicBezTo>
                  <a:cubicBezTo>
                    <a:pt x="310" y="466"/>
                    <a:pt x="270" y="740"/>
                    <a:pt x="256" y="760"/>
                  </a:cubicBezTo>
                  <a:cubicBezTo>
                    <a:pt x="240" y="784"/>
                    <a:pt x="232" y="799"/>
                    <a:pt x="232" y="799"/>
                  </a:cubicBezTo>
                  <a:cubicBezTo>
                    <a:pt x="232" y="799"/>
                    <a:pt x="242" y="797"/>
                    <a:pt x="254" y="794"/>
                  </a:cubicBezTo>
                  <a:cubicBezTo>
                    <a:pt x="250" y="811"/>
                    <a:pt x="249" y="832"/>
                    <a:pt x="252" y="861"/>
                  </a:cubicBezTo>
                  <a:cubicBezTo>
                    <a:pt x="252" y="861"/>
                    <a:pt x="254" y="876"/>
                    <a:pt x="261" y="896"/>
                  </a:cubicBezTo>
                  <a:cubicBezTo>
                    <a:pt x="247" y="979"/>
                    <a:pt x="227" y="1177"/>
                    <a:pt x="200" y="1256"/>
                  </a:cubicBezTo>
                  <a:cubicBezTo>
                    <a:pt x="174" y="1282"/>
                    <a:pt x="141" y="1326"/>
                    <a:pt x="123" y="1406"/>
                  </a:cubicBezTo>
                  <a:cubicBezTo>
                    <a:pt x="123" y="1406"/>
                    <a:pt x="123" y="1406"/>
                    <a:pt x="123" y="1406"/>
                  </a:cubicBezTo>
                  <a:cubicBezTo>
                    <a:pt x="86" y="1483"/>
                    <a:pt x="47" y="1577"/>
                    <a:pt x="47" y="1578"/>
                  </a:cubicBezTo>
                  <a:cubicBezTo>
                    <a:pt x="25" y="1596"/>
                    <a:pt x="10" y="1604"/>
                    <a:pt x="5" y="1627"/>
                  </a:cubicBezTo>
                  <a:cubicBezTo>
                    <a:pt x="4" y="1630"/>
                    <a:pt x="4" y="1631"/>
                    <a:pt x="4" y="1633"/>
                  </a:cubicBezTo>
                  <a:cubicBezTo>
                    <a:pt x="0" y="1665"/>
                    <a:pt x="0" y="1665"/>
                    <a:pt x="0" y="1665"/>
                  </a:cubicBezTo>
                  <a:cubicBezTo>
                    <a:pt x="0" y="1665"/>
                    <a:pt x="44" y="1698"/>
                    <a:pt x="56" y="1688"/>
                  </a:cubicBezTo>
                  <a:cubicBezTo>
                    <a:pt x="64" y="1682"/>
                    <a:pt x="74" y="1683"/>
                    <a:pt x="85" y="1692"/>
                  </a:cubicBezTo>
                  <a:cubicBezTo>
                    <a:pt x="91" y="1698"/>
                    <a:pt x="97" y="1705"/>
                    <a:pt x="104" y="1714"/>
                  </a:cubicBezTo>
                  <a:cubicBezTo>
                    <a:pt x="105" y="1715"/>
                    <a:pt x="105" y="1716"/>
                    <a:pt x="106" y="1717"/>
                  </a:cubicBezTo>
                  <a:cubicBezTo>
                    <a:pt x="111" y="1724"/>
                    <a:pt x="116" y="1731"/>
                    <a:pt x="122" y="1741"/>
                  </a:cubicBezTo>
                  <a:cubicBezTo>
                    <a:pt x="122" y="1741"/>
                    <a:pt x="153" y="1781"/>
                    <a:pt x="193" y="1765"/>
                  </a:cubicBezTo>
                  <a:cubicBezTo>
                    <a:pt x="193" y="1765"/>
                    <a:pt x="208" y="1732"/>
                    <a:pt x="174" y="1703"/>
                  </a:cubicBezTo>
                  <a:cubicBezTo>
                    <a:pt x="147" y="1680"/>
                    <a:pt x="145" y="1650"/>
                    <a:pt x="148" y="1630"/>
                  </a:cubicBezTo>
                  <a:cubicBezTo>
                    <a:pt x="161" y="1636"/>
                    <a:pt x="161" y="1636"/>
                    <a:pt x="161" y="1636"/>
                  </a:cubicBezTo>
                  <a:cubicBezTo>
                    <a:pt x="161" y="1636"/>
                    <a:pt x="161" y="1636"/>
                    <a:pt x="170" y="1587"/>
                  </a:cubicBezTo>
                  <a:cubicBezTo>
                    <a:pt x="179" y="1539"/>
                    <a:pt x="301" y="1314"/>
                    <a:pt x="323" y="1294"/>
                  </a:cubicBezTo>
                  <a:cubicBezTo>
                    <a:pt x="336" y="1282"/>
                    <a:pt x="352" y="1230"/>
                    <a:pt x="365" y="1185"/>
                  </a:cubicBezTo>
                  <a:cubicBezTo>
                    <a:pt x="372" y="1176"/>
                    <a:pt x="379" y="1165"/>
                    <a:pt x="385" y="1152"/>
                  </a:cubicBezTo>
                  <a:cubicBezTo>
                    <a:pt x="404" y="1111"/>
                    <a:pt x="437" y="960"/>
                    <a:pt x="437" y="960"/>
                  </a:cubicBezTo>
                  <a:cubicBezTo>
                    <a:pt x="437" y="960"/>
                    <a:pt x="470" y="949"/>
                    <a:pt x="481" y="943"/>
                  </a:cubicBezTo>
                  <a:cubicBezTo>
                    <a:pt x="492" y="938"/>
                    <a:pt x="508" y="937"/>
                    <a:pt x="573" y="923"/>
                  </a:cubicBezTo>
                  <a:cubicBezTo>
                    <a:pt x="637" y="908"/>
                    <a:pt x="699" y="879"/>
                    <a:pt x="699" y="879"/>
                  </a:cubicBezTo>
                  <a:cubicBezTo>
                    <a:pt x="699" y="879"/>
                    <a:pt x="679" y="928"/>
                    <a:pt x="681" y="965"/>
                  </a:cubicBezTo>
                  <a:cubicBezTo>
                    <a:pt x="681" y="969"/>
                    <a:pt x="682" y="972"/>
                    <a:pt x="682" y="976"/>
                  </a:cubicBezTo>
                  <a:cubicBezTo>
                    <a:pt x="673" y="1023"/>
                    <a:pt x="663" y="1072"/>
                    <a:pt x="657" y="1085"/>
                  </a:cubicBezTo>
                  <a:cubicBezTo>
                    <a:pt x="645" y="1110"/>
                    <a:pt x="632" y="1141"/>
                    <a:pt x="632" y="1141"/>
                  </a:cubicBezTo>
                  <a:cubicBezTo>
                    <a:pt x="632" y="1141"/>
                    <a:pt x="639" y="1142"/>
                    <a:pt x="649" y="1143"/>
                  </a:cubicBezTo>
                  <a:cubicBezTo>
                    <a:pt x="633" y="1177"/>
                    <a:pt x="615" y="1211"/>
                    <a:pt x="618" y="1225"/>
                  </a:cubicBezTo>
                  <a:cubicBezTo>
                    <a:pt x="614" y="1247"/>
                    <a:pt x="614" y="1247"/>
                    <a:pt x="614" y="1247"/>
                  </a:cubicBezTo>
                  <a:cubicBezTo>
                    <a:pt x="670" y="1269"/>
                    <a:pt x="670" y="1269"/>
                    <a:pt x="670" y="1269"/>
                  </a:cubicBezTo>
                  <a:cubicBezTo>
                    <a:pt x="670" y="1269"/>
                    <a:pt x="694" y="1263"/>
                    <a:pt x="728" y="1274"/>
                  </a:cubicBezTo>
                  <a:cubicBezTo>
                    <a:pt x="752" y="1285"/>
                    <a:pt x="777" y="1293"/>
                    <a:pt x="795" y="1285"/>
                  </a:cubicBezTo>
                  <a:cubicBezTo>
                    <a:pt x="825" y="1273"/>
                    <a:pt x="867" y="1244"/>
                    <a:pt x="867" y="1226"/>
                  </a:cubicBezTo>
                  <a:cubicBezTo>
                    <a:pt x="867" y="1208"/>
                    <a:pt x="855" y="1215"/>
                    <a:pt x="830" y="1219"/>
                  </a:cubicBezTo>
                  <a:cubicBezTo>
                    <a:pt x="806" y="1223"/>
                    <a:pt x="766" y="1195"/>
                    <a:pt x="753" y="1179"/>
                  </a:cubicBezTo>
                  <a:cubicBezTo>
                    <a:pt x="750" y="1176"/>
                    <a:pt x="748" y="1171"/>
                    <a:pt x="746" y="1165"/>
                  </a:cubicBezTo>
                  <a:cubicBezTo>
                    <a:pt x="753" y="1179"/>
                    <a:pt x="766" y="1180"/>
                    <a:pt x="766" y="1180"/>
                  </a:cubicBezTo>
                  <a:cubicBezTo>
                    <a:pt x="766" y="1180"/>
                    <a:pt x="817" y="952"/>
                    <a:pt x="840" y="864"/>
                  </a:cubicBezTo>
                  <a:cubicBezTo>
                    <a:pt x="840" y="864"/>
                    <a:pt x="840" y="864"/>
                    <a:pt x="840" y="864"/>
                  </a:cubicBezTo>
                  <a:cubicBezTo>
                    <a:pt x="856" y="847"/>
                    <a:pt x="886" y="780"/>
                    <a:pt x="831" y="762"/>
                  </a:cubicBezTo>
                  <a:cubicBezTo>
                    <a:pt x="777" y="744"/>
                    <a:pt x="577" y="746"/>
                    <a:pt x="521" y="760"/>
                  </a:cubicBezTo>
                  <a:cubicBezTo>
                    <a:pt x="514" y="762"/>
                    <a:pt x="510" y="761"/>
                    <a:pt x="507" y="757"/>
                  </a:cubicBezTo>
                  <a:cubicBezTo>
                    <a:pt x="508" y="757"/>
                    <a:pt x="508" y="757"/>
                    <a:pt x="508" y="757"/>
                  </a:cubicBezTo>
                  <a:cubicBezTo>
                    <a:pt x="508" y="758"/>
                    <a:pt x="508" y="758"/>
                    <a:pt x="508" y="758"/>
                  </a:cubicBezTo>
                  <a:cubicBezTo>
                    <a:pt x="536" y="738"/>
                    <a:pt x="536" y="738"/>
                    <a:pt x="536" y="738"/>
                  </a:cubicBezTo>
                  <a:cubicBezTo>
                    <a:pt x="536" y="738"/>
                    <a:pt x="543" y="691"/>
                    <a:pt x="560" y="658"/>
                  </a:cubicBezTo>
                  <a:cubicBezTo>
                    <a:pt x="576" y="625"/>
                    <a:pt x="599" y="520"/>
                    <a:pt x="607" y="511"/>
                  </a:cubicBezTo>
                  <a:cubicBezTo>
                    <a:pt x="607" y="511"/>
                    <a:pt x="607" y="511"/>
                    <a:pt x="607" y="511"/>
                  </a:cubicBezTo>
                  <a:cubicBezTo>
                    <a:pt x="611" y="506"/>
                    <a:pt x="615" y="500"/>
                    <a:pt x="620" y="491"/>
                  </a:cubicBezTo>
                  <a:cubicBezTo>
                    <a:pt x="634" y="465"/>
                    <a:pt x="643" y="449"/>
                    <a:pt x="643" y="449"/>
                  </a:cubicBezTo>
                  <a:cubicBezTo>
                    <a:pt x="643" y="449"/>
                    <a:pt x="695" y="520"/>
                    <a:pt x="715" y="529"/>
                  </a:cubicBezTo>
                  <a:cubicBezTo>
                    <a:pt x="734" y="537"/>
                    <a:pt x="767" y="599"/>
                    <a:pt x="784" y="596"/>
                  </a:cubicBezTo>
                  <a:cubicBezTo>
                    <a:pt x="795" y="594"/>
                    <a:pt x="812" y="585"/>
                    <a:pt x="836" y="566"/>
                  </a:cubicBezTo>
                  <a:cubicBezTo>
                    <a:pt x="836" y="566"/>
                    <a:pt x="836" y="566"/>
                    <a:pt x="836" y="566"/>
                  </a:cubicBezTo>
                  <a:cubicBezTo>
                    <a:pt x="872" y="554"/>
                    <a:pt x="1000" y="429"/>
                    <a:pt x="1013" y="425"/>
                  </a:cubicBezTo>
                  <a:cubicBezTo>
                    <a:pt x="1019" y="423"/>
                    <a:pt x="1010" y="412"/>
                    <a:pt x="999" y="402"/>
                  </a:cubicBezTo>
                  <a:cubicBezTo>
                    <a:pt x="1000" y="401"/>
                    <a:pt x="1000" y="401"/>
                    <a:pt x="1001" y="401"/>
                  </a:cubicBezTo>
                  <a:cubicBezTo>
                    <a:pt x="1016" y="396"/>
                    <a:pt x="1030" y="394"/>
                    <a:pt x="1042" y="374"/>
                  </a:cubicBezTo>
                  <a:cubicBezTo>
                    <a:pt x="1054" y="355"/>
                    <a:pt x="1077" y="306"/>
                    <a:pt x="1072" y="296"/>
                  </a:cubicBezTo>
                  <a:cubicBezTo>
                    <a:pt x="1067" y="287"/>
                    <a:pt x="1047" y="274"/>
                    <a:pt x="1033" y="280"/>
                  </a:cubicBez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5000681" y="5924098"/>
              <a:ext cx="609498" cy="169593"/>
            </a:xfrm>
            <a:custGeom>
              <a:avLst/>
              <a:gdLst>
                <a:gd name="T0" fmla="*/ 785 w 823"/>
                <a:gd name="T1" fmla="*/ 0 h 229"/>
                <a:gd name="T2" fmla="*/ 0 w 823"/>
                <a:gd name="T3" fmla="*/ 0 h 229"/>
                <a:gd name="T4" fmla="*/ 0 w 823"/>
                <a:gd name="T5" fmla="*/ 21 h 229"/>
                <a:gd name="T6" fmla="*/ 785 w 823"/>
                <a:gd name="T7" fmla="*/ 21 h 229"/>
                <a:gd name="T8" fmla="*/ 785 w 823"/>
                <a:gd name="T9" fmla="*/ 45 h 229"/>
                <a:gd name="T10" fmla="*/ 38 w 823"/>
                <a:gd name="T11" fmla="*/ 45 h 229"/>
                <a:gd name="T12" fmla="*/ 38 w 823"/>
                <a:gd name="T13" fmla="*/ 186 h 229"/>
                <a:gd name="T14" fmla="*/ 785 w 823"/>
                <a:gd name="T15" fmla="*/ 186 h 229"/>
                <a:gd name="T16" fmla="*/ 785 w 823"/>
                <a:gd name="T17" fmla="*/ 208 h 229"/>
                <a:gd name="T18" fmla="*/ 0 w 823"/>
                <a:gd name="T19" fmla="*/ 208 h 229"/>
                <a:gd name="T20" fmla="*/ 0 w 823"/>
                <a:gd name="T21" fmla="*/ 229 h 229"/>
                <a:gd name="T22" fmla="*/ 785 w 823"/>
                <a:gd name="T23" fmla="*/ 229 h 229"/>
                <a:gd name="T24" fmla="*/ 823 w 823"/>
                <a:gd name="T25" fmla="*/ 229 h 229"/>
                <a:gd name="T26" fmla="*/ 823 w 823"/>
                <a:gd name="T27" fmla="*/ 208 h 229"/>
                <a:gd name="T28" fmla="*/ 823 w 823"/>
                <a:gd name="T29" fmla="*/ 186 h 229"/>
                <a:gd name="T30" fmla="*/ 823 w 823"/>
                <a:gd name="T31" fmla="*/ 45 h 229"/>
                <a:gd name="T32" fmla="*/ 823 w 823"/>
                <a:gd name="T33" fmla="*/ 21 h 229"/>
                <a:gd name="T34" fmla="*/ 823 w 823"/>
                <a:gd name="T35" fmla="*/ 0 h 229"/>
                <a:gd name="T36" fmla="*/ 785 w 823"/>
                <a:gd name="T3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229">
                  <a:moveTo>
                    <a:pt x="785" y="0"/>
                  </a:moveTo>
                  <a:lnTo>
                    <a:pt x="0" y="0"/>
                  </a:lnTo>
                  <a:lnTo>
                    <a:pt x="0" y="21"/>
                  </a:lnTo>
                  <a:lnTo>
                    <a:pt x="785" y="21"/>
                  </a:lnTo>
                  <a:lnTo>
                    <a:pt x="785" y="45"/>
                  </a:lnTo>
                  <a:lnTo>
                    <a:pt x="38" y="45"/>
                  </a:lnTo>
                  <a:lnTo>
                    <a:pt x="38" y="186"/>
                  </a:lnTo>
                  <a:lnTo>
                    <a:pt x="785" y="186"/>
                  </a:lnTo>
                  <a:lnTo>
                    <a:pt x="785" y="208"/>
                  </a:lnTo>
                  <a:lnTo>
                    <a:pt x="0" y="208"/>
                  </a:lnTo>
                  <a:lnTo>
                    <a:pt x="0" y="229"/>
                  </a:lnTo>
                  <a:lnTo>
                    <a:pt x="785" y="229"/>
                  </a:lnTo>
                  <a:lnTo>
                    <a:pt x="823" y="229"/>
                  </a:lnTo>
                  <a:lnTo>
                    <a:pt x="823" y="208"/>
                  </a:lnTo>
                  <a:lnTo>
                    <a:pt x="823" y="186"/>
                  </a:lnTo>
                  <a:lnTo>
                    <a:pt x="823" y="45"/>
                  </a:lnTo>
                  <a:lnTo>
                    <a:pt x="823" y="21"/>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000681" y="5783388"/>
              <a:ext cx="649489" cy="137007"/>
            </a:xfrm>
            <a:custGeom>
              <a:avLst/>
              <a:gdLst>
                <a:gd name="T0" fmla="*/ 835 w 877"/>
                <a:gd name="T1" fmla="*/ 0 h 185"/>
                <a:gd name="T2" fmla="*/ 0 w 877"/>
                <a:gd name="T3" fmla="*/ 0 h 185"/>
                <a:gd name="T4" fmla="*/ 0 w 877"/>
                <a:gd name="T5" fmla="*/ 19 h 185"/>
                <a:gd name="T6" fmla="*/ 835 w 877"/>
                <a:gd name="T7" fmla="*/ 19 h 185"/>
                <a:gd name="T8" fmla="*/ 835 w 877"/>
                <a:gd name="T9" fmla="*/ 36 h 185"/>
                <a:gd name="T10" fmla="*/ 40 w 877"/>
                <a:gd name="T11" fmla="*/ 36 h 185"/>
                <a:gd name="T12" fmla="*/ 40 w 877"/>
                <a:gd name="T13" fmla="*/ 152 h 185"/>
                <a:gd name="T14" fmla="*/ 835 w 877"/>
                <a:gd name="T15" fmla="*/ 152 h 185"/>
                <a:gd name="T16" fmla="*/ 835 w 877"/>
                <a:gd name="T17" fmla="*/ 168 h 185"/>
                <a:gd name="T18" fmla="*/ 0 w 877"/>
                <a:gd name="T19" fmla="*/ 168 h 185"/>
                <a:gd name="T20" fmla="*/ 0 w 877"/>
                <a:gd name="T21" fmla="*/ 185 h 185"/>
                <a:gd name="T22" fmla="*/ 835 w 877"/>
                <a:gd name="T23" fmla="*/ 185 h 185"/>
                <a:gd name="T24" fmla="*/ 877 w 877"/>
                <a:gd name="T25" fmla="*/ 185 h 185"/>
                <a:gd name="T26" fmla="*/ 877 w 877"/>
                <a:gd name="T27" fmla="*/ 168 h 185"/>
                <a:gd name="T28" fmla="*/ 877 w 877"/>
                <a:gd name="T29" fmla="*/ 152 h 185"/>
                <a:gd name="T30" fmla="*/ 877 w 877"/>
                <a:gd name="T31" fmla="*/ 36 h 185"/>
                <a:gd name="T32" fmla="*/ 877 w 877"/>
                <a:gd name="T33" fmla="*/ 19 h 185"/>
                <a:gd name="T34" fmla="*/ 877 w 877"/>
                <a:gd name="T35" fmla="*/ 0 h 185"/>
                <a:gd name="T36" fmla="*/ 835 w 877"/>
                <a:gd name="T3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85">
                  <a:moveTo>
                    <a:pt x="835" y="0"/>
                  </a:moveTo>
                  <a:lnTo>
                    <a:pt x="0" y="0"/>
                  </a:lnTo>
                  <a:lnTo>
                    <a:pt x="0" y="19"/>
                  </a:lnTo>
                  <a:lnTo>
                    <a:pt x="835" y="19"/>
                  </a:lnTo>
                  <a:lnTo>
                    <a:pt x="835" y="36"/>
                  </a:lnTo>
                  <a:lnTo>
                    <a:pt x="40" y="36"/>
                  </a:lnTo>
                  <a:lnTo>
                    <a:pt x="40" y="152"/>
                  </a:lnTo>
                  <a:lnTo>
                    <a:pt x="835" y="152"/>
                  </a:lnTo>
                  <a:lnTo>
                    <a:pt x="835" y="168"/>
                  </a:lnTo>
                  <a:lnTo>
                    <a:pt x="0" y="168"/>
                  </a:lnTo>
                  <a:lnTo>
                    <a:pt x="0" y="185"/>
                  </a:lnTo>
                  <a:lnTo>
                    <a:pt x="835" y="185"/>
                  </a:lnTo>
                  <a:lnTo>
                    <a:pt x="877" y="185"/>
                  </a:lnTo>
                  <a:lnTo>
                    <a:pt x="877" y="168"/>
                  </a:lnTo>
                  <a:lnTo>
                    <a:pt x="877" y="152"/>
                  </a:lnTo>
                  <a:lnTo>
                    <a:pt x="877" y="36"/>
                  </a:lnTo>
                  <a:lnTo>
                    <a:pt x="877" y="19"/>
                  </a:lnTo>
                  <a:lnTo>
                    <a:pt x="877" y="0"/>
                  </a:lnTo>
                  <a:lnTo>
                    <a:pt x="83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778291" y="5934466"/>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5778291" y="5813752"/>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0 h 158"/>
                <a:gd name="T10" fmla="*/ 40 w 877"/>
                <a:gd name="T11" fmla="*/ 30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0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0"/>
                  </a:lnTo>
                  <a:lnTo>
                    <a:pt x="40" y="30"/>
                  </a:lnTo>
                  <a:lnTo>
                    <a:pt x="40" y="130"/>
                  </a:lnTo>
                  <a:lnTo>
                    <a:pt x="837" y="130"/>
                  </a:lnTo>
                  <a:lnTo>
                    <a:pt x="837" y="144"/>
                  </a:lnTo>
                  <a:lnTo>
                    <a:pt x="0" y="144"/>
                  </a:lnTo>
                  <a:lnTo>
                    <a:pt x="0" y="158"/>
                  </a:lnTo>
                  <a:lnTo>
                    <a:pt x="837" y="158"/>
                  </a:lnTo>
                  <a:lnTo>
                    <a:pt x="877" y="158"/>
                  </a:lnTo>
                  <a:lnTo>
                    <a:pt x="877" y="144"/>
                  </a:lnTo>
                  <a:lnTo>
                    <a:pt x="877" y="130"/>
                  </a:lnTo>
                  <a:lnTo>
                    <a:pt x="877" y="30"/>
                  </a:lnTo>
                  <a:lnTo>
                    <a:pt x="877" y="16"/>
                  </a:lnTo>
                  <a:lnTo>
                    <a:pt x="877"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5713120" y="5667857"/>
              <a:ext cx="609498" cy="145894"/>
            </a:xfrm>
            <a:custGeom>
              <a:avLst/>
              <a:gdLst>
                <a:gd name="T0" fmla="*/ 785 w 823"/>
                <a:gd name="T1" fmla="*/ 0 h 197"/>
                <a:gd name="T2" fmla="*/ 0 w 823"/>
                <a:gd name="T3" fmla="*/ 0 h 197"/>
                <a:gd name="T4" fmla="*/ 0 w 823"/>
                <a:gd name="T5" fmla="*/ 19 h 197"/>
                <a:gd name="T6" fmla="*/ 785 w 823"/>
                <a:gd name="T7" fmla="*/ 19 h 197"/>
                <a:gd name="T8" fmla="*/ 785 w 823"/>
                <a:gd name="T9" fmla="*/ 38 h 197"/>
                <a:gd name="T10" fmla="*/ 38 w 823"/>
                <a:gd name="T11" fmla="*/ 38 h 197"/>
                <a:gd name="T12" fmla="*/ 38 w 823"/>
                <a:gd name="T13" fmla="*/ 161 h 197"/>
                <a:gd name="T14" fmla="*/ 785 w 823"/>
                <a:gd name="T15" fmla="*/ 161 h 197"/>
                <a:gd name="T16" fmla="*/ 785 w 823"/>
                <a:gd name="T17" fmla="*/ 178 h 197"/>
                <a:gd name="T18" fmla="*/ 0 w 823"/>
                <a:gd name="T19" fmla="*/ 178 h 197"/>
                <a:gd name="T20" fmla="*/ 0 w 823"/>
                <a:gd name="T21" fmla="*/ 197 h 197"/>
                <a:gd name="T22" fmla="*/ 785 w 823"/>
                <a:gd name="T23" fmla="*/ 197 h 197"/>
                <a:gd name="T24" fmla="*/ 823 w 823"/>
                <a:gd name="T25" fmla="*/ 197 h 197"/>
                <a:gd name="T26" fmla="*/ 823 w 823"/>
                <a:gd name="T27" fmla="*/ 178 h 197"/>
                <a:gd name="T28" fmla="*/ 823 w 823"/>
                <a:gd name="T29" fmla="*/ 161 h 197"/>
                <a:gd name="T30" fmla="*/ 823 w 823"/>
                <a:gd name="T31" fmla="*/ 38 h 197"/>
                <a:gd name="T32" fmla="*/ 823 w 823"/>
                <a:gd name="T33" fmla="*/ 19 h 197"/>
                <a:gd name="T34" fmla="*/ 823 w 823"/>
                <a:gd name="T35" fmla="*/ 0 h 197"/>
                <a:gd name="T36" fmla="*/ 785 w 823"/>
                <a:gd name="T3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7">
                  <a:moveTo>
                    <a:pt x="785" y="0"/>
                  </a:moveTo>
                  <a:lnTo>
                    <a:pt x="0" y="0"/>
                  </a:lnTo>
                  <a:lnTo>
                    <a:pt x="0" y="19"/>
                  </a:lnTo>
                  <a:lnTo>
                    <a:pt x="785" y="19"/>
                  </a:lnTo>
                  <a:lnTo>
                    <a:pt x="785" y="38"/>
                  </a:lnTo>
                  <a:lnTo>
                    <a:pt x="38" y="38"/>
                  </a:lnTo>
                  <a:lnTo>
                    <a:pt x="38" y="161"/>
                  </a:lnTo>
                  <a:lnTo>
                    <a:pt x="785" y="161"/>
                  </a:lnTo>
                  <a:lnTo>
                    <a:pt x="785" y="178"/>
                  </a:lnTo>
                  <a:lnTo>
                    <a:pt x="0" y="178"/>
                  </a:lnTo>
                  <a:lnTo>
                    <a:pt x="0" y="197"/>
                  </a:lnTo>
                  <a:lnTo>
                    <a:pt x="785" y="197"/>
                  </a:lnTo>
                  <a:lnTo>
                    <a:pt x="823" y="197"/>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5713120" y="5548624"/>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5778291" y="5431612"/>
              <a:ext cx="649489" cy="117012"/>
            </a:xfrm>
            <a:custGeom>
              <a:avLst/>
              <a:gdLst>
                <a:gd name="T0" fmla="*/ 837 w 877"/>
                <a:gd name="T1" fmla="*/ 0 h 158"/>
                <a:gd name="T2" fmla="*/ 0 w 877"/>
                <a:gd name="T3" fmla="*/ 0 h 158"/>
                <a:gd name="T4" fmla="*/ 0 w 877"/>
                <a:gd name="T5" fmla="*/ 14 h 158"/>
                <a:gd name="T6" fmla="*/ 837 w 877"/>
                <a:gd name="T7" fmla="*/ 14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4"/>
                  </a:lnTo>
                  <a:lnTo>
                    <a:pt x="837" y="14"/>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4"/>
                  </a:lnTo>
                  <a:lnTo>
                    <a:pt x="877"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6584043" y="594853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7 w 823"/>
                <a:gd name="T11" fmla="*/ 38 h 196"/>
                <a:gd name="T12" fmla="*/ 37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7" y="38"/>
                  </a:lnTo>
                  <a:lnTo>
                    <a:pt x="37"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84043" y="5827082"/>
              <a:ext cx="649489" cy="117752"/>
            </a:xfrm>
            <a:custGeom>
              <a:avLst/>
              <a:gdLst>
                <a:gd name="T0" fmla="*/ 834 w 877"/>
                <a:gd name="T1" fmla="*/ 0 h 159"/>
                <a:gd name="T2" fmla="*/ 0 w 877"/>
                <a:gd name="T3" fmla="*/ 0 h 159"/>
                <a:gd name="T4" fmla="*/ 0 w 877"/>
                <a:gd name="T5" fmla="*/ 17 h 159"/>
                <a:gd name="T6" fmla="*/ 834 w 877"/>
                <a:gd name="T7" fmla="*/ 17 h 159"/>
                <a:gd name="T8" fmla="*/ 834 w 877"/>
                <a:gd name="T9" fmla="*/ 31 h 159"/>
                <a:gd name="T10" fmla="*/ 40 w 877"/>
                <a:gd name="T11" fmla="*/ 31 h 159"/>
                <a:gd name="T12" fmla="*/ 40 w 877"/>
                <a:gd name="T13" fmla="*/ 131 h 159"/>
                <a:gd name="T14" fmla="*/ 834 w 877"/>
                <a:gd name="T15" fmla="*/ 131 h 159"/>
                <a:gd name="T16" fmla="*/ 834 w 877"/>
                <a:gd name="T17" fmla="*/ 145 h 159"/>
                <a:gd name="T18" fmla="*/ 0 w 877"/>
                <a:gd name="T19" fmla="*/ 145 h 159"/>
                <a:gd name="T20" fmla="*/ 0 w 877"/>
                <a:gd name="T21" fmla="*/ 159 h 159"/>
                <a:gd name="T22" fmla="*/ 834 w 877"/>
                <a:gd name="T23" fmla="*/ 159 h 159"/>
                <a:gd name="T24" fmla="*/ 877 w 877"/>
                <a:gd name="T25" fmla="*/ 159 h 159"/>
                <a:gd name="T26" fmla="*/ 877 w 877"/>
                <a:gd name="T27" fmla="*/ 145 h 159"/>
                <a:gd name="T28" fmla="*/ 877 w 877"/>
                <a:gd name="T29" fmla="*/ 131 h 159"/>
                <a:gd name="T30" fmla="*/ 877 w 877"/>
                <a:gd name="T31" fmla="*/ 31 h 159"/>
                <a:gd name="T32" fmla="*/ 877 w 877"/>
                <a:gd name="T33" fmla="*/ 17 h 159"/>
                <a:gd name="T34" fmla="*/ 877 w 877"/>
                <a:gd name="T35" fmla="*/ 0 h 159"/>
                <a:gd name="T36" fmla="*/ 834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4" y="0"/>
                  </a:moveTo>
                  <a:lnTo>
                    <a:pt x="0" y="0"/>
                  </a:lnTo>
                  <a:lnTo>
                    <a:pt x="0" y="17"/>
                  </a:lnTo>
                  <a:lnTo>
                    <a:pt x="834" y="17"/>
                  </a:lnTo>
                  <a:lnTo>
                    <a:pt x="834" y="31"/>
                  </a:lnTo>
                  <a:lnTo>
                    <a:pt x="40" y="31"/>
                  </a:lnTo>
                  <a:lnTo>
                    <a:pt x="40" y="131"/>
                  </a:lnTo>
                  <a:lnTo>
                    <a:pt x="834" y="131"/>
                  </a:lnTo>
                  <a:lnTo>
                    <a:pt x="834" y="145"/>
                  </a:lnTo>
                  <a:lnTo>
                    <a:pt x="0" y="145"/>
                  </a:lnTo>
                  <a:lnTo>
                    <a:pt x="0" y="159"/>
                  </a:lnTo>
                  <a:lnTo>
                    <a:pt x="834" y="159"/>
                  </a:lnTo>
                  <a:lnTo>
                    <a:pt x="877" y="159"/>
                  </a:lnTo>
                  <a:lnTo>
                    <a:pt x="877" y="145"/>
                  </a:lnTo>
                  <a:lnTo>
                    <a:pt x="877" y="131"/>
                  </a:lnTo>
                  <a:lnTo>
                    <a:pt x="877" y="31"/>
                  </a:lnTo>
                  <a:lnTo>
                    <a:pt x="877" y="17"/>
                  </a:lnTo>
                  <a:lnTo>
                    <a:pt x="877" y="0"/>
                  </a:lnTo>
                  <a:lnTo>
                    <a:pt x="834"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6517390" y="5681928"/>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8 h 196"/>
                <a:gd name="T18" fmla="*/ 0 w 823"/>
                <a:gd name="T19" fmla="*/ 178 h 196"/>
                <a:gd name="T20" fmla="*/ 0 w 823"/>
                <a:gd name="T21" fmla="*/ 196 h 196"/>
                <a:gd name="T22" fmla="*/ 785 w 823"/>
                <a:gd name="T23" fmla="*/ 196 h 196"/>
                <a:gd name="T24" fmla="*/ 823 w 823"/>
                <a:gd name="T25" fmla="*/ 196 h 196"/>
                <a:gd name="T26" fmla="*/ 823 w 823"/>
                <a:gd name="T27" fmla="*/ 178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8"/>
                  </a:lnTo>
                  <a:lnTo>
                    <a:pt x="0" y="178"/>
                  </a:lnTo>
                  <a:lnTo>
                    <a:pt x="0" y="196"/>
                  </a:lnTo>
                  <a:lnTo>
                    <a:pt x="785" y="196"/>
                  </a:lnTo>
                  <a:lnTo>
                    <a:pt x="823" y="196"/>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517390" y="5562695"/>
              <a:ext cx="649489" cy="117752"/>
            </a:xfrm>
            <a:custGeom>
              <a:avLst/>
              <a:gdLst>
                <a:gd name="T0" fmla="*/ 837 w 877"/>
                <a:gd name="T1" fmla="*/ 0 h 159"/>
                <a:gd name="T2" fmla="*/ 0 w 877"/>
                <a:gd name="T3" fmla="*/ 0 h 159"/>
                <a:gd name="T4" fmla="*/ 0 w 877"/>
                <a:gd name="T5" fmla="*/ 15 h 159"/>
                <a:gd name="T6" fmla="*/ 837 w 877"/>
                <a:gd name="T7" fmla="*/ 15 h 159"/>
                <a:gd name="T8" fmla="*/ 837 w 877"/>
                <a:gd name="T9" fmla="*/ 31 h 159"/>
                <a:gd name="T10" fmla="*/ 40 w 877"/>
                <a:gd name="T11" fmla="*/ 31 h 159"/>
                <a:gd name="T12" fmla="*/ 40 w 877"/>
                <a:gd name="T13" fmla="*/ 130 h 159"/>
                <a:gd name="T14" fmla="*/ 837 w 877"/>
                <a:gd name="T15" fmla="*/ 130 h 159"/>
                <a:gd name="T16" fmla="*/ 837 w 877"/>
                <a:gd name="T17" fmla="*/ 145 h 159"/>
                <a:gd name="T18" fmla="*/ 0 w 877"/>
                <a:gd name="T19" fmla="*/ 145 h 159"/>
                <a:gd name="T20" fmla="*/ 0 w 877"/>
                <a:gd name="T21" fmla="*/ 159 h 159"/>
                <a:gd name="T22" fmla="*/ 837 w 877"/>
                <a:gd name="T23" fmla="*/ 159 h 159"/>
                <a:gd name="T24" fmla="*/ 877 w 877"/>
                <a:gd name="T25" fmla="*/ 159 h 159"/>
                <a:gd name="T26" fmla="*/ 877 w 877"/>
                <a:gd name="T27" fmla="*/ 145 h 159"/>
                <a:gd name="T28" fmla="*/ 877 w 877"/>
                <a:gd name="T29" fmla="*/ 130 h 159"/>
                <a:gd name="T30" fmla="*/ 877 w 877"/>
                <a:gd name="T31" fmla="*/ 31 h 159"/>
                <a:gd name="T32" fmla="*/ 877 w 877"/>
                <a:gd name="T33" fmla="*/ 15 h 159"/>
                <a:gd name="T34" fmla="*/ 877 w 877"/>
                <a:gd name="T35" fmla="*/ 0 h 159"/>
                <a:gd name="T36" fmla="*/ 837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7" y="159"/>
                  </a:lnTo>
                  <a:lnTo>
                    <a:pt x="877" y="145"/>
                  </a:lnTo>
                  <a:lnTo>
                    <a:pt x="877" y="130"/>
                  </a:lnTo>
                  <a:lnTo>
                    <a:pt x="877" y="31"/>
                  </a:lnTo>
                  <a:lnTo>
                    <a:pt x="877" y="15"/>
                  </a:lnTo>
                  <a:lnTo>
                    <a:pt x="877"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6452219" y="5327931"/>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0 h 159"/>
                <a:gd name="T14" fmla="*/ 837 w 878"/>
                <a:gd name="T15" fmla="*/ 130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0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8" y="159"/>
                  </a:lnTo>
                  <a:lnTo>
                    <a:pt x="878" y="145"/>
                  </a:lnTo>
                  <a:lnTo>
                    <a:pt x="878" y="130"/>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6432964" y="4944310"/>
              <a:ext cx="650230" cy="117752"/>
            </a:xfrm>
            <a:custGeom>
              <a:avLst/>
              <a:gdLst>
                <a:gd name="T0" fmla="*/ 837 w 878"/>
                <a:gd name="T1" fmla="*/ 0 h 159"/>
                <a:gd name="T2" fmla="*/ 0 w 878"/>
                <a:gd name="T3" fmla="*/ 0 h 159"/>
                <a:gd name="T4" fmla="*/ 0 w 878"/>
                <a:gd name="T5" fmla="*/ 17 h 159"/>
                <a:gd name="T6" fmla="*/ 837 w 878"/>
                <a:gd name="T7" fmla="*/ 17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7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7"/>
                  </a:lnTo>
                  <a:lnTo>
                    <a:pt x="837" y="17"/>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7"/>
                  </a:lnTo>
                  <a:lnTo>
                    <a:pt x="878"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6387789" y="518277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6387789" y="5062063"/>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6"/>
                  </a:lnTo>
                  <a:lnTo>
                    <a:pt x="877" y="0"/>
                  </a:lnTo>
                  <a:lnTo>
                    <a:pt x="837"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6584043" y="5445683"/>
              <a:ext cx="649489" cy="117012"/>
            </a:xfrm>
            <a:custGeom>
              <a:avLst/>
              <a:gdLst>
                <a:gd name="T0" fmla="*/ 834 w 877"/>
                <a:gd name="T1" fmla="*/ 0 h 158"/>
                <a:gd name="T2" fmla="*/ 0 w 877"/>
                <a:gd name="T3" fmla="*/ 0 h 158"/>
                <a:gd name="T4" fmla="*/ 0 w 877"/>
                <a:gd name="T5" fmla="*/ 14 h 158"/>
                <a:gd name="T6" fmla="*/ 834 w 877"/>
                <a:gd name="T7" fmla="*/ 14 h 158"/>
                <a:gd name="T8" fmla="*/ 834 w 877"/>
                <a:gd name="T9" fmla="*/ 31 h 158"/>
                <a:gd name="T10" fmla="*/ 40 w 877"/>
                <a:gd name="T11" fmla="*/ 31 h 158"/>
                <a:gd name="T12" fmla="*/ 40 w 877"/>
                <a:gd name="T13" fmla="*/ 130 h 158"/>
                <a:gd name="T14" fmla="*/ 834 w 877"/>
                <a:gd name="T15" fmla="*/ 130 h 158"/>
                <a:gd name="T16" fmla="*/ 834 w 877"/>
                <a:gd name="T17" fmla="*/ 144 h 158"/>
                <a:gd name="T18" fmla="*/ 0 w 877"/>
                <a:gd name="T19" fmla="*/ 144 h 158"/>
                <a:gd name="T20" fmla="*/ 0 w 877"/>
                <a:gd name="T21" fmla="*/ 158 h 158"/>
                <a:gd name="T22" fmla="*/ 834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4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4" y="0"/>
                  </a:moveTo>
                  <a:lnTo>
                    <a:pt x="0" y="0"/>
                  </a:lnTo>
                  <a:lnTo>
                    <a:pt x="0" y="14"/>
                  </a:lnTo>
                  <a:lnTo>
                    <a:pt x="834" y="14"/>
                  </a:lnTo>
                  <a:lnTo>
                    <a:pt x="834" y="31"/>
                  </a:lnTo>
                  <a:lnTo>
                    <a:pt x="40" y="31"/>
                  </a:lnTo>
                  <a:lnTo>
                    <a:pt x="40" y="130"/>
                  </a:lnTo>
                  <a:lnTo>
                    <a:pt x="834" y="130"/>
                  </a:lnTo>
                  <a:lnTo>
                    <a:pt x="834" y="144"/>
                  </a:lnTo>
                  <a:lnTo>
                    <a:pt x="0" y="144"/>
                  </a:lnTo>
                  <a:lnTo>
                    <a:pt x="0" y="158"/>
                  </a:lnTo>
                  <a:lnTo>
                    <a:pt x="834" y="158"/>
                  </a:lnTo>
                  <a:lnTo>
                    <a:pt x="877" y="158"/>
                  </a:lnTo>
                  <a:lnTo>
                    <a:pt x="877" y="144"/>
                  </a:lnTo>
                  <a:lnTo>
                    <a:pt x="877" y="130"/>
                  </a:lnTo>
                  <a:lnTo>
                    <a:pt x="877" y="31"/>
                  </a:lnTo>
                  <a:lnTo>
                    <a:pt x="877" y="14"/>
                  </a:lnTo>
                  <a:lnTo>
                    <a:pt x="877" y="0"/>
                  </a:lnTo>
                  <a:lnTo>
                    <a:pt x="834" y="0"/>
                  </a:lnTo>
                  <a:close/>
                </a:path>
              </a:pathLst>
            </a:custGeom>
            <a:solidFill>
              <a:schemeClr val="tx2">
                <a:lumMod val="40000"/>
                <a:lumOff val="60000"/>
              </a:schemeClr>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a:spLocks/>
            </p:cNvSpPr>
            <p:nvPr/>
          </p:nvSpPr>
          <p:spPr bwMode="auto">
            <a:xfrm>
              <a:off x="3629126" y="3832699"/>
              <a:ext cx="791681" cy="791680"/>
            </a:xfrm>
            <a:custGeom>
              <a:avLst/>
              <a:gdLst>
                <a:gd name="T0" fmla="*/ 372 w 452"/>
                <a:gd name="T1" fmla="*/ 372 h 452"/>
                <a:gd name="T2" fmla="*/ 81 w 452"/>
                <a:gd name="T3" fmla="*/ 372 h 452"/>
                <a:gd name="T4" fmla="*/ 81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1" y="372"/>
                  </a:cubicBezTo>
                  <a:cubicBezTo>
                    <a:pt x="0" y="291"/>
                    <a:pt x="0" y="161"/>
                    <a:pt x="81"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39"/>
            <p:cNvSpPr>
              <a:spLocks/>
            </p:cNvSpPr>
            <p:nvPr/>
          </p:nvSpPr>
          <p:spPr bwMode="auto">
            <a:xfrm>
              <a:off x="7198724"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40"/>
            <p:cNvSpPr>
              <a:spLocks/>
            </p:cNvSpPr>
            <p:nvPr/>
          </p:nvSpPr>
          <p:spPr bwMode="auto">
            <a:xfrm>
              <a:off x="5720526" y="1742782"/>
              <a:ext cx="791681" cy="791680"/>
            </a:xfrm>
            <a:custGeom>
              <a:avLst/>
              <a:gdLst>
                <a:gd name="T0" fmla="*/ 372 w 452"/>
                <a:gd name="T1" fmla="*/ 371 h 452"/>
                <a:gd name="T2" fmla="*/ 80 w 452"/>
                <a:gd name="T3" fmla="*/ 371 h 452"/>
                <a:gd name="T4" fmla="*/ 80 w 452"/>
                <a:gd name="T5" fmla="*/ 80 h 452"/>
                <a:gd name="T6" fmla="*/ 372 w 452"/>
                <a:gd name="T7" fmla="*/ 80 h 452"/>
                <a:gd name="T8" fmla="*/ 372 w 452"/>
                <a:gd name="T9" fmla="*/ 371 h 452"/>
              </a:gdLst>
              <a:ahLst/>
              <a:cxnLst>
                <a:cxn ang="0">
                  <a:pos x="T0" y="T1"/>
                </a:cxn>
                <a:cxn ang="0">
                  <a:pos x="T2" y="T3"/>
                </a:cxn>
                <a:cxn ang="0">
                  <a:pos x="T4" y="T5"/>
                </a:cxn>
                <a:cxn ang="0">
                  <a:pos x="T6" y="T7"/>
                </a:cxn>
                <a:cxn ang="0">
                  <a:pos x="T8" y="T9"/>
                </a:cxn>
              </a:cxnLst>
              <a:rect l="0" t="0" r="r" b="b"/>
              <a:pathLst>
                <a:path w="452" h="452">
                  <a:moveTo>
                    <a:pt x="372" y="371"/>
                  </a:moveTo>
                  <a:cubicBezTo>
                    <a:pt x="291" y="452"/>
                    <a:pt x="161" y="452"/>
                    <a:pt x="80" y="371"/>
                  </a:cubicBezTo>
                  <a:cubicBezTo>
                    <a:pt x="0" y="291"/>
                    <a:pt x="0" y="160"/>
                    <a:pt x="80" y="80"/>
                  </a:cubicBezTo>
                  <a:cubicBezTo>
                    <a:pt x="161" y="0"/>
                    <a:pt x="291" y="0"/>
                    <a:pt x="372" y="80"/>
                  </a:cubicBezTo>
                  <a:cubicBezTo>
                    <a:pt x="452" y="160"/>
                    <a:pt x="452" y="291"/>
                    <a:pt x="372" y="371"/>
                  </a:cubicBezTo>
                  <a:close/>
                </a:path>
              </a:pathLst>
            </a:custGeom>
            <a:solidFill>
              <a:schemeClr val="accent4"/>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41"/>
            <p:cNvSpPr>
              <a:spLocks/>
            </p:cNvSpPr>
            <p:nvPr/>
          </p:nvSpPr>
          <p:spPr bwMode="auto">
            <a:xfrm>
              <a:off x="4242327"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42"/>
            <p:cNvSpPr>
              <a:spLocks/>
            </p:cNvSpPr>
            <p:nvPr/>
          </p:nvSpPr>
          <p:spPr bwMode="auto">
            <a:xfrm>
              <a:off x="7811184" y="3832699"/>
              <a:ext cx="791681" cy="791680"/>
            </a:xfrm>
            <a:custGeom>
              <a:avLst/>
              <a:gdLst>
                <a:gd name="T0" fmla="*/ 371 w 452"/>
                <a:gd name="T1" fmla="*/ 372 h 452"/>
                <a:gd name="T2" fmla="*/ 80 w 452"/>
                <a:gd name="T3" fmla="*/ 372 h 452"/>
                <a:gd name="T4" fmla="*/ 80 w 452"/>
                <a:gd name="T5" fmla="*/ 81 h 452"/>
                <a:gd name="T6" fmla="*/ 371 w 452"/>
                <a:gd name="T7" fmla="*/ 81 h 452"/>
                <a:gd name="T8" fmla="*/ 371 w 452"/>
                <a:gd name="T9" fmla="*/ 372 h 452"/>
              </a:gdLst>
              <a:ahLst/>
              <a:cxnLst>
                <a:cxn ang="0">
                  <a:pos x="T0" y="T1"/>
                </a:cxn>
                <a:cxn ang="0">
                  <a:pos x="T2" y="T3"/>
                </a:cxn>
                <a:cxn ang="0">
                  <a:pos x="T4" y="T5"/>
                </a:cxn>
                <a:cxn ang="0">
                  <a:pos x="T6" y="T7"/>
                </a:cxn>
                <a:cxn ang="0">
                  <a:pos x="T8" y="T9"/>
                </a:cxn>
              </a:cxnLst>
              <a:rect l="0" t="0" r="r" b="b"/>
              <a:pathLst>
                <a:path w="452" h="452">
                  <a:moveTo>
                    <a:pt x="371" y="372"/>
                  </a:moveTo>
                  <a:cubicBezTo>
                    <a:pt x="291" y="452"/>
                    <a:pt x="161" y="452"/>
                    <a:pt x="80" y="372"/>
                  </a:cubicBezTo>
                  <a:cubicBezTo>
                    <a:pt x="0" y="291"/>
                    <a:pt x="0" y="161"/>
                    <a:pt x="80" y="81"/>
                  </a:cubicBezTo>
                  <a:cubicBezTo>
                    <a:pt x="161" y="0"/>
                    <a:pt x="291" y="0"/>
                    <a:pt x="371" y="81"/>
                  </a:cubicBezTo>
                  <a:cubicBezTo>
                    <a:pt x="452" y="161"/>
                    <a:pt x="452" y="291"/>
                    <a:pt x="371" y="372"/>
                  </a:cubicBezTo>
                  <a:close/>
                </a:path>
              </a:pathLst>
            </a:custGeom>
            <a:solidFill>
              <a:schemeClr val="accent3"/>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43"/>
            <p:cNvSpPr>
              <a:spLocks/>
            </p:cNvSpPr>
            <p:nvPr/>
          </p:nvSpPr>
          <p:spPr bwMode="auto">
            <a:xfrm>
              <a:off x="8086680" y="3042500"/>
              <a:ext cx="570247" cy="570987"/>
            </a:xfrm>
            <a:custGeom>
              <a:avLst/>
              <a:gdLst>
                <a:gd name="T0" fmla="*/ 268 w 326"/>
                <a:gd name="T1" fmla="*/ 268 h 326"/>
                <a:gd name="T2" fmla="*/ 58 w 326"/>
                <a:gd name="T3" fmla="*/ 268 h 326"/>
                <a:gd name="T4" fmla="*/ 58 w 326"/>
                <a:gd name="T5" fmla="*/ 58 h 326"/>
                <a:gd name="T6" fmla="*/ 268 w 326"/>
                <a:gd name="T7" fmla="*/ 58 h 326"/>
                <a:gd name="T8" fmla="*/ 268 w 326"/>
                <a:gd name="T9" fmla="*/ 268 h 326"/>
              </a:gdLst>
              <a:ahLst/>
              <a:cxnLst>
                <a:cxn ang="0">
                  <a:pos x="T0" y="T1"/>
                </a:cxn>
                <a:cxn ang="0">
                  <a:pos x="T2" y="T3"/>
                </a:cxn>
                <a:cxn ang="0">
                  <a:pos x="T4" y="T5"/>
                </a:cxn>
                <a:cxn ang="0">
                  <a:pos x="T6" y="T7"/>
                </a:cxn>
                <a:cxn ang="0">
                  <a:pos x="T8" y="T9"/>
                </a:cxn>
              </a:cxnLst>
              <a:rect l="0" t="0" r="r" b="b"/>
              <a:pathLst>
                <a:path w="326" h="326">
                  <a:moveTo>
                    <a:pt x="268" y="268"/>
                  </a:moveTo>
                  <a:cubicBezTo>
                    <a:pt x="210" y="326"/>
                    <a:pt x="116" y="326"/>
                    <a:pt x="58" y="268"/>
                  </a:cubicBezTo>
                  <a:cubicBezTo>
                    <a:pt x="0" y="210"/>
                    <a:pt x="0" y="116"/>
                    <a:pt x="58" y="58"/>
                  </a:cubicBezTo>
                  <a:cubicBezTo>
                    <a:pt x="116" y="0"/>
                    <a:pt x="210" y="0"/>
                    <a:pt x="268" y="58"/>
                  </a:cubicBezTo>
                  <a:cubicBezTo>
                    <a:pt x="326" y="116"/>
                    <a:pt x="326" y="210"/>
                    <a:pt x="268" y="268"/>
                  </a:cubicBezTo>
                </a:path>
              </a:pathLst>
            </a:custGeom>
            <a:solidFill>
              <a:schemeClr val="accent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a:spLocks/>
            </p:cNvSpPr>
            <p:nvPr/>
          </p:nvSpPr>
          <p:spPr bwMode="auto">
            <a:xfrm>
              <a:off x="6757338" y="1733895"/>
              <a:ext cx="568766" cy="569506"/>
            </a:xfrm>
            <a:custGeom>
              <a:avLst/>
              <a:gdLst>
                <a:gd name="T0" fmla="*/ 268 w 325"/>
                <a:gd name="T1" fmla="*/ 268 h 325"/>
                <a:gd name="T2" fmla="*/ 58 w 325"/>
                <a:gd name="T3" fmla="*/ 268 h 325"/>
                <a:gd name="T4" fmla="*/ 58 w 325"/>
                <a:gd name="T5" fmla="*/ 58 h 325"/>
                <a:gd name="T6" fmla="*/ 268 w 325"/>
                <a:gd name="T7" fmla="*/ 58 h 325"/>
                <a:gd name="T8" fmla="*/ 268 w 325"/>
                <a:gd name="T9" fmla="*/ 268 h 325"/>
              </a:gdLst>
              <a:ahLst/>
              <a:cxnLst>
                <a:cxn ang="0">
                  <a:pos x="T0" y="T1"/>
                </a:cxn>
                <a:cxn ang="0">
                  <a:pos x="T2" y="T3"/>
                </a:cxn>
                <a:cxn ang="0">
                  <a:pos x="T4" y="T5"/>
                </a:cxn>
                <a:cxn ang="0">
                  <a:pos x="T6" y="T7"/>
                </a:cxn>
                <a:cxn ang="0">
                  <a:pos x="T8" y="T9"/>
                </a:cxn>
              </a:cxnLst>
              <a:rect l="0" t="0" r="r" b="b"/>
              <a:pathLst>
                <a:path w="325" h="325">
                  <a:moveTo>
                    <a:pt x="268" y="268"/>
                  </a:moveTo>
                  <a:cubicBezTo>
                    <a:pt x="210" y="325"/>
                    <a:pt x="116" y="325"/>
                    <a:pt x="58" y="268"/>
                  </a:cubicBezTo>
                  <a:cubicBezTo>
                    <a:pt x="0" y="210"/>
                    <a:pt x="0" y="116"/>
                    <a:pt x="58" y="58"/>
                  </a:cubicBezTo>
                  <a:cubicBezTo>
                    <a:pt x="116" y="0"/>
                    <a:pt x="210" y="0"/>
                    <a:pt x="268" y="58"/>
                  </a:cubicBezTo>
                  <a:cubicBezTo>
                    <a:pt x="325" y="116"/>
                    <a:pt x="325" y="210"/>
                    <a:pt x="268" y="268"/>
                  </a:cubicBezTo>
                  <a:close/>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45"/>
            <p:cNvSpPr>
              <a:spLocks/>
            </p:cNvSpPr>
            <p:nvPr/>
          </p:nvSpPr>
          <p:spPr bwMode="auto">
            <a:xfrm>
              <a:off x="4890335" y="1723527"/>
              <a:ext cx="568766" cy="570987"/>
            </a:xfrm>
            <a:custGeom>
              <a:avLst/>
              <a:gdLst>
                <a:gd name="T0" fmla="*/ 267 w 325"/>
                <a:gd name="T1" fmla="*/ 268 h 326"/>
                <a:gd name="T2" fmla="*/ 57 w 325"/>
                <a:gd name="T3" fmla="*/ 268 h 326"/>
                <a:gd name="T4" fmla="*/ 57 w 325"/>
                <a:gd name="T5" fmla="*/ 58 h 326"/>
                <a:gd name="T6" fmla="*/ 267 w 325"/>
                <a:gd name="T7" fmla="*/ 58 h 326"/>
                <a:gd name="T8" fmla="*/ 267 w 325"/>
                <a:gd name="T9" fmla="*/ 268 h 326"/>
              </a:gdLst>
              <a:ahLst/>
              <a:cxnLst>
                <a:cxn ang="0">
                  <a:pos x="T0" y="T1"/>
                </a:cxn>
                <a:cxn ang="0">
                  <a:pos x="T2" y="T3"/>
                </a:cxn>
                <a:cxn ang="0">
                  <a:pos x="T4" y="T5"/>
                </a:cxn>
                <a:cxn ang="0">
                  <a:pos x="T6" y="T7"/>
                </a:cxn>
                <a:cxn ang="0">
                  <a:pos x="T8" y="T9"/>
                </a:cxn>
              </a:cxnLst>
              <a:rect l="0" t="0" r="r" b="b"/>
              <a:pathLst>
                <a:path w="325" h="326">
                  <a:moveTo>
                    <a:pt x="267" y="268"/>
                  </a:moveTo>
                  <a:cubicBezTo>
                    <a:pt x="209" y="326"/>
                    <a:pt x="115" y="326"/>
                    <a:pt x="57" y="268"/>
                  </a:cubicBezTo>
                  <a:cubicBezTo>
                    <a:pt x="0" y="210"/>
                    <a:pt x="0" y="116"/>
                    <a:pt x="57" y="58"/>
                  </a:cubicBezTo>
                  <a:cubicBezTo>
                    <a:pt x="115" y="0"/>
                    <a:pt x="209" y="0"/>
                    <a:pt x="267" y="58"/>
                  </a:cubicBezTo>
                  <a:cubicBezTo>
                    <a:pt x="325" y="116"/>
                    <a:pt x="325" y="210"/>
                    <a:pt x="267" y="268"/>
                  </a:cubicBezTo>
                  <a:close/>
                </a:path>
              </a:pathLst>
            </a:custGeom>
            <a:solidFill>
              <a:schemeClr val="accent3"/>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46"/>
            <p:cNvSpPr>
              <a:spLocks/>
            </p:cNvSpPr>
            <p:nvPr/>
          </p:nvSpPr>
          <p:spPr bwMode="auto">
            <a:xfrm>
              <a:off x="3534332" y="3009174"/>
              <a:ext cx="569506" cy="569506"/>
            </a:xfrm>
            <a:custGeom>
              <a:avLst/>
              <a:gdLst>
                <a:gd name="T0" fmla="*/ 267 w 325"/>
                <a:gd name="T1" fmla="*/ 267 h 325"/>
                <a:gd name="T2" fmla="*/ 58 w 325"/>
                <a:gd name="T3" fmla="*/ 267 h 325"/>
                <a:gd name="T4" fmla="*/ 58 w 325"/>
                <a:gd name="T5" fmla="*/ 58 h 325"/>
                <a:gd name="T6" fmla="*/ 267 w 325"/>
                <a:gd name="T7" fmla="*/ 58 h 325"/>
                <a:gd name="T8" fmla="*/ 267 w 325"/>
                <a:gd name="T9" fmla="*/ 267 h 325"/>
              </a:gdLst>
              <a:ahLst/>
              <a:cxnLst>
                <a:cxn ang="0">
                  <a:pos x="T0" y="T1"/>
                </a:cxn>
                <a:cxn ang="0">
                  <a:pos x="T2" y="T3"/>
                </a:cxn>
                <a:cxn ang="0">
                  <a:pos x="T4" y="T5"/>
                </a:cxn>
                <a:cxn ang="0">
                  <a:pos x="T6" y="T7"/>
                </a:cxn>
                <a:cxn ang="0">
                  <a:pos x="T8" y="T9"/>
                </a:cxn>
              </a:cxnLst>
              <a:rect l="0" t="0" r="r" b="b"/>
              <a:pathLst>
                <a:path w="325" h="325">
                  <a:moveTo>
                    <a:pt x="267" y="267"/>
                  </a:moveTo>
                  <a:cubicBezTo>
                    <a:pt x="210" y="325"/>
                    <a:pt x="116" y="325"/>
                    <a:pt x="58" y="267"/>
                  </a:cubicBezTo>
                  <a:cubicBezTo>
                    <a:pt x="0" y="209"/>
                    <a:pt x="0" y="116"/>
                    <a:pt x="58" y="58"/>
                  </a:cubicBezTo>
                  <a:cubicBezTo>
                    <a:pt x="116" y="0"/>
                    <a:pt x="210" y="0"/>
                    <a:pt x="267" y="58"/>
                  </a:cubicBezTo>
                  <a:cubicBezTo>
                    <a:pt x="325" y="116"/>
                    <a:pt x="325" y="209"/>
                    <a:pt x="267" y="267"/>
                  </a:cubicBezTo>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47"/>
            <p:cNvSpPr>
              <a:spLocks noEditPoints="1"/>
            </p:cNvSpPr>
            <p:nvPr/>
          </p:nvSpPr>
          <p:spPr bwMode="auto">
            <a:xfrm>
              <a:off x="4513433" y="2573503"/>
              <a:ext cx="249468" cy="34553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48"/>
            <p:cNvSpPr>
              <a:spLocks noEditPoints="1"/>
            </p:cNvSpPr>
            <p:nvPr/>
          </p:nvSpPr>
          <p:spPr bwMode="auto">
            <a:xfrm>
              <a:off x="8088833" y="4114063"/>
              <a:ext cx="237999" cy="265241"/>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2"/>
            </a:solidFill>
            <a:ln>
              <a:noFill/>
            </a:ln>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49"/>
            <p:cNvSpPr>
              <a:spLocks noEditPoints="1"/>
            </p:cNvSpPr>
            <p:nvPr/>
          </p:nvSpPr>
          <p:spPr bwMode="auto">
            <a:xfrm>
              <a:off x="3684009" y="3154356"/>
              <a:ext cx="299649" cy="299650"/>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50"/>
            <p:cNvSpPr>
              <a:spLocks noEditPoints="1"/>
            </p:cNvSpPr>
            <p:nvPr/>
          </p:nvSpPr>
          <p:spPr bwMode="auto">
            <a:xfrm>
              <a:off x="5030106" y="1859022"/>
              <a:ext cx="245168" cy="299650"/>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151"/>
            <p:cNvSpPr>
              <a:spLocks noEditPoints="1"/>
            </p:cNvSpPr>
            <p:nvPr/>
          </p:nvSpPr>
          <p:spPr bwMode="auto">
            <a:xfrm>
              <a:off x="7453812" y="2537454"/>
              <a:ext cx="310531" cy="388598"/>
            </a:xfrm>
            <a:custGeom>
              <a:avLst/>
              <a:gdLst>
                <a:gd name="T0" fmla="*/ 49 w 83"/>
                <a:gd name="T1" fmla="*/ 71 h 104"/>
                <a:gd name="T2" fmla="*/ 43 w 83"/>
                <a:gd name="T3" fmla="*/ 71 h 104"/>
                <a:gd name="T4" fmla="*/ 60 w 83"/>
                <a:gd name="T5" fmla="*/ 99 h 104"/>
                <a:gd name="T6" fmla="*/ 69 w 83"/>
                <a:gd name="T7" fmla="*/ 104 h 104"/>
                <a:gd name="T8" fmla="*/ 77 w 83"/>
                <a:gd name="T9" fmla="*/ 69 h 104"/>
                <a:gd name="T10" fmla="*/ 78 w 83"/>
                <a:gd name="T11" fmla="*/ 27 h 104"/>
                <a:gd name="T12" fmla="*/ 52 w 83"/>
                <a:gd name="T13" fmla="*/ 35 h 104"/>
                <a:gd name="T14" fmla="*/ 32 w 83"/>
                <a:gd name="T15" fmla="*/ 38 h 104"/>
                <a:gd name="T16" fmla="*/ 24 w 83"/>
                <a:gd name="T17" fmla="*/ 37 h 104"/>
                <a:gd name="T18" fmla="*/ 8 w 83"/>
                <a:gd name="T19" fmla="*/ 54 h 104"/>
                <a:gd name="T20" fmla="*/ 12 w 83"/>
                <a:gd name="T21" fmla="*/ 90 h 104"/>
                <a:gd name="T22" fmla="*/ 20 w 83"/>
                <a:gd name="T23" fmla="*/ 104 h 104"/>
                <a:gd name="T24" fmla="*/ 41 w 83"/>
                <a:gd name="T25" fmla="*/ 104 h 104"/>
                <a:gd name="T26" fmla="*/ 42 w 83"/>
                <a:gd name="T27" fmla="*/ 0 h 104"/>
                <a:gd name="T28" fmla="*/ 59 w 83"/>
                <a:gd name="T29" fmla="*/ 17 h 104"/>
                <a:gd name="T30" fmla="*/ 42 w 83"/>
                <a:gd name="T31" fmla="*/ 35 h 104"/>
                <a:gd name="T32" fmla="*/ 25 w 83"/>
                <a:gd name="T33" fmla="*/ 17 h 104"/>
                <a:gd name="T34" fmla="*/ 42 w 83"/>
                <a:gd name="T35" fmla="*/ 0 h 104"/>
                <a:gd name="T36" fmla="*/ 52 w 83"/>
                <a:gd name="T37" fmla="*/ 17 h 104"/>
                <a:gd name="T38" fmla="*/ 42 w 83"/>
                <a:gd name="T39" fmla="*/ 27 h 104"/>
                <a:gd name="T40" fmla="*/ 32 w 83"/>
                <a:gd name="T41" fmla="*/ 17 h 104"/>
                <a:gd name="T42" fmla="*/ 42 w 83"/>
                <a:gd name="T43" fmla="*/ 8 h 104"/>
                <a:gd name="T44" fmla="*/ 41 w 83"/>
                <a:gd name="T45" fmla="*/ 57 h 104"/>
                <a:gd name="T46" fmla="*/ 41 w 83"/>
                <a:gd name="T47" fmla="*/ 85 h 104"/>
                <a:gd name="T48" fmla="*/ 41 w 83"/>
                <a:gd name="T49" fmla="*/ 57 h 104"/>
                <a:gd name="T50" fmla="*/ 21 w 83"/>
                <a:gd name="T51" fmla="*/ 54 h 104"/>
                <a:gd name="T52" fmla="*/ 29 w 83"/>
                <a:gd name="T53" fmla="*/ 48 h 104"/>
                <a:gd name="T54" fmla="*/ 33 w 83"/>
                <a:gd name="T55" fmla="*/ 53 h 104"/>
                <a:gd name="T56" fmla="*/ 27 w 83"/>
                <a:gd name="T57" fmla="*/ 54 h 104"/>
                <a:gd name="T58" fmla="*/ 25 w 83"/>
                <a:gd name="T59" fmla="*/ 57 h 104"/>
                <a:gd name="T60" fmla="*/ 62 w 83"/>
                <a:gd name="T61" fmla="*/ 57 h 104"/>
                <a:gd name="T62" fmla="*/ 58 w 83"/>
                <a:gd name="T63" fmla="*/ 55 h 104"/>
                <a:gd name="T64" fmla="*/ 54 w 83"/>
                <a:gd name="T65" fmla="*/ 53 h 104"/>
                <a:gd name="T66" fmla="*/ 49 w 83"/>
                <a:gd name="T67" fmla="*/ 49 h 104"/>
                <a:gd name="T68" fmla="*/ 59 w 83"/>
                <a:gd name="T69" fmla="*/ 50 h 104"/>
                <a:gd name="T70" fmla="*/ 62 w 83"/>
                <a:gd name="T71" fmla="*/ 57 h 104"/>
                <a:gd name="T72" fmla="*/ 39 w 83"/>
                <a:gd name="T73" fmla="*/ 71 h 104"/>
                <a:gd name="T74" fmla="*/ 33 w 83"/>
                <a:gd name="T7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2"/>
            </a:solidFill>
            <a:ln>
              <a:noFill/>
            </a:ln>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a:spLocks noEditPoints="1"/>
            </p:cNvSpPr>
            <p:nvPr/>
          </p:nvSpPr>
          <p:spPr bwMode="auto">
            <a:xfrm>
              <a:off x="5944618" y="1978825"/>
              <a:ext cx="343494" cy="329615"/>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153"/>
            <p:cNvSpPr>
              <a:spLocks noEditPoints="1"/>
            </p:cNvSpPr>
            <p:nvPr/>
          </p:nvSpPr>
          <p:spPr bwMode="auto">
            <a:xfrm>
              <a:off x="6875882" y="1890215"/>
              <a:ext cx="253770" cy="2480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154"/>
            <p:cNvSpPr>
              <a:spLocks noEditPoints="1"/>
            </p:cNvSpPr>
            <p:nvPr/>
          </p:nvSpPr>
          <p:spPr bwMode="auto">
            <a:xfrm>
              <a:off x="8262006" y="3187331"/>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155"/>
            <p:cNvSpPr>
              <a:spLocks noEditPoints="1"/>
            </p:cNvSpPr>
            <p:nvPr/>
          </p:nvSpPr>
          <p:spPr bwMode="auto">
            <a:xfrm>
              <a:off x="3855843" y="4017374"/>
              <a:ext cx="338245" cy="424345"/>
            </a:xfrm>
            <a:custGeom>
              <a:avLst/>
              <a:gdLst>
                <a:gd name="T0" fmla="*/ 228 w 228"/>
                <a:gd name="T1" fmla="*/ 76 h 286"/>
                <a:gd name="T2" fmla="*/ 186 w 228"/>
                <a:gd name="T3" fmla="*/ 103 h 286"/>
                <a:gd name="T4" fmla="*/ 0 w 228"/>
                <a:gd name="T5" fmla="*/ 76 h 286"/>
                <a:gd name="T6" fmla="*/ 65 w 228"/>
                <a:gd name="T7" fmla="*/ 278 h 286"/>
                <a:gd name="T8" fmla="*/ 72 w 228"/>
                <a:gd name="T9" fmla="*/ 282 h 286"/>
                <a:gd name="T10" fmla="*/ 153 w 228"/>
                <a:gd name="T11" fmla="*/ 282 h 286"/>
                <a:gd name="T12" fmla="*/ 160 w 228"/>
                <a:gd name="T13" fmla="*/ 278 h 286"/>
                <a:gd name="T14" fmla="*/ 212 w 228"/>
                <a:gd name="T15" fmla="*/ 147 h 286"/>
                <a:gd name="T16" fmla="*/ 165 w 228"/>
                <a:gd name="T17" fmla="*/ 169 h 286"/>
                <a:gd name="T18" fmla="*/ 176 w 228"/>
                <a:gd name="T19" fmla="*/ 174 h 286"/>
                <a:gd name="T20" fmla="*/ 180 w 228"/>
                <a:gd name="T21" fmla="*/ 191 h 286"/>
                <a:gd name="T22" fmla="*/ 176 w 228"/>
                <a:gd name="T23" fmla="*/ 201 h 286"/>
                <a:gd name="T24" fmla="*/ 148 w 228"/>
                <a:gd name="T25" fmla="*/ 206 h 286"/>
                <a:gd name="T26" fmla="*/ 137 w 228"/>
                <a:gd name="T27" fmla="*/ 201 h 286"/>
                <a:gd name="T28" fmla="*/ 133 w 228"/>
                <a:gd name="T29" fmla="*/ 184 h 286"/>
                <a:gd name="T30" fmla="*/ 137 w 228"/>
                <a:gd name="T31" fmla="*/ 174 h 286"/>
                <a:gd name="T32" fmla="*/ 165 w 228"/>
                <a:gd name="T33" fmla="*/ 178 h 286"/>
                <a:gd name="T34" fmla="*/ 172 w 228"/>
                <a:gd name="T35" fmla="*/ 184 h 286"/>
                <a:gd name="T36" fmla="*/ 170 w 228"/>
                <a:gd name="T37" fmla="*/ 195 h 286"/>
                <a:gd name="T38" fmla="*/ 165 w 228"/>
                <a:gd name="T39" fmla="*/ 197 h 286"/>
                <a:gd name="T40" fmla="*/ 143 w 228"/>
                <a:gd name="T41" fmla="*/ 195 h 286"/>
                <a:gd name="T42" fmla="*/ 141 w 228"/>
                <a:gd name="T43" fmla="*/ 191 h 286"/>
                <a:gd name="T44" fmla="*/ 143 w 228"/>
                <a:gd name="T45" fmla="*/ 180 h 286"/>
                <a:gd name="T46" fmla="*/ 148 w 228"/>
                <a:gd name="T47" fmla="*/ 178 h 286"/>
                <a:gd name="T48" fmla="*/ 60 w 228"/>
                <a:gd name="T49" fmla="*/ 170 h 286"/>
                <a:gd name="T50" fmla="*/ 96 w 228"/>
                <a:gd name="T51" fmla="*/ 183 h 286"/>
                <a:gd name="T52" fmla="*/ 82 w 228"/>
                <a:gd name="T53" fmla="*/ 205 h 286"/>
                <a:gd name="T54" fmla="*/ 46 w 228"/>
                <a:gd name="T55" fmla="*/ 192 h 286"/>
                <a:gd name="T56" fmla="*/ 60 w 228"/>
                <a:gd name="T57" fmla="*/ 170 h 286"/>
                <a:gd name="T58" fmla="*/ 39 w 228"/>
                <a:gd name="T59" fmla="*/ 139 h 286"/>
                <a:gd name="T60" fmla="*/ 120 w 228"/>
                <a:gd name="T61" fmla="*/ 157 h 286"/>
                <a:gd name="T62" fmla="*/ 114 w 228"/>
                <a:gd name="T63" fmla="*/ 158 h 286"/>
                <a:gd name="T64" fmla="*/ 139 w 228"/>
                <a:gd name="T65" fmla="*/ 158 h 286"/>
                <a:gd name="T66" fmla="*/ 186 w 228"/>
                <a:gd name="T67" fmla="*/ 140 h 286"/>
                <a:gd name="T68" fmla="*/ 139 w 228"/>
                <a:gd name="T69" fmla="*/ 158 h 286"/>
                <a:gd name="T70" fmla="*/ 145 w 228"/>
                <a:gd name="T71" fmla="*/ 257 h 286"/>
                <a:gd name="T72" fmla="*/ 119 w 228"/>
                <a:gd name="T73" fmla="*/ 258 h 286"/>
                <a:gd name="T74" fmla="*/ 97 w 228"/>
                <a:gd name="T75" fmla="*/ 258 h 286"/>
                <a:gd name="T76" fmla="*/ 80 w 228"/>
                <a:gd name="T77" fmla="*/ 256 h 286"/>
                <a:gd name="T78" fmla="*/ 97 w 228"/>
                <a:gd name="T79" fmla="*/ 217 h 286"/>
                <a:gd name="T80" fmla="*/ 100 w 228"/>
                <a:gd name="T81" fmla="*/ 215 h 286"/>
                <a:gd name="T82" fmla="*/ 119 w 228"/>
                <a:gd name="T83" fmla="*/ 199 h 286"/>
                <a:gd name="T84" fmla="*/ 129 w 228"/>
                <a:gd name="T85" fmla="*/ 217 h 286"/>
                <a:gd name="T86" fmla="*/ 169 w 228"/>
                <a:gd name="T87" fmla="*/ 217 h 286"/>
                <a:gd name="T88" fmla="*/ 187 w 228"/>
                <a:gd name="T89" fmla="*/ 166 h 286"/>
                <a:gd name="T90" fmla="*/ 134 w 228"/>
                <a:gd name="T91" fmla="*/ 209 h 286"/>
                <a:gd name="T92" fmla="*/ 124 w 228"/>
                <a:gd name="T93" fmla="*/ 191 h 286"/>
                <a:gd name="T94" fmla="*/ 107 w 228"/>
                <a:gd name="T95" fmla="*/ 191 h 286"/>
                <a:gd name="T96" fmla="*/ 103 w 228"/>
                <a:gd name="T97" fmla="*/ 193 h 286"/>
                <a:gd name="T98" fmla="*/ 41 w 228"/>
                <a:gd name="T99" fmla="*/ 209 h 286"/>
                <a:gd name="T100" fmla="*/ 114 w 228"/>
                <a:gd name="T101" fmla="*/ 1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286">
                  <a:moveTo>
                    <a:pt x="212" y="147"/>
                  </a:moveTo>
                  <a:cubicBezTo>
                    <a:pt x="228" y="76"/>
                    <a:pt x="228" y="76"/>
                    <a:pt x="228" y="76"/>
                  </a:cubicBezTo>
                  <a:cubicBezTo>
                    <a:pt x="221" y="77"/>
                    <a:pt x="213" y="78"/>
                    <a:pt x="206" y="77"/>
                  </a:cubicBezTo>
                  <a:cubicBezTo>
                    <a:pt x="186" y="103"/>
                    <a:pt x="186" y="103"/>
                    <a:pt x="186" y="103"/>
                  </a:cubicBezTo>
                  <a:cubicBezTo>
                    <a:pt x="184" y="74"/>
                    <a:pt x="184" y="74"/>
                    <a:pt x="184" y="74"/>
                  </a:cubicBezTo>
                  <a:cubicBezTo>
                    <a:pt x="123" y="57"/>
                    <a:pt x="64" y="0"/>
                    <a:pt x="0" y="76"/>
                  </a:cubicBezTo>
                  <a:cubicBezTo>
                    <a:pt x="5" y="102"/>
                    <a:pt x="19" y="187"/>
                    <a:pt x="27" y="211"/>
                  </a:cubicBezTo>
                  <a:cubicBezTo>
                    <a:pt x="35" y="238"/>
                    <a:pt x="48" y="260"/>
                    <a:pt x="65" y="278"/>
                  </a:cubicBezTo>
                  <a:cubicBezTo>
                    <a:pt x="68" y="281"/>
                    <a:pt x="68" y="281"/>
                    <a:pt x="68" y="281"/>
                  </a:cubicBezTo>
                  <a:cubicBezTo>
                    <a:pt x="72" y="282"/>
                    <a:pt x="72" y="282"/>
                    <a:pt x="72" y="282"/>
                  </a:cubicBezTo>
                  <a:cubicBezTo>
                    <a:pt x="80" y="283"/>
                    <a:pt x="87" y="284"/>
                    <a:pt x="95" y="284"/>
                  </a:cubicBezTo>
                  <a:cubicBezTo>
                    <a:pt x="114" y="286"/>
                    <a:pt x="132" y="285"/>
                    <a:pt x="153" y="282"/>
                  </a:cubicBezTo>
                  <a:cubicBezTo>
                    <a:pt x="158" y="281"/>
                    <a:pt x="158" y="281"/>
                    <a:pt x="158" y="281"/>
                  </a:cubicBezTo>
                  <a:cubicBezTo>
                    <a:pt x="160" y="278"/>
                    <a:pt x="160" y="278"/>
                    <a:pt x="160" y="278"/>
                  </a:cubicBezTo>
                  <a:cubicBezTo>
                    <a:pt x="177" y="261"/>
                    <a:pt x="190" y="238"/>
                    <a:pt x="199" y="211"/>
                  </a:cubicBezTo>
                  <a:cubicBezTo>
                    <a:pt x="206" y="192"/>
                    <a:pt x="210" y="170"/>
                    <a:pt x="212" y="147"/>
                  </a:cubicBezTo>
                  <a:close/>
                  <a:moveTo>
                    <a:pt x="148" y="169"/>
                  </a:moveTo>
                  <a:cubicBezTo>
                    <a:pt x="165" y="169"/>
                    <a:pt x="165" y="169"/>
                    <a:pt x="165" y="169"/>
                  </a:cubicBezTo>
                  <a:cubicBezTo>
                    <a:pt x="169" y="169"/>
                    <a:pt x="173" y="171"/>
                    <a:pt x="176" y="174"/>
                  </a:cubicBezTo>
                  <a:cubicBezTo>
                    <a:pt x="176" y="174"/>
                    <a:pt x="176" y="174"/>
                    <a:pt x="176" y="174"/>
                  </a:cubicBezTo>
                  <a:cubicBezTo>
                    <a:pt x="179" y="177"/>
                    <a:pt x="180" y="180"/>
                    <a:pt x="180" y="184"/>
                  </a:cubicBezTo>
                  <a:cubicBezTo>
                    <a:pt x="180" y="191"/>
                    <a:pt x="180" y="191"/>
                    <a:pt x="180" y="191"/>
                  </a:cubicBezTo>
                  <a:cubicBezTo>
                    <a:pt x="180" y="195"/>
                    <a:pt x="179" y="199"/>
                    <a:pt x="176" y="201"/>
                  </a:cubicBezTo>
                  <a:cubicBezTo>
                    <a:pt x="176" y="201"/>
                    <a:pt x="176" y="201"/>
                    <a:pt x="176" y="201"/>
                  </a:cubicBezTo>
                  <a:cubicBezTo>
                    <a:pt x="173" y="204"/>
                    <a:pt x="169" y="206"/>
                    <a:pt x="165" y="206"/>
                  </a:cubicBezTo>
                  <a:cubicBezTo>
                    <a:pt x="148" y="206"/>
                    <a:pt x="148" y="206"/>
                    <a:pt x="148" y="206"/>
                  </a:cubicBezTo>
                  <a:cubicBezTo>
                    <a:pt x="144" y="206"/>
                    <a:pt x="140" y="204"/>
                    <a:pt x="137" y="201"/>
                  </a:cubicBezTo>
                  <a:cubicBezTo>
                    <a:pt x="137" y="201"/>
                    <a:pt x="137" y="201"/>
                    <a:pt x="137" y="201"/>
                  </a:cubicBezTo>
                  <a:cubicBezTo>
                    <a:pt x="135" y="198"/>
                    <a:pt x="133" y="195"/>
                    <a:pt x="133" y="191"/>
                  </a:cubicBezTo>
                  <a:cubicBezTo>
                    <a:pt x="133" y="184"/>
                    <a:pt x="133" y="184"/>
                    <a:pt x="133" y="184"/>
                  </a:cubicBezTo>
                  <a:cubicBezTo>
                    <a:pt x="133" y="180"/>
                    <a:pt x="135" y="177"/>
                    <a:pt x="137" y="174"/>
                  </a:cubicBezTo>
                  <a:cubicBezTo>
                    <a:pt x="137" y="174"/>
                    <a:pt x="137" y="174"/>
                    <a:pt x="137" y="174"/>
                  </a:cubicBezTo>
                  <a:cubicBezTo>
                    <a:pt x="140" y="171"/>
                    <a:pt x="144" y="169"/>
                    <a:pt x="148" y="169"/>
                  </a:cubicBezTo>
                  <a:close/>
                  <a:moveTo>
                    <a:pt x="165" y="178"/>
                  </a:moveTo>
                  <a:cubicBezTo>
                    <a:pt x="167" y="178"/>
                    <a:pt x="169" y="179"/>
                    <a:pt x="170" y="180"/>
                  </a:cubicBezTo>
                  <a:cubicBezTo>
                    <a:pt x="171" y="181"/>
                    <a:pt x="172" y="183"/>
                    <a:pt x="172" y="184"/>
                  </a:cubicBezTo>
                  <a:cubicBezTo>
                    <a:pt x="172" y="191"/>
                    <a:pt x="172" y="191"/>
                    <a:pt x="172" y="191"/>
                  </a:cubicBezTo>
                  <a:cubicBezTo>
                    <a:pt x="172" y="192"/>
                    <a:pt x="171" y="194"/>
                    <a:pt x="170" y="195"/>
                  </a:cubicBezTo>
                  <a:cubicBezTo>
                    <a:pt x="170" y="195"/>
                    <a:pt x="170" y="195"/>
                    <a:pt x="170" y="195"/>
                  </a:cubicBezTo>
                  <a:cubicBezTo>
                    <a:pt x="169" y="196"/>
                    <a:pt x="167" y="197"/>
                    <a:pt x="165" y="197"/>
                  </a:cubicBezTo>
                  <a:cubicBezTo>
                    <a:pt x="148" y="197"/>
                    <a:pt x="148" y="197"/>
                    <a:pt x="148" y="197"/>
                  </a:cubicBezTo>
                  <a:cubicBezTo>
                    <a:pt x="146" y="197"/>
                    <a:pt x="144" y="196"/>
                    <a:pt x="143" y="195"/>
                  </a:cubicBezTo>
                  <a:cubicBezTo>
                    <a:pt x="143" y="195"/>
                    <a:pt x="143" y="195"/>
                    <a:pt x="143" y="195"/>
                  </a:cubicBezTo>
                  <a:cubicBezTo>
                    <a:pt x="142" y="194"/>
                    <a:pt x="141" y="192"/>
                    <a:pt x="141" y="191"/>
                  </a:cubicBezTo>
                  <a:cubicBezTo>
                    <a:pt x="141" y="184"/>
                    <a:pt x="141" y="184"/>
                    <a:pt x="141" y="184"/>
                  </a:cubicBezTo>
                  <a:cubicBezTo>
                    <a:pt x="141" y="183"/>
                    <a:pt x="142" y="181"/>
                    <a:pt x="143" y="180"/>
                  </a:cubicBezTo>
                  <a:cubicBezTo>
                    <a:pt x="143" y="180"/>
                    <a:pt x="143" y="180"/>
                    <a:pt x="143" y="180"/>
                  </a:cubicBezTo>
                  <a:cubicBezTo>
                    <a:pt x="144" y="179"/>
                    <a:pt x="146" y="178"/>
                    <a:pt x="148" y="178"/>
                  </a:cubicBezTo>
                  <a:cubicBezTo>
                    <a:pt x="165" y="178"/>
                    <a:pt x="165" y="178"/>
                    <a:pt x="165" y="178"/>
                  </a:cubicBezTo>
                  <a:close/>
                  <a:moveTo>
                    <a:pt x="60" y="170"/>
                  </a:moveTo>
                  <a:cubicBezTo>
                    <a:pt x="82" y="170"/>
                    <a:pt x="82" y="170"/>
                    <a:pt x="82" y="170"/>
                  </a:cubicBezTo>
                  <a:cubicBezTo>
                    <a:pt x="90" y="170"/>
                    <a:pt x="96" y="176"/>
                    <a:pt x="96" y="183"/>
                  </a:cubicBezTo>
                  <a:cubicBezTo>
                    <a:pt x="96" y="192"/>
                    <a:pt x="96" y="192"/>
                    <a:pt x="96" y="192"/>
                  </a:cubicBezTo>
                  <a:cubicBezTo>
                    <a:pt x="96" y="199"/>
                    <a:pt x="90" y="205"/>
                    <a:pt x="82" y="205"/>
                  </a:cubicBezTo>
                  <a:cubicBezTo>
                    <a:pt x="60" y="205"/>
                    <a:pt x="60" y="205"/>
                    <a:pt x="60" y="205"/>
                  </a:cubicBezTo>
                  <a:cubicBezTo>
                    <a:pt x="52" y="205"/>
                    <a:pt x="46" y="199"/>
                    <a:pt x="46" y="192"/>
                  </a:cubicBezTo>
                  <a:cubicBezTo>
                    <a:pt x="46" y="183"/>
                    <a:pt x="46" y="183"/>
                    <a:pt x="46" y="183"/>
                  </a:cubicBezTo>
                  <a:cubicBezTo>
                    <a:pt x="46" y="176"/>
                    <a:pt x="52" y="170"/>
                    <a:pt x="60" y="170"/>
                  </a:cubicBezTo>
                  <a:close/>
                  <a:moveTo>
                    <a:pt x="41" y="158"/>
                  </a:moveTo>
                  <a:cubicBezTo>
                    <a:pt x="40" y="151"/>
                    <a:pt x="40" y="145"/>
                    <a:pt x="39" y="139"/>
                  </a:cubicBezTo>
                  <a:cubicBezTo>
                    <a:pt x="69" y="154"/>
                    <a:pt x="105" y="151"/>
                    <a:pt x="133" y="143"/>
                  </a:cubicBezTo>
                  <a:cubicBezTo>
                    <a:pt x="129" y="148"/>
                    <a:pt x="125" y="153"/>
                    <a:pt x="120" y="157"/>
                  </a:cubicBezTo>
                  <a:cubicBezTo>
                    <a:pt x="121" y="158"/>
                    <a:pt x="121" y="158"/>
                    <a:pt x="121" y="158"/>
                  </a:cubicBezTo>
                  <a:cubicBezTo>
                    <a:pt x="114" y="158"/>
                    <a:pt x="114" y="158"/>
                    <a:pt x="114" y="158"/>
                  </a:cubicBezTo>
                  <a:cubicBezTo>
                    <a:pt x="41" y="158"/>
                    <a:pt x="41" y="158"/>
                    <a:pt x="41" y="158"/>
                  </a:cubicBezTo>
                  <a:close/>
                  <a:moveTo>
                    <a:pt x="139" y="158"/>
                  </a:moveTo>
                  <a:cubicBezTo>
                    <a:pt x="151" y="153"/>
                    <a:pt x="164" y="145"/>
                    <a:pt x="169" y="134"/>
                  </a:cubicBezTo>
                  <a:cubicBezTo>
                    <a:pt x="173" y="133"/>
                    <a:pt x="183" y="140"/>
                    <a:pt x="186" y="140"/>
                  </a:cubicBezTo>
                  <a:cubicBezTo>
                    <a:pt x="186" y="145"/>
                    <a:pt x="185" y="151"/>
                    <a:pt x="185" y="158"/>
                  </a:cubicBezTo>
                  <a:cubicBezTo>
                    <a:pt x="139" y="158"/>
                    <a:pt x="139" y="158"/>
                    <a:pt x="139" y="158"/>
                  </a:cubicBezTo>
                  <a:close/>
                  <a:moveTo>
                    <a:pt x="169" y="217"/>
                  </a:moveTo>
                  <a:cubicBezTo>
                    <a:pt x="163" y="232"/>
                    <a:pt x="155" y="246"/>
                    <a:pt x="145" y="257"/>
                  </a:cubicBezTo>
                  <a:cubicBezTo>
                    <a:pt x="136" y="258"/>
                    <a:pt x="128" y="258"/>
                    <a:pt x="119" y="258"/>
                  </a:cubicBezTo>
                  <a:cubicBezTo>
                    <a:pt x="119" y="258"/>
                    <a:pt x="119" y="258"/>
                    <a:pt x="119" y="258"/>
                  </a:cubicBezTo>
                  <a:cubicBezTo>
                    <a:pt x="115" y="258"/>
                    <a:pt x="111" y="258"/>
                    <a:pt x="107" y="258"/>
                  </a:cubicBezTo>
                  <a:cubicBezTo>
                    <a:pt x="104" y="258"/>
                    <a:pt x="100" y="258"/>
                    <a:pt x="97" y="258"/>
                  </a:cubicBezTo>
                  <a:cubicBezTo>
                    <a:pt x="95" y="258"/>
                    <a:pt x="95" y="258"/>
                    <a:pt x="95" y="258"/>
                  </a:cubicBezTo>
                  <a:cubicBezTo>
                    <a:pt x="90" y="257"/>
                    <a:pt x="85" y="257"/>
                    <a:pt x="80" y="256"/>
                  </a:cubicBezTo>
                  <a:cubicBezTo>
                    <a:pt x="70" y="245"/>
                    <a:pt x="63" y="232"/>
                    <a:pt x="57" y="217"/>
                  </a:cubicBezTo>
                  <a:cubicBezTo>
                    <a:pt x="97" y="217"/>
                    <a:pt x="97" y="217"/>
                    <a:pt x="97" y="217"/>
                  </a:cubicBezTo>
                  <a:cubicBezTo>
                    <a:pt x="99" y="217"/>
                    <a:pt x="99" y="217"/>
                    <a:pt x="99" y="217"/>
                  </a:cubicBezTo>
                  <a:cubicBezTo>
                    <a:pt x="100" y="215"/>
                    <a:pt x="100" y="215"/>
                    <a:pt x="100" y="215"/>
                  </a:cubicBezTo>
                  <a:cubicBezTo>
                    <a:pt x="109" y="199"/>
                    <a:pt x="109" y="199"/>
                    <a:pt x="109" y="199"/>
                  </a:cubicBezTo>
                  <a:cubicBezTo>
                    <a:pt x="119" y="199"/>
                    <a:pt x="119" y="199"/>
                    <a:pt x="119" y="199"/>
                  </a:cubicBezTo>
                  <a:cubicBezTo>
                    <a:pt x="128" y="215"/>
                    <a:pt x="128" y="215"/>
                    <a:pt x="128" y="215"/>
                  </a:cubicBezTo>
                  <a:cubicBezTo>
                    <a:pt x="129" y="217"/>
                    <a:pt x="129" y="217"/>
                    <a:pt x="129" y="217"/>
                  </a:cubicBezTo>
                  <a:cubicBezTo>
                    <a:pt x="132" y="217"/>
                    <a:pt x="132" y="217"/>
                    <a:pt x="132" y="217"/>
                  </a:cubicBezTo>
                  <a:cubicBezTo>
                    <a:pt x="169" y="217"/>
                    <a:pt x="169" y="217"/>
                    <a:pt x="169" y="217"/>
                  </a:cubicBezTo>
                  <a:close/>
                  <a:moveTo>
                    <a:pt x="114" y="166"/>
                  </a:moveTo>
                  <a:cubicBezTo>
                    <a:pt x="187" y="166"/>
                    <a:pt x="187" y="166"/>
                    <a:pt x="187" y="166"/>
                  </a:cubicBezTo>
                  <a:cubicBezTo>
                    <a:pt x="187" y="209"/>
                    <a:pt x="187" y="209"/>
                    <a:pt x="187" y="209"/>
                  </a:cubicBezTo>
                  <a:cubicBezTo>
                    <a:pt x="134" y="209"/>
                    <a:pt x="134" y="209"/>
                    <a:pt x="134" y="209"/>
                  </a:cubicBezTo>
                  <a:cubicBezTo>
                    <a:pt x="125" y="193"/>
                    <a:pt x="125" y="193"/>
                    <a:pt x="125" y="193"/>
                  </a:cubicBezTo>
                  <a:cubicBezTo>
                    <a:pt x="124" y="191"/>
                    <a:pt x="124" y="191"/>
                    <a:pt x="124" y="191"/>
                  </a:cubicBezTo>
                  <a:cubicBezTo>
                    <a:pt x="121" y="191"/>
                    <a:pt x="121" y="191"/>
                    <a:pt x="121" y="191"/>
                  </a:cubicBezTo>
                  <a:cubicBezTo>
                    <a:pt x="107" y="191"/>
                    <a:pt x="107" y="191"/>
                    <a:pt x="107" y="191"/>
                  </a:cubicBezTo>
                  <a:cubicBezTo>
                    <a:pt x="105" y="191"/>
                    <a:pt x="105" y="191"/>
                    <a:pt x="105" y="191"/>
                  </a:cubicBezTo>
                  <a:cubicBezTo>
                    <a:pt x="103" y="193"/>
                    <a:pt x="103" y="193"/>
                    <a:pt x="103" y="193"/>
                  </a:cubicBezTo>
                  <a:cubicBezTo>
                    <a:pt x="94" y="209"/>
                    <a:pt x="94" y="209"/>
                    <a:pt x="94" y="209"/>
                  </a:cubicBezTo>
                  <a:cubicBezTo>
                    <a:pt x="41" y="209"/>
                    <a:pt x="41" y="209"/>
                    <a:pt x="41" y="209"/>
                  </a:cubicBezTo>
                  <a:cubicBezTo>
                    <a:pt x="41" y="166"/>
                    <a:pt x="41" y="166"/>
                    <a:pt x="41" y="166"/>
                  </a:cubicBezTo>
                  <a:lnTo>
                    <a:pt x="114" y="166"/>
                  </a:lnTo>
                  <a:close/>
                </a:path>
              </a:pathLst>
            </a:custGeom>
            <a:solidFill>
              <a:schemeClr val="bg2"/>
            </a:solidFill>
            <a:ln>
              <a:noFill/>
            </a:ln>
            <a:extLst/>
          </p:spPr>
          <p:txBody>
            <a:bodyPr vert="horz" wrap="square" lIns="96400" tIns="48201" rIns="96400" bIns="4820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Rectangle 157"/>
          <p:cNvSpPr/>
          <p:nvPr/>
        </p:nvSpPr>
        <p:spPr>
          <a:xfrm>
            <a:off x="5135544" y="2856139"/>
            <a:ext cx="3033779" cy="2458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Rectangle 158"/>
          <p:cNvSpPr/>
          <p:nvPr/>
        </p:nvSpPr>
        <p:spPr>
          <a:xfrm>
            <a:off x="5135545" y="2856139"/>
            <a:ext cx="1516889" cy="2458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Content Placeholder 2"/>
          <p:cNvSpPr txBox="1">
            <a:spLocks/>
          </p:cNvSpPr>
          <p:nvPr/>
        </p:nvSpPr>
        <p:spPr>
          <a:xfrm>
            <a:off x="5238139" y="2870669"/>
            <a:ext cx="537443" cy="313835"/>
          </a:xfrm>
          <a:prstGeom prst="rect">
            <a:avLst/>
          </a:prstGeom>
          <a:noFill/>
        </p:spPr>
        <p:txBody>
          <a:bodyPr vert="horz" wrap="square" lIns="91413" tIns="45706" rIns="91413" bIns="4570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61" name="Rectangle 160"/>
          <p:cNvSpPr/>
          <p:nvPr/>
        </p:nvSpPr>
        <p:spPr>
          <a:xfrm>
            <a:off x="5135544" y="3966012"/>
            <a:ext cx="3033779" cy="2458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Rectangle 161"/>
          <p:cNvSpPr/>
          <p:nvPr/>
        </p:nvSpPr>
        <p:spPr>
          <a:xfrm>
            <a:off x="5135545" y="3966012"/>
            <a:ext cx="1249201" cy="2458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Content Placeholder 2"/>
          <p:cNvSpPr txBox="1">
            <a:spLocks/>
          </p:cNvSpPr>
          <p:nvPr/>
        </p:nvSpPr>
        <p:spPr>
          <a:xfrm>
            <a:off x="5238139" y="3981550"/>
            <a:ext cx="537443" cy="313835"/>
          </a:xfrm>
          <a:prstGeom prst="rect">
            <a:avLst/>
          </a:prstGeom>
          <a:noFill/>
        </p:spPr>
        <p:txBody>
          <a:bodyPr vert="horz" wrap="square" lIns="91413" tIns="45706" rIns="91413" bIns="4570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64" name="Rectangle 163"/>
          <p:cNvSpPr/>
          <p:nvPr/>
        </p:nvSpPr>
        <p:spPr>
          <a:xfrm>
            <a:off x="5135544" y="3593866"/>
            <a:ext cx="3033779" cy="2458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5135546" y="3593866"/>
            <a:ext cx="2260462" cy="2458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Content Placeholder 2"/>
          <p:cNvSpPr txBox="1">
            <a:spLocks/>
          </p:cNvSpPr>
          <p:nvPr/>
        </p:nvSpPr>
        <p:spPr>
          <a:xfrm>
            <a:off x="5238139" y="3608396"/>
            <a:ext cx="537443" cy="313835"/>
          </a:xfrm>
          <a:prstGeom prst="rect">
            <a:avLst/>
          </a:prstGeom>
          <a:noFill/>
        </p:spPr>
        <p:txBody>
          <a:bodyPr vert="horz" wrap="square" lIns="91413" tIns="45706" rIns="91413" bIns="4570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sp>
        <p:nvSpPr>
          <p:cNvPr id="167" name="Rectangle 166"/>
          <p:cNvSpPr/>
          <p:nvPr/>
        </p:nvSpPr>
        <p:spPr>
          <a:xfrm>
            <a:off x="5135544" y="3222084"/>
            <a:ext cx="3033779" cy="2458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167"/>
          <p:cNvSpPr/>
          <p:nvPr/>
        </p:nvSpPr>
        <p:spPr>
          <a:xfrm>
            <a:off x="5135547" y="3222084"/>
            <a:ext cx="1784576" cy="2458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Content Placeholder 2"/>
          <p:cNvSpPr txBox="1">
            <a:spLocks/>
          </p:cNvSpPr>
          <p:nvPr/>
        </p:nvSpPr>
        <p:spPr>
          <a:xfrm>
            <a:off x="5238139" y="3236615"/>
            <a:ext cx="537443" cy="313835"/>
          </a:xfrm>
          <a:prstGeom prst="rect">
            <a:avLst/>
          </a:prstGeom>
          <a:noFill/>
        </p:spPr>
        <p:txBody>
          <a:bodyPr vert="horz" wrap="square" lIns="91413" tIns="45706" rIns="91413" bIns="4570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nvGrpSpPr>
          <p:cNvPr id="3" name="Group 169"/>
          <p:cNvGrpSpPr/>
          <p:nvPr/>
        </p:nvGrpSpPr>
        <p:grpSpPr>
          <a:xfrm>
            <a:off x="4760816" y="3210009"/>
            <a:ext cx="248615" cy="249131"/>
            <a:chOff x="7275629" y="3973834"/>
            <a:chExt cx="464344" cy="465138"/>
          </a:xfrm>
          <a:solidFill>
            <a:schemeClr val="tx2">
              <a:lumMod val="60000"/>
              <a:lumOff val="40000"/>
            </a:schemeClr>
          </a:solidFill>
        </p:grpSpPr>
        <p:sp>
          <p:nvSpPr>
            <p:cNvPr id="171"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76"/>
          <p:cNvGrpSpPr/>
          <p:nvPr/>
        </p:nvGrpSpPr>
        <p:grpSpPr>
          <a:xfrm>
            <a:off x="4782443" y="3972517"/>
            <a:ext cx="211263" cy="241473"/>
            <a:chOff x="9162373" y="3045147"/>
            <a:chExt cx="406400" cy="464344"/>
          </a:xfrm>
          <a:solidFill>
            <a:schemeClr val="tx2">
              <a:lumMod val="60000"/>
              <a:lumOff val="40000"/>
            </a:schemeClr>
          </a:solidFill>
        </p:grpSpPr>
        <p:sp>
          <p:nvSpPr>
            <p:cNvPr id="178"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81"/>
          <p:cNvGrpSpPr/>
          <p:nvPr/>
        </p:nvGrpSpPr>
        <p:grpSpPr>
          <a:xfrm>
            <a:off x="4805817" y="2852247"/>
            <a:ext cx="170842" cy="249131"/>
            <a:chOff x="3582988" y="3510757"/>
            <a:chExt cx="319088" cy="465138"/>
          </a:xfrm>
          <a:solidFill>
            <a:schemeClr val="tx2">
              <a:lumMod val="60000"/>
              <a:lumOff val="40000"/>
            </a:schemeClr>
          </a:solidFill>
        </p:grpSpPr>
        <p:sp>
          <p:nvSpPr>
            <p:cNvPr id="183"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84"/>
          <p:cNvGrpSpPr/>
          <p:nvPr/>
        </p:nvGrpSpPr>
        <p:grpSpPr>
          <a:xfrm>
            <a:off x="4792175" y="3591261"/>
            <a:ext cx="186566" cy="249131"/>
            <a:chOff x="2639219" y="3510757"/>
            <a:chExt cx="348456" cy="465138"/>
          </a:xfrm>
          <a:solidFill>
            <a:schemeClr val="tx2">
              <a:lumMod val="60000"/>
              <a:lumOff val="40000"/>
            </a:schemeClr>
          </a:solidFill>
        </p:grpSpPr>
        <p:sp>
          <p:nvSpPr>
            <p:cNvPr id="186"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8" name="TextBox 187"/>
          <p:cNvSpPr txBox="1"/>
          <p:nvPr/>
        </p:nvSpPr>
        <p:spPr>
          <a:xfrm>
            <a:off x="4731635" y="1550678"/>
            <a:ext cx="1920798" cy="327746"/>
          </a:xfrm>
          <a:prstGeom prst="rect">
            <a:avLst/>
          </a:prstGeom>
          <a:noFill/>
        </p:spPr>
        <p:txBody>
          <a:bodyPr wrap="square" lIns="68547" tIns="34272" rIns="68547" bIns="34272"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Rectangle 191"/>
          <p:cNvSpPr/>
          <p:nvPr/>
        </p:nvSpPr>
        <p:spPr>
          <a:xfrm>
            <a:off x="5135544" y="4321829"/>
            <a:ext cx="3033779" cy="2458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Rectangle 192"/>
          <p:cNvSpPr/>
          <p:nvPr/>
        </p:nvSpPr>
        <p:spPr>
          <a:xfrm>
            <a:off x="5135544" y="4321829"/>
            <a:ext cx="2816834" cy="2458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Content Placeholder 2"/>
          <p:cNvSpPr txBox="1">
            <a:spLocks/>
          </p:cNvSpPr>
          <p:nvPr/>
        </p:nvSpPr>
        <p:spPr>
          <a:xfrm>
            <a:off x="5238139" y="4336356"/>
            <a:ext cx="537443" cy="295375"/>
          </a:xfrm>
          <a:prstGeom prst="rect">
            <a:avLst/>
          </a:prstGeom>
          <a:noFill/>
        </p:spPr>
        <p:txBody>
          <a:bodyPr vert="horz" wrap="square" lIns="91413" tIns="45706" rIns="91413" bIns="45706"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nvGrpSpPr>
          <p:cNvPr id="31" name="Group 194"/>
          <p:cNvGrpSpPr/>
          <p:nvPr/>
        </p:nvGrpSpPr>
        <p:grpSpPr>
          <a:xfrm>
            <a:off x="4786702" y="4332672"/>
            <a:ext cx="222727" cy="237852"/>
            <a:chOff x="9159875" y="1647825"/>
            <a:chExt cx="434975" cy="464344"/>
          </a:xfrm>
          <a:solidFill>
            <a:schemeClr val="tx2">
              <a:lumMod val="60000"/>
              <a:lumOff val="40000"/>
            </a:schemeClr>
          </a:solidFill>
        </p:grpSpPr>
        <p:sp>
          <p:nvSpPr>
            <p:cNvPr id="196"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4" tIns="20084" rIns="20084" bIns="20084" anchor="ctr"/>
            <a:lstStyle/>
            <a:p>
              <a:pPr algn="just" defTabSz="171384" hangingPunct="0">
                <a:lnSpc>
                  <a:spcPct val="120000"/>
                </a:lnSpc>
              </a:pPr>
              <a:endParaRPr lang="en-US" sz="7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9" name="TextBox 198"/>
          <p:cNvSpPr txBox="1"/>
          <p:nvPr/>
        </p:nvSpPr>
        <p:spPr>
          <a:xfrm>
            <a:off x="4755359" y="1973551"/>
            <a:ext cx="3520147" cy="438545"/>
          </a:xfrm>
          <a:prstGeom prst="rect">
            <a:avLst/>
          </a:prstGeom>
          <a:noFill/>
        </p:spPr>
        <p:txBody>
          <a:bodyPr wrap="square" lIns="68547" tIns="34272" rIns="68547" bIns="34272" rtlCol="0">
            <a:spAutoFit/>
          </a:bodyPr>
          <a:lstStyle/>
          <a:p>
            <a:pPr>
              <a:lnSpc>
                <a:spcPct val="120000"/>
              </a:lnSpc>
            </a:pPr>
            <a:r>
              <a:rPr lang="en-US" altLang="zh-CN"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Tree>
    <p:extLst>
      <p:ext uri="{BB962C8B-B14F-4D97-AF65-F5344CB8AC3E}">
        <p14:creationId xmlns:p14="http://schemas.microsoft.com/office/powerpoint/2010/main" val="1697145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88"/>
                                        </p:tgtEl>
                                        <p:attrNameLst>
                                          <p:attrName>style.visibility</p:attrName>
                                        </p:attrNameLst>
                                      </p:cBhvr>
                                      <p:to>
                                        <p:strVal val="visible"/>
                                      </p:to>
                                    </p:set>
                                    <p:animEffect transition="in" filter="fade">
                                      <p:cBhvr>
                                        <p:cTn id="13" dur="500"/>
                                        <p:tgtEl>
                                          <p:spTgt spid="18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99"/>
                                        </p:tgtEl>
                                        <p:attrNameLst>
                                          <p:attrName>style.visibility</p:attrName>
                                        </p:attrNameLst>
                                      </p:cBhvr>
                                      <p:to>
                                        <p:strVal val="visible"/>
                                      </p:to>
                                    </p:set>
                                    <p:animEffect transition="in" filter="fade">
                                      <p:cBhvr>
                                        <p:cTn id="17" dur="500"/>
                                        <p:tgtEl>
                                          <p:spTgt spid="19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wipe(left)">
                                      <p:cBhvr>
                                        <p:cTn id="27" dur="500"/>
                                        <p:tgtEl>
                                          <p:spTgt spid="15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9"/>
                                        </p:tgtEl>
                                        <p:attrNameLst>
                                          <p:attrName>style.visibility</p:attrName>
                                        </p:attrNameLst>
                                      </p:cBhvr>
                                      <p:to>
                                        <p:strVal val="visible"/>
                                      </p:to>
                                    </p:set>
                                    <p:animEffect transition="in" filter="wipe(left)">
                                      <p:cBhvr>
                                        <p:cTn id="31" dur="500"/>
                                        <p:tgtEl>
                                          <p:spTgt spid="15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0"/>
                                        </p:tgtEl>
                                        <p:attrNameLst>
                                          <p:attrName>style.visibility</p:attrName>
                                        </p:attrNameLst>
                                      </p:cBhvr>
                                      <p:to>
                                        <p:strVal val="visible"/>
                                      </p:to>
                                    </p:set>
                                    <p:anim calcmode="lin" valueType="num">
                                      <p:cBhvr>
                                        <p:cTn id="35" dur="500" fill="hold"/>
                                        <p:tgtEl>
                                          <p:spTgt spid="160"/>
                                        </p:tgtEl>
                                        <p:attrNameLst>
                                          <p:attrName>ppt_w</p:attrName>
                                        </p:attrNameLst>
                                      </p:cBhvr>
                                      <p:tavLst>
                                        <p:tav tm="0">
                                          <p:val>
                                            <p:fltVal val="0"/>
                                          </p:val>
                                        </p:tav>
                                        <p:tav tm="100000">
                                          <p:val>
                                            <p:strVal val="#ppt_w"/>
                                          </p:val>
                                        </p:tav>
                                      </p:tavLst>
                                    </p:anim>
                                    <p:anim calcmode="lin" valueType="num">
                                      <p:cBhvr>
                                        <p:cTn id="36" dur="500" fill="hold"/>
                                        <p:tgtEl>
                                          <p:spTgt spid="160"/>
                                        </p:tgtEl>
                                        <p:attrNameLst>
                                          <p:attrName>ppt_h</p:attrName>
                                        </p:attrNameLst>
                                      </p:cBhvr>
                                      <p:tavLst>
                                        <p:tav tm="0">
                                          <p:val>
                                            <p:fltVal val="0"/>
                                          </p:val>
                                        </p:tav>
                                        <p:tav tm="100000">
                                          <p:val>
                                            <p:strVal val="#ppt_h"/>
                                          </p:val>
                                        </p:tav>
                                      </p:tavLst>
                                    </p:anim>
                                    <p:animEffect transition="in" filter="fade">
                                      <p:cBhvr>
                                        <p:cTn id="37" dur="500"/>
                                        <p:tgtEl>
                                          <p:spTgt spid="160"/>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wipe(left)">
                                      <p:cBhvr>
                                        <p:cTn id="47" dur="500"/>
                                        <p:tgtEl>
                                          <p:spTgt spid="16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68"/>
                                        </p:tgtEl>
                                        <p:attrNameLst>
                                          <p:attrName>style.visibility</p:attrName>
                                        </p:attrNameLst>
                                      </p:cBhvr>
                                      <p:to>
                                        <p:strVal val="visible"/>
                                      </p:to>
                                    </p:set>
                                    <p:animEffect transition="in" filter="wipe(left)">
                                      <p:cBhvr>
                                        <p:cTn id="51" dur="500"/>
                                        <p:tgtEl>
                                          <p:spTgt spid="168"/>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169"/>
                                        </p:tgtEl>
                                        <p:attrNameLst>
                                          <p:attrName>style.visibility</p:attrName>
                                        </p:attrNameLst>
                                      </p:cBhvr>
                                      <p:to>
                                        <p:strVal val="visible"/>
                                      </p:to>
                                    </p:set>
                                    <p:anim calcmode="lin" valueType="num">
                                      <p:cBhvr>
                                        <p:cTn id="55" dur="500" fill="hold"/>
                                        <p:tgtEl>
                                          <p:spTgt spid="169"/>
                                        </p:tgtEl>
                                        <p:attrNameLst>
                                          <p:attrName>ppt_w</p:attrName>
                                        </p:attrNameLst>
                                      </p:cBhvr>
                                      <p:tavLst>
                                        <p:tav tm="0">
                                          <p:val>
                                            <p:fltVal val="0"/>
                                          </p:val>
                                        </p:tav>
                                        <p:tav tm="100000">
                                          <p:val>
                                            <p:strVal val="#ppt_w"/>
                                          </p:val>
                                        </p:tav>
                                      </p:tavLst>
                                    </p:anim>
                                    <p:anim calcmode="lin" valueType="num">
                                      <p:cBhvr>
                                        <p:cTn id="56" dur="500" fill="hold"/>
                                        <p:tgtEl>
                                          <p:spTgt spid="169"/>
                                        </p:tgtEl>
                                        <p:attrNameLst>
                                          <p:attrName>ppt_h</p:attrName>
                                        </p:attrNameLst>
                                      </p:cBhvr>
                                      <p:tavLst>
                                        <p:tav tm="0">
                                          <p:val>
                                            <p:fltVal val="0"/>
                                          </p:val>
                                        </p:tav>
                                        <p:tav tm="100000">
                                          <p:val>
                                            <p:strVal val="#ppt_h"/>
                                          </p:val>
                                        </p:tav>
                                      </p:tavLst>
                                    </p:anim>
                                    <p:animEffect transition="in" filter="fade">
                                      <p:cBhvr>
                                        <p:cTn id="57" dur="500"/>
                                        <p:tgtEl>
                                          <p:spTgt spid="169"/>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64"/>
                                        </p:tgtEl>
                                        <p:attrNameLst>
                                          <p:attrName>style.visibility</p:attrName>
                                        </p:attrNameLst>
                                      </p:cBhvr>
                                      <p:to>
                                        <p:strVal val="visible"/>
                                      </p:to>
                                    </p:set>
                                    <p:animEffect transition="in" filter="wipe(left)">
                                      <p:cBhvr>
                                        <p:cTn id="67" dur="500"/>
                                        <p:tgtEl>
                                          <p:spTgt spid="164"/>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Effect transition="in" filter="wipe(left)">
                                      <p:cBhvr>
                                        <p:cTn id="71" dur="500"/>
                                        <p:tgtEl>
                                          <p:spTgt spid="165"/>
                                        </p:tgtEl>
                                      </p:cBhvr>
                                    </p:animEffect>
                                  </p:childTnLst>
                                </p:cTn>
                              </p:par>
                            </p:childTnLst>
                          </p:cTn>
                        </p:par>
                        <p:par>
                          <p:cTn id="72" fill="hold">
                            <p:stCondLst>
                              <p:cond delay="7500"/>
                            </p:stCondLst>
                            <p:childTnLst>
                              <p:par>
                                <p:cTn id="73" presetID="53" presetClass="entr" presetSubtype="16" fill="hold" grpId="0" nodeType="afterEffect">
                                  <p:stCondLst>
                                    <p:cond delay="0"/>
                                  </p:stCondLst>
                                  <p:childTnLst>
                                    <p:set>
                                      <p:cBhvr>
                                        <p:cTn id="74" dur="1" fill="hold">
                                          <p:stCondLst>
                                            <p:cond delay="0"/>
                                          </p:stCondLst>
                                        </p:cTn>
                                        <p:tgtEl>
                                          <p:spTgt spid="166"/>
                                        </p:tgtEl>
                                        <p:attrNameLst>
                                          <p:attrName>style.visibility</p:attrName>
                                        </p:attrNameLst>
                                      </p:cBhvr>
                                      <p:to>
                                        <p:strVal val="visible"/>
                                      </p:to>
                                    </p:set>
                                    <p:anim calcmode="lin" valueType="num">
                                      <p:cBhvr>
                                        <p:cTn id="75" dur="500" fill="hold"/>
                                        <p:tgtEl>
                                          <p:spTgt spid="166"/>
                                        </p:tgtEl>
                                        <p:attrNameLst>
                                          <p:attrName>ppt_w</p:attrName>
                                        </p:attrNameLst>
                                      </p:cBhvr>
                                      <p:tavLst>
                                        <p:tav tm="0">
                                          <p:val>
                                            <p:fltVal val="0"/>
                                          </p:val>
                                        </p:tav>
                                        <p:tav tm="100000">
                                          <p:val>
                                            <p:strVal val="#ppt_w"/>
                                          </p:val>
                                        </p:tav>
                                      </p:tavLst>
                                    </p:anim>
                                    <p:anim calcmode="lin" valueType="num">
                                      <p:cBhvr>
                                        <p:cTn id="76" dur="500" fill="hold"/>
                                        <p:tgtEl>
                                          <p:spTgt spid="166"/>
                                        </p:tgtEl>
                                        <p:attrNameLst>
                                          <p:attrName>ppt_h</p:attrName>
                                        </p:attrNameLst>
                                      </p:cBhvr>
                                      <p:tavLst>
                                        <p:tav tm="0">
                                          <p:val>
                                            <p:fltVal val="0"/>
                                          </p:val>
                                        </p:tav>
                                        <p:tav tm="100000">
                                          <p:val>
                                            <p:strVal val="#ppt_h"/>
                                          </p:val>
                                        </p:tav>
                                      </p:tavLst>
                                    </p:anim>
                                    <p:animEffect transition="in" filter="fade">
                                      <p:cBhvr>
                                        <p:cTn id="77" dur="500"/>
                                        <p:tgtEl>
                                          <p:spTgt spid="166"/>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4"/>
                                        </p:tgtEl>
                                        <p:attrNameLst>
                                          <p:attrName>style.visibility</p:attrName>
                                        </p:attrNameLst>
                                      </p:cBhvr>
                                      <p:to>
                                        <p:strVal val="visible"/>
                                      </p:to>
                                    </p:set>
                                    <p:anim calcmode="lin" valueType="num">
                                      <p:cBhvr>
                                        <p:cTn id="81" dur="500" fill="hold"/>
                                        <p:tgtEl>
                                          <p:spTgt spid="4"/>
                                        </p:tgtEl>
                                        <p:attrNameLst>
                                          <p:attrName>ppt_w</p:attrName>
                                        </p:attrNameLst>
                                      </p:cBhvr>
                                      <p:tavLst>
                                        <p:tav tm="0">
                                          <p:val>
                                            <p:fltVal val="0"/>
                                          </p:val>
                                        </p:tav>
                                        <p:tav tm="100000">
                                          <p:val>
                                            <p:strVal val="#ppt_w"/>
                                          </p:val>
                                        </p:tav>
                                      </p:tavLst>
                                    </p:anim>
                                    <p:anim calcmode="lin" valueType="num">
                                      <p:cBhvr>
                                        <p:cTn id="82" dur="500" fill="hold"/>
                                        <p:tgtEl>
                                          <p:spTgt spid="4"/>
                                        </p:tgtEl>
                                        <p:attrNameLst>
                                          <p:attrName>ppt_h</p:attrName>
                                        </p:attrNameLst>
                                      </p:cBhvr>
                                      <p:tavLst>
                                        <p:tav tm="0">
                                          <p:val>
                                            <p:fltVal val="0"/>
                                          </p:val>
                                        </p:tav>
                                        <p:tav tm="100000">
                                          <p:val>
                                            <p:strVal val="#ppt_h"/>
                                          </p:val>
                                        </p:tav>
                                      </p:tavLst>
                                    </p:anim>
                                    <p:animEffect transition="in" filter="fade">
                                      <p:cBhvr>
                                        <p:cTn id="83" dur="500"/>
                                        <p:tgtEl>
                                          <p:spTgt spid="4"/>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161"/>
                                        </p:tgtEl>
                                        <p:attrNameLst>
                                          <p:attrName>style.visibility</p:attrName>
                                        </p:attrNameLst>
                                      </p:cBhvr>
                                      <p:to>
                                        <p:strVal val="visible"/>
                                      </p:to>
                                    </p:set>
                                    <p:animEffect transition="in" filter="wipe(left)">
                                      <p:cBhvr>
                                        <p:cTn id="87" dur="500"/>
                                        <p:tgtEl>
                                          <p:spTgt spid="161"/>
                                        </p:tgtEl>
                                      </p:cBhvr>
                                    </p:animEffect>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wipe(left)">
                                      <p:cBhvr>
                                        <p:cTn id="91" dur="500"/>
                                        <p:tgtEl>
                                          <p:spTgt spid="162"/>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163"/>
                                        </p:tgtEl>
                                        <p:attrNameLst>
                                          <p:attrName>style.visibility</p:attrName>
                                        </p:attrNameLst>
                                      </p:cBhvr>
                                      <p:to>
                                        <p:strVal val="visible"/>
                                      </p:to>
                                    </p:set>
                                    <p:anim calcmode="lin" valueType="num">
                                      <p:cBhvr>
                                        <p:cTn id="95" dur="500" fill="hold"/>
                                        <p:tgtEl>
                                          <p:spTgt spid="163"/>
                                        </p:tgtEl>
                                        <p:attrNameLst>
                                          <p:attrName>ppt_w</p:attrName>
                                        </p:attrNameLst>
                                      </p:cBhvr>
                                      <p:tavLst>
                                        <p:tav tm="0">
                                          <p:val>
                                            <p:fltVal val="0"/>
                                          </p:val>
                                        </p:tav>
                                        <p:tav tm="100000">
                                          <p:val>
                                            <p:strVal val="#ppt_w"/>
                                          </p:val>
                                        </p:tav>
                                      </p:tavLst>
                                    </p:anim>
                                    <p:anim calcmode="lin" valueType="num">
                                      <p:cBhvr>
                                        <p:cTn id="96" dur="500" fill="hold"/>
                                        <p:tgtEl>
                                          <p:spTgt spid="163"/>
                                        </p:tgtEl>
                                        <p:attrNameLst>
                                          <p:attrName>ppt_h</p:attrName>
                                        </p:attrNameLst>
                                      </p:cBhvr>
                                      <p:tavLst>
                                        <p:tav tm="0">
                                          <p:val>
                                            <p:fltVal val="0"/>
                                          </p:val>
                                        </p:tav>
                                        <p:tav tm="100000">
                                          <p:val>
                                            <p:strVal val="#ppt_h"/>
                                          </p:val>
                                        </p:tav>
                                      </p:tavLst>
                                    </p:anim>
                                    <p:animEffect transition="in" filter="fade">
                                      <p:cBhvr>
                                        <p:cTn id="97" dur="500"/>
                                        <p:tgtEl>
                                          <p:spTgt spid="163"/>
                                        </p:tgtEl>
                                      </p:cBhvr>
                                    </p:animEffect>
                                  </p:childTnLst>
                                </p:cTn>
                              </p:par>
                            </p:childTnLst>
                          </p:cTn>
                        </p:par>
                        <p:par>
                          <p:cTn id="98" fill="hold">
                            <p:stCondLst>
                              <p:cond delay="10000"/>
                            </p:stCondLst>
                            <p:childTnLst>
                              <p:par>
                                <p:cTn id="99" presetID="53" presetClass="entr" presetSubtype="16" fill="hold" nodeType="afterEffect">
                                  <p:stCondLst>
                                    <p:cond delay="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childTnLst>
                          </p:cTn>
                        </p:par>
                        <p:par>
                          <p:cTn id="104" fill="hold">
                            <p:stCondLst>
                              <p:cond delay="10500"/>
                            </p:stCondLst>
                            <p:childTnLst>
                              <p:par>
                                <p:cTn id="105" presetID="22" presetClass="entr" presetSubtype="8" fill="hold" grpId="0" nodeType="afterEffect">
                                  <p:stCondLst>
                                    <p:cond delay="0"/>
                                  </p:stCondLst>
                                  <p:childTnLst>
                                    <p:set>
                                      <p:cBhvr>
                                        <p:cTn id="106" dur="1" fill="hold">
                                          <p:stCondLst>
                                            <p:cond delay="0"/>
                                          </p:stCondLst>
                                        </p:cTn>
                                        <p:tgtEl>
                                          <p:spTgt spid="192"/>
                                        </p:tgtEl>
                                        <p:attrNameLst>
                                          <p:attrName>style.visibility</p:attrName>
                                        </p:attrNameLst>
                                      </p:cBhvr>
                                      <p:to>
                                        <p:strVal val="visible"/>
                                      </p:to>
                                    </p:set>
                                    <p:animEffect transition="in" filter="wipe(left)">
                                      <p:cBhvr>
                                        <p:cTn id="107" dur="500"/>
                                        <p:tgtEl>
                                          <p:spTgt spid="192"/>
                                        </p:tgtEl>
                                      </p:cBhvr>
                                    </p:animEffect>
                                  </p:childTnLst>
                                </p:cTn>
                              </p:par>
                            </p:childTnLst>
                          </p:cTn>
                        </p:par>
                        <p:par>
                          <p:cTn id="108" fill="hold">
                            <p:stCondLst>
                              <p:cond delay="11000"/>
                            </p:stCondLst>
                            <p:childTnLst>
                              <p:par>
                                <p:cTn id="109" presetID="22" presetClass="entr" presetSubtype="8" fill="hold" grpId="0" nodeType="afterEffect">
                                  <p:stCondLst>
                                    <p:cond delay="0"/>
                                  </p:stCondLst>
                                  <p:childTnLst>
                                    <p:set>
                                      <p:cBhvr>
                                        <p:cTn id="110" dur="1" fill="hold">
                                          <p:stCondLst>
                                            <p:cond delay="0"/>
                                          </p:stCondLst>
                                        </p:cTn>
                                        <p:tgtEl>
                                          <p:spTgt spid="193"/>
                                        </p:tgtEl>
                                        <p:attrNameLst>
                                          <p:attrName>style.visibility</p:attrName>
                                        </p:attrNameLst>
                                      </p:cBhvr>
                                      <p:to>
                                        <p:strVal val="visible"/>
                                      </p:to>
                                    </p:set>
                                    <p:animEffect transition="in" filter="wipe(left)">
                                      <p:cBhvr>
                                        <p:cTn id="111" dur="500"/>
                                        <p:tgtEl>
                                          <p:spTgt spid="193"/>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194"/>
                                        </p:tgtEl>
                                        <p:attrNameLst>
                                          <p:attrName>style.visibility</p:attrName>
                                        </p:attrNameLst>
                                      </p:cBhvr>
                                      <p:to>
                                        <p:strVal val="visible"/>
                                      </p:to>
                                    </p:set>
                                    <p:anim calcmode="lin" valueType="num">
                                      <p:cBhvr>
                                        <p:cTn id="115" dur="500" fill="hold"/>
                                        <p:tgtEl>
                                          <p:spTgt spid="194"/>
                                        </p:tgtEl>
                                        <p:attrNameLst>
                                          <p:attrName>ppt_w</p:attrName>
                                        </p:attrNameLst>
                                      </p:cBhvr>
                                      <p:tavLst>
                                        <p:tav tm="0">
                                          <p:val>
                                            <p:fltVal val="0"/>
                                          </p:val>
                                        </p:tav>
                                        <p:tav tm="100000">
                                          <p:val>
                                            <p:strVal val="#ppt_w"/>
                                          </p:val>
                                        </p:tav>
                                      </p:tavLst>
                                    </p:anim>
                                    <p:anim calcmode="lin" valueType="num">
                                      <p:cBhvr>
                                        <p:cTn id="116" dur="500" fill="hold"/>
                                        <p:tgtEl>
                                          <p:spTgt spid="194"/>
                                        </p:tgtEl>
                                        <p:attrNameLst>
                                          <p:attrName>ppt_h</p:attrName>
                                        </p:attrNameLst>
                                      </p:cBhvr>
                                      <p:tavLst>
                                        <p:tav tm="0">
                                          <p:val>
                                            <p:fltVal val="0"/>
                                          </p:val>
                                        </p:tav>
                                        <p:tav tm="100000">
                                          <p:val>
                                            <p:strVal val="#ppt_h"/>
                                          </p:val>
                                        </p:tav>
                                      </p:tavLst>
                                    </p:anim>
                                    <p:animEffect transition="in" filter="fade">
                                      <p:cBhvr>
                                        <p:cTn id="117"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59" grpId="0" animBg="1"/>
      <p:bldP spid="160" grpId="0"/>
      <p:bldP spid="161" grpId="0" animBg="1"/>
      <p:bldP spid="162" grpId="0" animBg="1"/>
      <p:bldP spid="163" grpId="0"/>
      <p:bldP spid="164" grpId="0" animBg="1"/>
      <p:bldP spid="165" grpId="0" animBg="1"/>
      <p:bldP spid="166" grpId="0"/>
      <p:bldP spid="167" grpId="0" animBg="1"/>
      <p:bldP spid="168" grpId="0" animBg="1"/>
      <p:bldP spid="169" grpId="0"/>
      <p:bldP spid="188" grpId="0"/>
      <p:bldP spid="192" grpId="0" animBg="1"/>
      <p:bldP spid="193" grpId="0" animBg="1"/>
      <p:bldP spid="194" grpId="0"/>
      <p:bldP spid="1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8"/>
          <p:cNvSpPr txBox="1"/>
          <p:nvPr/>
        </p:nvSpPr>
        <p:spPr>
          <a:xfrm>
            <a:off x="6090071" y="1559081"/>
            <a:ext cx="2163299" cy="561692"/>
          </a:xfrm>
          <a:prstGeom prst="rect">
            <a:avLst/>
          </a:prstGeom>
          <a:noFill/>
        </p:spPr>
        <p:txBody>
          <a:bodyPr wrap="square" lIns="68573" tIns="34286" rIns="68573" bIns="3428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p:txBody>
      </p:sp>
      <p:sp>
        <p:nvSpPr>
          <p:cNvPr id="26" name="文本框 8"/>
          <p:cNvSpPr txBox="1"/>
          <p:nvPr/>
        </p:nvSpPr>
        <p:spPr>
          <a:xfrm>
            <a:off x="6064678" y="2261814"/>
            <a:ext cx="2163299" cy="561692"/>
          </a:xfrm>
          <a:prstGeom prst="rect">
            <a:avLst/>
          </a:prstGeom>
          <a:noFill/>
        </p:spPr>
        <p:txBody>
          <a:bodyPr wrap="square" lIns="68573" tIns="34286" rIns="68573" bIns="3428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请在此粘贴或者输入你的文字内</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7" name="文本框 8"/>
          <p:cNvSpPr txBox="1"/>
          <p:nvPr/>
        </p:nvSpPr>
        <p:spPr>
          <a:xfrm>
            <a:off x="6123927" y="2922214"/>
            <a:ext cx="2163299" cy="561692"/>
          </a:xfrm>
          <a:prstGeom prst="rect">
            <a:avLst/>
          </a:prstGeom>
          <a:noFill/>
        </p:spPr>
        <p:txBody>
          <a:bodyPr wrap="square" lIns="68573" tIns="34286" rIns="68573" bIns="3428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8" name="文本框 8"/>
          <p:cNvSpPr txBox="1"/>
          <p:nvPr/>
        </p:nvSpPr>
        <p:spPr>
          <a:xfrm>
            <a:off x="6106999" y="3667281"/>
            <a:ext cx="2163299" cy="561692"/>
          </a:xfrm>
          <a:prstGeom prst="rect">
            <a:avLst/>
          </a:prstGeom>
          <a:noFill/>
        </p:spPr>
        <p:txBody>
          <a:bodyPr wrap="square" lIns="68573" tIns="34286" rIns="68573" bIns="3428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latin typeface="微软雅黑" panose="020B0503020204020204" pitchFamily="34" charset="-122"/>
                <a:ea typeface="微软雅黑" panose="020B0503020204020204" pitchFamily="34" charset="-122"/>
              </a:rPr>
              <a:t>标题</a:t>
            </a:r>
            <a:endParaRPr lang="en-US" altLang="zh-CN" sz="14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a:p>
            <a:r>
              <a:rPr lang="zh-CN" altLang="en-US" sz="900" b="1" dirty="0">
                <a:solidFill>
                  <a:schemeClr val="bg1"/>
                </a:solidFill>
                <a:latin typeface="微软雅黑" panose="020B0503020204020204" pitchFamily="34" charset="-122"/>
                <a:ea typeface="微软雅黑" panose="020B0503020204020204" pitchFamily="34" charset="-122"/>
              </a:rPr>
              <a:t>请在此粘贴或者输入你的文字内容</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1" name="Freeform 50"/>
          <p:cNvSpPr/>
          <p:nvPr/>
        </p:nvSpPr>
        <p:spPr bwMode="auto">
          <a:xfrm>
            <a:off x="1755897" y="2307323"/>
            <a:ext cx="1525265" cy="1792423"/>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73" tIns="34286" rIns="68573" bIns="34286" numCol="1" anchor="t" anchorCtr="0" compatLnSpc="1"/>
          <a:lstStyle/>
          <a:p>
            <a:pPr defTabSz="914309">
              <a:defRPr/>
            </a:pPr>
            <a:endParaRPr lang="zh-CN" altLang="en-US" sz="1100" kern="0" dirty="0">
              <a:solidFill>
                <a:schemeClr val="bg1"/>
              </a:solidFill>
            </a:endParaRPr>
          </a:p>
        </p:txBody>
      </p:sp>
      <p:sp>
        <p:nvSpPr>
          <p:cNvPr id="32" name="Freeform 50"/>
          <p:cNvSpPr/>
          <p:nvPr/>
        </p:nvSpPr>
        <p:spPr bwMode="auto">
          <a:xfrm>
            <a:off x="1128454" y="3224810"/>
            <a:ext cx="691845" cy="81302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73" tIns="34286" rIns="68573" bIns="34286" numCol="1" anchor="t" anchorCtr="0" compatLnSpc="1"/>
          <a:lstStyle/>
          <a:p>
            <a:pPr defTabSz="914309">
              <a:defRPr/>
            </a:pPr>
            <a:endParaRPr lang="zh-CN" altLang="en-US" sz="1100" kern="0" dirty="0">
              <a:solidFill>
                <a:schemeClr val="bg1"/>
              </a:solidFill>
            </a:endParaRPr>
          </a:p>
        </p:txBody>
      </p:sp>
      <p:sp>
        <p:nvSpPr>
          <p:cNvPr id="33" name="Freeform 50"/>
          <p:cNvSpPr/>
          <p:nvPr/>
        </p:nvSpPr>
        <p:spPr bwMode="auto">
          <a:xfrm>
            <a:off x="3185219" y="3284078"/>
            <a:ext cx="691845" cy="81302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73" tIns="34286" rIns="68573" bIns="34286" numCol="1" anchor="t" anchorCtr="0" compatLnSpc="1"/>
          <a:lstStyle/>
          <a:p>
            <a:pPr defTabSz="914309">
              <a:defRPr/>
            </a:pPr>
            <a:endParaRPr lang="zh-CN" altLang="en-US" sz="1100" kern="0" dirty="0">
              <a:solidFill>
                <a:schemeClr val="bg1"/>
              </a:solidFill>
            </a:endParaRPr>
          </a:p>
        </p:txBody>
      </p:sp>
      <p:grpSp>
        <p:nvGrpSpPr>
          <p:cNvPr id="2" name="组合 49"/>
          <p:cNvGrpSpPr/>
          <p:nvPr/>
        </p:nvGrpSpPr>
        <p:grpSpPr>
          <a:xfrm>
            <a:off x="3884849" y="1618073"/>
            <a:ext cx="1779235" cy="600285"/>
            <a:chOff x="3173217" y="1487444"/>
            <a:chExt cx="1779784" cy="600285"/>
          </a:xfrm>
        </p:grpSpPr>
        <p:sp>
          <p:nvSpPr>
            <p:cNvPr id="20" name="Freeform 23"/>
            <p:cNvSpPr/>
            <p:nvPr/>
          </p:nvSpPr>
          <p:spPr bwMode="auto">
            <a:xfrm flipH="1">
              <a:off x="3173217" y="1754275"/>
              <a:ext cx="1528905" cy="212786"/>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nvGrpSpPr>
            <p:cNvPr id="3" name="组合 39"/>
            <p:cNvGrpSpPr/>
            <p:nvPr/>
          </p:nvGrpSpPr>
          <p:grpSpPr>
            <a:xfrm>
              <a:off x="4353545" y="1487444"/>
              <a:ext cx="599456" cy="600285"/>
              <a:chOff x="3069803" y="657624"/>
              <a:chExt cx="1139586" cy="1141162"/>
            </a:xfrm>
          </p:grpSpPr>
          <p:sp>
            <p:nvSpPr>
              <p:cNvPr id="3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3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gn="ctr"/>
                <a:r>
                  <a:rPr lang="en-US" altLang="zh-CN" dirty="0">
                    <a:solidFill>
                      <a:schemeClr val="bg1"/>
                    </a:solidFill>
                  </a:rPr>
                  <a:t>A</a:t>
                </a:r>
                <a:endParaRPr lang="zh-CN" altLang="en-US" dirty="0">
                  <a:solidFill>
                    <a:schemeClr val="bg1"/>
                  </a:solidFill>
                </a:endParaRPr>
              </a:p>
            </p:txBody>
          </p:sp>
        </p:grpSp>
      </p:grpSp>
      <p:grpSp>
        <p:nvGrpSpPr>
          <p:cNvPr id="4" name="组合 50"/>
          <p:cNvGrpSpPr/>
          <p:nvPr/>
        </p:nvGrpSpPr>
        <p:grpSpPr>
          <a:xfrm>
            <a:off x="3922667" y="2165464"/>
            <a:ext cx="1741418" cy="730443"/>
            <a:chOff x="3211046" y="2034837"/>
            <a:chExt cx="1741955" cy="730442"/>
          </a:xfrm>
        </p:grpSpPr>
        <p:sp>
          <p:nvSpPr>
            <p:cNvPr id="17" name="Freeform 17"/>
            <p:cNvSpPr/>
            <p:nvPr/>
          </p:nvSpPr>
          <p:spPr bwMode="auto">
            <a:xfrm flipH="1">
              <a:off x="3211046" y="2034837"/>
              <a:ext cx="1491076" cy="430300"/>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nvGrpSpPr>
            <p:cNvPr id="5" name="组合 40"/>
            <p:cNvGrpSpPr/>
            <p:nvPr/>
          </p:nvGrpSpPr>
          <p:grpSpPr>
            <a:xfrm>
              <a:off x="4353545" y="2164994"/>
              <a:ext cx="599456" cy="600285"/>
              <a:chOff x="3069803" y="657624"/>
              <a:chExt cx="1139586" cy="1141162"/>
            </a:xfrm>
          </p:grpSpPr>
          <p:sp>
            <p:nvSpPr>
              <p:cNvPr id="42"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3"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gn="ctr"/>
                <a:r>
                  <a:rPr lang="en-US" altLang="zh-CN" dirty="0">
                    <a:solidFill>
                      <a:schemeClr val="bg1"/>
                    </a:solidFill>
                  </a:rPr>
                  <a:t>B</a:t>
                </a:r>
                <a:endParaRPr lang="zh-CN" altLang="en-US" dirty="0">
                  <a:solidFill>
                    <a:schemeClr val="bg1"/>
                  </a:solidFill>
                </a:endParaRPr>
              </a:p>
            </p:txBody>
          </p:sp>
        </p:grpSp>
      </p:grpSp>
      <p:grpSp>
        <p:nvGrpSpPr>
          <p:cNvPr id="7" name="组合 51"/>
          <p:cNvGrpSpPr/>
          <p:nvPr/>
        </p:nvGrpSpPr>
        <p:grpSpPr>
          <a:xfrm>
            <a:off x="3900606" y="2312052"/>
            <a:ext cx="1763478" cy="1227323"/>
            <a:chOff x="3188979" y="2181423"/>
            <a:chExt cx="1764022" cy="1227323"/>
          </a:xfrm>
        </p:grpSpPr>
        <p:sp>
          <p:nvSpPr>
            <p:cNvPr id="14" name="Freeform 11"/>
            <p:cNvSpPr/>
            <p:nvPr/>
          </p:nvSpPr>
          <p:spPr bwMode="auto">
            <a:xfrm flipH="1">
              <a:off x="3188979" y="2181423"/>
              <a:ext cx="1513143" cy="953596"/>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nvGrpSpPr>
            <p:cNvPr id="8" name="组合 43"/>
            <p:cNvGrpSpPr/>
            <p:nvPr/>
          </p:nvGrpSpPr>
          <p:grpSpPr>
            <a:xfrm>
              <a:off x="4353545" y="2808461"/>
              <a:ext cx="599456" cy="600285"/>
              <a:chOff x="3069803" y="657624"/>
              <a:chExt cx="1139586" cy="1141162"/>
            </a:xfrm>
          </p:grpSpPr>
          <p:sp>
            <p:nvSpPr>
              <p:cNvPr id="45"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6"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gn="ctr"/>
                <a:r>
                  <a:rPr lang="en-US" altLang="zh-CN" dirty="0">
                    <a:solidFill>
                      <a:schemeClr val="bg1"/>
                    </a:solidFill>
                  </a:rPr>
                  <a:t>C</a:t>
                </a:r>
                <a:endParaRPr lang="zh-CN" altLang="en-US" dirty="0">
                  <a:solidFill>
                    <a:schemeClr val="bg1"/>
                  </a:solidFill>
                </a:endParaRPr>
              </a:p>
            </p:txBody>
          </p:sp>
        </p:grpSp>
      </p:grpSp>
      <p:grpSp>
        <p:nvGrpSpPr>
          <p:cNvPr id="9" name="组合 52"/>
          <p:cNvGrpSpPr/>
          <p:nvPr/>
        </p:nvGrpSpPr>
        <p:grpSpPr>
          <a:xfrm>
            <a:off x="3865940" y="2453910"/>
            <a:ext cx="1798143" cy="1737399"/>
            <a:chOff x="3154303" y="2323280"/>
            <a:chExt cx="1798698" cy="1737399"/>
          </a:xfrm>
        </p:grpSpPr>
        <p:sp>
          <p:nvSpPr>
            <p:cNvPr id="11" name="Freeform 5"/>
            <p:cNvSpPr/>
            <p:nvPr/>
          </p:nvSpPr>
          <p:spPr bwMode="auto">
            <a:xfrm flipH="1">
              <a:off x="3154303" y="2323280"/>
              <a:ext cx="1521024" cy="1481619"/>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nvGrpSpPr>
            <p:cNvPr id="10" name="组合 46"/>
            <p:cNvGrpSpPr/>
            <p:nvPr/>
          </p:nvGrpSpPr>
          <p:grpSpPr>
            <a:xfrm>
              <a:off x="4353545" y="3460394"/>
              <a:ext cx="599456" cy="600285"/>
              <a:chOff x="3069803" y="657624"/>
              <a:chExt cx="1139586" cy="1141162"/>
            </a:xfrm>
          </p:grpSpPr>
          <p:sp>
            <p:nvSpPr>
              <p:cNvPr id="4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9" name="Freeform 30"/>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gn="ctr"/>
                <a:r>
                  <a:rPr lang="en-US" altLang="zh-CN" dirty="0">
                    <a:solidFill>
                      <a:schemeClr val="bg1"/>
                    </a:solidFill>
                  </a:rPr>
                  <a:t>D</a:t>
                </a:r>
                <a:endParaRPr lang="zh-CN" altLang="en-US" dirty="0">
                  <a:solidFill>
                    <a:schemeClr val="bg1"/>
                  </a:solidFill>
                </a:endParaRPr>
              </a:p>
            </p:txBody>
          </p:sp>
        </p:grpSp>
      </p:grpSp>
      <p:grpSp>
        <p:nvGrpSpPr>
          <p:cNvPr id="12" name="组合 53"/>
          <p:cNvGrpSpPr/>
          <p:nvPr/>
        </p:nvGrpSpPr>
        <p:grpSpPr>
          <a:xfrm>
            <a:off x="2884277" y="1694185"/>
            <a:ext cx="1139234" cy="1141162"/>
            <a:chOff x="2172336" y="1563557"/>
            <a:chExt cx="1139586" cy="1141162"/>
          </a:xfrm>
        </p:grpSpPr>
        <p:sp>
          <p:nvSpPr>
            <p:cNvPr id="24" name="Freeform 30"/>
            <p:cNvSpPr/>
            <p:nvPr/>
          </p:nvSpPr>
          <p:spPr bwMode="auto">
            <a:xfrm flipH="1">
              <a:off x="2363056" y="1751123"/>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6" name="文本框 147"/>
            <p:cNvSpPr txBox="1"/>
            <p:nvPr/>
          </p:nvSpPr>
          <p:spPr>
            <a:xfrm flipH="1">
              <a:off x="2451656" y="1951161"/>
              <a:ext cx="827551" cy="299989"/>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标题</a:t>
              </a:r>
            </a:p>
          </p:txBody>
        </p:sp>
        <p:sp>
          <p:nvSpPr>
            <p:cNvPr id="23" name="Freeform 29"/>
            <p:cNvSpPr>
              <a:spLocks noEditPoints="1"/>
            </p:cNvSpPr>
            <p:nvPr/>
          </p:nvSpPr>
          <p:spPr bwMode="auto">
            <a:xfrm flipH="1">
              <a:off x="2172336" y="1563557"/>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sp>
        <p:nvSpPr>
          <p:cNvPr id="55" name="灯片编号占位符 54"/>
          <p:cNvSpPr>
            <a:spLocks noGrp="1"/>
          </p:cNvSpPr>
          <p:nvPr>
            <p:ph type="sldNum" sz="quarter" idx="4294967295"/>
          </p:nvPr>
        </p:nvSpPr>
        <p:spPr>
          <a:xfrm>
            <a:off x="7086600" y="4767263"/>
            <a:ext cx="2057400" cy="274637"/>
          </a:xfrm>
          <a:prstGeom prst="rect">
            <a:avLst/>
          </a:prstGeom>
        </p:spPr>
        <p:txBody>
          <a:bodyPr vert="horz" lIns="91430" tIns="45715" rIns="91430" bIns="45715" rtlCol="0" anchor="ctr"/>
          <a:lstStyle/>
          <a:p>
            <a:fld id="{E050F338-EFDA-4F8E-882C-DA95E7E9D7D9}" type="slidenum">
              <a:rPr lang="zh-CN" altLang="en-US" smtClean="0"/>
              <a:pPr/>
              <a:t>11</a:t>
            </a:fld>
            <a:endParaRPr lang="zh-CN" altLang="en-US"/>
          </a:p>
        </p:txBody>
      </p:sp>
    </p:spTree>
    <p:extLst>
      <p:ext uri="{BB962C8B-B14F-4D97-AF65-F5344CB8AC3E}">
        <p14:creationId xmlns:p14="http://schemas.microsoft.com/office/powerpoint/2010/main" val="35698515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86"/>
          <p:cNvSpPr>
            <a:spLocks noEditPoints="1"/>
          </p:cNvSpPr>
          <p:nvPr/>
        </p:nvSpPr>
        <p:spPr bwMode="auto">
          <a:xfrm>
            <a:off x="5417672" y="1315503"/>
            <a:ext cx="565567" cy="490091"/>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solidFill>
            <a:schemeClr val="accent3"/>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 name="Freeform 20"/>
          <p:cNvSpPr>
            <a:spLocks noEditPoints="1"/>
          </p:cNvSpPr>
          <p:nvPr/>
        </p:nvSpPr>
        <p:spPr bwMode="auto">
          <a:xfrm>
            <a:off x="3331680" y="1607004"/>
            <a:ext cx="393870" cy="365511"/>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solidFill>
            <a:schemeClr val="accent1"/>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 name="Freeform 24"/>
          <p:cNvSpPr>
            <a:spLocks noEditPoints="1"/>
          </p:cNvSpPr>
          <p:nvPr/>
        </p:nvSpPr>
        <p:spPr bwMode="auto">
          <a:xfrm>
            <a:off x="2652867" y="1973767"/>
            <a:ext cx="530267" cy="559496"/>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solidFill>
            <a:schemeClr val="accent2"/>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 name="Freeform 34"/>
          <p:cNvSpPr>
            <a:spLocks noEditPoints="1"/>
          </p:cNvSpPr>
          <p:nvPr/>
        </p:nvSpPr>
        <p:spPr bwMode="auto">
          <a:xfrm>
            <a:off x="3695277" y="3055112"/>
            <a:ext cx="320057" cy="429478"/>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solidFill>
            <a:schemeClr val="accent2"/>
          </a:solidFill>
          <a:ln>
            <a:noFill/>
          </a:ln>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9" name="Freeform 18"/>
          <p:cNvSpPr>
            <a:spLocks noEditPoints="1"/>
          </p:cNvSpPr>
          <p:nvPr/>
        </p:nvSpPr>
        <p:spPr bwMode="auto">
          <a:xfrm>
            <a:off x="6234498" y="3514510"/>
            <a:ext cx="441108" cy="416455"/>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solidFill>
            <a:schemeClr val="accent1"/>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0" name="Freeform 87"/>
          <p:cNvSpPr>
            <a:spLocks noEditPoints="1"/>
          </p:cNvSpPr>
          <p:nvPr/>
        </p:nvSpPr>
        <p:spPr bwMode="auto">
          <a:xfrm>
            <a:off x="5307058" y="2253510"/>
            <a:ext cx="362508" cy="423055"/>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solidFill>
            <a:schemeClr val="accent3"/>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grpSp>
        <p:nvGrpSpPr>
          <p:cNvPr id="2" name="Group 135"/>
          <p:cNvGrpSpPr/>
          <p:nvPr/>
        </p:nvGrpSpPr>
        <p:grpSpPr>
          <a:xfrm>
            <a:off x="2284986" y="1077755"/>
            <a:ext cx="4574028" cy="3288872"/>
            <a:chOff x="3045707" y="1437005"/>
            <a:chExt cx="6100586" cy="4385162"/>
          </a:xfrm>
          <a:solidFill>
            <a:srgbClr val="E7E6E6">
              <a:lumMod val="75000"/>
              <a:alpha val="75000"/>
            </a:srgbClr>
          </a:solidFill>
        </p:grpSpPr>
        <p:sp>
          <p:nvSpPr>
            <p:cNvPr id="12" name="Freeform 14"/>
            <p:cNvSpPr>
              <a:spLocks noEditPoints="1"/>
            </p:cNvSpPr>
            <p:nvPr/>
          </p:nvSpPr>
          <p:spPr bwMode="auto">
            <a:xfrm>
              <a:off x="6183606" y="4152950"/>
              <a:ext cx="217641" cy="253915"/>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3" name="Freeform 18"/>
            <p:cNvSpPr>
              <a:spLocks noEditPoints="1"/>
            </p:cNvSpPr>
            <p:nvPr/>
          </p:nvSpPr>
          <p:spPr bwMode="auto">
            <a:xfrm>
              <a:off x="6145217" y="3502854"/>
              <a:ext cx="367683" cy="347026"/>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4" name="Freeform 37"/>
            <p:cNvSpPr>
              <a:spLocks noEditPoints="1"/>
            </p:cNvSpPr>
            <p:nvPr/>
          </p:nvSpPr>
          <p:spPr bwMode="auto">
            <a:xfrm>
              <a:off x="6816469" y="2448523"/>
              <a:ext cx="191882" cy="19188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5" name="Freeform 18"/>
            <p:cNvSpPr>
              <a:spLocks noEditPoints="1"/>
            </p:cNvSpPr>
            <p:nvPr/>
          </p:nvSpPr>
          <p:spPr bwMode="auto">
            <a:xfrm>
              <a:off x="3635511" y="2392623"/>
              <a:ext cx="286836" cy="270722"/>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6" name="Freeform 10"/>
            <p:cNvSpPr>
              <a:spLocks noEditPoints="1"/>
            </p:cNvSpPr>
            <p:nvPr/>
          </p:nvSpPr>
          <p:spPr bwMode="auto">
            <a:xfrm>
              <a:off x="6243387" y="2708024"/>
              <a:ext cx="310690" cy="310690"/>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7" name="Freeform 16"/>
            <p:cNvSpPr>
              <a:spLocks noEditPoints="1"/>
            </p:cNvSpPr>
            <p:nvPr/>
          </p:nvSpPr>
          <p:spPr bwMode="auto">
            <a:xfrm>
              <a:off x="6360224" y="2078940"/>
              <a:ext cx="210345" cy="231919"/>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8" name="Freeform 22"/>
            <p:cNvSpPr>
              <a:spLocks noEditPoints="1"/>
            </p:cNvSpPr>
            <p:nvPr/>
          </p:nvSpPr>
          <p:spPr bwMode="auto">
            <a:xfrm>
              <a:off x="3752290" y="3398908"/>
              <a:ext cx="332018" cy="387354"/>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19" name="Freeform 23"/>
            <p:cNvSpPr>
              <a:spLocks noEditPoints="1"/>
            </p:cNvSpPr>
            <p:nvPr/>
          </p:nvSpPr>
          <p:spPr bwMode="auto">
            <a:xfrm>
              <a:off x="6602590" y="3548096"/>
              <a:ext cx="218436" cy="214390"/>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0" name="Freeform 17"/>
            <p:cNvSpPr>
              <a:spLocks noEditPoints="1"/>
            </p:cNvSpPr>
            <p:nvPr/>
          </p:nvSpPr>
          <p:spPr bwMode="auto">
            <a:xfrm>
              <a:off x="6460755" y="1437005"/>
              <a:ext cx="499264" cy="422907"/>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solidFill>
              <a:schemeClr val="accent1"/>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1" name="Freeform 62"/>
            <p:cNvSpPr>
              <a:spLocks noEditPoints="1"/>
            </p:cNvSpPr>
            <p:nvPr/>
          </p:nvSpPr>
          <p:spPr bwMode="auto">
            <a:xfrm>
              <a:off x="5370746" y="1930749"/>
              <a:ext cx="292609" cy="338210"/>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solidFill>
              <a:schemeClr val="accent4"/>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2" name="Freeform 52"/>
            <p:cNvSpPr>
              <a:spLocks noEditPoints="1"/>
            </p:cNvSpPr>
            <p:nvPr/>
          </p:nvSpPr>
          <p:spPr bwMode="auto">
            <a:xfrm>
              <a:off x="4290523" y="3450281"/>
              <a:ext cx="306095" cy="28798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3" name="Freeform 85"/>
            <p:cNvSpPr>
              <a:spLocks noEditPoints="1"/>
            </p:cNvSpPr>
            <p:nvPr/>
          </p:nvSpPr>
          <p:spPr bwMode="auto">
            <a:xfrm>
              <a:off x="8238908" y="2516452"/>
              <a:ext cx="337527" cy="253644"/>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4" name="Freeform 28"/>
            <p:cNvSpPr>
              <a:spLocks noEditPoints="1"/>
            </p:cNvSpPr>
            <p:nvPr/>
          </p:nvSpPr>
          <p:spPr bwMode="auto">
            <a:xfrm>
              <a:off x="3637416" y="3912724"/>
              <a:ext cx="399647" cy="324286"/>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solidFill>
              <a:schemeClr val="accent4"/>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5" name="Freeform 15"/>
            <p:cNvSpPr>
              <a:spLocks noEditPoints="1"/>
            </p:cNvSpPr>
            <p:nvPr/>
          </p:nvSpPr>
          <p:spPr bwMode="auto">
            <a:xfrm>
              <a:off x="8200165" y="3107567"/>
              <a:ext cx="428644" cy="305865"/>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solidFill>
              <a:schemeClr val="accent4"/>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6" name="Freeform 15"/>
            <p:cNvSpPr>
              <a:spLocks noEditPoints="1"/>
            </p:cNvSpPr>
            <p:nvPr/>
          </p:nvSpPr>
          <p:spPr bwMode="auto">
            <a:xfrm>
              <a:off x="6913482" y="4480515"/>
              <a:ext cx="376270" cy="268493"/>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7" name="Freeform 24"/>
            <p:cNvSpPr>
              <a:spLocks noEditPoints="1"/>
            </p:cNvSpPr>
            <p:nvPr/>
          </p:nvSpPr>
          <p:spPr bwMode="auto">
            <a:xfrm>
              <a:off x="6538222" y="2271782"/>
              <a:ext cx="323243" cy="340955"/>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solidFill>
              <a:schemeClr val="accent2"/>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8" name="Freeform 35"/>
            <p:cNvSpPr>
              <a:spLocks noEditPoints="1"/>
            </p:cNvSpPr>
            <p:nvPr/>
          </p:nvSpPr>
          <p:spPr bwMode="auto">
            <a:xfrm>
              <a:off x="7951851" y="2089846"/>
              <a:ext cx="385943" cy="38594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solidFill>
              <a:schemeClr val="accent3"/>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29" name="Freeform 16"/>
            <p:cNvSpPr>
              <a:spLocks noEditPoints="1"/>
            </p:cNvSpPr>
            <p:nvPr/>
          </p:nvSpPr>
          <p:spPr bwMode="auto">
            <a:xfrm>
              <a:off x="5908559" y="1717795"/>
              <a:ext cx="315706" cy="348087"/>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0" name="Freeform 62"/>
            <p:cNvSpPr>
              <a:spLocks noEditPoints="1"/>
            </p:cNvSpPr>
            <p:nvPr/>
          </p:nvSpPr>
          <p:spPr bwMode="auto">
            <a:xfrm>
              <a:off x="5775182" y="3543823"/>
              <a:ext cx="292609" cy="338210"/>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1" name="Freeform 15"/>
            <p:cNvSpPr>
              <a:spLocks noEditPoints="1"/>
            </p:cNvSpPr>
            <p:nvPr/>
          </p:nvSpPr>
          <p:spPr bwMode="auto">
            <a:xfrm>
              <a:off x="4459828" y="2887534"/>
              <a:ext cx="428644" cy="305865"/>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2" name="Freeform 14"/>
            <p:cNvSpPr>
              <a:spLocks noEditPoints="1"/>
            </p:cNvSpPr>
            <p:nvPr/>
          </p:nvSpPr>
          <p:spPr bwMode="auto">
            <a:xfrm>
              <a:off x="5801839" y="2896569"/>
              <a:ext cx="331940" cy="387265"/>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solidFill>
              <a:schemeClr val="accent3"/>
            </a:solid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3" name="Freeform 42"/>
            <p:cNvSpPr>
              <a:spLocks noEditPoints="1"/>
            </p:cNvSpPr>
            <p:nvPr/>
          </p:nvSpPr>
          <p:spPr bwMode="auto">
            <a:xfrm>
              <a:off x="3501010" y="4288055"/>
              <a:ext cx="385943" cy="38594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4" name="Freeform 41"/>
            <p:cNvSpPr>
              <a:spLocks noEditPoints="1"/>
            </p:cNvSpPr>
            <p:nvPr/>
          </p:nvSpPr>
          <p:spPr bwMode="auto">
            <a:xfrm>
              <a:off x="4972332" y="2034995"/>
              <a:ext cx="397043" cy="383809"/>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5" name="Freeform 41"/>
            <p:cNvSpPr>
              <a:spLocks noEditPoints="1"/>
            </p:cNvSpPr>
            <p:nvPr/>
          </p:nvSpPr>
          <p:spPr bwMode="auto">
            <a:xfrm>
              <a:off x="7319804" y="5173856"/>
              <a:ext cx="397043" cy="383809"/>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6" name="Freeform 46"/>
            <p:cNvSpPr>
              <a:spLocks noEditPoints="1"/>
            </p:cNvSpPr>
            <p:nvPr/>
          </p:nvSpPr>
          <p:spPr bwMode="auto">
            <a:xfrm>
              <a:off x="7866024" y="4675976"/>
              <a:ext cx="315253" cy="315255"/>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7" name="Freeform 14"/>
            <p:cNvSpPr>
              <a:spLocks noEditPoints="1"/>
            </p:cNvSpPr>
            <p:nvPr/>
          </p:nvSpPr>
          <p:spPr bwMode="auto">
            <a:xfrm>
              <a:off x="3324968" y="3698332"/>
              <a:ext cx="280525" cy="327280"/>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8" name="Freeform 49"/>
            <p:cNvSpPr>
              <a:spLocks noEditPoints="1"/>
            </p:cNvSpPr>
            <p:nvPr/>
          </p:nvSpPr>
          <p:spPr bwMode="auto">
            <a:xfrm>
              <a:off x="3306314" y="4096824"/>
              <a:ext cx="218436" cy="214390"/>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39" name="Freeform 50"/>
            <p:cNvSpPr>
              <a:spLocks noEditPoints="1"/>
            </p:cNvSpPr>
            <p:nvPr/>
          </p:nvSpPr>
          <p:spPr bwMode="auto">
            <a:xfrm>
              <a:off x="8173878" y="1667655"/>
              <a:ext cx="301451" cy="29140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0" name="Freeform 36"/>
            <p:cNvSpPr>
              <a:spLocks noEditPoints="1"/>
            </p:cNvSpPr>
            <p:nvPr/>
          </p:nvSpPr>
          <p:spPr bwMode="auto">
            <a:xfrm>
              <a:off x="4420392" y="3824677"/>
              <a:ext cx="329120" cy="32912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1" name="Freeform 36"/>
            <p:cNvSpPr>
              <a:spLocks noEditPoints="1"/>
            </p:cNvSpPr>
            <p:nvPr/>
          </p:nvSpPr>
          <p:spPr bwMode="auto">
            <a:xfrm>
              <a:off x="6730273" y="2777288"/>
              <a:ext cx="265777" cy="265779"/>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2" name="Freeform 31"/>
            <p:cNvSpPr>
              <a:spLocks noEditPoints="1"/>
            </p:cNvSpPr>
            <p:nvPr/>
          </p:nvSpPr>
          <p:spPr bwMode="auto">
            <a:xfrm>
              <a:off x="5418709" y="4208219"/>
              <a:ext cx="424442" cy="4616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3" name="Freeform 32"/>
            <p:cNvSpPr>
              <a:spLocks noEditPoints="1"/>
            </p:cNvSpPr>
            <p:nvPr/>
          </p:nvSpPr>
          <p:spPr bwMode="auto">
            <a:xfrm>
              <a:off x="4905404" y="3395343"/>
              <a:ext cx="397375" cy="443694"/>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4" name="Freeform 33"/>
            <p:cNvSpPr>
              <a:spLocks noEditPoints="1"/>
            </p:cNvSpPr>
            <p:nvPr/>
          </p:nvSpPr>
          <p:spPr bwMode="auto">
            <a:xfrm>
              <a:off x="3045707" y="2808932"/>
              <a:ext cx="382175" cy="391496"/>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5" name="Freeform 35"/>
            <p:cNvSpPr>
              <a:spLocks noEditPoints="1"/>
            </p:cNvSpPr>
            <p:nvPr/>
          </p:nvSpPr>
          <p:spPr bwMode="auto">
            <a:xfrm>
              <a:off x="5473374" y="2511750"/>
              <a:ext cx="346735" cy="331374"/>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6" name="Freeform 36"/>
            <p:cNvSpPr>
              <a:spLocks noEditPoints="1"/>
            </p:cNvSpPr>
            <p:nvPr/>
          </p:nvSpPr>
          <p:spPr bwMode="auto">
            <a:xfrm>
              <a:off x="4417564" y="5064957"/>
              <a:ext cx="421885" cy="352397"/>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7" name="Freeform 37"/>
            <p:cNvSpPr>
              <a:spLocks noEditPoints="1"/>
            </p:cNvSpPr>
            <p:nvPr/>
          </p:nvSpPr>
          <p:spPr bwMode="auto">
            <a:xfrm>
              <a:off x="6996050" y="2402795"/>
              <a:ext cx="375466" cy="36120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8" name="Freeform 31"/>
            <p:cNvSpPr>
              <a:spLocks noEditPoints="1"/>
            </p:cNvSpPr>
            <p:nvPr/>
          </p:nvSpPr>
          <p:spPr bwMode="auto">
            <a:xfrm>
              <a:off x="4997763" y="2460443"/>
              <a:ext cx="424442" cy="4616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49" name="Freeform 14"/>
            <p:cNvSpPr>
              <a:spLocks noEditPoints="1"/>
            </p:cNvSpPr>
            <p:nvPr/>
          </p:nvSpPr>
          <p:spPr bwMode="auto">
            <a:xfrm>
              <a:off x="6663686" y="3178272"/>
              <a:ext cx="274883" cy="320698"/>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0" name="Freeform 37"/>
            <p:cNvSpPr>
              <a:spLocks noEditPoints="1"/>
            </p:cNvSpPr>
            <p:nvPr/>
          </p:nvSpPr>
          <p:spPr bwMode="auto">
            <a:xfrm>
              <a:off x="5514022" y="3600012"/>
              <a:ext cx="191882" cy="19188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1" name="Freeform 36"/>
            <p:cNvSpPr>
              <a:spLocks noEditPoints="1"/>
            </p:cNvSpPr>
            <p:nvPr/>
          </p:nvSpPr>
          <p:spPr bwMode="auto">
            <a:xfrm>
              <a:off x="6318623" y="3816332"/>
              <a:ext cx="329120" cy="32912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2" name="Freeform 36"/>
            <p:cNvSpPr>
              <a:spLocks noEditPoints="1"/>
            </p:cNvSpPr>
            <p:nvPr/>
          </p:nvSpPr>
          <p:spPr bwMode="auto">
            <a:xfrm>
              <a:off x="7931962" y="2574897"/>
              <a:ext cx="232130" cy="232131"/>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3" name="Freeform 36"/>
            <p:cNvSpPr>
              <a:spLocks noEditPoints="1"/>
            </p:cNvSpPr>
            <p:nvPr/>
          </p:nvSpPr>
          <p:spPr bwMode="auto">
            <a:xfrm>
              <a:off x="3996266" y="2020116"/>
              <a:ext cx="421885" cy="352397"/>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4" name="Freeform 24"/>
            <p:cNvSpPr>
              <a:spLocks noEditPoints="1"/>
            </p:cNvSpPr>
            <p:nvPr/>
          </p:nvSpPr>
          <p:spPr bwMode="auto">
            <a:xfrm>
              <a:off x="7815448" y="5058781"/>
              <a:ext cx="357647" cy="377244"/>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5" name="Freeform 34"/>
            <p:cNvSpPr>
              <a:spLocks noEditPoints="1"/>
            </p:cNvSpPr>
            <p:nvPr/>
          </p:nvSpPr>
          <p:spPr bwMode="auto">
            <a:xfrm>
              <a:off x="7522185" y="2726666"/>
              <a:ext cx="270999" cy="363536"/>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6" name="Freeform 33"/>
            <p:cNvSpPr>
              <a:spLocks noEditPoints="1"/>
            </p:cNvSpPr>
            <p:nvPr/>
          </p:nvSpPr>
          <p:spPr bwMode="auto">
            <a:xfrm>
              <a:off x="5177408" y="3040466"/>
              <a:ext cx="239605" cy="24545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7" name="Freeform 31"/>
            <p:cNvSpPr>
              <a:spLocks noEditPoints="1"/>
            </p:cNvSpPr>
            <p:nvPr/>
          </p:nvSpPr>
          <p:spPr bwMode="auto">
            <a:xfrm>
              <a:off x="6247377" y="3109171"/>
              <a:ext cx="290845" cy="316321"/>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8" name="Freeform 85"/>
            <p:cNvSpPr>
              <a:spLocks noEditPoints="1"/>
            </p:cNvSpPr>
            <p:nvPr/>
          </p:nvSpPr>
          <p:spPr bwMode="auto">
            <a:xfrm>
              <a:off x="5960994" y="2348196"/>
              <a:ext cx="250919" cy="18856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59" name="Freeform 24"/>
            <p:cNvSpPr>
              <a:spLocks noEditPoints="1"/>
            </p:cNvSpPr>
            <p:nvPr/>
          </p:nvSpPr>
          <p:spPr bwMode="auto">
            <a:xfrm>
              <a:off x="7048915" y="1566049"/>
              <a:ext cx="323243" cy="340955"/>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0" name="Freeform 30"/>
            <p:cNvSpPr>
              <a:spLocks noEditPoints="1"/>
            </p:cNvSpPr>
            <p:nvPr/>
          </p:nvSpPr>
          <p:spPr bwMode="auto">
            <a:xfrm>
              <a:off x="5147268" y="5467123"/>
              <a:ext cx="299883" cy="28463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1" name="Freeform 32"/>
            <p:cNvSpPr>
              <a:spLocks noEditPoints="1"/>
            </p:cNvSpPr>
            <p:nvPr/>
          </p:nvSpPr>
          <p:spPr bwMode="auto">
            <a:xfrm>
              <a:off x="6843052" y="5474730"/>
              <a:ext cx="311167" cy="347437"/>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2" name="Freeform 41"/>
            <p:cNvSpPr>
              <a:spLocks noEditPoints="1"/>
            </p:cNvSpPr>
            <p:nvPr/>
          </p:nvSpPr>
          <p:spPr bwMode="auto">
            <a:xfrm>
              <a:off x="8626374" y="3481429"/>
              <a:ext cx="328520" cy="31757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3" name="Freeform 17"/>
            <p:cNvSpPr>
              <a:spLocks noEditPoints="1"/>
            </p:cNvSpPr>
            <p:nvPr/>
          </p:nvSpPr>
          <p:spPr bwMode="auto">
            <a:xfrm>
              <a:off x="4270782" y="4215532"/>
              <a:ext cx="353973" cy="299836"/>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4" name="Freeform 52"/>
            <p:cNvSpPr>
              <a:spLocks noEditPoints="1"/>
            </p:cNvSpPr>
            <p:nvPr/>
          </p:nvSpPr>
          <p:spPr bwMode="auto">
            <a:xfrm>
              <a:off x="7414484" y="4462722"/>
              <a:ext cx="427572" cy="40227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5" name="Freeform 36"/>
            <p:cNvSpPr>
              <a:spLocks noEditPoints="1"/>
            </p:cNvSpPr>
            <p:nvPr/>
          </p:nvSpPr>
          <p:spPr bwMode="auto">
            <a:xfrm>
              <a:off x="7626142" y="3331001"/>
              <a:ext cx="421885" cy="352397"/>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6" name="Freeform 24"/>
            <p:cNvSpPr>
              <a:spLocks noEditPoints="1"/>
            </p:cNvSpPr>
            <p:nvPr/>
          </p:nvSpPr>
          <p:spPr bwMode="auto">
            <a:xfrm>
              <a:off x="5655996" y="1632312"/>
              <a:ext cx="288083" cy="30386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7" name="Freeform 54"/>
            <p:cNvSpPr>
              <a:spLocks noEditPoints="1"/>
            </p:cNvSpPr>
            <p:nvPr/>
          </p:nvSpPr>
          <p:spPr bwMode="auto">
            <a:xfrm>
              <a:off x="4791165" y="5149532"/>
              <a:ext cx="329105" cy="382276"/>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8" name="Freeform 55"/>
            <p:cNvSpPr>
              <a:spLocks noEditPoints="1"/>
            </p:cNvSpPr>
            <p:nvPr/>
          </p:nvSpPr>
          <p:spPr bwMode="auto">
            <a:xfrm>
              <a:off x="8806238" y="3947425"/>
              <a:ext cx="340055" cy="372752"/>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69" name="Freeform 55"/>
            <p:cNvSpPr>
              <a:spLocks noEditPoints="1"/>
            </p:cNvSpPr>
            <p:nvPr/>
          </p:nvSpPr>
          <p:spPr bwMode="auto">
            <a:xfrm>
              <a:off x="3612898" y="1953683"/>
              <a:ext cx="268115" cy="293895"/>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0" name="Freeform 91"/>
            <p:cNvSpPr>
              <a:spLocks noEditPoints="1"/>
            </p:cNvSpPr>
            <p:nvPr/>
          </p:nvSpPr>
          <p:spPr bwMode="auto">
            <a:xfrm>
              <a:off x="6856760" y="1839359"/>
              <a:ext cx="255906" cy="255905"/>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1" name="Freeform 54"/>
            <p:cNvSpPr>
              <a:spLocks noEditPoints="1"/>
            </p:cNvSpPr>
            <p:nvPr/>
          </p:nvSpPr>
          <p:spPr bwMode="auto">
            <a:xfrm>
              <a:off x="7248011" y="3738365"/>
              <a:ext cx="258419" cy="300168"/>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2" name="Freeform 96"/>
            <p:cNvSpPr>
              <a:spLocks noEditPoints="1"/>
            </p:cNvSpPr>
            <p:nvPr/>
          </p:nvSpPr>
          <p:spPr bwMode="auto">
            <a:xfrm>
              <a:off x="6805586" y="4925363"/>
              <a:ext cx="282662" cy="28266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3" name="Freeform 52"/>
            <p:cNvSpPr>
              <a:spLocks noEditPoints="1"/>
            </p:cNvSpPr>
            <p:nvPr/>
          </p:nvSpPr>
          <p:spPr bwMode="auto">
            <a:xfrm>
              <a:off x="5499324" y="5343165"/>
              <a:ext cx="269059" cy="253140"/>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4" name="Freeform 28"/>
            <p:cNvSpPr>
              <a:spLocks noEditPoints="1"/>
            </p:cNvSpPr>
            <p:nvPr/>
          </p:nvSpPr>
          <p:spPr bwMode="auto">
            <a:xfrm>
              <a:off x="6704825" y="3901485"/>
              <a:ext cx="450645" cy="36566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5" name="Freeform 36"/>
            <p:cNvSpPr>
              <a:spLocks noEditPoints="1"/>
            </p:cNvSpPr>
            <p:nvPr/>
          </p:nvSpPr>
          <p:spPr bwMode="auto">
            <a:xfrm>
              <a:off x="5782123" y="3933313"/>
              <a:ext cx="154602" cy="15460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6" name="Freeform 24"/>
            <p:cNvSpPr>
              <a:spLocks noEditPoints="1"/>
            </p:cNvSpPr>
            <p:nvPr/>
          </p:nvSpPr>
          <p:spPr bwMode="auto">
            <a:xfrm>
              <a:off x="5176463" y="4958743"/>
              <a:ext cx="432385" cy="456077"/>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7" name="Freeform 33"/>
            <p:cNvSpPr>
              <a:spLocks noEditPoints="1"/>
            </p:cNvSpPr>
            <p:nvPr/>
          </p:nvSpPr>
          <p:spPr bwMode="auto">
            <a:xfrm>
              <a:off x="8282120" y="3507224"/>
              <a:ext cx="277453" cy="284221"/>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8" name="Freeform 16"/>
            <p:cNvSpPr>
              <a:spLocks noEditPoints="1"/>
            </p:cNvSpPr>
            <p:nvPr/>
          </p:nvSpPr>
          <p:spPr bwMode="auto">
            <a:xfrm>
              <a:off x="4577545" y="4645950"/>
              <a:ext cx="304036" cy="3352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79" name="Freeform 30"/>
            <p:cNvSpPr>
              <a:spLocks noEditPoints="1"/>
            </p:cNvSpPr>
            <p:nvPr/>
          </p:nvSpPr>
          <p:spPr bwMode="auto">
            <a:xfrm>
              <a:off x="4124046" y="4572825"/>
              <a:ext cx="323527" cy="30707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0" name="Freeform 17"/>
            <p:cNvSpPr>
              <a:spLocks noEditPoints="1"/>
            </p:cNvSpPr>
            <p:nvPr/>
          </p:nvSpPr>
          <p:spPr bwMode="auto">
            <a:xfrm>
              <a:off x="8238493" y="4190759"/>
              <a:ext cx="395516" cy="335025"/>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1" name="Freeform 32"/>
            <p:cNvSpPr>
              <a:spLocks noEditPoints="1"/>
            </p:cNvSpPr>
            <p:nvPr/>
          </p:nvSpPr>
          <p:spPr bwMode="auto">
            <a:xfrm>
              <a:off x="7709719" y="3927654"/>
              <a:ext cx="267607" cy="298800"/>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2" name="Freeform 60"/>
            <p:cNvSpPr>
              <a:spLocks noEditPoints="1"/>
            </p:cNvSpPr>
            <p:nvPr/>
          </p:nvSpPr>
          <p:spPr bwMode="auto">
            <a:xfrm>
              <a:off x="5007514" y="1797752"/>
              <a:ext cx="299924" cy="19560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3" name="Freeform 60"/>
            <p:cNvSpPr>
              <a:spLocks noEditPoints="1"/>
            </p:cNvSpPr>
            <p:nvPr/>
          </p:nvSpPr>
          <p:spPr bwMode="auto">
            <a:xfrm>
              <a:off x="3668030" y="4983937"/>
              <a:ext cx="299924" cy="19560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4" name="Freeform 64"/>
            <p:cNvSpPr>
              <a:spLocks noEditPoints="1"/>
            </p:cNvSpPr>
            <p:nvPr/>
          </p:nvSpPr>
          <p:spPr bwMode="auto">
            <a:xfrm>
              <a:off x="4446233" y="1761946"/>
              <a:ext cx="284921" cy="192035"/>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5" name="Freeform 20"/>
            <p:cNvSpPr>
              <a:spLocks noEditPoints="1"/>
            </p:cNvSpPr>
            <p:nvPr/>
          </p:nvSpPr>
          <p:spPr bwMode="auto">
            <a:xfrm>
              <a:off x="7966245" y="4370787"/>
              <a:ext cx="248280" cy="230333"/>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6" name="Freeform 35"/>
            <p:cNvSpPr>
              <a:spLocks noEditPoints="1"/>
            </p:cNvSpPr>
            <p:nvPr/>
          </p:nvSpPr>
          <p:spPr bwMode="auto">
            <a:xfrm>
              <a:off x="6856905" y="3611909"/>
              <a:ext cx="239130" cy="22853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7" name="Freeform 38"/>
            <p:cNvSpPr>
              <a:spLocks noEditPoints="1"/>
            </p:cNvSpPr>
            <p:nvPr/>
          </p:nvSpPr>
          <p:spPr bwMode="auto">
            <a:xfrm>
              <a:off x="8610410" y="2708898"/>
              <a:ext cx="301764" cy="26845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sp>
          <p:nvSpPr>
            <p:cNvPr id="88" name="Freeform 64"/>
            <p:cNvSpPr>
              <a:spLocks noEditPoints="1"/>
            </p:cNvSpPr>
            <p:nvPr/>
          </p:nvSpPr>
          <p:spPr bwMode="auto">
            <a:xfrm>
              <a:off x="8014315" y="3728737"/>
              <a:ext cx="236963" cy="15971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68559" tIns="34280" rIns="68559" bIns="34280" numCol="1" anchor="t" anchorCtr="0" compatLnSpc="1">
              <a:prstTxWarp prst="textNoShape">
                <a:avLst/>
              </a:prstTxWarp>
            </a:bodyPr>
            <a:lstStyle/>
            <a:p>
              <a:pPr defTabSz="914126">
                <a:defRPr/>
              </a:pPr>
              <a:endParaRPr lang="en-US" sz="1351" kern="0">
                <a:solidFill>
                  <a:schemeClr val="bg1"/>
                </a:solidFill>
              </a:endParaRPr>
            </a:p>
          </p:txBody>
        </p:sp>
      </p:grpSp>
      <p:grpSp>
        <p:nvGrpSpPr>
          <p:cNvPr id="3" name="Group 10"/>
          <p:cNvGrpSpPr/>
          <p:nvPr/>
        </p:nvGrpSpPr>
        <p:grpSpPr>
          <a:xfrm>
            <a:off x="3884016" y="2609128"/>
            <a:ext cx="1474963" cy="2534372"/>
            <a:chOff x="3724275" y="1833563"/>
            <a:chExt cx="1316038" cy="2260600"/>
          </a:xfrm>
        </p:grpSpPr>
        <p:sp>
          <p:nvSpPr>
            <p:cNvPr id="90" name="Freeform 5"/>
            <p:cNvSpPr>
              <a:spLocks/>
            </p:cNvSpPr>
            <p:nvPr/>
          </p:nvSpPr>
          <p:spPr bwMode="auto">
            <a:xfrm>
              <a:off x="4216400" y="2362201"/>
              <a:ext cx="330200" cy="381000"/>
            </a:xfrm>
            <a:custGeom>
              <a:avLst/>
              <a:gdLst>
                <a:gd name="T0" fmla="*/ 208 w 208"/>
                <a:gd name="T1" fmla="*/ 240 h 240"/>
                <a:gd name="T2" fmla="*/ 0 w 208"/>
                <a:gd name="T3" fmla="*/ 240 h 240"/>
                <a:gd name="T4" fmla="*/ 8 w 208"/>
                <a:gd name="T5" fmla="*/ 0 h 240"/>
                <a:gd name="T6" fmla="*/ 199 w 208"/>
                <a:gd name="T7" fmla="*/ 0 h 240"/>
                <a:gd name="T8" fmla="*/ 208 w 208"/>
                <a:gd name="T9" fmla="*/ 240 h 240"/>
              </a:gdLst>
              <a:ahLst/>
              <a:cxnLst>
                <a:cxn ang="0">
                  <a:pos x="T0" y="T1"/>
                </a:cxn>
                <a:cxn ang="0">
                  <a:pos x="T2" y="T3"/>
                </a:cxn>
                <a:cxn ang="0">
                  <a:pos x="T4" y="T5"/>
                </a:cxn>
                <a:cxn ang="0">
                  <a:pos x="T6" y="T7"/>
                </a:cxn>
                <a:cxn ang="0">
                  <a:pos x="T8" y="T9"/>
                </a:cxn>
              </a:cxnLst>
              <a:rect l="0" t="0" r="r" b="b"/>
              <a:pathLst>
                <a:path w="208" h="240">
                  <a:moveTo>
                    <a:pt x="208" y="240"/>
                  </a:moveTo>
                  <a:lnTo>
                    <a:pt x="0" y="240"/>
                  </a:lnTo>
                  <a:lnTo>
                    <a:pt x="8" y="0"/>
                  </a:lnTo>
                  <a:lnTo>
                    <a:pt x="199" y="0"/>
                  </a:lnTo>
                  <a:lnTo>
                    <a:pt x="208" y="240"/>
                  </a:lnTo>
                  <a:close/>
                </a:path>
              </a:pathLst>
            </a:custGeom>
            <a:solidFill>
              <a:srgbClr val="F1C9A5"/>
            </a:solidFill>
            <a:ln>
              <a:noFill/>
            </a:ln>
          </p:spPr>
          <p:txBody>
            <a:bodyPr vert="horz" wrap="square" lIns="68559" tIns="34279" rIns="68559" bIns="34279" numCol="1" anchor="t" anchorCtr="0" compatLnSpc="1">
              <a:prstTxWarp prst="textNoShape">
                <a:avLst/>
              </a:prstTxWarp>
            </a:bodyPr>
            <a:lstStyle/>
            <a:p>
              <a:pPr defTabSz="914126">
                <a:defRPr/>
              </a:pPr>
              <a:endParaRPr lang="en-US" sz="1013" kern="0">
                <a:solidFill>
                  <a:schemeClr val="bg1"/>
                </a:solidFill>
              </a:endParaRPr>
            </a:p>
          </p:txBody>
        </p:sp>
        <p:sp>
          <p:nvSpPr>
            <p:cNvPr id="91" name="Freeform 6"/>
            <p:cNvSpPr>
              <a:spLocks/>
            </p:cNvSpPr>
            <p:nvPr/>
          </p:nvSpPr>
          <p:spPr bwMode="auto">
            <a:xfrm>
              <a:off x="4111625" y="1833563"/>
              <a:ext cx="538163" cy="676275"/>
            </a:xfrm>
            <a:custGeom>
              <a:avLst/>
              <a:gdLst>
                <a:gd name="T0" fmla="*/ 179 w 179"/>
                <a:gd name="T1" fmla="*/ 109 h 226"/>
                <a:gd name="T2" fmla="*/ 90 w 179"/>
                <a:gd name="T3" fmla="*/ 0 h 226"/>
                <a:gd name="T4" fmla="*/ 0 w 179"/>
                <a:gd name="T5" fmla="*/ 109 h 226"/>
                <a:gd name="T6" fmla="*/ 42 w 179"/>
                <a:gd name="T7" fmla="*/ 194 h 226"/>
                <a:gd name="T8" fmla="*/ 49 w 179"/>
                <a:gd name="T9" fmla="*/ 218 h 226"/>
                <a:gd name="T10" fmla="*/ 59 w 179"/>
                <a:gd name="T11" fmla="*/ 226 h 226"/>
                <a:gd name="T12" fmla="*/ 121 w 179"/>
                <a:gd name="T13" fmla="*/ 226 h 226"/>
                <a:gd name="T14" fmla="*/ 131 w 179"/>
                <a:gd name="T15" fmla="*/ 218 h 226"/>
                <a:gd name="T16" fmla="*/ 138 w 179"/>
                <a:gd name="T17" fmla="*/ 194 h 226"/>
                <a:gd name="T18" fmla="*/ 179 w 179"/>
                <a:gd name="T19" fmla="*/ 109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226">
                  <a:moveTo>
                    <a:pt x="179" y="109"/>
                  </a:moveTo>
                  <a:cubicBezTo>
                    <a:pt x="179" y="54"/>
                    <a:pt x="171" y="0"/>
                    <a:pt x="90" y="0"/>
                  </a:cubicBezTo>
                  <a:cubicBezTo>
                    <a:pt x="7" y="0"/>
                    <a:pt x="0" y="54"/>
                    <a:pt x="0" y="109"/>
                  </a:cubicBezTo>
                  <a:cubicBezTo>
                    <a:pt x="0" y="145"/>
                    <a:pt x="17" y="176"/>
                    <a:pt x="42" y="194"/>
                  </a:cubicBezTo>
                  <a:cubicBezTo>
                    <a:pt x="49" y="218"/>
                    <a:pt x="49" y="218"/>
                    <a:pt x="49" y="218"/>
                  </a:cubicBezTo>
                  <a:cubicBezTo>
                    <a:pt x="50" y="223"/>
                    <a:pt x="55" y="226"/>
                    <a:pt x="59" y="226"/>
                  </a:cubicBezTo>
                  <a:cubicBezTo>
                    <a:pt x="121" y="226"/>
                    <a:pt x="121" y="226"/>
                    <a:pt x="121" y="226"/>
                  </a:cubicBezTo>
                  <a:cubicBezTo>
                    <a:pt x="125" y="226"/>
                    <a:pt x="130" y="223"/>
                    <a:pt x="131" y="218"/>
                  </a:cubicBezTo>
                  <a:cubicBezTo>
                    <a:pt x="138" y="194"/>
                    <a:pt x="138" y="194"/>
                    <a:pt x="138" y="194"/>
                  </a:cubicBezTo>
                  <a:cubicBezTo>
                    <a:pt x="163" y="176"/>
                    <a:pt x="179" y="145"/>
                    <a:pt x="179" y="109"/>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9" tIns="34279" rIns="68559" bIns="34279" numCol="1" anchor="t" anchorCtr="0" compatLnSpc="1">
              <a:prstTxWarp prst="textNoShape">
                <a:avLst/>
              </a:prstTxWarp>
            </a:bodyPr>
            <a:lstStyle/>
            <a:p>
              <a:pPr defTabSz="914126">
                <a:defRPr/>
              </a:pPr>
              <a:endParaRPr lang="en-US" sz="1013" kern="0">
                <a:solidFill>
                  <a:schemeClr val="bg1"/>
                </a:solidFill>
              </a:endParaRPr>
            </a:p>
          </p:txBody>
        </p:sp>
        <p:sp>
          <p:nvSpPr>
            <p:cNvPr id="92" name="Freeform 7"/>
            <p:cNvSpPr>
              <a:spLocks/>
            </p:cNvSpPr>
            <p:nvPr/>
          </p:nvSpPr>
          <p:spPr bwMode="auto">
            <a:xfrm>
              <a:off x="3724275" y="2557463"/>
              <a:ext cx="1316038" cy="1536700"/>
            </a:xfrm>
            <a:custGeom>
              <a:avLst/>
              <a:gdLst>
                <a:gd name="T0" fmla="*/ 405 w 438"/>
                <a:gd name="T1" fmla="*/ 60 h 514"/>
                <a:gd name="T2" fmla="*/ 287 w 438"/>
                <a:gd name="T3" fmla="*/ 28 h 514"/>
                <a:gd name="T4" fmla="*/ 282 w 438"/>
                <a:gd name="T5" fmla="*/ 8 h 514"/>
                <a:gd name="T6" fmla="*/ 219 w 438"/>
                <a:gd name="T7" fmla="*/ 0 h 514"/>
                <a:gd name="T8" fmla="*/ 156 w 438"/>
                <a:gd name="T9" fmla="*/ 8 h 514"/>
                <a:gd name="T10" fmla="*/ 152 w 438"/>
                <a:gd name="T11" fmla="*/ 28 h 514"/>
                <a:gd name="T12" fmla="*/ 33 w 438"/>
                <a:gd name="T13" fmla="*/ 60 h 514"/>
                <a:gd name="T14" fmla="*/ 0 w 438"/>
                <a:gd name="T15" fmla="*/ 93 h 514"/>
                <a:gd name="T16" fmla="*/ 7 w 438"/>
                <a:gd name="T17" fmla="*/ 258 h 514"/>
                <a:gd name="T18" fmla="*/ 65 w 438"/>
                <a:gd name="T19" fmla="*/ 344 h 514"/>
                <a:gd name="T20" fmla="*/ 35 w 438"/>
                <a:gd name="T21" fmla="*/ 514 h 514"/>
                <a:gd name="T22" fmla="*/ 402 w 438"/>
                <a:gd name="T23" fmla="*/ 514 h 514"/>
                <a:gd name="T24" fmla="*/ 371 w 438"/>
                <a:gd name="T25" fmla="*/ 344 h 514"/>
                <a:gd name="T26" fmla="*/ 431 w 438"/>
                <a:gd name="T27" fmla="*/ 258 h 514"/>
                <a:gd name="T28" fmla="*/ 438 w 438"/>
                <a:gd name="T29" fmla="*/ 93 h 514"/>
                <a:gd name="T30" fmla="*/ 405 w 438"/>
                <a:gd name="T31" fmla="*/ 6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8" h="514">
                  <a:moveTo>
                    <a:pt x="405" y="60"/>
                  </a:moveTo>
                  <a:cubicBezTo>
                    <a:pt x="287" y="28"/>
                    <a:pt x="287" y="28"/>
                    <a:pt x="287" y="28"/>
                  </a:cubicBezTo>
                  <a:cubicBezTo>
                    <a:pt x="282" y="8"/>
                    <a:pt x="282" y="8"/>
                    <a:pt x="282" y="8"/>
                  </a:cubicBezTo>
                  <a:cubicBezTo>
                    <a:pt x="282" y="8"/>
                    <a:pt x="235" y="0"/>
                    <a:pt x="219" y="0"/>
                  </a:cubicBezTo>
                  <a:cubicBezTo>
                    <a:pt x="203" y="0"/>
                    <a:pt x="156" y="8"/>
                    <a:pt x="156" y="8"/>
                  </a:cubicBezTo>
                  <a:cubicBezTo>
                    <a:pt x="152" y="28"/>
                    <a:pt x="152" y="28"/>
                    <a:pt x="152" y="28"/>
                  </a:cubicBezTo>
                  <a:cubicBezTo>
                    <a:pt x="33" y="60"/>
                    <a:pt x="33" y="60"/>
                    <a:pt x="33" y="60"/>
                  </a:cubicBezTo>
                  <a:cubicBezTo>
                    <a:pt x="15" y="66"/>
                    <a:pt x="0" y="75"/>
                    <a:pt x="0" y="93"/>
                  </a:cubicBezTo>
                  <a:cubicBezTo>
                    <a:pt x="0" y="93"/>
                    <a:pt x="3" y="213"/>
                    <a:pt x="7" y="258"/>
                  </a:cubicBezTo>
                  <a:cubicBezTo>
                    <a:pt x="9" y="285"/>
                    <a:pt x="15" y="341"/>
                    <a:pt x="65" y="344"/>
                  </a:cubicBezTo>
                  <a:cubicBezTo>
                    <a:pt x="35" y="514"/>
                    <a:pt x="35" y="514"/>
                    <a:pt x="35" y="514"/>
                  </a:cubicBezTo>
                  <a:cubicBezTo>
                    <a:pt x="402" y="514"/>
                    <a:pt x="402" y="514"/>
                    <a:pt x="402" y="514"/>
                  </a:cubicBezTo>
                  <a:cubicBezTo>
                    <a:pt x="371" y="344"/>
                    <a:pt x="371" y="344"/>
                    <a:pt x="371" y="344"/>
                  </a:cubicBezTo>
                  <a:cubicBezTo>
                    <a:pt x="424" y="344"/>
                    <a:pt x="428" y="285"/>
                    <a:pt x="431" y="258"/>
                  </a:cubicBezTo>
                  <a:cubicBezTo>
                    <a:pt x="436" y="213"/>
                    <a:pt x="438" y="93"/>
                    <a:pt x="438" y="93"/>
                  </a:cubicBezTo>
                  <a:cubicBezTo>
                    <a:pt x="438" y="75"/>
                    <a:pt x="425" y="67"/>
                    <a:pt x="405" y="60"/>
                  </a:cubicBezTo>
                  <a:close/>
                </a:path>
              </a:pathLst>
            </a:custGeom>
            <a:solidFill>
              <a:schemeClr val="accent2"/>
            </a:solidFill>
            <a:ln>
              <a:noFill/>
            </a:ln>
          </p:spPr>
          <p:txBody>
            <a:bodyPr vert="horz" wrap="square" lIns="68559" tIns="34279" rIns="68559" bIns="34279" numCol="1" anchor="t" anchorCtr="0" compatLnSpc="1">
              <a:prstTxWarp prst="textNoShape">
                <a:avLst/>
              </a:prstTxWarp>
            </a:bodyPr>
            <a:lstStyle/>
            <a:p>
              <a:pPr defTabSz="914126">
                <a:defRPr/>
              </a:pPr>
              <a:endParaRPr lang="en-US" sz="1013" kern="0">
                <a:solidFill>
                  <a:schemeClr val="bg1"/>
                </a:solidFill>
              </a:endParaRPr>
            </a:p>
          </p:txBody>
        </p:sp>
      </p:grpSp>
      <p:sp>
        <p:nvSpPr>
          <p:cNvPr id="93" name="TextBox 121"/>
          <p:cNvSpPr txBox="1"/>
          <p:nvPr/>
        </p:nvSpPr>
        <p:spPr>
          <a:xfrm>
            <a:off x="516532" y="1498966"/>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94" name="Rectangle 122"/>
          <p:cNvSpPr/>
          <p:nvPr/>
        </p:nvSpPr>
        <p:spPr>
          <a:xfrm>
            <a:off x="473577" y="1680381"/>
            <a:ext cx="1854451" cy="715581"/>
          </a:xfrm>
          <a:prstGeom prst="rect">
            <a:avLst/>
          </a:prstGeom>
        </p:spPr>
        <p:txBody>
          <a:bodyPr wrap="square">
            <a:spAutoFit/>
          </a:bodyPr>
          <a:lstStyle/>
          <a:p>
            <a:pPr>
              <a:lnSpc>
                <a:spcPct val="150000"/>
              </a:lnSpc>
            </a:pPr>
            <a:r>
              <a:rPr lang="zh-CN" altLang="en-US" sz="900" dirty="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95" name="TextBox 123"/>
          <p:cNvSpPr txBox="1"/>
          <p:nvPr/>
        </p:nvSpPr>
        <p:spPr>
          <a:xfrm>
            <a:off x="508367" y="2510392"/>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96" name="Rectangle 124"/>
          <p:cNvSpPr/>
          <p:nvPr/>
        </p:nvSpPr>
        <p:spPr>
          <a:xfrm>
            <a:off x="473577" y="2691807"/>
            <a:ext cx="1854451" cy="715581"/>
          </a:xfrm>
          <a:prstGeom prst="rect">
            <a:avLst/>
          </a:prstGeom>
        </p:spPr>
        <p:txBody>
          <a:bodyPr wrap="square">
            <a:spAutoFit/>
          </a:bodyPr>
          <a:lstStyle/>
          <a:p>
            <a:pPr>
              <a:lnSpc>
                <a:spcPct val="150000"/>
              </a:lnSpc>
            </a:pPr>
            <a:r>
              <a:rPr lang="zh-CN" altLang="en-US" sz="90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endParaRPr lang="zh-CN" altLang="en-US" sz="900" dirty="0">
              <a:solidFill>
                <a:schemeClr val="bg1"/>
              </a:solidFill>
              <a:latin typeface="微软雅黑" pitchFamily="34" charset="-122"/>
              <a:ea typeface="微软雅黑" pitchFamily="34" charset="-122"/>
              <a:sym typeface="Gill Sans" charset="0"/>
            </a:endParaRPr>
          </a:p>
        </p:txBody>
      </p:sp>
      <p:sp>
        <p:nvSpPr>
          <p:cNvPr id="97" name="TextBox 125"/>
          <p:cNvSpPr txBox="1"/>
          <p:nvPr/>
        </p:nvSpPr>
        <p:spPr>
          <a:xfrm>
            <a:off x="516531" y="3489728"/>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98" name="Rectangle 126"/>
          <p:cNvSpPr/>
          <p:nvPr/>
        </p:nvSpPr>
        <p:spPr>
          <a:xfrm>
            <a:off x="473577" y="3671144"/>
            <a:ext cx="1854451" cy="715581"/>
          </a:xfrm>
          <a:prstGeom prst="rect">
            <a:avLst/>
          </a:prstGeom>
        </p:spPr>
        <p:txBody>
          <a:bodyPr wrap="square">
            <a:spAutoFit/>
          </a:bodyPr>
          <a:lstStyle/>
          <a:p>
            <a:pPr>
              <a:lnSpc>
                <a:spcPct val="150000"/>
              </a:lnSpc>
            </a:pPr>
            <a:r>
              <a:rPr lang="zh-CN" altLang="en-US" sz="90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endParaRPr lang="zh-CN" altLang="en-US" sz="900" dirty="0">
              <a:solidFill>
                <a:schemeClr val="bg1"/>
              </a:solidFill>
              <a:latin typeface="微软雅黑" pitchFamily="34" charset="-122"/>
              <a:ea typeface="微软雅黑" pitchFamily="34" charset="-122"/>
              <a:sym typeface="Gill Sans" charset="0"/>
            </a:endParaRPr>
          </a:p>
        </p:txBody>
      </p:sp>
      <p:sp>
        <p:nvSpPr>
          <p:cNvPr id="99" name="TextBox 128"/>
          <p:cNvSpPr txBox="1"/>
          <p:nvPr/>
        </p:nvSpPr>
        <p:spPr>
          <a:xfrm>
            <a:off x="7211210" y="1537066"/>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00" name="Rectangle 129"/>
          <p:cNvSpPr/>
          <p:nvPr/>
        </p:nvSpPr>
        <p:spPr>
          <a:xfrm>
            <a:off x="7165621" y="1721234"/>
            <a:ext cx="1855086" cy="715581"/>
          </a:xfrm>
          <a:prstGeom prst="rect">
            <a:avLst/>
          </a:prstGeom>
        </p:spPr>
        <p:txBody>
          <a:bodyPr wrap="square">
            <a:spAutoFit/>
          </a:bodyPr>
          <a:lstStyle/>
          <a:p>
            <a:pPr>
              <a:lnSpc>
                <a:spcPct val="150000"/>
              </a:lnSpc>
            </a:pPr>
            <a:r>
              <a:rPr lang="zh-CN" altLang="en-US" sz="900" dirty="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101" name="TextBox 130"/>
          <p:cNvSpPr txBox="1"/>
          <p:nvPr/>
        </p:nvSpPr>
        <p:spPr>
          <a:xfrm>
            <a:off x="7211210" y="2548491"/>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02" name="Rectangle 131"/>
          <p:cNvSpPr/>
          <p:nvPr/>
        </p:nvSpPr>
        <p:spPr>
          <a:xfrm>
            <a:off x="7165622" y="2732658"/>
            <a:ext cx="1712127" cy="715581"/>
          </a:xfrm>
          <a:prstGeom prst="rect">
            <a:avLst/>
          </a:prstGeom>
        </p:spPr>
        <p:txBody>
          <a:bodyPr wrap="square">
            <a:spAutoFit/>
          </a:bodyPr>
          <a:lstStyle/>
          <a:p>
            <a:pPr>
              <a:lnSpc>
                <a:spcPct val="150000"/>
              </a:lnSpc>
            </a:pPr>
            <a:r>
              <a:rPr lang="zh-CN" altLang="en-US" sz="900" dirty="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
        <p:nvSpPr>
          <p:cNvPr id="103" name="TextBox 132"/>
          <p:cNvSpPr txBox="1"/>
          <p:nvPr/>
        </p:nvSpPr>
        <p:spPr>
          <a:xfrm>
            <a:off x="7211210" y="3527829"/>
            <a:ext cx="1032065" cy="239119"/>
          </a:xfrm>
          <a:prstGeom prst="rect">
            <a:avLst/>
          </a:prstGeom>
          <a:noFill/>
        </p:spPr>
        <p:txBody>
          <a:bodyPr wrap="none" lIns="53983" tIns="26992" rIns="53983" bIns="26992" rtlCol="0" anchor="t">
            <a:spAutoFit/>
          </a:bodyPr>
          <a:lstStyle/>
          <a:p>
            <a:pPr algn="ctr"/>
            <a:r>
              <a:rPr lang="zh-CN" altLang="en-US" sz="1200" dirty="0">
                <a:solidFill>
                  <a:schemeClr val="bg1"/>
                </a:solidFill>
                <a:latin typeface="微软雅黑" pitchFamily="34" charset="-122"/>
                <a:ea typeface="微软雅黑" pitchFamily="34" charset="-122"/>
                <a:sym typeface="微软雅黑" pitchFamily="34" charset="-122"/>
              </a:rPr>
              <a:t>单击添加标题</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04" name="Rectangle 133"/>
          <p:cNvSpPr/>
          <p:nvPr/>
        </p:nvSpPr>
        <p:spPr>
          <a:xfrm>
            <a:off x="7165622" y="3711996"/>
            <a:ext cx="1712127" cy="715581"/>
          </a:xfrm>
          <a:prstGeom prst="rect">
            <a:avLst/>
          </a:prstGeom>
        </p:spPr>
        <p:txBody>
          <a:bodyPr wrap="square">
            <a:spAutoFit/>
          </a:bodyPr>
          <a:lstStyle/>
          <a:p>
            <a:pPr>
              <a:lnSpc>
                <a:spcPct val="150000"/>
              </a:lnSpc>
            </a:pPr>
            <a:r>
              <a:rPr lang="zh-CN" altLang="en-US" sz="900" dirty="0">
                <a:solidFill>
                  <a:schemeClr val="bg1"/>
                </a:solidFill>
                <a:latin typeface="微软雅黑" pitchFamily="34" charset="-122"/>
                <a:ea typeface="微软雅黑" pitchFamily="34" charset="-122"/>
                <a:sym typeface="Gill Sans" charset="0"/>
              </a:rPr>
              <a:t>此处添加详细文本描述，建议与标题相关并符合整体语言风格，语言描述尽量简洁。</a:t>
            </a:r>
          </a:p>
        </p:txBody>
      </p:sp>
    </p:spTree>
    <p:extLst>
      <p:ext uri="{BB962C8B-B14F-4D97-AF65-F5344CB8AC3E}">
        <p14:creationId xmlns:p14="http://schemas.microsoft.com/office/powerpoint/2010/main" val="18925353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par>
                          <p:cTn id="51" fill="hold">
                            <p:stCondLst>
                              <p:cond delay="4000"/>
                            </p:stCondLst>
                            <p:childTnLst>
                              <p:par>
                                <p:cTn id="52" presetID="2" presetClass="entr" presetSubtype="8" fill="hold" grpId="0" nodeType="afterEffect">
                                  <p:stCondLst>
                                    <p:cond delay="0"/>
                                  </p:stCondLst>
                                  <p:childTnLst>
                                    <p:set>
                                      <p:cBhvr>
                                        <p:cTn id="53" dur="1" fill="hold">
                                          <p:stCondLst>
                                            <p:cond delay="0"/>
                                          </p:stCondLst>
                                        </p:cTn>
                                        <p:tgtEl>
                                          <p:spTgt spid="93"/>
                                        </p:tgtEl>
                                        <p:attrNameLst>
                                          <p:attrName>style.visibility</p:attrName>
                                        </p:attrNameLst>
                                      </p:cBhvr>
                                      <p:to>
                                        <p:strVal val="visible"/>
                                      </p:to>
                                    </p:set>
                                    <p:anim calcmode="lin" valueType="num">
                                      <p:cBhvr additive="base">
                                        <p:cTn id="54" dur="500" fill="hold"/>
                                        <p:tgtEl>
                                          <p:spTgt spid="93"/>
                                        </p:tgtEl>
                                        <p:attrNameLst>
                                          <p:attrName>ppt_x</p:attrName>
                                        </p:attrNameLst>
                                      </p:cBhvr>
                                      <p:tavLst>
                                        <p:tav tm="0">
                                          <p:val>
                                            <p:strVal val="0-#ppt_w/2"/>
                                          </p:val>
                                        </p:tav>
                                        <p:tav tm="100000">
                                          <p:val>
                                            <p:strVal val="#ppt_x"/>
                                          </p:val>
                                        </p:tav>
                                      </p:tavLst>
                                    </p:anim>
                                    <p:anim calcmode="lin" valueType="num">
                                      <p:cBhvr additive="base">
                                        <p:cTn id="55" dur="500" fill="hold"/>
                                        <p:tgtEl>
                                          <p:spTgt spid="93"/>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500" fill="hold"/>
                                        <p:tgtEl>
                                          <p:spTgt spid="95"/>
                                        </p:tgtEl>
                                        <p:attrNameLst>
                                          <p:attrName>ppt_x</p:attrName>
                                        </p:attrNameLst>
                                      </p:cBhvr>
                                      <p:tavLst>
                                        <p:tav tm="0">
                                          <p:val>
                                            <p:strVal val="0-#ppt_w/2"/>
                                          </p:val>
                                        </p:tav>
                                        <p:tav tm="100000">
                                          <p:val>
                                            <p:strVal val="#ppt_x"/>
                                          </p:val>
                                        </p:tav>
                                      </p:tavLst>
                                    </p:anim>
                                    <p:anim calcmode="lin" valueType="num">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97"/>
                                        </p:tgtEl>
                                        <p:attrNameLst>
                                          <p:attrName>style.visibility</p:attrName>
                                        </p:attrNameLst>
                                      </p:cBhvr>
                                      <p:to>
                                        <p:strVal val="visible"/>
                                      </p:to>
                                    </p:set>
                                    <p:anim calcmode="lin" valueType="num">
                                      <p:cBhvr additive="base">
                                        <p:cTn id="62" dur="500" fill="hold"/>
                                        <p:tgtEl>
                                          <p:spTgt spid="97"/>
                                        </p:tgtEl>
                                        <p:attrNameLst>
                                          <p:attrName>ppt_x</p:attrName>
                                        </p:attrNameLst>
                                      </p:cBhvr>
                                      <p:tavLst>
                                        <p:tav tm="0">
                                          <p:val>
                                            <p:strVal val="0-#ppt_w/2"/>
                                          </p:val>
                                        </p:tav>
                                        <p:tav tm="100000">
                                          <p:val>
                                            <p:strVal val="#ppt_x"/>
                                          </p:val>
                                        </p:tav>
                                      </p:tavLst>
                                    </p:anim>
                                    <p:anim calcmode="lin" valueType="num">
                                      <p:cBhvr additive="base">
                                        <p:cTn id="63" dur="500" fill="hold"/>
                                        <p:tgtEl>
                                          <p:spTgt spid="97"/>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99"/>
                                        </p:tgtEl>
                                        <p:attrNameLst>
                                          <p:attrName>style.visibility</p:attrName>
                                        </p:attrNameLst>
                                      </p:cBhvr>
                                      <p:to>
                                        <p:strVal val="visible"/>
                                      </p:to>
                                    </p:set>
                                    <p:anim calcmode="lin" valueType="num">
                                      <p:cBhvr additive="base">
                                        <p:cTn id="66" dur="500" fill="hold"/>
                                        <p:tgtEl>
                                          <p:spTgt spid="99"/>
                                        </p:tgtEl>
                                        <p:attrNameLst>
                                          <p:attrName>ppt_x</p:attrName>
                                        </p:attrNameLst>
                                      </p:cBhvr>
                                      <p:tavLst>
                                        <p:tav tm="0">
                                          <p:val>
                                            <p:strVal val="1+#ppt_w/2"/>
                                          </p:val>
                                        </p:tav>
                                        <p:tav tm="100000">
                                          <p:val>
                                            <p:strVal val="#ppt_x"/>
                                          </p:val>
                                        </p:tav>
                                      </p:tavLst>
                                    </p:anim>
                                    <p:anim calcmode="lin" valueType="num">
                                      <p:cBhvr additive="base">
                                        <p:cTn id="67" dur="500" fill="hold"/>
                                        <p:tgtEl>
                                          <p:spTgt spid="99"/>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 calcmode="lin" valueType="num">
                                      <p:cBhvr additive="base">
                                        <p:cTn id="70" dur="500" fill="hold"/>
                                        <p:tgtEl>
                                          <p:spTgt spid="101"/>
                                        </p:tgtEl>
                                        <p:attrNameLst>
                                          <p:attrName>ppt_x</p:attrName>
                                        </p:attrNameLst>
                                      </p:cBhvr>
                                      <p:tavLst>
                                        <p:tav tm="0">
                                          <p:val>
                                            <p:strVal val="1+#ppt_w/2"/>
                                          </p:val>
                                        </p:tav>
                                        <p:tav tm="100000">
                                          <p:val>
                                            <p:strVal val="#ppt_x"/>
                                          </p:val>
                                        </p:tav>
                                      </p:tavLst>
                                    </p:anim>
                                    <p:anim calcmode="lin" valueType="num">
                                      <p:cBhvr additive="base">
                                        <p:cTn id="71" dur="500" fill="hold"/>
                                        <p:tgtEl>
                                          <p:spTgt spid="101"/>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additive="base">
                                        <p:cTn id="74" dur="500" fill="hold"/>
                                        <p:tgtEl>
                                          <p:spTgt spid="103"/>
                                        </p:tgtEl>
                                        <p:attrNameLst>
                                          <p:attrName>ppt_x</p:attrName>
                                        </p:attrNameLst>
                                      </p:cBhvr>
                                      <p:tavLst>
                                        <p:tav tm="0">
                                          <p:val>
                                            <p:strVal val="1+#ppt_w/2"/>
                                          </p:val>
                                        </p:tav>
                                        <p:tav tm="100000">
                                          <p:val>
                                            <p:strVal val="#ppt_x"/>
                                          </p:val>
                                        </p:tav>
                                      </p:tavLst>
                                    </p:anim>
                                    <p:anim calcmode="lin" valueType="num">
                                      <p:cBhvr additive="base">
                                        <p:cTn id="75" dur="500" fill="hold"/>
                                        <p:tgtEl>
                                          <p:spTgt spid="103"/>
                                        </p:tgtEl>
                                        <p:attrNameLst>
                                          <p:attrName>ppt_y</p:attrName>
                                        </p:attrNameLst>
                                      </p:cBhvr>
                                      <p:tavLst>
                                        <p:tav tm="0">
                                          <p:val>
                                            <p:strVal val="#ppt_y"/>
                                          </p:val>
                                        </p:tav>
                                        <p:tav tm="100000">
                                          <p:val>
                                            <p:strVal val="#ppt_y"/>
                                          </p:val>
                                        </p:tav>
                                      </p:tavLst>
                                    </p:anim>
                                  </p:childTnLst>
                                </p:cTn>
                              </p:par>
                            </p:childTnLst>
                          </p:cTn>
                        </p:par>
                        <p:par>
                          <p:cTn id="76" fill="hold">
                            <p:stCondLst>
                              <p:cond delay="4500"/>
                            </p:stCondLst>
                            <p:childTnLst>
                              <p:par>
                                <p:cTn id="77" presetID="2" presetClass="entr" presetSubtype="8" fill="hold" grpId="0" nodeType="afterEffect">
                                  <p:stCondLst>
                                    <p:cond delay="0"/>
                                  </p:stCondLst>
                                  <p:childTnLst>
                                    <p:set>
                                      <p:cBhvr>
                                        <p:cTn id="78" dur="1" fill="hold">
                                          <p:stCondLst>
                                            <p:cond delay="0"/>
                                          </p:stCondLst>
                                        </p:cTn>
                                        <p:tgtEl>
                                          <p:spTgt spid="94"/>
                                        </p:tgtEl>
                                        <p:attrNameLst>
                                          <p:attrName>style.visibility</p:attrName>
                                        </p:attrNameLst>
                                      </p:cBhvr>
                                      <p:to>
                                        <p:strVal val="visible"/>
                                      </p:to>
                                    </p:set>
                                    <p:anim calcmode="lin" valueType="num">
                                      <p:cBhvr additive="base">
                                        <p:cTn id="79" dur="500" fill="hold"/>
                                        <p:tgtEl>
                                          <p:spTgt spid="94"/>
                                        </p:tgtEl>
                                        <p:attrNameLst>
                                          <p:attrName>ppt_x</p:attrName>
                                        </p:attrNameLst>
                                      </p:cBhvr>
                                      <p:tavLst>
                                        <p:tav tm="0">
                                          <p:val>
                                            <p:strVal val="0-#ppt_w/2"/>
                                          </p:val>
                                        </p:tav>
                                        <p:tav tm="100000">
                                          <p:val>
                                            <p:strVal val="#ppt_x"/>
                                          </p:val>
                                        </p:tav>
                                      </p:tavLst>
                                    </p:anim>
                                    <p:anim calcmode="lin" valueType="num">
                                      <p:cBhvr additive="base">
                                        <p:cTn id="80" dur="500" fill="hold"/>
                                        <p:tgtEl>
                                          <p:spTgt spid="94"/>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96"/>
                                        </p:tgtEl>
                                        <p:attrNameLst>
                                          <p:attrName>style.visibility</p:attrName>
                                        </p:attrNameLst>
                                      </p:cBhvr>
                                      <p:to>
                                        <p:strVal val="visible"/>
                                      </p:to>
                                    </p:set>
                                    <p:anim calcmode="lin" valueType="num">
                                      <p:cBhvr additive="base">
                                        <p:cTn id="83" dur="500" fill="hold"/>
                                        <p:tgtEl>
                                          <p:spTgt spid="96"/>
                                        </p:tgtEl>
                                        <p:attrNameLst>
                                          <p:attrName>ppt_x</p:attrName>
                                        </p:attrNameLst>
                                      </p:cBhvr>
                                      <p:tavLst>
                                        <p:tav tm="0">
                                          <p:val>
                                            <p:strVal val="0-#ppt_w/2"/>
                                          </p:val>
                                        </p:tav>
                                        <p:tav tm="100000">
                                          <p:val>
                                            <p:strVal val="#ppt_x"/>
                                          </p:val>
                                        </p:tav>
                                      </p:tavLst>
                                    </p:anim>
                                    <p:anim calcmode="lin" valueType="num">
                                      <p:cBhvr additive="base">
                                        <p:cTn id="84" dur="500" fill="hold"/>
                                        <p:tgtEl>
                                          <p:spTgt spid="96"/>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98"/>
                                        </p:tgtEl>
                                        <p:attrNameLst>
                                          <p:attrName>style.visibility</p:attrName>
                                        </p:attrNameLst>
                                      </p:cBhvr>
                                      <p:to>
                                        <p:strVal val="visible"/>
                                      </p:to>
                                    </p:set>
                                    <p:anim calcmode="lin" valueType="num">
                                      <p:cBhvr additive="base">
                                        <p:cTn id="87" dur="500" fill="hold"/>
                                        <p:tgtEl>
                                          <p:spTgt spid="98"/>
                                        </p:tgtEl>
                                        <p:attrNameLst>
                                          <p:attrName>ppt_x</p:attrName>
                                        </p:attrNameLst>
                                      </p:cBhvr>
                                      <p:tavLst>
                                        <p:tav tm="0">
                                          <p:val>
                                            <p:strVal val="0-#ppt_w/2"/>
                                          </p:val>
                                        </p:tav>
                                        <p:tav tm="100000">
                                          <p:val>
                                            <p:strVal val="#ppt_x"/>
                                          </p:val>
                                        </p:tav>
                                      </p:tavLst>
                                    </p:anim>
                                    <p:anim calcmode="lin" valueType="num">
                                      <p:cBhvr additive="base">
                                        <p:cTn id="88" dur="500" fill="hold"/>
                                        <p:tgtEl>
                                          <p:spTgt spid="98"/>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100"/>
                                        </p:tgtEl>
                                        <p:attrNameLst>
                                          <p:attrName>style.visibility</p:attrName>
                                        </p:attrNameLst>
                                      </p:cBhvr>
                                      <p:to>
                                        <p:strVal val="visible"/>
                                      </p:to>
                                    </p:set>
                                    <p:anim calcmode="lin" valueType="num">
                                      <p:cBhvr additive="base">
                                        <p:cTn id="91" dur="500" fill="hold"/>
                                        <p:tgtEl>
                                          <p:spTgt spid="100"/>
                                        </p:tgtEl>
                                        <p:attrNameLst>
                                          <p:attrName>ppt_x</p:attrName>
                                        </p:attrNameLst>
                                      </p:cBhvr>
                                      <p:tavLst>
                                        <p:tav tm="0">
                                          <p:val>
                                            <p:strVal val="1+#ppt_w/2"/>
                                          </p:val>
                                        </p:tav>
                                        <p:tav tm="100000">
                                          <p:val>
                                            <p:strVal val="#ppt_x"/>
                                          </p:val>
                                        </p:tav>
                                      </p:tavLst>
                                    </p:anim>
                                    <p:anim calcmode="lin" valueType="num">
                                      <p:cBhvr additive="base">
                                        <p:cTn id="92" dur="500" fill="hold"/>
                                        <p:tgtEl>
                                          <p:spTgt spid="100"/>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102"/>
                                        </p:tgtEl>
                                        <p:attrNameLst>
                                          <p:attrName>style.visibility</p:attrName>
                                        </p:attrNameLst>
                                      </p:cBhvr>
                                      <p:to>
                                        <p:strVal val="visible"/>
                                      </p:to>
                                    </p:set>
                                    <p:anim calcmode="lin" valueType="num">
                                      <p:cBhvr additive="base">
                                        <p:cTn id="95" dur="500" fill="hold"/>
                                        <p:tgtEl>
                                          <p:spTgt spid="102"/>
                                        </p:tgtEl>
                                        <p:attrNameLst>
                                          <p:attrName>ppt_x</p:attrName>
                                        </p:attrNameLst>
                                      </p:cBhvr>
                                      <p:tavLst>
                                        <p:tav tm="0">
                                          <p:val>
                                            <p:strVal val="1+#ppt_w/2"/>
                                          </p:val>
                                        </p:tav>
                                        <p:tav tm="100000">
                                          <p:val>
                                            <p:strVal val="#ppt_x"/>
                                          </p:val>
                                        </p:tav>
                                      </p:tavLst>
                                    </p:anim>
                                    <p:anim calcmode="lin" valueType="num">
                                      <p:cBhvr additive="base">
                                        <p:cTn id="96" dur="500" fill="hold"/>
                                        <p:tgtEl>
                                          <p:spTgt spid="102"/>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104"/>
                                        </p:tgtEl>
                                        <p:attrNameLst>
                                          <p:attrName>style.visibility</p:attrName>
                                        </p:attrNameLst>
                                      </p:cBhvr>
                                      <p:to>
                                        <p:strVal val="visible"/>
                                      </p:to>
                                    </p:set>
                                    <p:anim calcmode="lin" valueType="num">
                                      <p:cBhvr additive="base">
                                        <p:cTn id="99" dur="500" fill="hold"/>
                                        <p:tgtEl>
                                          <p:spTgt spid="104"/>
                                        </p:tgtEl>
                                        <p:attrNameLst>
                                          <p:attrName>ppt_x</p:attrName>
                                        </p:attrNameLst>
                                      </p:cBhvr>
                                      <p:tavLst>
                                        <p:tav tm="0">
                                          <p:val>
                                            <p:strVal val="1+#ppt_w/2"/>
                                          </p:val>
                                        </p:tav>
                                        <p:tav tm="100000">
                                          <p:val>
                                            <p:strVal val="#ppt_x"/>
                                          </p:val>
                                        </p:tav>
                                      </p:tavLst>
                                    </p:anim>
                                    <p:anim calcmode="lin" valueType="num">
                                      <p:cBhvr additive="base">
                                        <p:cTn id="100" dur="500" fill="hold"/>
                                        <p:tgtEl>
                                          <p:spTgt spid="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93" grpId="0"/>
      <p:bldP spid="94" grpId="0"/>
      <p:bldP spid="95" grpId="0"/>
      <p:bldP spid="96" grpId="0"/>
      <p:bldP spid="97" grpId="0"/>
      <p:bldP spid="98" grpId="0"/>
      <p:bldP spid="99" grpId="0"/>
      <p:bldP spid="100" grpId="0"/>
      <p:bldP spid="101" grpId="0"/>
      <p:bldP spid="102" grpId="0"/>
      <p:bldP spid="103" grpId="0"/>
      <p:bldP spid="10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00589" y="652218"/>
            <a:ext cx="2169815" cy="2175824"/>
            <a:chOff x="3800589" y="652218"/>
            <a:chExt cx="2169815" cy="2175824"/>
          </a:xfrm>
        </p:grpSpPr>
        <p:sp>
          <p:nvSpPr>
            <p:cNvPr id="35849" name="Freeform 5"/>
            <p:cNvSpPr>
              <a:spLocks noChangeArrowheads="1"/>
            </p:cNvSpPr>
            <p:nvPr/>
          </p:nvSpPr>
          <p:spPr bwMode="auto">
            <a:xfrm>
              <a:off x="3800589" y="652218"/>
              <a:ext cx="2169815" cy="2175824"/>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solidFill>
              <a:schemeClr val="accent2"/>
            </a:solidFill>
            <a:ln>
              <a:noFill/>
            </a:ln>
          </p:spPr>
          <p:txBody>
            <a:bodyPr/>
            <a:lstStyle/>
            <a:p>
              <a:endParaRPr lang="zh-CN" altLang="en-US" sz="900">
                <a:solidFill>
                  <a:schemeClr val="bg1"/>
                </a:solidFill>
                <a:latin typeface="Arial" panose="020B0604020202020204" pitchFamily="34" charset="0"/>
                <a:ea typeface="宋体" panose="02010600030101010101" pitchFamily="2" charset="-122"/>
              </a:endParaRPr>
            </a:p>
          </p:txBody>
        </p:sp>
        <p:sp>
          <p:nvSpPr>
            <p:cNvPr id="35854" name="矩形 15"/>
            <p:cNvSpPr>
              <a:spLocks noChangeArrowheads="1"/>
            </p:cNvSpPr>
            <p:nvPr/>
          </p:nvSpPr>
          <p:spPr bwMode="auto">
            <a:xfrm rot="2644672">
              <a:off x="3974306" y="1799069"/>
              <a:ext cx="1210588" cy="50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chemeClr val="bg1"/>
                  </a:solidFill>
                  <a:sym typeface="Impact" panose="020B0806030902050204" pitchFamily="34" charset="0"/>
                </a:rPr>
                <a:t>内容说明</a:t>
              </a:r>
              <a:endParaRPr lang="en-US" altLang="zh-CN" sz="2000" b="1">
                <a:solidFill>
                  <a:schemeClr val="bg1"/>
                </a:solidFill>
                <a:sym typeface="Impact" panose="020B0806030902050204" pitchFamily="34" charset="0"/>
              </a:endParaRPr>
            </a:p>
          </p:txBody>
        </p:sp>
        <p:sp>
          <p:nvSpPr>
            <p:cNvPr id="35855" name="文本框 16"/>
            <p:cNvSpPr>
              <a:spLocks noChangeArrowheads="1"/>
            </p:cNvSpPr>
            <p:nvPr/>
          </p:nvSpPr>
          <p:spPr bwMode="auto">
            <a:xfrm rot="2644672">
              <a:off x="5236452" y="794632"/>
              <a:ext cx="5837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a:solidFill>
                    <a:schemeClr val="bg1"/>
                  </a:solidFill>
                  <a:latin typeface="Arial" panose="020B0604020202020204" pitchFamily="34" charset="0"/>
                  <a:ea typeface="MS Gothic" panose="020B0609070205080204" pitchFamily="49" charset="-128"/>
                </a:rPr>
                <a:t>03</a:t>
              </a:r>
              <a:endParaRPr lang="zh-CN" altLang="en-US" sz="2800">
                <a:solidFill>
                  <a:schemeClr val="bg1"/>
                </a:solidFill>
                <a:latin typeface="Arial" panose="020B0604020202020204" pitchFamily="34" charset="0"/>
                <a:ea typeface="MS Gothic" panose="020B0609070205080204" pitchFamily="49" charset="-128"/>
              </a:endParaRPr>
            </a:p>
          </p:txBody>
        </p:sp>
        <p:pic>
          <p:nvPicPr>
            <p:cNvPr id="35865" name="图片 2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rot="2633936">
              <a:off x="4534541" y="1055741"/>
              <a:ext cx="1025331" cy="102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5846170" y="3599297"/>
            <a:ext cx="2262158" cy="906497"/>
            <a:chOff x="5846170" y="3599297"/>
            <a:chExt cx="2262158" cy="906497"/>
          </a:xfrm>
        </p:grpSpPr>
        <p:sp>
          <p:nvSpPr>
            <p:cNvPr id="35858" name="文本框 21"/>
            <p:cNvSpPr>
              <a:spLocks noChangeArrowheads="1"/>
            </p:cNvSpPr>
            <p:nvPr/>
          </p:nvSpPr>
          <p:spPr bwMode="auto">
            <a:xfrm>
              <a:off x="5846170" y="3599297"/>
              <a:ext cx="17299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800">
                  <a:solidFill>
                    <a:schemeClr val="bg1"/>
                  </a:solidFill>
                  <a:sym typeface="Impact" panose="020B0806030902050204" pitchFamily="34" charset="0"/>
                </a:rPr>
                <a:t>01</a:t>
              </a:r>
              <a:r>
                <a:rPr lang="en-US" altLang="zh-CN" sz="1800" b="1">
                  <a:solidFill>
                    <a:schemeClr val="bg1"/>
                  </a:solidFill>
                  <a:sym typeface="Impact" panose="020B0806030902050204" pitchFamily="34" charset="0"/>
                </a:rPr>
                <a:t>  </a:t>
              </a:r>
              <a:r>
                <a:rPr lang="zh-CN" altLang="en-US" sz="1800" b="1">
                  <a:solidFill>
                    <a:schemeClr val="bg1"/>
                  </a:solidFill>
                  <a:sym typeface="Impact" panose="020B0806030902050204" pitchFamily="34" charset="0"/>
                </a:rPr>
                <a:t>内容说明</a:t>
              </a:r>
            </a:p>
          </p:txBody>
        </p:sp>
        <p:sp>
          <p:nvSpPr>
            <p:cNvPr id="35859" name="矩形 22"/>
            <p:cNvSpPr>
              <a:spLocks noChangeArrowheads="1"/>
            </p:cNvSpPr>
            <p:nvPr/>
          </p:nvSpPr>
          <p:spPr bwMode="auto">
            <a:xfrm>
              <a:off x="5846170" y="3945769"/>
              <a:ext cx="2262158"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p:txBody>
        </p:sp>
      </p:grpSp>
      <p:grpSp>
        <p:nvGrpSpPr>
          <p:cNvPr id="7" name="组合 6"/>
          <p:cNvGrpSpPr/>
          <p:nvPr/>
        </p:nvGrpSpPr>
        <p:grpSpPr>
          <a:xfrm>
            <a:off x="1216979" y="3180647"/>
            <a:ext cx="2262158" cy="905306"/>
            <a:chOff x="1216979" y="3180647"/>
            <a:chExt cx="2262158" cy="905306"/>
          </a:xfrm>
        </p:grpSpPr>
        <p:sp>
          <p:nvSpPr>
            <p:cNvPr id="35860" name="文本框 23"/>
            <p:cNvSpPr>
              <a:spLocks noChangeArrowheads="1"/>
            </p:cNvSpPr>
            <p:nvPr/>
          </p:nvSpPr>
          <p:spPr bwMode="auto">
            <a:xfrm>
              <a:off x="1216980" y="3180647"/>
              <a:ext cx="17299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800">
                  <a:solidFill>
                    <a:schemeClr val="bg1"/>
                  </a:solidFill>
                  <a:sym typeface="Impact" panose="020B0806030902050204" pitchFamily="34" charset="0"/>
                </a:rPr>
                <a:t>02</a:t>
              </a:r>
              <a:r>
                <a:rPr lang="en-US" altLang="zh-CN" sz="1800" b="1">
                  <a:solidFill>
                    <a:schemeClr val="bg1"/>
                  </a:solidFill>
                  <a:sym typeface="Impact" panose="020B0806030902050204" pitchFamily="34" charset="0"/>
                </a:rPr>
                <a:t>  </a:t>
              </a:r>
              <a:r>
                <a:rPr lang="zh-CN" altLang="en-US" sz="1800" b="1">
                  <a:solidFill>
                    <a:schemeClr val="bg1"/>
                  </a:solidFill>
                  <a:sym typeface="Impact" panose="020B0806030902050204" pitchFamily="34" charset="0"/>
                </a:rPr>
                <a:t>内容说明</a:t>
              </a:r>
            </a:p>
          </p:txBody>
        </p:sp>
        <p:sp>
          <p:nvSpPr>
            <p:cNvPr id="35861" name="矩形 24"/>
            <p:cNvSpPr>
              <a:spLocks noChangeArrowheads="1"/>
            </p:cNvSpPr>
            <p:nvPr/>
          </p:nvSpPr>
          <p:spPr bwMode="auto">
            <a:xfrm>
              <a:off x="1216979" y="3525928"/>
              <a:ext cx="2262158"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p:txBody>
        </p:sp>
      </p:grpSp>
      <p:grpSp>
        <p:nvGrpSpPr>
          <p:cNvPr id="8" name="组合 7"/>
          <p:cNvGrpSpPr/>
          <p:nvPr/>
        </p:nvGrpSpPr>
        <p:grpSpPr>
          <a:xfrm>
            <a:off x="5846169" y="1400002"/>
            <a:ext cx="2262158" cy="906498"/>
            <a:chOff x="5846169" y="1400002"/>
            <a:chExt cx="2262158" cy="906498"/>
          </a:xfrm>
        </p:grpSpPr>
        <p:sp>
          <p:nvSpPr>
            <p:cNvPr id="35862" name="文本框 25"/>
            <p:cNvSpPr>
              <a:spLocks noChangeArrowheads="1"/>
            </p:cNvSpPr>
            <p:nvPr/>
          </p:nvSpPr>
          <p:spPr bwMode="auto">
            <a:xfrm>
              <a:off x="5846170" y="1400002"/>
              <a:ext cx="17299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800">
                  <a:solidFill>
                    <a:schemeClr val="bg1"/>
                  </a:solidFill>
                  <a:sym typeface="Impact" panose="020B0806030902050204" pitchFamily="34" charset="0"/>
                </a:rPr>
                <a:t>03</a:t>
              </a:r>
              <a:r>
                <a:rPr lang="en-US" altLang="zh-CN" sz="1800" b="1">
                  <a:solidFill>
                    <a:schemeClr val="bg1"/>
                  </a:solidFill>
                  <a:sym typeface="Impact" panose="020B0806030902050204" pitchFamily="34" charset="0"/>
                </a:rPr>
                <a:t>  </a:t>
              </a:r>
              <a:r>
                <a:rPr lang="zh-CN" altLang="en-US" sz="1800" b="1">
                  <a:solidFill>
                    <a:schemeClr val="bg1"/>
                  </a:solidFill>
                  <a:sym typeface="Impact" panose="020B0806030902050204" pitchFamily="34" charset="0"/>
                </a:rPr>
                <a:t>内容说明</a:t>
              </a:r>
            </a:p>
          </p:txBody>
        </p:sp>
        <p:sp>
          <p:nvSpPr>
            <p:cNvPr id="35863" name="矩形 26"/>
            <p:cNvSpPr>
              <a:spLocks noChangeArrowheads="1"/>
            </p:cNvSpPr>
            <p:nvPr/>
          </p:nvSpPr>
          <p:spPr bwMode="auto">
            <a:xfrm>
              <a:off x="5846169" y="1746475"/>
              <a:ext cx="2262158"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a:p>
              <a:pPr>
                <a:lnSpc>
                  <a:spcPct val="150000"/>
                </a:lnSpc>
              </a:pPr>
              <a:r>
                <a:rPr lang="zh-CN" altLang="en-US" sz="1013" dirty="0">
                  <a:solidFill>
                    <a:schemeClr val="bg1"/>
                  </a:solidFill>
                  <a:sym typeface="Impact" panose="020B0806030902050204" pitchFamily="34" charset="0"/>
                </a:rPr>
                <a:t>内容说明内容说明内容说明内容说明</a:t>
              </a:r>
              <a:endParaRPr lang="en-US" altLang="zh-CN" sz="1013" dirty="0">
                <a:solidFill>
                  <a:schemeClr val="bg1"/>
                </a:solidFill>
                <a:sym typeface="Impact" panose="020B0806030902050204" pitchFamily="34" charset="0"/>
              </a:endParaRPr>
            </a:p>
          </p:txBody>
        </p:sp>
      </p:grpSp>
      <p:grpSp>
        <p:nvGrpSpPr>
          <p:cNvPr id="3" name="组合 2"/>
          <p:cNvGrpSpPr/>
          <p:nvPr/>
        </p:nvGrpSpPr>
        <p:grpSpPr>
          <a:xfrm>
            <a:off x="2541955" y="1626482"/>
            <a:ext cx="2175824" cy="2169816"/>
            <a:chOff x="2541955" y="1626482"/>
            <a:chExt cx="2175824" cy="2169816"/>
          </a:xfrm>
        </p:grpSpPr>
        <p:sp>
          <p:nvSpPr>
            <p:cNvPr id="35850" name="Freeform 5"/>
            <p:cNvSpPr>
              <a:spLocks noChangeArrowheads="1"/>
            </p:cNvSpPr>
            <p:nvPr/>
          </p:nvSpPr>
          <p:spPr bwMode="auto">
            <a:xfrm rot="15848862">
              <a:off x="2544959" y="1623478"/>
              <a:ext cx="2169816" cy="2175824"/>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solidFill>
              <a:schemeClr val="accent3"/>
            </a:solidFill>
            <a:ln w="76200">
              <a:solidFill>
                <a:schemeClr val="bg1"/>
              </a:solidFill>
              <a:bevel/>
              <a:headEnd/>
              <a:tailEnd/>
            </a:ln>
          </p:spPr>
          <p:txBody>
            <a:bodyPr/>
            <a:lstStyle/>
            <a:p>
              <a:endParaRPr lang="zh-CN" altLang="en-US" sz="900">
                <a:solidFill>
                  <a:schemeClr val="bg1"/>
                </a:solidFill>
                <a:latin typeface="Arial" panose="020B0604020202020204" pitchFamily="34" charset="0"/>
                <a:ea typeface="宋体" panose="02010600030101010101" pitchFamily="2" charset="-122"/>
              </a:endParaRPr>
            </a:p>
          </p:txBody>
        </p:sp>
        <p:sp>
          <p:nvSpPr>
            <p:cNvPr id="35856" name="矩形 18"/>
            <p:cNvSpPr>
              <a:spLocks noChangeArrowheads="1"/>
            </p:cNvSpPr>
            <p:nvPr/>
          </p:nvSpPr>
          <p:spPr bwMode="auto">
            <a:xfrm rot="18955328" flipH="1">
              <a:off x="3338981" y="2725771"/>
              <a:ext cx="1210588" cy="50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dirty="0">
                  <a:solidFill>
                    <a:schemeClr val="bg1"/>
                  </a:solidFill>
                  <a:sym typeface="Impact" panose="020B0806030902050204" pitchFamily="34" charset="0"/>
                </a:rPr>
                <a:t>内容说明</a:t>
              </a:r>
              <a:endParaRPr lang="en-US" altLang="zh-CN" sz="2000" b="1" dirty="0">
                <a:solidFill>
                  <a:schemeClr val="bg1"/>
                </a:solidFill>
                <a:sym typeface="Impact" panose="020B0806030902050204" pitchFamily="34" charset="0"/>
              </a:endParaRPr>
            </a:p>
          </p:txBody>
        </p:sp>
        <p:sp>
          <p:nvSpPr>
            <p:cNvPr id="35857" name="文本框 19"/>
            <p:cNvSpPr>
              <a:spLocks noChangeArrowheads="1"/>
            </p:cNvSpPr>
            <p:nvPr/>
          </p:nvSpPr>
          <p:spPr bwMode="auto">
            <a:xfrm rot="18955328" flipH="1">
              <a:off x="2710173" y="1902069"/>
              <a:ext cx="58375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dirty="0">
                  <a:solidFill>
                    <a:schemeClr val="bg1"/>
                  </a:solidFill>
                  <a:latin typeface="Arial" panose="020B0604020202020204" pitchFamily="34" charset="0"/>
                  <a:ea typeface="MS Gothic" panose="020B0609070205080204" pitchFamily="49" charset="-128"/>
                </a:rPr>
                <a:t>02</a:t>
              </a:r>
              <a:endParaRPr lang="zh-CN" altLang="en-US" sz="2800" dirty="0">
                <a:solidFill>
                  <a:schemeClr val="bg1"/>
                </a:solidFill>
                <a:latin typeface="Arial" panose="020B0604020202020204" pitchFamily="34" charset="0"/>
                <a:ea typeface="MS Gothic" panose="020B0609070205080204" pitchFamily="49" charset="-128"/>
              </a:endParaRPr>
            </a:p>
          </p:txBody>
        </p:sp>
        <p:pic>
          <p:nvPicPr>
            <p:cNvPr id="35866" name="图片 2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8966064" flipH="1">
              <a:off x="2974516" y="2089082"/>
              <a:ext cx="1025331" cy="102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组合 3"/>
          <p:cNvGrpSpPr/>
          <p:nvPr/>
        </p:nvGrpSpPr>
        <p:grpSpPr>
          <a:xfrm>
            <a:off x="3800589" y="2505623"/>
            <a:ext cx="2169815" cy="2175824"/>
            <a:chOff x="3800589" y="2505623"/>
            <a:chExt cx="2169815" cy="2175824"/>
          </a:xfrm>
        </p:grpSpPr>
        <p:sp>
          <p:nvSpPr>
            <p:cNvPr id="35851" name="Freeform 5"/>
            <p:cNvSpPr>
              <a:spLocks noChangeArrowheads="1"/>
            </p:cNvSpPr>
            <p:nvPr/>
          </p:nvSpPr>
          <p:spPr bwMode="auto">
            <a:xfrm>
              <a:off x="3800589" y="2505623"/>
              <a:ext cx="2169815" cy="2175824"/>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solidFill>
              <a:schemeClr val="accent1"/>
            </a:solidFill>
            <a:ln w="76200">
              <a:solidFill>
                <a:schemeClr val="bg1"/>
              </a:solidFill>
              <a:bevel/>
              <a:headEnd/>
              <a:tailEnd/>
            </a:ln>
          </p:spPr>
          <p:txBody>
            <a:bodyPr/>
            <a:lstStyle/>
            <a:p>
              <a:endParaRPr lang="zh-CN" altLang="en-US" sz="900">
                <a:solidFill>
                  <a:schemeClr val="bg1"/>
                </a:solidFill>
                <a:latin typeface="Arial" panose="020B0604020202020204" pitchFamily="34" charset="0"/>
                <a:ea typeface="宋体" panose="02010600030101010101" pitchFamily="2" charset="-122"/>
              </a:endParaRPr>
            </a:p>
          </p:txBody>
        </p:sp>
        <p:sp>
          <p:nvSpPr>
            <p:cNvPr id="35852" name="矩形 12"/>
            <p:cNvSpPr>
              <a:spLocks noChangeArrowheads="1"/>
            </p:cNvSpPr>
            <p:nvPr/>
          </p:nvSpPr>
          <p:spPr bwMode="auto">
            <a:xfrm rot="2644672">
              <a:off x="3903714" y="3742090"/>
              <a:ext cx="1210588" cy="50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chemeClr val="bg1"/>
                  </a:solidFill>
                  <a:sym typeface="Impact" panose="020B0806030902050204" pitchFamily="34" charset="0"/>
                </a:rPr>
                <a:t>内容说明</a:t>
              </a:r>
              <a:endParaRPr lang="en-US" altLang="zh-CN" sz="2000" b="1">
                <a:solidFill>
                  <a:schemeClr val="bg1"/>
                </a:solidFill>
                <a:sym typeface="Impact" panose="020B0806030902050204" pitchFamily="34" charset="0"/>
              </a:endParaRPr>
            </a:p>
          </p:txBody>
        </p:sp>
        <p:sp>
          <p:nvSpPr>
            <p:cNvPr id="35853" name="文本框 13"/>
            <p:cNvSpPr>
              <a:spLocks noChangeArrowheads="1"/>
            </p:cNvSpPr>
            <p:nvPr/>
          </p:nvSpPr>
          <p:spPr bwMode="auto">
            <a:xfrm rot="2644672">
              <a:off x="5189391" y="2754175"/>
              <a:ext cx="58475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a:solidFill>
                    <a:schemeClr val="bg1"/>
                  </a:solidFill>
                  <a:latin typeface="Arial" panose="020B0604020202020204" pitchFamily="34" charset="0"/>
                  <a:ea typeface="MS Gothic" panose="020B0609070205080204" pitchFamily="49" charset="-128"/>
                </a:rPr>
                <a:t>01</a:t>
              </a:r>
              <a:endParaRPr lang="zh-CN" altLang="en-US" sz="2800">
                <a:solidFill>
                  <a:schemeClr val="bg1"/>
                </a:solidFill>
                <a:latin typeface="Arial" panose="020B0604020202020204" pitchFamily="34" charset="0"/>
                <a:ea typeface="MS Gothic" panose="020B0609070205080204" pitchFamily="49" charset="-128"/>
              </a:endParaRPr>
            </a:p>
          </p:txBody>
        </p:sp>
        <p:pic>
          <p:nvPicPr>
            <p:cNvPr id="35864" name="图片 2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3093745">
              <a:off x="4390354" y="3029302"/>
              <a:ext cx="1025331" cy="102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5760904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2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26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26000">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14:presetBounceEnd="26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26000">
                                          <p:cBhvr additive="base">
                                            <p:cTn id="12" dur="1000" fill="hold"/>
                                            <p:tgtEl>
                                              <p:spTgt spid="3"/>
                                            </p:tgtEl>
                                            <p:attrNameLst>
                                              <p:attrName>ppt_x</p:attrName>
                                            </p:attrNameLst>
                                          </p:cBhvr>
                                          <p:tavLst>
                                            <p:tav tm="0">
                                              <p:val>
                                                <p:strVal val="#ppt_x"/>
                                              </p:val>
                                            </p:tav>
                                            <p:tav tm="100000">
                                              <p:val>
                                                <p:strVal val="#ppt_x"/>
                                              </p:val>
                                            </p:tav>
                                          </p:tavLst>
                                        </p:anim>
                                        <p:anim calcmode="lin" valueType="num" p14:bounceEnd="26000">
                                          <p:cBhvr additive="base">
                                            <p:cTn id="13" dur="10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14:presetBounceEnd="26000">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14:bounceEnd="26000">
                                          <p:cBhvr additive="base">
                                            <p:cTn id="17" dur="1000" fill="hold"/>
                                            <p:tgtEl>
                                              <p:spTgt spid="4"/>
                                            </p:tgtEl>
                                            <p:attrNameLst>
                                              <p:attrName>ppt_x</p:attrName>
                                            </p:attrNameLst>
                                          </p:cBhvr>
                                          <p:tavLst>
                                            <p:tav tm="0">
                                              <p:val>
                                                <p:strVal val="#ppt_x"/>
                                              </p:val>
                                            </p:tav>
                                            <p:tav tm="100000">
                                              <p:val>
                                                <p:strVal val="#ppt_x"/>
                                              </p:val>
                                            </p:tav>
                                          </p:tavLst>
                                        </p:anim>
                                        <p:anim calcmode="lin" valueType="num" p14:bounceEnd="26000">
                                          <p:cBhvr additive="base">
                                            <p:cTn id="18" dur="100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ppt_x"/>
                                              </p:val>
                                            </p:tav>
                                            <p:tav tm="100000">
                                              <p:val>
                                                <p:strVal val="#ppt_x"/>
                                              </p:val>
                                            </p:tav>
                                          </p:tavLst>
                                        </p:anim>
                                        <p:anim calcmode="lin" valueType="num">
                                          <p:cBhvr additive="base">
                                            <p:cTn id="13" dur="10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191890" y="1255908"/>
            <a:ext cx="1189490" cy="1418629"/>
            <a:chOff x="5589029" y="1674543"/>
            <a:chExt cx="1586476" cy="1891505"/>
          </a:xfrm>
        </p:grpSpPr>
        <p:sp>
          <p:nvSpPr>
            <p:cNvPr id="34" name="MH_Other_8"/>
            <p:cNvSpPr>
              <a:spLocks/>
            </p:cNvSpPr>
            <p:nvPr>
              <p:custDataLst>
                <p:tags r:id="rId22"/>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35" name="MH_Other_9"/>
            <p:cNvSpPr>
              <a:spLocks/>
            </p:cNvSpPr>
            <p:nvPr>
              <p:custDataLst>
                <p:tags r:id="rId23"/>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1"/>
            </a:solidFill>
            <a:ln>
              <a:noFill/>
            </a:ln>
          </p:spPr>
          <p:txBody>
            <a:bodyPr lIns="68559" tIns="34279" rIns="68559" bIns="34279" anchor="ctr">
              <a:normAutofit lnSpcReduction="10000"/>
            </a:bodyPr>
            <a:lstStyle/>
            <a:p>
              <a:pPr>
                <a:defRPr/>
              </a:pPr>
              <a:endParaRPr lang="zh-CN" altLang="en-US" kern="0">
                <a:solidFill>
                  <a:schemeClr val="bg1"/>
                </a:solidFill>
              </a:endParaRPr>
            </a:p>
          </p:txBody>
        </p:sp>
        <p:sp>
          <p:nvSpPr>
            <p:cNvPr id="36" name="MH_Other_10"/>
            <p:cNvSpPr>
              <a:spLocks/>
            </p:cNvSpPr>
            <p:nvPr>
              <p:custDataLst>
                <p:tags r:id="rId24"/>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1"/>
                </a:gs>
                <a:gs pos="100000">
                  <a:schemeClr val="accent1"/>
                </a:gs>
              </a:gsLst>
              <a:lin ang="27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43" name="MH_Other_13"/>
            <p:cNvSpPr txBox="1"/>
            <p:nvPr>
              <p:custDataLst>
                <p:tags r:id="rId25"/>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399" dirty="0">
                  <a:latin typeface="+mn-lt"/>
                  <a:ea typeface="+mn-ea"/>
                </a:rPr>
                <a:t>01</a:t>
              </a:r>
              <a:endParaRPr lang="zh-CN" altLang="en-US" sz="2399" dirty="0">
                <a:latin typeface="+mn-lt"/>
                <a:ea typeface="+mn-ea"/>
              </a:endParaRPr>
            </a:p>
          </p:txBody>
        </p:sp>
      </p:grpSp>
      <p:grpSp>
        <p:nvGrpSpPr>
          <p:cNvPr id="3" name="组合 5"/>
          <p:cNvGrpSpPr/>
          <p:nvPr/>
        </p:nvGrpSpPr>
        <p:grpSpPr>
          <a:xfrm>
            <a:off x="3757253" y="2962613"/>
            <a:ext cx="1228208" cy="1441673"/>
            <a:chOff x="5009334" y="3950150"/>
            <a:chExt cx="1638116" cy="1922231"/>
          </a:xfrm>
        </p:grpSpPr>
        <p:sp>
          <p:nvSpPr>
            <p:cNvPr id="28" name="MH_Other_2"/>
            <p:cNvSpPr>
              <a:spLocks/>
            </p:cNvSpPr>
            <p:nvPr>
              <p:custDataLst>
                <p:tags r:id="rId18"/>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alpha val="0"/>
                    <a:lumMod val="100000"/>
                  </a:sysClr>
                </a:gs>
                <a:gs pos="19000">
                  <a:schemeClr val="tx1">
                    <a:lumMod val="50000"/>
                    <a:lumOff val="50000"/>
                  </a:schemeClr>
                </a:gs>
              </a:gsLst>
              <a:lin ang="210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37" name="MH_Other_11"/>
            <p:cNvSpPr>
              <a:spLocks/>
            </p:cNvSpPr>
            <p:nvPr>
              <p:custDataLst>
                <p:tags r:id="rId19"/>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3"/>
            </a:solidFill>
            <a:ln>
              <a:noFill/>
            </a:ln>
          </p:spPr>
          <p:txBody>
            <a:bodyPr lIns="68559" tIns="34279" rIns="68559" bIns="34279" anchor="ctr">
              <a:normAutofit/>
            </a:bodyPr>
            <a:lstStyle/>
            <a:p>
              <a:pPr>
                <a:defRPr/>
              </a:pPr>
              <a:endParaRPr lang="zh-CN" altLang="en-US" kern="0">
                <a:solidFill>
                  <a:schemeClr val="bg1"/>
                </a:solidFill>
              </a:endParaRPr>
            </a:p>
          </p:txBody>
        </p:sp>
        <p:sp>
          <p:nvSpPr>
            <p:cNvPr id="38" name="MH_Other_12"/>
            <p:cNvSpPr>
              <a:spLocks/>
            </p:cNvSpPr>
            <p:nvPr>
              <p:custDataLst>
                <p:tags r:id="rId20"/>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3"/>
                </a:gs>
                <a:gs pos="100000">
                  <a:schemeClr val="accent3"/>
                </a:gs>
              </a:gsLst>
              <a:lin ang="27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44" name="MH_Other_14"/>
            <p:cNvSpPr txBox="1"/>
            <p:nvPr>
              <p:custDataLst>
                <p:tags r:id="rId21"/>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399" dirty="0">
                  <a:latin typeface="+mn-lt"/>
                  <a:ea typeface="+mn-ea"/>
                </a:rPr>
                <a:t>03</a:t>
              </a:r>
              <a:endParaRPr lang="zh-CN" altLang="en-US" sz="2399" dirty="0">
                <a:latin typeface="+mn-lt"/>
                <a:ea typeface="+mn-ea"/>
              </a:endParaRPr>
            </a:p>
          </p:txBody>
        </p:sp>
      </p:grpSp>
      <p:grpSp>
        <p:nvGrpSpPr>
          <p:cNvPr id="4" name="组合 2"/>
          <p:cNvGrpSpPr/>
          <p:nvPr/>
        </p:nvGrpSpPr>
        <p:grpSpPr>
          <a:xfrm>
            <a:off x="3032300" y="1998282"/>
            <a:ext cx="1462939" cy="1212719"/>
            <a:chOff x="4042432" y="2664376"/>
            <a:chExt cx="1951188" cy="1616958"/>
          </a:xfrm>
        </p:grpSpPr>
        <p:sp>
          <p:nvSpPr>
            <p:cNvPr id="29" name="MH_Other_3"/>
            <p:cNvSpPr>
              <a:spLocks/>
            </p:cNvSpPr>
            <p:nvPr>
              <p:custDataLst>
                <p:tags r:id="rId14"/>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30" name="MH_Other_4"/>
            <p:cNvSpPr>
              <a:spLocks/>
            </p:cNvSpPr>
            <p:nvPr>
              <p:custDataLst>
                <p:tags r:id="rId15"/>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4"/>
            </a:solidFill>
            <a:ln>
              <a:noFill/>
            </a:ln>
          </p:spPr>
          <p:txBody>
            <a:bodyPr lIns="68559" tIns="34279" rIns="68559" bIns="34279" anchor="ctr">
              <a:normAutofit/>
            </a:bodyPr>
            <a:lstStyle/>
            <a:p>
              <a:pPr>
                <a:defRPr/>
              </a:pPr>
              <a:endParaRPr lang="zh-CN" altLang="en-US" kern="0">
                <a:solidFill>
                  <a:schemeClr val="bg1"/>
                </a:solidFill>
              </a:endParaRPr>
            </a:p>
          </p:txBody>
        </p:sp>
        <p:sp>
          <p:nvSpPr>
            <p:cNvPr id="31" name="MH_Other_5"/>
            <p:cNvSpPr>
              <a:spLocks/>
            </p:cNvSpPr>
            <p:nvPr>
              <p:custDataLst>
                <p:tags r:id="rId16"/>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4"/>
                </a:gs>
                <a:gs pos="100000">
                  <a:schemeClr val="accent4"/>
                </a:gs>
              </a:gsLst>
              <a:lin ang="27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45" name="MH_Other_15"/>
            <p:cNvSpPr txBox="1"/>
            <p:nvPr>
              <p:custDataLst>
                <p:tags r:id="rId17"/>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399" dirty="0">
                  <a:latin typeface="+mn-lt"/>
                  <a:ea typeface="+mn-ea"/>
                </a:rPr>
                <a:t>04</a:t>
              </a:r>
              <a:endParaRPr lang="zh-CN" altLang="en-US" sz="2399" dirty="0">
                <a:latin typeface="+mn-lt"/>
                <a:ea typeface="+mn-ea"/>
              </a:endParaRPr>
            </a:p>
          </p:txBody>
        </p:sp>
      </p:grpSp>
      <p:grpSp>
        <p:nvGrpSpPr>
          <p:cNvPr id="5" name="组合 4"/>
          <p:cNvGrpSpPr/>
          <p:nvPr/>
        </p:nvGrpSpPr>
        <p:grpSpPr>
          <a:xfrm>
            <a:off x="4636032" y="2418465"/>
            <a:ext cx="1437389" cy="1221257"/>
            <a:chOff x="6181402" y="3224621"/>
            <a:chExt cx="1917110" cy="1628342"/>
          </a:xfrm>
        </p:grpSpPr>
        <p:sp>
          <p:nvSpPr>
            <p:cNvPr id="27" name="MH_Other_1"/>
            <p:cNvSpPr>
              <a:spLocks/>
            </p:cNvSpPr>
            <p:nvPr>
              <p:custDataLst>
                <p:tags r:id="rId10"/>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2000">
                  <a:sysClr val="window" lastClr="FFFFFF">
                    <a:lumMod val="95000"/>
                    <a:alpha val="0"/>
                  </a:sysClr>
                </a:gs>
                <a:gs pos="76000">
                  <a:schemeClr val="tx1">
                    <a:lumMod val="50000"/>
                    <a:lumOff val="50000"/>
                  </a:schemeClr>
                </a:gs>
              </a:gsLst>
              <a:lin ang="102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32" name="MH_Other_6"/>
            <p:cNvSpPr>
              <a:spLocks/>
            </p:cNvSpPr>
            <p:nvPr>
              <p:custDataLst>
                <p:tags r:id="rId11"/>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2"/>
                </a:gs>
                <a:gs pos="100000">
                  <a:schemeClr val="accent2"/>
                </a:gs>
              </a:gsLst>
              <a:lin ang="2700000" scaled="0"/>
            </a:gradFill>
            <a:ln>
              <a:noFill/>
            </a:ln>
          </p:spPr>
          <p:txBody>
            <a:bodyPr lIns="68559" tIns="34279" rIns="68559" bIns="34279" anchor="ctr">
              <a:normAutofit/>
            </a:bodyPr>
            <a:lstStyle/>
            <a:p>
              <a:pPr>
                <a:defRPr/>
              </a:pPr>
              <a:endParaRPr lang="zh-CN" altLang="en-US" kern="0">
                <a:solidFill>
                  <a:schemeClr val="bg1"/>
                </a:solidFill>
              </a:endParaRPr>
            </a:p>
          </p:txBody>
        </p:sp>
        <p:sp>
          <p:nvSpPr>
            <p:cNvPr id="33" name="MH_Other_7"/>
            <p:cNvSpPr>
              <a:spLocks/>
            </p:cNvSpPr>
            <p:nvPr>
              <p:custDataLst>
                <p:tags r:id="rId12"/>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2"/>
            </a:solidFill>
            <a:ln>
              <a:noFill/>
            </a:ln>
          </p:spPr>
          <p:txBody>
            <a:bodyPr lIns="68559" tIns="34279" rIns="68559" bIns="34279" anchor="ctr">
              <a:normAutofit lnSpcReduction="10000"/>
            </a:bodyPr>
            <a:lstStyle/>
            <a:p>
              <a:pPr>
                <a:defRPr/>
              </a:pPr>
              <a:endParaRPr lang="zh-CN" altLang="en-US" kern="0">
                <a:solidFill>
                  <a:schemeClr val="bg1"/>
                </a:solidFill>
              </a:endParaRPr>
            </a:p>
          </p:txBody>
        </p:sp>
        <p:sp>
          <p:nvSpPr>
            <p:cNvPr id="46" name="MH_Other_16"/>
            <p:cNvSpPr txBox="1"/>
            <p:nvPr>
              <p:custDataLst>
                <p:tags r:id="rId13"/>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399" dirty="0">
                  <a:latin typeface="+mn-lt"/>
                  <a:ea typeface="+mn-ea"/>
                </a:rPr>
                <a:t>02</a:t>
              </a:r>
              <a:endParaRPr lang="zh-CN" altLang="en-US" sz="2399" dirty="0">
                <a:latin typeface="+mn-lt"/>
                <a:ea typeface="+mn-ea"/>
              </a:endParaRPr>
            </a:p>
          </p:txBody>
        </p:sp>
      </p:grpSp>
      <p:grpSp>
        <p:nvGrpSpPr>
          <p:cNvPr id="6" name="组合 6"/>
          <p:cNvGrpSpPr/>
          <p:nvPr/>
        </p:nvGrpSpPr>
        <p:grpSpPr>
          <a:xfrm>
            <a:off x="1400265" y="1115072"/>
            <a:ext cx="2352419" cy="1059602"/>
            <a:chOff x="1865715" y="1486761"/>
            <a:chExt cx="3137526" cy="1412803"/>
          </a:xfrm>
        </p:grpSpPr>
        <p:sp>
          <p:nvSpPr>
            <p:cNvPr id="15391" name="MH_SubTitle_4"/>
            <p:cNvSpPr txBox="1">
              <a:spLocks noChangeArrowheads="1"/>
            </p:cNvSpPr>
            <p:nvPr>
              <p:custDataLst>
                <p:tags r:id="rId8"/>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500" dirty="0">
                  <a:solidFill>
                    <a:schemeClr val="bg1"/>
                  </a:solidFill>
                  <a:latin typeface="+mn-lt"/>
                  <a:ea typeface="+mn-ea"/>
                </a:rPr>
                <a:t>单击此处添加标题</a:t>
              </a:r>
            </a:p>
          </p:txBody>
        </p:sp>
        <p:sp>
          <p:nvSpPr>
            <p:cNvPr id="39" name="MH_SubTitle_1"/>
            <p:cNvSpPr txBox="1">
              <a:spLocks noChangeArrowheads="1"/>
            </p:cNvSpPr>
            <p:nvPr>
              <p:custDataLst>
                <p:tags r:id="rId9"/>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200" dirty="0">
                  <a:solidFill>
                    <a:schemeClr val="bg1"/>
                  </a:solidFill>
                  <a:latin typeface="+mn-lt"/>
                  <a:ea typeface="+mn-ea"/>
                </a:rPr>
                <a:t>此处添加详细文本描述，建议与标题相关并符合整体语言风格。</a:t>
              </a:r>
              <a:endParaRPr lang="en-US" altLang="zh-CN" sz="1200" dirty="0">
                <a:solidFill>
                  <a:schemeClr val="bg1"/>
                </a:solidFill>
                <a:latin typeface="+mn-lt"/>
                <a:ea typeface="+mn-ea"/>
              </a:endParaRPr>
            </a:p>
          </p:txBody>
        </p:sp>
      </p:grpSp>
      <p:grpSp>
        <p:nvGrpSpPr>
          <p:cNvPr id="7" name="组合 7"/>
          <p:cNvGrpSpPr/>
          <p:nvPr/>
        </p:nvGrpSpPr>
        <p:grpSpPr>
          <a:xfrm>
            <a:off x="1471758" y="3232745"/>
            <a:ext cx="2376645" cy="1143121"/>
            <a:chOff x="1961067" y="4310326"/>
            <a:chExt cx="3169838" cy="1524162"/>
          </a:xfrm>
        </p:grpSpPr>
        <p:sp>
          <p:nvSpPr>
            <p:cNvPr id="15394" name="MH_SubTitle_3"/>
            <p:cNvSpPr txBox="1">
              <a:spLocks noChangeArrowheads="1"/>
            </p:cNvSpPr>
            <p:nvPr>
              <p:custDataLst>
                <p:tags r:id="rId6"/>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bg1"/>
                  </a:solidFill>
                  <a:latin typeface="+mn-lt"/>
                  <a:ea typeface="+mn-ea"/>
                </a:rPr>
                <a:t>单击此处添加标题</a:t>
              </a:r>
            </a:p>
          </p:txBody>
        </p:sp>
        <p:sp>
          <p:nvSpPr>
            <p:cNvPr id="40" name="MH_SubTitle_1"/>
            <p:cNvSpPr txBox="1">
              <a:spLocks noChangeArrowheads="1"/>
            </p:cNvSpPr>
            <p:nvPr>
              <p:custDataLst>
                <p:tags r:id="rId7"/>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200" dirty="0">
                  <a:solidFill>
                    <a:schemeClr val="bg1"/>
                  </a:solidFill>
                  <a:latin typeface="+mn-lt"/>
                  <a:ea typeface="+mn-ea"/>
                </a:rPr>
                <a:t>此处添加详细文本描述，建议与标题相关并符合整体语言风格。</a:t>
              </a:r>
              <a:endParaRPr lang="en-US" altLang="zh-CN" sz="1200" dirty="0">
                <a:solidFill>
                  <a:schemeClr val="bg1"/>
                </a:solidFill>
                <a:latin typeface="+mn-lt"/>
                <a:ea typeface="+mn-ea"/>
              </a:endParaRPr>
            </a:p>
          </p:txBody>
        </p:sp>
      </p:grpSp>
      <p:grpSp>
        <p:nvGrpSpPr>
          <p:cNvPr id="8" name="组合 9"/>
          <p:cNvGrpSpPr/>
          <p:nvPr/>
        </p:nvGrpSpPr>
        <p:grpSpPr>
          <a:xfrm>
            <a:off x="5381380" y="1247960"/>
            <a:ext cx="2359041" cy="1049017"/>
            <a:chOff x="7175505" y="1663946"/>
            <a:chExt cx="3146359" cy="1398689"/>
          </a:xfrm>
        </p:grpSpPr>
        <p:sp>
          <p:nvSpPr>
            <p:cNvPr id="15392" name="MH_SubTitle_1"/>
            <p:cNvSpPr txBox="1">
              <a:spLocks noChangeArrowheads="1"/>
            </p:cNvSpPr>
            <p:nvPr>
              <p:custDataLst>
                <p:tags r:id="rId4"/>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solidFill>
                  <a:latin typeface="+mn-lt"/>
                  <a:ea typeface="+mn-ea"/>
                </a:rPr>
                <a:t>单击此处添加标题</a:t>
              </a:r>
            </a:p>
          </p:txBody>
        </p:sp>
        <p:sp>
          <p:nvSpPr>
            <p:cNvPr id="47" name="MH_SubTitle_1"/>
            <p:cNvSpPr txBox="1">
              <a:spLocks noChangeArrowheads="1"/>
            </p:cNvSpPr>
            <p:nvPr>
              <p:custDataLst>
                <p:tags r:id="rId5"/>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200" dirty="0">
                  <a:solidFill>
                    <a:schemeClr val="bg1"/>
                  </a:solidFill>
                  <a:latin typeface="+mn-lt"/>
                  <a:ea typeface="+mn-ea"/>
                </a:rPr>
                <a:t>此处添加详细文本描述，建议与标题相关并符合整体语言风格。</a:t>
              </a:r>
              <a:endParaRPr lang="en-US" altLang="zh-CN" sz="1200" dirty="0">
                <a:solidFill>
                  <a:schemeClr val="bg1"/>
                </a:solidFill>
                <a:latin typeface="+mn-lt"/>
                <a:ea typeface="+mn-ea"/>
              </a:endParaRPr>
            </a:p>
          </p:txBody>
        </p:sp>
      </p:grpSp>
      <p:grpSp>
        <p:nvGrpSpPr>
          <p:cNvPr id="9" name="组合 8"/>
          <p:cNvGrpSpPr/>
          <p:nvPr/>
        </p:nvGrpSpPr>
        <p:grpSpPr>
          <a:xfrm>
            <a:off x="5297218" y="3386227"/>
            <a:ext cx="2358350" cy="1114957"/>
            <a:chOff x="7063256" y="4514968"/>
            <a:chExt cx="3145437" cy="1486609"/>
          </a:xfrm>
        </p:grpSpPr>
        <p:sp>
          <p:nvSpPr>
            <p:cNvPr id="15393" name="MH_SubTitle_2"/>
            <p:cNvSpPr txBox="1">
              <a:spLocks noChangeArrowheads="1"/>
            </p:cNvSpPr>
            <p:nvPr>
              <p:custDataLst>
                <p:tags r:id="rId2"/>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solidFill>
                  <a:latin typeface="+mn-lt"/>
                  <a:ea typeface="+mn-ea"/>
                </a:rPr>
                <a:t>单击此处添加标题</a:t>
              </a:r>
            </a:p>
          </p:txBody>
        </p:sp>
        <p:sp>
          <p:nvSpPr>
            <p:cNvPr id="48" name="MH_SubTitle_1"/>
            <p:cNvSpPr txBox="1">
              <a:spLocks noChangeArrowheads="1"/>
            </p:cNvSpPr>
            <p:nvPr>
              <p:custDataLst>
                <p:tags r:id="rId3"/>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200" dirty="0">
                  <a:solidFill>
                    <a:schemeClr val="bg1"/>
                  </a:solidFill>
                  <a:latin typeface="+mn-lt"/>
                  <a:ea typeface="+mn-ea"/>
                </a:rPr>
                <a:t>此处添加详细文本描述，建议与标题相关并符合整体语言风格。</a:t>
              </a:r>
              <a:endParaRPr lang="en-US" altLang="zh-CN" sz="1200" dirty="0">
                <a:solidFill>
                  <a:schemeClr val="bg1"/>
                </a:solidFill>
                <a:latin typeface="+mn-lt"/>
                <a:ea typeface="+mn-ea"/>
              </a:endParaRPr>
            </a:p>
          </p:txBody>
        </p:sp>
      </p:grpSp>
    </p:spTree>
    <p:custDataLst>
      <p:tags r:id="rId1"/>
    </p:custDataLst>
    <p:extLst>
      <p:ext uri="{BB962C8B-B14F-4D97-AF65-F5344CB8AC3E}">
        <p14:creationId xmlns:p14="http://schemas.microsoft.com/office/powerpoint/2010/main" val="36853147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1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par>
                                <p:cTn id="13" presetID="1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par>
                                <p:cTn id="28" presetID="22" presetClass="entr" presetSubtype="2"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right)">
                                      <p:cBhvr>
                                        <p:cTn id="30" dur="500"/>
                                        <p:tgtEl>
                                          <p:spTgt spid="7"/>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2" name="组合 14"/>
          <p:cNvGrpSpPr>
            <a:grpSpLocks/>
          </p:cNvGrpSpPr>
          <p:nvPr/>
        </p:nvGrpSpPr>
        <p:grpSpPr bwMode="auto">
          <a:xfrm>
            <a:off x="3540145" y="2378733"/>
            <a:ext cx="4637337" cy="80987"/>
            <a:chOff x="3649980" y="3375660"/>
            <a:chExt cx="4638285" cy="108000"/>
          </a:xfrm>
        </p:grpSpPr>
        <p:cxnSp>
          <p:nvCxnSpPr>
            <p:cNvPr id="33" name="直接连接符 32"/>
            <p:cNvCxnSpPr/>
            <p:nvPr/>
          </p:nvCxnSpPr>
          <p:spPr>
            <a:xfrm>
              <a:off x="3734134" y="3429660"/>
              <a:ext cx="44951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椭圆 33"/>
            <p:cNvSpPr>
              <a:spLocks/>
            </p:cNvSpPr>
            <p:nvPr/>
          </p:nvSpPr>
          <p:spPr>
            <a:xfrm>
              <a:off x="3649980"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椭圆 34"/>
            <p:cNvSpPr>
              <a:spLocks/>
            </p:cNvSpPr>
            <p:nvPr/>
          </p:nvSpPr>
          <p:spPr>
            <a:xfrm>
              <a:off x="8205448"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6" name="文本框 35"/>
          <p:cNvSpPr txBox="1"/>
          <p:nvPr/>
        </p:nvSpPr>
        <p:spPr>
          <a:xfrm>
            <a:off x="3594182" y="1752139"/>
            <a:ext cx="3851647" cy="646331"/>
          </a:xfrm>
          <a:prstGeom prst="rect">
            <a:avLst/>
          </a:prstGeom>
          <a:noFill/>
        </p:spPr>
        <p:txBody>
          <a:bodyPr wrap="square">
            <a:spAutoFit/>
          </a:bodyPr>
          <a:lstStyle/>
          <a:p>
            <a:r>
              <a:rPr lang="zh-CN" altLang="en-US"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rPr>
              <a:t>单击添加文字标题</a:t>
            </a:r>
            <a:endParaRPr lang="en-US" altLang="zh-CN"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endParaRPr>
          </a:p>
        </p:txBody>
      </p:sp>
      <p:sp>
        <p:nvSpPr>
          <p:cNvPr id="37" name="文本框 36"/>
          <p:cNvSpPr txBox="1">
            <a:spLocks noChangeArrowheads="1"/>
          </p:cNvSpPr>
          <p:nvPr/>
        </p:nvSpPr>
        <p:spPr bwMode="auto">
          <a:xfrm>
            <a:off x="3576284"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8" name="文本框 7"/>
          <p:cNvSpPr txBox="1">
            <a:spLocks noChangeArrowheads="1"/>
          </p:cNvSpPr>
          <p:nvPr/>
        </p:nvSpPr>
        <p:spPr bwMode="auto">
          <a:xfrm>
            <a:off x="5556369"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9" name="文本框 7"/>
          <p:cNvSpPr txBox="1">
            <a:spLocks noChangeArrowheads="1"/>
          </p:cNvSpPr>
          <p:nvPr/>
        </p:nvSpPr>
        <p:spPr bwMode="auto">
          <a:xfrm>
            <a:off x="3576284"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0" name="文本框 7"/>
          <p:cNvSpPr txBox="1">
            <a:spLocks noChangeArrowheads="1"/>
          </p:cNvSpPr>
          <p:nvPr/>
        </p:nvSpPr>
        <p:spPr bwMode="auto">
          <a:xfrm>
            <a:off x="5556369"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1" name="文本框 40"/>
          <p:cNvSpPr txBox="1">
            <a:spLocks noChangeArrowheads="1"/>
          </p:cNvSpPr>
          <p:nvPr/>
        </p:nvSpPr>
        <p:spPr bwMode="auto">
          <a:xfrm>
            <a:off x="932913" y="694835"/>
            <a:ext cx="2866020" cy="3770263"/>
          </a:xfrm>
          <a:prstGeom prst="rect">
            <a:avLst/>
          </a:prstGeom>
          <a:noFill/>
          <a:ln w="9525">
            <a:noFill/>
            <a:miter lim="800000"/>
            <a:headEnd/>
            <a:tailEnd/>
          </a:ln>
        </p:spPr>
        <p:txBody>
          <a:bodyPr wrap="square">
            <a:spAutoFit/>
          </a:bodyPr>
          <a:lstStyle/>
          <a:p>
            <a:pPr algn="ctr"/>
            <a:r>
              <a:rPr lang="en-US" altLang="zh-CN" sz="23900" dirty="0" smtClean="0">
                <a:solidFill>
                  <a:srgbClr val="00B0F0"/>
                </a:solidFill>
                <a:latin typeface="IrisUPC" pitchFamily="34" charset="-34"/>
                <a:cs typeface="IrisUPC" pitchFamily="34" charset="-34"/>
              </a:rPr>
              <a:t>03</a:t>
            </a:r>
            <a:endParaRPr lang="zh-CN" altLang="en-US" sz="23900" dirty="0">
              <a:solidFill>
                <a:srgbClr val="00B0F0"/>
              </a:solidFill>
              <a:latin typeface="IrisUPC" pitchFamily="34" charset="-34"/>
              <a:cs typeface="IrisUPC" pitchFamily="34" charset="-34"/>
            </a:endParaRPr>
          </a:p>
        </p:txBody>
      </p:sp>
    </p:spTree>
    <p:extLst>
      <p:ext uri="{BB962C8B-B14F-4D97-AF65-F5344CB8AC3E}">
        <p14:creationId xmlns:p14="http://schemas.microsoft.com/office/powerpoint/2010/main" val="317734325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900"/>
                            </p:stCondLst>
                            <p:childTnLst>
                              <p:par>
                                <p:cTn id="9" presetID="1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up)">
                                      <p:cBhvr>
                                        <p:cTn id="12" dur="500"/>
                                        <p:tgtEl>
                                          <p:spTgt spid="36"/>
                                        </p:tgtEl>
                                      </p:cBhvr>
                                    </p:animEffect>
                                  </p:childTnLst>
                                </p:cTn>
                              </p:par>
                              <p:par>
                                <p:cTn id="13" presetID="12" presetClass="entr" presetSubtype="1" fill="hold" grpId="0"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ppt_y</p:attrName>
                                        </p:attrNameLst>
                                      </p:cBhvr>
                                      <p:tavLst>
                                        <p:tav tm="0">
                                          <p:val>
                                            <p:strVal val="#ppt_y-#ppt_h*1.125000"/>
                                          </p:val>
                                        </p:tav>
                                        <p:tav tm="100000">
                                          <p:val>
                                            <p:strVal val="#ppt_y"/>
                                          </p:val>
                                        </p:tav>
                                      </p:tavLst>
                                    </p:anim>
                                    <p:animEffect transition="in" filter="wipe(down)">
                                      <p:cBhvr>
                                        <p:cTn id="16" dur="500"/>
                                        <p:tgtEl>
                                          <p:spTgt spid="37"/>
                                        </p:tgtEl>
                                      </p:cBhvr>
                                    </p:animEffect>
                                  </p:childTnLst>
                                </p:cTn>
                              </p:par>
                              <p:par>
                                <p:cTn id="17" presetID="12" presetClass="entr" presetSubtype="1" fill="hold" grpId="0"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ppt_y</p:attrName>
                                        </p:attrNameLst>
                                      </p:cBhvr>
                                      <p:tavLst>
                                        <p:tav tm="0">
                                          <p:val>
                                            <p:strVal val="#ppt_y-#ppt_h*1.125000"/>
                                          </p:val>
                                        </p:tav>
                                        <p:tav tm="100000">
                                          <p:val>
                                            <p:strVal val="#ppt_y"/>
                                          </p:val>
                                        </p:tav>
                                      </p:tavLst>
                                    </p:anim>
                                    <p:animEffect transition="in" filter="wipe(down)">
                                      <p:cBhvr>
                                        <p:cTn id="20" dur="500"/>
                                        <p:tgtEl>
                                          <p:spTgt spid="38"/>
                                        </p:tgtEl>
                                      </p:cBhvr>
                                    </p:animEffect>
                                  </p:childTnLst>
                                </p:cTn>
                              </p:par>
                              <p:par>
                                <p:cTn id="21" presetID="12" presetClass="entr" presetSubtype="1" fill="hold" grpId="0" nodeType="withEffect">
                                  <p:stCondLst>
                                    <p:cond delay="4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p:tgtEl>
                                          <p:spTgt spid="39"/>
                                        </p:tgtEl>
                                        <p:attrNameLst>
                                          <p:attrName>ppt_y</p:attrName>
                                        </p:attrNameLst>
                                      </p:cBhvr>
                                      <p:tavLst>
                                        <p:tav tm="0">
                                          <p:val>
                                            <p:strVal val="#ppt_y-#ppt_h*1.125000"/>
                                          </p:val>
                                        </p:tav>
                                        <p:tav tm="100000">
                                          <p:val>
                                            <p:strVal val="#ppt_y"/>
                                          </p:val>
                                        </p:tav>
                                      </p:tavLst>
                                    </p:anim>
                                    <p:animEffect transition="in" filter="wipe(down)">
                                      <p:cBhvr>
                                        <p:cTn id="24" dur="500"/>
                                        <p:tgtEl>
                                          <p:spTgt spid="39"/>
                                        </p:tgtEl>
                                      </p:cBhvr>
                                    </p:animEffect>
                                  </p:childTnLst>
                                </p:cTn>
                              </p:par>
                              <p:par>
                                <p:cTn id="25" presetID="12" presetClass="entr" presetSubtype="1" fill="hold" grpId="0" nodeType="withEffect">
                                  <p:stCondLst>
                                    <p:cond delay="6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down)">
                                      <p:cBhvr>
                                        <p:cTn id="28" dur="500"/>
                                        <p:tgtEl>
                                          <p:spTgt spid="4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0-#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3704960" y="1518378"/>
            <a:ext cx="1734083" cy="3132883"/>
            <a:chOff x="4665731" y="1530069"/>
            <a:chExt cx="2860538" cy="5166121"/>
          </a:xfrm>
        </p:grpSpPr>
        <p:sp>
          <p:nvSpPr>
            <p:cNvPr id="6" name="Freeform 5"/>
            <p:cNvSpPr>
              <a:spLocks/>
            </p:cNvSpPr>
            <p:nvPr/>
          </p:nvSpPr>
          <p:spPr bwMode="auto">
            <a:xfrm>
              <a:off x="4766273" y="3343781"/>
              <a:ext cx="1694440" cy="1760483"/>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5831829" y="2495082"/>
              <a:ext cx="1694440" cy="1762454"/>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665731" y="1530069"/>
              <a:ext cx="1695426" cy="1762454"/>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5927443" y="1632584"/>
              <a:ext cx="104486" cy="4464293"/>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6181757" y="1632584"/>
              <a:ext cx="102514" cy="446725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6016157" y="1632584"/>
              <a:ext cx="181371" cy="446725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927443" y="5975634"/>
              <a:ext cx="344999" cy="720556"/>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6043757" y="6409348"/>
              <a:ext cx="126171" cy="286842"/>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5927443" y="2833182"/>
              <a:ext cx="437656" cy="3266652"/>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5826900" y="3798195"/>
              <a:ext cx="447513" cy="2294739"/>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013200" y="4646893"/>
              <a:ext cx="452442" cy="1449983"/>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a:spLocks/>
            </p:cNvSpPr>
            <p:nvPr/>
          </p:nvSpPr>
          <p:spPr bwMode="auto">
            <a:xfrm>
              <a:off x="6071357" y="2754325"/>
              <a:ext cx="91671" cy="60128"/>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7"/>
            <p:cNvSpPr>
              <a:spLocks noEditPoints="1"/>
            </p:cNvSpPr>
            <p:nvPr/>
          </p:nvSpPr>
          <p:spPr bwMode="auto">
            <a:xfrm>
              <a:off x="6071357" y="2674482"/>
              <a:ext cx="88714" cy="69986"/>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8"/>
            <p:cNvSpPr>
              <a:spLocks/>
            </p:cNvSpPr>
            <p:nvPr/>
          </p:nvSpPr>
          <p:spPr bwMode="auto">
            <a:xfrm>
              <a:off x="6071357" y="2583796"/>
              <a:ext cx="88714" cy="74914"/>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6071357" y="2501982"/>
              <a:ext cx="88714" cy="56186"/>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a:spLocks/>
            </p:cNvSpPr>
            <p:nvPr/>
          </p:nvSpPr>
          <p:spPr bwMode="auto">
            <a:xfrm>
              <a:off x="6071357" y="2431997"/>
              <a:ext cx="88714" cy="51257"/>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a:spLocks/>
            </p:cNvSpPr>
            <p:nvPr/>
          </p:nvSpPr>
          <p:spPr bwMode="auto">
            <a:xfrm>
              <a:off x="6071357" y="23600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a:spLocks/>
            </p:cNvSpPr>
            <p:nvPr/>
          </p:nvSpPr>
          <p:spPr bwMode="auto">
            <a:xfrm>
              <a:off x="6071357" y="2252597"/>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6071357" y="21806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a:spLocks/>
            </p:cNvSpPr>
            <p:nvPr/>
          </p:nvSpPr>
          <p:spPr bwMode="auto">
            <a:xfrm>
              <a:off x="6071357" y="2108683"/>
              <a:ext cx="88714" cy="65057"/>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a:spLocks/>
            </p:cNvSpPr>
            <p:nvPr/>
          </p:nvSpPr>
          <p:spPr bwMode="auto">
            <a:xfrm>
              <a:off x="6071357" y="2042640"/>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a:spLocks/>
            </p:cNvSpPr>
            <p:nvPr/>
          </p:nvSpPr>
          <p:spPr bwMode="auto">
            <a:xfrm>
              <a:off x="5188158" y="3751866"/>
              <a:ext cx="196157" cy="428785"/>
            </a:xfrm>
            <a:custGeom>
              <a:avLst/>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a:spLocks/>
            </p:cNvSpPr>
            <p:nvPr/>
          </p:nvSpPr>
          <p:spPr bwMode="auto">
            <a:xfrm>
              <a:off x="6878655" y="2903167"/>
              <a:ext cx="273042" cy="426814"/>
            </a:xfrm>
            <a:custGeom>
              <a:avLst/>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a:spLocks/>
            </p:cNvSpPr>
            <p:nvPr/>
          </p:nvSpPr>
          <p:spPr bwMode="auto">
            <a:xfrm>
              <a:off x="5029459" y="1938155"/>
              <a:ext cx="291771" cy="433714"/>
            </a:xfrm>
            <a:custGeom>
              <a:avLst/>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1"/>
            </a:solidFill>
            <a:ln>
              <a:noFill/>
            </a:ln>
            <a:extLst/>
          </p:spPr>
          <p:txBody>
            <a:bodyPr vert="horz" wrap="square" lIns="96400" tIns="48201" rIns="96400" bIns="48201" numCol="1" anchor="t" anchorCtr="0" compatLnSpc="1">
              <a:prstTxWarp prst="textNoShape">
                <a:avLst/>
              </a:prstTxWarp>
            </a:bodyPr>
            <a:lstStyle/>
            <a:p>
              <a:pPr algn="just">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4"/>
          <p:cNvGrpSpPr/>
          <p:nvPr/>
        </p:nvGrpSpPr>
        <p:grpSpPr>
          <a:xfrm>
            <a:off x="5593805" y="2232616"/>
            <a:ext cx="2273958" cy="486212"/>
            <a:chOff x="7665253" y="2591639"/>
            <a:chExt cx="3033214" cy="648317"/>
          </a:xfrm>
        </p:grpSpPr>
        <p:sp>
          <p:nvSpPr>
            <p:cNvPr id="83" name="TextBox 82"/>
            <p:cNvSpPr txBox="1"/>
            <p:nvPr/>
          </p:nvSpPr>
          <p:spPr>
            <a:xfrm>
              <a:off x="7665253" y="2591639"/>
              <a:ext cx="1443735" cy="348148"/>
            </a:xfrm>
            <a:prstGeom prst="rect">
              <a:avLst/>
            </a:prstGeom>
            <a:noFill/>
          </p:spPr>
          <p:txBody>
            <a:bodyPr wrap="none" rtlCol="0">
              <a:spAutoFit/>
            </a:bodyPr>
            <a:lstStyle/>
            <a:p>
              <a:pP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7665253" y="2821487"/>
              <a:ext cx="3033214" cy="418469"/>
            </a:xfrm>
            <a:prstGeom prst="rect">
              <a:avLst/>
            </a:prstGeom>
          </p:spPr>
          <p:txBody>
            <a:bodyPr wrap="square">
              <a:spAutoFit/>
            </a:bodyPr>
            <a:lstStyle/>
            <a:p>
              <a:pP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7"/>
          <p:cNvGrpSpPr/>
          <p:nvPr/>
        </p:nvGrpSpPr>
        <p:grpSpPr>
          <a:xfrm>
            <a:off x="1402406" y="1616532"/>
            <a:ext cx="2273958" cy="482634"/>
            <a:chOff x="1358936" y="1745738"/>
            <a:chExt cx="3033214" cy="643546"/>
          </a:xfrm>
        </p:grpSpPr>
        <p:sp>
          <p:nvSpPr>
            <p:cNvPr id="85" name="TextBox 84"/>
            <p:cNvSpPr txBox="1"/>
            <p:nvPr/>
          </p:nvSpPr>
          <p:spPr>
            <a:xfrm>
              <a:off x="2918889" y="1745738"/>
              <a:ext cx="1443735" cy="348148"/>
            </a:xfrm>
            <a:prstGeom prst="rect">
              <a:avLst/>
            </a:prstGeom>
            <a:noFill/>
          </p:spPr>
          <p:txBody>
            <a:bodyPr wrap="none" rtlCol="0">
              <a:spAutoFit/>
            </a:bodyPr>
            <a:lstStyle/>
            <a:p>
              <a:pPr algn="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1358936" y="1970815"/>
              <a:ext cx="3033214" cy="418469"/>
            </a:xfrm>
            <a:prstGeom prst="rect">
              <a:avLst/>
            </a:prstGeom>
          </p:spPr>
          <p:txBody>
            <a:bodyPr wrap="square">
              <a:spAutoFit/>
            </a:bodyPr>
            <a:lstStyle/>
            <a:p>
              <a:pPr algn="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8"/>
          <p:cNvGrpSpPr/>
          <p:nvPr/>
        </p:nvGrpSpPr>
        <p:grpSpPr>
          <a:xfrm>
            <a:off x="1402406" y="2595013"/>
            <a:ext cx="2273958" cy="480325"/>
            <a:chOff x="1358936" y="3460013"/>
            <a:chExt cx="3033214" cy="640468"/>
          </a:xfrm>
        </p:grpSpPr>
        <p:sp>
          <p:nvSpPr>
            <p:cNvPr id="87" name="TextBox 86"/>
            <p:cNvSpPr txBox="1"/>
            <p:nvPr/>
          </p:nvSpPr>
          <p:spPr>
            <a:xfrm>
              <a:off x="2918889" y="3460013"/>
              <a:ext cx="1443735" cy="348148"/>
            </a:xfrm>
            <a:prstGeom prst="rect">
              <a:avLst/>
            </a:prstGeom>
            <a:noFill/>
          </p:spPr>
          <p:txBody>
            <a:bodyPr wrap="none" rtlCol="0">
              <a:spAutoFit/>
            </a:bodyPr>
            <a:lstStyle/>
            <a:p>
              <a:pPr algn="r">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1358936" y="3682012"/>
              <a:ext cx="3033214" cy="418469"/>
            </a:xfrm>
            <a:prstGeom prst="rect">
              <a:avLst/>
            </a:prstGeom>
          </p:spPr>
          <p:txBody>
            <a:bodyPr wrap="square">
              <a:spAutoFit/>
            </a:bodyPr>
            <a:lstStyle/>
            <a:p>
              <a:pPr algn="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9"/>
          <p:cNvGrpSpPr/>
          <p:nvPr/>
        </p:nvGrpSpPr>
        <p:grpSpPr>
          <a:xfrm>
            <a:off x="987932" y="3571183"/>
            <a:ext cx="2918545" cy="922435"/>
            <a:chOff x="873251" y="5128108"/>
            <a:chExt cx="3893022" cy="1229981"/>
          </a:xfrm>
        </p:grpSpPr>
        <p:sp>
          <p:nvSpPr>
            <p:cNvPr id="89" name="Rectangle 88"/>
            <p:cNvSpPr/>
            <p:nvPr/>
          </p:nvSpPr>
          <p:spPr>
            <a:xfrm>
              <a:off x="873251" y="5128108"/>
              <a:ext cx="3893022" cy="12299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endParaRPr lang="en-GB"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1083372" y="5440701"/>
              <a:ext cx="3478696" cy="418470"/>
            </a:xfrm>
            <a:prstGeom prst="rect">
              <a:avLst/>
            </a:prstGeom>
          </p:spPr>
          <p:txBody>
            <a:bodyPr wrap="square">
              <a:spAutoFit/>
            </a:bodyPr>
            <a:lstStyle/>
            <a:p>
              <a:pPr algn="r">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3" name="Freeform 92"/>
          <p:cNvSpPr>
            <a:spLocks noEditPoints="1"/>
          </p:cNvSpPr>
          <p:nvPr/>
        </p:nvSpPr>
        <p:spPr bwMode="auto">
          <a:xfrm>
            <a:off x="7385186" y="3272142"/>
            <a:ext cx="296140" cy="31199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68560" tIns="34280" rIns="68560" bIns="3428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3"/>
          <p:cNvSpPr>
            <a:spLocks noEditPoints="1"/>
          </p:cNvSpPr>
          <p:nvPr/>
        </p:nvSpPr>
        <p:spPr bwMode="auto">
          <a:xfrm>
            <a:off x="5822807" y="3272142"/>
            <a:ext cx="281832" cy="28766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4"/>
          <p:cNvSpPr>
            <a:spLocks noEditPoints="1"/>
          </p:cNvSpPr>
          <p:nvPr/>
        </p:nvSpPr>
        <p:spPr bwMode="auto">
          <a:xfrm>
            <a:off x="6634143" y="3227494"/>
            <a:ext cx="285275" cy="332307"/>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68560" tIns="34280" rIns="68560" bIns="3428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95"/>
          <p:cNvSpPr/>
          <p:nvPr/>
        </p:nvSpPr>
        <p:spPr>
          <a:xfrm>
            <a:off x="5713416" y="3653523"/>
            <a:ext cx="590764" cy="217483"/>
          </a:xfrm>
          <a:prstGeom prst="rect">
            <a:avLst/>
          </a:prstGeom>
        </p:spPr>
        <p:txBody>
          <a:bodyPr wrap="square" lIns="65012" tIns="32506" rIns="65012" bIns="32506">
            <a:spAutoFit/>
          </a:bodyPr>
          <a:lstStyle/>
          <a:p>
            <a:pPr algn="ctr">
              <a:lnSpc>
                <a:spcPct val="12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6516529" y="3653523"/>
            <a:ext cx="590764" cy="217483"/>
          </a:xfrm>
          <a:prstGeom prst="rect">
            <a:avLst/>
          </a:prstGeom>
        </p:spPr>
        <p:txBody>
          <a:bodyPr wrap="square" lIns="65012" tIns="32506" rIns="65012" bIns="32506">
            <a:spAutoFit/>
          </a:bodyPr>
          <a:lstStyle/>
          <a:p>
            <a:pPr algn="ctr">
              <a:lnSpc>
                <a:spcPct val="12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97"/>
          <p:cNvSpPr/>
          <p:nvPr/>
        </p:nvSpPr>
        <p:spPr>
          <a:xfrm>
            <a:off x="7276999" y="3653523"/>
            <a:ext cx="590764" cy="217483"/>
          </a:xfrm>
          <a:prstGeom prst="rect">
            <a:avLst/>
          </a:prstGeom>
        </p:spPr>
        <p:txBody>
          <a:bodyPr wrap="square" lIns="65012" tIns="32506" rIns="65012" bIns="32506">
            <a:spAutoFit/>
          </a:bodyPr>
          <a:lstStyle/>
          <a:p>
            <a:pPr algn="ctr">
              <a:lnSpc>
                <a:spcPct val="120000"/>
              </a:lnSpc>
            </a:pPr>
            <a:r>
              <a:rPr lang="zh-CN" altLang="en-US"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2386440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down)">
                                      <p:cBhvr>
                                        <p:cTn id="51" dur="500"/>
                                        <p:tgtEl>
                                          <p:spTgt spid="98"/>
                                        </p:tgtEl>
                                      </p:cBhvr>
                                    </p:animEffect>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p:bldP spid="97" grpId="0"/>
      <p:bldP spid="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0"/>
          <p:cNvSpPr txBox="1"/>
          <p:nvPr/>
        </p:nvSpPr>
        <p:spPr>
          <a:xfrm>
            <a:off x="2415703" y="3783624"/>
            <a:ext cx="923045" cy="184666"/>
          </a:xfrm>
          <a:prstGeom prst="rect">
            <a:avLst/>
          </a:prstGeom>
          <a:noFill/>
        </p:spPr>
        <p:txBody>
          <a:bodyPr wrap="none" lIns="0" tIns="0" rIns="0" b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5" name="Oval 62"/>
          <p:cNvSpPr>
            <a:spLocks noChangeAspect="1"/>
          </p:cNvSpPr>
          <p:nvPr/>
        </p:nvSpPr>
        <p:spPr>
          <a:xfrm>
            <a:off x="2196537" y="3763341"/>
            <a:ext cx="200121" cy="194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dirty="0">
              <a:solidFill>
                <a:schemeClr val="bg1"/>
              </a:solidFill>
              <a:latin typeface="微软雅黑" panose="020B0503020204020204" pitchFamily="34" charset="-122"/>
              <a:ea typeface="微软雅黑" panose="020B0503020204020204" pitchFamily="34" charset="-122"/>
            </a:endParaRPr>
          </a:p>
        </p:txBody>
      </p:sp>
      <p:sp>
        <p:nvSpPr>
          <p:cNvPr id="6" name="TextBox 57"/>
          <p:cNvSpPr txBox="1"/>
          <p:nvPr/>
        </p:nvSpPr>
        <p:spPr>
          <a:xfrm>
            <a:off x="3768667" y="3783624"/>
            <a:ext cx="923045" cy="184666"/>
          </a:xfrm>
          <a:prstGeom prst="rect">
            <a:avLst/>
          </a:prstGeom>
          <a:noFill/>
        </p:spPr>
        <p:txBody>
          <a:bodyPr wrap="none" lIns="0" tIns="0" rIns="0" b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7" name="Oval 58"/>
          <p:cNvSpPr>
            <a:spLocks noChangeAspect="1"/>
          </p:cNvSpPr>
          <p:nvPr/>
        </p:nvSpPr>
        <p:spPr>
          <a:xfrm>
            <a:off x="3549111" y="3763341"/>
            <a:ext cx="200121" cy="1944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8" name="TextBox 48"/>
          <p:cNvSpPr txBox="1"/>
          <p:nvPr/>
        </p:nvSpPr>
        <p:spPr>
          <a:xfrm>
            <a:off x="5167940" y="3791320"/>
            <a:ext cx="923045" cy="184666"/>
          </a:xfrm>
          <a:prstGeom prst="rect">
            <a:avLst/>
          </a:prstGeom>
          <a:noFill/>
        </p:spPr>
        <p:txBody>
          <a:bodyPr wrap="none" lIns="0" tIns="0" rIns="0" b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9" name="Oval 55"/>
          <p:cNvSpPr>
            <a:spLocks noChangeAspect="1"/>
          </p:cNvSpPr>
          <p:nvPr/>
        </p:nvSpPr>
        <p:spPr>
          <a:xfrm>
            <a:off x="4910876" y="3763341"/>
            <a:ext cx="200121" cy="19445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10" name="TextBox 40"/>
          <p:cNvSpPr txBox="1"/>
          <p:nvPr/>
        </p:nvSpPr>
        <p:spPr>
          <a:xfrm>
            <a:off x="6401383" y="3791320"/>
            <a:ext cx="923045" cy="184666"/>
          </a:xfrm>
          <a:prstGeom prst="rect">
            <a:avLst/>
          </a:prstGeom>
          <a:noFill/>
        </p:spPr>
        <p:txBody>
          <a:bodyPr wrap="none" lIns="0" tIns="0" rIns="0" bIns="0" rtlCol="0" anchor="t">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1" name="Oval 47"/>
          <p:cNvSpPr>
            <a:spLocks noChangeAspect="1"/>
          </p:cNvSpPr>
          <p:nvPr/>
        </p:nvSpPr>
        <p:spPr>
          <a:xfrm>
            <a:off x="6180290" y="3763341"/>
            <a:ext cx="200121" cy="1944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12" name="Shape 78"/>
          <p:cNvSpPr/>
          <p:nvPr/>
        </p:nvSpPr>
        <p:spPr>
          <a:xfrm>
            <a:off x="5481565" y="2000277"/>
            <a:ext cx="1573148" cy="1573634"/>
          </a:xfrm>
          <a:prstGeom prst="leftCircularArrow">
            <a:avLst>
              <a:gd name="adj1" fmla="val 4456"/>
              <a:gd name="adj2" fmla="val 565841"/>
              <a:gd name="adj3" fmla="val 2341352"/>
              <a:gd name="adj4" fmla="val 9024489"/>
              <a:gd name="adj5" fmla="val 5199"/>
            </a:avLst>
          </a:pr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3" name="Shape 69"/>
          <p:cNvSpPr/>
          <p:nvPr/>
        </p:nvSpPr>
        <p:spPr>
          <a:xfrm>
            <a:off x="1966554" y="2000277"/>
            <a:ext cx="1573148" cy="1573634"/>
          </a:xfrm>
          <a:prstGeom prst="leftCircularArrow">
            <a:avLst>
              <a:gd name="adj1" fmla="val 4456"/>
              <a:gd name="adj2" fmla="val 565841"/>
              <a:gd name="adj3" fmla="val 2341352"/>
              <a:gd name="adj4" fmla="val 9024489"/>
              <a:gd name="adj5" fmla="val 5199"/>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4" name="Freeform 68"/>
          <p:cNvSpPr/>
          <p:nvPr/>
        </p:nvSpPr>
        <p:spPr>
          <a:xfrm>
            <a:off x="1308868" y="1966927"/>
            <a:ext cx="1239477" cy="1022626"/>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696" tIns="71696" rIns="71696" bIns="313620" numCol="1" spcCol="1270" anchor="t" anchorCtr="0">
            <a:noAutofit/>
          </a:bodyPr>
          <a:lstStyle/>
          <a:p>
            <a:pPr marL="228577" lvl="1" indent="-228577" defTabSz="1066693">
              <a:lnSpc>
                <a:spcPct val="90000"/>
              </a:lnSpc>
              <a:spcAft>
                <a:spcPct val="15000"/>
              </a:spcAft>
            </a:pPr>
            <a:endParaRPr lang="en-US" sz="2399" dirty="0">
              <a:solidFill>
                <a:schemeClr val="bg1"/>
              </a:solidFill>
              <a:latin typeface="微软雅黑" panose="020B0503020204020204" pitchFamily="34" charset="-122"/>
              <a:ea typeface="微软雅黑" panose="020B0503020204020204" pitchFamily="34" charset="-122"/>
            </a:endParaRPr>
          </a:p>
        </p:txBody>
      </p:sp>
      <p:sp>
        <p:nvSpPr>
          <p:cNvPr id="15" name="Freeform 70"/>
          <p:cNvSpPr/>
          <p:nvPr/>
        </p:nvSpPr>
        <p:spPr>
          <a:xfrm>
            <a:off x="1584310" y="2770419"/>
            <a:ext cx="1101759" cy="438268"/>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601" tIns="48458" rIns="65601" bIns="48458" numCol="1" spcCol="1270" anchor="ctr" anchorCtr="0">
            <a:noAutofit/>
          </a:bodyPr>
          <a:lstStyle/>
          <a:p>
            <a:pPr algn="ctr" defTabSz="1200030">
              <a:lnSpc>
                <a:spcPct val="90000"/>
              </a:lnSpc>
              <a:spcAft>
                <a:spcPct val="35000"/>
              </a:spcAft>
            </a:pPr>
            <a:r>
              <a:rPr lang="en-US" sz="1400" b="1" dirty="0">
                <a:solidFill>
                  <a:schemeClr val="bg1"/>
                </a:solidFill>
                <a:latin typeface="微软雅黑" panose="020B0503020204020204" pitchFamily="34" charset="-122"/>
                <a:ea typeface="微软雅黑" panose="020B0503020204020204" pitchFamily="34" charset="-122"/>
              </a:rPr>
              <a:t>90%</a:t>
            </a:r>
          </a:p>
        </p:txBody>
      </p:sp>
      <p:sp>
        <p:nvSpPr>
          <p:cNvPr id="16" name="Circular Arrow 72"/>
          <p:cNvSpPr/>
          <p:nvPr/>
        </p:nvSpPr>
        <p:spPr>
          <a:xfrm>
            <a:off x="3667239" y="1372277"/>
            <a:ext cx="1731527" cy="1732061"/>
          </a:xfrm>
          <a:prstGeom prst="circularArrow">
            <a:avLst>
              <a:gd name="adj1" fmla="val 4049"/>
              <a:gd name="adj2" fmla="val 508999"/>
              <a:gd name="adj3" fmla="val 19315490"/>
              <a:gd name="adj4" fmla="val 12575511"/>
              <a:gd name="adj5" fmla="val 4723"/>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Freeform 71"/>
          <p:cNvSpPr/>
          <p:nvPr/>
        </p:nvSpPr>
        <p:spPr>
          <a:xfrm>
            <a:off x="3019883" y="1966927"/>
            <a:ext cx="1239477" cy="1022626"/>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696" tIns="313619" rIns="71696" bIns="71697" numCol="1" spcCol="1270" anchor="t" anchorCtr="0">
            <a:noAutofit/>
          </a:bodyPr>
          <a:lstStyle/>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p:txBody>
      </p:sp>
      <p:sp>
        <p:nvSpPr>
          <p:cNvPr id="18" name="Freeform 73"/>
          <p:cNvSpPr/>
          <p:nvPr/>
        </p:nvSpPr>
        <p:spPr>
          <a:xfrm>
            <a:off x="3295324" y="1747795"/>
            <a:ext cx="1101759" cy="438268"/>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601" tIns="48458" rIns="65601" bIns="48458" numCol="1" spcCol="1270" anchor="ctr" anchorCtr="0">
            <a:noAutofit/>
          </a:bodyPr>
          <a:lstStyle/>
          <a:p>
            <a:pPr algn="ctr" defTabSz="1200030">
              <a:lnSpc>
                <a:spcPct val="90000"/>
              </a:lnSpc>
              <a:spcAft>
                <a:spcPct val="35000"/>
              </a:spcAft>
            </a:pPr>
            <a:r>
              <a:rPr lang="en-US" sz="1400" b="1" dirty="0">
                <a:solidFill>
                  <a:schemeClr val="bg1"/>
                </a:solidFill>
                <a:latin typeface="微软雅黑" panose="020B0503020204020204" pitchFamily="34" charset="-122"/>
                <a:ea typeface="微软雅黑" panose="020B0503020204020204" pitchFamily="34" charset="-122"/>
              </a:rPr>
              <a:t>80%</a:t>
            </a:r>
          </a:p>
        </p:txBody>
      </p:sp>
      <p:sp>
        <p:nvSpPr>
          <p:cNvPr id="19" name="Freeform 74"/>
          <p:cNvSpPr/>
          <p:nvPr/>
        </p:nvSpPr>
        <p:spPr>
          <a:xfrm>
            <a:off x="4730897" y="1966927"/>
            <a:ext cx="1239477" cy="1022626"/>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696" tIns="71696" rIns="71696" bIns="313620" numCol="1" spcCol="1270" anchor="t" anchorCtr="0">
            <a:noAutofit/>
          </a:bodyPr>
          <a:lstStyle/>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p:txBody>
      </p:sp>
      <p:sp>
        <p:nvSpPr>
          <p:cNvPr id="20" name="Freeform 75"/>
          <p:cNvSpPr/>
          <p:nvPr/>
        </p:nvSpPr>
        <p:spPr>
          <a:xfrm>
            <a:off x="5006336" y="2770419"/>
            <a:ext cx="1101759" cy="438268"/>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601" tIns="48458" rIns="65601" bIns="48458" numCol="1" spcCol="1270" anchor="ctr" anchorCtr="0">
            <a:noAutofit/>
          </a:bodyPr>
          <a:lstStyle/>
          <a:p>
            <a:pPr algn="ctr" defTabSz="1200030">
              <a:lnSpc>
                <a:spcPct val="90000"/>
              </a:lnSpc>
              <a:spcAft>
                <a:spcPct val="35000"/>
              </a:spcAft>
            </a:pPr>
            <a:r>
              <a:rPr lang="en-US" sz="1400" b="1" dirty="0">
                <a:solidFill>
                  <a:schemeClr val="bg1"/>
                </a:solidFill>
                <a:latin typeface="微软雅黑" panose="020B0503020204020204" pitchFamily="34" charset="-122"/>
                <a:ea typeface="微软雅黑" panose="020B0503020204020204" pitchFamily="34" charset="-122"/>
              </a:rPr>
              <a:t>90%</a:t>
            </a:r>
          </a:p>
        </p:txBody>
      </p:sp>
      <p:sp>
        <p:nvSpPr>
          <p:cNvPr id="21" name="Freeform 76"/>
          <p:cNvSpPr/>
          <p:nvPr/>
        </p:nvSpPr>
        <p:spPr>
          <a:xfrm>
            <a:off x="6457935" y="1966927"/>
            <a:ext cx="1239477" cy="1022626"/>
          </a:xfrm>
          <a:custGeom>
            <a:avLst/>
            <a:gdLst>
              <a:gd name="connsiteX0" fmla="*/ 0 w 1368949"/>
              <a:gd name="connsiteY0" fmla="*/ 112910 h 1129097"/>
              <a:gd name="connsiteX1" fmla="*/ 33071 w 1368949"/>
              <a:gd name="connsiteY1" fmla="*/ 33071 h 1129097"/>
              <a:gd name="connsiteX2" fmla="*/ 112911 w 1368949"/>
              <a:gd name="connsiteY2" fmla="*/ 1 h 1129097"/>
              <a:gd name="connsiteX3" fmla="*/ 1256039 w 1368949"/>
              <a:gd name="connsiteY3" fmla="*/ 0 h 1129097"/>
              <a:gd name="connsiteX4" fmla="*/ 1335878 w 1368949"/>
              <a:gd name="connsiteY4" fmla="*/ 33071 h 1129097"/>
              <a:gd name="connsiteX5" fmla="*/ 1368948 w 1368949"/>
              <a:gd name="connsiteY5" fmla="*/ 112911 h 1129097"/>
              <a:gd name="connsiteX6" fmla="*/ 1368949 w 1368949"/>
              <a:gd name="connsiteY6" fmla="*/ 1016187 h 1129097"/>
              <a:gd name="connsiteX7" fmla="*/ 1335878 w 1368949"/>
              <a:gd name="connsiteY7" fmla="*/ 1096026 h 1129097"/>
              <a:gd name="connsiteX8" fmla="*/ 1256039 w 1368949"/>
              <a:gd name="connsiteY8" fmla="*/ 1129097 h 1129097"/>
              <a:gd name="connsiteX9" fmla="*/ 112910 w 1368949"/>
              <a:gd name="connsiteY9" fmla="*/ 1129097 h 1129097"/>
              <a:gd name="connsiteX10" fmla="*/ 33071 w 1368949"/>
              <a:gd name="connsiteY10" fmla="*/ 1096026 h 1129097"/>
              <a:gd name="connsiteX11" fmla="*/ 0 w 1368949"/>
              <a:gd name="connsiteY11" fmla="*/ 1016187 h 1129097"/>
              <a:gd name="connsiteX12" fmla="*/ 0 w 1368949"/>
              <a:gd name="connsiteY12" fmla="*/ 112910 h 1129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68949" h="1129097">
                <a:moveTo>
                  <a:pt x="0" y="112910"/>
                </a:moveTo>
                <a:cubicBezTo>
                  <a:pt x="0" y="82964"/>
                  <a:pt x="11896" y="54245"/>
                  <a:pt x="33071" y="33071"/>
                </a:cubicBezTo>
                <a:cubicBezTo>
                  <a:pt x="54246" y="11896"/>
                  <a:pt x="82965" y="0"/>
                  <a:pt x="112911" y="1"/>
                </a:cubicBezTo>
                <a:lnTo>
                  <a:pt x="1256039" y="0"/>
                </a:lnTo>
                <a:cubicBezTo>
                  <a:pt x="1285985" y="0"/>
                  <a:pt x="1314704" y="11896"/>
                  <a:pt x="1335878" y="33071"/>
                </a:cubicBezTo>
                <a:cubicBezTo>
                  <a:pt x="1357053" y="54246"/>
                  <a:pt x="1368949" y="82965"/>
                  <a:pt x="1368948" y="112911"/>
                </a:cubicBezTo>
                <a:cubicBezTo>
                  <a:pt x="1368948" y="414003"/>
                  <a:pt x="1368949" y="715095"/>
                  <a:pt x="1368949" y="1016187"/>
                </a:cubicBezTo>
                <a:cubicBezTo>
                  <a:pt x="1368949" y="1046133"/>
                  <a:pt x="1357053" y="1074852"/>
                  <a:pt x="1335878" y="1096026"/>
                </a:cubicBezTo>
                <a:cubicBezTo>
                  <a:pt x="1314703" y="1117201"/>
                  <a:pt x="1285984" y="1129097"/>
                  <a:pt x="1256039" y="1129097"/>
                </a:cubicBezTo>
                <a:lnTo>
                  <a:pt x="112910" y="1129097"/>
                </a:lnTo>
                <a:cubicBezTo>
                  <a:pt x="82964" y="1129097"/>
                  <a:pt x="54245" y="1117201"/>
                  <a:pt x="33071" y="1096026"/>
                </a:cubicBezTo>
                <a:cubicBezTo>
                  <a:pt x="11896" y="1074851"/>
                  <a:pt x="0" y="1046132"/>
                  <a:pt x="0" y="1016187"/>
                </a:cubicBezTo>
                <a:lnTo>
                  <a:pt x="0" y="112910"/>
                </a:lnTo>
                <a:close/>
              </a:path>
            </a:pathLst>
          </a:custGeom>
          <a:noFill/>
          <a:ln>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1696" tIns="313619" rIns="71696" bIns="71697" numCol="1" spcCol="1270" anchor="t" anchorCtr="0">
            <a:noAutofit/>
          </a:bodyPr>
          <a:lstStyle/>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a:p>
            <a:pPr marL="228577" lvl="1" indent="-228577" defTabSz="1066693">
              <a:lnSpc>
                <a:spcPct val="90000"/>
              </a:lnSpc>
              <a:spcAft>
                <a:spcPct val="15000"/>
              </a:spcAft>
              <a:buChar char="••"/>
            </a:pPr>
            <a:endParaRPr lang="en-US" sz="2399" dirty="0">
              <a:solidFill>
                <a:schemeClr val="bg1"/>
              </a:solidFill>
              <a:latin typeface="微软雅黑" panose="020B0503020204020204" pitchFamily="34" charset="-122"/>
              <a:ea typeface="微软雅黑" panose="020B0503020204020204" pitchFamily="34" charset="-122"/>
            </a:endParaRPr>
          </a:p>
        </p:txBody>
      </p:sp>
      <p:sp>
        <p:nvSpPr>
          <p:cNvPr id="22" name="Freeform 77"/>
          <p:cNvSpPr/>
          <p:nvPr/>
        </p:nvSpPr>
        <p:spPr>
          <a:xfrm>
            <a:off x="6733373" y="1747795"/>
            <a:ext cx="1101759" cy="438268"/>
          </a:xfrm>
          <a:custGeom>
            <a:avLst/>
            <a:gdLst>
              <a:gd name="connsiteX0" fmla="*/ 0 w 1216844"/>
              <a:gd name="connsiteY0" fmla="*/ 48390 h 483898"/>
              <a:gd name="connsiteX1" fmla="*/ 14173 w 1216844"/>
              <a:gd name="connsiteY1" fmla="*/ 14173 h 483898"/>
              <a:gd name="connsiteX2" fmla="*/ 48390 w 1216844"/>
              <a:gd name="connsiteY2" fmla="*/ 0 h 483898"/>
              <a:gd name="connsiteX3" fmla="*/ 1168454 w 1216844"/>
              <a:gd name="connsiteY3" fmla="*/ 0 h 483898"/>
              <a:gd name="connsiteX4" fmla="*/ 1202671 w 1216844"/>
              <a:gd name="connsiteY4" fmla="*/ 14173 h 483898"/>
              <a:gd name="connsiteX5" fmla="*/ 1216844 w 1216844"/>
              <a:gd name="connsiteY5" fmla="*/ 48390 h 483898"/>
              <a:gd name="connsiteX6" fmla="*/ 1216844 w 1216844"/>
              <a:gd name="connsiteY6" fmla="*/ 435508 h 483898"/>
              <a:gd name="connsiteX7" fmla="*/ 1202671 w 1216844"/>
              <a:gd name="connsiteY7" fmla="*/ 469725 h 483898"/>
              <a:gd name="connsiteX8" fmla="*/ 1168454 w 1216844"/>
              <a:gd name="connsiteY8" fmla="*/ 483898 h 483898"/>
              <a:gd name="connsiteX9" fmla="*/ 48390 w 1216844"/>
              <a:gd name="connsiteY9" fmla="*/ 483898 h 483898"/>
              <a:gd name="connsiteX10" fmla="*/ 14173 w 1216844"/>
              <a:gd name="connsiteY10" fmla="*/ 469725 h 483898"/>
              <a:gd name="connsiteX11" fmla="*/ 0 w 1216844"/>
              <a:gd name="connsiteY11" fmla="*/ 435508 h 483898"/>
              <a:gd name="connsiteX12" fmla="*/ 0 w 1216844"/>
              <a:gd name="connsiteY12" fmla="*/ 48390 h 483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6844" h="483898">
                <a:moveTo>
                  <a:pt x="0" y="48390"/>
                </a:moveTo>
                <a:cubicBezTo>
                  <a:pt x="0" y="35556"/>
                  <a:pt x="5098" y="23248"/>
                  <a:pt x="14173" y="14173"/>
                </a:cubicBezTo>
                <a:cubicBezTo>
                  <a:pt x="23248" y="5098"/>
                  <a:pt x="35556" y="0"/>
                  <a:pt x="48390" y="0"/>
                </a:cubicBezTo>
                <a:lnTo>
                  <a:pt x="1168454" y="0"/>
                </a:lnTo>
                <a:cubicBezTo>
                  <a:pt x="1181288" y="0"/>
                  <a:pt x="1193596" y="5098"/>
                  <a:pt x="1202671" y="14173"/>
                </a:cubicBezTo>
                <a:cubicBezTo>
                  <a:pt x="1211746" y="23248"/>
                  <a:pt x="1216844" y="35556"/>
                  <a:pt x="1216844" y="48390"/>
                </a:cubicBezTo>
                <a:lnTo>
                  <a:pt x="1216844" y="435508"/>
                </a:lnTo>
                <a:cubicBezTo>
                  <a:pt x="1216844" y="448342"/>
                  <a:pt x="1211746" y="460650"/>
                  <a:pt x="1202671" y="469725"/>
                </a:cubicBezTo>
                <a:cubicBezTo>
                  <a:pt x="1193596" y="478800"/>
                  <a:pt x="1181288" y="483898"/>
                  <a:pt x="1168454" y="483898"/>
                </a:cubicBezTo>
                <a:lnTo>
                  <a:pt x="48390" y="483898"/>
                </a:lnTo>
                <a:cubicBezTo>
                  <a:pt x="35556" y="483898"/>
                  <a:pt x="23248" y="478800"/>
                  <a:pt x="14173" y="469725"/>
                </a:cubicBezTo>
                <a:cubicBezTo>
                  <a:pt x="5098" y="460650"/>
                  <a:pt x="0" y="448342"/>
                  <a:pt x="0" y="435508"/>
                </a:cubicBezTo>
                <a:lnTo>
                  <a:pt x="0" y="48390"/>
                </a:lnTo>
                <a:close/>
              </a:path>
            </a:pathLst>
          </a:cu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601" tIns="48458" rIns="65601" bIns="48458" numCol="1" spcCol="1270" anchor="ctr" anchorCtr="0">
            <a:noAutofit/>
          </a:bodyPr>
          <a:lstStyle/>
          <a:p>
            <a:pPr algn="ctr" defTabSz="1200030">
              <a:lnSpc>
                <a:spcPct val="90000"/>
              </a:lnSpc>
              <a:spcAft>
                <a:spcPct val="35000"/>
              </a:spcAft>
            </a:pPr>
            <a:r>
              <a:rPr lang="en-US" sz="1400" b="1" dirty="0">
                <a:solidFill>
                  <a:schemeClr val="bg1"/>
                </a:solidFill>
                <a:latin typeface="微软雅黑" panose="020B0503020204020204" pitchFamily="34" charset="-122"/>
                <a:ea typeface="微软雅黑" panose="020B0503020204020204" pitchFamily="34" charset="-122"/>
              </a:rPr>
              <a:t>50%</a:t>
            </a:r>
          </a:p>
        </p:txBody>
      </p:sp>
      <p:sp>
        <p:nvSpPr>
          <p:cNvPr id="23" name="Freeform 66"/>
          <p:cNvSpPr>
            <a:spLocks noEditPoints="1"/>
          </p:cNvSpPr>
          <p:nvPr/>
        </p:nvSpPr>
        <p:spPr bwMode="auto">
          <a:xfrm>
            <a:off x="1720485" y="2186061"/>
            <a:ext cx="416244" cy="4863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accent1"/>
          </a:solidFill>
          <a:ln w="9525">
            <a:noFill/>
            <a:round/>
            <a:headEnd/>
            <a:tailEnd/>
          </a:ln>
        </p:spPr>
        <p:txBody>
          <a:bodyPr vert="horz" wrap="square" lIns="91430" tIns="45715" rIns="91430" bIns="45715" numCol="1" anchor="t" anchorCtr="0" compatLnSpc="1">
            <a:prstTxWarp prst="textNoShape">
              <a:avLst/>
            </a:prstTxWarp>
          </a:bodyPr>
          <a:lstStyle/>
          <a:p>
            <a:endParaRPr lang="en-US" dirty="0">
              <a:solidFill>
                <a:schemeClr val="bg1"/>
              </a:solidFill>
              <a:latin typeface="微软雅黑" panose="020B0503020204020204" pitchFamily="34" charset="-122"/>
              <a:ea typeface="微软雅黑" panose="020B0503020204020204" pitchFamily="34" charset="-122"/>
            </a:endParaRPr>
          </a:p>
        </p:txBody>
      </p:sp>
      <p:sp>
        <p:nvSpPr>
          <p:cNvPr id="24" name="Freeform 34"/>
          <p:cNvSpPr>
            <a:spLocks noEditPoints="1"/>
          </p:cNvSpPr>
          <p:nvPr/>
        </p:nvSpPr>
        <p:spPr bwMode="auto">
          <a:xfrm rot="5400000">
            <a:off x="3414231" y="2367373"/>
            <a:ext cx="450782" cy="355315"/>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chemeClr val="accent2"/>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25" name="Freeform 62"/>
          <p:cNvSpPr>
            <a:spLocks noEditPoints="1"/>
          </p:cNvSpPr>
          <p:nvPr/>
        </p:nvSpPr>
        <p:spPr bwMode="auto">
          <a:xfrm>
            <a:off x="5127119" y="2168503"/>
            <a:ext cx="447032" cy="45074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accent3"/>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26" name="Freeform 155"/>
          <p:cNvSpPr>
            <a:spLocks/>
          </p:cNvSpPr>
          <p:nvPr/>
        </p:nvSpPr>
        <p:spPr bwMode="auto">
          <a:xfrm>
            <a:off x="6894709" y="2360735"/>
            <a:ext cx="365927" cy="366040"/>
          </a:xfrm>
          <a:custGeom>
            <a:avLst/>
            <a:gdLst/>
            <a:ahLst/>
            <a:cxnLst>
              <a:cxn ang="0">
                <a:pos x="31" y="62"/>
              </a:cxn>
              <a:cxn ang="0">
                <a:pos x="8" y="51"/>
              </a:cxn>
              <a:cxn ang="0">
                <a:pos x="8" y="49"/>
              </a:cxn>
              <a:cxn ang="0">
                <a:pos x="13" y="44"/>
              </a:cxn>
              <a:cxn ang="0">
                <a:pos x="14" y="43"/>
              </a:cxn>
              <a:cxn ang="0">
                <a:pos x="15" y="44"/>
              </a:cxn>
              <a:cxn ang="0">
                <a:pos x="31" y="52"/>
              </a:cxn>
              <a:cxn ang="0">
                <a:pos x="52" y="31"/>
              </a:cxn>
              <a:cxn ang="0">
                <a:pos x="31" y="11"/>
              </a:cxn>
              <a:cxn ang="0">
                <a:pos x="17" y="16"/>
              </a:cxn>
              <a:cxn ang="0">
                <a:pos x="23" y="22"/>
              </a:cxn>
              <a:cxn ang="0">
                <a:pos x="23" y="25"/>
              </a:cxn>
              <a:cxn ang="0">
                <a:pos x="21" y="26"/>
              </a:cxn>
              <a:cxn ang="0">
                <a:pos x="3" y="26"/>
              </a:cxn>
              <a:cxn ang="0">
                <a:pos x="0" y="24"/>
              </a:cxn>
              <a:cxn ang="0">
                <a:pos x="0" y="6"/>
              </a:cxn>
              <a:cxn ang="0">
                <a:pos x="2" y="3"/>
              </a:cxn>
              <a:cxn ang="0">
                <a:pos x="5" y="4"/>
              </a:cxn>
              <a:cxn ang="0">
                <a:pos x="10" y="9"/>
              </a:cxn>
              <a:cxn ang="0">
                <a:pos x="31" y="0"/>
              </a:cxn>
              <a:cxn ang="0">
                <a:pos x="62" y="31"/>
              </a:cxn>
              <a:cxn ang="0">
                <a:pos x="31" y="62"/>
              </a:cxn>
            </a:cxnLst>
            <a:rect l="0" t="0" r="r" b="b"/>
            <a:pathLst>
              <a:path w="62" h="62">
                <a:moveTo>
                  <a:pt x="31" y="62"/>
                </a:moveTo>
                <a:cubicBezTo>
                  <a:pt x="22" y="62"/>
                  <a:pt x="13" y="58"/>
                  <a:pt x="8" y="51"/>
                </a:cubicBezTo>
                <a:cubicBezTo>
                  <a:pt x="7" y="50"/>
                  <a:pt x="7" y="50"/>
                  <a:pt x="8" y="49"/>
                </a:cubicBezTo>
                <a:cubicBezTo>
                  <a:pt x="13" y="44"/>
                  <a:pt x="13" y="44"/>
                  <a:pt x="13" y="44"/>
                </a:cubicBezTo>
                <a:cubicBezTo>
                  <a:pt x="13" y="44"/>
                  <a:pt x="14" y="43"/>
                  <a:pt x="14" y="43"/>
                </a:cubicBezTo>
                <a:cubicBezTo>
                  <a:pt x="15" y="43"/>
                  <a:pt x="15" y="44"/>
                  <a:pt x="15" y="44"/>
                </a:cubicBezTo>
                <a:cubicBezTo>
                  <a:pt x="19" y="49"/>
                  <a:pt x="25" y="52"/>
                  <a:pt x="31" y="52"/>
                </a:cubicBezTo>
                <a:cubicBezTo>
                  <a:pt x="43" y="52"/>
                  <a:pt x="52" y="43"/>
                  <a:pt x="52" y="31"/>
                </a:cubicBezTo>
                <a:cubicBezTo>
                  <a:pt x="52" y="20"/>
                  <a:pt x="43" y="11"/>
                  <a:pt x="31" y="11"/>
                </a:cubicBezTo>
                <a:cubicBezTo>
                  <a:pt x="26" y="11"/>
                  <a:pt x="21" y="13"/>
                  <a:pt x="17" y="16"/>
                </a:cubicBezTo>
                <a:cubicBezTo>
                  <a:pt x="23" y="22"/>
                  <a:pt x="23" y="22"/>
                  <a:pt x="23" y="22"/>
                </a:cubicBezTo>
                <a:cubicBezTo>
                  <a:pt x="24" y="23"/>
                  <a:pt x="24" y="24"/>
                  <a:pt x="23" y="25"/>
                </a:cubicBezTo>
                <a:cubicBezTo>
                  <a:pt x="23" y="26"/>
                  <a:pt x="22" y="26"/>
                  <a:pt x="21" y="26"/>
                </a:cubicBezTo>
                <a:cubicBezTo>
                  <a:pt x="3" y="26"/>
                  <a:pt x="3" y="26"/>
                  <a:pt x="3" y="26"/>
                </a:cubicBezTo>
                <a:cubicBezTo>
                  <a:pt x="2" y="26"/>
                  <a:pt x="0" y="25"/>
                  <a:pt x="0" y="24"/>
                </a:cubicBezTo>
                <a:cubicBezTo>
                  <a:pt x="0" y="6"/>
                  <a:pt x="0" y="6"/>
                  <a:pt x="0" y="6"/>
                </a:cubicBezTo>
                <a:cubicBezTo>
                  <a:pt x="0" y="5"/>
                  <a:pt x="1" y="4"/>
                  <a:pt x="2" y="3"/>
                </a:cubicBezTo>
                <a:cubicBezTo>
                  <a:pt x="3" y="3"/>
                  <a:pt x="4" y="3"/>
                  <a:pt x="5" y="4"/>
                </a:cubicBezTo>
                <a:cubicBezTo>
                  <a:pt x="10" y="9"/>
                  <a:pt x="10" y="9"/>
                  <a:pt x="10" y="9"/>
                </a:cubicBezTo>
                <a:cubicBezTo>
                  <a:pt x="16" y="4"/>
                  <a:pt x="23" y="0"/>
                  <a:pt x="31" y="0"/>
                </a:cubicBezTo>
                <a:cubicBezTo>
                  <a:pt x="48" y="0"/>
                  <a:pt x="62" y="14"/>
                  <a:pt x="62" y="31"/>
                </a:cubicBezTo>
                <a:cubicBezTo>
                  <a:pt x="62" y="48"/>
                  <a:pt x="48" y="62"/>
                  <a:pt x="31" y="62"/>
                </a:cubicBezTo>
                <a:close/>
              </a:path>
            </a:pathLst>
          </a:custGeom>
          <a:solidFill>
            <a:schemeClr val="accent4"/>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87466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p:stCondLst>
                              <p:cond delay="1500"/>
                            </p:stCondLst>
                            <p:childTnLst>
                              <p:par>
                                <p:cTn id="22" presetID="18" presetClass="entr" presetSubtype="3"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trips(upRight)">
                                      <p:cBhvr>
                                        <p:cTn id="24" dur="500"/>
                                        <p:tgtEl>
                                          <p:spTgt spid="13"/>
                                        </p:tgtEl>
                                      </p:cBhvr>
                                    </p:animEffect>
                                  </p:childTnLst>
                                </p:cTn>
                              </p:par>
                            </p:childTnLst>
                          </p:cTn>
                        </p:par>
                        <p:par>
                          <p:cTn id="25" fill="hold">
                            <p:stCondLst>
                              <p:cond delay="20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1+#ppt_w/2"/>
                                          </p:val>
                                        </p:tav>
                                        <p:tav tm="100000">
                                          <p:val>
                                            <p:strVal val="#ppt_x"/>
                                          </p:val>
                                        </p:tav>
                                      </p:tavLst>
                                    </p:anim>
                                    <p:anim calcmode="lin" valueType="num">
                                      <p:cBhvr additive="base">
                                        <p:cTn id="29" dur="5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3000"/>
                            </p:stCondLst>
                            <p:childTnLst>
                              <p:par>
                                <p:cTn id="37" presetID="53"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3500"/>
                            </p:stCondLst>
                            <p:childTnLst>
                              <p:par>
                                <p:cTn id="43" presetID="18" presetClass="entr" presetSubtype="6"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trips(downRight)">
                                      <p:cBhvr>
                                        <p:cTn id="45" dur="500"/>
                                        <p:tgtEl>
                                          <p:spTgt spid="16"/>
                                        </p:tgtEl>
                                      </p:cBhvr>
                                    </p:animEffect>
                                  </p:childTnLst>
                                </p:cTn>
                              </p:par>
                            </p:childTnLst>
                          </p:cTn>
                        </p:par>
                        <p:par>
                          <p:cTn id="46" fill="hold">
                            <p:stCondLst>
                              <p:cond delay="4000"/>
                            </p:stCondLst>
                            <p:childTnLst>
                              <p:par>
                                <p:cTn id="47" presetID="2" presetClass="entr" presetSubtype="2" accel="50000" decel="5000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1+#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53"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par>
                          <p:cTn id="57" fill="hold">
                            <p:stCondLst>
                              <p:cond delay="5000"/>
                            </p:stCondLst>
                            <p:childTnLst>
                              <p:par>
                                <p:cTn id="58" presetID="53"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childTnLst>
                          </p:cTn>
                        </p:par>
                        <p:par>
                          <p:cTn id="63" fill="hold">
                            <p:stCondLst>
                              <p:cond delay="5500"/>
                            </p:stCondLst>
                            <p:childTnLst>
                              <p:par>
                                <p:cTn id="64" presetID="18" presetClass="entr" presetSubtype="3"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strips(upRight)">
                                      <p:cBhvr>
                                        <p:cTn id="66" dur="500"/>
                                        <p:tgtEl>
                                          <p:spTgt spid="12"/>
                                        </p:tgtEl>
                                      </p:cBhvr>
                                    </p:animEffect>
                                  </p:childTnLst>
                                </p:cTn>
                              </p:par>
                            </p:childTnLst>
                          </p:cTn>
                        </p:par>
                        <p:par>
                          <p:cTn id="67" fill="hold">
                            <p:stCondLst>
                              <p:cond delay="6000"/>
                            </p:stCondLst>
                            <p:childTnLst>
                              <p:par>
                                <p:cTn id="68" presetID="2" presetClass="entr" presetSubtype="2" accel="50000" decel="50000"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1+#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childTnLst>
                          </p:cTn>
                        </p:par>
                        <p:par>
                          <p:cTn id="72" fill="hold">
                            <p:stCondLst>
                              <p:cond delay="6500"/>
                            </p:stCondLst>
                            <p:childTnLst>
                              <p:par>
                                <p:cTn id="73" presetID="53" presetClass="entr" presetSubtype="0"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7000"/>
                            </p:stCondLst>
                            <p:childTnLst>
                              <p:par>
                                <p:cTn id="79" presetID="53" presetClass="entr" presetSubtype="0"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childTnLst>
                          </p:cTn>
                        </p:par>
                        <p:par>
                          <p:cTn id="84" fill="hold">
                            <p:stCondLst>
                              <p:cond delay="7500"/>
                            </p:stCondLst>
                            <p:childTnLst>
                              <p:par>
                                <p:cTn id="85" presetID="53" presetClass="entr" presetSubtype="0" fill="hold" grpId="0"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par>
                                <p:cTn id="90" presetID="2" presetClass="entr" presetSubtype="4" accel="50000" decel="50000" fill="hold" grpId="0" nodeType="withEffect">
                                  <p:stCondLst>
                                    <p:cond delay="0"/>
                                  </p:stCondLst>
                                  <p:childTnLst>
                                    <p:set>
                                      <p:cBhvr>
                                        <p:cTn id="91" dur="1" fill="hold">
                                          <p:stCondLst>
                                            <p:cond delay="0"/>
                                          </p:stCondLst>
                                        </p:cTn>
                                        <p:tgtEl>
                                          <p:spTgt spid="3"/>
                                        </p:tgtEl>
                                        <p:attrNameLst>
                                          <p:attrName>style.visibility</p:attrName>
                                        </p:attrNameLst>
                                      </p:cBhvr>
                                      <p:to>
                                        <p:strVal val="visible"/>
                                      </p:to>
                                    </p:set>
                                    <p:anim calcmode="lin" valueType="num">
                                      <p:cBhvr additive="base">
                                        <p:cTn id="92" dur="500" fill="hold"/>
                                        <p:tgtEl>
                                          <p:spTgt spid="3"/>
                                        </p:tgtEl>
                                        <p:attrNameLst>
                                          <p:attrName>ppt_x</p:attrName>
                                        </p:attrNameLst>
                                      </p:cBhvr>
                                      <p:tavLst>
                                        <p:tav tm="0">
                                          <p:val>
                                            <p:strVal val="#ppt_x"/>
                                          </p:val>
                                        </p:tav>
                                        <p:tav tm="100000">
                                          <p:val>
                                            <p:strVal val="#ppt_x"/>
                                          </p:val>
                                        </p:tav>
                                      </p:tavLst>
                                    </p:anim>
                                    <p:anim calcmode="lin" valueType="num">
                                      <p:cBhvr additive="base">
                                        <p:cTn id="93" dur="500" fill="hold"/>
                                        <p:tgtEl>
                                          <p:spTgt spid="3"/>
                                        </p:tgtEl>
                                        <p:attrNameLst>
                                          <p:attrName>ppt_y</p:attrName>
                                        </p:attrNameLst>
                                      </p:cBhvr>
                                      <p:tavLst>
                                        <p:tav tm="0">
                                          <p:val>
                                            <p:strVal val="1+#ppt_h/2"/>
                                          </p:val>
                                        </p:tav>
                                        <p:tav tm="100000">
                                          <p:val>
                                            <p:strVal val="#ppt_y"/>
                                          </p:val>
                                        </p:tav>
                                      </p:tavLst>
                                    </p:anim>
                                  </p:childTnLst>
                                </p:cTn>
                              </p:par>
                            </p:childTnLst>
                          </p:cTn>
                        </p:par>
                        <p:par>
                          <p:cTn id="94" fill="hold">
                            <p:stCondLst>
                              <p:cond delay="8000"/>
                            </p:stCondLst>
                            <p:childTnLst>
                              <p:par>
                                <p:cTn id="95" presetID="53" presetClass="entr" presetSubtype="0" fill="hold" grpId="0" nodeType="afterEffect">
                                  <p:stCondLst>
                                    <p:cond delay="0"/>
                                  </p:stCondLst>
                                  <p:childTnLst>
                                    <p:set>
                                      <p:cBhvr>
                                        <p:cTn id="96" dur="1" fill="hold">
                                          <p:stCondLst>
                                            <p:cond delay="0"/>
                                          </p:stCondLst>
                                        </p:cTn>
                                        <p:tgtEl>
                                          <p:spTgt spid="7"/>
                                        </p:tgtEl>
                                        <p:attrNameLst>
                                          <p:attrName>style.visibility</p:attrName>
                                        </p:attrNameLst>
                                      </p:cBhvr>
                                      <p:to>
                                        <p:strVal val="visible"/>
                                      </p:to>
                                    </p:set>
                                    <p:anim calcmode="lin" valueType="num">
                                      <p:cBhvr>
                                        <p:cTn id="97" dur="500" fill="hold"/>
                                        <p:tgtEl>
                                          <p:spTgt spid="7"/>
                                        </p:tgtEl>
                                        <p:attrNameLst>
                                          <p:attrName>ppt_w</p:attrName>
                                        </p:attrNameLst>
                                      </p:cBhvr>
                                      <p:tavLst>
                                        <p:tav tm="0">
                                          <p:val>
                                            <p:fltVal val="0"/>
                                          </p:val>
                                        </p:tav>
                                        <p:tav tm="100000">
                                          <p:val>
                                            <p:strVal val="#ppt_w"/>
                                          </p:val>
                                        </p:tav>
                                      </p:tavLst>
                                    </p:anim>
                                    <p:anim calcmode="lin" valueType="num">
                                      <p:cBhvr>
                                        <p:cTn id="98" dur="500" fill="hold"/>
                                        <p:tgtEl>
                                          <p:spTgt spid="7"/>
                                        </p:tgtEl>
                                        <p:attrNameLst>
                                          <p:attrName>ppt_h</p:attrName>
                                        </p:attrNameLst>
                                      </p:cBhvr>
                                      <p:tavLst>
                                        <p:tav tm="0">
                                          <p:val>
                                            <p:fltVal val="0"/>
                                          </p:val>
                                        </p:tav>
                                        <p:tav tm="100000">
                                          <p:val>
                                            <p:strVal val="#ppt_h"/>
                                          </p:val>
                                        </p:tav>
                                      </p:tavLst>
                                    </p:anim>
                                    <p:animEffect transition="in" filter="fade">
                                      <p:cBhvr>
                                        <p:cTn id="99" dur="500"/>
                                        <p:tgtEl>
                                          <p:spTgt spid="7"/>
                                        </p:tgtEl>
                                      </p:cBhvr>
                                    </p:animEffect>
                                  </p:childTnLst>
                                </p:cTn>
                              </p:par>
                              <p:par>
                                <p:cTn id="100" presetID="2" presetClass="entr" presetSubtype="4" accel="50000" decel="50000" fill="hold" grpId="0" nodeType="withEffect">
                                  <p:stCondLst>
                                    <p:cond delay="0"/>
                                  </p:stCondLst>
                                  <p:childTnLst>
                                    <p:set>
                                      <p:cBhvr>
                                        <p:cTn id="101" dur="1" fill="hold">
                                          <p:stCondLst>
                                            <p:cond delay="0"/>
                                          </p:stCondLst>
                                        </p:cTn>
                                        <p:tgtEl>
                                          <p:spTgt spid="6"/>
                                        </p:tgtEl>
                                        <p:attrNameLst>
                                          <p:attrName>style.visibility</p:attrName>
                                        </p:attrNameLst>
                                      </p:cBhvr>
                                      <p:to>
                                        <p:strVal val="visible"/>
                                      </p:to>
                                    </p:set>
                                    <p:anim calcmode="lin" valueType="num">
                                      <p:cBhvr additive="base">
                                        <p:cTn id="102" dur="500" fill="hold"/>
                                        <p:tgtEl>
                                          <p:spTgt spid="6"/>
                                        </p:tgtEl>
                                        <p:attrNameLst>
                                          <p:attrName>ppt_x</p:attrName>
                                        </p:attrNameLst>
                                      </p:cBhvr>
                                      <p:tavLst>
                                        <p:tav tm="0">
                                          <p:val>
                                            <p:strVal val="#ppt_x"/>
                                          </p:val>
                                        </p:tav>
                                        <p:tav tm="100000">
                                          <p:val>
                                            <p:strVal val="#ppt_x"/>
                                          </p:val>
                                        </p:tav>
                                      </p:tavLst>
                                    </p:anim>
                                    <p:anim calcmode="lin" valueType="num">
                                      <p:cBhvr additive="base">
                                        <p:cTn id="103" dur="500" fill="hold"/>
                                        <p:tgtEl>
                                          <p:spTgt spid="6"/>
                                        </p:tgtEl>
                                        <p:attrNameLst>
                                          <p:attrName>ppt_y</p:attrName>
                                        </p:attrNameLst>
                                      </p:cBhvr>
                                      <p:tavLst>
                                        <p:tav tm="0">
                                          <p:val>
                                            <p:strVal val="1+#ppt_h/2"/>
                                          </p:val>
                                        </p:tav>
                                        <p:tav tm="100000">
                                          <p:val>
                                            <p:strVal val="#ppt_y"/>
                                          </p:val>
                                        </p:tav>
                                      </p:tavLst>
                                    </p:anim>
                                  </p:childTnLst>
                                </p:cTn>
                              </p:par>
                            </p:childTnLst>
                          </p:cTn>
                        </p:par>
                        <p:par>
                          <p:cTn id="104" fill="hold">
                            <p:stCondLst>
                              <p:cond delay="8500"/>
                            </p:stCondLst>
                            <p:childTnLst>
                              <p:par>
                                <p:cTn id="105" presetID="53" presetClass="entr" presetSubtype="0" fill="hold" grpId="0" nodeType="afterEffect">
                                  <p:stCondLst>
                                    <p:cond delay="0"/>
                                  </p:stCondLst>
                                  <p:childTnLst>
                                    <p:set>
                                      <p:cBhvr>
                                        <p:cTn id="106" dur="1" fill="hold">
                                          <p:stCondLst>
                                            <p:cond delay="0"/>
                                          </p:stCondLst>
                                        </p:cTn>
                                        <p:tgtEl>
                                          <p:spTgt spid="9"/>
                                        </p:tgtEl>
                                        <p:attrNameLst>
                                          <p:attrName>style.visibility</p:attrName>
                                        </p:attrNameLst>
                                      </p:cBhvr>
                                      <p:to>
                                        <p:strVal val="visible"/>
                                      </p:to>
                                    </p:set>
                                    <p:anim calcmode="lin" valueType="num">
                                      <p:cBhvr>
                                        <p:cTn id="107" dur="500" fill="hold"/>
                                        <p:tgtEl>
                                          <p:spTgt spid="9"/>
                                        </p:tgtEl>
                                        <p:attrNameLst>
                                          <p:attrName>ppt_w</p:attrName>
                                        </p:attrNameLst>
                                      </p:cBhvr>
                                      <p:tavLst>
                                        <p:tav tm="0">
                                          <p:val>
                                            <p:fltVal val="0"/>
                                          </p:val>
                                        </p:tav>
                                        <p:tav tm="100000">
                                          <p:val>
                                            <p:strVal val="#ppt_w"/>
                                          </p:val>
                                        </p:tav>
                                      </p:tavLst>
                                    </p:anim>
                                    <p:anim calcmode="lin" valueType="num">
                                      <p:cBhvr>
                                        <p:cTn id="108" dur="500" fill="hold"/>
                                        <p:tgtEl>
                                          <p:spTgt spid="9"/>
                                        </p:tgtEl>
                                        <p:attrNameLst>
                                          <p:attrName>ppt_h</p:attrName>
                                        </p:attrNameLst>
                                      </p:cBhvr>
                                      <p:tavLst>
                                        <p:tav tm="0">
                                          <p:val>
                                            <p:fltVal val="0"/>
                                          </p:val>
                                        </p:tav>
                                        <p:tav tm="100000">
                                          <p:val>
                                            <p:strVal val="#ppt_h"/>
                                          </p:val>
                                        </p:tav>
                                      </p:tavLst>
                                    </p:anim>
                                    <p:animEffect transition="in" filter="fade">
                                      <p:cBhvr>
                                        <p:cTn id="109" dur="500"/>
                                        <p:tgtEl>
                                          <p:spTgt spid="9"/>
                                        </p:tgtEl>
                                      </p:cBhvr>
                                    </p:animEffect>
                                  </p:childTnLst>
                                </p:cTn>
                              </p:par>
                              <p:par>
                                <p:cTn id="110" presetID="2" presetClass="entr" presetSubtype="4" accel="50000" decel="50000" fill="hold" grpId="0" nodeType="withEffect">
                                  <p:stCondLst>
                                    <p:cond delay="0"/>
                                  </p:stCondLst>
                                  <p:childTnLst>
                                    <p:set>
                                      <p:cBhvr>
                                        <p:cTn id="111" dur="1" fill="hold">
                                          <p:stCondLst>
                                            <p:cond delay="0"/>
                                          </p:stCondLst>
                                        </p:cTn>
                                        <p:tgtEl>
                                          <p:spTgt spid="8"/>
                                        </p:tgtEl>
                                        <p:attrNameLst>
                                          <p:attrName>style.visibility</p:attrName>
                                        </p:attrNameLst>
                                      </p:cBhvr>
                                      <p:to>
                                        <p:strVal val="visible"/>
                                      </p:to>
                                    </p:set>
                                    <p:anim calcmode="lin" valueType="num">
                                      <p:cBhvr additive="base">
                                        <p:cTn id="112" dur="500" fill="hold"/>
                                        <p:tgtEl>
                                          <p:spTgt spid="8"/>
                                        </p:tgtEl>
                                        <p:attrNameLst>
                                          <p:attrName>ppt_x</p:attrName>
                                        </p:attrNameLst>
                                      </p:cBhvr>
                                      <p:tavLst>
                                        <p:tav tm="0">
                                          <p:val>
                                            <p:strVal val="#ppt_x"/>
                                          </p:val>
                                        </p:tav>
                                        <p:tav tm="100000">
                                          <p:val>
                                            <p:strVal val="#ppt_x"/>
                                          </p:val>
                                        </p:tav>
                                      </p:tavLst>
                                    </p:anim>
                                    <p:anim calcmode="lin" valueType="num">
                                      <p:cBhvr additive="base">
                                        <p:cTn id="113" dur="500" fill="hold"/>
                                        <p:tgtEl>
                                          <p:spTgt spid="8"/>
                                        </p:tgtEl>
                                        <p:attrNameLst>
                                          <p:attrName>ppt_y</p:attrName>
                                        </p:attrNameLst>
                                      </p:cBhvr>
                                      <p:tavLst>
                                        <p:tav tm="0">
                                          <p:val>
                                            <p:strVal val="1+#ppt_h/2"/>
                                          </p:val>
                                        </p:tav>
                                        <p:tav tm="100000">
                                          <p:val>
                                            <p:strVal val="#ppt_y"/>
                                          </p:val>
                                        </p:tav>
                                      </p:tavLst>
                                    </p:anim>
                                  </p:childTnLst>
                                </p:cTn>
                              </p:par>
                            </p:childTnLst>
                          </p:cTn>
                        </p:par>
                        <p:par>
                          <p:cTn id="114" fill="hold">
                            <p:stCondLst>
                              <p:cond delay="9000"/>
                            </p:stCondLst>
                            <p:childTnLst>
                              <p:par>
                                <p:cTn id="115" presetID="53" presetClass="entr" presetSubtype="0"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p:cTn id="117" dur="500" fill="hold"/>
                                        <p:tgtEl>
                                          <p:spTgt spid="11"/>
                                        </p:tgtEl>
                                        <p:attrNameLst>
                                          <p:attrName>ppt_w</p:attrName>
                                        </p:attrNameLst>
                                      </p:cBhvr>
                                      <p:tavLst>
                                        <p:tav tm="0">
                                          <p:val>
                                            <p:fltVal val="0"/>
                                          </p:val>
                                        </p:tav>
                                        <p:tav tm="100000">
                                          <p:val>
                                            <p:strVal val="#ppt_w"/>
                                          </p:val>
                                        </p:tav>
                                      </p:tavLst>
                                    </p:anim>
                                    <p:anim calcmode="lin" valueType="num">
                                      <p:cBhvr>
                                        <p:cTn id="118" dur="500" fill="hold"/>
                                        <p:tgtEl>
                                          <p:spTgt spid="11"/>
                                        </p:tgtEl>
                                        <p:attrNameLst>
                                          <p:attrName>ppt_h</p:attrName>
                                        </p:attrNameLst>
                                      </p:cBhvr>
                                      <p:tavLst>
                                        <p:tav tm="0">
                                          <p:val>
                                            <p:fltVal val="0"/>
                                          </p:val>
                                        </p:tav>
                                        <p:tav tm="100000">
                                          <p:val>
                                            <p:strVal val="#ppt_h"/>
                                          </p:val>
                                        </p:tav>
                                      </p:tavLst>
                                    </p:anim>
                                    <p:animEffect transition="in" filter="fade">
                                      <p:cBhvr>
                                        <p:cTn id="119" dur="500"/>
                                        <p:tgtEl>
                                          <p:spTgt spid="11"/>
                                        </p:tgtEl>
                                      </p:cBhvr>
                                    </p:animEffect>
                                  </p:childTnLst>
                                </p:cTn>
                              </p:par>
                              <p:par>
                                <p:cTn id="120" presetID="2" presetClass="entr" presetSubtype="4" accel="50000" decel="50000" fill="hold" grpId="0" nodeType="withEffect">
                                  <p:stCondLst>
                                    <p:cond delay="0"/>
                                  </p:stCondLst>
                                  <p:childTnLst>
                                    <p:set>
                                      <p:cBhvr>
                                        <p:cTn id="121" dur="1" fill="hold">
                                          <p:stCondLst>
                                            <p:cond delay="0"/>
                                          </p:stCondLst>
                                        </p:cTn>
                                        <p:tgtEl>
                                          <p:spTgt spid="10"/>
                                        </p:tgtEl>
                                        <p:attrNameLst>
                                          <p:attrName>style.visibility</p:attrName>
                                        </p:attrNameLst>
                                      </p:cBhvr>
                                      <p:to>
                                        <p:strVal val="visible"/>
                                      </p:to>
                                    </p:set>
                                    <p:anim calcmode="lin" valueType="num">
                                      <p:cBhvr additive="base">
                                        <p:cTn id="122" dur="500" fill="hold"/>
                                        <p:tgtEl>
                                          <p:spTgt spid="10"/>
                                        </p:tgtEl>
                                        <p:attrNameLst>
                                          <p:attrName>ppt_x</p:attrName>
                                        </p:attrNameLst>
                                      </p:cBhvr>
                                      <p:tavLst>
                                        <p:tav tm="0">
                                          <p:val>
                                            <p:strVal val="#ppt_x"/>
                                          </p:val>
                                        </p:tav>
                                        <p:tav tm="100000">
                                          <p:val>
                                            <p:strVal val="#ppt_x"/>
                                          </p:val>
                                        </p:tav>
                                      </p:tavLst>
                                    </p:anim>
                                    <p:anim calcmode="lin" valueType="num">
                                      <p:cBhvr additive="base">
                                        <p:cTn id="1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animBg="1"/>
      <p:bldP spid="8" grpId="0"/>
      <p:bldP spid="9" grpId="0" animBg="1"/>
      <p:bldP spid="10" grpId="0"/>
      <p:bldP spid="11" grpId="0" animBg="1"/>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11" y="1246162"/>
            <a:ext cx="5645577" cy="314385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835530" y="1443055"/>
            <a:ext cx="3729247" cy="10397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50000"/>
              </a:lnSpc>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5749369" y="3090651"/>
            <a:ext cx="2815409" cy="354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5749369" y="3483442"/>
            <a:ext cx="2815409" cy="9445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a:t>
            </a:r>
            <a:r>
              <a:rPr lang="en-US" altLang="zh-CN" sz="1000" dirty="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p>
          <a:p>
            <a:pPr algn="just">
              <a:lnSpc>
                <a:spcPct val="120000"/>
              </a:lnSpc>
              <a:defRPr sz="1800">
                <a:solidFill>
                  <a:srgbClr val="000000"/>
                </a:solidFill>
              </a:defRPr>
            </a:pPr>
            <a:endPar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Content Placeholder 2"/>
          <p:cNvSpPr txBox="1">
            <a:spLocks/>
          </p:cNvSpPr>
          <p:nvPr/>
        </p:nvSpPr>
        <p:spPr>
          <a:xfrm>
            <a:off x="5083900" y="1568959"/>
            <a:ext cx="3276153" cy="867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a:t>
            </a:r>
          </a:p>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25137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4764602" y="3456708"/>
            <a:ext cx="1010641" cy="1008922"/>
            <a:chOff x="5186121" y="3507044"/>
            <a:chExt cx="1010953" cy="1008922"/>
          </a:xfrm>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grpSp>
      <p:grpSp>
        <p:nvGrpSpPr>
          <p:cNvPr id="3" name="组合 7"/>
          <p:cNvGrpSpPr/>
          <p:nvPr/>
        </p:nvGrpSpPr>
        <p:grpSpPr>
          <a:xfrm>
            <a:off x="5010899" y="2236102"/>
            <a:ext cx="1010642" cy="1007989"/>
            <a:chOff x="5107781" y="2781590"/>
            <a:chExt cx="1010954" cy="1007989"/>
          </a:xfrm>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 name="组合 1"/>
          <p:cNvGrpSpPr/>
          <p:nvPr/>
        </p:nvGrpSpPr>
        <p:grpSpPr>
          <a:xfrm>
            <a:off x="6005972" y="3463454"/>
            <a:ext cx="1010641" cy="1009854"/>
            <a:chOff x="6073970" y="3409136"/>
            <a:chExt cx="1010953" cy="1009854"/>
          </a:xfrm>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6088668" y="1114351"/>
            <a:ext cx="2154607" cy="2153051"/>
          </a:xfrm>
          <a:prstGeom prst="ellipse">
            <a:avLst/>
          </a:prstGeom>
          <a:solidFill>
            <a:schemeClr val="accent1"/>
          </a:solidFill>
          <a:ln>
            <a:noFill/>
          </a:ln>
        </p:spPr>
        <p:txBody>
          <a:bodyPr lIns="91430" tIns="45715" rIns="91430" bIns="45715"/>
          <a:lstStyle/>
          <a:p>
            <a:pPr eaLnBrk="1" hangingPunct="1"/>
            <a:endParaRPr lang="zh-CN" altLang="zh-CN"/>
          </a:p>
        </p:txBody>
      </p:sp>
      <p:sp>
        <p:nvSpPr>
          <p:cNvPr id="106" name="Oval 71"/>
          <p:cNvSpPr>
            <a:spLocks noChangeArrowheads="1"/>
          </p:cNvSpPr>
          <p:nvPr/>
        </p:nvSpPr>
        <p:spPr bwMode="auto">
          <a:xfrm flipH="1">
            <a:off x="6309631" y="1335344"/>
            <a:ext cx="1713616" cy="171199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30" tIns="45715" rIns="91430" bIns="45715"/>
          <a:lstStyle/>
          <a:p>
            <a:pPr eaLnBrk="1" hangingPunct="1"/>
            <a:endParaRPr lang="zh-CN" altLang="zh-CN"/>
          </a:p>
        </p:txBody>
      </p:sp>
      <p:sp>
        <p:nvSpPr>
          <p:cNvPr id="107" name="Freeform 72"/>
          <p:cNvSpPr>
            <a:spLocks noEditPoints="1"/>
          </p:cNvSpPr>
          <p:nvPr/>
        </p:nvSpPr>
        <p:spPr bwMode="auto">
          <a:xfrm flipH="1">
            <a:off x="6269539" y="1294316"/>
            <a:ext cx="1792865" cy="1794054"/>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chemeClr val="accent2"/>
          </a:solidFill>
          <a:ln>
            <a:noFill/>
          </a:ln>
        </p:spPr>
        <p:txBody>
          <a:bodyPr lIns="91430" tIns="45715" rIns="91430" bIns="45715"/>
          <a:lstStyle/>
          <a:p>
            <a:pPr>
              <a:defRPr/>
            </a:pPr>
            <a:endParaRPr lang="en-US" dirty="0"/>
          </a:p>
        </p:txBody>
      </p:sp>
      <p:sp>
        <p:nvSpPr>
          <p:cNvPr id="108" name="Freeform 73"/>
          <p:cNvSpPr>
            <a:spLocks noEditPoints="1"/>
          </p:cNvSpPr>
          <p:nvPr/>
        </p:nvSpPr>
        <p:spPr bwMode="auto">
          <a:xfrm flipH="1">
            <a:off x="6471856" y="1499458"/>
            <a:ext cx="1388235" cy="1383771"/>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chemeClr val="accent2"/>
          </a:solidFill>
          <a:ln>
            <a:noFill/>
          </a:ln>
        </p:spPr>
        <p:txBody>
          <a:bodyPr lIns="91430" tIns="45715" rIns="91430" bIns="45715"/>
          <a:lstStyle/>
          <a:p>
            <a:endParaRPr lang="zh-CN" altLang="en-US"/>
          </a:p>
        </p:txBody>
      </p:sp>
      <p:sp>
        <p:nvSpPr>
          <p:cNvPr id="109" name="Freeform 74"/>
          <p:cNvSpPr>
            <a:spLocks noEditPoints="1"/>
          </p:cNvSpPr>
          <p:nvPr/>
        </p:nvSpPr>
        <p:spPr bwMode="auto">
          <a:xfrm flipH="1">
            <a:off x="6673238" y="1706464"/>
            <a:ext cx="985469" cy="969759"/>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chemeClr val="accent3"/>
          </a:solidFill>
          <a:ln>
            <a:noFill/>
          </a:ln>
        </p:spPr>
        <p:txBody>
          <a:bodyPr lIns="91430" tIns="45715" rIns="91430" bIns="45715"/>
          <a:lstStyle/>
          <a:p>
            <a:endParaRPr lang="zh-CN" altLang="en-US"/>
          </a:p>
        </p:txBody>
      </p:sp>
      <p:sp>
        <p:nvSpPr>
          <p:cNvPr id="110" name="Freeform 75"/>
          <p:cNvSpPr>
            <a:spLocks noEditPoints="1"/>
          </p:cNvSpPr>
          <p:nvPr/>
        </p:nvSpPr>
        <p:spPr bwMode="auto">
          <a:xfrm flipH="1">
            <a:off x="6875553" y="1911606"/>
            <a:ext cx="580840" cy="559476"/>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chemeClr val="accent4"/>
          </a:solidFill>
          <a:ln>
            <a:noFill/>
          </a:ln>
        </p:spPr>
        <p:txBody>
          <a:bodyPr lIns="91430" tIns="45715" rIns="91430" bIns="45715"/>
          <a:lstStyle/>
          <a:p>
            <a:endParaRPr lang="zh-CN" altLang="en-US"/>
          </a:p>
        </p:txBody>
      </p:sp>
      <p:sp>
        <p:nvSpPr>
          <p:cNvPr id="111" name="Oval 76"/>
          <p:cNvSpPr>
            <a:spLocks noChangeArrowheads="1"/>
          </p:cNvSpPr>
          <p:nvPr/>
        </p:nvSpPr>
        <p:spPr bwMode="auto">
          <a:xfrm flipH="1">
            <a:off x="7053628" y="2085977"/>
            <a:ext cx="213503" cy="209804"/>
          </a:xfrm>
          <a:prstGeom prst="ellipse">
            <a:avLst/>
          </a:prstGeom>
          <a:solidFill>
            <a:schemeClr val="accent1"/>
          </a:solidFill>
          <a:ln>
            <a:noFill/>
          </a:ln>
        </p:spPr>
        <p:txBody>
          <a:bodyPr lIns="91430" tIns="45715" rIns="91430" bIns="45715"/>
          <a:lstStyle/>
          <a:p>
            <a:pPr eaLnBrk="1" hangingPunct="1"/>
            <a:endParaRPr lang="zh-CN" altLang="zh-CN"/>
          </a:p>
        </p:txBody>
      </p:sp>
      <p:grpSp>
        <p:nvGrpSpPr>
          <p:cNvPr id="5" name="组合 9"/>
          <p:cNvGrpSpPr/>
          <p:nvPr/>
        </p:nvGrpSpPr>
        <p:grpSpPr>
          <a:xfrm>
            <a:off x="6205209" y="2161504"/>
            <a:ext cx="986401" cy="986544"/>
            <a:chOff x="6598099" y="2161504"/>
            <a:chExt cx="986705" cy="986543"/>
          </a:xfrm>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solidFill>
              <a:srgbClr val="00496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7898315" y="2930784"/>
            <a:ext cx="54075" cy="55015"/>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lIns="91430" tIns="45715" rIns="91430" bIns="45715"/>
          <a:lstStyle/>
          <a:p>
            <a:endParaRPr lang="zh-CN" altLang="en-US"/>
          </a:p>
        </p:txBody>
      </p:sp>
      <p:sp>
        <p:nvSpPr>
          <p:cNvPr id="134" name="Freeform 106"/>
          <p:cNvSpPr/>
          <p:nvPr/>
        </p:nvSpPr>
        <p:spPr bwMode="auto">
          <a:xfrm flipH="1">
            <a:off x="7145927" y="2178290"/>
            <a:ext cx="45684" cy="57813"/>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lIns="91430" tIns="45715" rIns="91430" bIns="45715"/>
          <a:lstStyle/>
          <a:p>
            <a:endParaRPr lang="zh-CN" altLang="en-US"/>
          </a:p>
        </p:txBody>
      </p:sp>
      <p:grpSp>
        <p:nvGrpSpPr>
          <p:cNvPr id="6" name="组合 2"/>
          <p:cNvGrpSpPr/>
          <p:nvPr/>
        </p:nvGrpSpPr>
        <p:grpSpPr>
          <a:xfrm>
            <a:off x="686208" y="1514254"/>
            <a:ext cx="365409" cy="438150"/>
            <a:chOff x="685009" y="1514252"/>
            <a:chExt cx="365522" cy="438150"/>
          </a:xfrm>
        </p:grpSpPr>
        <p:sp>
          <p:nvSpPr>
            <p:cNvPr id="141" name="Flowchart: Off-page Connector 108"/>
            <p:cNvSpPr/>
            <p:nvPr/>
          </p:nvSpPr>
          <p:spPr bwMode="auto">
            <a:xfrm>
              <a:off x="704059" y="1529730"/>
              <a:ext cx="317898" cy="422672"/>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chemeClr val="bg1"/>
                </a:solidFill>
                <a:latin typeface="Arial" panose="020B0604020202020204" pitchFamily="34" charset="0"/>
                <a:cs typeface="Arial" panose="020B0604020202020204" pitchFamily="34" charset="0"/>
              </a:endParaRPr>
            </a:p>
          </p:txBody>
        </p:sp>
        <p:sp>
          <p:nvSpPr>
            <p:cNvPr id="144" name="Oval 111"/>
            <p:cNvSpPr/>
            <p:nvPr/>
          </p:nvSpPr>
          <p:spPr bwMode="auto">
            <a:xfrm>
              <a:off x="685009" y="1514252"/>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chemeClr val="bg1"/>
                  </a:solidFill>
                  <a:latin typeface="Arial" panose="020B0604020202020204" pitchFamily="34" charset="0"/>
                  <a:cs typeface="Arial" panose="020B0604020202020204" pitchFamily="34" charset="0"/>
                </a:rPr>
                <a:t>1</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7" name="组合 3"/>
          <p:cNvGrpSpPr/>
          <p:nvPr/>
        </p:nvGrpSpPr>
        <p:grpSpPr>
          <a:xfrm>
            <a:off x="686208" y="2261967"/>
            <a:ext cx="365409" cy="451246"/>
            <a:chOff x="685009" y="2261965"/>
            <a:chExt cx="365522" cy="451246"/>
          </a:xfrm>
        </p:grpSpPr>
        <p:sp>
          <p:nvSpPr>
            <p:cNvPr id="142" name="Flowchart: Off-page Connector 109"/>
            <p:cNvSpPr/>
            <p:nvPr/>
          </p:nvSpPr>
          <p:spPr bwMode="auto">
            <a:xfrm>
              <a:off x="704059" y="2290540"/>
              <a:ext cx="317898" cy="42267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chemeClr val="bg1"/>
                </a:solidFill>
                <a:latin typeface="Arial" panose="020B0604020202020204" pitchFamily="34" charset="0"/>
                <a:cs typeface="Arial" panose="020B0604020202020204" pitchFamily="34" charset="0"/>
              </a:endParaRPr>
            </a:p>
          </p:txBody>
        </p:sp>
        <p:sp>
          <p:nvSpPr>
            <p:cNvPr id="145" name="Oval 112"/>
            <p:cNvSpPr/>
            <p:nvPr/>
          </p:nvSpPr>
          <p:spPr bwMode="auto">
            <a:xfrm>
              <a:off x="685009" y="2261965"/>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chemeClr val="bg1"/>
                  </a:solidFill>
                  <a:latin typeface="Arial" panose="020B0604020202020204" pitchFamily="34" charset="0"/>
                  <a:cs typeface="Arial" panose="020B0604020202020204" pitchFamily="34" charset="0"/>
                </a:rPr>
                <a:t>2</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8" name="组合 4"/>
          <p:cNvGrpSpPr/>
          <p:nvPr/>
        </p:nvGrpSpPr>
        <p:grpSpPr>
          <a:xfrm>
            <a:off x="681447" y="3021586"/>
            <a:ext cx="365409" cy="451246"/>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chemeClr val="bg1"/>
                </a:solidFill>
                <a:latin typeface="Arial" panose="020B0604020202020204" pitchFamily="34" charset="0"/>
                <a:cs typeface="Arial" panose="020B0604020202020204"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chemeClr val="bg1"/>
                  </a:solidFill>
                  <a:latin typeface="Arial" panose="020B0604020202020204" pitchFamily="34" charset="0"/>
                  <a:cs typeface="Arial" panose="020B0604020202020204" pitchFamily="34" charset="0"/>
                </a:rPr>
                <a:t>3</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54" name="Rectangle 1436"/>
          <p:cNvSpPr>
            <a:spLocks noChangeArrowheads="1"/>
          </p:cNvSpPr>
          <p:nvPr/>
        </p:nvSpPr>
        <p:spPr bwMode="auto">
          <a:xfrm>
            <a:off x="1265231" y="1491631"/>
            <a:ext cx="9230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zh-CN" altLang="en-US"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对手认识不够</a:t>
            </a: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5" name="Content Placeholder 2"/>
          <p:cNvSpPr txBox="1"/>
          <p:nvPr/>
        </p:nvSpPr>
        <p:spPr bwMode="auto">
          <a:xfrm>
            <a:off x="1190878" y="1648795"/>
            <a:ext cx="3223218" cy="454819"/>
          </a:xfrm>
          <a:prstGeom prst="rect">
            <a:avLst/>
          </a:prstGeom>
        </p:spPr>
        <p:txBody>
          <a:bodyPr lIns="91430" tIns="45715" rIns="91430" bIns="45715"/>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bg1"/>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1000" dirty="0">
                <a:solidFill>
                  <a:schemeClr val="bg1"/>
                </a:solidFill>
                <a:latin typeface="微软雅黑" panose="020B0503020204020204" pitchFamily="34" charset="-122"/>
                <a:ea typeface="微软雅黑" panose="020B0503020204020204" pitchFamily="34" charset="-122"/>
              </a:rPr>
              <a:t>…</a:t>
            </a:r>
          </a:p>
        </p:txBody>
      </p:sp>
      <p:sp>
        <p:nvSpPr>
          <p:cNvPr id="152" name="Rectangle 1436"/>
          <p:cNvSpPr>
            <a:spLocks noChangeArrowheads="1"/>
          </p:cNvSpPr>
          <p:nvPr/>
        </p:nvSpPr>
        <p:spPr bwMode="auto">
          <a:xfrm>
            <a:off x="1289002" y="2246112"/>
            <a:ext cx="9230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市场分析不透</a:t>
            </a: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3" name="Content Placeholder 2"/>
          <p:cNvSpPr txBox="1"/>
          <p:nvPr/>
        </p:nvSpPr>
        <p:spPr bwMode="auto">
          <a:xfrm>
            <a:off x="1214684" y="2403651"/>
            <a:ext cx="3223218" cy="454819"/>
          </a:xfrm>
          <a:prstGeom prst="rect">
            <a:avLst/>
          </a:prstGeom>
        </p:spPr>
        <p:txBody>
          <a:bodyPr lIns="91430" tIns="45715" rIns="91430" bIns="45715"/>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bg1"/>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50" name="Rectangle 1436"/>
          <p:cNvSpPr>
            <a:spLocks noChangeArrowheads="1"/>
          </p:cNvSpPr>
          <p:nvPr/>
        </p:nvSpPr>
        <p:spPr bwMode="auto">
          <a:xfrm>
            <a:off x="1265231" y="2985829"/>
            <a:ext cx="9230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团队合作不力</a:t>
            </a: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1" name="Content Placeholder 2"/>
          <p:cNvSpPr txBox="1"/>
          <p:nvPr/>
        </p:nvSpPr>
        <p:spPr bwMode="auto">
          <a:xfrm>
            <a:off x="1190878" y="3143030"/>
            <a:ext cx="3223218" cy="454819"/>
          </a:xfrm>
          <a:prstGeom prst="rect">
            <a:avLst/>
          </a:prstGeom>
        </p:spPr>
        <p:txBody>
          <a:bodyPr lIns="91430" tIns="45715" rIns="91430" bIns="45715"/>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bg1"/>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38" name="Rectangle 1436"/>
          <p:cNvSpPr>
            <a:spLocks noChangeArrowheads="1"/>
          </p:cNvSpPr>
          <p:nvPr/>
        </p:nvSpPr>
        <p:spPr bwMode="auto">
          <a:xfrm>
            <a:off x="1289002" y="3755753"/>
            <a:ext cx="9230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行动速度迟缓</a:t>
            </a: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9" name="Content Placeholder 2"/>
          <p:cNvSpPr txBox="1"/>
          <p:nvPr/>
        </p:nvSpPr>
        <p:spPr bwMode="auto">
          <a:xfrm>
            <a:off x="1214684" y="3957415"/>
            <a:ext cx="3223218" cy="410765"/>
          </a:xfrm>
          <a:prstGeom prst="rect">
            <a:avLst/>
          </a:prstGeom>
        </p:spPr>
        <p:txBody>
          <a:bodyPr lIns="91430" tIns="45715" rIns="91430" bIns="45715"/>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000" dirty="0">
                <a:solidFill>
                  <a:schemeClr val="bg1"/>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1000" dirty="0">
              <a:solidFill>
                <a:schemeClr val="bg1"/>
              </a:solidFill>
              <a:latin typeface="微软雅黑" panose="020B0503020204020204" pitchFamily="34" charset="-122"/>
              <a:ea typeface="微软雅黑" panose="020B0503020204020204" pitchFamily="34" charset="-122"/>
            </a:endParaRPr>
          </a:p>
        </p:txBody>
      </p:sp>
      <p:grpSp>
        <p:nvGrpSpPr>
          <p:cNvPr id="9" name="组合 6"/>
          <p:cNvGrpSpPr/>
          <p:nvPr/>
        </p:nvGrpSpPr>
        <p:grpSpPr>
          <a:xfrm>
            <a:off x="705254" y="3810969"/>
            <a:ext cx="366600" cy="432198"/>
            <a:chOff x="704059" y="3810967"/>
            <a:chExt cx="366713" cy="432198"/>
          </a:xfrm>
        </p:grpSpPr>
        <p:sp>
          <p:nvSpPr>
            <p:cNvPr id="137" name="Flowchart: Off-page Connector 104"/>
            <p:cNvSpPr/>
            <p:nvPr/>
          </p:nvSpPr>
          <p:spPr bwMode="auto">
            <a:xfrm>
              <a:off x="727871" y="3862165"/>
              <a:ext cx="317898" cy="381000"/>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chemeClr val="bg1"/>
                </a:solidFill>
                <a:latin typeface="Arial" panose="020B0604020202020204" pitchFamily="34" charset="0"/>
                <a:cs typeface="Arial" panose="020B0604020202020204" pitchFamily="34" charset="0"/>
              </a:endParaRPr>
            </a:p>
          </p:txBody>
        </p:sp>
        <p:sp>
          <p:nvSpPr>
            <p:cNvPr id="140" name="Oval 107"/>
            <p:cNvSpPr/>
            <p:nvPr/>
          </p:nvSpPr>
          <p:spPr bwMode="auto">
            <a:xfrm>
              <a:off x="704059" y="3810967"/>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chemeClr val="bg1"/>
                  </a:solidFill>
                  <a:latin typeface="Arial" panose="020B0604020202020204" pitchFamily="34" charset="0"/>
                  <a:cs typeface="Arial" panose="020B0604020202020204" pitchFamily="34" charset="0"/>
                </a:rPr>
                <a:t>4</a:t>
              </a:r>
              <a:endParaRPr lang="en-US" altLang="zh-CN"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97277410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0-#ppt_w/2"/>
                                          </p:val>
                                        </p:tav>
                                        <p:tav tm="100000">
                                          <p:val>
                                            <p:strVal val="#ppt_x"/>
                                          </p:val>
                                        </p:tav>
                                      </p:tavLst>
                                    </p:anim>
                                    <p:anim calcmode="lin" valueType="num">
                                      <p:cBhvr additive="base">
                                        <p:cTn id="62" dur="500" fill="hold"/>
                                        <p:tgtEl>
                                          <p:spTgt spid="3"/>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0-#ppt_w/2"/>
                                          </p:val>
                                        </p:tav>
                                        <p:tav tm="100000">
                                          <p:val>
                                            <p:strVal val="#ppt_x"/>
                                          </p:val>
                                        </p:tav>
                                      </p:tavLst>
                                    </p:anim>
                                    <p:anim calcmode="lin" valueType="num">
                                      <p:cBhvr additive="base">
                                        <p:cTn id="66" dur="500" fill="hold"/>
                                        <p:tgtEl>
                                          <p:spTgt spid="2"/>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750"/>
                                        <p:tgtEl>
                                          <p:spTgt spid="6"/>
                                        </p:tgtEl>
                                      </p:cBhvr>
                                    </p:animEffect>
                                    <p:anim calcmode="lin" valueType="num">
                                      <p:cBhvr>
                                        <p:cTn id="71" dur="750" fill="hold"/>
                                        <p:tgtEl>
                                          <p:spTgt spid="6"/>
                                        </p:tgtEl>
                                        <p:attrNameLst>
                                          <p:attrName>ppt_x</p:attrName>
                                        </p:attrNameLst>
                                      </p:cBhvr>
                                      <p:tavLst>
                                        <p:tav tm="0">
                                          <p:val>
                                            <p:strVal val="#ppt_x"/>
                                          </p:val>
                                        </p:tav>
                                        <p:tav tm="100000">
                                          <p:val>
                                            <p:strVal val="#ppt_x"/>
                                          </p:val>
                                        </p:tav>
                                      </p:tavLst>
                                    </p:anim>
                                    <p:anim calcmode="lin" valueType="num">
                                      <p:cBhvr>
                                        <p:cTn id="72" dur="750" fill="hold"/>
                                        <p:tgtEl>
                                          <p:spTgt spid="6"/>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750"/>
                                        <p:tgtEl>
                                          <p:spTgt spid="7"/>
                                        </p:tgtEl>
                                      </p:cBhvr>
                                    </p:animEffect>
                                    <p:anim calcmode="lin" valueType="num">
                                      <p:cBhvr>
                                        <p:cTn id="85" dur="750" fill="hold"/>
                                        <p:tgtEl>
                                          <p:spTgt spid="7"/>
                                        </p:tgtEl>
                                        <p:attrNameLst>
                                          <p:attrName>ppt_x</p:attrName>
                                        </p:attrNameLst>
                                      </p:cBhvr>
                                      <p:tavLst>
                                        <p:tav tm="0">
                                          <p:val>
                                            <p:strVal val="#ppt_x"/>
                                          </p:val>
                                        </p:tav>
                                        <p:tav tm="100000">
                                          <p:val>
                                            <p:strVal val="#ppt_x"/>
                                          </p:val>
                                        </p:tav>
                                      </p:tavLst>
                                    </p:anim>
                                    <p:anim calcmode="lin" valueType="num">
                                      <p:cBhvr>
                                        <p:cTn id="86" dur="750" fill="hold"/>
                                        <p:tgtEl>
                                          <p:spTgt spid="7"/>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750"/>
                                        <p:tgtEl>
                                          <p:spTgt spid="8"/>
                                        </p:tgtEl>
                                      </p:cBhvr>
                                    </p:animEffect>
                                    <p:anim calcmode="lin" valueType="num">
                                      <p:cBhvr>
                                        <p:cTn id="99" dur="750" fill="hold"/>
                                        <p:tgtEl>
                                          <p:spTgt spid="8"/>
                                        </p:tgtEl>
                                        <p:attrNameLst>
                                          <p:attrName>ppt_x</p:attrName>
                                        </p:attrNameLst>
                                      </p:cBhvr>
                                      <p:tavLst>
                                        <p:tav tm="0">
                                          <p:val>
                                            <p:strVal val="#ppt_x"/>
                                          </p:val>
                                        </p:tav>
                                        <p:tav tm="100000">
                                          <p:val>
                                            <p:strVal val="#ppt_x"/>
                                          </p:val>
                                        </p:tav>
                                      </p:tavLst>
                                    </p:anim>
                                    <p:anim calcmode="lin" valueType="num">
                                      <p:cBhvr>
                                        <p:cTn id="100" dur="750" fill="hold"/>
                                        <p:tgtEl>
                                          <p:spTgt spid="8"/>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750"/>
                                        <p:tgtEl>
                                          <p:spTgt spid="9"/>
                                        </p:tgtEl>
                                      </p:cBhvr>
                                    </p:animEffect>
                                    <p:anim calcmode="lin" valueType="num">
                                      <p:cBhvr>
                                        <p:cTn id="113" dur="750" fill="hold"/>
                                        <p:tgtEl>
                                          <p:spTgt spid="9"/>
                                        </p:tgtEl>
                                        <p:attrNameLst>
                                          <p:attrName>ppt_x</p:attrName>
                                        </p:attrNameLst>
                                      </p:cBhvr>
                                      <p:tavLst>
                                        <p:tav tm="0">
                                          <p:val>
                                            <p:strVal val="#ppt_x"/>
                                          </p:val>
                                        </p:tav>
                                        <p:tav tm="100000">
                                          <p:val>
                                            <p:strVal val="#ppt_x"/>
                                          </p:val>
                                        </p:tav>
                                      </p:tavLst>
                                    </p:anim>
                                    <p:anim calcmode="lin" valueType="num">
                                      <p:cBhvr>
                                        <p:cTn id="114" dur="750" fill="hold"/>
                                        <p:tgtEl>
                                          <p:spTgt spid="9"/>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9" name="Rectangle 5"/>
          <p:cNvSpPr>
            <a:spLocks noChangeArrowheads="1"/>
          </p:cNvSpPr>
          <p:nvPr/>
        </p:nvSpPr>
        <p:spPr bwMode="auto">
          <a:xfrm>
            <a:off x="2885617" y="1878080"/>
            <a:ext cx="3371410" cy="518055"/>
          </a:xfrm>
          <a:prstGeom prst="rect">
            <a:avLst/>
          </a:prstGeom>
          <a:noFill/>
          <a:ln w="6350" cap="flat">
            <a:solidFill>
              <a:schemeClr val="bg1"/>
            </a:solidFill>
            <a:prstDash val="solid"/>
            <a:miter lim="800000"/>
          </a:ln>
          <a:effectLst>
            <a:outerShdw blurRad="203200" sx="102000" sy="102000" algn="ctr" rotWithShape="0">
              <a:prstClr val="black">
                <a:alpha val="40000"/>
              </a:prstClr>
            </a:outerShdw>
          </a:effectLst>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0" name="Freeform 6"/>
          <p:cNvSpPr/>
          <p:nvPr/>
        </p:nvSpPr>
        <p:spPr bwMode="auto">
          <a:xfrm>
            <a:off x="2282971" y="1878080"/>
            <a:ext cx="653155" cy="518055"/>
          </a:xfrm>
          <a:custGeom>
            <a:avLst/>
            <a:gdLst>
              <a:gd name="T0" fmla="*/ 2158 w 2158"/>
              <a:gd name="T1" fmla="*/ 531 h 1996"/>
              <a:gd name="T2" fmla="*/ 1996 w 2158"/>
              <a:gd name="T3" fmla="*/ 397 h 1996"/>
              <a:gd name="T4" fmla="*/ 1996 w 2158"/>
              <a:gd name="T5" fmla="*/ 0 h 1996"/>
              <a:gd name="T6" fmla="*/ 0 w 2158"/>
              <a:gd name="T7" fmla="*/ 0 h 1996"/>
              <a:gd name="T8" fmla="*/ 0 w 2158"/>
              <a:gd name="T9" fmla="*/ 1996 h 1996"/>
              <a:gd name="T10" fmla="*/ 1996 w 2158"/>
              <a:gd name="T11" fmla="*/ 1996 h 1996"/>
              <a:gd name="T12" fmla="*/ 1996 w 2158"/>
              <a:gd name="T13" fmla="*/ 666 h 1996"/>
              <a:gd name="T14" fmla="*/ 2158 w 2158"/>
              <a:gd name="T15" fmla="*/ 531 h 19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00B0F0"/>
          </a:solidFill>
          <a:ln w="19050">
            <a:solidFill>
              <a:srgbClr val="F8F8F8"/>
            </a:solidFill>
            <a:round/>
          </a:ln>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ea typeface="宋体" panose="02010600030101010101" pitchFamily="2" charset="-122"/>
            </a:endParaRPr>
          </a:p>
        </p:txBody>
      </p:sp>
      <p:sp>
        <p:nvSpPr>
          <p:cNvPr id="11" name="TextBox 144"/>
          <p:cNvSpPr txBox="1"/>
          <p:nvPr/>
        </p:nvSpPr>
        <p:spPr>
          <a:xfrm>
            <a:off x="2350445" y="1917749"/>
            <a:ext cx="518357" cy="438691"/>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en-US" altLang="zh-CN" sz="2400" b="1" dirty="0">
                <a:solidFill>
                  <a:schemeClr val="bg1"/>
                </a:solidFill>
                <a:latin typeface="微软雅黑" panose="020B0503020204020204" pitchFamily="34" charset="-122"/>
              </a:rPr>
              <a:t>01</a:t>
            </a:r>
            <a:endParaRPr lang="zh-CN" altLang="en-US" sz="2400" b="1" dirty="0">
              <a:solidFill>
                <a:schemeClr val="bg1"/>
              </a:solidFill>
              <a:latin typeface="微软雅黑" panose="020B0503020204020204" pitchFamily="34" charset="-122"/>
            </a:endParaRPr>
          </a:p>
        </p:txBody>
      </p:sp>
      <p:sp>
        <p:nvSpPr>
          <p:cNvPr id="12" name="TextBox 145"/>
          <p:cNvSpPr txBox="1"/>
          <p:nvPr/>
        </p:nvSpPr>
        <p:spPr>
          <a:xfrm>
            <a:off x="3450136" y="1947646"/>
            <a:ext cx="2292881" cy="392389"/>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zh-CN" altLang="en-US" sz="2100" b="1" dirty="0" smtClean="0">
                <a:solidFill>
                  <a:schemeClr val="bg1"/>
                </a:solidFill>
                <a:latin typeface="微软雅黑" panose="020B0503020204020204" pitchFamily="34" charset="-122"/>
                <a:ea typeface="微软雅黑" panose="020B0503020204020204" pitchFamily="34" charset="-122"/>
              </a:rPr>
              <a:t>单击添加文字标题</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3" name="Rectangle 5"/>
          <p:cNvSpPr>
            <a:spLocks noChangeArrowheads="1"/>
          </p:cNvSpPr>
          <p:nvPr/>
        </p:nvSpPr>
        <p:spPr bwMode="auto">
          <a:xfrm>
            <a:off x="2885617" y="2492419"/>
            <a:ext cx="3371410" cy="518055"/>
          </a:xfrm>
          <a:prstGeom prst="rect">
            <a:avLst/>
          </a:prstGeom>
          <a:noFill/>
          <a:ln w="6350" cap="flat">
            <a:solidFill>
              <a:schemeClr val="bg1"/>
            </a:solidFill>
            <a:prstDash val="solid"/>
            <a:miter lim="800000"/>
          </a:ln>
          <a:effectLst>
            <a:outerShdw blurRad="203200" sx="102000" sy="102000" algn="ctr" rotWithShape="0">
              <a:prstClr val="black">
                <a:alpha val="40000"/>
              </a:prstClr>
            </a:outerShdw>
          </a:effectLst>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4" name="Freeform 6"/>
          <p:cNvSpPr/>
          <p:nvPr/>
        </p:nvSpPr>
        <p:spPr bwMode="auto">
          <a:xfrm>
            <a:off x="2282971" y="2492419"/>
            <a:ext cx="653155" cy="518055"/>
          </a:xfrm>
          <a:custGeom>
            <a:avLst/>
            <a:gdLst>
              <a:gd name="T0" fmla="*/ 2158 w 2158"/>
              <a:gd name="T1" fmla="*/ 531 h 1996"/>
              <a:gd name="T2" fmla="*/ 1996 w 2158"/>
              <a:gd name="T3" fmla="*/ 397 h 1996"/>
              <a:gd name="T4" fmla="*/ 1996 w 2158"/>
              <a:gd name="T5" fmla="*/ 0 h 1996"/>
              <a:gd name="T6" fmla="*/ 0 w 2158"/>
              <a:gd name="T7" fmla="*/ 0 h 1996"/>
              <a:gd name="T8" fmla="*/ 0 w 2158"/>
              <a:gd name="T9" fmla="*/ 1996 h 1996"/>
              <a:gd name="T10" fmla="*/ 1996 w 2158"/>
              <a:gd name="T11" fmla="*/ 1996 h 1996"/>
              <a:gd name="T12" fmla="*/ 1996 w 2158"/>
              <a:gd name="T13" fmla="*/ 666 h 1996"/>
              <a:gd name="T14" fmla="*/ 2158 w 2158"/>
              <a:gd name="T15" fmla="*/ 531 h 19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00B0F0"/>
          </a:solidFill>
          <a:ln w="19050">
            <a:solidFill>
              <a:srgbClr val="F8F8F8"/>
            </a:solidFill>
            <a:round/>
          </a:ln>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ea typeface="宋体" panose="02010600030101010101" pitchFamily="2" charset="-122"/>
            </a:endParaRPr>
          </a:p>
        </p:txBody>
      </p:sp>
      <p:sp>
        <p:nvSpPr>
          <p:cNvPr id="15" name="TextBox 148"/>
          <p:cNvSpPr txBox="1"/>
          <p:nvPr/>
        </p:nvSpPr>
        <p:spPr>
          <a:xfrm>
            <a:off x="2350445" y="2532086"/>
            <a:ext cx="518357" cy="438691"/>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en-US" altLang="zh-CN" sz="2400" b="1" dirty="0">
                <a:solidFill>
                  <a:schemeClr val="bg1"/>
                </a:solidFill>
                <a:latin typeface="微软雅黑" panose="020B0503020204020204" pitchFamily="34" charset="-122"/>
              </a:rPr>
              <a:t>02</a:t>
            </a:r>
            <a:endParaRPr lang="zh-CN" altLang="en-US" sz="2400" b="1" dirty="0">
              <a:solidFill>
                <a:schemeClr val="bg1"/>
              </a:solidFill>
              <a:latin typeface="微软雅黑" panose="020B0503020204020204" pitchFamily="34" charset="-122"/>
            </a:endParaRPr>
          </a:p>
        </p:txBody>
      </p:sp>
      <p:sp>
        <p:nvSpPr>
          <p:cNvPr id="16" name="TextBox 149"/>
          <p:cNvSpPr txBox="1"/>
          <p:nvPr/>
        </p:nvSpPr>
        <p:spPr>
          <a:xfrm>
            <a:off x="3450136" y="2561982"/>
            <a:ext cx="2292881" cy="392389"/>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zh-CN" altLang="en-US" sz="2100" b="1" dirty="0">
                <a:solidFill>
                  <a:schemeClr val="bg1"/>
                </a:solidFill>
                <a:latin typeface="微软雅黑" panose="020B0503020204020204" pitchFamily="34" charset="-122"/>
                <a:ea typeface="微软雅黑" panose="020B0503020204020204" pitchFamily="34" charset="-122"/>
              </a:rPr>
              <a:t>单击添加文字标题</a:t>
            </a:r>
          </a:p>
        </p:txBody>
      </p:sp>
      <p:sp>
        <p:nvSpPr>
          <p:cNvPr id="17" name="Rectangle 5"/>
          <p:cNvSpPr>
            <a:spLocks noChangeArrowheads="1"/>
          </p:cNvSpPr>
          <p:nvPr/>
        </p:nvSpPr>
        <p:spPr bwMode="auto">
          <a:xfrm>
            <a:off x="2885617" y="3106757"/>
            <a:ext cx="3371410" cy="518055"/>
          </a:xfrm>
          <a:prstGeom prst="rect">
            <a:avLst/>
          </a:prstGeom>
          <a:noFill/>
          <a:ln w="6350" cap="flat">
            <a:solidFill>
              <a:schemeClr val="bg1"/>
            </a:solidFill>
            <a:prstDash val="solid"/>
            <a:miter lim="800000"/>
          </a:ln>
          <a:effectLst>
            <a:outerShdw blurRad="203200" sx="102000" sy="102000" algn="ctr" rotWithShape="0">
              <a:prstClr val="black">
                <a:alpha val="40000"/>
              </a:prstClr>
            </a:outerShdw>
          </a:effectLst>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18" name="Freeform 6"/>
          <p:cNvSpPr/>
          <p:nvPr/>
        </p:nvSpPr>
        <p:spPr bwMode="auto">
          <a:xfrm>
            <a:off x="2282971" y="3106757"/>
            <a:ext cx="653155" cy="518055"/>
          </a:xfrm>
          <a:custGeom>
            <a:avLst/>
            <a:gdLst>
              <a:gd name="T0" fmla="*/ 2158 w 2158"/>
              <a:gd name="T1" fmla="*/ 531 h 1996"/>
              <a:gd name="T2" fmla="*/ 1996 w 2158"/>
              <a:gd name="T3" fmla="*/ 397 h 1996"/>
              <a:gd name="T4" fmla="*/ 1996 w 2158"/>
              <a:gd name="T5" fmla="*/ 0 h 1996"/>
              <a:gd name="T6" fmla="*/ 0 w 2158"/>
              <a:gd name="T7" fmla="*/ 0 h 1996"/>
              <a:gd name="T8" fmla="*/ 0 w 2158"/>
              <a:gd name="T9" fmla="*/ 1996 h 1996"/>
              <a:gd name="T10" fmla="*/ 1996 w 2158"/>
              <a:gd name="T11" fmla="*/ 1996 h 1996"/>
              <a:gd name="T12" fmla="*/ 1996 w 2158"/>
              <a:gd name="T13" fmla="*/ 666 h 1996"/>
              <a:gd name="T14" fmla="*/ 2158 w 2158"/>
              <a:gd name="T15" fmla="*/ 531 h 19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00B0F0"/>
          </a:solidFill>
          <a:ln w="19050">
            <a:solidFill>
              <a:srgbClr val="F8F8F8"/>
            </a:solidFill>
            <a:round/>
          </a:ln>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ea typeface="宋体" panose="02010600030101010101" pitchFamily="2" charset="-122"/>
            </a:endParaRPr>
          </a:p>
        </p:txBody>
      </p:sp>
      <p:sp>
        <p:nvSpPr>
          <p:cNvPr id="19" name="TextBox 152"/>
          <p:cNvSpPr txBox="1"/>
          <p:nvPr/>
        </p:nvSpPr>
        <p:spPr>
          <a:xfrm>
            <a:off x="2350445" y="3146425"/>
            <a:ext cx="518357" cy="438691"/>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en-US" altLang="zh-CN" sz="2400" b="1" dirty="0">
                <a:solidFill>
                  <a:schemeClr val="bg1"/>
                </a:solidFill>
                <a:latin typeface="微软雅黑" panose="020B0503020204020204" pitchFamily="34" charset="-122"/>
              </a:rPr>
              <a:t>03</a:t>
            </a:r>
            <a:endParaRPr lang="zh-CN" altLang="en-US" sz="2400" b="1" dirty="0">
              <a:solidFill>
                <a:schemeClr val="bg1"/>
              </a:solidFill>
              <a:latin typeface="微软雅黑" panose="020B0503020204020204" pitchFamily="34" charset="-122"/>
            </a:endParaRPr>
          </a:p>
        </p:txBody>
      </p:sp>
      <p:sp>
        <p:nvSpPr>
          <p:cNvPr id="20" name="TextBox 153"/>
          <p:cNvSpPr txBox="1"/>
          <p:nvPr/>
        </p:nvSpPr>
        <p:spPr>
          <a:xfrm>
            <a:off x="3450136" y="3176322"/>
            <a:ext cx="2292881" cy="392389"/>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zh-CN" altLang="en-US" sz="2100" b="1" dirty="0">
                <a:solidFill>
                  <a:schemeClr val="bg1"/>
                </a:solidFill>
                <a:latin typeface="微软雅黑" panose="020B0503020204020204" pitchFamily="34" charset="-122"/>
                <a:ea typeface="微软雅黑" panose="020B0503020204020204" pitchFamily="34" charset="-122"/>
              </a:rPr>
              <a:t>单击添加文字标题</a:t>
            </a:r>
          </a:p>
        </p:txBody>
      </p:sp>
      <p:sp>
        <p:nvSpPr>
          <p:cNvPr id="21" name="Rectangle 5"/>
          <p:cNvSpPr>
            <a:spLocks noChangeArrowheads="1"/>
          </p:cNvSpPr>
          <p:nvPr/>
        </p:nvSpPr>
        <p:spPr bwMode="auto">
          <a:xfrm>
            <a:off x="2885617" y="3710856"/>
            <a:ext cx="3371410" cy="518055"/>
          </a:xfrm>
          <a:prstGeom prst="rect">
            <a:avLst/>
          </a:prstGeom>
          <a:noFill/>
          <a:ln w="6350" cap="flat">
            <a:solidFill>
              <a:schemeClr val="bg1"/>
            </a:solidFill>
            <a:prstDash val="solid"/>
            <a:miter lim="800000"/>
          </a:ln>
          <a:effectLst>
            <a:outerShdw blurRad="203200" sx="102000" sy="102000" algn="ctr" rotWithShape="0">
              <a:prstClr val="black">
                <a:alpha val="40000"/>
              </a:prstClr>
            </a:outerShdw>
          </a:effectLst>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latin typeface="微软雅黑" panose="020B0503020204020204" pitchFamily="34" charset="-122"/>
              <a:ea typeface="微软雅黑" panose="020B0503020204020204" pitchFamily="34" charset="-122"/>
            </a:endParaRPr>
          </a:p>
        </p:txBody>
      </p:sp>
      <p:sp>
        <p:nvSpPr>
          <p:cNvPr id="22" name="Freeform 6"/>
          <p:cNvSpPr/>
          <p:nvPr/>
        </p:nvSpPr>
        <p:spPr bwMode="auto">
          <a:xfrm>
            <a:off x="2282971" y="3710856"/>
            <a:ext cx="653155" cy="518055"/>
          </a:xfrm>
          <a:custGeom>
            <a:avLst/>
            <a:gdLst>
              <a:gd name="T0" fmla="*/ 2158 w 2158"/>
              <a:gd name="T1" fmla="*/ 531 h 1996"/>
              <a:gd name="T2" fmla="*/ 1996 w 2158"/>
              <a:gd name="T3" fmla="*/ 397 h 1996"/>
              <a:gd name="T4" fmla="*/ 1996 w 2158"/>
              <a:gd name="T5" fmla="*/ 0 h 1996"/>
              <a:gd name="T6" fmla="*/ 0 w 2158"/>
              <a:gd name="T7" fmla="*/ 0 h 1996"/>
              <a:gd name="T8" fmla="*/ 0 w 2158"/>
              <a:gd name="T9" fmla="*/ 1996 h 1996"/>
              <a:gd name="T10" fmla="*/ 1996 w 2158"/>
              <a:gd name="T11" fmla="*/ 1996 h 1996"/>
              <a:gd name="T12" fmla="*/ 1996 w 2158"/>
              <a:gd name="T13" fmla="*/ 666 h 1996"/>
              <a:gd name="T14" fmla="*/ 2158 w 2158"/>
              <a:gd name="T15" fmla="*/ 531 h 19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8" h="1996">
                <a:moveTo>
                  <a:pt x="2158" y="531"/>
                </a:moveTo>
                <a:lnTo>
                  <a:pt x="1996" y="397"/>
                </a:lnTo>
                <a:lnTo>
                  <a:pt x="1996" y="0"/>
                </a:lnTo>
                <a:lnTo>
                  <a:pt x="0" y="0"/>
                </a:lnTo>
                <a:lnTo>
                  <a:pt x="0" y="1996"/>
                </a:lnTo>
                <a:lnTo>
                  <a:pt x="1996" y="1996"/>
                </a:lnTo>
                <a:lnTo>
                  <a:pt x="1996" y="666"/>
                </a:lnTo>
                <a:lnTo>
                  <a:pt x="2158" y="531"/>
                </a:lnTo>
                <a:close/>
              </a:path>
            </a:pathLst>
          </a:custGeom>
          <a:solidFill>
            <a:srgbClr val="00B0F0"/>
          </a:solidFill>
          <a:ln w="19050">
            <a:solidFill>
              <a:srgbClr val="F8F8F8"/>
            </a:solidFill>
            <a:round/>
          </a:ln>
        </p:spPr>
        <p:txBody>
          <a:bodyPr vert="horz" wrap="square" lIns="68553" tIns="34277" rIns="68553" bIns="34277" numCol="1" anchor="t" anchorCtr="0" compatLnSpc="1"/>
          <a:lstStyle/>
          <a:p>
            <a:pPr fontAlgn="base">
              <a:spcBef>
                <a:spcPct val="0"/>
              </a:spcBef>
              <a:spcAft>
                <a:spcPct val="0"/>
              </a:spcAft>
            </a:pPr>
            <a:endParaRPr lang="zh-CN" altLang="en-US" kern="0">
              <a:solidFill>
                <a:schemeClr val="bg1"/>
              </a:solidFill>
              <a:ea typeface="宋体" panose="02010600030101010101" pitchFamily="2" charset="-122"/>
            </a:endParaRPr>
          </a:p>
        </p:txBody>
      </p:sp>
      <p:sp>
        <p:nvSpPr>
          <p:cNvPr id="23" name="TextBox 156"/>
          <p:cNvSpPr txBox="1"/>
          <p:nvPr/>
        </p:nvSpPr>
        <p:spPr>
          <a:xfrm>
            <a:off x="2350445" y="3750524"/>
            <a:ext cx="518357" cy="438691"/>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en-US" altLang="zh-CN" sz="2400" b="1" dirty="0">
                <a:solidFill>
                  <a:schemeClr val="bg1"/>
                </a:solidFill>
                <a:latin typeface="微软雅黑" panose="020B0503020204020204" pitchFamily="34" charset="-122"/>
              </a:rPr>
              <a:t>04</a:t>
            </a:r>
            <a:endParaRPr lang="zh-CN" altLang="en-US" sz="2400" b="1" dirty="0">
              <a:solidFill>
                <a:schemeClr val="bg1"/>
              </a:solidFill>
              <a:latin typeface="微软雅黑" panose="020B0503020204020204" pitchFamily="34" charset="-122"/>
            </a:endParaRPr>
          </a:p>
        </p:txBody>
      </p:sp>
      <p:sp>
        <p:nvSpPr>
          <p:cNvPr id="24" name="TextBox 157"/>
          <p:cNvSpPr txBox="1"/>
          <p:nvPr/>
        </p:nvSpPr>
        <p:spPr>
          <a:xfrm>
            <a:off x="3450136" y="3780422"/>
            <a:ext cx="2292881" cy="392389"/>
          </a:xfrm>
          <a:prstGeom prst="rect">
            <a:avLst/>
          </a:prstGeom>
          <a:noFill/>
        </p:spPr>
        <p:txBody>
          <a:bodyPr wrap="none" lIns="68553" tIns="34277" rIns="68553" bIns="34277" rtlCol="0">
            <a:spAutoFit/>
          </a:bodyPr>
          <a:lstStyle/>
          <a:p>
            <a:pPr fontAlgn="base">
              <a:spcBef>
                <a:spcPct val="0"/>
              </a:spcBef>
              <a:spcAft>
                <a:spcPct val="0"/>
              </a:spcAft>
              <a:buFont typeface="Arial" panose="020B0604020202020204" pitchFamily="34" charset="0"/>
              <a:buNone/>
            </a:pPr>
            <a:r>
              <a:rPr lang="zh-CN" altLang="en-US" sz="2100" b="1" dirty="0">
                <a:solidFill>
                  <a:schemeClr val="bg1"/>
                </a:solidFill>
                <a:latin typeface="微软雅黑" panose="020B0503020204020204" pitchFamily="34" charset="-122"/>
                <a:ea typeface="微软雅黑" panose="020B0503020204020204" pitchFamily="34" charset="-122"/>
              </a:rPr>
              <a:t>单击添加文字标题</a:t>
            </a:r>
          </a:p>
        </p:txBody>
      </p:sp>
      <p:grpSp>
        <p:nvGrpSpPr>
          <p:cNvPr id="25" name="组合 54"/>
          <p:cNvGrpSpPr/>
          <p:nvPr/>
        </p:nvGrpSpPr>
        <p:grpSpPr bwMode="auto">
          <a:xfrm>
            <a:off x="0" y="349949"/>
            <a:ext cx="9142645" cy="841713"/>
            <a:chOff x="256379" y="27271"/>
            <a:chExt cx="7683149" cy="841022"/>
          </a:xfrm>
        </p:grpSpPr>
        <p:grpSp>
          <p:nvGrpSpPr>
            <p:cNvPr id="26" name="组合 55"/>
            <p:cNvGrpSpPr/>
            <p:nvPr/>
          </p:nvGrpSpPr>
          <p:grpSpPr bwMode="auto">
            <a:xfrm>
              <a:off x="256379" y="27271"/>
              <a:ext cx="7683149" cy="837427"/>
              <a:chOff x="256379" y="27271"/>
              <a:chExt cx="7683149" cy="837427"/>
            </a:xfrm>
          </p:grpSpPr>
          <p:sp>
            <p:nvSpPr>
              <p:cNvPr id="28" name="文本框 57"/>
              <p:cNvSpPr txBox="1">
                <a:spLocks noChangeArrowheads="1"/>
              </p:cNvSpPr>
              <p:nvPr/>
            </p:nvSpPr>
            <p:spPr bwMode="auto">
              <a:xfrm>
                <a:off x="439196" y="27271"/>
                <a:ext cx="1432561" cy="584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smtClean="0">
                    <a:solidFill>
                      <a:schemeClr val="bg1"/>
                    </a:solidFill>
                    <a:latin typeface="微软雅黑" panose="020B0503020204020204" pitchFamily="34" charset="-122"/>
                    <a:ea typeface="微软雅黑" panose="020B0503020204020204" pitchFamily="34" charset="-122"/>
                  </a:rPr>
                  <a:t>目 录</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29" name="直接连接符 58"/>
              <p:cNvCxnSpPr>
                <a:cxnSpLocks noChangeShapeType="1"/>
              </p:cNvCxnSpPr>
              <p:nvPr/>
            </p:nvCxnSpPr>
            <p:spPr bwMode="auto">
              <a:xfrm flipV="1">
                <a:off x="256379" y="817054"/>
                <a:ext cx="7683149" cy="47644"/>
              </a:xfrm>
              <a:prstGeom prst="line">
                <a:avLst/>
              </a:prstGeom>
              <a:noFill/>
              <a:ln w="6350">
                <a:solidFill>
                  <a:schemeClr val="bg1"/>
                </a:solidFill>
                <a:round/>
              </a:ln>
              <a:extLst>
                <a:ext uri="{909E8E84-426E-40DD-AFC4-6F175D3DCCD1}">
                  <a14:hiddenFill xmlns:a14="http://schemas.microsoft.com/office/drawing/2010/main">
                    <a:noFill/>
                  </a14:hiddenFill>
                </a:ext>
              </a:extLst>
            </p:spPr>
          </p:cxnSp>
        </p:grpSp>
        <p:sp>
          <p:nvSpPr>
            <p:cNvPr id="27" name="文本框 56"/>
            <p:cNvSpPr txBox="1">
              <a:spLocks noChangeArrowheads="1"/>
            </p:cNvSpPr>
            <p:nvPr/>
          </p:nvSpPr>
          <p:spPr bwMode="auto">
            <a:xfrm>
              <a:off x="871257" y="499264"/>
              <a:ext cx="1050505" cy="36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eaLnBrk="1" hangingPunct="1"/>
              <a:r>
                <a:rPr lang="en-US" altLang="zh-CN" dirty="0">
                  <a:solidFill>
                    <a:schemeClr val="bg1"/>
                  </a:solidFill>
                  <a:latin typeface="微软雅黑" panose="020B0503020204020204" pitchFamily="34" charset="-122"/>
                  <a:ea typeface="微软雅黑" panose="020B0503020204020204" pitchFamily="34" charset="-122"/>
                </a:rPr>
                <a:t>Contents</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99422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3000"/>
                            </p:stCondLst>
                            <p:childTnLst>
                              <p:par>
                                <p:cTn id="53" presetID="2" presetClass="entr" presetSubtype="2"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1+#ppt_w/2"/>
                                          </p:val>
                                        </p:tav>
                                        <p:tav tm="100000">
                                          <p:val>
                                            <p:strVal val="#ppt_x"/>
                                          </p:val>
                                        </p:tav>
                                      </p:tavLst>
                                    </p:anim>
                                    <p:anim calcmode="lin" valueType="num">
                                      <p:cBhvr additive="base">
                                        <p:cTn id="56" dur="500" fill="hold"/>
                                        <p:tgtEl>
                                          <p:spTgt spid="21"/>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0-#ppt_w/2"/>
                                          </p:val>
                                        </p:tav>
                                        <p:tav tm="100000">
                                          <p:val>
                                            <p:strVal val="#ppt_x"/>
                                          </p:val>
                                        </p:tav>
                                      </p:tavLst>
                                    </p:anim>
                                    <p:anim calcmode="lin" valueType="num">
                                      <p:cBhvr additive="base">
                                        <p:cTn id="60" dur="500" fill="hold"/>
                                        <p:tgtEl>
                                          <p:spTgt spid="22"/>
                                        </p:tgtEl>
                                        <p:attrNameLst>
                                          <p:attrName>ppt_y</p:attrName>
                                        </p:attrNameLst>
                                      </p:cBhvr>
                                      <p:tavLst>
                                        <p:tav tm="0">
                                          <p:val>
                                            <p:strVal val="#ppt_y"/>
                                          </p:val>
                                        </p:tav>
                                        <p:tav tm="100000">
                                          <p:val>
                                            <p:strVal val="#ppt_y"/>
                                          </p:val>
                                        </p:tav>
                                      </p:tavLst>
                                    </p:anim>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animBg="1"/>
      <p:bldP spid="14" grpId="0" animBg="1"/>
      <p:bldP spid="15" grpId="0"/>
      <p:bldP spid="16" grpId="0"/>
      <p:bldP spid="17" grpId="0" animBg="1"/>
      <p:bldP spid="18" grpId="0" animBg="1"/>
      <p:bldP spid="19" grpId="0"/>
      <p:bldP spid="20" grpId="0"/>
      <p:bldP spid="21" grpId="0" animBg="1"/>
      <p:bldP spid="22" grpId="0" animBg="1"/>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3"/>
          <p:cNvSpPr/>
          <p:nvPr/>
        </p:nvSpPr>
        <p:spPr>
          <a:xfrm>
            <a:off x="1548922" y="1805367"/>
            <a:ext cx="1722439"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63500">
            <a:solidFill>
              <a:schemeClr val="accent1"/>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347106" tIns="297058" rIns="347106" bIns="297058" numCol="1" spcCol="1270" anchor="ctr" anchorCtr="0">
            <a:noAutofit/>
          </a:bodyPr>
          <a:lstStyle/>
          <a:p>
            <a:pPr algn="ctr" defTabSz="1566706">
              <a:lnSpc>
                <a:spcPct val="90000"/>
              </a:lnSpc>
              <a:spcAft>
                <a:spcPct val="35000"/>
              </a:spcAft>
            </a:pPr>
            <a:endParaRPr lang="id-ID" sz="3499" dirty="0">
              <a:solidFill>
                <a:schemeClr val="bg1"/>
              </a:solidFill>
              <a:latin typeface="微软雅黑" panose="020B0503020204020204" pitchFamily="34" charset="-122"/>
            </a:endParaRPr>
          </a:p>
        </p:txBody>
      </p:sp>
      <p:sp>
        <p:nvSpPr>
          <p:cNvPr id="5" name="Freeform 16"/>
          <p:cNvSpPr/>
          <p:nvPr/>
        </p:nvSpPr>
        <p:spPr>
          <a:xfrm>
            <a:off x="3672445" y="1820303"/>
            <a:ext cx="1722439"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63500">
            <a:solidFill>
              <a:schemeClr val="accent3"/>
            </a:solid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347106" tIns="297058" rIns="347106" bIns="297058" numCol="1" spcCol="1270" anchor="ctr" anchorCtr="0">
            <a:noAutofit/>
          </a:bodyPr>
          <a:lstStyle/>
          <a:p>
            <a:pPr algn="ctr" defTabSz="1566706">
              <a:lnSpc>
                <a:spcPct val="90000"/>
              </a:lnSpc>
              <a:spcAft>
                <a:spcPct val="35000"/>
              </a:spcAft>
            </a:pPr>
            <a:endParaRPr lang="id-ID" sz="3499" dirty="0">
              <a:solidFill>
                <a:schemeClr val="bg1"/>
              </a:solidFill>
              <a:latin typeface="微软雅黑" panose="020B0503020204020204" pitchFamily="34" charset="-122"/>
            </a:endParaRPr>
          </a:p>
        </p:txBody>
      </p:sp>
      <p:sp>
        <p:nvSpPr>
          <p:cNvPr id="6" name="Freeform 17"/>
          <p:cNvSpPr/>
          <p:nvPr/>
        </p:nvSpPr>
        <p:spPr>
          <a:xfrm>
            <a:off x="5682780" y="1805367"/>
            <a:ext cx="1722439" cy="1722971"/>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63500">
            <a:solidFill>
              <a:schemeClr val="accent4"/>
            </a:solidFill>
          </a:ln>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347106" tIns="297058" rIns="347106" bIns="297058" numCol="1" spcCol="1270" anchor="ctr" anchorCtr="0">
            <a:noAutofit/>
          </a:bodyPr>
          <a:lstStyle/>
          <a:p>
            <a:pPr algn="ctr" defTabSz="1566706">
              <a:lnSpc>
                <a:spcPct val="90000"/>
              </a:lnSpc>
              <a:spcAft>
                <a:spcPct val="35000"/>
              </a:spcAft>
            </a:pPr>
            <a:endParaRPr lang="id-ID" sz="3499" dirty="0">
              <a:solidFill>
                <a:schemeClr val="bg1"/>
              </a:solidFill>
              <a:latin typeface="微软雅黑" panose="020B0503020204020204" pitchFamily="34" charset="-122"/>
            </a:endParaRPr>
          </a:p>
        </p:txBody>
      </p:sp>
      <p:grpSp>
        <p:nvGrpSpPr>
          <p:cNvPr id="2" name="Group 21"/>
          <p:cNvGrpSpPr/>
          <p:nvPr/>
        </p:nvGrpSpPr>
        <p:grpSpPr>
          <a:xfrm>
            <a:off x="7493196" y="2477621"/>
            <a:ext cx="973473" cy="408336"/>
            <a:chOff x="9992129" y="3303494"/>
            <a:chExt cx="1298364" cy="544448"/>
          </a:xfrm>
        </p:grpSpPr>
        <p:sp>
          <p:nvSpPr>
            <p:cNvPr id="8" name="Oval 18"/>
            <p:cNvSpPr/>
            <p:nvPr/>
          </p:nvSpPr>
          <p:spPr>
            <a:xfrm>
              <a:off x="11072418" y="3466574"/>
              <a:ext cx="218075" cy="218285"/>
            </a:xfrm>
            <a:prstGeom prst="ellipse">
              <a:avLst/>
            </a:prstGeom>
            <a:solidFill>
              <a:schemeClr val="accent6"/>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9" name="Oval 19"/>
            <p:cNvSpPr/>
            <p:nvPr/>
          </p:nvSpPr>
          <p:spPr>
            <a:xfrm>
              <a:off x="10653902" y="3425132"/>
              <a:ext cx="301176" cy="301171"/>
            </a:xfrm>
            <a:prstGeom prst="ellipse">
              <a:avLst/>
            </a:prstGeom>
            <a:solidFill>
              <a:schemeClr val="accent5"/>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0" name="Oval 20"/>
            <p:cNvSpPr/>
            <p:nvPr/>
          </p:nvSpPr>
          <p:spPr>
            <a:xfrm>
              <a:off x="9992129" y="3303494"/>
              <a:ext cx="544433" cy="544448"/>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grpSp>
        <p:nvGrpSpPr>
          <p:cNvPr id="4" name="Group 22"/>
          <p:cNvGrpSpPr/>
          <p:nvPr/>
        </p:nvGrpSpPr>
        <p:grpSpPr>
          <a:xfrm rot="10800000">
            <a:off x="487472" y="2477619"/>
            <a:ext cx="973473" cy="408336"/>
            <a:chOff x="9992129" y="3303494"/>
            <a:chExt cx="1298364" cy="544448"/>
          </a:xfrm>
        </p:grpSpPr>
        <p:sp>
          <p:nvSpPr>
            <p:cNvPr id="12" name="Oval 23"/>
            <p:cNvSpPr/>
            <p:nvPr/>
          </p:nvSpPr>
          <p:spPr>
            <a:xfrm>
              <a:off x="11072418" y="3466574"/>
              <a:ext cx="218075" cy="218285"/>
            </a:xfrm>
            <a:prstGeom prst="ellipse">
              <a:avLst/>
            </a:prstGeom>
            <a:solidFill>
              <a:schemeClr val="accent1"/>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13" name="Oval 24"/>
            <p:cNvSpPr/>
            <p:nvPr/>
          </p:nvSpPr>
          <p:spPr>
            <a:xfrm>
              <a:off x="10653902" y="3425132"/>
              <a:ext cx="301176" cy="301171"/>
            </a:xfrm>
            <a:prstGeom prst="ellipse">
              <a:avLst/>
            </a:prstGeom>
            <a:solidFill>
              <a:schemeClr val="accent2"/>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4" name="Oval 25"/>
            <p:cNvSpPr/>
            <p:nvPr/>
          </p:nvSpPr>
          <p:spPr>
            <a:xfrm>
              <a:off x="9992129" y="3303494"/>
              <a:ext cx="544433" cy="544448"/>
            </a:xfrm>
            <a:prstGeom prst="ellipse">
              <a:avLst/>
            </a:prstGeom>
            <a:solidFill>
              <a:schemeClr val="accent3"/>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sp>
        <p:nvSpPr>
          <p:cNvPr id="15" name="Content Placeholder 2"/>
          <p:cNvSpPr txBox="1">
            <a:spLocks/>
          </p:cNvSpPr>
          <p:nvPr/>
        </p:nvSpPr>
        <p:spPr>
          <a:xfrm>
            <a:off x="1261229" y="3832039"/>
            <a:ext cx="6621543" cy="492155"/>
          </a:xfrm>
          <a:prstGeom prst="rect">
            <a:avLst/>
          </a:prstGeom>
        </p:spPr>
        <p:txBody>
          <a:bodyPr vert="horz" lIns="68573" tIns="34286" rIns="68573" bIns="3428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zh-CN" altLang="en-US" sz="1400" dirty="0">
                <a:solidFill>
                  <a:schemeClr val="bg1"/>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4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23254998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22" presetClass="entr" presetSubtype="2" fill="hold" nodeType="withEffect">
                                  <p:stCondLst>
                                    <p:cond delay="1000"/>
                                  </p:stCondLst>
                                  <p:childTnLst>
                                    <p:set>
                                      <p:cBhvr>
                                        <p:cTn id="21" dur="1" fill="hold">
                                          <p:stCondLst>
                                            <p:cond delay="0"/>
                                          </p:stCondLst>
                                        </p:cTn>
                                        <p:tgtEl>
                                          <p:spTgt spid="2"/>
                                        </p:tgtEl>
                                        <p:attrNameLst>
                                          <p:attrName>style.visibility</p:attrName>
                                        </p:attrNameLst>
                                      </p:cBhvr>
                                      <p:to>
                                        <p:strVal val="visible"/>
                                      </p:to>
                                    </p:set>
                                    <p:animEffect transition="in" filter="wipe(right)">
                                      <p:cBhvr>
                                        <p:cTn id="22" dur="500"/>
                                        <p:tgtEl>
                                          <p:spTgt spid="2"/>
                                        </p:tgtEl>
                                      </p:cBhvr>
                                    </p:animEffect>
                                  </p:childTnLst>
                                </p:cTn>
                              </p:par>
                              <p:par>
                                <p:cTn id="23" presetID="22" presetClass="entr" presetSubtype="8"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45" presetClass="entr" presetSubtype="0"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anim calcmode="lin" valueType="num">
                                      <p:cBhvr>
                                        <p:cTn id="29" dur="2000" fill="hold"/>
                                        <p:tgtEl>
                                          <p:spTgt spid="15"/>
                                        </p:tgtEl>
                                        <p:attrNameLst>
                                          <p:attrName>ppt_w</p:attrName>
                                        </p:attrNameLst>
                                      </p:cBhvr>
                                      <p:tavLst>
                                        <p:tav tm="0" fmla="#ppt_w*sin(2.5*pi*$)">
                                          <p:val>
                                            <p:fltVal val="0"/>
                                          </p:val>
                                        </p:tav>
                                        <p:tav tm="100000">
                                          <p:val>
                                            <p:fltVal val="1"/>
                                          </p:val>
                                        </p:tav>
                                      </p:tavLst>
                                    </p:anim>
                                    <p:anim calcmode="lin" valueType="num">
                                      <p:cBhvr>
                                        <p:cTn id="30" dur="2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2" name="组合 14"/>
          <p:cNvGrpSpPr>
            <a:grpSpLocks/>
          </p:cNvGrpSpPr>
          <p:nvPr/>
        </p:nvGrpSpPr>
        <p:grpSpPr bwMode="auto">
          <a:xfrm>
            <a:off x="3540145" y="2378733"/>
            <a:ext cx="4637337" cy="80987"/>
            <a:chOff x="3649980" y="3375660"/>
            <a:chExt cx="4638285" cy="108000"/>
          </a:xfrm>
        </p:grpSpPr>
        <p:cxnSp>
          <p:nvCxnSpPr>
            <p:cNvPr id="33" name="直接连接符 32"/>
            <p:cNvCxnSpPr/>
            <p:nvPr/>
          </p:nvCxnSpPr>
          <p:spPr>
            <a:xfrm>
              <a:off x="3734134" y="3429660"/>
              <a:ext cx="44951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椭圆 33"/>
            <p:cNvSpPr>
              <a:spLocks/>
            </p:cNvSpPr>
            <p:nvPr/>
          </p:nvSpPr>
          <p:spPr>
            <a:xfrm>
              <a:off x="3649980"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椭圆 34"/>
            <p:cNvSpPr>
              <a:spLocks/>
            </p:cNvSpPr>
            <p:nvPr/>
          </p:nvSpPr>
          <p:spPr>
            <a:xfrm>
              <a:off x="8205448"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6" name="文本框 35"/>
          <p:cNvSpPr txBox="1"/>
          <p:nvPr/>
        </p:nvSpPr>
        <p:spPr>
          <a:xfrm>
            <a:off x="3594182" y="1752139"/>
            <a:ext cx="3851647" cy="646331"/>
          </a:xfrm>
          <a:prstGeom prst="rect">
            <a:avLst/>
          </a:prstGeom>
          <a:noFill/>
        </p:spPr>
        <p:txBody>
          <a:bodyPr wrap="square">
            <a:spAutoFit/>
          </a:bodyPr>
          <a:lstStyle/>
          <a:p>
            <a:r>
              <a:rPr lang="zh-CN" altLang="en-US"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rPr>
              <a:t>单击添加文字标题</a:t>
            </a:r>
            <a:endParaRPr lang="en-US" altLang="zh-CN"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endParaRPr>
          </a:p>
        </p:txBody>
      </p:sp>
      <p:sp>
        <p:nvSpPr>
          <p:cNvPr id="37" name="文本框 36"/>
          <p:cNvSpPr txBox="1">
            <a:spLocks noChangeArrowheads="1"/>
          </p:cNvSpPr>
          <p:nvPr/>
        </p:nvSpPr>
        <p:spPr bwMode="auto">
          <a:xfrm>
            <a:off x="3576284"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8" name="文本框 7"/>
          <p:cNvSpPr txBox="1">
            <a:spLocks noChangeArrowheads="1"/>
          </p:cNvSpPr>
          <p:nvPr/>
        </p:nvSpPr>
        <p:spPr bwMode="auto">
          <a:xfrm>
            <a:off x="5556369"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9" name="文本框 7"/>
          <p:cNvSpPr txBox="1">
            <a:spLocks noChangeArrowheads="1"/>
          </p:cNvSpPr>
          <p:nvPr/>
        </p:nvSpPr>
        <p:spPr bwMode="auto">
          <a:xfrm>
            <a:off x="3576284"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0" name="文本框 7"/>
          <p:cNvSpPr txBox="1">
            <a:spLocks noChangeArrowheads="1"/>
          </p:cNvSpPr>
          <p:nvPr/>
        </p:nvSpPr>
        <p:spPr bwMode="auto">
          <a:xfrm>
            <a:off x="5556369"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1" name="文本框 40"/>
          <p:cNvSpPr txBox="1">
            <a:spLocks noChangeArrowheads="1"/>
          </p:cNvSpPr>
          <p:nvPr/>
        </p:nvSpPr>
        <p:spPr bwMode="auto">
          <a:xfrm>
            <a:off x="932913" y="694835"/>
            <a:ext cx="2866020" cy="3770263"/>
          </a:xfrm>
          <a:prstGeom prst="rect">
            <a:avLst/>
          </a:prstGeom>
          <a:noFill/>
          <a:ln w="9525">
            <a:noFill/>
            <a:miter lim="800000"/>
            <a:headEnd/>
            <a:tailEnd/>
          </a:ln>
        </p:spPr>
        <p:txBody>
          <a:bodyPr wrap="square">
            <a:spAutoFit/>
          </a:bodyPr>
          <a:lstStyle/>
          <a:p>
            <a:pPr algn="ctr"/>
            <a:r>
              <a:rPr lang="en-US" altLang="zh-CN" sz="23900" dirty="0" smtClean="0">
                <a:solidFill>
                  <a:srgbClr val="00B0F0"/>
                </a:solidFill>
                <a:latin typeface="IrisUPC" pitchFamily="34" charset="-34"/>
                <a:cs typeface="IrisUPC" pitchFamily="34" charset="-34"/>
              </a:rPr>
              <a:t>04</a:t>
            </a:r>
            <a:endParaRPr lang="zh-CN" altLang="en-US" sz="23900" dirty="0">
              <a:solidFill>
                <a:srgbClr val="00B0F0"/>
              </a:solidFill>
              <a:latin typeface="IrisUPC" pitchFamily="34" charset="-34"/>
              <a:cs typeface="IrisUPC" pitchFamily="34" charset="-34"/>
            </a:endParaRPr>
          </a:p>
        </p:txBody>
      </p:sp>
    </p:spTree>
    <p:extLst>
      <p:ext uri="{BB962C8B-B14F-4D97-AF65-F5344CB8AC3E}">
        <p14:creationId xmlns:p14="http://schemas.microsoft.com/office/powerpoint/2010/main" val="29887025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900"/>
                            </p:stCondLst>
                            <p:childTnLst>
                              <p:par>
                                <p:cTn id="9" presetID="1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up)">
                                      <p:cBhvr>
                                        <p:cTn id="12" dur="500"/>
                                        <p:tgtEl>
                                          <p:spTgt spid="36"/>
                                        </p:tgtEl>
                                      </p:cBhvr>
                                    </p:animEffect>
                                  </p:childTnLst>
                                </p:cTn>
                              </p:par>
                              <p:par>
                                <p:cTn id="13" presetID="12" presetClass="entr" presetSubtype="1" fill="hold" grpId="0"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ppt_y</p:attrName>
                                        </p:attrNameLst>
                                      </p:cBhvr>
                                      <p:tavLst>
                                        <p:tav tm="0">
                                          <p:val>
                                            <p:strVal val="#ppt_y-#ppt_h*1.125000"/>
                                          </p:val>
                                        </p:tav>
                                        <p:tav tm="100000">
                                          <p:val>
                                            <p:strVal val="#ppt_y"/>
                                          </p:val>
                                        </p:tav>
                                      </p:tavLst>
                                    </p:anim>
                                    <p:animEffect transition="in" filter="wipe(down)">
                                      <p:cBhvr>
                                        <p:cTn id="16" dur="500"/>
                                        <p:tgtEl>
                                          <p:spTgt spid="37"/>
                                        </p:tgtEl>
                                      </p:cBhvr>
                                    </p:animEffect>
                                  </p:childTnLst>
                                </p:cTn>
                              </p:par>
                              <p:par>
                                <p:cTn id="17" presetID="12" presetClass="entr" presetSubtype="1" fill="hold" grpId="0"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ppt_y</p:attrName>
                                        </p:attrNameLst>
                                      </p:cBhvr>
                                      <p:tavLst>
                                        <p:tav tm="0">
                                          <p:val>
                                            <p:strVal val="#ppt_y-#ppt_h*1.125000"/>
                                          </p:val>
                                        </p:tav>
                                        <p:tav tm="100000">
                                          <p:val>
                                            <p:strVal val="#ppt_y"/>
                                          </p:val>
                                        </p:tav>
                                      </p:tavLst>
                                    </p:anim>
                                    <p:animEffect transition="in" filter="wipe(down)">
                                      <p:cBhvr>
                                        <p:cTn id="20" dur="500"/>
                                        <p:tgtEl>
                                          <p:spTgt spid="38"/>
                                        </p:tgtEl>
                                      </p:cBhvr>
                                    </p:animEffect>
                                  </p:childTnLst>
                                </p:cTn>
                              </p:par>
                              <p:par>
                                <p:cTn id="21" presetID="12" presetClass="entr" presetSubtype="1" fill="hold" grpId="0" nodeType="withEffect">
                                  <p:stCondLst>
                                    <p:cond delay="4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p:tgtEl>
                                          <p:spTgt spid="39"/>
                                        </p:tgtEl>
                                        <p:attrNameLst>
                                          <p:attrName>ppt_y</p:attrName>
                                        </p:attrNameLst>
                                      </p:cBhvr>
                                      <p:tavLst>
                                        <p:tav tm="0">
                                          <p:val>
                                            <p:strVal val="#ppt_y-#ppt_h*1.125000"/>
                                          </p:val>
                                        </p:tav>
                                        <p:tav tm="100000">
                                          <p:val>
                                            <p:strVal val="#ppt_y"/>
                                          </p:val>
                                        </p:tav>
                                      </p:tavLst>
                                    </p:anim>
                                    <p:animEffect transition="in" filter="wipe(down)">
                                      <p:cBhvr>
                                        <p:cTn id="24" dur="500"/>
                                        <p:tgtEl>
                                          <p:spTgt spid="39"/>
                                        </p:tgtEl>
                                      </p:cBhvr>
                                    </p:animEffect>
                                  </p:childTnLst>
                                </p:cTn>
                              </p:par>
                              <p:par>
                                <p:cTn id="25" presetID="12" presetClass="entr" presetSubtype="1" fill="hold" grpId="0" nodeType="withEffect">
                                  <p:stCondLst>
                                    <p:cond delay="6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down)">
                                      <p:cBhvr>
                                        <p:cTn id="28" dur="500"/>
                                        <p:tgtEl>
                                          <p:spTgt spid="4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0-#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4821060" y="2814103"/>
            <a:ext cx="3143256" cy="912800"/>
            <a:chOff x="6630373" y="3525073"/>
            <a:chExt cx="4192301" cy="1217066"/>
          </a:xfrm>
        </p:grpSpPr>
        <p:sp>
          <p:nvSpPr>
            <p:cNvPr id="5" name="Rectangle 23"/>
            <p:cNvSpPr/>
            <p:nvPr/>
          </p:nvSpPr>
          <p:spPr>
            <a:xfrm>
              <a:off x="6942646" y="3525073"/>
              <a:ext cx="3880028" cy="1217066"/>
            </a:xfrm>
            <a:prstGeom prst="rect">
              <a:avLst/>
            </a:prstGeom>
            <a:no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 name="Rounded Rectangle 24"/>
            <p:cNvSpPr/>
            <p:nvPr/>
          </p:nvSpPr>
          <p:spPr>
            <a:xfrm rot="2700000">
              <a:off x="6630373" y="3821332"/>
              <a:ext cx="624548" cy="624548"/>
            </a:xfrm>
            <a:prstGeom prst="roundRect">
              <a:avLst>
                <a:gd name="adj" fmla="val 196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7" name="TextBox 47"/>
          <p:cNvSpPr txBox="1"/>
          <p:nvPr/>
        </p:nvSpPr>
        <p:spPr>
          <a:xfrm>
            <a:off x="5357741" y="3100949"/>
            <a:ext cx="2491537" cy="400005"/>
          </a:xfrm>
          <a:prstGeom prst="rect">
            <a:avLst/>
          </a:prstGeom>
          <a:noFill/>
        </p:spPr>
        <p:txBody>
          <a:bodyPr wrap="square" lIns="91430" tIns="45715" rIns="91430" bIns="45715"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41"/>
          <p:cNvSpPr txBox="1"/>
          <p:nvPr/>
        </p:nvSpPr>
        <p:spPr>
          <a:xfrm>
            <a:off x="4679562" y="2919412"/>
            <a:ext cx="706056" cy="600164"/>
          </a:xfrm>
          <a:prstGeom prst="rect">
            <a:avLst/>
          </a:prstGeom>
          <a:noFill/>
        </p:spPr>
        <p:txBody>
          <a:bodyPr wrap="square" lIns="91430" tIns="45715" rIns="91430" bIns="45715" rtlCol="0">
            <a:spAutoFit/>
          </a:bodyPr>
          <a:lstStyle/>
          <a:p>
            <a:pPr algn="ctr"/>
            <a:r>
              <a:rPr lang="en-US" altLang="zh-CN" sz="3299" b="1" dirty="0">
                <a:solidFill>
                  <a:schemeClr val="bg1"/>
                </a:solidFill>
                <a:latin typeface="微软雅黑" panose="020B0503020204020204" pitchFamily="34" charset="-122"/>
                <a:ea typeface="微软雅黑" panose="020B0503020204020204" pitchFamily="34" charset="-122"/>
                <a:cs typeface="+mn-ea"/>
                <a:sym typeface="+mn-lt"/>
              </a:rPr>
              <a:t>4</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3" name="Group 1"/>
          <p:cNvGrpSpPr/>
          <p:nvPr/>
        </p:nvGrpSpPr>
        <p:grpSpPr>
          <a:xfrm>
            <a:off x="1293416" y="1721398"/>
            <a:ext cx="3143256" cy="912800"/>
            <a:chOff x="6630373" y="2068132"/>
            <a:chExt cx="4192301" cy="1217066"/>
          </a:xfrm>
        </p:grpSpPr>
        <p:sp>
          <p:nvSpPr>
            <p:cNvPr id="10" name="Rectangle 2"/>
            <p:cNvSpPr/>
            <p:nvPr/>
          </p:nvSpPr>
          <p:spPr>
            <a:xfrm>
              <a:off x="6942646" y="2068132"/>
              <a:ext cx="3880028" cy="1217066"/>
            </a:xfrm>
            <a:prstGeom prst="rect">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Rounded Rectangle 3"/>
            <p:cNvSpPr/>
            <p:nvPr/>
          </p:nvSpPr>
          <p:spPr>
            <a:xfrm rot="2700000">
              <a:off x="6630373" y="2364391"/>
              <a:ext cx="624548" cy="624548"/>
            </a:xfrm>
            <a:prstGeom prst="roundRect">
              <a:avLst>
                <a:gd name="adj" fmla="val 196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2" name="Rectangle 38"/>
          <p:cNvSpPr/>
          <p:nvPr/>
        </p:nvSpPr>
        <p:spPr>
          <a:xfrm>
            <a:off x="1822445" y="1796217"/>
            <a:ext cx="1324756" cy="277000"/>
          </a:xfrm>
          <a:prstGeom prst="rect">
            <a:avLst/>
          </a:prstGeom>
        </p:spPr>
        <p:txBody>
          <a:bodyPr wrap="square" lIns="91430" tIns="45715" rIns="91430" bIns="45715">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单击编辑标题</a:t>
            </a:r>
          </a:p>
        </p:txBody>
      </p:sp>
      <p:sp>
        <p:nvSpPr>
          <p:cNvPr id="13" name="TextBox 39"/>
          <p:cNvSpPr txBox="1"/>
          <p:nvPr/>
        </p:nvSpPr>
        <p:spPr>
          <a:xfrm>
            <a:off x="1177528" y="1859944"/>
            <a:ext cx="706056" cy="600164"/>
          </a:xfrm>
          <a:prstGeom prst="rect">
            <a:avLst/>
          </a:prstGeom>
          <a:noFill/>
        </p:spPr>
        <p:txBody>
          <a:bodyPr wrap="square" lIns="91430" tIns="45715" rIns="91430" bIns="45715" rtlCol="0">
            <a:spAutoFit/>
          </a:bodyPr>
          <a:lstStyle/>
          <a:p>
            <a:pPr algn="ctr"/>
            <a:r>
              <a:rPr lang="en-US" altLang="zh-CN" sz="3299" b="1" dirty="0">
                <a:solidFill>
                  <a:schemeClr val="bg1"/>
                </a:solidFill>
                <a:latin typeface="微软雅黑" panose="020B0503020204020204" pitchFamily="34" charset="-122"/>
                <a:ea typeface="微软雅黑" panose="020B0503020204020204" pitchFamily="34" charset="-122"/>
                <a:cs typeface="+mn-ea"/>
                <a:sym typeface="+mn-lt"/>
              </a:rPr>
              <a:t>1</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43"/>
          <p:cNvSpPr txBox="1"/>
          <p:nvPr/>
        </p:nvSpPr>
        <p:spPr>
          <a:xfrm>
            <a:off x="1822444" y="2033594"/>
            <a:ext cx="2491537" cy="400005"/>
          </a:xfrm>
          <a:prstGeom prst="rect">
            <a:avLst/>
          </a:prstGeom>
          <a:noFill/>
        </p:spPr>
        <p:txBody>
          <a:bodyPr wrap="square" lIns="91430" tIns="45715" rIns="91430" bIns="45715"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4" name="Group 8"/>
          <p:cNvGrpSpPr/>
          <p:nvPr/>
        </p:nvGrpSpPr>
        <p:grpSpPr>
          <a:xfrm>
            <a:off x="1313426" y="2814103"/>
            <a:ext cx="3143256" cy="912800"/>
            <a:chOff x="6630373" y="3525073"/>
            <a:chExt cx="4192301" cy="1217066"/>
          </a:xfrm>
        </p:grpSpPr>
        <p:sp>
          <p:nvSpPr>
            <p:cNvPr id="16" name="Rectangle 9"/>
            <p:cNvSpPr/>
            <p:nvPr/>
          </p:nvSpPr>
          <p:spPr>
            <a:xfrm>
              <a:off x="6942646" y="3525073"/>
              <a:ext cx="3880028" cy="1217066"/>
            </a:xfrm>
            <a:prstGeom prst="rect">
              <a:avLst/>
            </a:prstGeom>
            <a:noFill/>
            <a:ln w="222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Rounded Rectangle 10"/>
            <p:cNvSpPr/>
            <p:nvPr/>
          </p:nvSpPr>
          <p:spPr>
            <a:xfrm rot="2700000">
              <a:off x="6630373" y="3821332"/>
              <a:ext cx="624548" cy="624548"/>
            </a:xfrm>
            <a:prstGeom prst="roundRect">
              <a:avLst>
                <a:gd name="adj" fmla="val 196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8" name="TextBox 42"/>
          <p:cNvSpPr txBox="1"/>
          <p:nvPr/>
        </p:nvSpPr>
        <p:spPr>
          <a:xfrm>
            <a:off x="1192627" y="2952782"/>
            <a:ext cx="706056" cy="600164"/>
          </a:xfrm>
          <a:prstGeom prst="rect">
            <a:avLst/>
          </a:prstGeom>
          <a:noFill/>
        </p:spPr>
        <p:txBody>
          <a:bodyPr wrap="square" lIns="91430" tIns="45715" rIns="91430" bIns="45715" rtlCol="0">
            <a:spAutoFit/>
          </a:bodyPr>
          <a:lstStyle/>
          <a:p>
            <a:pPr algn="ctr"/>
            <a:r>
              <a:rPr lang="en-US" altLang="zh-CN" sz="3299" b="1" dirty="0">
                <a:solidFill>
                  <a:schemeClr val="bg1"/>
                </a:solidFill>
                <a:latin typeface="微软雅黑" panose="020B0503020204020204" pitchFamily="34" charset="-122"/>
                <a:ea typeface="微软雅黑" panose="020B0503020204020204" pitchFamily="34" charset="-122"/>
                <a:cs typeface="+mn-ea"/>
                <a:sym typeface="+mn-lt"/>
              </a:rPr>
              <a:t>3</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TextBox 45"/>
          <p:cNvSpPr txBox="1"/>
          <p:nvPr/>
        </p:nvSpPr>
        <p:spPr>
          <a:xfrm>
            <a:off x="1822444" y="3100949"/>
            <a:ext cx="2491537" cy="400005"/>
          </a:xfrm>
          <a:prstGeom prst="rect">
            <a:avLst/>
          </a:prstGeom>
          <a:noFill/>
        </p:spPr>
        <p:txBody>
          <a:bodyPr wrap="square" lIns="91430" tIns="45715" rIns="91430" bIns="45715"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9" name="Group 15"/>
          <p:cNvGrpSpPr/>
          <p:nvPr/>
        </p:nvGrpSpPr>
        <p:grpSpPr>
          <a:xfrm>
            <a:off x="4821060" y="1721398"/>
            <a:ext cx="3143256" cy="912800"/>
            <a:chOff x="6630373" y="2068132"/>
            <a:chExt cx="4192301" cy="1217066"/>
          </a:xfrm>
        </p:grpSpPr>
        <p:sp>
          <p:nvSpPr>
            <p:cNvPr id="21" name="Rectangle 16"/>
            <p:cNvSpPr/>
            <p:nvPr/>
          </p:nvSpPr>
          <p:spPr>
            <a:xfrm>
              <a:off x="6942646" y="2068132"/>
              <a:ext cx="3880028" cy="1217066"/>
            </a:xfrm>
            <a:prstGeom prst="rect">
              <a:avLst/>
            </a:prstGeom>
            <a:no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Rounded Rectangle 17"/>
            <p:cNvSpPr/>
            <p:nvPr/>
          </p:nvSpPr>
          <p:spPr>
            <a:xfrm rot="2700000">
              <a:off x="6630373" y="2364391"/>
              <a:ext cx="624548" cy="624548"/>
            </a:xfrm>
            <a:prstGeom prst="roundRect">
              <a:avLst>
                <a:gd name="adj" fmla="val 19652"/>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3" name="TextBox 40"/>
          <p:cNvSpPr txBox="1"/>
          <p:nvPr/>
        </p:nvSpPr>
        <p:spPr>
          <a:xfrm>
            <a:off x="4699012" y="1858730"/>
            <a:ext cx="706056" cy="600164"/>
          </a:xfrm>
          <a:prstGeom prst="rect">
            <a:avLst/>
          </a:prstGeom>
          <a:noFill/>
        </p:spPr>
        <p:txBody>
          <a:bodyPr wrap="square" lIns="91430" tIns="45715" rIns="91430" bIns="45715" rtlCol="0">
            <a:spAutoFit/>
          </a:bodyPr>
          <a:lstStyle/>
          <a:p>
            <a:pPr algn="ctr"/>
            <a:r>
              <a:rPr lang="en-US" altLang="zh-CN" sz="3299" b="1" dirty="0">
                <a:solidFill>
                  <a:schemeClr val="bg1"/>
                </a:solidFill>
                <a:latin typeface="微软雅黑" panose="020B0503020204020204" pitchFamily="34" charset="-122"/>
                <a:ea typeface="微软雅黑" panose="020B0503020204020204" pitchFamily="34" charset="-122"/>
                <a:cs typeface="+mn-ea"/>
                <a:sym typeface="+mn-lt"/>
              </a:rPr>
              <a:t>2</a:t>
            </a:r>
            <a:endParaRPr lang="en-US" altLang="zh-CN" sz="15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TextBox 49"/>
          <p:cNvSpPr txBox="1"/>
          <p:nvPr/>
        </p:nvSpPr>
        <p:spPr>
          <a:xfrm>
            <a:off x="5357741" y="2033708"/>
            <a:ext cx="2491537" cy="400005"/>
          </a:xfrm>
          <a:prstGeom prst="rect">
            <a:avLst/>
          </a:prstGeom>
          <a:noFill/>
        </p:spPr>
        <p:txBody>
          <a:bodyPr wrap="square" lIns="91430" tIns="45715" rIns="91430" bIns="45715"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Rectangle 38"/>
          <p:cNvSpPr/>
          <p:nvPr/>
        </p:nvSpPr>
        <p:spPr>
          <a:xfrm>
            <a:off x="5357744" y="1796217"/>
            <a:ext cx="1324756" cy="277000"/>
          </a:xfrm>
          <a:prstGeom prst="rect">
            <a:avLst/>
          </a:prstGeom>
        </p:spPr>
        <p:txBody>
          <a:bodyPr wrap="square" lIns="91430" tIns="45715" rIns="91430" bIns="45715">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单击编辑标题</a:t>
            </a:r>
          </a:p>
        </p:txBody>
      </p:sp>
      <p:sp>
        <p:nvSpPr>
          <p:cNvPr id="26" name="Rectangle 38"/>
          <p:cNvSpPr/>
          <p:nvPr/>
        </p:nvSpPr>
        <p:spPr>
          <a:xfrm>
            <a:off x="1822445" y="2889408"/>
            <a:ext cx="1324756" cy="277000"/>
          </a:xfrm>
          <a:prstGeom prst="rect">
            <a:avLst/>
          </a:prstGeom>
        </p:spPr>
        <p:txBody>
          <a:bodyPr wrap="square" lIns="91430" tIns="45715" rIns="91430" bIns="45715">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单击编辑标题</a:t>
            </a:r>
          </a:p>
        </p:txBody>
      </p:sp>
      <p:sp>
        <p:nvSpPr>
          <p:cNvPr id="27" name="Rectangle 38"/>
          <p:cNvSpPr/>
          <p:nvPr/>
        </p:nvSpPr>
        <p:spPr>
          <a:xfrm>
            <a:off x="5357744" y="2889408"/>
            <a:ext cx="1324756" cy="277000"/>
          </a:xfrm>
          <a:prstGeom prst="rect">
            <a:avLst/>
          </a:prstGeom>
        </p:spPr>
        <p:txBody>
          <a:bodyPr wrap="square" lIns="91430" tIns="45715" rIns="91430" bIns="45715">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单击编辑标题</a:t>
            </a:r>
          </a:p>
        </p:txBody>
      </p:sp>
    </p:spTree>
    <p:extLst>
      <p:ext uri="{BB962C8B-B14F-4D97-AF65-F5344CB8AC3E}">
        <p14:creationId xmlns:p14="http://schemas.microsoft.com/office/powerpoint/2010/main" val="35970719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1+#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1+#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fill="hold"/>
                                        <p:tgtEl>
                                          <p:spTgt spid="2"/>
                                        </p:tgtEl>
                                        <p:attrNameLst>
                                          <p:attrName>ppt_x</p:attrName>
                                        </p:attrNameLst>
                                      </p:cBhvr>
                                      <p:tavLst>
                                        <p:tav tm="0">
                                          <p:val>
                                            <p:strVal val="1+#ppt_w/2"/>
                                          </p:val>
                                        </p:tav>
                                        <p:tav tm="100000">
                                          <p:val>
                                            <p:strVal val="#ppt_x"/>
                                          </p:val>
                                        </p:tav>
                                      </p:tavLst>
                                    </p:anim>
                                    <p:anim calcmode="lin" valueType="num">
                                      <p:cBhvr additive="base">
                                        <p:cTn id="62" dur="500" fill="hold"/>
                                        <p:tgtEl>
                                          <p:spTgt spid="2"/>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 presetClass="entr" presetSubtype="2"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1+#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1+#ppt_w/2"/>
                                          </p:val>
                                        </p:tav>
                                        <p:tav tm="100000">
                                          <p:val>
                                            <p:strVal val="#ppt_x"/>
                                          </p:val>
                                        </p:tav>
                                      </p:tavLst>
                                    </p:anim>
                                    <p:anim calcmode="lin" valueType="num">
                                      <p:cBhvr additive="base">
                                        <p:cTn id="71" dur="500" fill="hold"/>
                                        <p:tgtEl>
                                          <p:spTgt spid="7"/>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fill="hold"/>
                                        <p:tgtEl>
                                          <p:spTgt spid="8"/>
                                        </p:tgtEl>
                                        <p:attrNameLst>
                                          <p:attrName>ppt_x</p:attrName>
                                        </p:attrNameLst>
                                      </p:cBhvr>
                                      <p:tavLst>
                                        <p:tav tm="0">
                                          <p:val>
                                            <p:strVal val="1+#ppt_w/2"/>
                                          </p:val>
                                        </p:tav>
                                        <p:tav tm="100000">
                                          <p:val>
                                            <p:strVal val="#ppt_x"/>
                                          </p:val>
                                        </p:tav>
                                      </p:tavLst>
                                    </p:anim>
                                    <p:anim calcmode="lin" valueType="num">
                                      <p:cBhvr additive="base">
                                        <p:cTn id="7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4" grpId="0"/>
      <p:bldP spid="18" grpId="0"/>
      <p:bldP spid="19" grpId="0"/>
      <p:bldP spid="23"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2"/>
          <p:cNvSpPr>
            <a:spLocks noChangeArrowheads="1"/>
          </p:cNvSpPr>
          <p:nvPr/>
        </p:nvSpPr>
        <p:spPr bwMode="auto">
          <a:xfrm>
            <a:off x="1458289" y="1883356"/>
            <a:ext cx="974424" cy="976615"/>
          </a:xfrm>
          <a:prstGeom prst="ellipse">
            <a:avLst/>
          </a:prstGeom>
          <a:solidFill>
            <a:schemeClr val="accent1"/>
          </a:solidFill>
          <a:ln>
            <a:noFill/>
          </a:ln>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Freeform 13"/>
          <p:cNvSpPr>
            <a:spLocks/>
          </p:cNvSpPr>
          <p:nvPr/>
        </p:nvSpPr>
        <p:spPr bwMode="auto">
          <a:xfrm>
            <a:off x="1945501" y="1676917"/>
            <a:ext cx="688762" cy="693952"/>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2" y="0"/>
                  <a:pt x="0" y="0"/>
                </a:cubicBezTo>
              </a:path>
            </a:pathLst>
          </a:custGeom>
          <a:noFill/>
          <a:ln w="6350" cap="flat" cmpd="sng">
            <a:solidFill>
              <a:schemeClr val="accent1"/>
            </a:solidFill>
            <a:prstDash val="solid"/>
            <a:round/>
            <a:headEnd type="triangle" w="med" len="med"/>
            <a:tailEnd/>
          </a:ln>
          <a:extLst>
            <a:ext uri="{909E8E84-426E-40DD-AFC4-6F175D3DCCD1}">
              <a14:hiddenFill xmlns:a14="http://schemas.microsoft.com/office/drawing/2010/main">
                <a:solidFill>
                  <a:srgbClr val="FFFFFF"/>
                </a:solidFill>
              </a14:hiddenFill>
            </a:ext>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 name="Oval 14"/>
          <p:cNvSpPr>
            <a:spLocks noChangeArrowheads="1"/>
          </p:cNvSpPr>
          <p:nvPr/>
        </p:nvSpPr>
        <p:spPr bwMode="auto">
          <a:xfrm>
            <a:off x="5010016" y="1883356"/>
            <a:ext cx="971250" cy="976615"/>
          </a:xfrm>
          <a:prstGeom prst="ellipse">
            <a:avLst/>
          </a:prstGeom>
          <a:solidFill>
            <a:schemeClr val="accent3"/>
          </a:solidFill>
          <a:ln>
            <a:noFill/>
          </a:ln>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 name="Freeform 15"/>
          <p:cNvSpPr>
            <a:spLocks/>
          </p:cNvSpPr>
          <p:nvPr/>
        </p:nvSpPr>
        <p:spPr bwMode="auto">
          <a:xfrm>
            <a:off x="5498816" y="1676917"/>
            <a:ext cx="688762" cy="693952"/>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1" y="0"/>
                  <a:pt x="0" y="0"/>
                </a:cubicBezTo>
              </a:path>
            </a:pathLst>
          </a:custGeom>
          <a:noFill/>
          <a:ln w="6350" cap="flat" cmpd="sng">
            <a:solidFill>
              <a:schemeClr val="accent3"/>
            </a:solidFill>
            <a:prstDash val="solid"/>
            <a:round/>
            <a:headEnd type="triangle" w="med" len="med"/>
            <a:tailEnd/>
          </a:ln>
          <a:extLst>
            <a:ext uri="{909E8E84-426E-40DD-AFC4-6F175D3DCCD1}">
              <a14:hiddenFill xmlns:a14="http://schemas.microsoft.com/office/drawing/2010/main">
                <a:solidFill>
                  <a:srgbClr val="FFFFFF"/>
                </a:solidFill>
              </a14:hiddenFill>
            </a:ext>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 name="Oval 16"/>
          <p:cNvSpPr>
            <a:spLocks noChangeArrowheads="1"/>
          </p:cNvSpPr>
          <p:nvPr/>
        </p:nvSpPr>
        <p:spPr bwMode="auto">
          <a:xfrm>
            <a:off x="3172259" y="2915551"/>
            <a:ext cx="974424" cy="975026"/>
          </a:xfrm>
          <a:prstGeom prst="ellipse">
            <a:avLst/>
          </a:prstGeom>
          <a:solidFill>
            <a:schemeClr val="accent2"/>
          </a:solidFill>
          <a:ln>
            <a:noFill/>
          </a:ln>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 name="Freeform 17"/>
          <p:cNvSpPr>
            <a:spLocks/>
          </p:cNvSpPr>
          <p:nvPr/>
        </p:nvSpPr>
        <p:spPr bwMode="auto">
          <a:xfrm>
            <a:off x="3659472" y="3403066"/>
            <a:ext cx="693523" cy="693951"/>
          </a:xfrm>
          <a:custGeom>
            <a:avLst/>
            <a:gdLst>
              <a:gd name="T0" fmla="*/ 0 w 185"/>
              <a:gd name="T1" fmla="*/ 185 h 185"/>
              <a:gd name="T2" fmla="*/ 185 w 185"/>
              <a:gd name="T3" fmla="*/ 0 h 185"/>
            </a:gdLst>
            <a:ahLst/>
            <a:cxnLst>
              <a:cxn ang="0">
                <a:pos x="T0" y="T1"/>
              </a:cxn>
              <a:cxn ang="0">
                <a:pos x="T2" y="T3"/>
              </a:cxn>
            </a:cxnLst>
            <a:rect l="0" t="0" r="r" b="b"/>
            <a:pathLst>
              <a:path w="185" h="185">
                <a:moveTo>
                  <a:pt x="0" y="185"/>
                </a:moveTo>
                <a:cubicBezTo>
                  <a:pt x="102" y="185"/>
                  <a:pt x="185" y="102"/>
                  <a:pt x="185" y="0"/>
                </a:cubicBezTo>
              </a:path>
            </a:pathLst>
          </a:custGeom>
          <a:noFill/>
          <a:ln w="6350" cap="flat" cmpd="sng">
            <a:solidFill>
              <a:schemeClr val="accent2"/>
            </a:solidFill>
            <a:prstDash val="solid"/>
            <a:round/>
            <a:headEnd/>
            <a:tailEnd type="triangle" w="med" len="med"/>
          </a:ln>
          <a:extLst>
            <a:ext uri="{909E8E84-426E-40DD-AFC4-6F175D3DCCD1}">
              <a14:hiddenFill xmlns:a14="http://schemas.microsoft.com/office/drawing/2010/main">
                <a:solidFill>
                  <a:srgbClr val="FFFFFF"/>
                </a:solidFill>
              </a14:hiddenFill>
            </a:ext>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 name="Oval 18"/>
          <p:cNvSpPr>
            <a:spLocks noChangeArrowheads="1"/>
          </p:cNvSpPr>
          <p:nvPr/>
        </p:nvSpPr>
        <p:spPr bwMode="auto">
          <a:xfrm>
            <a:off x="6777947" y="2915551"/>
            <a:ext cx="976012" cy="975026"/>
          </a:xfrm>
          <a:prstGeom prst="ellipse">
            <a:avLst/>
          </a:prstGeom>
          <a:solidFill>
            <a:schemeClr val="accent4"/>
          </a:solidFill>
          <a:ln>
            <a:noFill/>
          </a:ln>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 name="Freeform 19"/>
          <p:cNvSpPr>
            <a:spLocks/>
          </p:cNvSpPr>
          <p:nvPr/>
        </p:nvSpPr>
        <p:spPr bwMode="auto">
          <a:xfrm>
            <a:off x="7265157" y="3403066"/>
            <a:ext cx="690349" cy="693951"/>
          </a:xfrm>
          <a:custGeom>
            <a:avLst/>
            <a:gdLst>
              <a:gd name="T0" fmla="*/ 0 w 184"/>
              <a:gd name="T1" fmla="*/ 185 h 185"/>
              <a:gd name="T2" fmla="*/ 184 w 184"/>
              <a:gd name="T3" fmla="*/ 0 h 185"/>
            </a:gdLst>
            <a:ahLst/>
            <a:cxnLst>
              <a:cxn ang="0">
                <a:pos x="T0" y="T1"/>
              </a:cxn>
              <a:cxn ang="0">
                <a:pos x="T2" y="T3"/>
              </a:cxn>
            </a:cxnLst>
            <a:rect l="0" t="0" r="r" b="b"/>
            <a:pathLst>
              <a:path w="184" h="185">
                <a:moveTo>
                  <a:pt x="0" y="185"/>
                </a:moveTo>
                <a:cubicBezTo>
                  <a:pt x="102" y="185"/>
                  <a:pt x="184" y="102"/>
                  <a:pt x="184" y="0"/>
                </a:cubicBezTo>
              </a:path>
            </a:pathLst>
          </a:custGeom>
          <a:noFill/>
          <a:ln w="6350" cap="flat" cmpd="sng">
            <a:solidFill>
              <a:schemeClr val="accent4"/>
            </a:solidFill>
            <a:prstDash val="solid"/>
            <a:round/>
            <a:headEnd/>
            <a:tailEnd type="triangle" w="med" len="med"/>
          </a:ln>
          <a:extLst>
            <a:ext uri="{909E8E84-426E-40DD-AFC4-6F175D3DCCD1}">
              <a14:hiddenFill xmlns:a14="http://schemas.microsoft.com/office/drawing/2010/main">
                <a:solidFill>
                  <a:srgbClr val="FFFFFF"/>
                </a:solidFill>
              </a14:hiddenFill>
            </a:ext>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Freeform 20"/>
          <p:cNvSpPr>
            <a:spLocks noEditPoints="1"/>
          </p:cNvSpPr>
          <p:nvPr/>
        </p:nvSpPr>
        <p:spPr bwMode="auto">
          <a:xfrm>
            <a:off x="7077892" y="3215680"/>
            <a:ext cx="376121" cy="374766"/>
          </a:xfrm>
          <a:custGeom>
            <a:avLst/>
            <a:gdLst>
              <a:gd name="T0" fmla="*/ 100 w 100"/>
              <a:gd name="T1" fmla="*/ 56 h 100"/>
              <a:gd name="T2" fmla="*/ 44 w 100"/>
              <a:gd name="T3" fmla="*/ 0 h 100"/>
              <a:gd name="T4" fmla="*/ 40 w 100"/>
              <a:gd name="T5" fmla="*/ 0 h 100"/>
              <a:gd name="T6" fmla="*/ 40 w 100"/>
              <a:gd name="T7" fmla="*/ 11 h 100"/>
              <a:gd name="T8" fmla="*/ 0 w 100"/>
              <a:gd name="T9" fmla="*/ 56 h 100"/>
              <a:gd name="T10" fmla="*/ 44 w 100"/>
              <a:gd name="T11" fmla="*/ 100 h 100"/>
              <a:gd name="T12" fmla="*/ 69 w 100"/>
              <a:gd name="T13" fmla="*/ 93 h 100"/>
              <a:gd name="T14" fmla="*/ 89 w 100"/>
              <a:gd name="T15" fmla="*/ 60 h 100"/>
              <a:gd name="T16" fmla="*/ 100 w 100"/>
              <a:gd name="T17" fmla="*/ 60 h 100"/>
              <a:gd name="T18" fmla="*/ 100 w 100"/>
              <a:gd name="T19" fmla="*/ 56 h 100"/>
              <a:gd name="T20" fmla="*/ 64 w 100"/>
              <a:gd name="T21" fmla="*/ 86 h 100"/>
              <a:gd name="T22" fmla="*/ 44 w 100"/>
              <a:gd name="T23" fmla="*/ 92 h 100"/>
              <a:gd name="T24" fmla="*/ 8 w 100"/>
              <a:gd name="T25" fmla="*/ 56 h 100"/>
              <a:gd name="T26" fmla="*/ 40 w 100"/>
              <a:gd name="T27" fmla="*/ 20 h 100"/>
              <a:gd name="T28" fmla="*/ 40 w 100"/>
              <a:gd name="T29" fmla="*/ 60 h 100"/>
              <a:gd name="T30" fmla="*/ 80 w 100"/>
              <a:gd name="T31" fmla="*/ 60 h 100"/>
              <a:gd name="T32" fmla="*/ 64 w 100"/>
              <a:gd name="T33" fmla="*/ 86 h 100"/>
              <a:gd name="T34" fmla="*/ 49 w 100"/>
              <a:gd name="T35" fmla="*/ 52 h 100"/>
              <a:gd name="T36" fmla="*/ 49 w 100"/>
              <a:gd name="T37" fmla="*/ 9 h 100"/>
              <a:gd name="T38" fmla="*/ 91 w 100"/>
              <a:gd name="T39" fmla="*/ 52 h 100"/>
              <a:gd name="T40" fmla="*/ 49 w 100"/>
              <a:gd name="T41" fmla="*/ 5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100">
                <a:moveTo>
                  <a:pt x="100" y="56"/>
                </a:moveTo>
                <a:cubicBezTo>
                  <a:pt x="100" y="25"/>
                  <a:pt x="75" y="0"/>
                  <a:pt x="44" y="0"/>
                </a:cubicBezTo>
                <a:cubicBezTo>
                  <a:pt x="40" y="0"/>
                  <a:pt x="40" y="0"/>
                  <a:pt x="40" y="0"/>
                </a:cubicBezTo>
                <a:cubicBezTo>
                  <a:pt x="40" y="11"/>
                  <a:pt x="40" y="11"/>
                  <a:pt x="40" y="11"/>
                </a:cubicBezTo>
                <a:cubicBezTo>
                  <a:pt x="17" y="14"/>
                  <a:pt x="0" y="33"/>
                  <a:pt x="0" y="56"/>
                </a:cubicBezTo>
                <a:cubicBezTo>
                  <a:pt x="0" y="80"/>
                  <a:pt x="20" y="100"/>
                  <a:pt x="44" y="100"/>
                </a:cubicBezTo>
                <a:cubicBezTo>
                  <a:pt x="53" y="100"/>
                  <a:pt x="62" y="98"/>
                  <a:pt x="69" y="93"/>
                </a:cubicBezTo>
                <a:cubicBezTo>
                  <a:pt x="80" y="85"/>
                  <a:pt x="87" y="73"/>
                  <a:pt x="89" y="60"/>
                </a:cubicBezTo>
                <a:cubicBezTo>
                  <a:pt x="100" y="60"/>
                  <a:pt x="100" y="60"/>
                  <a:pt x="100" y="60"/>
                </a:cubicBezTo>
                <a:lnTo>
                  <a:pt x="100" y="56"/>
                </a:lnTo>
                <a:close/>
                <a:moveTo>
                  <a:pt x="64" y="86"/>
                </a:moveTo>
                <a:cubicBezTo>
                  <a:pt x="59" y="90"/>
                  <a:pt x="52" y="92"/>
                  <a:pt x="44" y="92"/>
                </a:cubicBezTo>
                <a:cubicBezTo>
                  <a:pt x="25" y="92"/>
                  <a:pt x="8" y="76"/>
                  <a:pt x="8" y="56"/>
                </a:cubicBezTo>
                <a:cubicBezTo>
                  <a:pt x="8" y="37"/>
                  <a:pt x="22" y="22"/>
                  <a:pt x="40" y="20"/>
                </a:cubicBezTo>
                <a:cubicBezTo>
                  <a:pt x="40" y="60"/>
                  <a:pt x="40" y="60"/>
                  <a:pt x="40" y="60"/>
                </a:cubicBezTo>
                <a:cubicBezTo>
                  <a:pt x="80" y="60"/>
                  <a:pt x="80" y="60"/>
                  <a:pt x="80" y="60"/>
                </a:cubicBezTo>
                <a:cubicBezTo>
                  <a:pt x="79" y="70"/>
                  <a:pt x="73" y="80"/>
                  <a:pt x="64" y="86"/>
                </a:cubicBezTo>
                <a:moveTo>
                  <a:pt x="49" y="52"/>
                </a:moveTo>
                <a:cubicBezTo>
                  <a:pt x="49" y="9"/>
                  <a:pt x="49" y="9"/>
                  <a:pt x="49" y="9"/>
                </a:cubicBezTo>
                <a:cubicBezTo>
                  <a:pt x="71" y="11"/>
                  <a:pt x="89" y="29"/>
                  <a:pt x="91" y="52"/>
                </a:cubicBezTo>
                <a:lnTo>
                  <a:pt x="49"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0" tIns="45715" rIns="91430" bIns="45715"/>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 name="Group 21"/>
          <p:cNvGrpSpPr>
            <a:grpSpLocks/>
          </p:cNvGrpSpPr>
          <p:nvPr/>
        </p:nvGrpSpPr>
        <p:grpSpPr bwMode="auto">
          <a:xfrm>
            <a:off x="3472204" y="3237912"/>
            <a:ext cx="374534" cy="330302"/>
            <a:chOff x="0" y="0"/>
            <a:chExt cx="236" cy="208"/>
          </a:xfrm>
        </p:grpSpPr>
        <p:sp>
          <p:nvSpPr>
            <p:cNvPr id="14" name="Freeform 22"/>
            <p:cNvSpPr>
              <a:spLocks noEditPoints="1"/>
            </p:cNvSpPr>
            <p:nvPr/>
          </p:nvSpPr>
          <p:spPr bwMode="auto">
            <a:xfrm>
              <a:off x="0" y="45"/>
              <a:ext cx="193" cy="163"/>
            </a:xfrm>
            <a:custGeom>
              <a:avLst/>
              <a:gdLst>
                <a:gd name="T0" fmla="*/ 77 w 82"/>
                <a:gd name="T1" fmla="*/ 0 h 69"/>
                <a:gd name="T2" fmla="*/ 4 w 82"/>
                <a:gd name="T3" fmla="*/ 0 h 69"/>
                <a:gd name="T4" fmla="*/ 0 w 82"/>
                <a:gd name="T5" fmla="*/ 4 h 69"/>
                <a:gd name="T6" fmla="*/ 0 w 82"/>
                <a:gd name="T7" fmla="*/ 65 h 69"/>
                <a:gd name="T8" fmla="*/ 4 w 82"/>
                <a:gd name="T9" fmla="*/ 69 h 69"/>
                <a:gd name="T10" fmla="*/ 77 w 82"/>
                <a:gd name="T11" fmla="*/ 69 h 69"/>
                <a:gd name="T12" fmla="*/ 82 w 82"/>
                <a:gd name="T13" fmla="*/ 65 h 69"/>
                <a:gd name="T14" fmla="*/ 82 w 82"/>
                <a:gd name="T15" fmla="*/ 40 h 69"/>
                <a:gd name="T16" fmla="*/ 82 w 82"/>
                <a:gd name="T17" fmla="*/ 29 h 69"/>
                <a:gd name="T18" fmla="*/ 82 w 82"/>
                <a:gd name="T19" fmla="*/ 4 h 69"/>
                <a:gd name="T20" fmla="*/ 77 w 82"/>
                <a:gd name="T21" fmla="*/ 0 h 69"/>
                <a:gd name="T22" fmla="*/ 9 w 82"/>
                <a:gd name="T23" fmla="*/ 61 h 69"/>
                <a:gd name="T24" fmla="*/ 9 w 82"/>
                <a:gd name="T25" fmla="*/ 9 h 69"/>
                <a:gd name="T26" fmla="*/ 73 w 82"/>
                <a:gd name="T27" fmla="*/ 9 h 69"/>
                <a:gd name="T28" fmla="*/ 73 w 82"/>
                <a:gd name="T29" fmla="*/ 25 h 69"/>
                <a:gd name="T30" fmla="*/ 64 w 82"/>
                <a:gd name="T31" fmla="*/ 25 h 69"/>
                <a:gd name="T32" fmla="*/ 55 w 82"/>
                <a:gd name="T33" fmla="*/ 35 h 69"/>
                <a:gd name="T34" fmla="*/ 64 w 82"/>
                <a:gd name="T35" fmla="*/ 44 h 69"/>
                <a:gd name="T36" fmla="*/ 73 w 82"/>
                <a:gd name="T37" fmla="*/ 44 h 69"/>
                <a:gd name="T38" fmla="*/ 73 w 82"/>
                <a:gd name="T39" fmla="*/ 61 h 69"/>
                <a:gd name="T40" fmla="*/ 9 w 82"/>
                <a:gd name="T41" fmla="*/ 6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9">
                  <a:moveTo>
                    <a:pt x="77" y="0"/>
                  </a:moveTo>
                  <a:cubicBezTo>
                    <a:pt x="4" y="0"/>
                    <a:pt x="4" y="0"/>
                    <a:pt x="4" y="0"/>
                  </a:cubicBezTo>
                  <a:cubicBezTo>
                    <a:pt x="2" y="0"/>
                    <a:pt x="0" y="2"/>
                    <a:pt x="0" y="4"/>
                  </a:cubicBezTo>
                  <a:cubicBezTo>
                    <a:pt x="0" y="65"/>
                    <a:pt x="0" y="65"/>
                    <a:pt x="0" y="65"/>
                  </a:cubicBezTo>
                  <a:cubicBezTo>
                    <a:pt x="0" y="67"/>
                    <a:pt x="2" y="69"/>
                    <a:pt x="4" y="69"/>
                  </a:cubicBezTo>
                  <a:cubicBezTo>
                    <a:pt x="77" y="69"/>
                    <a:pt x="77" y="69"/>
                    <a:pt x="77" y="69"/>
                  </a:cubicBezTo>
                  <a:cubicBezTo>
                    <a:pt x="80" y="69"/>
                    <a:pt x="82" y="67"/>
                    <a:pt x="82" y="65"/>
                  </a:cubicBezTo>
                  <a:cubicBezTo>
                    <a:pt x="82" y="40"/>
                    <a:pt x="82" y="40"/>
                    <a:pt x="82" y="40"/>
                  </a:cubicBezTo>
                  <a:cubicBezTo>
                    <a:pt x="82" y="29"/>
                    <a:pt x="82" y="29"/>
                    <a:pt x="82" y="29"/>
                  </a:cubicBezTo>
                  <a:cubicBezTo>
                    <a:pt x="82" y="4"/>
                    <a:pt x="82" y="4"/>
                    <a:pt x="82" y="4"/>
                  </a:cubicBezTo>
                  <a:cubicBezTo>
                    <a:pt x="82" y="2"/>
                    <a:pt x="80" y="0"/>
                    <a:pt x="77" y="0"/>
                  </a:cubicBezTo>
                  <a:moveTo>
                    <a:pt x="9" y="61"/>
                  </a:moveTo>
                  <a:cubicBezTo>
                    <a:pt x="9" y="9"/>
                    <a:pt x="9" y="9"/>
                    <a:pt x="9" y="9"/>
                  </a:cubicBezTo>
                  <a:cubicBezTo>
                    <a:pt x="73" y="9"/>
                    <a:pt x="73" y="9"/>
                    <a:pt x="73" y="9"/>
                  </a:cubicBezTo>
                  <a:cubicBezTo>
                    <a:pt x="73" y="25"/>
                    <a:pt x="73" y="25"/>
                    <a:pt x="73" y="25"/>
                  </a:cubicBezTo>
                  <a:cubicBezTo>
                    <a:pt x="64" y="25"/>
                    <a:pt x="64" y="25"/>
                    <a:pt x="64" y="25"/>
                  </a:cubicBezTo>
                  <a:cubicBezTo>
                    <a:pt x="59" y="25"/>
                    <a:pt x="55" y="29"/>
                    <a:pt x="55" y="35"/>
                  </a:cubicBezTo>
                  <a:cubicBezTo>
                    <a:pt x="55" y="40"/>
                    <a:pt x="59" y="44"/>
                    <a:pt x="64" y="44"/>
                  </a:cubicBezTo>
                  <a:cubicBezTo>
                    <a:pt x="73" y="44"/>
                    <a:pt x="73" y="44"/>
                    <a:pt x="73" y="44"/>
                  </a:cubicBezTo>
                  <a:cubicBezTo>
                    <a:pt x="73" y="61"/>
                    <a:pt x="73" y="61"/>
                    <a:pt x="73" y="61"/>
                  </a:cubicBezTo>
                  <a:lnTo>
                    <a:pt x="9"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Freeform 23"/>
            <p:cNvSpPr>
              <a:spLocks/>
            </p:cNvSpPr>
            <p:nvPr/>
          </p:nvSpPr>
          <p:spPr bwMode="auto">
            <a:xfrm>
              <a:off x="44" y="0"/>
              <a:ext cx="192" cy="165"/>
            </a:xfrm>
            <a:custGeom>
              <a:avLst/>
              <a:gdLst>
                <a:gd name="T0" fmla="*/ 77 w 81"/>
                <a:gd name="T1" fmla="*/ 0 h 70"/>
                <a:gd name="T2" fmla="*/ 4 w 81"/>
                <a:gd name="T3" fmla="*/ 0 h 70"/>
                <a:gd name="T4" fmla="*/ 0 w 81"/>
                <a:gd name="T5" fmla="*/ 4 h 70"/>
                <a:gd name="T6" fmla="*/ 4 w 81"/>
                <a:gd name="T7" fmla="*/ 9 h 70"/>
                <a:gd name="T8" fmla="*/ 73 w 81"/>
                <a:gd name="T9" fmla="*/ 9 h 70"/>
                <a:gd name="T10" fmla="*/ 73 w 81"/>
                <a:gd name="T11" fmla="*/ 65 h 70"/>
                <a:gd name="T12" fmla="*/ 77 w 81"/>
                <a:gd name="T13" fmla="*/ 70 h 70"/>
                <a:gd name="T14" fmla="*/ 81 w 81"/>
                <a:gd name="T15" fmla="*/ 65 h 70"/>
                <a:gd name="T16" fmla="*/ 81 w 81"/>
                <a:gd name="T17" fmla="*/ 4 h 70"/>
                <a:gd name="T18" fmla="*/ 77 w 81"/>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70">
                  <a:moveTo>
                    <a:pt x="77" y="0"/>
                  </a:moveTo>
                  <a:cubicBezTo>
                    <a:pt x="4" y="0"/>
                    <a:pt x="4" y="0"/>
                    <a:pt x="4" y="0"/>
                  </a:cubicBezTo>
                  <a:cubicBezTo>
                    <a:pt x="2" y="0"/>
                    <a:pt x="0" y="2"/>
                    <a:pt x="0" y="4"/>
                  </a:cubicBezTo>
                  <a:cubicBezTo>
                    <a:pt x="0" y="7"/>
                    <a:pt x="2" y="9"/>
                    <a:pt x="4" y="9"/>
                  </a:cubicBezTo>
                  <a:cubicBezTo>
                    <a:pt x="73" y="9"/>
                    <a:pt x="73" y="9"/>
                    <a:pt x="73" y="9"/>
                  </a:cubicBezTo>
                  <a:cubicBezTo>
                    <a:pt x="73" y="65"/>
                    <a:pt x="73" y="65"/>
                    <a:pt x="73" y="65"/>
                  </a:cubicBezTo>
                  <a:cubicBezTo>
                    <a:pt x="73" y="68"/>
                    <a:pt x="75" y="70"/>
                    <a:pt x="77" y="70"/>
                  </a:cubicBezTo>
                  <a:cubicBezTo>
                    <a:pt x="79" y="70"/>
                    <a:pt x="81" y="68"/>
                    <a:pt x="81" y="65"/>
                  </a:cubicBezTo>
                  <a:cubicBezTo>
                    <a:pt x="81" y="4"/>
                    <a:pt x="81" y="4"/>
                    <a:pt x="81" y="4"/>
                  </a:cubicBezTo>
                  <a:cubicBezTo>
                    <a:pt x="81" y="2"/>
                    <a:pt x="79" y="0"/>
                    <a:pt x="7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 name="Group 24"/>
          <p:cNvGrpSpPr>
            <a:grpSpLocks/>
          </p:cNvGrpSpPr>
          <p:nvPr/>
        </p:nvGrpSpPr>
        <p:grpSpPr bwMode="auto">
          <a:xfrm>
            <a:off x="5306786" y="2183489"/>
            <a:ext cx="379295" cy="376353"/>
            <a:chOff x="0" y="0"/>
            <a:chExt cx="239" cy="237"/>
          </a:xfrm>
        </p:grpSpPr>
        <p:sp>
          <p:nvSpPr>
            <p:cNvPr id="17" name="Freeform 25"/>
            <p:cNvSpPr>
              <a:spLocks/>
            </p:cNvSpPr>
            <p:nvPr/>
          </p:nvSpPr>
          <p:spPr bwMode="auto">
            <a:xfrm>
              <a:off x="0" y="22"/>
              <a:ext cx="217" cy="215"/>
            </a:xfrm>
            <a:custGeom>
              <a:avLst/>
              <a:gdLst>
                <a:gd name="T0" fmla="*/ 87 w 92"/>
                <a:gd name="T1" fmla="*/ 41 h 91"/>
                <a:gd name="T2" fmla="*/ 83 w 92"/>
                <a:gd name="T3" fmla="*/ 45 h 91"/>
                <a:gd name="T4" fmla="*/ 83 w 92"/>
                <a:gd name="T5" fmla="*/ 67 h 91"/>
                <a:gd name="T6" fmla="*/ 73 w 92"/>
                <a:gd name="T7" fmla="*/ 81 h 91"/>
                <a:gd name="T8" fmla="*/ 68 w 92"/>
                <a:gd name="T9" fmla="*/ 82 h 91"/>
                <a:gd name="T10" fmla="*/ 24 w 92"/>
                <a:gd name="T11" fmla="*/ 82 h 91"/>
                <a:gd name="T12" fmla="*/ 9 w 92"/>
                <a:gd name="T13" fmla="*/ 67 h 91"/>
                <a:gd name="T14" fmla="*/ 9 w 92"/>
                <a:gd name="T15" fmla="*/ 24 h 91"/>
                <a:gd name="T16" fmla="*/ 24 w 92"/>
                <a:gd name="T17" fmla="*/ 8 h 91"/>
                <a:gd name="T18" fmla="*/ 46 w 92"/>
                <a:gd name="T19" fmla="*/ 8 h 91"/>
                <a:gd name="T20" fmla="*/ 50 w 92"/>
                <a:gd name="T21" fmla="*/ 4 h 91"/>
                <a:gd name="T22" fmla="*/ 46 w 92"/>
                <a:gd name="T23" fmla="*/ 0 h 91"/>
                <a:gd name="T24" fmla="*/ 24 w 92"/>
                <a:gd name="T25" fmla="*/ 0 h 91"/>
                <a:gd name="T26" fmla="*/ 0 w 92"/>
                <a:gd name="T27" fmla="*/ 24 h 91"/>
                <a:gd name="T28" fmla="*/ 0 w 92"/>
                <a:gd name="T29" fmla="*/ 67 h 91"/>
                <a:gd name="T30" fmla="*/ 24 w 92"/>
                <a:gd name="T31" fmla="*/ 91 h 91"/>
                <a:gd name="T32" fmla="*/ 68 w 92"/>
                <a:gd name="T33" fmla="*/ 91 h 91"/>
                <a:gd name="T34" fmla="*/ 76 w 92"/>
                <a:gd name="T35" fmla="*/ 89 h 91"/>
                <a:gd name="T36" fmla="*/ 92 w 92"/>
                <a:gd name="T37" fmla="*/ 67 h 91"/>
                <a:gd name="T38" fmla="*/ 92 w 92"/>
                <a:gd name="T39" fmla="*/ 45 h 91"/>
                <a:gd name="T40" fmla="*/ 87 w 92"/>
                <a:gd name="T41" fmla="*/ 4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91">
                  <a:moveTo>
                    <a:pt x="87" y="41"/>
                  </a:moveTo>
                  <a:cubicBezTo>
                    <a:pt x="85" y="41"/>
                    <a:pt x="83" y="43"/>
                    <a:pt x="83" y="45"/>
                  </a:cubicBezTo>
                  <a:cubicBezTo>
                    <a:pt x="83" y="67"/>
                    <a:pt x="83" y="67"/>
                    <a:pt x="83" y="67"/>
                  </a:cubicBezTo>
                  <a:cubicBezTo>
                    <a:pt x="83" y="73"/>
                    <a:pt x="79" y="79"/>
                    <a:pt x="73" y="81"/>
                  </a:cubicBezTo>
                  <a:cubicBezTo>
                    <a:pt x="71" y="82"/>
                    <a:pt x="70" y="82"/>
                    <a:pt x="68" y="82"/>
                  </a:cubicBezTo>
                  <a:cubicBezTo>
                    <a:pt x="24" y="82"/>
                    <a:pt x="24" y="82"/>
                    <a:pt x="24" y="82"/>
                  </a:cubicBezTo>
                  <a:cubicBezTo>
                    <a:pt x="16" y="82"/>
                    <a:pt x="9" y="75"/>
                    <a:pt x="9" y="67"/>
                  </a:cubicBezTo>
                  <a:cubicBezTo>
                    <a:pt x="9" y="24"/>
                    <a:pt x="9" y="24"/>
                    <a:pt x="9" y="24"/>
                  </a:cubicBezTo>
                  <a:cubicBezTo>
                    <a:pt x="9" y="15"/>
                    <a:pt x="16" y="8"/>
                    <a:pt x="24" y="8"/>
                  </a:cubicBezTo>
                  <a:cubicBezTo>
                    <a:pt x="46" y="8"/>
                    <a:pt x="46" y="8"/>
                    <a:pt x="46" y="8"/>
                  </a:cubicBezTo>
                  <a:cubicBezTo>
                    <a:pt x="48" y="8"/>
                    <a:pt x="50" y="6"/>
                    <a:pt x="50" y="4"/>
                  </a:cubicBezTo>
                  <a:cubicBezTo>
                    <a:pt x="50" y="2"/>
                    <a:pt x="48" y="0"/>
                    <a:pt x="46" y="0"/>
                  </a:cubicBezTo>
                  <a:cubicBezTo>
                    <a:pt x="24" y="0"/>
                    <a:pt x="24" y="0"/>
                    <a:pt x="24" y="0"/>
                  </a:cubicBezTo>
                  <a:cubicBezTo>
                    <a:pt x="11" y="0"/>
                    <a:pt x="0" y="10"/>
                    <a:pt x="0" y="24"/>
                  </a:cubicBezTo>
                  <a:cubicBezTo>
                    <a:pt x="0" y="67"/>
                    <a:pt x="0" y="67"/>
                    <a:pt x="0" y="67"/>
                  </a:cubicBezTo>
                  <a:cubicBezTo>
                    <a:pt x="0" y="80"/>
                    <a:pt x="11" y="91"/>
                    <a:pt x="24" y="91"/>
                  </a:cubicBezTo>
                  <a:cubicBezTo>
                    <a:pt x="68" y="91"/>
                    <a:pt x="68" y="91"/>
                    <a:pt x="68" y="91"/>
                  </a:cubicBezTo>
                  <a:cubicBezTo>
                    <a:pt x="71" y="91"/>
                    <a:pt x="74" y="90"/>
                    <a:pt x="76" y="89"/>
                  </a:cubicBezTo>
                  <a:cubicBezTo>
                    <a:pt x="85" y="86"/>
                    <a:pt x="92" y="77"/>
                    <a:pt x="92" y="67"/>
                  </a:cubicBezTo>
                  <a:cubicBezTo>
                    <a:pt x="92" y="45"/>
                    <a:pt x="92" y="45"/>
                    <a:pt x="92" y="45"/>
                  </a:cubicBezTo>
                  <a:cubicBezTo>
                    <a:pt x="92" y="43"/>
                    <a:pt x="90" y="41"/>
                    <a:pt x="87" y="4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Freeform 26"/>
            <p:cNvSpPr>
              <a:spLocks noEditPoints="1"/>
            </p:cNvSpPr>
            <p:nvPr/>
          </p:nvSpPr>
          <p:spPr bwMode="auto">
            <a:xfrm>
              <a:off x="135" y="0"/>
              <a:ext cx="104" cy="104"/>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5 h 44"/>
                <a:gd name="T12" fmla="*/ 8 w 44"/>
                <a:gd name="T13" fmla="*/ 22 h 44"/>
                <a:gd name="T14" fmla="*/ 22 w 44"/>
                <a:gd name="T15" fmla="*/ 8 h 44"/>
                <a:gd name="T16" fmla="*/ 35 w 44"/>
                <a:gd name="T17" fmla="*/ 22 h 44"/>
                <a:gd name="T18" fmla="*/ 22 w 44"/>
                <a:gd name="T19"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9"/>
                    <a:pt x="0" y="22"/>
                  </a:cubicBezTo>
                  <a:cubicBezTo>
                    <a:pt x="0" y="34"/>
                    <a:pt x="10" y="44"/>
                    <a:pt x="22" y="44"/>
                  </a:cubicBezTo>
                  <a:cubicBezTo>
                    <a:pt x="34" y="44"/>
                    <a:pt x="44" y="34"/>
                    <a:pt x="44" y="22"/>
                  </a:cubicBezTo>
                  <a:cubicBezTo>
                    <a:pt x="44" y="9"/>
                    <a:pt x="34" y="0"/>
                    <a:pt x="22" y="0"/>
                  </a:cubicBezTo>
                  <a:moveTo>
                    <a:pt x="22" y="35"/>
                  </a:moveTo>
                  <a:cubicBezTo>
                    <a:pt x="14" y="35"/>
                    <a:pt x="8" y="29"/>
                    <a:pt x="8" y="22"/>
                  </a:cubicBezTo>
                  <a:cubicBezTo>
                    <a:pt x="8" y="14"/>
                    <a:pt x="14" y="8"/>
                    <a:pt x="22" y="8"/>
                  </a:cubicBezTo>
                  <a:cubicBezTo>
                    <a:pt x="29" y="8"/>
                    <a:pt x="35" y="14"/>
                    <a:pt x="35" y="22"/>
                  </a:cubicBezTo>
                  <a:cubicBezTo>
                    <a:pt x="35" y="29"/>
                    <a:pt x="29" y="35"/>
                    <a:pt x="22" y="3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Freeform 27"/>
            <p:cNvSpPr>
              <a:spLocks/>
            </p:cNvSpPr>
            <p:nvPr/>
          </p:nvSpPr>
          <p:spPr bwMode="auto">
            <a:xfrm>
              <a:off x="80" y="97"/>
              <a:ext cx="57" cy="21"/>
            </a:xfrm>
            <a:custGeom>
              <a:avLst/>
              <a:gdLst>
                <a:gd name="T0" fmla="*/ 0 w 24"/>
                <a:gd name="T1" fmla="*/ 4 h 9"/>
                <a:gd name="T2" fmla="*/ 5 w 24"/>
                <a:gd name="T3" fmla="*/ 9 h 9"/>
                <a:gd name="T4" fmla="*/ 20 w 24"/>
                <a:gd name="T5" fmla="*/ 9 h 9"/>
                <a:gd name="T6" fmla="*/ 24 w 24"/>
                <a:gd name="T7" fmla="*/ 4 h 9"/>
                <a:gd name="T8" fmla="*/ 20 w 24"/>
                <a:gd name="T9" fmla="*/ 0 h 9"/>
                <a:gd name="T10" fmla="*/ 5 w 24"/>
                <a:gd name="T11" fmla="*/ 0 h 9"/>
                <a:gd name="T12" fmla="*/ 0 w 24"/>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0" y="4"/>
                  </a:moveTo>
                  <a:cubicBezTo>
                    <a:pt x="0" y="7"/>
                    <a:pt x="2" y="9"/>
                    <a:pt x="5" y="9"/>
                  </a:cubicBezTo>
                  <a:cubicBezTo>
                    <a:pt x="20" y="9"/>
                    <a:pt x="20" y="9"/>
                    <a:pt x="20" y="9"/>
                  </a:cubicBezTo>
                  <a:cubicBezTo>
                    <a:pt x="22" y="9"/>
                    <a:pt x="24" y="7"/>
                    <a:pt x="24" y="4"/>
                  </a:cubicBezTo>
                  <a:cubicBezTo>
                    <a:pt x="24" y="2"/>
                    <a:pt x="22" y="0"/>
                    <a:pt x="20" y="0"/>
                  </a:cubicBezTo>
                  <a:cubicBezTo>
                    <a:pt x="5" y="0"/>
                    <a:pt x="5" y="0"/>
                    <a:pt x="5" y="0"/>
                  </a:cubicBezTo>
                  <a:cubicBezTo>
                    <a:pt x="2" y="0"/>
                    <a:pt x="0" y="2"/>
                    <a:pt x="0"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Freeform 28"/>
            <p:cNvSpPr>
              <a:spLocks/>
            </p:cNvSpPr>
            <p:nvPr/>
          </p:nvSpPr>
          <p:spPr bwMode="auto">
            <a:xfrm>
              <a:off x="80" y="140"/>
              <a:ext cx="57" cy="21"/>
            </a:xfrm>
            <a:custGeom>
              <a:avLst/>
              <a:gdLst>
                <a:gd name="T0" fmla="*/ 20 w 24"/>
                <a:gd name="T1" fmla="*/ 0 h 9"/>
                <a:gd name="T2" fmla="*/ 5 w 24"/>
                <a:gd name="T3" fmla="*/ 0 h 9"/>
                <a:gd name="T4" fmla="*/ 0 w 24"/>
                <a:gd name="T5" fmla="*/ 4 h 9"/>
                <a:gd name="T6" fmla="*/ 5 w 24"/>
                <a:gd name="T7" fmla="*/ 9 h 9"/>
                <a:gd name="T8" fmla="*/ 20 w 24"/>
                <a:gd name="T9" fmla="*/ 9 h 9"/>
                <a:gd name="T10" fmla="*/ 24 w 24"/>
                <a:gd name="T11" fmla="*/ 4 h 9"/>
                <a:gd name="T12" fmla="*/ 20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0" y="0"/>
                  </a:moveTo>
                  <a:cubicBezTo>
                    <a:pt x="5" y="0"/>
                    <a:pt x="5" y="0"/>
                    <a:pt x="5" y="0"/>
                  </a:cubicBezTo>
                  <a:cubicBezTo>
                    <a:pt x="2" y="0"/>
                    <a:pt x="0" y="2"/>
                    <a:pt x="0" y="4"/>
                  </a:cubicBezTo>
                  <a:cubicBezTo>
                    <a:pt x="0" y="7"/>
                    <a:pt x="2" y="9"/>
                    <a:pt x="5" y="9"/>
                  </a:cubicBezTo>
                  <a:cubicBezTo>
                    <a:pt x="20" y="9"/>
                    <a:pt x="20" y="9"/>
                    <a:pt x="20" y="9"/>
                  </a:cubicBezTo>
                  <a:cubicBezTo>
                    <a:pt x="22" y="9"/>
                    <a:pt x="24" y="7"/>
                    <a:pt x="24" y="4"/>
                  </a:cubicBezTo>
                  <a:cubicBezTo>
                    <a:pt x="24" y="2"/>
                    <a:pt x="22" y="0"/>
                    <a:pt x="2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13" name="Group 29"/>
          <p:cNvGrpSpPr>
            <a:grpSpLocks/>
          </p:cNvGrpSpPr>
          <p:nvPr/>
        </p:nvGrpSpPr>
        <p:grpSpPr bwMode="auto">
          <a:xfrm>
            <a:off x="1758232" y="2194602"/>
            <a:ext cx="374534" cy="376354"/>
            <a:chOff x="0" y="0"/>
            <a:chExt cx="236" cy="237"/>
          </a:xfrm>
        </p:grpSpPr>
        <p:sp>
          <p:nvSpPr>
            <p:cNvPr id="22" name="Freeform 30"/>
            <p:cNvSpPr>
              <a:spLocks noEditPoints="1"/>
            </p:cNvSpPr>
            <p:nvPr/>
          </p:nvSpPr>
          <p:spPr bwMode="auto">
            <a:xfrm>
              <a:off x="63" y="64"/>
              <a:ext cx="109" cy="109"/>
            </a:xfrm>
            <a:custGeom>
              <a:avLst/>
              <a:gdLst>
                <a:gd name="T0" fmla="*/ 40 w 46"/>
                <a:gd name="T1" fmla="*/ 1 h 46"/>
                <a:gd name="T2" fmla="*/ 13 w 46"/>
                <a:gd name="T3" fmla="*/ 10 h 46"/>
                <a:gd name="T4" fmla="*/ 13 w 46"/>
                <a:gd name="T5" fmla="*/ 10 h 46"/>
                <a:gd name="T6" fmla="*/ 12 w 46"/>
                <a:gd name="T7" fmla="*/ 11 h 46"/>
                <a:gd name="T8" fmla="*/ 12 w 46"/>
                <a:gd name="T9" fmla="*/ 11 h 46"/>
                <a:gd name="T10" fmla="*/ 11 w 46"/>
                <a:gd name="T11" fmla="*/ 11 h 46"/>
                <a:gd name="T12" fmla="*/ 11 w 46"/>
                <a:gd name="T13" fmla="*/ 12 h 46"/>
                <a:gd name="T14" fmla="*/ 11 w 46"/>
                <a:gd name="T15" fmla="*/ 12 h 46"/>
                <a:gd name="T16" fmla="*/ 10 w 46"/>
                <a:gd name="T17" fmla="*/ 13 h 46"/>
                <a:gd name="T18" fmla="*/ 10 w 46"/>
                <a:gd name="T19" fmla="*/ 13 h 46"/>
                <a:gd name="T20" fmla="*/ 0 w 46"/>
                <a:gd name="T21" fmla="*/ 40 h 46"/>
                <a:gd name="T22" fmla="*/ 1 w 46"/>
                <a:gd name="T23" fmla="*/ 45 h 46"/>
                <a:gd name="T24" fmla="*/ 4 w 46"/>
                <a:gd name="T25" fmla="*/ 46 h 46"/>
                <a:gd name="T26" fmla="*/ 6 w 46"/>
                <a:gd name="T27" fmla="*/ 46 h 46"/>
                <a:gd name="T28" fmla="*/ 33 w 46"/>
                <a:gd name="T29" fmla="*/ 36 h 46"/>
                <a:gd name="T30" fmla="*/ 33 w 46"/>
                <a:gd name="T31" fmla="*/ 36 h 46"/>
                <a:gd name="T32" fmla="*/ 34 w 46"/>
                <a:gd name="T33" fmla="*/ 35 h 46"/>
                <a:gd name="T34" fmla="*/ 34 w 46"/>
                <a:gd name="T35" fmla="*/ 35 h 46"/>
                <a:gd name="T36" fmla="*/ 35 w 46"/>
                <a:gd name="T37" fmla="*/ 35 h 46"/>
                <a:gd name="T38" fmla="*/ 35 w 46"/>
                <a:gd name="T39" fmla="*/ 34 h 46"/>
                <a:gd name="T40" fmla="*/ 35 w 46"/>
                <a:gd name="T41" fmla="*/ 34 h 46"/>
                <a:gd name="T42" fmla="*/ 36 w 46"/>
                <a:gd name="T43" fmla="*/ 33 h 46"/>
                <a:gd name="T44" fmla="*/ 36 w 46"/>
                <a:gd name="T45" fmla="*/ 33 h 46"/>
                <a:gd name="T46" fmla="*/ 45 w 46"/>
                <a:gd name="T47" fmla="*/ 6 h 46"/>
                <a:gd name="T48" fmla="*/ 44 w 46"/>
                <a:gd name="T49" fmla="*/ 2 h 46"/>
                <a:gd name="T50" fmla="*/ 40 w 46"/>
                <a:gd name="T51" fmla="*/ 1 h 46"/>
                <a:gd name="T52" fmla="*/ 12 w 46"/>
                <a:gd name="T53" fmla="*/ 34 h 46"/>
                <a:gd name="T54" fmla="*/ 16 w 46"/>
                <a:gd name="T55" fmla="*/ 22 h 46"/>
                <a:gd name="T56" fmla="*/ 24 w 46"/>
                <a:gd name="T57" fmla="*/ 30 h 46"/>
                <a:gd name="T58" fmla="*/ 12 w 46"/>
                <a:gd name="T59"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40" y="1"/>
                  </a:moveTo>
                  <a:cubicBezTo>
                    <a:pt x="13" y="10"/>
                    <a:pt x="13" y="10"/>
                    <a:pt x="13" y="10"/>
                  </a:cubicBezTo>
                  <a:cubicBezTo>
                    <a:pt x="13" y="10"/>
                    <a:pt x="13" y="10"/>
                    <a:pt x="13" y="10"/>
                  </a:cubicBezTo>
                  <a:cubicBezTo>
                    <a:pt x="12" y="10"/>
                    <a:pt x="12" y="11"/>
                    <a:pt x="12" y="11"/>
                  </a:cubicBezTo>
                  <a:cubicBezTo>
                    <a:pt x="12" y="11"/>
                    <a:pt x="12" y="11"/>
                    <a:pt x="12" y="11"/>
                  </a:cubicBezTo>
                  <a:cubicBezTo>
                    <a:pt x="12" y="11"/>
                    <a:pt x="11" y="11"/>
                    <a:pt x="11" y="11"/>
                  </a:cubicBezTo>
                  <a:cubicBezTo>
                    <a:pt x="11" y="11"/>
                    <a:pt x="11" y="12"/>
                    <a:pt x="11" y="12"/>
                  </a:cubicBezTo>
                  <a:cubicBezTo>
                    <a:pt x="11" y="12"/>
                    <a:pt x="11" y="12"/>
                    <a:pt x="11" y="12"/>
                  </a:cubicBezTo>
                  <a:cubicBezTo>
                    <a:pt x="11" y="12"/>
                    <a:pt x="10" y="12"/>
                    <a:pt x="10" y="13"/>
                  </a:cubicBezTo>
                  <a:cubicBezTo>
                    <a:pt x="10" y="13"/>
                    <a:pt x="10" y="13"/>
                    <a:pt x="10" y="13"/>
                  </a:cubicBezTo>
                  <a:cubicBezTo>
                    <a:pt x="0" y="40"/>
                    <a:pt x="0" y="40"/>
                    <a:pt x="0" y="40"/>
                  </a:cubicBezTo>
                  <a:cubicBezTo>
                    <a:pt x="0" y="42"/>
                    <a:pt x="0" y="43"/>
                    <a:pt x="1" y="45"/>
                  </a:cubicBezTo>
                  <a:cubicBezTo>
                    <a:pt x="2" y="45"/>
                    <a:pt x="3" y="46"/>
                    <a:pt x="4" y="46"/>
                  </a:cubicBezTo>
                  <a:cubicBezTo>
                    <a:pt x="5" y="46"/>
                    <a:pt x="5" y="46"/>
                    <a:pt x="6" y="46"/>
                  </a:cubicBezTo>
                  <a:cubicBezTo>
                    <a:pt x="33" y="36"/>
                    <a:pt x="33" y="36"/>
                    <a:pt x="33" y="36"/>
                  </a:cubicBezTo>
                  <a:cubicBezTo>
                    <a:pt x="33" y="36"/>
                    <a:pt x="33" y="36"/>
                    <a:pt x="33" y="36"/>
                  </a:cubicBezTo>
                  <a:cubicBezTo>
                    <a:pt x="34" y="36"/>
                    <a:pt x="34" y="35"/>
                    <a:pt x="34" y="35"/>
                  </a:cubicBezTo>
                  <a:cubicBezTo>
                    <a:pt x="34" y="35"/>
                    <a:pt x="34" y="35"/>
                    <a:pt x="34" y="35"/>
                  </a:cubicBezTo>
                  <a:cubicBezTo>
                    <a:pt x="34" y="35"/>
                    <a:pt x="35" y="35"/>
                    <a:pt x="35" y="35"/>
                  </a:cubicBezTo>
                  <a:cubicBezTo>
                    <a:pt x="35" y="35"/>
                    <a:pt x="35" y="34"/>
                    <a:pt x="35" y="34"/>
                  </a:cubicBezTo>
                  <a:cubicBezTo>
                    <a:pt x="35" y="34"/>
                    <a:pt x="35" y="34"/>
                    <a:pt x="35" y="34"/>
                  </a:cubicBezTo>
                  <a:cubicBezTo>
                    <a:pt x="35" y="34"/>
                    <a:pt x="35" y="34"/>
                    <a:pt x="36" y="33"/>
                  </a:cubicBezTo>
                  <a:cubicBezTo>
                    <a:pt x="36" y="33"/>
                    <a:pt x="36" y="33"/>
                    <a:pt x="36" y="33"/>
                  </a:cubicBezTo>
                  <a:cubicBezTo>
                    <a:pt x="45" y="6"/>
                    <a:pt x="45" y="6"/>
                    <a:pt x="45" y="6"/>
                  </a:cubicBezTo>
                  <a:cubicBezTo>
                    <a:pt x="46" y="4"/>
                    <a:pt x="46" y="3"/>
                    <a:pt x="44" y="2"/>
                  </a:cubicBezTo>
                  <a:cubicBezTo>
                    <a:pt x="43" y="0"/>
                    <a:pt x="42" y="0"/>
                    <a:pt x="40" y="1"/>
                  </a:cubicBezTo>
                  <a:moveTo>
                    <a:pt x="12" y="34"/>
                  </a:moveTo>
                  <a:cubicBezTo>
                    <a:pt x="16" y="22"/>
                    <a:pt x="16" y="22"/>
                    <a:pt x="16" y="22"/>
                  </a:cubicBezTo>
                  <a:cubicBezTo>
                    <a:pt x="24" y="30"/>
                    <a:pt x="24" y="30"/>
                    <a:pt x="24" y="30"/>
                  </a:cubicBezTo>
                  <a:lnTo>
                    <a:pt x="1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3" name="Freeform 31"/>
            <p:cNvSpPr>
              <a:spLocks noEditPoints="1"/>
            </p:cNvSpPr>
            <p:nvPr/>
          </p:nvSpPr>
          <p:spPr bwMode="auto">
            <a:xfrm>
              <a:off x="0" y="0"/>
              <a:ext cx="236" cy="237"/>
            </a:xfrm>
            <a:custGeom>
              <a:avLst/>
              <a:gdLst>
                <a:gd name="T0" fmla="*/ 81 w 100"/>
                <a:gd name="T1" fmla="*/ 0 h 100"/>
                <a:gd name="T2" fmla="*/ 18 w 100"/>
                <a:gd name="T3" fmla="*/ 0 h 100"/>
                <a:gd name="T4" fmla="*/ 0 w 100"/>
                <a:gd name="T5" fmla="*/ 18 h 100"/>
                <a:gd name="T6" fmla="*/ 0 w 100"/>
                <a:gd name="T7" fmla="*/ 82 h 100"/>
                <a:gd name="T8" fmla="*/ 18 w 100"/>
                <a:gd name="T9" fmla="*/ 100 h 100"/>
                <a:gd name="T10" fmla="*/ 81 w 100"/>
                <a:gd name="T11" fmla="*/ 100 h 100"/>
                <a:gd name="T12" fmla="*/ 85 w 100"/>
                <a:gd name="T13" fmla="*/ 100 h 100"/>
                <a:gd name="T14" fmla="*/ 100 w 100"/>
                <a:gd name="T15" fmla="*/ 82 h 100"/>
                <a:gd name="T16" fmla="*/ 100 w 100"/>
                <a:gd name="T17" fmla="*/ 18 h 100"/>
                <a:gd name="T18" fmla="*/ 81 w 100"/>
                <a:gd name="T19" fmla="*/ 0 h 100"/>
                <a:gd name="T20" fmla="*/ 92 w 100"/>
                <a:gd name="T21" fmla="*/ 82 h 100"/>
                <a:gd name="T22" fmla="*/ 84 w 100"/>
                <a:gd name="T23" fmla="*/ 91 h 100"/>
                <a:gd name="T24" fmla="*/ 81 w 100"/>
                <a:gd name="T25" fmla="*/ 92 h 100"/>
                <a:gd name="T26" fmla="*/ 18 w 100"/>
                <a:gd name="T27" fmla="*/ 92 h 100"/>
                <a:gd name="T28" fmla="*/ 8 w 100"/>
                <a:gd name="T29" fmla="*/ 82 h 100"/>
                <a:gd name="T30" fmla="*/ 8 w 100"/>
                <a:gd name="T31" fmla="*/ 18 h 100"/>
                <a:gd name="T32" fmla="*/ 18 w 100"/>
                <a:gd name="T33" fmla="*/ 8 h 100"/>
                <a:gd name="T34" fmla="*/ 81 w 100"/>
                <a:gd name="T35" fmla="*/ 8 h 100"/>
                <a:gd name="T36" fmla="*/ 92 w 100"/>
                <a:gd name="T37" fmla="*/ 18 h 100"/>
                <a:gd name="T38" fmla="*/ 92 w 100"/>
                <a:gd name="T39"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100">
                  <a:moveTo>
                    <a:pt x="81" y="0"/>
                  </a:moveTo>
                  <a:cubicBezTo>
                    <a:pt x="18" y="0"/>
                    <a:pt x="18" y="0"/>
                    <a:pt x="18" y="0"/>
                  </a:cubicBezTo>
                  <a:cubicBezTo>
                    <a:pt x="8" y="0"/>
                    <a:pt x="0" y="8"/>
                    <a:pt x="0" y="18"/>
                  </a:cubicBezTo>
                  <a:cubicBezTo>
                    <a:pt x="0" y="82"/>
                    <a:pt x="0" y="82"/>
                    <a:pt x="0" y="82"/>
                  </a:cubicBezTo>
                  <a:cubicBezTo>
                    <a:pt x="0" y="92"/>
                    <a:pt x="8" y="100"/>
                    <a:pt x="18" y="100"/>
                  </a:cubicBezTo>
                  <a:cubicBezTo>
                    <a:pt x="81" y="100"/>
                    <a:pt x="81" y="100"/>
                    <a:pt x="81" y="100"/>
                  </a:cubicBezTo>
                  <a:cubicBezTo>
                    <a:pt x="83" y="100"/>
                    <a:pt x="84" y="100"/>
                    <a:pt x="85" y="100"/>
                  </a:cubicBezTo>
                  <a:cubicBezTo>
                    <a:pt x="94" y="98"/>
                    <a:pt x="100" y="90"/>
                    <a:pt x="100" y="82"/>
                  </a:cubicBezTo>
                  <a:cubicBezTo>
                    <a:pt x="100" y="18"/>
                    <a:pt x="100" y="18"/>
                    <a:pt x="100" y="18"/>
                  </a:cubicBezTo>
                  <a:cubicBezTo>
                    <a:pt x="100" y="8"/>
                    <a:pt x="92" y="0"/>
                    <a:pt x="81" y="0"/>
                  </a:cubicBezTo>
                  <a:moveTo>
                    <a:pt x="92" y="82"/>
                  </a:moveTo>
                  <a:cubicBezTo>
                    <a:pt x="92" y="86"/>
                    <a:pt x="88" y="90"/>
                    <a:pt x="84" y="91"/>
                  </a:cubicBezTo>
                  <a:cubicBezTo>
                    <a:pt x="83" y="92"/>
                    <a:pt x="82" y="92"/>
                    <a:pt x="81" y="92"/>
                  </a:cubicBezTo>
                  <a:cubicBezTo>
                    <a:pt x="18" y="92"/>
                    <a:pt x="18" y="92"/>
                    <a:pt x="18" y="92"/>
                  </a:cubicBezTo>
                  <a:cubicBezTo>
                    <a:pt x="13" y="92"/>
                    <a:pt x="8" y="87"/>
                    <a:pt x="8" y="82"/>
                  </a:cubicBezTo>
                  <a:cubicBezTo>
                    <a:pt x="8" y="18"/>
                    <a:pt x="8" y="18"/>
                    <a:pt x="8" y="18"/>
                  </a:cubicBezTo>
                  <a:cubicBezTo>
                    <a:pt x="8" y="13"/>
                    <a:pt x="13" y="8"/>
                    <a:pt x="18" y="8"/>
                  </a:cubicBezTo>
                  <a:cubicBezTo>
                    <a:pt x="81" y="8"/>
                    <a:pt x="81" y="8"/>
                    <a:pt x="81" y="8"/>
                  </a:cubicBezTo>
                  <a:cubicBezTo>
                    <a:pt x="87" y="8"/>
                    <a:pt x="92" y="13"/>
                    <a:pt x="92" y="18"/>
                  </a:cubicBezTo>
                  <a:lnTo>
                    <a:pt x="92" y="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24" name="TextBox 13"/>
          <p:cNvSpPr txBox="1"/>
          <p:nvPr/>
        </p:nvSpPr>
        <p:spPr>
          <a:xfrm>
            <a:off x="1327361" y="3066413"/>
            <a:ext cx="1464017" cy="184666"/>
          </a:xfrm>
          <a:prstGeom prst="rect">
            <a:avLst/>
          </a:prstGeom>
          <a:noFill/>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endParaRPr>
          </a:p>
        </p:txBody>
      </p:sp>
      <p:sp>
        <p:nvSpPr>
          <p:cNvPr id="25" name="TextBox 13"/>
          <p:cNvSpPr txBox="1"/>
          <p:nvPr/>
        </p:nvSpPr>
        <p:spPr>
          <a:xfrm>
            <a:off x="1329741" y="3281915"/>
            <a:ext cx="1542573" cy="461523"/>
          </a:xfrm>
          <a:prstGeom prst="rect">
            <a:avLst/>
          </a:prstGeom>
          <a:noFill/>
        </p:spPr>
        <p:txBody>
          <a:bodyPr wrap="square" lIns="0" tIns="0" rIns="0" bIns="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TextBox 13"/>
          <p:cNvSpPr txBox="1"/>
          <p:nvPr/>
        </p:nvSpPr>
        <p:spPr>
          <a:xfrm>
            <a:off x="3133774" y="1883358"/>
            <a:ext cx="1464017" cy="184666"/>
          </a:xfrm>
          <a:prstGeom prst="rect">
            <a:avLst/>
          </a:prstGeom>
          <a:noFill/>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endParaRPr>
          </a:p>
        </p:txBody>
      </p:sp>
      <p:sp>
        <p:nvSpPr>
          <p:cNvPr id="27" name="TextBox 13"/>
          <p:cNvSpPr txBox="1"/>
          <p:nvPr/>
        </p:nvSpPr>
        <p:spPr>
          <a:xfrm>
            <a:off x="3136155" y="2098861"/>
            <a:ext cx="1542573" cy="461523"/>
          </a:xfrm>
          <a:prstGeom prst="rect">
            <a:avLst/>
          </a:prstGeom>
          <a:noFill/>
        </p:spPr>
        <p:txBody>
          <a:bodyPr wrap="square" lIns="0" tIns="0" rIns="0" bIns="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TextBox 13"/>
          <p:cNvSpPr txBox="1"/>
          <p:nvPr/>
        </p:nvSpPr>
        <p:spPr>
          <a:xfrm>
            <a:off x="4851083" y="3067769"/>
            <a:ext cx="1464017" cy="184666"/>
          </a:xfrm>
          <a:prstGeom prst="rect">
            <a:avLst/>
          </a:prstGeom>
          <a:noFill/>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endParaRPr>
          </a:p>
        </p:txBody>
      </p:sp>
      <p:sp>
        <p:nvSpPr>
          <p:cNvPr id="29" name="TextBox 13"/>
          <p:cNvSpPr txBox="1"/>
          <p:nvPr/>
        </p:nvSpPr>
        <p:spPr>
          <a:xfrm>
            <a:off x="4853464" y="3283273"/>
            <a:ext cx="1542573" cy="461523"/>
          </a:xfrm>
          <a:prstGeom prst="rect">
            <a:avLst/>
          </a:prstGeom>
          <a:noFill/>
        </p:spPr>
        <p:txBody>
          <a:bodyPr wrap="square" lIns="0" tIns="0" rIns="0" bIns="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TextBox 13"/>
          <p:cNvSpPr txBox="1"/>
          <p:nvPr/>
        </p:nvSpPr>
        <p:spPr>
          <a:xfrm>
            <a:off x="6730334" y="1914195"/>
            <a:ext cx="1464017" cy="184666"/>
          </a:xfrm>
          <a:prstGeom prst="rect">
            <a:avLst/>
          </a:prstGeom>
          <a:noFill/>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solidFill>
              <a:latin typeface="微软雅黑" panose="020B0503020204020204" pitchFamily="34" charset="-122"/>
              <a:ea typeface="微软雅黑" panose="020B0503020204020204" pitchFamily="34" charset="-122"/>
              <a:cs typeface="宋体" pitchFamily="2" charset="-122"/>
              <a:sym typeface="Arial" pitchFamily="34" charset="0"/>
            </a:endParaRPr>
          </a:p>
        </p:txBody>
      </p:sp>
      <p:sp>
        <p:nvSpPr>
          <p:cNvPr id="31" name="TextBox 13"/>
          <p:cNvSpPr txBox="1"/>
          <p:nvPr/>
        </p:nvSpPr>
        <p:spPr>
          <a:xfrm>
            <a:off x="6732715" y="2129699"/>
            <a:ext cx="1542573" cy="461523"/>
          </a:xfrm>
          <a:prstGeom prst="rect">
            <a:avLst/>
          </a:prstGeom>
          <a:noFill/>
        </p:spPr>
        <p:txBody>
          <a:bodyPr wrap="square" lIns="0" tIns="0" rIns="0" bIns="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8900379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animEffect transition="in" filter="fade">
                                      <p:cBhvr>
                                        <p:cTn id="64" dur="500"/>
                                        <p:tgtEl>
                                          <p:spTgt spid="12"/>
                                        </p:tgtEl>
                                      </p:cBhvr>
                                    </p:animEffect>
                                  </p:childTnLst>
                                </p:cTn>
                              </p:par>
                            </p:childTnLst>
                          </p:cTn>
                        </p:par>
                        <p:par>
                          <p:cTn id="65" fill="hold">
                            <p:stCondLst>
                              <p:cond delay="1000"/>
                            </p:stCondLst>
                            <p:childTnLst>
                              <p:par>
                                <p:cTn id="66" presetID="2" presetClass="entr" presetSubtype="2"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1000" fill="hold"/>
                                        <p:tgtEl>
                                          <p:spTgt spid="24"/>
                                        </p:tgtEl>
                                        <p:attrNameLst>
                                          <p:attrName>ppt_x</p:attrName>
                                        </p:attrNameLst>
                                      </p:cBhvr>
                                      <p:tavLst>
                                        <p:tav tm="0">
                                          <p:val>
                                            <p:strVal val="1+#ppt_w/2"/>
                                          </p:val>
                                        </p:tav>
                                        <p:tav tm="100000">
                                          <p:val>
                                            <p:strVal val="#ppt_x"/>
                                          </p:val>
                                        </p:tav>
                                      </p:tavLst>
                                    </p:anim>
                                    <p:anim calcmode="lin" valueType="num">
                                      <p:cBhvr additive="base">
                                        <p:cTn id="69" dur="1000" fill="hold"/>
                                        <p:tgtEl>
                                          <p:spTgt spid="24"/>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fill="hold"/>
                                        <p:tgtEl>
                                          <p:spTgt spid="25"/>
                                        </p:tgtEl>
                                        <p:attrNameLst>
                                          <p:attrName>ppt_x</p:attrName>
                                        </p:attrNameLst>
                                      </p:cBhvr>
                                      <p:tavLst>
                                        <p:tav tm="0">
                                          <p:val>
                                            <p:strVal val="1+#ppt_w/2"/>
                                          </p:val>
                                        </p:tav>
                                        <p:tav tm="100000">
                                          <p:val>
                                            <p:strVal val="#ppt_x"/>
                                          </p:val>
                                        </p:tav>
                                      </p:tavLst>
                                    </p:anim>
                                    <p:anim calcmode="lin" valueType="num">
                                      <p:cBhvr additive="base">
                                        <p:cTn id="73" dur="500" fill="hold"/>
                                        <p:tgtEl>
                                          <p:spTgt spid="25"/>
                                        </p:tgtEl>
                                        <p:attrNameLst>
                                          <p:attrName>ppt_y</p:attrName>
                                        </p:attrNameLst>
                                      </p:cBhvr>
                                      <p:tavLst>
                                        <p:tav tm="0">
                                          <p:val>
                                            <p:strVal val="#ppt_y"/>
                                          </p:val>
                                        </p:tav>
                                        <p:tav tm="100000">
                                          <p:val>
                                            <p:strVal val="#ppt_y"/>
                                          </p:val>
                                        </p:tav>
                                      </p:tavLst>
                                    </p:anim>
                                  </p:childTnLst>
                                </p:cTn>
                              </p:par>
                            </p:childTnLst>
                          </p:cTn>
                        </p:par>
                        <p:par>
                          <p:cTn id="74" fill="hold">
                            <p:stCondLst>
                              <p:cond delay="2000"/>
                            </p:stCondLst>
                            <p:childTnLst>
                              <p:par>
                                <p:cTn id="75" presetID="2" presetClass="entr" presetSubtype="2"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1000" fill="hold"/>
                                        <p:tgtEl>
                                          <p:spTgt spid="26"/>
                                        </p:tgtEl>
                                        <p:attrNameLst>
                                          <p:attrName>ppt_x</p:attrName>
                                        </p:attrNameLst>
                                      </p:cBhvr>
                                      <p:tavLst>
                                        <p:tav tm="0">
                                          <p:val>
                                            <p:strVal val="1+#ppt_w/2"/>
                                          </p:val>
                                        </p:tav>
                                        <p:tav tm="100000">
                                          <p:val>
                                            <p:strVal val="#ppt_x"/>
                                          </p:val>
                                        </p:tav>
                                      </p:tavLst>
                                    </p:anim>
                                    <p:anim calcmode="lin" valueType="num">
                                      <p:cBhvr additive="base">
                                        <p:cTn id="78" dur="1000" fill="hold"/>
                                        <p:tgtEl>
                                          <p:spTgt spid="2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additive="base">
                                        <p:cTn id="81" dur="500" fill="hold"/>
                                        <p:tgtEl>
                                          <p:spTgt spid="27"/>
                                        </p:tgtEl>
                                        <p:attrNameLst>
                                          <p:attrName>ppt_x</p:attrName>
                                        </p:attrNameLst>
                                      </p:cBhvr>
                                      <p:tavLst>
                                        <p:tav tm="0">
                                          <p:val>
                                            <p:strVal val="1+#ppt_w/2"/>
                                          </p:val>
                                        </p:tav>
                                        <p:tav tm="100000">
                                          <p:val>
                                            <p:strVal val="#ppt_x"/>
                                          </p:val>
                                        </p:tav>
                                      </p:tavLst>
                                    </p:anim>
                                    <p:anim calcmode="lin" valueType="num">
                                      <p:cBhvr additive="base">
                                        <p:cTn id="82" dur="500" fill="hold"/>
                                        <p:tgtEl>
                                          <p:spTgt spid="27"/>
                                        </p:tgtEl>
                                        <p:attrNameLst>
                                          <p:attrName>ppt_y</p:attrName>
                                        </p:attrNameLst>
                                      </p:cBhvr>
                                      <p:tavLst>
                                        <p:tav tm="0">
                                          <p:val>
                                            <p:strVal val="#ppt_y"/>
                                          </p:val>
                                        </p:tav>
                                        <p:tav tm="100000">
                                          <p:val>
                                            <p:strVal val="#ppt_y"/>
                                          </p:val>
                                        </p:tav>
                                      </p:tavLst>
                                    </p:anim>
                                  </p:childTnLst>
                                </p:cTn>
                              </p:par>
                            </p:childTnLst>
                          </p:cTn>
                        </p:par>
                        <p:par>
                          <p:cTn id="83" fill="hold">
                            <p:stCondLst>
                              <p:cond delay="3000"/>
                            </p:stCondLst>
                            <p:childTnLst>
                              <p:par>
                                <p:cTn id="84" presetID="2" presetClass="entr" presetSubtype="2"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1000" fill="hold"/>
                                        <p:tgtEl>
                                          <p:spTgt spid="28"/>
                                        </p:tgtEl>
                                        <p:attrNameLst>
                                          <p:attrName>ppt_x</p:attrName>
                                        </p:attrNameLst>
                                      </p:cBhvr>
                                      <p:tavLst>
                                        <p:tav tm="0">
                                          <p:val>
                                            <p:strVal val="1+#ppt_w/2"/>
                                          </p:val>
                                        </p:tav>
                                        <p:tav tm="100000">
                                          <p:val>
                                            <p:strVal val="#ppt_x"/>
                                          </p:val>
                                        </p:tav>
                                      </p:tavLst>
                                    </p:anim>
                                    <p:anim calcmode="lin" valueType="num">
                                      <p:cBhvr additive="base">
                                        <p:cTn id="87" dur="1000" fill="hold"/>
                                        <p:tgtEl>
                                          <p:spTgt spid="28"/>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1+#ppt_w/2"/>
                                          </p:val>
                                        </p:tav>
                                        <p:tav tm="100000">
                                          <p:val>
                                            <p:strVal val="#ppt_x"/>
                                          </p:val>
                                        </p:tav>
                                      </p:tavLst>
                                    </p:anim>
                                    <p:anim calcmode="lin" valueType="num">
                                      <p:cBhvr additive="base">
                                        <p:cTn id="91" dur="500" fill="hold"/>
                                        <p:tgtEl>
                                          <p:spTgt spid="29"/>
                                        </p:tgtEl>
                                        <p:attrNameLst>
                                          <p:attrName>ppt_y</p:attrName>
                                        </p:attrNameLst>
                                      </p:cBhvr>
                                      <p:tavLst>
                                        <p:tav tm="0">
                                          <p:val>
                                            <p:strVal val="#ppt_y"/>
                                          </p:val>
                                        </p:tav>
                                        <p:tav tm="100000">
                                          <p:val>
                                            <p:strVal val="#ppt_y"/>
                                          </p:val>
                                        </p:tav>
                                      </p:tavLst>
                                    </p:anim>
                                  </p:childTnLst>
                                </p:cTn>
                              </p:par>
                            </p:childTnLst>
                          </p:cTn>
                        </p:par>
                        <p:par>
                          <p:cTn id="92" fill="hold">
                            <p:stCondLst>
                              <p:cond delay="4000"/>
                            </p:stCondLst>
                            <p:childTnLst>
                              <p:par>
                                <p:cTn id="93" presetID="2" presetClass="entr" presetSubtype="2"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1000" fill="hold"/>
                                        <p:tgtEl>
                                          <p:spTgt spid="30"/>
                                        </p:tgtEl>
                                        <p:attrNameLst>
                                          <p:attrName>ppt_x</p:attrName>
                                        </p:attrNameLst>
                                      </p:cBhvr>
                                      <p:tavLst>
                                        <p:tav tm="0">
                                          <p:val>
                                            <p:strVal val="1+#ppt_w/2"/>
                                          </p:val>
                                        </p:tav>
                                        <p:tav tm="100000">
                                          <p:val>
                                            <p:strVal val="#ppt_x"/>
                                          </p:val>
                                        </p:tav>
                                      </p:tavLst>
                                    </p:anim>
                                    <p:anim calcmode="lin" valueType="num">
                                      <p:cBhvr additive="base">
                                        <p:cTn id="96" dur="1000" fill="hold"/>
                                        <p:tgtEl>
                                          <p:spTgt spid="30"/>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fill="hold"/>
                                        <p:tgtEl>
                                          <p:spTgt spid="31"/>
                                        </p:tgtEl>
                                        <p:attrNameLst>
                                          <p:attrName>ppt_x</p:attrName>
                                        </p:attrNameLst>
                                      </p:cBhvr>
                                      <p:tavLst>
                                        <p:tav tm="0">
                                          <p:val>
                                            <p:strVal val="1+#ppt_w/2"/>
                                          </p:val>
                                        </p:tav>
                                        <p:tav tm="100000">
                                          <p:val>
                                            <p:strVal val="#ppt_x"/>
                                          </p:val>
                                        </p:tav>
                                      </p:tavLst>
                                    </p:anim>
                                    <p:anim calcmode="lin" valueType="num">
                                      <p:cBhvr additive="base">
                                        <p:cTn id="100"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24" grpId="0"/>
      <p:bldP spid="25" grpId="0"/>
      <p:bldP spid="26" grpId="0"/>
      <p:bldP spid="27" grpId="0"/>
      <p:bldP spid="28" grpId="0"/>
      <p:bldP spid="29"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1"/>
          <p:cNvSpPr>
            <a:spLocks/>
          </p:cNvSpPr>
          <p:nvPr/>
        </p:nvSpPr>
        <p:spPr bwMode="auto">
          <a:xfrm>
            <a:off x="4030830" y="3289413"/>
            <a:ext cx="1404505" cy="1860550"/>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5" name="Freeform 12"/>
          <p:cNvSpPr>
            <a:spLocks/>
          </p:cNvSpPr>
          <p:nvPr/>
        </p:nvSpPr>
        <p:spPr bwMode="auto">
          <a:xfrm>
            <a:off x="3711841" y="1106601"/>
            <a:ext cx="1155343" cy="1193801"/>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6" name="Freeform 13"/>
          <p:cNvSpPr>
            <a:spLocks/>
          </p:cNvSpPr>
          <p:nvPr/>
        </p:nvSpPr>
        <p:spPr bwMode="auto">
          <a:xfrm>
            <a:off x="3708667" y="2562339"/>
            <a:ext cx="1166453" cy="1203326"/>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7" name="Freeform 14"/>
          <p:cNvSpPr>
            <a:spLocks/>
          </p:cNvSpPr>
          <p:nvPr/>
        </p:nvSpPr>
        <p:spPr bwMode="auto">
          <a:xfrm>
            <a:off x="4279990" y="1841613"/>
            <a:ext cx="1155343" cy="1185862"/>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8" name="Text Placeholder 3"/>
          <p:cNvSpPr txBox="1">
            <a:spLocks/>
          </p:cNvSpPr>
          <p:nvPr/>
        </p:nvSpPr>
        <p:spPr>
          <a:xfrm rot="19086412">
            <a:off x="5060741" y="3416672"/>
            <a:ext cx="253152"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09">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01</a:t>
            </a:r>
          </a:p>
        </p:txBody>
      </p:sp>
      <p:sp>
        <p:nvSpPr>
          <p:cNvPr id="9" name="Text Placeholder 3"/>
          <p:cNvSpPr txBox="1">
            <a:spLocks/>
          </p:cNvSpPr>
          <p:nvPr/>
        </p:nvSpPr>
        <p:spPr>
          <a:xfrm rot="2817072">
            <a:off x="3830022" y="2697212"/>
            <a:ext cx="253196" cy="24610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09">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02</a:t>
            </a:r>
          </a:p>
        </p:txBody>
      </p:sp>
      <p:sp>
        <p:nvSpPr>
          <p:cNvPr id="10" name="Text Placeholder 3"/>
          <p:cNvSpPr txBox="1">
            <a:spLocks/>
          </p:cNvSpPr>
          <p:nvPr/>
        </p:nvSpPr>
        <p:spPr>
          <a:xfrm rot="18997969">
            <a:off x="5060617" y="1977208"/>
            <a:ext cx="253152"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09">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03</a:t>
            </a:r>
          </a:p>
        </p:txBody>
      </p:sp>
      <p:sp>
        <p:nvSpPr>
          <p:cNvPr id="11" name="Text Placeholder 3"/>
          <p:cNvSpPr txBox="1">
            <a:spLocks/>
          </p:cNvSpPr>
          <p:nvPr/>
        </p:nvSpPr>
        <p:spPr>
          <a:xfrm rot="2817072">
            <a:off x="3830022" y="1257497"/>
            <a:ext cx="253196" cy="246102"/>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309">
              <a:spcBef>
                <a:spcPct val="20000"/>
              </a:spcBef>
              <a:defRPr/>
            </a:pPr>
            <a:r>
              <a:rPr lang="en-US" sz="1600" dirty="0">
                <a:solidFill>
                  <a:schemeClr val="bg1"/>
                </a:solidFill>
                <a:latin typeface="微软雅黑" panose="020B0503020204020204" pitchFamily="34" charset="-122"/>
                <a:ea typeface="微软雅黑" panose="020B0503020204020204" pitchFamily="34" charset="-122"/>
              </a:rPr>
              <a:t>04</a:t>
            </a:r>
          </a:p>
        </p:txBody>
      </p:sp>
      <p:sp>
        <p:nvSpPr>
          <p:cNvPr id="12" name="Rectangle 23"/>
          <p:cNvSpPr/>
          <p:nvPr/>
        </p:nvSpPr>
        <p:spPr>
          <a:xfrm rot="18897855">
            <a:off x="4351684" y="2445616"/>
            <a:ext cx="807664" cy="161505"/>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3" name="Rectangle 26"/>
          <p:cNvSpPr/>
          <p:nvPr/>
        </p:nvSpPr>
        <p:spPr>
          <a:xfrm rot="2726022">
            <a:off x="3997185" y="1711169"/>
            <a:ext cx="769204" cy="153814"/>
          </a:xfrm>
          <a:prstGeom prst="rect">
            <a:avLst/>
          </a:prstGeom>
        </p:spPr>
        <p:txBody>
          <a:bodyPr wrap="none" lIns="0" tIns="0" rIns="0" bIns="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单击编辑标题</a:t>
            </a:r>
          </a:p>
        </p:txBody>
      </p:sp>
      <p:sp>
        <p:nvSpPr>
          <p:cNvPr id="14" name="Rectangle 27"/>
          <p:cNvSpPr/>
          <p:nvPr/>
        </p:nvSpPr>
        <p:spPr>
          <a:xfrm rot="2786029">
            <a:off x="3967683" y="3160167"/>
            <a:ext cx="807664" cy="161505"/>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5" name="Rectangle 28"/>
          <p:cNvSpPr/>
          <p:nvPr/>
        </p:nvSpPr>
        <p:spPr>
          <a:xfrm rot="18897855">
            <a:off x="4361205" y="3885791"/>
            <a:ext cx="807664" cy="161505"/>
          </a:xfrm>
          <a:prstGeom prst="rect">
            <a:avLst/>
          </a:prstGeom>
        </p:spPr>
        <p:txBody>
          <a:bodyPr wrap="none" lIns="0" tIns="0" rIns="0" bIns="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单击编辑标题</a:t>
            </a:r>
          </a:p>
        </p:txBody>
      </p:sp>
      <p:sp>
        <p:nvSpPr>
          <p:cNvPr id="16" name="Freeform 100"/>
          <p:cNvSpPr>
            <a:spLocks noEditPoints="1"/>
          </p:cNvSpPr>
          <p:nvPr/>
        </p:nvSpPr>
        <p:spPr bwMode="auto">
          <a:xfrm>
            <a:off x="4141015" y="4686700"/>
            <a:ext cx="383668" cy="367905"/>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7" name="Freeform 187"/>
          <p:cNvSpPr>
            <a:spLocks noEditPoints="1"/>
          </p:cNvSpPr>
          <p:nvPr/>
        </p:nvSpPr>
        <p:spPr bwMode="auto">
          <a:xfrm>
            <a:off x="5535147" y="3334280"/>
            <a:ext cx="435105" cy="281277"/>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8" name="Freeform 52"/>
          <p:cNvSpPr>
            <a:spLocks noEditPoints="1"/>
          </p:cNvSpPr>
          <p:nvPr/>
        </p:nvSpPr>
        <p:spPr bwMode="auto">
          <a:xfrm>
            <a:off x="3231868" y="2599190"/>
            <a:ext cx="418706" cy="418835"/>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19" name="Freeform 51"/>
          <p:cNvSpPr>
            <a:spLocks noEditPoints="1"/>
          </p:cNvSpPr>
          <p:nvPr/>
        </p:nvSpPr>
        <p:spPr bwMode="auto">
          <a:xfrm>
            <a:off x="5509934" y="1786868"/>
            <a:ext cx="361030" cy="511277"/>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20" name="Freeform 152"/>
          <p:cNvSpPr>
            <a:spLocks noEditPoints="1"/>
          </p:cNvSpPr>
          <p:nvPr/>
        </p:nvSpPr>
        <p:spPr bwMode="auto">
          <a:xfrm>
            <a:off x="3216676" y="1152125"/>
            <a:ext cx="396850" cy="36685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headEnd/>
            <a:tailEnd/>
          </a:ln>
        </p:spPr>
        <p:txBody>
          <a:bodyPr vert="horz" wrap="square" lIns="91430" tIns="45715" rIns="91430" bIns="45715" numCol="1" anchor="t" anchorCtr="0" compatLnSpc="1">
            <a:prstTxWarp prst="textNoShape">
              <a:avLst/>
            </a:prstTxWarp>
          </a:bodyPr>
          <a:lstStyle/>
          <a:p>
            <a:endParaRPr lang="en-US">
              <a:solidFill>
                <a:schemeClr val="bg1"/>
              </a:solidFill>
              <a:latin typeface="微软雅黑" panose="020B0503020204020204" pitchFamily="34" charset="-122"/>
              <a:ea typeface="微软雅黑" panose="020B0503020204020204" pitchFamily="34" charset="-122"/>
            </a:endParaRPr>
          </a:p>
        </p:txBody>
      </p:sp>
      <p:sp>
        <p:nvSpPr>
          <p:cNvPr id="21" name="TextBox 37"/>
          <p:cNvSpPr txBox="1"/>
          <p:nvPr/>
        </p:nvSpPr>
        <p:spPr>
          <a:xfrm>
            <a:off x="6108025" y="3319834"/>
            <a:ext cx="2145649" cy="307682"/>
          </a:xfrm>
          <a:prstGeom prst="rect">
            <a:avLst/>
          </a:prstGeom>
          <a:noFill/>
        </p:spPr>
        <p:txBody>
          <a:bodyPr wrap="square" lIns="0" tIns="0" rIns="0" bIns="0"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Rectangle 38"/>
          <p:cNvSpPr/>
          <p:nvPr/>
        </p:nvSpPr>
        <p:spPr>
          <a:xfrm>
            <a:off x="6108024" y="3110130"/>
            <a:ext cx="923045" cy="184666"/>
          </a:xfrm>
          <a:prstGeom prst="rect">
            <a:avLst/>
          </a:prstGeom>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23" name="TextBox 40"/>
          <p:cNvSpPr txBox="1"/>
          <p:nvPr/>
        </p:nvSpPr>
        <p:spPr>
          <a:xfrm>
            <a:off x="6108026" y="1916718"/>
            <a:ext cx="2145650" cy="307682"/>
          </a:xfrm>
          <a:prstGeom prst="rect">
            <a:avLst/>
          </a:prstGeom>
          <a:noFill/>
        </p:spPr>
        <p:txBody>
          <a:bodyPr wrap="square" lIns="0" tIns="0" rIns="0" bIns="0" rtlCol="0">
            <a:spAutoFit/>
          </a:bodyPr>
          <a:lstStyle/>
          <a:p>
            <a:pP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Rectangle 41"/>
          <p:cNvSpPr/>
          <p:nvPr/>
        </p:nvSpPr>
        <p:spPr>
          <a:xfrm>
            <a:off x="6108024" y="1697489"/>
            <a:ext cx="923045" cy="184666"/>
          </a:xfrm>
          <a:prstGeom prst="rect">
            <a:avLst/>
          </a:prstGeom>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25" name="TextBox 43"/>
          <p:cNvSpPr txBox="1"/>
          <p:nvPr/>
        </p:nvSpPr>
        <p:spPr>
          <a:xfrm>
            <a:off x="685443" y="2686157"/>
            <a:ext cx="2275494" cy="307682"/>
          </a:xfrm>
          <a:prstGeom prst="rect">
            <a:avLst/>
          </a:prstGeom>
          <a:noFill/>
        </p:spPr>
        <p:txBody>
          <a:bodyPr wrap="square" lIns="0" tIns="0" rIns="0" bIns="0" rtlCol="0">
            <a:spAutoFit/>
          </a:bodyPr>
          <a:lstStyle/>
          <a:p>
            <a:pPr algn="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Rectangle 44"/>
          <p:cNvSpPr/>
          <p:nvPr/>
        </p:nvSpPr>
        <p:spPr>
          <a:xfrm>
            <a:off x="2021970" y="2495503"/>
            <a:ext cx="923045" cy="184666"/>
          </a:xfrm>
          <a:prstGeom prst="rect">
            <a:avLst/>
          </a:prstGeom>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27" name="TextBox 46"/>
          <p:cNvSpPr txBox="1"/>
          <p:nvPr/>
        </p:nvSpPr>
        <p:spPr>
          <a:xfrm>
            <a:off x="829390" y="1436232"/>
            <a:ext cx="2098604" cy="307682"/>
          </a:xfrm>
          <a:prstGeom prst="rect">
            <a:avLst/>
          </a:prstGeom>
          <a:noFill/>
        </p:spPr>
        <p:txBody>
          <a:bodyPr wrap="square" lIns="0" tIns="0" rIns="0" bIns="0" rtlCol="0">
            <a:spAutoFit/>
          </a:bodyPr>
          <a:lstStyle/>
          <a:p>
            <a:pPr algn="r" defTabSz="912522">
              <a:spcBef>
                <a:spcPct val="20000"/>
              </a:spcBef>
              <a:defRPr/>
            </a:pPr>
            <a:r>
              <a:rPr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Rectangle 47"/>
          <p:cNvSpPr/>
          <p:nvPr/>
        </p:nvSpPr>
        <p:spPr>
          <a:xfrm>
            <a:off x="2021970" y="1245579"/>
            <a:ext cx="923045" cy="184666"/>
          </a:xfrm>
          <a:prstGeom prst="rect">
            <a:avLst/>
          </a:prstGeom>
        </p:spPr>
        <p:txBody>
          <a:bodyPr wrap="none" lIns="0" tIns="0" rIns="0" bIns="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Tree>
    <p:extLst>
      <p:ext uri="{BB962C8B-B14F-4D97-AF65-F5344CB8AC3E}">
        <p14:creationId xmlns:p14="http://schemas.microsoft.com/office/powerpoint/2010/main" val="35295955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p:stCondLst>
                              <p:cond delay="5500"/>
                            </p:stCondLst>
                            <p:childTnLst>
                              <p:par>
                                <p:cTn id="71" presetID="53"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p:stCondLst>
                              <p:cond delay="6000"/>
                            </p:stCondLst>
                            <p:childTnLst>
                              <p:par>
                                <p:cTn id="77" presetID="53"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p:stCondLst>
                              <p:cond delay="6500"/>
                            </p:stCondLst>
                            <p:childTnLst>
                              <p:par>
                                <p:cTn id="83" presetID="53" presetClass="entr" presetSubtype="0"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p:cTn id="85" dur="500" fill="hold"/>
                                        <p:tgtEl>
                                          <p:spTgt spid="5"/>
                                        </p:tgtEl>
                                        <p:attrNameLst>
                                          <p:attrName>ppt_w</p:attrName>
                                        </p:attrNameLst>
                                      </p:cBhvr>
                                      <p:tavLst>
                                        <p:tav tm="0">
                                          <p:val>
                                            <p:fltVal val="0"/>
                                          </p:val>
                                        </p:tav>
                                        <p:tav tm="100000">
                                          <p:val>
                                            <p:strVal val="#ppt_w"/>
                                          </p:val>
                                        </p:tav>
                                      </p:tavLst>
                                    </p:anim>
                                    <p:anim calcmode="lin" valueType="num">
                                      <p:cBhvr>
                                        <p:cTn id="86" dur="500" fill="hold"/>
                                        <p:tgtEl>
                                          <p:spTgt spid="5"/>
                                        </p:tgtEl>
                                        <p:attrNameLst>
                                          <p:attrName>ppt_h</p:attrName>
                                        </p:attrNameLst>
                                      </p:cBhvr>
                                      <p:tavLst>
                                        <p:tav tm="0">
                                          <p:val>
                                            <p:fltVal val="0"/>
                                          </p:val>
                                        </p:tav>
                                        <p:tav tm="100000">
                                          <p:val>
                                            <p:strVal val="#ppt_h"/>
                                          </p:val>
                                        </p:tav>
                                      </p:tavLst>
                                    </p:anim>
                                    <p:animEffect transition="in" filter="fade">
                                      <p:cBhvr>
                                        <p:cTn id="87" dur="500"/>
                                        <p:tgtEl>
                                          <p:spTgt spid="5"/>
                                        </p:tgtEl>
                                      </p:cBhvr>
                                    </p:animEffect>
                                  </p:childTnLst>
                                </p:cTn>
                              </p:par>
                            </p:childTnLst>
                          </p:cTn>
                        </p:par>
                        <p:par>
                          <p:cTn id="88" fill="hold">
                            <p:stCondLst>
                              <p:cond delay="7000"/>
                            </p:stCondLst>
                            <p:childTnLst>
                              <p:par>
                                <p:cTn id="89" presetID="53"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p:stCondLst>
                              <p:cond delay="7500"/>
                            </p:stCondLst>
                            <p:childTnLst>
                              <p:par>
                                <p:cTn id="95" presetID="53"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Effect transition="in" filter="fade">
                                      <p:cBhvr>
                                        <p:cTn id="99" dur="500"/>
                                        <p:tgtEl>
                                          <p:spTgt spid="13"/>
                                        </p:tgtEl>
                                      </p:cBhvr>
                                    </p:animEffect>
                                  </p:childTnLst>
                                </p:cTn>
                              </p:par>
                            </p:childTnLst>
                          </p:cTn>
                        </p:par>
                        <p:par>
                          <p:cTn id="100" fill="hold">
                            <p:stCondLst>
                              <p:cond delay="8000"/>
                            </p:stCondLst>
                            <p:childTnLst>
                              <p:par>
                                <p:cTn id="101" presetID="53" presetClass="entr" presetSubtype="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animEffect transition="in" filter="fade">
                                      <p:cBhvr>
                                        <p:cTn id="105" dur="500"/>
                                        <p:tgtEl>
                                          <p:spTgt spid="20"/>
                                        </p:tgtEl>
                                      </p:cBhvr>
                                    </p:animEffect>
                                  </p:childTnLst>
                                </p:cTn>
                              </p:par>
                            </p:childTnLst>
                          </p:cTn>
                        </p:par>
                        <p:par>
                          <p:cTn id="106" fill="hold">
                            <p:stCondLst>
                              <p:cond delay="8500"/>
                            </p:stCondLst>
                            <p:childTnLst>
                              <p:par>
                                <p:cTn id="107" presetID="2" presetClass="entr" presetSubtype="8"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0-#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additive="base">
                                        <p:cTn id="113" dur="500" fill="hold"/>
                                        <p:tgtEl>
                                          <p:spTgt spid="26"/>
                                        </p:tgtEl>
                                        <p:attrNameLst>
                                          <p:attrName>ppt_x</p:attrName>
                                        </p:attrNameLst>
                                      </p:cBhvr>
                                      <p:tavLst>
                                        <p:tav tm="0">
                                          <p:val>
                                            <p:strVal val="0-#ppt_w/2"/>
                                          </p:val>
                                        </p:tav>
                                        <p:tav tm="100000">
                                          <p:val>
                                            <p:strVal val="#ppt_x"/>
                                          </p:val>
                                        </p:tav>
                                      </p:tavLst>
                                    </p:anim>
                                    <p:anim calcmode="lin" valueType="num">
                                      <p:cBhvr additive="base">
                                        <p:cTn id="114" dur="500" fill="hold"/>
                                        <p:tgtEl>
                                          <p:spTgt spid="26"/>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fill="hold"/>
                                        <p:tgtEl>
                                          <p:spTgt spid="27"/>
                                        </p:tgtEl>
                                        <p:attrNameLst>
                                          <p:attrName>ppt_x</p:attrName>
                                        </p:attrNameLst>
                                      </p:cBhvr>
                                      <p:tavLst>
                                        <p:tav tm="0">
                                          <p:val>
                                            <p:strVal val="0-#ppt_w/2"/>
                                          </p:val>
                                        </p:tav>
                                        <p:tav tm="100000">
                                          <p:val>
                                            <p:strVal val="#ppt_x"/>
                                          </p:val>
                                        </p:tav>
                                      </p:tavLst>
                                    </p:anim>
                                    <p:anim calcmode="lin" valueType="num">
                                      <p:cBhvr additive="base">
                                        <p:cTn id="118" dur="500" fill="hold"/>
                                        <p:tgtEl>
                                          <p:spTgt spid="27"/>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additive="base">
                                        <p:cTn id="121" dur="500" fill="hold"/>
                                        <p:tgtEl>
                                          <p:spTgt spid="28"/>
                                        </p:tgtEl>
                                        <p:attrNameLst>
                                          <p:attrName>ppt_x</p:attrName>
                                        </p:attrNameLst>
                                      </p:cBhvr>
                                      <p:tavLst>
                                        <p:tav tm="0">
                                          <p:val>
                                            <p:strVal val="0-#ppt_w/2"/>
                                          </p:val>
                                        </p:tav>
                                        <p:tav tm="100000">
                                          <p:val>
                                            <p:strVal val="#ppt_x"/>
                                          </p:val>
                                        </p:tav>
                                      </p:tavLst>
                                    </p:anim>
                                    <p:anim calcmode="lin" valueType="num">
                                      <p:cBhvr additive="base">
                                        <p:cTn id="122" dur="500" fill="hold"/>
                                        <p:tgtEl>
                                          <p:spTgt spid="28"/>
                                        </p:tgtEl>
                                        <p:attrNameLst>
                                          <p:attrName>ppt_y</p:attrName>
                                        </p:attrNameLst>
                                      </p:cBhvr>
                                      <p:tavLst>
                                        <p:tav tm="0">
                                          <p:val>
                                            <p:strVal val="#ppt_y"/>
                                          </p:val>
                                        </p:tav>
                                        <p:tav tm="100000">
                                          <p:val>
                                            <p:strVal val="#ppt_y"/>
                                          </p:val>
                                        </p:tav>
                                      </p:tavLst>
                                    </p:anim>
                                  </p:childTnLst>
                                </p:cTn>
                              </p:par>
                            </p:childTnLst>
                          </p:cTn>
                        </p:par>
                        <p:par>
                          <p:cTn id="123" fill="hold">
                            <p:stCondLst>
                              <p:cond delay="9000"/>
                            </p:stCondLst>
                            <p:childTnLst>
                              <p:par>
                                <p:cTn id="124" presetID="2" presetClass="entr" presetSubtype="2"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500" fill="hold"/>
                                        <p:tgtEl>
                                          <p:spTgt spid="21"/>
                                        </p:tgtEl>
                                        <p:attrNameLst>
                                          <p:attrName>ppt_x</p:attrName>
                                        </p:attrNameLst>
                                      </p:cBhvr>
                                      <p:tavLst>
                                        <p:tav tm="0">
                                          <p:val>
                                            <p:strVal val="1+#ppt_w/2"/>
                                          </p:val>
                                        </p:tav>
                                        <p:tav tm="100000">
                                          <p:val>
                                            <p:strVal val="#ppt_x"/>
                                          </p:val>
                                        </p:tav>
                                      </p:tavLst>
                                    </p:anim>
                                    <p:anim calcmode="lin" valueType="num">
                                      <p:cBhvr additive="base">
                                        <p:cTn id="127" dur="500" fill="hold"/>
                                        <p:tgtEl>
                                          <p:spTgt spid="21"/>
                                        </p:tgtEl>
                                        <p:attrNameLst>
                                          <p:attrName>ppt_y</p:attrName>
                                        </p:attrNameLst>
                                      </p:cBhvr>
                                      <p:tavLst>
                                        <p:tav tm="0">
                                          <p:val>
                                            <p:strVal val="#ppt_y"/>
                                          </p:val>
                                        </p:tav>
                                        <p:tav tm="100000">
                                          <p:val>
                                            <p:strVal val="#ppt_y"/>
                                          </p:val>
                                        </p:tav>
                                      </p:tavLst>
                                    </p:anim>
                                  </p:childTnLst>
                                </p:cTn>
                              </p:par>
                              <p:par>
                                <p:cTn id="128" presetID="2" presetClass="entr" presetSubtype="2" fill="hold" grpId="0" nodeType="withEffect">
                                  <p:stCondLst>
                                    <p:cond delay="0"/>
                                  </p:stCondLst>
                                  <p:childTnLst>
                                    <p:set>
                                      <p:cBhvr>
                                        <p:cTn id="129" dur="1" fill="hold">
                                          <p:stCondLst>
                                            <p:cond delay="0"/>
                                          </p:stCondLst>
                                        </p:cTn>
                                        <p:tgtEl>
                                          <p:spTgt spid="22"/>
                                        </p:tgtEl>
                                        <p:attrNameLst>
                                          <p:attrName>style.visibility</p:attrName>
                                        </p:attrNameLst>
                                      </p:cBhvr>
                                      <p:to>
                                        <p:strVal val="visible"/>
                                      </p:to>
                                    </p:set>
                                    <p:anim calcmode="lin" valueType="num">
                                      <p:cBhvr additive="base">
                                        <p:cTn id="130" dur="500" fill="hold"/>
                                        <p:tgtEl>
                                          <p:spTgt spid="22"/>
                                        </p:tgtEl>
                                        <p:attrNameLst>
                                          <p:attrName>ppt_x</p:attrName>
                                        </p:attrNameLst>
                                      </p:cBhvr>
                                      <p:tavLst>
                                        <p:tav tm="0">
                                          <p:val>
                                            <p:strVal val="1+#ppt_w/2"/>
                                          </p:val>
                                        </p:tav>
                                        <p:tav tm="100000">
                                          <p:val>
                                            <p:strVal val="#ppt_x"/>
                                          </p:val>
                                        </p:tav>
                                      </p:tavLst>
                                    </p:anim>
                                    <p:anim calcmode="lin" valueType="num">
                                      <p:cBhvr additive="base">
                                        <p:cTn id="131" dur="500" fill="hold"/>
                                        <p:tgtEl>
                                          <p:spTgt spid="22"/>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0"/>
                                  </p:stCondLst>
                                  <p:childTnLst>
                                    <p:set>
                                      <p:cBhvr>
                                        <p:cTn id="133" dur="1" fill="hold">
                                          <p:stCondLst>
                                            <p:cond delay="0"/>
                                          </p:stCondLst>
                                        </p:cTn>
                                        <p:tgtEl>
                                          <p:spTgt spid="23"/>
                                        </p:tgtEl>
                                        <p:attrNameLst>
                                          <p:attrName>style.visibility</p:attrName>
                                        </p:attrNameLst>
                                      </p:cBhvr>
                                      <p:to>
                                        <p:strVal val="visible"/>
                                      </p:to>
                                    </p:set>
                                    <p:anim calcmode="lin" valueType="num">
                                      <p:cBhvr additive="base">
                                        <p:cTn id="134" dur="500" fill="hold"/>
                                        <p:tgtEl>
                                          <p:spTgt spid="23"/>
                                        </p:tgtEl>
                                        <p:attrNameLst>
                                          <p:attrName>ppt_x</p:attrName>
                                        </p:attrNameLst>
                                      </p:cBhvr>
                                      <p:tavLst>
                                        <p:tav tm="0">
                                          <p:val>
                                            <p:strVal val="1+#ppt_w/2"/>
                                          </p:val>
                                        </p:tav>
                                        <p:tav tm="100000">
                                          <p:val>
                                            <p:strVal val="#ppt_x"/>
                                          </p:val>
                                        </p:tav>
                                      </p:tavLst>
                                    </p:anim>
                                    <p:anim calcmode="lin" valueType="num">
                                      <p:cBhvr additive="base">
                                        <p:cTn id="135" dur="500" fill="hold"/>
                                        <p:tgtEl>
                                          <p:spTgt spid="2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 calcmode="lin" valueType="num">
                                      <p:cBhvr additive="base">
                                        <p:cTn id="138" dur="500" fill="hold"/>
                                        <p:tgtEl>
                                          <p:spTgt spid="24"/>
                                        </p:tgtEl>
                                        <p:attrNameLst>
                                          <p:attrName>ppt_x</p:attrName>
                                        </p:attrNameLst>
                                      </p:cBhvr>
                                      <p:tavLst>
                                        <p:tav tm="0">
                                          <p:val>
                                            <p:strVal val="1+#ppt_w/2"/>
                                          </p:val>
                                        </p:tav>
                                        <p:tav tm="100000">
                                          <p:val>
                                            <p:strVal val="#ppt_x"/>
                                          </p:val>
                                        </p:tav>
                                      </p:tavLst>
                                    </p:anim>
                                    <p:anim calcmode="lin" valueType="num">
                                      <p:cBhvr additive="base">
                                        <p:cTn id="13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p:bldP spid="13" grpId="0"/>
      <p:bldP spid="14" grpId="0"/>
      <p:bldP spid="15" grpId="0"/>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1040927" y="2203450"/>
            <a:ext cx="2338388" cy="663575"/>
          </a:xfrm>
          <a:prstGeom prst="rect">
            <a:avLst/>
          </a:prstGeom>
        </p:spPr>
        <p:txBody>
          <a:bodyPr vert="horz" wrap="square" lIns="0" tIns="0" rIns="0" bIns="0" rtlCol="0">
            <a:spAutoFit/>
          </a:bodyPr>
          <a:lstStyle/>
          <a:p>
            <a:pPr marL="0" indent="0" algn="just">
              <a:lnSpc>
                <a:spcPct val="120000"/>
              </a:lnSpc>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r>
              <a:rPr lang="zh-CN" alt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1040927" y="3633788"/>
            <a:ext cx="2338388" cy="665162"/>
          </a:xfrm>
          <a:prstGeom prst="rect">
            <a:avLst/>
          </a:prstGeom>
        </p:spPr>
        <p:txBody>
          <a:bodyPr vert="horz" wrap="square" lIns="0" tIns="0" rIns="0" bIns="0" rtlCol="0">
            <a:spAutoFit/>
          </a:bodyPr>
          <a:lstStyle/>
          <a:p>
            <a:pPr marL="0" indent="0" algn="just">
              <a:lnSpc>
                <a:spcPct val="120000"/>
              </a:lnSpc>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6373853" y="2860675"/>
            <a:ext cx="2085975" cy="665163"/>
          </a:xfrm>
          <a:prstGeom prst="rect">
            <a:avLst/>
          </a:prstGeom>
        </p:spPr>
        <p:txBody>
          <a:bodyPr vert="horz" wrap="square" lIns="0" tIns="0" rIns="0" bIns="0" rtlCol="0">
            <a:spAutoFit/>
          </a:bodyPr>
          <a:lstStyle/>
          <a:p>
            <a:pPr marL="0" indent="0" algn="just">
              <a:lnSpc>
                <a:spcPct val="120000"/>
              </a:lnSpc>
              <a:buNone/>
            </a:pPr>
            <a:r>
              <a:rPr lang="zh-CN" altLang="en-US"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9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2" name="Group 9"/>
          <p:cNvGrpSpPr/>
          <p:nvPr/>
        </p:nvGrpSpPr>
        <p:grpSpPr>
          <a:xfrm>
            <a:off x="3444009" y="1669743"/>
            <a:ext cx="2660969" cy="2634149"/>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03" tIns="27902" rIns="55803" bIns="27902" numCol="1" anchor="t" anchorCtr="0" compatLnSpc="1">
              <a:prstTxWarp prst="textNoShape">
                <a:avLst/>
              </a:prstTxWarp>
            </a:bodyPr>
            <a:lstStyle/>
            <a:p>
              <a:pPr algn="just">
                <a:lnSpc>
                  <a:spcPct val="120000"/>
                </a:lnSpc>
              </a:pPr>
              <a:endParaRPr 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03" tIns="27902" rIns="55803" bIns="27902" numCol="1" anchor="t" anchorCtr="0" compatLnSpc="1">
              <a:prstTxWarp prst="textNoShape">
                <a:avLst/>
              </a:prstTxWarp>
            </a:bodyPr>
            <a:lstStyle/>
            <a:p>
              <a:pPr algn="just">
                <a:lnSpc>
                  <a:spcPct val="120000"/>
                </a:lnSpc>
              </a:pPr>
              <a:endParaRPr 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3"/>
            </a:solidFill>
            <a:ln>
              <a:noFill/>
            </a:ln>
          </p:spPr>
          <p:txBody>
            <a:bodyPr vert="horz" wrap="square" lIns="55803" tIns="27902" rIns="55803" bIns="27902" numCol="1" anchor="t" anchorCtr="0" compatLnSpc="1">
              <a:prstTxWarp prst="textNoShape">
                <a:avLst/>
              </a:prstTxWarp>
            </a:bodyPr>
            <a:lstStyle/>
            <a:p>
              <a:pPr algn="just">
                <a:lnSpc>
                  <a:spcPct val="120000"/>
                </a:lnSpc>
              </a:pPr>
              <a:endParaRPr lang="en-US" sz="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0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p>
          </p:txBody>
        </p:sp>
      </p:grpSp>
    </p:spTree>
    <p:extLst>
      <p:ext uri="{BB962C8B-B14F-4D97-AF65-F5344CB8AC3E}">
        <p14:creationId xmlns:p14="http://schemas.microsoft.com/office/powerpoint/2010/main" val="28257170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 presetClass="entr" presetSubtype="2"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 calcmode="lin" valueType="num">
                                      <p:cBhvr additive="base">
                                        <p:cTn id="11"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8" fill="hold" grpId="0" nodeType="afterEffect">
                                  <p:stCondLst>
                                    <p:cond delay="0"/>
                                  </p:stCondLst>
                                  <p:childTnLst>
                                    <p:set>
                                      <p:cBhvr>
                                        <p:cTn id="15" dur="1" fill="hold">
                                          <p:stCondLst>
                                            <p:cond delay="0"/>
                                          </p:stCondLst>
                                        </p:cTn>
                                        <p:tgtEl>
                                          <p:spTgt spid="17">
                                            <p:txEl>
                                              <p:pRg st="0" end="0"/>
                                            </p:txEl>
                                          </p:spTgt>
                                        </p:tgtEl>
                                        <p:attrNameLst>
                                          <p:attrName>style.visibility</p:attrName>
                                        </p:attrNameLst>
                                      </p:cBhvr>
                                      <p:to>
                                        <p:strVal val="visible"/>
                                      </p:to>
                                    </p:set>
                                    <p:anim calcmode="lin" valueType="num">
                                      <p:cBhvr additive="base">
                                        <p:cTn id="16"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8" fill="hold" grpId="0" nodeType="after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 calcmode="lin" valueType="num">
                                      <p:cBhvr additive="base">
                                        <p:cTn id="21"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5" name="任意多边形 13"/>
          <p:cNvSpPr>
            <a:spLocks noChangeArrowheads="1"/>
          </p:cNvSpPr>
          <p:nvPr/>
        </p:nvSpPr>
        <p:spPr bwMode="auto">
          <a:xfrm>
            <a:off x="2402185" y="862738"/>
            <a:ext cx="1730739" cy="2599410"/>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rgbClr val="00B0F0"/>
          </a:solidFill>
          <a:ln>
            <a:noFill/>
          </a:ln>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26" name="任意多边形 14"/>
          <p:cNvSpPr>
            <a:spLocks noChangeArrowheads="1"/>
          </p:cNvSpPr>
          <p:nvPr/>
        </p:nvSpPr>
        <p:spPr bwMode="auto">
          <a:xfrm flipH="1">
            <a:off x="5537027" y="862738"/>
            <a:ext cx="1729796" cy="2599410"/>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rgbClr val="00B0F0"/>
          </a:solidFill>
          <a:ln>
            <a:noFill/>
          </a:ln>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27" name="任意多边形 15"/>
          <p:cNvSpPr>
            <a:spLocks noChangeArrowheads="1"/>
          </p:cNvSpPr>
          <p:nvPr/>
        </p:nvSpPr>
        <p:spPr bwMode="auto">
          <a:xfrm flipV="1">
            <a:off x="2478383" y="1908646"/>
            <a:ext cx="1730739" cy="2599410"/>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4"/>
          </a:solidFill>
          <a:ln>
            <a:noFill/>
          </a:ln>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28" name="任意多边形 16"/>
          <p:cNvSpPr>
            <a:spLocks noChangeArrowheads="1"/>
          </p:cNvSpPr>
          <p:nvPr/>
        </p:nvSpPr>
        <p:spPr bwMode="auto">
          <a:xfrm flipH="1" flipV="1">
            <a:off x="5554872" y="1931319"/>
            <a:ext cx="1729796" cy="2599410"/>
          </a:xfrm>
          <a:custGeom>
            <a:avLst/>
            <a:gdLst>
              <a:gd name="T0" fmla="*/ 2912012 w 2912013"/>
              <a:gd name="T1" fmla="*/ 3652166 h 4375052"/>
              <a:gd name="T2" fmla="*/ 2912013 w 2912013"/>
              <a:gd name="T3" fmla="*/ 3652166 h 4375052"/>
              <a:gd name="T4" fmla="*/ 2912013 w 2912013"/>
              <a:gd name="T5" fmla="*/ 4375052 h 4375052"/>
              <a:gd name="T6" fmla="*/ 2912012 w 2912013"/>
              <a:gd name="T7" fmla="*/ 4375052 h 4375052"/>
              <a:gd name="T8" fmla="*/ 335304 w 2912013"/>
              <a:gd name="T9" fmla="*/ 0 h 4375052"/>
              <a:gd name="T10" fmla="*/ 2912013 w 2912013"/>
              <a:gd name="T11" fmla="*/ 0 h 4375052"/>
              <a:gd name="T12" fmla="*/ 2912013 w 2912013"/>
              <a:gd name="T13" fmla="*/ 722886 h 4375052"/>
              <a:gd name="T14" fmla="*/ 850513 w 2912013"/>
              <a:gd name="T15" fmla="*/ 722886 h 4375052"/>
              <a:gd name="T16" fmla="*/ 626013 w 2912013"/>
              <a:gd name="T17" fmla="*/ 947386 h 4375052"/>
              <a:gd name="T18" fmla="*/ 626013 w 2912013"/>
              <a:gd name="T19" fmla="*/ 2180492 h 4375052"/>
              <a:gd name="T20" fmla="*/ 0 w 2912013"/>
              <a:gd name="T21" fmla="*/ 2180492 h 4375052"/>
              <a:gd name="T22" fmla="*/ 0 w 2912013"/>
              <a:gd name="T23" fmla="*/ 335304 h 4375052"/>
              <a:gd name="T24" fmla="*/ 335304 w 2912013"/>
              <a:gd name="T25" fmla="*/ 0 h 4375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12013" h="4375052">
                <a:moveTo>
                  <a:pt x="2912012" y="3652166"/>
                </a:moveTo>
                <a:lnTo>
                  <a:pt x="2912013" y="3652166"/>
                </a:lnTo>
                <a:lnTo>
                  <a:pt x="2912013" y="4375052"/>
                </a:lnTo>
                <a:lnTo>
                  <a:pt x="2912012" y="4375052"/>
                </a:lnTo>
                <a:close/>
                <a:moveTo>
                  <a:pt x="335304" y="0"/>
                </a:moveTo>
                <a:lnTo>
                  <a:pt x="2912013" y="0"/>
                </a:lnTo>
                <a:lnTo>
                  <a:pt x="2912013" y="722886"/>
                </a:lnTo>
                <a:lnTo>
                  <a:pt x="850513" y="722886"/>
                </a:lnTo>
                <a:cubicBezTo>
                  <a:pt x="726525" y="722886"/>
                  <a:pt x="626013" y="823398"/>
                  <a:pt x="626013" y="947386"/>
                </a:cubicBezTo>
                <a:lnTo>
                  <a:pt x="626013" y="2180492"/>
                </a:lnTo>
                <a:lnTo>
                  <a:pt x="0" y="2180492"/>
                </a:lnTo>
                <a:lnTo>
                  <a:pt x="0" y="335304"/>
                </a:lnTo>
                <a:cubicBezTo>
                  <a:pt x="0" y="150121"/>
                  <a:pt x="150121" y="0"/>
                  <a:pt x="335304" y="0"/>
                </a:cubicBezTo>
                <a:close/>
              </a:path>
            </a:pathLst>
          </a:custGeom>
          <a:solidFill>
            <a:schemeClr val="accent3"/>
          </a:solidFill>
          <a:ln>
            <a:noFill/>
          </a:ln>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33" name="椭圆 23"/>
          <p:cNvSpPr>
            <a:spLocks noChangeArrowheads="1"/>
          </p:cNvSpPr>
          <p:nvPr/>
        </p:nvSpPr>
        <p:spPr bwMode="auto">
          <a:xfrm>
            <a:off x="3992019" y="2352635"/>
            <a:ext cx="724364" cy="724364"/>
          </a:xfrm>
          <a:prstGeom prst="ellipse">
            <a:avLst/>
          </a:prstGeom>
          <a:solidFill>
            <a:schemeClr val="accent3"/>
          </a:solidFill>
          <a:ln>
            <a:noFill/>
          </a:ln>
        </p:spPr>
        <p:txBody>
          <a:bodyPr anchor="ctr"/>
          <a:lstStyle/>
          <a:p>
            <a:pPr algn="ctr"/>
            <a:endParaRPr lang="zh-CN" altLang="zh-CN" sz="800">
              <a:solidFill>
                <a:schemeClr val="bg1"/>
              </a:solidFill>
              <a:latin typeface="Arial" panose="020B0604020202020204" pitchFamily="34" charset="0"/>
              <a:ea typeface="宋体" panose="02010600030101010101" pitchFamily="2" charset="-122"/>
            </a:endParaRPr>
          </a:p>
        </p:txBody>
      </p:sp>
      <p:sp>
        <p:nvSpPr>
          <p:cNvPr id="34834" name="椭圆 26"/>
          <p:cNvSpPr>
            <a:spLocks noChangeArrowheads="1"/>
          </p:cNvSpPr>
          <p:nvPr/>
        </p:nvSpPr>
        <p:spPr bwMode="auto">
          <a:xfrm>
            <a:off x="3127121" y="2352635"/>
            <a:ext cx="724364" cy="724364"/>
          </a:xfrm>
          <a:prstGeom prst="ellipse">
            <a:avLst/>
          </a:prstGeom>
          <a:solidFill>
            <a:schemeClr val="accent4"/>
          </a:solidFill>
          <a:ln>
            <a:noFill/>
          </a:ln>
        </p:spPr>
        <p:txBody>
          <a:bodyPr anchor="ctr"/>
          <a:lstStyle/>
          <a:p>
            <a:pPr algn="ctr"/>
            <a:endParaRPr lang="zh-CN" altLang="zh-CN" sz="800">
              <a:solidFill>
                <a:schemeClr val="bg1"/>
              </a:solidFill>
              <a:latin typeface="Arial" panose="020B0604020202020204" pitchFamily="34" charset="0"/>
              <a:ea typeface="宋体" panose="02010600030101010101" pitchFamily="2" charset="-122"/>
            </a:endParaRPr>
          </a:p>
        </p:txBody>
      </p:sp>
      <p:sp>
        <p:nvSpPr>
          <p:cNvPr id="34835" name="椭圆 29"/>
          <p:cNvSpPr>
            <a:spLocks noChangeArrowheads="1"/>
          </p:cNvSpPr>
          <p:nvPr/>
        </p:nvSpPr>
        <p:spPr bwMode="auto">
          <a:xfrm>
            <a:off x="5722758" y="2352635"/>
            <a:ext cx="724364" cy="724364"/>
          </a:xfrm>
          <a:prstGeom prst="ellipse">
            <a:avLst/>
          </a:prstGeom>
          <a:solidFill>
            <a:schemeClr val="accent1"/>
          </a:solidFill>
          <a:ln>
            <a:noFill/>
          </a:ln>
        </p:spPr>
        <p:txBody>
          <a:bodyPr anchor="ctr"/>
          <a:lstStyle/>
          <a:p>
            <a:pPr algn="ctr"/>
            <a:endParaRPr lang="zh-CN" altLang="zh-CN" sz="800">
              <a:solidFill>
                <a:schemeClr val="bg1"/>
              </a:solidFill>
              <a:latin typeface="Arial" panose="020B0604020202020204" pitchFamily="34" charset="0"/>
              <a:ea typeface="宋体" panose="02010600030101010101" pitchFamily="2" charset="-122"/>
            </a:endParaRPr>
          </a:p>
        </p:txBody>
      </p:sp>
      <p:sp>
        <p:nvSpPr>
          <p:cNvPr id="34836" name="椭圆 32"/>
          <p:cNvSpPr>
            <a:spLocks noChangeArrowheads="1"/>
          </p:cNvSpPr>
          <p:nvPr/>
        </p:nvSpPr>
        <p:spPr bwMode="auto">
          <a:xfrm>
            <a:off x="4856917" y="2352635"/>
            <a:ext cx="724364" cy="724364"/>
          </a:xfrm>
          <a:prstGeom prst="ellipse">
            <a:avLst/>
          </a:prstGeom>
          <a:solidFill>
            <a:schemeClr val="accent2"/>
          </a:solidFill>
          <a:ln>
            <a:noFill/>
          </a:ln>
        </p:spPr>
        <p:txBody>
          <a:bodyPr anchor="ctr"/>
          <a:lstStyle/>
          <a:p>
            <a:pPr algn="ctr"/>
            <a:endParaRPr lang="zh-CN" altLang="zh-CN" sz="800">
              <a:solidFill>
                <a:schemeClr val="bg1"/>
              </a:solidFill>
              <a:latin typeface="Arial" panose="020B0604020202020204" pitchFamily="34" charset="0"/>
              <a:ea typeface="宋体" panose="02010600030101010101" pitchFamily="2" charset="-122"/>
            </a:endParaRPr>
          </a:p>
        </p:txBody>
      </p:sp>
      <p:sp>
        <p:nvSpPr>
          <p:cNvPr id="34837" name="Freeform 27"/>
          <p:cNvSpPr>
            <a:spLocks noEditPoints="1" noChangeArrowheads="1"/>
          </p:cNvSpPr>
          <p:nvPr/>
        </p:nvSpPr>
        <p:spPr bwMode="auto">
          <a:xfrm>
            <a:off x="3269542" y="2447897"/>
            <a:ext cx="438579" cy="533841"/>
          </a:xfrm>
          <a:custGeom>
            <a:avLst/>
            <a:gdLst>
              <a:gd name="T0" fmla="*/ 380 w 540"/>
              <a:gd name="T1" fmla="*/ 584 h 656"/>
              <a:gd name="T2" fmla="*/ 302 w 540"/>
              <a:gd name="T3" fmla="*/ 458 h 656"/>
              <a:gd name="T4" fmla="*/ 188 w 540"/>
              <a:gd name="T5" fmla="*/ 364 h 656"/>
              <a:gd name="T6" fmla="*/ 168 w 540"/>
              <a:gd name="T7" fmla="*/ 216 h 656"/>
              <a:gd name="T8" fmla="*/ 104 w 540"/>
              <a:gd name="T9" fmla="*/ 84 h 656"/>
              <a:gd name="T10" fmla="*/ 44 w 540"/>
              <a:gd name="T11" fmla="*/ 60 h 656"/>
              <a:gd name="T12" fmla="*/ 6 w 540"/>
              <a:gd name="T13" fmla="*/ 106 h 656"/>
              <a:gd name="T14" fmla="*/ 2 w 540"/>
              <a:gd name="T15" fmla="*/ 150 h 656"/>
              <a:gd name="T16" fmla="*/ 8 w 540"/>
              <a:gd name="T17" fmla="*/ 178 h 656"/>
              <a:gd name="T18" fmla="*/ 48 w 540"/>
              <a:gd name="T19" fmla="*/ 298 h 656"/>
              <a:gd name="T20" fmla="*/ 168 w 540"/>
              <a:gd name="T21" fmla="*/ 512 h 656"/>
              <a:gd name="T22" fmla="*/ 248 w 540"/>
              <a:gd name="T23" fmla="*/ 614 h 656"/>
              <a:gd name="T24" fmla="*/ 282 w 540"/>
              <a:gd name="T25" fmla="*/ 644 h 656"/>
              <a:gd name="T26" fmla="*/ 334 w 540"/>
              <a:gd name="T27" fmla="*/ 656 h 656"/>
              <a:gd name="T28" fmla="*/ 384 w 540"/>
              <a:gd name="T29" fmla="*/ 638 h 656"/>
              <a:gd name="T30" fmla="*/ 450 w 540"/>
              <a:gd name="T31" fmla="*/ 0 h 656"/>
              <a:gd name="T32" fmla="*/ 422 w 540"/>
              <a:gd name="T33" fmla="*/ 16 h 656"/>
              <a:gd name="T34" fmla="*/ 428 w 540"/>
              <a:gd name="T35" fmla="*/ 46 h 656"/>
              <a:gd name="T36" fmla="*/ 470 w 540"/>
              <a:gd name="T37" fmla="*/ 120 h 656"/>
              <a:gd name="T38" fmla="*/ 482 w 540"/>
              <a:gd name="T39" fmla="*/ 208 h 656"/>
              <a:gd name="T40" fmla="*/ 474 w 540"/>
              <a:gd name="T41" fmla="*/ 276 h 656"/>
              <a:gd name="T42" fmla="*/ 438 w 540"/>
              <a:gd name="T43" fmla="*/ 354 h 656"/>
              <a:gd name="T44" fmla="*/ 418 w 540"/>
              <a:gd name="T45" fmla="*/ 390 h 656"/>
              <a:gd name="T46" fmla="*/ 436 w 540"/>
              <a:gd name="T47" fmla="*/ 416 h 656"/>
              <a:gd name="T48" fmla="*/ 466 w 540"/>
              <a:gd name="T49" fmla="*/ 410 h 656"/>
              <a:gd name="T50" fmla="*/ 520 w 540"/>
              <a:gd name="T51" fmla="*/ 320 h 656"/>
              <a:gd name="T52" fmla="*/ 540 w 540"/>
              <a:gd name="T53" fmla="*/ 208 h 656"/>
              <a:gd name="T54" fmla="*/ 530 w 540"/>
              <a:gd name="T55" fmla="*/ 128 h 656"/>
              <a:gd name="T56" fmla="*/ 486 w 540"/>
              <a:gd name="T57" fmla="*/ 30 h 656"/>
              <a:gd name="T58" fmla="*/ 400 w 540"/>
              <a:gd name="T59" fmla="*/ 120 h 656"/>
              <a:gd name="T60" fmla="*/ 422 w 540"/>
              <a:gd name="T61" fmla="*/ 216 h 656"/>
              <a:gd name="T62" fmla="*/ 404 w 540"/>
              <a:gd name="T63" fmla="*/ 288 h 656"/>
              <a:gd name="T64" fmla="*/ 376 w 540"/>
              <a:gd name="T65" fmla="*/ 322 h 656"/>
              <a:gd name="T66" fmla="*/ 346 w 540"/>
              <a:gd name="T67" fmla="*/ 310 h 656"/>
              <a:gd name="T68" fmla="*/ 344 w 540"/>
              <a:gd name="T69" fmla="*/ 280 h 656"/>
              <a:gd name="T70" fmla="*/ 366 w 540"/>
              <a:gd name="T71" fmla="*/ 214 h 656"/>
              <a:gd name="T72" fmla="*/ 358 w 540"/>
              <a:gd name="T73" fmla="*/ 162 h 656"/>
              <a:gd name="T74" fmla="*/ 348 w 540"/>
              <a:gd name="T75" fmla="*/ 124 h 656"/>
              <a:gd name="T76" fmla="*/ 372 w 540"/>
              <a:gd name="T77" fmla="*/ 104 h 656"/>
              <a:gd name="T78" fmla="*/ 400 w 540"/>
              <a:gd name="T79" fmla="*/ 120 h 656"/>
              <a:gd name="T80" fmla="*/ 374 w 540"/>
              <a:gd name="T81" fmla="*/ 528 h 656"/>
              <a:gd name="T82" fmla="*/ 354 w 540"/>
              <a:gd name="T83" fmla="*/ 428 h 656"/>
              <a:gd name="T84" fmla="*/ 390 w 540"/>
              <a:gd name="T85" fmla="*/ 462 h 656"/>
              <a:gd name="T86" fmla="*/ 454 w 540"/>
              <a:gd name="T87" fmla="*/ 566 h 656"/>
              <a:gd name="T88" fmla="*/ 190 w 540"/>
              <a:gd name="T89" fmla="*/ 204 h 656"/>
              <a:gd name="T90" fmla="*/ 148 w 540"/>
              <a:gd name="T91" fmla="*/ 120 h 656"/>
              <a:gd name="T92" fmla="*/ 136 w 540"/>
              <a:gd name="T93" fmla="*/ 8 h 656"/>
              <a:gd name="T94" fmla="*/ 178 w 540"/>
              <a:gd name="T95" fmla="*/ 70 h 656"/>
              <a:gd name="T96" fmla="*/ 216 w 540"/>
              <a:gd name="T97" fmla="*/ 174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0" h="656">
                <a:moveTo>
                  <a:pt x="384" y="638"/>
                </a:moveTo>
                <a:lnTo>
                  <a:pt x="412" y="624"/>
                </a:lnTo>
                <a:lnTo>
                  <a:pt x="380" y="584"/>
                </a:lnTo>
                <a:lnTo>
                  <a:pt x="352" y="542"/>
                </a:lnTo>
                <a:lnTo>
                  <a:pt x="326" y="500"/>
                </a:lnTo>
                <a:lnTo>
                  <a:pt x="302" y="458"/>
                </a:lnTo>
                <a:lnTo>
                  <a:pt x="262" y="480"/>
                </a:lnTo>
                <a:lnTo>
                  <a:pt x="222" y="424"/>
                </a:lnTo>
                <a:lnTo>
                  <a:pt x="188" y="364"/>
                </a:lnTo>
                <a:lnTo>
                  <a:pt x="156" y="302"/>
                </a:lnTo>
                <a:lnTo>
                  <a:pt x="128" y="238"/>
                </a:lnTo>
                <a:lnTo>
                  <a:pt x="168" y="216"/>
                </a:lnTo>
                <a:lnTo>
                  <a:pt x="146" y="174"/>
                </a:lnTo>
                <a:lnTo>
                  <a:pt x="124" y="130"/>
                </a:lnTo>
                <a:lnTo>
                  <a:pt x="104" y="84"/>
                </a:lnTo>
                <a:lnTo>
                  <a:pt x="88" y="34"/>
                </a:lnTo>
                <a:lnTo>
                  <a:pt x="60" y="50"/>
                </a:lnTo>
                <a:lnTo>
                  <a:pt x="44" y="60"/>
                </a:lnTo>
                <a:lnTo>
                  <a:pt x="30" y="70"/>
                </a:lnTo>
                <a:lnTo>
                  <a:pt x="20" y="82"/>
                </a:lnTo>
                <a:lnTo>
                  <a:pt x="12" y="94"/>
                </a:lnTo>
                <a:lnTo>
                  <a:pt x="6" y="106"/>
                </a:lnTo>
                <a:lnTo>
                  <a:pt x="2" y="120"/>
                </a:lnTo>
                <a:lnTo>
                  <a:pt x="0" y="134"/>
                </a:lnTo>
                <a:lnTo>
                  <a:pt x="2" y="148"/>
                </a:lnTo>
                <a:lnTo>
                  <a:pt x="2" y="150"/>
                </a:lnTo>
                <a:lnTo>
                  <a:pt x="8" y="178"/>
                </a:lnTo>
                <a:lnTo>
                  <a:pt x="26" y="240"/>
                </a:lnTo>
                <a:lnTo>
                  <a:pt x="48" y="298"/>
                </a:lnTo>
                <a:lnTo>
                  <a:pt x="74" y="354"/>
                </a:lnTo>
                <a:lnTo>
                  <a:pt x="102" y="408"/>
                </a:lnTo>
                <a:lnTo>
                  <a:pt x="134" y="462"/>
                </a:lnTo>
                <a:lnTo>
                  <a:pt x="168" y="512"/>
                </a:lnTo>
                <a:lnTo>
                  <a:pt x="206" y="562"/>
                </a:lnTo>
                <a:lnTo>
                  <a:pt x="246" y="610"/>
                </a:lnTo>
                <a:lnTo>
                  <a:pt x="248" y="614"/>
                </a:lnTo>
                <a:lnTo>
                  <a:pt x="270" y="636"/>
                </a:lnTo>
                <a:lnTo>
                  <a:pt x="282" y="644"/>
                </a:lnTo>
                <a:lnTo>
                  <a:pt x="294" y="650"/>
                </a:lnTo>
                <a:lnTo>
                  <a:pt x="306" y="654"/>
                </a:lnTo>
                <a:lnTo>
                  <a:pt x="320" y="656"/>
                </a:lnTo>
                <a:lnTo>
                  <a:pt x="334" y="656"/>
                </a:lnTo>
                <a:lnTo>
                  <a:pt x="350" y="652"/>
                </a:lnTo>
                <a:lnTo>
                  <a:pt x="366" y="646"/>
                </a:lnTo>
                <a:lnTo>
                  <a:pt x="384" y="638"/>
                </a:lnTo>
                <a:close/>
                <a:moveTo>
                  <a:pt x="470" y="8"/>
                </a:moveTo>
                <a:lnTo>
                  <a:pt x="470" y="8"/>
                </a:lnTo>
                <a:lnTo>
                  <a:pt x="460" y="2"/>
                </a:lnTo>
                <a:lnTo>
                  <a:pt x="450" y="0"/>
                </a:lnTo>
                <a:lnTo>
                  <a:pt x="438" y="0"/>
                </a:lnTo>
                <a:lnTo>
                  <a:pt x="430" y="6"/>
                </a:lnTo>
                <a:lnTo>
                  <a:pt x="422" y="16"/>
                </a:lnTo>
                <a:lnTo>
                  <a:pt x="420" y="26"/>
                </a:lnTo>
                <a:lnTo>
                  <a:pt x="422" y="38"/>
                </a:lnTo>
                <a:lnTo>
                  <a:pt x="428" y="46"/>
                </a:lnTo>
                <a:lnTo>
                  <a:pt x="440" y="64"/>
                </a:lnTo>
                <a:lnTo>
                  <a:pt x="452" y="82"/>
                </a:lnTo>
                <a:lnTo>
                  <a:pt x="462" y="100"/>
                </a:lnTo>
                <a:lnTo>
                  <a:pt x="470" y="120"/>
                </a:lnTo>
                <a:lnTo>
                  <a:pt x="476" y="142"/>
                </a:lnTo>
                <a:lnTo>
                  <a:pt x="480" y="164"/>
                </a:lnTo>
                <a:lnTo>
                  <a:pt x="482" y="186"/>
                </a:lnTo>
                <a:lnTo>
                  <a:pt x="482" y="208"/>
                </a:lnTo>
                <a:lnTo>
                  <a:pt x="482" y="230"/>
                </a:lnTo>
                <a:lnTo>
                  <a:pt x="478" y="254"/>
                </a:lnTo>
                <a:lnTo>
                  <a:pt x="474" y="276"/>
                </a:lnTo>
                <a:lnTo>
                  <a:pt x="468" y="298"/>
                </a:lnTo>
                <a:lnTo>
                  <a:pt x="460" y="318"/>
                </a:lnTo>
                <a:lnTo>
                  <a:pt x="450" y="338"/>
                </a:lnTo>
                <a:lnTo>
                  <a:pt x="438" y="354"/>
                </a:lnTo>
                <a:lnTo>
                  <a:pt x="426" y="370"/>
                </a:lnTo>
                <a:lnTo>
                  <a:pt x="420" y="380"/>
                </a:lnTo>
                <a:lnTo>
                  <a:pt x="418" y="390"/>
                </a:lnTo>
                <a:lnTo>
                  <a:pt x="420" y="400"/>
                </a:lnTo>
                <a:lnTo>
                  <a:pt x="426" y="410"/>
                </a:lnTo>
                <a:lnTo>
                  <a:pt x="436" y="416"/>
                </a:lnTo>
                <a:lnTo>
                  <a:pt x="446" y="418"/>
                </a:lnTo>
                <a:lnTo>
                  <a:pt x="456" y="416"/>
                </a:lnTo>
                <a:lnTo>
                  <a:pt x="466" y="410"/>
                </a:lnTo>
                <a:lnTo>
                  <a:pt x="482" y="390"/>
                </a:lnTo>
                <a:lnTo>
                  <a:pt x="496" y="368"/>
                </a:lnTo>
                <a:lnTo>
                  <a:pt x="510" y="344"/>
                </a:lnTo>
                <a:lnTo>
                  <a:pt x="520" y="320"/>
                </a:lnTo>
                <a:lnTo>
                  <a:pt x="528" y="292"/>
                </a:lnTo>
                <a:lnTo>
                  <a:pt x="534" y="264"/>
                </a:lnTo>
                <a:lnTo>
                  <a:pt x="538" y="236"/>
                </a:lnTo>
                <a:lnTo>
                  <a:pt x="540" y="208"/>
                </a:lnTo>
                <a:lnTo>
                  <a:pt x="538" y="180"/>
                </a:lnTo>
                <a:lnTo>
                  <a:pt x="536" y="154"/>
                </a:lnTo>
                <a:lnTo>
                  <a:pt x="530" y="128"/>
                </a:lnTo>
                <a:lnTo>
                  <a:pt x="522" y="102"/>
                </a:lnTo>
                <a:lnTo>
                  <a:pt x="514" y="76"/>
                </a:lnTo>
                <a:lnTo>
                  <a:pt x="500" y="52"/>
                </a:lnTo>
                <a:lnTo>
                  <a:pt x="486" y="30"/>
                </a:lnTo>
                <a:lnTo>
                  <a:pt x="470" y="8"/>
                </a:lnTo>
                <a:close/>
                <a:moveTo>
                  <a:pt x="400" y="120"/>
                </a:moveTo>
                <a:lnTo>
                  <a:pt x="400" y="120"/>
                </a:lnTo>
                <a:lnTo>
                  <a:pt x="410" y="144"/>
                </a:lnTo>
                <a:lnTo>
                  <a:pt x="418" y="168"/>
                </a:lnTo>
                <a:lnTo>
                  <a:pt x="422" y="192"/>
                </a:lnTo>
                <a:lnTo>
                  <a:pt x="422" y="216"/>
                </a:lnTo>
                <a:lnTo>
                  <a:pt x="420" y="240"/>
                </a:lnTo>
                <a:lnTo>
                  <a:pt x="414" y="264"/>
                </a:lnTo>
                <a:lnTo>
                  <a:pt x="404" y="288"/>
                </a:lnTo>
                <a:lnTo>
                  <a:pt x="392" y="310"/>
                </a:lnTo>
                <a:lnTo>
                  <a:pt x="384" y="318"/>
                </a:lnTo>
                <a:lnTo>
                  <a:pt x="376" y="322"/>
                </a:lnTo>
                <a:lnTo>
                  <a:pt x="364" y="322"/>
                </a:lnTo>
                <a:lnTo>
                  <a:pt x="354" y="318"/>
                </a:lnTo>
                <a:lnTo>
                  <a:pt x="346" y="310"/>
                </a:lnTo>
                <a:lnTo>
                  <a:pt x="342" y="302"/>
                </a:lnTo>
                <a:lnTo>
                  <a:pt x="340" y="290"/>
                </a:lnTo>
                <a:lnTo>
                  <a:pt x="344" y="280"/>
                </a:lnTo>
                <a:lnTo>
                  <a:pt x="354" y="264"/>
                </a:lnTo>
                <a:lnTo>
                  <a:pt x="360" y="248"/>
                </a:lnTo>
                <a:lnTo>
                  <a:pt x="364" y="230"/>
                </a:lnTo>
                <a:lnTo>
                  <a:pt x="366" y="214"/>
                </a:lnTo>
                <a:lnTo>
                  <a:pt x="366" y="198"/>
                </a:lnTo>
                <a:lnTo>
                  <a:pt x="362" y="180"/>
                </a:lnTo>
                <a:lnTo>
                  <a:pt x="358" y="162"/>
                </a:lnTo>
                <a:lnTo>
                  <a:pt x="350" y="144"/>
                </a:lnTo>
                <a:lnTo>
                  <a:pt x="346" y="134"/>
                </a:lnTo>
                <a:lnTo>
                  <a:pt x="348" y="124"/>
                </a:lnTo>
                <a:lnTo>
                  <a:pt x="352" y="114"/>
                </a:lnTo>
                <a:lnTo>
                  <a:pt x="362" y="106"/>
                </a:lnTo>
                <a:lnTo>
                  <a:pt x="372" y="104"/>
                </a:lnTo>
                <a:lnTo>
                  <a:pt x="384" y="106"/>
                </a:lnTo>
                <a:lnTo>
                  <a:pt x="392" y="110"/>
                </a:lnTo>
                <a:lnTo>
                  <a:pt x="400" y="120"/>
                </a:lnTo>
                <a:close/>
                <a:moveTo>
                  <a:pt x="434" y="610"/>
                </a:moveTo>
                <a:lnTo>
                  <a:pt x="434" y="610"/>
                </a:lnTo>
                <a:lnTo>
                  <a:pt x="402" y="570"/>
                </a:lnTo>
                <a:lnTo>
                  <a:pt x="374" y="528"/>
                </a:lnTo>
                <a:lnTo>
                  <a:pt x="348" y="488"/>
                </a:lnTo>
                <a:lnTo>
                  <a:pt x="324" y="446"/>
                </a:lnTo>
                <a:lnTo>
                  <a:pt x="354" y="428"/>
                </a:lnTo>
                <a:lnTo>
                  <a:pt x="362" y="434"/>
                </a:lnTo>
                <a:lnTo>
                  <a:pt x="376" y="446"/>
                </a:lnTo>
                <a:lnTo>
                  <a:pt x="390" y="462"/>
                </a:lnTo>
                <a:lnTo>
                  <a:pt x="408" y="484"/>
                </a:lnTo>
                <a:lnTo>
                  <a:pt x="424" y="510"/>
                </a:lnTo>
                <a:lnTo>
                  <a:pt x="440" y="538"/>
                </a:lnTo>
                <a:lnTo>
                  <a:pt x="454" y="566"/>
                </a:lnTo>
                <a:lnTo>
                  <a:pt x="464" y="594"/>
                </a:lnTo>
                <a:lnTo>
                  <a:pt x="434" y="610"/>
                </a:lnTo>
                <a:close/>
                <a:moveTo>
                  <a:pt x="190" y="204"/>
                </a:moveTo>
                <a:lnTo>
                  <a:pt x="190" y="204"/>
                </a:lnTo>
                <a:lnTo>
                  <a:pt x="168" y="162"/>
                </a:lnTo>
                <a:lnTo>
                  <a:pt x="148" y="120"/>
                </a:lnTo>
                <a:lnTo>
                  <a:pt x="128" y="72"/>
                </a:lnTo>
                <a:lnTo>
                  <a:pt x="110" y="22"/>
                </a:lnTo>
                <a:lnTo>
                  <a:pt x="136" y="8"/>
                </a:lnTo>
                <a:lnTo>
                  <a:pt x="144" y="14"/>
                </a:lnTo>
                <a:lnTo>
                  <a:pt x="150" y="22"/>
                </a:lnTo>
                <a:lnTo>
                  <a:pt x="164" y="44"/>
                </a:lnTo>
                <a:lnTo>
                  <a:pt x="178" y="70"/>
                </a:lnTo>
                <a:lnTo>
                  <a:pt x="192" y="98"/>
                </a:lnTo>
                <a:lnTo>
                  <a:pt x="204" y="128"/>
                </a:lnTo>
                <a:lnTo>
                  <a:pt x="212" y="154"/>
                </a:lnTo>
                <a:lnTo>
                  <a:pt x="216" y="174"/>
                </a:lnTo>
                <a:lnTo>
                  <a:pt x="218" y="190"/>
                </a:lnTo>
                <a:lnTo>
                  <a:pt x="190" y="2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38" name="Freeform 24"/>
          <p:cNvSpPr>
            <a:spLocks noChangeArrowheads="1"/>
          </p:cNvSpPr>
          <p:nvPr/>
        </p:nvSpPr>
        <p:spPr bwMode="auto">
          <a:xfrm>
            <a:off x="4109917" y="2455442"/>
            <a:ext cx="488568" cy="518750"/>
          </a:xfrm>
          <a:custGeom>
            <a:avLst/>
            <a:gdLst>
              <a:gd name="T0" fmla="*/ 486 w 726"/>
              <a:gd name="T1" fmla="*/ 446 h 770"/>
              <a:gd name="T2" fmla="*/ 442 w 726"/>
              <a:gd name="T3" fmla="*/ 526 h 770"/>
              <a:gd name="T4" fmla="*/ 382 w 726"/>
              <a:gd name="T5" fmla="*/ 556 h 770"/>
              <a:gd name="T6" fmla="*/ 428 w 726"/>
              <a:gd name="T7" fmla="*/ 580 h 770"/>
              <a:gd name="T8" fmla="*/ 492 w 726"/>
              <a:gd name="T9" fmla="*/ 584 h 770"/>
              <a:gd name="T10" fmla="*/ 552 w 726"/>
              <a:gd name="T11" fmla="*/ 568 h 770"/>
              <a:gd name="T12" fmla="*/ 610 w 726"/>
              <a:gd name="T13" fmla="*/ 524 h 770"/>
              <a:gd name="T14" fmla="*/ 658 w 726"/>
              <a:gd name="T15" fmla="*/ 430 h 770"/>
              <a:gd name="T16" fmla="*/ 666 w 726"/>
              <a:gd name="T17" fmla="*/ 362 h 770"/>
              <a:gd name="T18" fmla="*/ 656 w 726"/>
              <a:gd name="T19" fmla="*/ 290 h 770"/>
              <a:gd name="T20" fmla="*/ 626 w 726"/>
              <a:gd name="T21" fmla="*/ 216 h 770"/>
              <a:gd name="T22" fmla="*/ 572 w 726"/>
              <a:gd name="T23" fmla="*/ 142 h 770"/>
              <a:gd name="T24" fmla="*/ 490 w 726"/>
              <a:gd name="T25" fmla="*/ 86 h 770"/>
              <a:gd name="T26" fmla="*/ 392 w 726"/>
              <a:gd name="T27" fmla="*/ 62 h 770"/>
              <a:gd name="T28" fmla="*/ 298 w 726"/>
              <a:gd name="T29" fmla="*/ 68 h 770"/>
              <a:gd name="T30" fmla="*/ 206 w 726"/>
              <a:gd name="T31" fmla="*/ 106 h 770"/>
              <a:gd name="T32" fmla="*/ 150 w 726"/>
              <a:gd name="T33" fmla="*/ 150 h 770"/>
              <a:gd name="T34" fmla="*/ 94 w 726"/>
              <a:gd name="T35" fmla="*/ 234 h 770"/>
              <a:gd name="T36" fmla="*/ 64 w 726"/>
              <a:gd name="T37" fmla="*/ 334 h 770"/>
              <a:gd name="T38" fmla="*/ 62 w 726"/>
              <a:gd name="T39" fmla="*/ 410 h 770"/>
              <a:gd name="T40" fmla="*/ 86 w 726"/>
              <a:gd name="T41" fmla="*/ 518 h 770"/>
              <a:gd name="T42" fmla="*/ 144 w 726"/>
              <a:gd name="T43" fmla="*/ 608 h 770"/>
              <a:gd name="T44" fmla="*/ 204 w 726"/>
              <a:gd name="T45" fmla="*/ 660 h 770"/>
              <a:gd name="T46" fmla="*/ 308 w 726"/>
              <a:gd name="T47" fmla="*/ 702 h 770"/>
              <a:gd name="T48" fmla="*/ 416 w 726"/>
              <a:gd name="T49" fmla="*/ 710 h 770"/>
              <a:gd name="T50" fmla="*/ 330 w 726"/>
              <a:gd name="T51" fmla="*/ 768 h 770"/>
              <a:gd name="T52" fmla="*/ 230 w 726"/>
              <a:gd name="T53" fmla="*/ 740 h 770"/>
              <a:gd name="T54" fmla="*/ 120 w 726"/>
              <a:gd name="T55" fmla="*/ 672 h 770"/>
              <a:gd name="T56" fmla="*/ 60 w 726"/>
              <a:gd name="T57" fmla="*/ 600 h 770"/>
              <a:gd name="T58" fmla="*/ 10 w 726"/>
              <a:gd name="T59" fmla="*/ 480 h 770"/>
              <a:gd name="T60" fmla="*/ 0 w 726"/>
              <a:gd name="T61" fmla="*/ 370 h 770"/>
              <a:gd name="T62" fmla="*/ 18 w 726"/>
              <a:gd name="T63" fmla="*/ 264 h 770"/>
              <a:gd name="T64" fmla="*/ 68 w 726"/>
              <a:gd name="T65" fmla="*/ 154 h 770"/>
              <a:gd name="T66" fmla="*/ 126 w 726"/>
              <a:gd name="T67" fmla="*/ 88 h 770"/>
              <a:gd name="T68" fmla="*/ 226 w 726"/>
              <a:gd name="T69" fmla="*/ 28 h 770"/>
              <a:gd name="T70" fmla="*/ 316 w 726"/>
              <a:gd name="T71" fmla="*/ 4 h 770"/>
              <a:gd name="T72" fmla="*/ 478 w 726"/>
              <a:gd name="T73" fmla="*/ 16 h 770"/>
              <a:gd name="T74" fmla="*/ 566 w 726"/>
              <a:gd name="T75" fmla="*/ 60 h 770"/>
              <a:gd name="T76" fmla="*/ 614 w 726"/>
              <a:gd name="T77" fmla="*/ 98 h 770"/>
              <a:gd name="T78" fmla="*/ 680 w 726"/>
              <a:gd name="T79" fmla="*/ 186 h 770"/>
              <a:gd name="T80" fmla="*/ 714 w 726"/>
              <a:gd name="T81" fmla="*/ 276 h 770"/>
              <a:gd name="T82" fmla="*/ 726 w 726"/>
              <a:gd name="T83" fmla="*/ 360 h 770"/>
              <a:gd name="T84" fmla="*/ 718 w 726"/>
              <a:gd name="T85" fmla="*/ 444 h 770"/>
              <a:gd name="T86" fmla="*/ 668 w 726"/>
              <a:gd name="T87" fmla="*/ 552 h 770"/>
              <a:gd name="T88" fmla="*/ 606 w 726"/>
              <a:gd name="T89" fmla="*/ 608 h 770"/>
              <a:gd name="T90" fmla="*/ 544 w 726"/>
              <a:gd name="T91" fmla="*/ 636 h 770"/>
              <a:gd name="T92" fmla="*/ 470 w 726"/>
              <a:gd name="T93" fmla="*/ 646 h 770"/>
              <a:gd name="T94" fmla="*/ 386 w 726"/>
              <a:gd name="T95" fmla="*/ 630 h 770"/>
              <a:gd name="T96" fmla="*/ 338 w 726"/>
              <a:gd name="T97" fmla="*/ 600 h 770"/>
              <a:gd name="T98" fmla="*/ 308 w 726"/>
              <a:gd name="T99" fmla="*/ 554 h 770"/>
              <a:gd name="T100" fmla="*/ 252 w 726"/>
              <a:gd name="T101" fmla="*/ 520 h 770"/>
              <a:gd name="T102" fmla="*/ 214 w 726"/>
              <a:gd name="T103" fmla="*/ 444 h 770"/>
              <a:gd name="T104" fmla="*/ 260 w 726"/>
              <a:gd name="T105" fmla="*/ 166 h 770"/>
              <a:gd name="T106" fmla="*/ 274 w 726"/>
              <a:gd name="T107" fmla="*/ 142 h 770"/>
              <a:gd name="T108" fmla="*/ 294 w 726"/>
              <a:gd name="T109" fmla="*/ 142 h 770"/>
              <a:gd name="T110" fmla="*/ 310 w 726"/>
              <a:gd name="T111" fmla="*/ 310 h 770"/>
              <a:gd name="T112" fmla="*/ 386 w 726"/>
              <a:gd name="T113" fmla="*/ 156 h 770"/>
              <a:gd name="T114" fmla="*/ 410 w 726"/>
              <a:gd name="T115" fmla="*/ 140 h 770"/>
              <a:gd name="T116" fmla="*/ 434 w 726"/>
              <a:gd name="T117" fmla="*/ 15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6" h="770">
                <a:moveTo>
                  <a:pt x="488" y="310"/>
                </a:moveTo>
                <a:lnTo>
                  <a:pt x="488" y="422"/>
                </a:lnTo>
                <a:lnTo>
                  <a:pt x="486" y="446"/>
                </a:lnTo>
                <a:lnTo>
                  <a:pt x="480" y="468"/>
                </a:lnTo>
                <a:lnTo>
                  <a:pt x="470" y="490"/>
                </a:lnTo>
                <a:lnTo>
                  <a:pt x="458" y="508"/>
                </a:lnTo>
                <a:lnTo>
                  <a:pt x="442" y="526"/>
                </a:lnTo>
                <a:lnTo>
                  <a:pt x="424" y="540"/>
                </a:lnTo>
                <a:lnTo>
                  <a:pt x="404" y="550"/>
                </a:lnTo>
                <a:lnTo>
                  <a:pt x="382" y="556"/>
                </a:lnTo>
                <a:lnTo>
                  <a:pt x="394" y="566"/>
                </a:lnTo>
                <a:lnTo>
                  <a:pt x="408" y="574"/>
                </a:lnTo>
                <a:lnTo>
                  <a:pt x="428" y="580"/>
                </a:lnTo>
                <a:lnTo>
                  <a:pt x="448" y="584"/>
                </a:lnTo>
                <a:lnTo>
                  <a:pt x="470" y="584"/>
                </a:lnTo>
                <a:lnTo>
                  <a:pt x="492" y="584"/>
                </a:lnTo>
                <a:lnTo>
                  <a:pt x="510" y="580"/>
                </a:lnTo>
                <a:lnTo>
                  <a:pt x="526" y="576"/>
                </a:lnTo>
                <a:lnTo>
                  <a:pt x="552" y="568"/>
                </a:lnTo>
                <a:lnTo>
                  <a:pt x="574" y="556"/>
                </a:lnTo>
                <a:lnTo>
                  <a:pt x="594" y="542"/>
                </a:lnTo>
                <a:lnTo>
                  <a:pt x="610" y="524"/>
                </a:lnTo>
                <a:lnTo>
                  <a:pt x="626" y="504"/>
                </a:lnTo>
                <a:lnTo>
                  <a:pt x="640" y="482"/>
                </a:lnTo>
                <a:lnTo>
                  <a:pt x="650" y="456"/>
                </a:lnTo>
                <a:lnTo>
                  <a:pt x="658" y="430"/>
                </a:lnTo>
                <a:lnTo>
                  <a:pt x="662" y="408"/>
                </a:lnTo>
                <a:lnTo>
                  <a:pt x="664" y="384"/>
                </a:lnTo>
                <a:lnTo>
                  <a:pt x="666" y="362"/>
                </a:lnTo>
                <a:lnTo>
                  <a:pt x="664" y="338"/>
                </a:lnTo>
                <a:lnTo>
                  <a:pt x="660" y="314"/>
                </a:lnTo>
                <a:lnTo>
                  <a:pt x="656" y="290"/>
                </a:lnTo>
                <a:lnTo>
                  <a:pt x="650" y="268"/>
                </a:lnTo>
                <a:lnTo>
                  <a:pt x="640" y="246"/>
                </a:lnTo>
                <a:lnTo>
                  <a:pt x="626" y="216"/>
                </a:lnTo>
                <a:lnTo>
                  <a:pt x="610" y="188"/>
                </a:lnTo>
                <a:lnTo>
                  <a:pt x="592" y="164"/>
                </a:lnTo>
                <a:lnTo>
                  <a:pt x="572" y="142"/>
                </a:lnTo>
                <a:lnTo>
                  <a:pt x="546" y="120"/>
                </a:lnTo>
                <a:lnTo>
                  <a:pt x="518" y="102"/>
                </a:lnTo>
                <a:lnTo>
                  <a:pt x="490" y="86"/>
                </a:lnTo>
                <a:lnTo>
                  <a:pt x="460" y="76"/>
                </a:lnTo>
                <a:lnTo>
                  <a:pt x="426" y="66"/>
                </a:lnTo>
                <a:lnTo>
                  <a:pt x="392" y="62"/>
                </a:lnTo>
                <a:lnTo>
                  <a:pt x="358" y="62"/>
                </a:lnTo>
                <a:lnTo>
                  <a:pt x="324" y="64"/>
                </a:lnTo>
                <a:lnTo>
                  <a:pt x="298" y="68"/>
                </a:lnTo>
                <a:lnTo>
                  <a:pt x="272" y="76"/>
                </a:lnTo>
                <a:lnTo>
                  <a:pt x="250" y="84"/>
                </a:lnTo>
                <a:lnTo>
                  <a:pt x="226" y="94"/>
                </a:lnTo>
                <a:lnTo>
                  <a:pt x="206" y="106"/>
                </a:lnTo>
                <a:lnTo>
                  <a:pt x="186" y="118"/>
                </a:lnTo>
                <a:lnTo>
                  <a:pt x="168" y="134"/>
                </a:lnTo>
                <a:lnTo>
                  <a:pt x="150" y="150"/>
                </a:lnTo>
                <a:lnTo>
                  <a:pt x="134" y="168"/>
                </a:lnTo>
                <a:lnTo>
                  <a:pt x="118" y="188"/>
                </a:lnTo>
                <a:lnTo>
                  <a:pt x="106" y="210"/>
                </a:lnTo>
                <a:lnTo>
                  <a:pt x="94" y="234"/>
                </a:lnTo>
                <a:lnTo>
                  <a:pt x="84" y="258"/>
                </a:lnTo>
                <a:lnTo>
                  <a:pt x="76" y="282"/>
                </a:lnTo>
                <a:lnTo>
                  <a:pt x="70" y="308"/>
                </a:lnTo>
                <a:lnTo>
                  <a:pt x="64" y="334"/>
                </a:lnTo>
                <a:lnTo>
                  <a:pt x="62" y="372"/>
                </a:lnTo>
                <a:lnTo>
                  <a:pt x="62" y="410"/>
                </a:lnTo>
                <a:lnTo>
                  <a:pt x="64" y="438"/>
                </a:lnTo>
                <a:lnTo>
                  <a:pt x="70" y="466"/>
                </a:lnTo>
                <a:lnTo>
                  <a:pt x="76" y="492"/>
                </a:lnTo>
                <a:lnTo>
                  <a:pt x="86" y="518"/>
                </a:lnTo>
                <a:lnTo>
                  <a:pt x="98" y="542"/>
                </a:lnTo>
                <a:lnTo>
                  <a:pt x="110" y="566"/>
                </a:lnTo>
                <a:lnTo>
                  <a:pt x="126" y="588"/>
                </a:lnTo>
                <a:lnTo>
                  <a:pt x="144" y="608"/>
                </a:lnTo>
                <a:lnTo>
                  <a:pt x="162" y="626"/>
                </a:lnTo>
                <a:lnTo>
                  <a:pt x="182" y="644"/>
                </a:lnTo>
                <a:lnTo>
                  <a:pt x="204" y="660"/>
                </a:lnTo>
                <a:lnTo>
                  <a:pt x="228" y="672"/>
                </a:lnTo>
                <a:lnTo>
                  <a:pt x="254" y="684"/>
                </a:lnTo>
                <a:lnTo>
                  <a:pt x="280" y="694"/>
                </a:lnTo>
                <a:lnTo>
                  <a:pt x="308" y="702"/>
                </a:lnTo>
                <a:lnTo>
                  <a:pt x="338" y="706"/>
                </a:lnTo>
                <a:lnTo>
                  <a:pt x="376" y="710"/>
                </a:lnTo>
                <a:lnTo>
                  <a:pt x="416" y="710"/>
                </a:lnTo>
                <a:lnTo>
                  <a:pt x="418" y="770"/>
                </a:lnTo>
                <a:lnTo>
                  <a:pt x="374" y="770"/>
                </a:lnTo>
                <a:lnTo>
                  <a:pt x="330" y="768"/>
                </a:lnTo>
                <a:lnTo>
                  <a:pt x="294" y="762"/>
                </a:lnTo>
                <a:lnTo>
                  <a:pt x="262" y="752"/>
                </a:lnTo>
                <a:lnTo>
                  <a:pt x="230" y="740"/>
                </a:lnTo>
                <a:lnTo>
                  <a:pt x="200" y="726"/>
                </a:lnTo>
                <a:lnTo>
                  <a:pt x="172" y="710"/>
                </a:lnTo>
                <a:lnTo>
                  <a:pt x="146" y="692"/>
                </a:lnTo>
                <a:lnTo>
                  <a:pt x="120" y="672"/>
                </a:lnTo>
                <a:lnTo>
                  <a:pt x="98" y="650"/>
                </a:lnTo>
                <a:lnTo>
                  <a:pt x="78" y="626"/>
                </a:lnTo>
                <a:lnTo>
                  <a:pt x="60" y="600"/>
                </a:lnTo>
                <a:lnTo>
                  <a:pt x="44" y="572"/>
                </a:lnTo>
                <a:lnTo>
                  <a:pt x="30" y="542"/>
                </a:lnTo>
                <a:lnTo>
                  <a:pt x="18" y="512"/>
                </a:lnTo>
                <a:lnTo>
                  <a:pt x="10" y="480"/>
                </a:lnTo>
                <a:lnTo>
                  <a:pt x="4" y="446"/>
                </a:lnTo>
                <a:lnTo>
                  <a:pt x="0" y="412"/>
                </a:lnTo>
                <a:lnTo>
                  <a:pt x="0" y="370"/>
                </a:lnTo>
                <a:lnTo>
                  <a:pt x="4" y="326"/>
                </a:lnTo>
                <a:lnTo>
                  <a:pt x="10" y="296"/>
                </a:lnTo>
                <a:lnTo>
                  <a:pt x="18" y="264"/>
                </a:lnTo>
                <a:lnTo>
                  <a:pt x="28" y="236"/>
                </a:lnTo>
                <a:lnTo>
                  <a:pt x="38" y="206"/>
                </a:lnTo>
                <a:lnTo>
                  <a:pt x="52" y="180"/>
                </a:lnTo>
                <a:lnTo>
                  <a:pt x="68" y="154"/>
                </a:lnTo>
                <a:lnTo>
                  <a:pt x="86" y="130"/>
                </a:lnTo>
                <a:lnTo>
                  <a:pt x="106" y="108"/>
                </a:lnTo>
                <a:lnTo>
                  <a:pt x="126" y="88"/>
                </a:lnTo>
                <a:lnTo>
                  <a:pt x="150" y="70"/>
                </a:lnTo>
                <a:lnTo>
                  <a:pt x="174" y="54"/>
                </a:lnTo>
                <a:lnTo>
                  <a:pt x="198" y="40"/>
                </a:lnTo>
                <a:lnTo>
                  <a:pt x="226" y="28"/>
                </a:lnTo>
                <a:lnTo>
                  <a:pt x="254" y="16"/>
                </a:lnTo>
                <a:lnTo>
                  <a:pt x="284" y="10"/>
                </a:lnTo>
                <a:lnTo>
                  <a:pt x="316" y="4"/>
                </a:lnTo>
                <a:lnTo>
                  <a:pt x="356" y="0"/>
                </a:lnTo>
                <a:lnTo>
                  <a:pt x="398" y="2"/>
                </a:lnTo>
                <a:lnTo>
                  <a:pt x="438" y="6"/>
                </a:lnTo>
                <a:lnTo>
                  <a:pt x="478" y="16"/>
                </a:lnTo>
                <a:lnTo>
                  <a:pt x="514" y="30"/>
                </a:lnTo>
                <a:lnTo>
                  <a:pt x="550" y="48"/>
                </a:lnTo>
                <a:lnTo>
                  <a:pt x="566" y="60"/>
                </a:lnTo>
                <a:lnTo>
                  <a:pt x="582" y="72"/>
                </a:lnTo>
                <a:lnTo>
                  <a:pt x="598" y="84"/>
                </a:lnTo>
                <a:lnTo>
                  <a:pt x="614" y="98"/>
                </a:lnTo>
                <a:lnTo>
                  <a:pt x="638" y="124"/>
                </a:lnTo>
                <a:lnTo>
                  <a:pt x="660" y="154"/>
                </a:lnTo>
                <a:lnTo>
                  <a:pt x="680" y="186"/>
                </a:lnTo>
                <a:lnTo>
                  <a:pt x="696" y="222"/>
                </a:lnTo>
                <a:lnTo>
                  <a:pt x="706" y="248"/>
                </a:lnTo>
                <a:lnTo>
                  <a:pt x="714" y="276"/>
                </a:lnTo>
                <a:lnTo>
                  <a:pt x="720" y="304"/>
                </a:lnTo>
                <a:lnTo>
                  <a:pt x="724" y="332"/>
                </a:lnTo>
                <a:lnTo>
                  <a:pt x="726" y="360"/>
                </a:lnTo>
                <a:lnTo>
                  <a:pt x="726" y="388"/>
                </a:lnTo>
                <a:lnTo>
                  <a:pt x="722" y="416"/>
                </a:lnTo>
                <a:lnTo>
                  <a:pt x="718" y="444"/>
                </a:lnTo>
                <a:lnTo>
                  <a:pt x="708" y="478"/>
                </a:lnTo>
                <a:lnTo>
                  <a:pt x="694" y="508"/>
                </a:lnTo>
                <a:lnTo>
                  <a:pt x="678" y="538"/>
                </a:lnTo>
                <a:lnTo>
                  <a:pt x="668" y="552"/>
                </a:lnTo>
                <a:lnTo>
                  <a:pt x="656" y="566"/>
                </a:lnTo>
                <a:lnTo>
                  <a:pt x="632" y="588"/>
                </a:lnTo>
                <a:lnTo>
                  <a:pt x="606" y="608"/>
                </a:lnTo>
                <a:lnTo>
                  <a:pt x="576" y="624"/>
                </a:lnTo>
                <a:lnTo>
                  <a:pt x="560" y="630"/>
                </a:lnTo>
                <a:lnTo>
                  <a:pt x="544" y="636"/>
                </a:lnTo>
                <a:lnTo>
                  <a:pt x="522" y="640"/>
                </a:lnTo>
                <a:lnTo>
                  <a:pt x="500" y="644"/>
                </a:lnTo>
                <a:lnTo>
                  <a:pt x="470" y="646"/>
                </a:lnTo>
                <a:lnTo>
                  <a:pt x="442" y="644"/>
                </a:lnTo>
                <a:lnTo>
                  <a:pt x="412" y="640"/>
                </a:lnTo>
                <a:lnTo>
                  <a:pt x="386" y="630"/>
                </a:lnTo>
                <a:lnTo>
                  <a:pt x="372" y="624"/>
                </a:lnTo>
                <a:lnTo>
                  <a:pt x="360" y="618"/>
                </a:lnTo>
                <a:lnTo>
                  <a:pt x="350" y="610"/>
                </a:lnTo>
                <a:lnTo>
                  <a:pt x="338" y="600"/>
                </a:lnTo>
                <a:lnTo>
                  <a:pt x="330" y="590"/>
                </a:lnTo>
                <a:lnTo>
                  <a:pt x="320" y="580"/>
                </a:lnTo>
                <a:lnTo>
                  <a:pt x="314" y="568"/>
                </a:lnTo>
                <a:lnTo>
                  <a:pt x="308" y="554"/>
                </a:lnTo>
                <a:lnTo>
                  <a:pt x="288" y="546"/>
                </a:lnTo>
                <a:lnTo>
                  <a:pt x="270" y="534"/>
                </a:lnTo>
                <a:lnTo>
                  <a:pt x="252" y="520"/>
                </a:lnTo>
                <a:lnTo>
                  <a:pt x="238" y="504"/>
                </a:lnTo>
                <a:lnTo>
                  <a:pt x="228" y="486"/>
                </a:lnTo>
                <a:lnTo>
                  <a:pt x="218" y="466"/>
                </a:lnTo>
                <a:lnTo>
                  <a:pt x="214" y="444"/>
                </a:lnTo>
                <a:lnTo>
                  <a:pt x="212" y="422"/>
                </a:lnTo>
                <a:lnTo>
                  <a:pt x="212" y="310"/>
                </a:lnTo>
                <a:lnTo>
                  <a:pt x="260" y="310"/>
                </a:lnTo>
                <a:lnTo>
                  <a:pt x="260" y="166"/>
                </a:lnTo>
                <a:lnTo>
                  <a:pt x="262" y="156"/>
                </a:lnTo>
                <a:lnTo>
                  <a:pt x="266" y="148"/>
                </a:lnTo>
                <a:lnTo>
                  <a:pt x="274" y="142"/>
                </a:lnTo>
                <a:lnTo>
                  <a:pt x="284" y="140"/>
                </a:lnTo>
                <a:lnTo>
                  <a:pt x="294" y="142"/>
                </a:lnTo>
                <a:lnTo>
                  <a:pt x="302" y="148"/>
                </a:lnTo>
                <a:lnTo>
                  <a:pt x="308" y="156"/>
                </a:lnTo>
                <a:lnTo>
                  <a:pt x="310" y="166"/>
                </a:lnTo>
                <a:lnTo>
                  <a:pt x="310" y="310"/>
                </a:lnTo>
                <a:lnTo>
                  <a:pt x="384" y="310"/>
                </a:lnTo>
                <a:lnTo>
                  <a:pt x="384" y="166"/>
                </a:lnTo>
                <a:lnTo>
                  <a:pt x="386" y="156"/>
                </a:lnTo>
                <a:lnTo>
                  <a:pt x="392" y="148"/>
                </a:lnTo>
                <a:lnTo>
                  <a:pt x="400" y="142"/>
                </a:lnTo>
                <a:lnTo>
                  <a:pt x="410" y="140"/>
                </a:lnTo>
                <a:lnTo>
                  <a:pt x="420" y="142"/>
                </a:lnTo>
                <a:lnTo>
                  <a:pt x="428" y="148"/>
                </a:lnTo>
                <a:lnTo>
                  <a:pt x="434" y="156"/>
                </a:lnTo>
                <a:lnTo>
                  <a:pt x="436" y="166"/>
                </a:lnTo>
                <a:lnTo>
                  <a:pt x="436" y="310"/>
                </a:lnTo>
                <a:lnTo>
                  <a:pt x="488" y="3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39" name="Freeform 30"/>
          <p:cNvSpPr>
            <a:spLocks noEditPoints="1" noChangeArrowheads="1"/>
          </p:cNvSpPr>
          <p:nvPr/>
        </p:nvSpPr>
        <p:spPr bwMode="auto">
          <a:xfrm>
            <a:off x="4939917" y="2434693"/>
            <a:ext cx="558364" cy="560250"/>
          </a:xfrm>
          <a:custGeom>
            <a:avLst/>
            <a:gdLst>
              <a:gd name="T0" fmla="*/ 396 w 658"/>
              <a:gd name="T1" fmla="*/ 6 h 660"/>
              <a:gd name="T2" fmla="*/ 514 w 658"/>
              <a:gd name="T3" fmla="*/ 56 h 660"/>
              <a:gd name="T4" fmla="*/ 602 w 658"/>
              <a:gd name="T5" fmla="*/ 146 h 660"/>
              <a:gd name="T6" fmla="*/ 652 w 658"/>
              <a:gd name="T7" fmla="*/ 264 h 660"/>
              <a:gd name="T8" fmla="*/ 658 w 658"/>
              <a:gd name="T9" fmla="*/ 364 h 660"/>
              <a:gd name="T10" fmla="*/ 620 w 658"/>
              <a:gd name="T11" fmla="*/ 488 h 660"/>
              <a:gd name="T12" fmla="*/ 538 w 658"/>
              <a:gd name="T13" fmla="*/ 584 h 660"/>
              <a:gd name="T14" fmla="*/ 428 w 658"/>
              <a:gd name="T15" fmla="*/ 644 h 660"/>
              <a:gd name="T16" fmla="*/ 330 w 658"/>
              <a:gd name="T17" fmla="*/ 660 h 660"/>
              <a:gd name="T18" fmla="*/ 200 w 658"/>
              <a:gd name="T19" fmla="*/ 634 h 660"/>
              <a:gd name="T20" fmla="*/ 96 w 658"/>
              <a:gd name="T21" fmla="*/ 564 h 660"/>
              <a:gd name="T22" fmla="*/ 26 w 658"/>
              <a:gd name="T23" fmla="*/ 458 h 660"/>
              <a:gd name="T24" fmla="*/ 0 w 658"/>
              <a:gd name="T25" fmla="*/ 330 h 660"/>
              <a:gd name="T26" fmla="*/ 14 w 658"/>
              <a:gd name="T27" fmla="*/ 232 h 660"/>
              <a:gd name="T28" fmla="*/ 74 w 658"/>
              <a:gd name="T29" fmla="*/ 120 h 660"/>
              <a:gd name="T30" fmla="*/ 172 w 658"/>
              <a:gd name="T31" fmla="*/ 40 h 660"/>
              <a:gd name="T32" fmla="*/ 296 w 658"/>
              <a:gd name="T33" fmla="*/ 2 h 660"/>
              <a:gd name="T34" fmla="*/ 412 w 658"/>
              <a:gd name="T35" fmla="*/ 202 h 660"/>
              <a:gd name="T36" fmla="*/ 438 w 658"/>
              <a:gd name="T37" fmla="*/ 222 h 660"/>
              <a:gd name="T38" fmla="*/ 470 w 658"/>
              <a:gd name="T39" fmla="*/ 270 h 660"/>
              <a:gd name="T40" fmla="*/ 482 w 658"/>
              <a:gd name="T41" fmla="*/ 330 h 660"/>
              <a:gd name="T42" fmla="*/ 476 w 658"/>
              <a:gd name="T43" fmla="*/ 374 h 660"/>
              <a:gd name="T44" fmla="*/ 448 w 658"/>
              <a:gd name="T45" fmla="*/ 426 h 660"/>
              <a:gd name="T46" fmla="*/ 416 w 658"/>
              <a:gd name="T47" fmla="*/ 454 h 660"/>
              <a:gd name="T48" fmla="*/ 360 w 658"/>
              <a:gd name="T49" fmla="*/ 478 h 660"/>
              <a:gd name="T50" fmla="*/ 316 w 658"/>
              <a:gd name="T51" fmla="*/ 480 h 660"/>
              <a:gd name="T52" fmla="*/ 258 w 658"/>
              <a:gd name="T53" fmla="*/ 462 h 660"/>
              <a:gd name="T54" fmla="*/ 224 w 658"/>
              <a:gd name="T55" fmla="*/ 436 h 660"/>
              <a:gd name="T56" fmla="*/ 192 w 658"/>
              <a:gd name="T57" fmla="*/ 388 h 660"/>
              <a:gd name="T58" fmla="*/ 180 w 658"/>
              <a:gd name="T59" fmla="*/ 330 h 660"/>
              <a:gd name="T60" fmla="*/ 186 w 658"/>
              <a:gd name="T61" fmla="*/ 284 h 660"/>
              <a:gd name="T62" fmla="*/ 214 w 658"/>
              <a:gd name="T63" fmla="*/ 232 h 660"/>
              <a:gd name="T64" fmla="*/ 218 w 658"/>
              <a:gd name="T65" fmla="*/ 160 h 660"/>
              <a:gd name="T66" fmla="*/ 186 w 658"/>
              <a:gd name="T67" fmla="*/ 186 h 660"/>
              <a:gd name="T68" fmla="*/ 144 w 658"/>
              <a:gd name="T69" fmla="*/ 250 h 660"/>
              <a:gd name="T70" fmla="*/ 128 w 658"/>
              <a:gd name="T71" fmla="*/ 330 h 660"/>
              <a:gd name="T72" fmla="*/ 136 w 658"/>
              <a:gd name="T73" fmla="*/ 390 h 660"/>
              <a:gd name="T74" fmla="*/ 174 w 658"/>
              <a:gd name="T75" fmla="*/ 458 h 660"/>
              <a:gd name="T76" fmla="*/ 216 w 658"/>
              <a:gd name="T77" fmla="*/ 498 h 660"/>
              <a:gd name="T78" fmla="*/ 290 w 658"/>
              <a:gd name="T79" fmla="*/ 528 h 660"/>
              <a:gd name="T80" fmla="*/ 352 w 658"/>
              <a:gd name="T81" fmla="*/ 532 h 660"/>
              <a:gd name="T82" fmla="*/ 428 w 658"/>
              <a:gd name="T83" fmla="*/ 508 h 660"/>
              <a:gd name="T84" fmla="*/ 474 w 658"/>
              <a:gd name="T85" fmla="*/ 472 h 660"/>
              <a:gd name="T86" fmla="*/ 518 w 658"/>
              <a:gd name="T87" fmla="*/ 408 h 660"/>
              <a:gd name="T88" fmla="*/ 534 w 658"/>
              <a:gd name="T89" fmla="*/ 330 h 660"/>
              <a:gd name="T90" fmla="*/ 524 w 658"/>
              <a:gd name="T91" fmla="*/ 268 h 660"/>
              <a:gd name="T92" fmla="*/ 488 w 658"/>
              <a:gd name="T93" fmla="*/ 200 h 660"/>
              <a:gd name="T94" fmla="*/ 438 w 658"/>
              <a:gd name="T95" fmla="*/ 156 h 660"/>
              <a:gd name="T96" fmla="*/ 356 w 658"/>
              <a:gd name="T97" fmla="*/ 2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8" h="660">
                <a:moveTo>
                  <a:pt x="330" y="0"/>
                </a:moveTo>
                <a:lnTo>
                  <a:pt x="330" y="0"/>
                </a:lnTo>
                <a:lnTo>
                  <a:pt x="362" y="2"/>
                </a:lnTo>
                <a:lnTo>
                  <a:pt x="396" y="6"/>
                </a:lnTo>
                <a:lnTo>
                  <a:pt x="428" y="16"/>
                </a:lnTo>
                <a:lnTo>
                  <a:pt x="458" y="26"/>
                </a:lnTo>
                <a:lnTo>
                  <a:pt x="486" y="40"/>
                </a:lnTo>
                <a:lnTo>
                  <a:pt x="514" y="56"/>
                </a:lnTo>
                <a:lnTo>
                  <a:pt x="538" y="76"/>
                </a:lnTo>
                <a:lnTo>
                  <a:pt x="562" y="96"/>
                </a:lnTo>
                <a:lnTo>
                  <a:pt x="584" y="120"/>
                </a:lnTo>
                <a:lnTo>
                  <a:pt x="602" y="146"/>
                </a:lnTo>
                <a:lnTo>
                  <a:pt x="620" y="172"/>
                </a:lnTo>
                <a:lnTo>
                  <a:pt x="634" y="202"/>
                </a:lnTo>
                <a:lnTo>
                  <a:pt x="644" y="232"/>
                </a:lnTo>
                <a:lnTo>
                  <a:pt x="652" y="264"/>
                </a:lnTo>
                <a:lnTo>
                  <a:pt x="658" y="296"/>
                </a:lnTo>
                <a:lnTo>
                  <a:pt x="658" y="330"/>
                </a:lnTo>
                <a:lnTo>
                  <a:pt x="658" y="364"/>
                </a:lnTo>
                <a:lnTo>
                  <a:pt x="652" y="396"/>
                </a:lnTo>
                <a:lnTo>
                  <a:pt x="644" y="428"/>
                </a:lnTo>
                <a:lnTo>
                  <a:pt x="634" y="458"/>
                </a:lnTo>
                <a:lnTo>
                  <a:pt x="620" y="488"/>
                </a:lnTo>
                <a:lnTo>
                  <a:pt x="602" y="514"/>
                </a:lnTo>
                <a:lnTo>
                  <a:pt x="584" y="540"/>
                </a:lnTo>
                <a:lnTo>
                  <a:pt x="562" y="564"/>
                </a:lnTo>
                <a:lnTo>
                  <a:pt x="538" y="584"/>
                </a:lnTo>
                <a:lnTo>
                  <a:pt x="514" y="604"/>
                </a:lnTo>
                <a:lnTo>
                  <a:pt x="486" y="620"/>
                </a:lnTo>
                <a:lnTo>
                  <a:pt x="458" y="634"/>
                </a:lnTo>
                <a:lnTo>
                  <a:pt x="428" y="644"/>
                </a:lnTo>
                <a:lnTo>
                  <a:pt x="396" y="652"/>
                </a:lnTo>
                <a:lnTo>
                  <a:pt x="362" y="658"/>
                </a:lnTo>
                <a:lnTo>
                  <a:pt x="330" y="660"/>
                </a:lnTo>
                <a:lnTo>
                  <a:pt x="296" y="658"/>
                </a:lnTo>
                <a:lnTo>
                  <a:pt x="262" y="652"/>
                </a:lnTo>
                <a:lnTo>
                  <a:pt x="232" y="644"/>
                </a:lnTo>
                <a:lnTo>
                  <a:pt x="200" y="634"/>
                </a:lnTo>
                <a:lnTo>
                  <a:pt x="172" y="620"/>
                </a:lnTo>
                <a:lnTo>
                  <a:pt x="144" y="604"/>
                </a:lnTo>
                <a:lnTo>
                  <a:pt x="120" y="584"/>
                </a:lnTo>
                <a:lnTo>
                  <a:pt x="96" y="564"/>
                </a:lnTo>
                <a:lnTo>
                  <a:pt x="74" y="540"/>
                </a:lnTo>
                <a:lnTo>
                  <a:pt x="56" y="514"/>
                </a:lnTo>
                <a:lnTo>
                  <a:pt x="40" y="488"/>
                </a:lnTo>
                <a:lnTo>
                  <a:pt x="26" y="458"/>
                </a:lnTo>
                <a:lnTo>
                  <a:pt x="14" y="428"/>
                </a:lnTo>
                <a:lnTo>
                  <a:pt x="6" y="396"/>
                </a:lnTo>
                <a:lnTo>
                  <a:pt x="2" y="364"/>
                </a:lnTo>
                <a:lnTo>
                  <a:pt x="0" y="330"/>
                </a:lnTo>
                <a:lnTo>
                  <a:pt x="2" y="296"/>
                </a:lnTo>
                <a:lnTo>
                  <a:pt x="6" y="264"/>
                </a:lnTo>
                <a:lnTo>
                  <a:pt x="14" y="232"/>
                </a:lnTo>
                <a:lnTo>
                  <a:pt x="26" y="202"/>
                </a:lnTo>
                <a:lnTo>
                  <a:pt x="40" y="172"/>
                </a:lnTo>
                <a:lnTo>
                  <a:pt x="56" y="146"/>
                </a:lnTo>
                <a:lnTo>
                  <a:pt x="74" y="120"/>
                </a:lnTo>
                <a:lnTo>
                  <a:pt x="96" y="96"/>
                </a:lnTo>
                <a:lnTo>
                  <a:pt x="120" y="76"/>
                </a:lnTo>
                <a:lnTo>
                  <a:pt x="144" y="56"/>
                </a:lnTo>
                <a:lnTo>
                  <a:pt x="172" y="40"/>
                </a:lnTo>
                <a:lnTo>
                  <a:pt x="200" y="26"/>
                </a:lnTo>
                <a:lnTo>
                  <a:pt x="232" y="16"/>
                </a:lnTo>
                <a:lnTo>
                  <a:pt x="262" y="6"/>
                </a:lnTo>
                <a:lnTo>
                  <a:pt x="296" y="2"/>
                </a:lnTo>
                <a:lnTo>
                  <a:pt x="330" y="0"/>
                </a:lnTo>
                <a:close/>
                <a:moveTo>
                  <a:pt x="438" y="156"/>
                </a:moveTo>
                <a:lnTo>
                  <a:pt x="412" y="202"/>
                </a:lnTo>
                <a:lnTo>
                  <a:pt x="426" y="212"/>
                </a:lnTo>
                <a:lnTo>
                  <a:pt x="438" y="222"/>
                </a:lnTo>
                <a:lnTo>
                  <a:pt x="448" y="232"/>
                </a:lnTo>
                <a:lnTo>
                  <a:pt x="456" y="244"/>
                </a:lnTo>
                <a:lnTo>
                  <a:pt x="464" y="256"/>
                </a:lnTo>
                <a:lnTo>
                  <a:pt x="470" y="270"/>
                </a:lnTo>
                <a:lnTo>
                  <a:pt x="476" y="284"/>
                </a:lnTo>
                <a:lnTo>
                  <a:pt x="478" y="298"/>
                </a:lnTo>
                <a:lnTo>
                  <a:pt x="482" y="314"/>
                </a:lnTo>
                <a:lnTo>
                  <a:pt x="482" y="330"/>
                </a:lnTo>
                <a:lnTo>
                  <a:pt x="482" y="344"/>
                </a:lnTo>
                <a:lnTo>
                  <a:pt x="478" y="360"/>
                </a:lnTo>
                <a:lnTo>
                  <a:pt x="476" y="374"/>
                </a:lnTo>
                <a:lnTo>
                  <a:pt x="470" y="388"/>
                </a:lnTo>
                <a:lnTo>
                  <a:pt x="464" y="402"/>
                </a:lnTo>
                <a:lnTo>
                  <a:pt x="456" y="414"/>
                </a:lnTo>
                <a:lnTo>
                  <a:pt x="448" y="426"/>
                </a:lnTo>
                <a:lnTo>
                  <a:pt x="438" y="436"/>
                </a:lnTo>
                <a:lnTo>
                  <a:pt x="426" y="446"/>
                </a:lnTo>
                <a:lnTo>
                  <a:pt x="416" y="454"/>
                </a:lnTo>
                <a:lnTo>
                  <a:pt x="402" y="462"/>
                </a:lnTo>
                <a:lnTo>
                  <a:pt x="390" y="468"/>
                </a:lnTo>
                <a:lnTo>
                  <a:pt x="376" y="474"/>
                </a:lnTo>
                <a:lnTo>
                  <a:pt x="360" y="478"/>
                </a:lnTo>
                <a:lnTo>
                  <a:pt x="346" y="480"/>
                </a:lnTo>
                <a:lnTo>
                  <a:pt x="330" y="480"/>
                </a:lnTo>
                <a:lnTo>
                  <a:pt x="316" y="480"/>
                </a:lnTo>
                <a:lnTo>
                  <a:pt x="300" y="478"/>
                </a:lnTo>
                <a:lnTo>
                  <a:pt x="286" y="474"/>
                </a:lnTo>
                <a:lnTo>
                  <a:pt x="272" y="468"/>
                </a:lnTo>
                <a:lnTo>
                  <a:pt x="258" y="462"/>
                </a:lnTo>
                <a:lnTo>
                  <a:pt x="246" y="454"/>
                </a:lnTo>
                <a:lnTo>
                  <a:pt x="234" y="446"/>
                </a:lnTo>
                <a:lnTo>
                  <a:pt x="224" y="436"/>
                </a:lnTo>
                <a:lnTo>
                  <a:pt x="214" y="426"/>
                </a:lnTo>
                <a:lnTo>
                  <a:pt x="204" y="414"/>
                </a:lnTo>
                <a:lnTo>
                  <a:pt x="198" y="402"/>
                </a:lnTo>
                <a:lnTo>
                  <a:pt x="192" y="388"/>
                </a:lnTo>
                <a:lnTo>
                  <a:pt x="186" y="374"/>
                </a:lnTo>
                <a:lnTo>
                  <a:pt x="182" y="360"/>
                </a:lnTo>
                <a:lnTo>
                  <a:pt x="180" y="344"/>
                </a:lnTo>
                <a:lnTo>
                  <a:pt x="180" y="330"/>
                </a:lnTo>
                <a:lnTo>
                  <a:pt x="180" y="314"/>
                </a:lnTo>
                <a:lnTo>
                  <a:pt x="182" y="298"/>
                </a:lnTo>
                <a:lnTo>
                  <a:pt x="186" y="284"/>
                </a:lnTo>
                <a:lnTo>
                  <a:pt x="192" y="270"/>
                </a:lnTo>
                <a:lnTo>
                  <a:pt x="198" y="256"/>
                </a:lnTo>
                <a:lnTo>
                  <a:pt x="204" y="244"/>
                </a:lnTo>
                <a:lnTo>
                  <a:pt x="214" y="232"/>
                </a:lnTo>
                <a:lnTo>
                  <a:pt x="224" y="222"/>
                </a:lnTo>
                <a:lnTo>
                  <a:pt x="244" y="206"/>
                </a:lnTo>
                <a:lnTo>
                  <a:pt x="218" y="160"/>
                </a:lnTo>
                <a:lnTo>
                  <a:pt x="202" y="172"/>
                </a:lnTo>
                <a:lnTo>
                  <a:pt x="186" y="186"/>
                </a:lnTo>
                <a:lnTo>
                  <a:pt x="174" y="200"/>
                </a:lnTo>
                <a:lnTo>
                  <a:pt x="162" y="216"/>
                </a:lnTo>
                <a:lnTo>
                  <a:pt x="152" y="232"/>
                </a:lnTo>
                <a:lnTo>
                  <a:pt x="144" y="250"/>
                </a:lnTo>
                <a:lnTo>
                  <a:pt x="136" y="268"/>
                </a:lnTo>
                <a:lnTo>
                  <a:pt x="132" y="288"/>
                </a:lnTo>
                <a:lnTo>
                  <a:pt x="128" y="308"/>
                </a:lnTo>
                <a:lnTo>
                  <a:pt x="128" y="330"/>
                </a:lnTo>
                <a:lnTo>
                  <a:pt x="128" y="350"/>
                </a:lnTo>
                <a:lnTo>
                  <a:pt x="132" y="370"/>
                </a:lnTo>
                <a:lnTo>
                  <a:pt x="136" y="390"/>
                </a:lnTo>
                <a:lnTo>
                  <a:pt x="144" y="408"/>
                </a:lnTo>
                <a:lnTo>
                  <a:pt x="152" y="426"/>
                </a:lnTo>
                <a:lnTo>
                  <a:pt x="162" y="442"/>
                </a:lnTo>
                <a:lnTo>
                  <a:pt x="174" y="458"/>
                </a:lnTo>
                <a:lnTo>
                  <a:pt x="186" y="472"/>
                </a:lnTo>
                <a:lnTo>
                  <a:pt x="202" y="486"/>
                </a:lnTo>
                <a:lnTo>
                  <a:pt x="216" y="498"/>
                </a:lnTo>
                <a:lnTo>
                  <a:pt x="234" y="508"/>
                </a:lnTo>
                <a:lnTo>
                  <a:pt x="252" y="516"/>
                </a:lnTo>
                <a:lnTo>
                  <a:pt x="270" y="524"/>
                </a:lnTo>
                <a:lnTo>
                  <a:pt x="290" y="528"/>
                </a:lnTo>
                <a:lnTo>
                  <a:pt x="310" y="532"/>
                </a:lnTo>
                <a:lnTo>
                  <a:pt x="330" y="532"/>
                </a:lnTo>
                <a:lnTo>
                  <a:pt x="352" y="532"/>
                </a:lnTo>
                <a:lnTo>
                  <a:pt x="372" y="528"/>
                </a:lnTo>
                <a:lnTo>
                  <a:pt x="390" y="524"/>
                </a:lnTo>
                <a:lnTo>
                  <a:pt x="410" y="516"/>
                </a:lnTo>
                <a:lnTo>
                  <a:pt x="428" y="508"/>
                </a:lnTo>
                <a:lnTo>
                  <a:pt x="444" y="498"/>
                </a:lnTo>
                <a:lnTo>
                  <a:pt x="460" y="486"/>
                </a:lnTo>
                <a:lnTo>
                  <a:pt x="474" y="472"/>
                </a:lnTo>
                <a:lnTo>
                  <a:pt x="488" y="458"/>
                </a:lnTo>
                <a:lnTo>
                  <a:pt x="498" y="442"/>
                </a:lnTo>
                <a:lnTo>
                  <a:pt x="510" y="426"/>
                </a:lnTo>
                <a:lnTo>
                  <a:pt x="518" y="408"/>
                </a:lnTo>
                <a:lnTo>
                  <a:pt x="524" y="390"/>
                </a:lnTo>
                <a:lnTo>
                  <a:pt x="530" y="370"/>
                </a:lnTo>
                <a:lnTo>
                  <a:pt x="532" y="350"/>
                </a:lnTo>
                <a:lnTo>
                  <a:pt x="534" y="330"/>
                </a:lnTo>
                <a:lnTo>
                  <a:pt x="532" y="308"/>
                </a:lnTo>
                <a:lnTo>
                  <a:pt x="530" y="288"/>
                </a:lnTo>
                <a:lnTo>
                  <a:pt x="524" y="268"/>
                </a:lnTo>
                <a:lnTo>
                  <a:pt x="518" y="250"/>
                </a:lnTo>
                <a:lnTo>
                  <a:pt x="510" y="232"/>
                </a:lnTo>
                <a:lnTo>
                  <a:pt x="498" y="216"/>
                </a:lnTo>
                <a:lnTo>
                  <a:pt x="488" y="200"/>
                </a:lnTo>
                <a:lnTo>
                  <a:pt x="474" y="186"/>
                </a:lnTo>
                <a:lnTo>
                  <a:pt x="458" y="170"/>
                </a:lnTo>
                <a:lnTo>
                  <a:pt x="438" y="156"/>
                </a:lnTo>
                <a:close/>
                <a:moveTo>
                  <a:pt x="300" y="48"/>
                </a:moveTo>
                <a:lnTo>
                  <a:pt x="300" y="296"/>
                </a:lnTo>
                <a:lnTo>
                  <a:pt x="356" y="296"/>
                </a:lnTo>
                <a:lnTo>
                  <a:pt x="356" y="48"/>
                </a:lnTo>
                <a:lnTo>
                  <a:pt x="300"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40" name="Freeform 22"/>
          <p:cNvSpPr>
            <a:spLocks noEditPoints="1" noChangeArrowheads="1"/>
          </p:cNvSpPr>
          <p:nvPr/>
        </p:nvSpPr>
        <p:spPr bwMode="auto">
          <a:xfrm>
            <a:off x="5846315" y="2539385"/>
            <a:ext cx="477250" cy="350864"/>
          </a:xfrm>
          <a:custGeom>
            <a:avLst/>
            <a:gdLst>
              <a:gd name="T0" fmla="*/ 54 w 648"/>
              <a:gd name="T1" fmla="*/ 18 h 476"/>
              <a:gd name="T2" fmla="*/ 72 w 648"/>
              <a:gd name="T3" fmla="*/ 0 h 476"/>
              <a:gd name="T4" fmla="*/ 170 w 648"/>
              <a:gd name="T5" fmla="*/ 6 h 476"/>
              <a:gd name="T6" fmla="*/ 600 w 648"/>
              <a:gd name="T7" fmla="*/ 66 h 476"/>
              <a:gd name="T8" fmla="*/ 626 w 648"/>
              <a:gd name="T9" fmla="*/ 74 h 476"/>
              <a:gd name="T10" fmla="*/ 648 w 648"/>
              <a:gd name="T11" fmla="*/ 106 h 476"/>
              <a:gd name="T12" fmla="*/ 648 w 648"/>
              <a:gd name="T13" fmla="*/ 438 h 476"/>
              <a:gd name="T14" fmla="*/ 626 w 648"/>
              <a:gd name="T15" fmla="*/ 468 h 476"/>
              <a:gd name="T16" fmla="*/ 48 w 648"/>
              <a:gd name="T17" fmla="*/ 476 h 476"/>
              <a:gd name="T18" fmla="*/ 22 w 648"/>
              <a:gd name="T19" fmla="*/ 468 h 476"/>
              <a:gd name="T20" fmla="*/ 0 w 648"/>
              <a:gd name="T21" fmla="*/ 438 h 476"/>
              <a:gd name="T22" fmla="*/ 0 w 648"/>
              <a:gd name="T23" fmla="*/ 106 h 476"/>
              <a:gd name="T24" fmla="*/ 22 w 648"/>
              <a:gd name="T25" fmla="*/ 74 h 476"/>
              <a:gd name="T26" fmla="*/ 48 w 648"/>
              <a:gd name="T27" fmla="*/ 66 h 476"/>
              <a:gd name="T28" fmla="*/ 74 w 648"/>
              <a:gd name="T29" fmla="*/ 428 h 476"/>
              <a:gd name="T30" fmla="*/ 68 w 648"/>
              <a:gd name="T31" fmla="*/ 108 h 476"/>
              <a:gd name="T32" fmla="*/ 54 w 648"/>
              <a:gd name="T33" fmla="*/ 100 h 476"/>
              <a:gd name="T34" fmla="*/ 32 w 648"/>
              <a:gd name="T35" fmla="*/ 122 h 476"/>
              <a:gd name="T36" fmla="*/ 28 w 648"/>
              <a:gd name="T37" fmla="*/ 404 h 476"/>
              <a:gd name="T38" fmla="*/ 40 w 648"/>
              <a:gd name="T39" fmla="*/ 434 h 476"/>
              <a:gd name="T40" fmla="*/ 70 w 648"/>
              <a:gd name="T41" fmla="*/ 446 h 476"/>
              <a:gd name="T42" fmla="*/ 116 w 648"/>
              <a:gd name="T43" fmla="*/ 214 h 476"/>
              <a:gd name="T44" fmla="*/ 116 w 648"/>
              <a:gd name="T45" fmla="*/ 128 h 476"/>
              <a:gd name="T46" fmla="*/ 394 w 648"/>
              <a:gd name="T47" fmla="*/ 128 h 476"/>
              <a:gd name="T48" fmla="*/ 342 w 648"/>
              <a:gd name="T49" fmla="*/ 150 h 476"/>
              <a:gd name="T50" fmla="*/ 302 w 648"/>
              <a:gd name="T51" fmla="*/ 190 h 476"/>
              <a:gd name="T52" fmla="*/ 280 w 648"/>
              <a:gd name="T53" fmla="*/ 242 h 476"/>
              <a:gd name="T54" fmla="*/ 278 w 648"/>
              <a:gd name="T55" fmla="*/ 288 h 476"/>
              <a:gd name="T56" fmla="*/ 294 w 648"/>
              <a:gd name="T57" fmla="*/ 342 h 476"/>
              <a:gd name="T58" fmla="*/ 330 w 648"/>
              <a:gd name="T59" fmla="*/ 386 h 476"/>
              <a:gd name="T60" fmla="*/ 380 w 648"/>
              <a:gd name="T61" fmla="*/ 412 h 476"/>
              <a:gd name="T62" fmla="*/ 424 w 648"/>
              <a:gd name="T63" fmla="*/ 418 h 476"/>
              <a:gd name="T64" fmla="*/ 480 w 648"/>
              <a:gd name="T65" fmla="*/ 408 h 476"/>
              <a:gd name="T66" fmla="*/ 526 w 648"/>
              <a:gd name="T67" fmla="*/ 376 h 476"/>
              <a:gd name="T68" fmla="*/ 558 w 648"/>
              <a:gd name="T69" fmla="*/ 330 h 476"/>
              <a:gd name="T70" fmla="*/ 570 w 648"/>
              <a:gd name="T71" fmla="*/ 272 h 476"/>
              <a:gd name="T72" fmla="*/ 564 w 648"/>
              <a:gd name="T73" fmla="*/ 228 h 476"/>
              <a:gd name="T74" fmla="*/ 536 w 648"/>
              <a:gd name="T75" fmla="*/ 178 h 476"/>
              <a:gd name="T76" fmla="*/ 494 w 648"/>
              <a:gd name="T77" fmla="*/ 142 h 476"/>
              <a:gd name="T78" fmla="*/ 438 w 648"/>
              <a:gd name="T79" fmla="*/ 126 h 476"/>
              <a:gd name="T80" fmla="*/ 426 w 648"/>
              <a:gd name="T81" fmla="*/ 176 h 476"/>
              <a:gd name="T82" fmla="*/ 358 w 648"/>
              <a:gd name="T83" fmla="*/ 204 h 476"/>
              <a:gd name="T84" fmla="*/ 330 w 648"/>
              <a:gd name="T85" fmla="*/ 272 h 476"/>
              <a:gd name="T86" fmla="*/ 336 w 648"/>
              <a:gd name="T87" fmla="*/ 308 h 476"/>
              <a:gd name="T88" fmla="*/ 340 w 648"/>
              <a:gd name="T89" fmla="*/ 314 h 476"/>
              <a:gd name="T90" fmla="*/ 372 w 648"/>
              <a:gd name="T91" fmla="*/ 246 h 476"/>
              <a:gd name="T92" fmla="*/ 450 w 648"/>
              <a:gd name="T93" fmla="*/ 218 h 476"/>
              <a:gd name="T94" fmla="*/ 502 w 648"/>
              <a:gd name="T95" fmla="*/ 230 h 476"/>
              <a:gd name="T96" fmla="*/ 502 w 648"/>
              <a:gd name="T97" fmla="*/ 214 h 476"/>
              <a:gd name="T98" fmla="*/ 456 w 648"/>
              <a:gd name="T99" fmla="*/ 180 h 476"/>
              <a:gd name="T100" fmla="*/ 424 w 648"/>
              <a:gd name="T101" fmla="*/ 158 h 476"/>
              <a:gd name="T102" fmla="*/ 360 w 648"/>
              <a:gd name="T103" fmla="*/ 178 h 476"/>
              <a:gd name="T104" fmla="*/ 312 w 648"/>
              <a:gd name="T105" fmla="*/ 250 h 476"/>
              <a:gd name="T106" fmla="*/ 318 w 648"/>
              <a:gd name="T107" fmla="*/ 316 h 476"/>
              <a:gd name="T108" fmla="*/ 380 w 648"/>
              <a:gd name="T109" fmla="*/ 376 h 476"/>
              <a:gd name="T110" fmla="*/ 446 w 648"/>
              <a:gd name="T111" fmla="*/ 384 h 476"/>
              <a:gd name="T112" fmla="*/ 518 w 648"/>
              <a:gd name="T113" fmla="*/ 336 h 476"/>
              <a:gd name="T114" fmla="*/ 536 w 648"/>
              <a:gd name="T115" fmla="*/ 272 h 476"/>
              <a:gd name="T116" fmla="*/ 504 w 648"/>
              <a:gd name="T117" fmla="*/ 192 h 476"/>
              <a:gd name="T118" fmla="*/ 424 w 648"/>
              <a:gd name="T119" fmla="*/ 15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476">
                <a:moveTo>
                  <a:pt x="48" y="66"/>
                </a:moveTo>
                <a:lnTo>
                  <a:pt x="54" y="66"/>
                </a:lnTo>
                <a:lnTo>
                  <a:pt x="54" y="18"/>
                </a:lnTo>
                <a:lnTo>
                  <a:pt x="56" y="12"/>
                </a:lnTo>
                <a:lnTo>
                  <a:pt x="60" y="6"/>
                </a:lnTo>
                <a:lnTo>
                  <a:pt x="66" y="2"/>
                </a:lnTo>
                <a:lnTo>
                  <a:pt x="72" y="0"/>
                </a:lnTo>
                <a:lnTo>
                  <a:pt x="158" y="0"/>
                </a:lnTo>
                <a:lnTo>
                  <a:pt x="164" y="2"/>
                </a:lnTo>
                <a:lnTo>
                  <a:pt x="170" y="6"/>
                </a:lnTo>
                <a:lnTo>
                  <a:pt x="174" y="12"/>
                </a:lnTo>
                <a:lnTo>
                  <a:pt x="176" y="18"/>
                </a:lnTo>
                <a:lnTo>
                  <a:pt x="176" y="66"/>
                </a:lnTo>
                <a:lnTo>
                  <a:pt x="600" y="66"/>
                </a:lnTo>
                <a:lnTo>
                  <a:pt x="610" y="68"/>
                </a:lnTo>
                <a:lnTo>
                  <a:pt x="618" y="70"/>
                </a:lnTo>
                <a:lnTo>
                  <a:pt x="626" y="74"/>
                </a:lnTo>
                <a:lnTo>
                  <a:pt x="634" y="80"/>
                </a:lnTo>
                <a:lnTo>
                  <a:pt x="640" y="88"/>
                </a:lnTo>
                <a:lnTo>
                  <a:pt x="644" y="96"/>
                </a:lnTo>
                <a:lnTo>
                  <a:pt x="648" y="106"/>
                </a:lnTo>
                <a:lnTo>
                  <a:pt x="648" y="114"/>
                </a:lnTo>
                <a:lnTo>
                  <a:pt x="648" y="428"/>
                </a:lnTo>
                <a:lnTo>
                  <a:pt x="648" y="438"/>
                </a:lnTo>
                <a:lnTo>
                  <a:pt x="644" y="446"/>
                </a:lnTo>
                <a:lnTo>
                  <a:pt x="640" y="454"/>
                </a:lnTo>
                <a:lnTo>
                  <a:pt x="634" y="462"/>
                </a:lnTo>
                <a:lnTo>
                  <a:pt x="626" y="468"/>
                </a:lnTo>
                <a:lnTo>
                  <a:pt x="618" y="472"/>
                </a:lnTo>
                <a:lnTo>
                  <a:pt x="610" y="476"/>
                </a:lnTo>
                <a:lnTo>
                  <a:pt x="600" y="476"/>
                </a:lnTo>
                <a:lnTo>
                  <a:pt x="48" y="476"/>
                </a:lnTo>
                <a:lnTo>
                  <a:pt x="38" y="476"/>
                </a:lnTo>
                <a:lnTo>
                  <a:pt x="30" y="472"/>
                </a:lnTo>
                <a:lnTo>
                  <a:pt x="22" y="468"/>
                </a:lnTo>
                <a:lnTo>
                  <a:pt x="14" y="462"/>
                </a:lnTo>
                <a:lnTo>
                  <a:pt x="8" y="454"/>
                </a:lnTo>
                <a:lnTo>
                  <a:pt x="4" y="446"/>
                </a:lnTo>
                <a:lnTo>
                  <a:pt x="0" y="438"/>
                </a:lnTo>
                <a:lnTo>
                  <a:pt x="0" y="428"/>
                </a:lnTo>
                <a:lnTo>
                  <a:pt x="0" y="114"/>
                </a:lnTo>
                <a:lnTo>
                  <a:pt x="0" y="106"/>
                </a:lnTo>
                <a:lnTo>
                  <a:pt x="4" y="96"/>
                </a:lnTo>
                <a:lnTo>
                  <a:pt x="8" y="88"/>
                </a:lnTo>
                <a:lnTo>
                  <a:pt x="14" y="80"/>
                </a:lnTo>
                <a:lnTo>
                  <a:pt x="22" y="74"/>
                </a:lnTo>
                <a:lnTo>
                  <a:pt x="30" y="70"/>
                </a:lnTo>
                <a:lnTo>
                  <a:pt x="38" y="68"/>
                </a:lnTo>
                <a:lnTo>
                  <a:pt x="48" y="66"/>
                </a:lnTo>
                <a:close/>
                <a:moveTo>
                  <a:pt x="90" y="446"/>
                </a:moveTo>
                <a:lnTo>
                  <a:pt x="90" y="446"/>
                </a:lnTo>
                <a:lnTo>
                  <a:pt x="80" y="438"/>
                </a:lnTo>
                <a:lnTo>
                  <a:pt x="74" y="428"/>
                </a:lnTo>
                <a:lnTo>
                  <a:pt x="70" y="418"/>
                </a:lnTo>
                <a:lnTo>
                  <a:pt x="68" y="406"/>
                </a:lnTo>
                <a:lnTo>
                  <a:pt x="68" y="108"/>
                </a:lnTo>
                <a:lnTo>
                  <a:pt x="68" y="98"/>
                </a:lnTo>
                <a:lnTo>
                  <a:pt x="60" y="98"/>
                </a:lnTo>
                <a:lnTo>
                  <a:pt x="54" y="100"/>
                </a:lnTo>
                <a:lnTo>
                  <a:pt x="46" y="104"/>
                </a:lnTo>
                <a:lnTo>
                  <a:pt x="40" y="110"/>
                </a:lnTo>
                <a:lnTo>
                  <a:pt x="36" y="116"/>
                </a:lnTo>
                <a:lnTo>
                  <a:pt x="32" y="122"/>
                </a:lnTo>
                <a:lnTo>
                  <a:pt x="30" y="130"/>
                </a:lnTo>
                <a:lnTo>
                  <a:pt x="28" y="138"/>
                </a:lnTo>
                <a:lnTo>
                  <a:pt x="28" y="404"/>
                </a:lnTo>
                <a:lnTo>
                  <a:pt x="30" y="412"/>
                </a:lnTo>
                <a:lnTo>
                  <a:pt x="32" y="420"/>
                </a:lnTo>
                <a:lnTo>
                  <a:pt x="36" y="426"/>
                </a:lnTo>
                <a:lnTo>
                  <a:pt x="40" y="434"/>
                </a:lnTo>
                <a:lnTo>
                  <a:pt x="46" y="438"/>
                </a:lnTo>
                <a:lnTo>
                  <a:pt x="54" y="442"/>
                </a:lnTo>
                <a:lnTo>
                  <a:pt x="62" y="444"/>
                </a:lnTo>
                <a:lnTo>
                  <a:pt x="70" y="446"/>
                </a:lnTo>
                <a:lnTo>
                  <a:pt x="90" y="446"/>
                </a:lnTo>
                <a:close/>
                <a:moveTo>
                  <a:pt x="116" y="128"/>
                </a:moveTo>
                <a:lnTo>
                  <a:pt x="116" y="214"/>
                </a:lnTo>
                <a:lnTo>
                  <a:pt x="256" y="214"/>
                </a:lnTo>
                <a:lnTo>
                  <a:pt x="256" y="128"/>
                </a:lnTo>
                <a:lnTo>
                  <a:pt x="116" y="128"/>
                </a:lnTo>
                <a:close/>
                <a:moveTo>
                  <a:pt x="424" y="126"/>
                </a:moveTo>
                <a:lnTo>
                  <a:pt x="424" y="126"/>
                </a:lnTo>
                <a:lnTo>
                  <a:pt x="408" y="126"/>
                </a:lnTo>
                <a:lnTo>
                  <a:pt x="394" y="128"/>
                </a:lnTo>
                <a:lnTo>
                  <a:pt x="380" y="132"/>
                </a:lnTo>
                <a:lnTo>
                  <a:pt x="366" y="136"/>
                </a:lnTo>
                <a:lnTo>
                  <a:pt x="354" y="142"/>
                </a:lnTo>
                <a:lnTo>
                  <a:pt x="342" y="150"/>
                </a:lnTo>
                <a:lnTo>
                  <a:pt x="330" y="158"/>
                </a:lnTo>
                <a:lnTo>
                  <a:pt x="320" y="168"/>
                </a:lnTo>
                <a:lnTo>
                  <a:pt x="310" y="178"/>
                </a:lnTo>
                <a:lnTo>
                  <a:pt x="302" y="190"/>
                </a:lnTo>
                <a:lnTo>
                  <a:pt x="294" y="202"/>
                </a:lnTo>
                <a:lnTo>
                  <a:pt x="288" y="214"/>
                </a:lnTo>
                <a:lnTo>
                  <a:pt x="282" y="228"/>
                </a:lnTo>
                <a:lnTo>
                  <a:pt x="280" y="242"/>
                </a:lnTo>
                <a:lnTo>
                  <a:pt x="278" y="258"/>
                </a:lnTo>
                <a:lnTo>
                  <a:pt x="276" y="272"/>
                </a:lnTo>
                <a:lnTo>
                  <a:pt x="278" y="288"/>
                </a:lnTo>
                <a:lnTo>
                  <a:pt x="280" y="302"/>
                </a:lnTo>
                <a:lnTo>
                  <a:pt x="282" y="316"/>
                </a:lnTo>
                <a:lnTo>
                  <a:pt x="288" y="330"/>
                </a:lnTo>
                <a:lnTo>
                  <a:pt x="294" y="342"/>
                </a:lnTo>
                <a:lnTo>
                  <a:pt x="302" y="354"/>
                </a:lnTo>
                <a:lnTo>
                  <a:pt x="310" y="366"/>
                </a:lnTo>
                <a:lnTo>
                  <a:pt x="320" y="376"/>
                </a:lnTo>
                <a:lnTo>
                  <a:pt x="330" y="386"/>
                </a:lnTo>
                <a:lnTo>
                  <a:pt x="342" y="394"/>
                </a:lnTo>
                <a:lnTo>
                  <a:pt x="354" y="402"/>
                </a:lnTo>
                <a:lnTo>
                  <a:pt x="366" y="408"/>
                </a:lnTo>
                <a:lnTo>
                  <a:pt x="380" y="412"/>
                </a:lnTo>
                <a:lnTo>
                  <a:pt x="394" y="416"/>
                </a:lnTo>
                <a:lnTo>
                  <a:pt x="408" y="418"/>
                </a:lnTo>
                <a:lnTo>
                  <a:pt x="424" y="418"/>
                </a:lnTo>
                <a:lnTo>
                  <a:pt x="438" y="418"/>
                </a:lnTo>
                <a:lnTo>
                  <a:pt x="452" y="416"/>
                </a:lnTo>
                <a:lnTo>
                  <a:pt x="466" y="412"/>
                </a:lnTo>
                <a:lnTo>
                  <a:pt x="480" y="408"/>
                </a:lnTo>
                <a:lnTo>
                  <a:pt x="494" y="402"/>
                </a:lnTo>
                <a:lnTo>
                  <a:pt x="506" y="394"/>
                </a:lnTo>
                <a:lnTo>
                  <a:pt x="516" y="386"/>
                </a:lnTo>
                <a:lnTo>
                  <a:pt x="526" y="376"/>
                </a:lnTo>
                <a:lnTo>
                  <a:pt x="536" y="366"/>
                </a:lnTo>
                <a:lnTo>
                  <a:pt x="544" y="354"/>
                </a:lnTo>
                <a:lnTo>
                  <a:pt x="552" y="342"/>
                </a:lnTo>
                <a:lnTo>
                  <a:pt x="558" y="330"/>
                </a:lnTo>
                <a:lnTo>
                  <a:pt x="564" y="316"/>
                </a:lnTo>
                <a:lnTo>
                  <a:pt x="566" y="302"/>
                </a:lnTo>
                <a:lnTo>
                  <a:pt x="570" y="288"/>
                </a:lnTo>
                <a:lnTo>
                  <a:pt x="570" y="272"/>
                </a:lnTo>
                <a:lnTo>
                  <a:pt x="570" y="258"/>
                </a:lnTo>
                <a:lnTo>
                  <a:pt x="566" y="242"/>
                </a:lnTo>
                <a:lnTo>
                  <a:pt x="564" y="228"/>
                </a:lnTo>
                <a:lnTo>
                  <a:pt x="558" y="214"/>
                </a:lnTo>
                <a:lnTo>
                  <a:pt x="552" y="202"/>
                </a:lnTo>
                <a:lnTo>
                  <a:pt x="544" y="190"/>
                </a:lnTo>
                <a:lnTo>
                  <a:pt x="536" y="178"/>
                </a:lnTo>
                <a:lnTo>
                  <a:pt x="526" y="168"/>
                </a:lnTo>
                <a:lnTo>
                  <a:pt x="516" y="158"/>
                </a:lnTo>
                <a:lnTo>
                  <a:pt x="506" y="150"/>
                </a:lnTo>
                <a:lnTo>
                  <a:pt x="494" y="142"/>
                </a:lnTo>
                <a:lnTo>
                  <a:pt x="480" y="136"/>
                </a:lnTo>
                <a:lnTo>
                  <a:pt x="466" y="132"/>
                </a:lnTo>
                <a:lnTo>
                  <a:pt x="452" y="128"/>
                </a:lnTo>
                <a:lnTo>
                  <a:pt x="438" y="126"/>
                </a:lnTo>
                <a:lnTo>
                  <a:pt x="424" y="126"/>
                </a:lnTo>
                <a:close/>
                <a:moveTo>
                  <a:pt x="426" y="176"/>
                </a:moveTo>
                <a:lnTo>
                  <a:pt x="426" y="176"/>
                </a:lnTo>
                <a:lnTo>
                  <a:pt x="406" y="178"/>
                </a:lnTo>
                <a:lnTo>
                  <a:pt x="388" y="184"/>
                </a:lnTo>
                <a:lnTo>
                  <a:pt x="372" y="192"/>
                </a:lnTo>
                <a:lnTo>
                  <a:pt x="358" y="204"/>
                </a:lnTo>
                <a:lnTo>
                  <a:pt x="346" y="218"/>
                </a:lnTo>
                <a:lnTo>
                  <a:pt x="336" y="234"/>
                </a:lnTo>
                <a:lnTo>
                  <a:pt x="332" y="254"/>
                </a:lnTo>
                <a:lnTo>
                  <a:pt x="330" y="272"/>
                </a:lnTo>
                <a:lnTo>
                  <a:pt x="330" y="284"/>
                </a:lnTo>
                <a:lnTo>
                  <a:pt x="332" y="296"/>
                </a:lnTo>
                <a:lnTo>
                  <a:pt x="336" y="308"/>
                </a:lnTo>
                <a:lnTo>
                  <a:pt x="340" y="318"/>
                </a:lnTo>
                <a:lnTo>
                  <a:pt x="340" y="314"/>
                </a:lnTo>
                <a:lnTo>
                  <a:pt x="342" y="294"/>
                </a:lnTo>
                <a:lnTo>
                  <a:pt x="348" y="276"/>
                </a:lnTo>
                <a:lnTo>
                  <a:pt x="358" y="260"/>
                </a:lnTo>
                <a:lnTo>
                  <a:pt x="372" y="246"/>
                </a:lnTo>
                <a:lnTo>
                  <a:pt x="388" y="234"/>
                </a:lnTo>
                <a:lnTo>
                  <a:pt x="406" y="226"/>
                </a:lnTo>
                <a:lnTo>
                  <a:pt x="428" y="220"/>
                </a:lnTo>
                <a:lnTo>
                  <a:pt x="450" y="218"/>
                </a:lnTo>
                <a:lnTo>
                  <a:pt x="468" y="220"/>
                </a:lnTo>
                <a:lnTo>
                  <a:pt x="486" y="224"/>
                </a:lnTo>
                <a:lnTo>
                  <a:pt x="502" y="230"/>
                </a:lnTo>
                <a:lnTo>
                  <a:pt x="516" y="238"/>
                </a:lnTo>
                <a:lnTo>
                  <a:pt x="510" y="226"/>
                </a:lnTo>
                <a:lnTo>
                  <a:pt x="502" y="214"/>
                </a:lnTo>
                <a:lnTo>
                  <a:pt x="492" y="202"/>
                </a:lnTo>
                <a:lnTo>
                  <a:pt x="482" y="194"/>
                </a:lnTo>
                <a:lnTo>
                  <a:pt x="468" y="186"/>
                </a:lnTo>
                <a:lnTo>
                  <a:pt x="456" y="180"/>
                </a:lnTo>
                <a:lnTo>
                  <a:pt x="440" y="178"/>
                </a:lnTo>
                <a:lnTo>
                  <a:pt x="426" y="176"/>
                </a:lnTo>
                <a:close/>
                <a:moveTo>
                  <a:pt x="424" y="158"/>
                </a:moveTo>
                <a:lnTo>
                  <a:pt x="424" y="158"/>
                </a:lnTo>
                <a:lnTo>
                  <a:pt x="400" y="162"/>
                </a:lnTo>
                <a:lnTo>
                  <a:pt x="380" y="168"/>
                </a:lnTo>
                <a:lnTo>
                  <a:pt x="360" y="178"/>
                </a:lnTo>
                <a:lnTo>
                  <a:pt x="342" y="192"/>
                </a:lnTo>
                <a:lnTo>
                  <a:pt x="330" y="208"/>
                </a:lnTo>
                <a:lnTo>
                  <a:pt x="318" y="228"/>
                </a:lnTo>
                <a:lnTo>
                  <a:pt x="312" y="250"/>
                </a:lnTo>
                <a:lnTo>
                  <a:pt x="310" y="272"/>
                </a:lnTo>
                <a:lnTo>
                  <a:pt x="312" y="294"/>
                </a:lnTo>
                <a:lnTo>
                  <a:pt x="318" y="316"/>
                </a:lnTo>
                <a:lnTo>
                  <a:pt x="330" y="336"/>
                </a:lnTo>
                <a:lnTo>
                  <a:pt x="342" y="352"/>
                </a:lnTo>
                <a:lnTo>
                  <a:pt x="360" y="366"/>
                </a:lnTo>
                <a:lnTo>
                  <a:pt x="380" y="376"/>
                </a:lnTo>
                <a:lnTo>
                  <a:pt x="400" y="384"/>
                </a:lnTo>
                <a:lnTo>
                  <a:pt x="424" y="386"/>
                </a:lnTo>
                <a:lnTo>
                  <a:pt x="446" y="384"/>
                </a:lnTo>
                <a:lnTo>
                  <a:pt x="468" y="376"/>
                </a:lnTo>
                <a:lnTo>
                  <a:pt x="486" y="366"/>
                </a:lnTo>
                <a:lnTo>
                  <a:pt x="504" y="352"/>
                </a:lnTo>
                <a:lnTo>
                  <a:pt x="518" y="336"/>
                </a:lnTo>
                <a:lnTo>
                  <a:pt x="528" y="316"/>
                </a:lnTo>
                <a:lnTo>
                  <a:pt x="534" y="294"/>
                </a:lnTo>
                <a:lnTo>
                  <a:pt x="536" y="272"/>
                </a:lnTo>
                <a:lnTo>
                  <a:pt x="534" y="250"/>
                </a:lnTo>
                <a:lnTo>
                  <a:pt x="528" y="228"/>
                </a:lnTo>
                <a:lnTo>
                  <a:pt x="518" y="208"/>
                </a:lnTo>
                <a:lnTo>
                  <a:pt x="504" y="192"/>
                </a:lnTo>
                <a:lnTo>
                  <a:pt x="486" y="178"/>
                </a:lnTo>
                <a:lnTo>
                  <a:pt x="468" y="168"/>
                </a:lnTo>
                <a:lnTo>
                  <a:pt x="446" y="162"/>
                </a:lnTo>
                <a:lnTo>
                  <a:pt x="424" y="1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800">
              <a:solidFill>
                <a:schemeClr val="bg1"/>
              </a:solidFill>
              <a:latin typeface="Arial" panose="020B0604020202020204" pitchFamily="34" charset="0"/>
              <a:ea typeface="宋体" panose="02010600030101010101" pitchFamily="2" charset="-122"/>
            </a:endParaRPr>
          </a:p>
        </p:txBody>
      </p:sp>
      <p:sp>
        <p:nvSpPr>
          <p:cNvPr id="34841" name="文本框 38"/>
          <p:cNvSpPr>
            <a:spLocks noChangeArrowheads="1"/>
          </p:cNvSpPr>
          <p:nvPr/>
        </p:nvSpPr>
        <p:spPr bwMode="auto">
          <a:xfrm>
            <a:off x="4073132" y="880328"/>
            <a:ext cx="549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a:solidFill>
                  <a:schemeClr val="bg1"/>
                </a:solidFill>
                <a:latin typeface="Arial" panose="020B0604020202020204" pitchFamily="34" charset="0"/>
                <a:ea typeface="MS Gothic" panose="020B0609070205080204" pitchFamily="49" charset="-128"/>
              </a:rPr>
              <a:t>01</a:t>
            </a:r>
            <a:endParaRPr lang="zh-CN" altLang="en-US" sz="2400">
              <a:solidFill>
                <a:schemeClr val="bg1"/>
              </a:solidFill>
              <a:latin typeface="Arial" panose="020B0604020202020204" pitchFamily="34" charset="0"/>
              <a:ea typeface="MS Gothic" panose="020B0609070205080204" pitchFamily="49" charset="-128"/>
            </a:endParaRPr>
          </a:p>
        </p:txBody>
      </p:sp>
      <p:sp>
        <p:nvSpPr>
          <p:cNvPr id="34842" name="矩形 40"/>
          <p:cNvSpPr>
            <a:spLocks noChangeArrowheads="1"/>
          </p:cNvSpPr>
          <p:nvPr/>
        </p:nvSpPr>
        <p:spPr bwMode="auto">
          <a:xfrm>
            <a:off x="4508426" y="892589"/>
            <a:ext cx="1005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600" b="1" dirty="0">
                <a:solidFill>
                  <a:schemeClr val="bg1"/>
                </a:solidFill>
                <a:sym typeface="Impact" panose="020B0806030902050204" pitchFamily="34" charset="0"/>
              </a:rPr>
              <a:t>内容说明</a:t>
            </a:r>
            <a:endParaRPr lang="en-US" altLang="zh-CN" sz="1600" b="1" dirty="0">
              <a:solidFill>
                <a:schemeClr val="bg1"/>
              </a:solidFill>
              <a:sym typeface="Impact" panose="020B0806030902050204" pitchFamily="34" charset="0"/>
            </a:endParaRPr>
          </a:p>
        </p:txBody>
      </p:sp>
      <p:sp>
        <p:nvSpPr>
          <p:cNvPr id="34843" name="矩形 41"/>
          <p:cNvSpPr>
            <a:spLocks noChangeArrowheads="1"/>
          </p:cNvSpPr>
          <p:nvPr/>
        </p:nvSpPr>
        <p:spPr bwMode="auto">
          <a:xfrm>
            <a:off x="4231587" y="1256657"/>
            <a:ext cx="1005403"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800">
                <a:solidFill>
                  <a:schemeClr val="bg1"/>
                </a:solidFill>
                <a:sym typeface="Impact" panose="020B0806030902050204" pitchFamily="34" charset="0"/>
              </a:rPr>
              <a:t>内容说明内容说明</a:t>
            </a:r>
            <a:endParaRPr lang="en-US" altLang="zh-CN" sz="800">
              <a:solidFill>
                <a:schemeClr val="bg1"/>
              </a:solidFill>
              <a:sym typeface="Impact" panose="020B0806030902050204" pitchFamily="34" charset="0"/>
            </a:endParaRPr>
          </a:p>
          <a:p>
            <a:pPr>
              <a:lnSpc>
                <a:spcPct val="130000"/>
              </a:lnSpc>
            </a:pPr>
            <a:r>
              <a:rPr lang="zh-CN" altLang="en-US" sz="800">
                <a:solidFill>
                  <a:schemeClr val="bg1"/>
                </a:solidFill>
                <a:sym typeface="Impact" panose="020B0806030902050204" pitchFamily="34" charset="0"/>
              </a:rPr>
              <a:t>内容说明内容说明</a:t>
            </a:r>
            <a:endParaRPr lang="en-US" altLang="zh-CN" sz="800">
              <a:solidFill>
                <a:schemeClr val="bg1"/>
              </a:solidFill>
              <a:sym typeface="Impact" panose="020B0806030902050204" pitchFamily="34" charset="0"/>
            </a:endParaRPr>
          </a:p>
        </p:txBody>
      </p:sp>
      <p:sp>
        <p:nvSpPr>
          <p:cNvPr id="34844" name="文本框 42"/>
          <p:cNvSpPr>
            <a:spLocks noChangeArrowheads="1"/>
          </p:cNvSpPr>
          <p:nvPr/>
        </p:nvSpPr>
        <p:spPr bwMode="auto">
          <a:xfrm>
            <a:off x="4073132" y="3578771"/>
            <a:ext cx="549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a:solidFill>
                  <a:schemeClr val="bg1"/>
                </a:solidFill>
                <a:latin typeface="Arial" panose="020B0604020202020204" pitchFamily="34" charset="0"/>
                <a:ea typeface="MS Gothic" panose="020B0609070205080204" pitchFamily="49" charset="-128"/>
              </a:rPr>
              <a:t>03</a:t>
            </a:r>
            <a:endParaRPr lang="zh-CN" altLang="en-US" sz="2400">
              <a:solidFill>
                <a:schemeClr val="bg1"/>
              </a:solidFill>
              <a:latin typeface="Arial" panose="020B0604020202020204" pitchFamily="34" charset="0"/>
              <a:ea typeface="MS Gothic" panose="020B0609070205080204" pitchFamily="49" charset="-128"/>
            </a:endParaRPr>
          </a:p>
        </p:txBody>
      </p:sp>
      <p:sp>
        <p:nvSpPr>
          <p:cNvPr id="34845" name="矩形 43"/>
          <p:cNvSpPr>
            <a:spLocks noChangeArrowheads="1"/>
          </p:cNvSpPr>
          <p:nvPr/>
        </p:nvSpPr>
        <p:spPr bwMode="auto">
          <a:xfrm>
            <a:off x="4508426" y="3591033"/>
            <a:ext cx="1005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600" b="1" dirty="0">
                <a:solidFill>
                  <a:schemeClr val="bg1"/>
                </a:solidFill>
                <a:sym typeface="Impact" panose="020B0806030902050204" pitchFamily="34" charset="0"/>
              </a:rPr>
              <a:t>内容说明</a:t>
            </a:r>
            <a:endParaRPr lang="en-US" altLang="zh-CN" sz="1600" b="1" dirty="0">
              <a:solidFill>
                <a:schemeClr val="bg1"/>
              </a:solidFill>
              <a:sym typeface="Impact" panose="020B0806030902050204" pitchFamily="34" charset="0"/>
            </a:endParaRPr>
          </a:p>
        </p:txBody>
      </p:sp>
      <p:sp>
        <p:nvSpPr>
          <p:cNvPr id="34846" name="矩形 44"/>
          <p:cNvSpPr>
            <a:spLocks noChangeArrowheads="1"/>
          </p:cNvSpPr>
          <p:nvPr/>
        </p:nvSpPr>
        <p:spPr bwMode="auto">
          <a:xfrm>
            <a:off x="4231587" y="3956044"/>
            <a:ext cx="1005403"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800">
                <a:solidFill>
                  <a:schemeClr val="bg1"/>
                </a:solidFill>
                <a:sym typeface="Impact" panose="020B0806030902050204" pitchFamily="34" charset="0"/>
              </a:rPr>
              <a:t>内容说明内容说明</a:t>
            </a:r>
            <a:endParaRPr lang="en-US" altLang="zh-CN" sz="800">
              <a:solidFill>
                <a:schemeClr val="bg1"/>
              </a:solidFill>
              <a:sym typeface="Impact" panose="020B0806030902050204" pitchFamily="34" charset="0"/>
            </a:endParaRPr>
          </a:p>
          <a:p>
            <a:pPr>
              <a:lnSpc>
                <a:spcPct val="130000"/>
              </a:lnSpc>
            </a:pPr>
            <a:r>
              <a:rPr lang="zh-CN" altLang="en-US" sz="800">
                <a:solidFill>
                  <a:schemeClr val="bg1"/>
                </a:solidFill>
                <a:sym typeface="Impact" panose="020B0806030902050204" pitchFamily="34" charset="0"/>
              </a:rPr>
              <a:t>内容说明内容说明</a:t>
            </a:r>
            <a:endParaRPr lang="en-US" altLang="zh-CN" sz="800">
              <a:solidFill>
                <a:schemeClr val="bg1"/>
              </a:solidFill>
              <a:sym typeface="Impact" panose="020B0806030902050204" pitchFamily="34" charset="0"/>
            </a:endParaRPr>
          </a:p>
        </p:txBody>
      </p:sp>
      <p:sp>
        <p:nvSpPr>
          <p:cNvPr id="34847" name="文本框 45"/>
          <p:cNvSpPr>
            <a:spLocks noChangeArrowheads="1"/>
          </p:cNvSpPr>
          <p:nvPr/>
        </p:nvSpPr>
        <p:spPr bwMode="auto">
          <a:xfrm>
            <a:off x="6729133" y="2114953"/>
            <a:ext cx="5498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a:solidFill>
                  <a:schemeClr val="bg1"/>
                </a:solidFill>
                <a:latin typeface="Arial" panose="020B0604020202020204" pitchFamily="34" charset="0"/>
                <a:ea typeface="MS Gothic" panose="020B0609070205080204" pitchFamily="49" charset="-128"/>
              </a:rPr>
              <a:t>02</a:t>
            </a:r>
            <a:endParaRPr lang="zh-CN" altLang="en-US" sz="2400">
              <a:solidFill>
                <a:schemeClr val="bg1"/>
              </a:solidFill>
              <a:latin typeface="Arial" panose="020B0604020202020204" pitchFamily="34" charset="0"/>
              <a:ea typeface="MS Gothic" panose="020B0609070205080204" pitchFamily="49" charset="-128"/>
            </a:endParaRPr>
          </a:p>
        </p:txBody>
      </p:sp>
      <p:sp>
        <p:nvSpPr>
          <p:cNvPr id="34848" name="矩形 46"/>
          <p:cNvSpPr>
            <a:spLocks noChangeArrowheads="1"/>
          </p:cNvSpPr>
          <p:nvPr/>
        </p:nvSpPr>
        <p:spPr bwMode="auto">
          <a:xfrm>
            <a:off x="6501370" y="2418658"/>
            <a:ext cx="1005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600" b="1">
                <a:solidFill>
                  <a:schemeClr val="bg1"/>
                </a:solidFill>
                <a:sym typeface="Impact" panose="020B0806030902050204" pitchFamily="34" charset="0"/>
              </a:rPr>
              <a:t>内容说明</a:t>
            </a:r>
            <a:endParaRPr lang="en-US" altLang="zh-CN" sz="1600" b="1">
              <a:solidFill>
                <a:schemeClr val="bg1"/>
              </a:solidFill>
              <a:sym typeface="Impact" panose="020B0806030902050204" pitchFamily="34" charset="0"/>
            </a:endParaRPr>
          </a:p>
        </p:txBody>
      </p:sp>
      <p:sp>
        <p:nvSpPr>
          <p:cNvPr id="34849" name="矩形 47"/>
          <p:cNvSpPr>
            <a:spLocks noChangeArrowheads="1"/>
          </p:cNvSpPr>
          <p:nvPr/>
        </p:nvSpPr>
        <p:spPr bwMode="auto">
          <a:xfrm>
            <a:off x="6537668" y="2795930"/>
            <a:ext cx="800219"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800">
                <a:solidFill>
                  <a:schemeClr val="bg1"/>
                </a:solidFill>
                <a:sym typeface="Impact" panose="020B0806030902050204" pitchFamily="34" charset="0"/>
              </a:rPr>
              <a:t>内容具体说明</a:t>
            </a:r>
            <a:endParaRPr lang="en-US" altLang="zh-CN" sz="800">
              <a:solidFill>
                <a:schemeClr val="bg1"/>
              </a:solidFill>
              <a:sym typeface="Impact" panose="020B0806030902050204" pitchFamily="34" charset="0"/>
            </a:endParaRPr>
          </a:p>
          <a:p>
            <a:pPr>
              <a:lnSpc>
                <a:spcPct val="130000"/>
              </a:lnSpc>
            </a:pPr>
            <a:r>
              <a:rPr lang="zh-CN" altLang="en-US" sz="800">
                <a:solidFill>
                  <a:schemeClr val="bg1"/>
                </a:solidFill>
                <a:sym typeface="Impact" panose="020B0806030902050204" pitchFamily="34" charset="0"/>
              </a:rPr>
              <a:t>内容具体说明</a:t>
            </a:r>
            <a:endParaRPr lang="en-US" altLang="zh-CN" sz="800">
              <a:solidFill>
                <a:schemeClr val="bg1"/>
              </a:solidFill>
              <a:sym typeface="Impact" panose="020B0806030902050204" pitchFamily="34" charset="0"/>
            </a:endParaRPr>
          </a:p>
        </p:txBody>
      </p:sp>
      <p:sp>
        <p:nvSpPr>
          <p:cNvPr id="34850" name="文本框 48"/>
          <p:cNvSpPr>
            <a:spLocks noChangeArrowheads="1"/>
          </p:cNvSpPr>
          <p:nvPr/>
        </p:nvSpPr>
        <p:spPr bwMode="auto">
          <a:xfrm>
            <a:off x="2278258" y="2114953"/>
            <a:ext cx="5498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a:solidFill>
                  <a:schemeClr val="bg1"/>
                </a:solidFill>
                <a:latin typeface="Arial" panose="020B0604020202020204" pitchFamily="34" charset="0"/>
                <a:ea typeface="MS Gothic" panose="020B0609070205080204" pitchFamily="49" charset="-128"/>
              </a:rPr>
              <a:t>04</a:t>
            </a:r>
            <a:endParaRPr lang="zh-CN" altLang="en-US" sz="2400">
              <a:solidFill>
                <a:schemeClr val="bg1"/>
              </a:solidFill>
              <a:latin typeface="Arial" panose="020B0604020202020204" pitchFamily="34" charset="0"/>
              <a:ea typeface="MS Gothic" panose="020B0609070205080204" pitchFamily="49" charset="-128"/>
            </a:endParaRPr>
          </a:p>
        </p:txBody>
      </p:sp>
      <p:sp>
        <p:nvSpPr>
          <p:cNvPr id="34851" name="矩形 49"/>
          <p:cNvSpPr>
            <a:spLocks noChangeArrowheads="1"/>
          </p:cNvSpPr>
          <p:nvPr/>
        </p:nvSpPr>
        <p:spPr bwMode="auto">
          <a:xfrm>
            <a:off x="2050493" y="2418658"/>
            <a:ext cx="10054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1600" b="1">
                <a:solidFill>
                  <a:schemeClr val="bg1"/>
                </a:solidFill>
                <a:sym typeface="Impact" panose="020B0806030902050204" pitchFamily="34" charset="0"/>
              </a:rPr>
              <a:t>内容说明</a:t>
            </a:r>
            <a:endParaRPr lang="en-US" altLang="zh-CN" sz="1600" b="1">
              <a:solidFill>
                <a:schemeClr val="bg1"/>
              </a:solidFill>
              <a:sym typeface="Impact" panose="020B0806030902050204" pitchFamily="34" charset="0"/>
            </a:endParaRPr>
          </a:p>
        </p:txBody>
      </p:sp>
      <p:sp>
        <p:nvSpPr>
          <p:cNvPr id="34852" name="矩形 50"/>
          <p:cNvSpPr>
            <a:spLocks noChangeArrowheads="1"/>
          </p:cNvSpPr>
          <p:nvPr/>
        </p:nvSpPr>
        <p:spPr bwMode="auto">
          <a:xfrm>
            <a:off x="2086792" y="2795930"/>
            <a:ext cx="800219"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sz="800">
                <a:solidFill>
                  <a:schemeClr val="bg1"/>
                </a:solidFill>
                <a:sym typeface="Impact" panose="020B0806030902050204" pitchFamily="34" charset="0"/>
              </a:rPr>
              <a:t>内容具体说明</a:t>
            </a:r>
            <a:endParaRPr lang="en-US" altLang="zh-CN" sz="800">
              <a:solidFill>
                <a:schemeClr val="bg1"/>
              </a:solidFill>
              <a:sym typeface="Impact" panose="020B0806030902050204" pitchFamily="34" charset="0"/>
            </a:endParaRPr>
          </a:p>
          <a:p>
            <a:pPr>
              <a:lnSpc>
                <a:spcPct val="130000"/>
              </a:lnSpc>
            </a:pPr>
            <a:r>
              <a:rPr lang="zh-CN" altLang="en-US" sz="800">
                <a:solidFill>
                  <a:schemeClr val="bg1"/>
                </a:solidFill>
                <a:sym typeface="Impact" panose="020B0806030902050204" pitchFamily="34" charset="0"/>
              </a:rPr>
              <a:t>内容具体说明</a:t>
            </a:r>
            <a:endParaRPr lang="en-US" altLang="zh-CN" sz="800">
              <a:solidFill>
                <a:schemeClr val="bg1"/>
              </a:solidFill>
              <a:sym typeface="Impact" panose="020B0806030902050204" pitchFamily="34" charset="0"/>
            </a:endParaRPr>
          </a:p>
        </p:txBody>
      </p:sp>
    </p:spTree>
    <p:extLst>
      <p:ext uri="{BB962C8B-B14F-4D97-AF65-F5344CB8AC3E}">
        <p14:creationId xmlns:p14="http://schemas.microsoft.com/office/powerpoint/2010/main" val="4994265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4825"/>
                                        </p:tgtEl>
                                        <p:attrNameLst>
                                          <p:attrName>style.visibility</p:attrName>
                                        </p:attrNameLst>
                                      </p:cBhvr>
                                      <p:to>
                                        <p:strVal val="visible"/>
                                      </p:to>
                                    </p:set>
                                    <p:animScale>
                                      <p:cBhvr>
                                        <p:cTn id="7" dur="1000" decel="50000" fill="hold">
                                          <p:stCondLst>
                                            <p:cond delay="0"/>
                                          </p:stCondLst>
                                        </p:cTn>
                                        <p:tgtEl>
                                          <p:spTgt spid="348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4825"/>
                                        </p:tgtEl>
                                        <p:attrNameLst>
                                          <p:attrName>ppt_x</p:attrName>
                                          <p:attrName>ppt_y</p:attrName>
                                        </p:attrNameLst>
                                      </p:cBhvr>
                                    </p:animMotion>
                                    <p:animEffect transition="in" filter="fade">
                                      <p:cBhvr>
                                        <p:cTn id="9" dur="1000"/>
                                        <p:tgtEl>
                                          <p:spTgt spid="3482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4826"/>
                                        </p:tgtEl>
                                        <p:attrNameLst>
                                          <p:attrName>style.visibility</p:attrName>
                                        </p:attrNameLst>
                                      </p:cBhvr>
                                      <p:to>
                                        <p:strVal val="visible"/>
                                      </p:to>
                                    </p:set>
                                    <p:animScale>
                                      <p:cBhvr>
                                        <p:cTn id="12" dur="1000" decel="50000" fill="hold">
                                          <p:stCondLst>
                                            <p:cond delay="0"/>
                                          </p:stCondLst>
                                        </p:cTn>
                                        <p:tgtEl>
                                          <p:spTgt spid="348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4826"/>
                                        </p:tgtEl>
                                        <p:attrNameLst>
                                          <p:attrName>ppt_x</p:attrName>
                                          <p:attrName>ppt_y</p:attrName>
                                        </p:attrNameLst>
                                      </p:cBhvr>
                                    </p:animMotion>
                                    <p:animEffect transition="in" filter="fade">
                                      <p:cBhvr>
                                        <p:cTn id="14" dur="1000"/>
                                        <p:tgtEl>
                                          <p:spTgt spid="34826"/>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34827"/>
                                        </p:tgtEl>
                                        <p:attrNameLst>
                                          <p:attrName>style.visibility</p:attrName>
                                        </p:attrNameLst>
                                      </p:cBhvr>
                                      <p:to>
                                        <p:strVal val="visible"/>
                                      </p:to>
                                    </p:set>
                                    <p:animScale>
                                      <p:cBhvr>
                                        <p:cTn id="17" dur="1000" decel="50000" fill="hold">
                                          <p:stCondLst>
                                            <p:cond delay="0"/>
                                          </p:stCondLst>
                                        </p:cTn>
                                        <p:tgtEl>
                                          <p:spTgt spid="348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4827"/>
                                        </p:tgtEl>
                                        <p:attrNameLst>
                                          <p:attrName>ppt_x</p:attrName>
                                          <p:attrName>ppt_y</p:attrName>
                                        </p:attrNameLst>
                                      </p:cBhvr>
                                    </p:animMotion>
                                    <p:animEffect transition="in" filter="fade">
                                      <p:cBhvr>
                                        <p:cTn id="19" dur="1000"/>
                                        <p:tgtEl>
                                          <p:spTgt spid="34827"/>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34828"/>
                                        </p:tgtEl>
                                        <p:attrNameLst>
                                          <p:attrName>style.visibility</p:attrName>
                                        </p:attrNameLst>
                                      </p:cBhvr>
                                      <p:to>
                                        <p:strVal val="visible"/>
                                      </p:to>
                                    </p:set>
                                    <p:animScale>
                                      <p:cBhvr>
                                        <p:cTn id="22" dur="1000" decel="50000" fill="hold">
                                          <p:stCondLst>
                                            <p:cond delay="0"/>
                                          </p:stCondLst>
                                        </p:cTn>
                                        <p:tgtEl>
                                          <p:spTgt spid="348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4828"/>
                                        </p:tgtEl>
                                        <p:attrNameLst>
                                          <p:attrName>ppt_x</p:attrName>
                                          <p:attrName>ppt_y</p:attrName>
                                        </p:attrNameLst>
                                      </p:cBhvr>
                                    </p:animMotion>
                                    <p:animEffect transition="in" filter="fade">
                                      <p:cBhvr>
                                        <p:cTn id="24" dur="1000"/>
                                        <p:tgtEl>
                                          <p:spTgt spid="34828"/>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33"/>
                                        </p:tgtEl>
                                        <p:attrNameLst>
                                          <p:attrName>style.visibility</p:attrName>
                                        </p:attrNameLst>
                                      </p:cBhvr>
                                      <p:to>
                                        <p:strVal val="visible"/>
                                      </p:to>
                                    </p:set>
                                    <p:animScale>
                                      <p:cBhvr>
                                        <p:cTn id="27" dur="1000" decel="50000" fill="hold">
                                          <p:stCondLst>
                                            <p:cond delay="0"/>
                                          </p:stCondLst>
                                        </p:cTn>
                                        <p:tgtEl>
                                          <p:spTgt spid="348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4833"/>
                                        </p:tgtEl>
                                        <p:attrNameLst>
                                          <p:attrName>ppt_x</p:attrName>
                                          <p:attrName>ppt_y</p:attrName>
                                        </p:attrNameLst>
                                      </p:cBhvr>
                                    </p:animMotion>
                                    <p:animEffect transition="in" filter="fade">
                                      <p:cBhvr>
                                        <p:cTn id="29" dur="1000"/>
                                        <p:tgtEl>
                                          <p:spTgt spid="3483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34834"/>
                                        </p:tgtEl>
                                        <p:attrNameLst>
                                          <p:attrName>style.visibility</p:attrName>
                                        </p:attrNameLst>
                                      </p:cBhvr>
                                      <p:to>
                                        <p:strVal val="visible"/>
                                      </p:to>
                                    </p:set>
                                    <p:animScale>
                                      <p:cBhvr>
                                        <p:cTn id="32" dur="1000" decel="50000" fill="hold">
                                          <p:stCondLst>
                                            <p:cond delay="0"/>
                                          </p:stCondLst>
                                        </p:cTn>
                                        <p:tgtEl>
                                          <p:spTgt spid="348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4834"/>
                                        </p:tgtEl>
                                        <p:attrNameLst>
                                          <p:attrName>ppt_x</p:attrName>
                                          <p:attrName>ppt_y</p:attrName>
                                        </p:attrNameLst>
                                      </p:cBhvr>
                                    </p:animMotion>
                                    <p:animEffect transition="in" filter="fade">
                                      <p:cBhvr>
                                        <p:cTn id="34" dur="1000"/>
                                        <p:tgtEl>
                                          <p:spTgt spid="3483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34835"/>
                                        </p:tgtEl>
                                        <p:attrNameLst>
                                          <p:attrName>style.visibility</p:attrName>
                                        </p:attrNameLst>
                                      </p:cBhvr>
                                      <p:to>
                                        <p:strVal val="visible"/>
                                      </p:to>
                                    </p:set>
                                    <p:animScale>
                                      <p:cBhvr>
                                        <p:cTn id="37" dur="1000" decel="50000" fill="hold">
                                          <p:stCondLst>
                                            <p:cond delay="0"/>
                                          </p:stCondLst>
                                        </p:cTn>
                                        <p:tgtEl>
                                          <p:spTgt spid="348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4835"/>
                                        </p:tgtEl>
                                        <p:attrNameLst>
                                          <p:attrName>ppt_x</p:attrName>
                                          <p:attrName>ppt_y</p:attrName>
                                        </p:attrNameLst>
                                      </p:cBhvr>
                                    </p:animMotion>
                                    <p:animEffect transition="in" filter="fade">
                                      <p:cBhvr>
                                        <p:cTn id="39" dur="1000"/>
                                        <p:tgtEl>
                                          <p:spTgt spid="3483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34836"/>
                                        </p:tgtEl>
                                        <p:attrNameLst>
                                          <p:attrName>style.visibility</p:attrName>
                                        </p:attrNameLst>
                                      </p:cBhvr>
                                      <p:to>
                                        <p:strVal val="visible"/>
                                      </p:to>
                                    </p:set>
                                    <p:animScale>
                                      <p:cBhvr>
                                        <p:cTn id="42" dur="1000" decel="50000" fill="hold">
                                          <p:stCondLst>
                                            <p:cond delay="0"/>
                                          </p:stCondLst>
                                        </p:cTn>
                                        <p:tgtEl>
                                          <p:spTgt spid="348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4836"/>
                                        </p:tgtEl>
                                        <p:attrNameLst>
                                          <p:attrName>ppt_x</p:attrName>
                                          <p:attrName>ppt_y</p:attrName>
                                        </p:attrNameLst>
                                      </p:cBhvr>
                                    </p:animMotion>
                                    <p:animEffect transition="in" filter="fade">
                                      <p:cBhvr>
                                        <p:cTn id="44" dur="1000"/>
                                        <p:tgtEl>
                                          <p:spTgt spid="34836"/>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34837"/>
                                        </p:tgtEl>
                                        <p:attrNameLst>
                                          <p:attrName>style.visibility</p:attrName>
                                        </p:attrNameLst>
                                      </p:cBhvr>
                                      <p:to>
                                        <p:strVal val="visible"/>
                                      </p:to>
                                    </p:set>
                                    <p:animScale>
                                      <p:cBhvr>
                                        <p:cTn id="47" dur="1000" decel="50000" fill="hold">
                                          <p:stCondLst>
                                            <p:cond delay="0"/>
                                          </p:stCondLst>
                                        </p:cTn>
                                        <p:tgtEl>
                                          <p:spTgt spid="348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837"/>
                                        </p:tgtEl>
                                        <p:attrNameLst>
                                          <p:attrName>ppt_x</p:attrName>
                                          <p:attrName>ppt_y</p:attrName>
                                        </p:attrNameLst>
                                      </p:cBhvr>
                                    </p:animMotion>
                                    <p:animEffect transition="in" filter="fade">
                                      <p:cBhvr>
                                        <p:cTn id="49" dur="1000"/>
                                        <p:tgtEl>
                                          <p:spTgt spid="34837"/>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34838"/>
                                        </p:tgtEl>
                                        <p:attrNameLst>
                                          <p:attrName>style.visibility</p:attrName>
                                        </p:attrNameLst>
                                      </p:cBhvr>
                                      <p:to>
                                        <p:strVal val="visible"/>
                                      </p:to>
                                    </p:set>
                                    <p:animScale>
                                      <p:cBhvr>
                                        <p:cTn id="52" dur="1000" decel="50000" fill="hold">
                                          <p:stCondLst>
                                            <p:cond delay="0"/>
                                          </p:stCondLst>
                                        </p:cTn>
                                        <p:tgtEl>
                                          <p:spTgt spid="348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4838"/>
                                        </p:tgtEl>
                                        <p:attrNameLst>
                                          <p:attrName>ppt_x</p:attrName>
                                          <p:attrName>ppt_y</p:attrName>
                                        </p:attrNameLst>
                                      </p:cBhvr>
                                    </p:animMotion>
                                    <p:animEffect transition="in" filter="fade">
                                      <p:cBhvr>
                                        <p:cTn id="54" dur="1000"/>
                                        <p:tgtEl>
                                          <p:spTgt spid="34838"/>
                                        </p:tgtEl>
                                      </p:cBhvr>
                                    </p:animEffect>
                                  </p:childTnLst>
                                </p:cTn>
                              </p:par>
                              <p:par>
                                <p:cTn id="55" presetID="52" presetClass="entr" presetSubtype="0" fill="hold" grpId="0" nodeType="withEffect">
                                  <p:stCondLst>
                                    <p:cond delay="0"/>
                                  </p:stCondLst>
                                  <p:childTnLst>
                                    <p:set>
                                      <p:cBhvr>
                                        <p:cTn id="56" dur="1" fill="hold">
                                          <p:stCondLst>
                                            <p:cond delay="0"/>
                                          </p:stCondLst>
                                        </p:cTn>
                                        <p:tgtEl>
                                          <p:spTgt spid="34839"/>
                                        </p:tgtEl>
                                        <p:attrNameLst>
                                          <p:attrName>style.visibility</p:attrName>
                                        </p:attrNameLst>
                                      </p:cBhvr>
                                      <p:to>
                                        <p:strVal val="visible"/>
                                      </p:to>
                                    </p:set>
                                    <p:animScale>
                                      <p:cBhvr>
                                        <p:cTn id="57" dur="1000" decel="50000" fill="hold">
                                          <p:stCondLst>
                                            <p:cond delay="0"/>
                                          </p:stCondLst>
                                        </p:cTn>
                                        <p:tgtEl>
                                          <p:spTgt spid="348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34839"/>
                                        </p:tgtEl>
                                        <p:attrNameLst>
                                          <p:attrName>ppt_x</p:attrName>
                                          <p:attrName>ppt_y</p:attrName>
                                        </p:attrNameLst>
                                      </p:cBhvr>
                                    </p:animMotion>
                                    <p:animEffect transition="in" filter="fade">
                                      <p:cBhvr>
                                        <p:cTn id="59" dur="1000"/>
                                        <p:tgtEl>
                                          <p:spTgt spid="34839"/>
                                        </p:tgtEl>
                                      </p:cBhvr>
                                    </p:animEffect>
                                  </p:childTnLst>
                                </p:cTn>
                              </p:par>
                              <p:par>
                                <p:cTn id="60" presetID="52" presetClass="entr" presetSubtype="0" fill="hold" grpId="0" nodeType="withEffect">
                                  <p:stCondLst>
                                    <p:cond delay="0"/>
                                  </p:stCondLst>
                                  <p:childTnLst>
                                    <p:set>
                                      <p:cBhvr>
                                        <p:cTn id="61" dur="1" fill="hold">
                                          <p:stCondLst>
                                            <p:cond delay="0"/>
                                          </p:stCondLst>
                                        </p:cTn>
                                        <p:tgtEl>
                                          <p:spTgt spid="34840"/>
                                        </p:tgtEl>
                                        <p:attrNameLst>
                                          <p:attrName>style.visibility</p:attrName>
                                        </p:attrNameLst>
                                      </p:cBhvr>
                                      <p:to>
                                        <p:strVal val="visible"/>
                                      </p:to>
                                    </p:set>
                                    <p:animScale>
                                      <p:cBhvr>
                                        <p:cTn id="62" dur="1000" decel="50000" fill="hold">
                                          <p:stCondLst>
                                            <p:cond delay="0"/>
                                          </p:stCondLst>
                                        </p:cTn>
                                        <p:tgtEl>
                                          <p:spTgt spid="348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34840"/>
                                        </p:tgtEl>
                                        <p:attrNameLst>
                                          <p:attrName>ppt_x</p:attrName>
                                          <p:attrName>ppt_y</p:attrName>
                                        </p:attrNameLst>
                                      </p:cBhvr>
                                    </p:animMotion>
                                    <p:animEffect transition="in" filter="fade">
                                      <p:cBhvr>
                                        <p:cTn id="64" dur="1000"/>
                                        <p:tgtEl>
                                          <p:spTgt spid="34840"/>
                                        </p:tgtEl>
                                      </p:cBhvr>
                                    </p:animEffect>
                                  </p:childTnLst>
                                </p:cTn>
                              </p:par>
                              <p:par>
                                <p:cTn id="65" presetID="52" presetClass="entr" presetSubtype="0" fill="hold" grpId="0" nodeType="withEffect">
                                  <p:stCondLst>
                                    <p:cond delay="0"/>
                                  </p:stCondLst>
                                  <p:childTnLst>
                                    <p:set>
                                      <p:cBhvr>
                                        <p:cTn id="66" dur="1" fill="hold">
                                          <p:stCondLst>
                                            <p:cond delay="0"/>
                                          </p:stCondLst>
                                        </p:cTn>
                                        <p:tgtEl>
                                          <p:spTgt spid="34841"/>
                                        </p:tgtEl>
                                        <p:attrNameLst>
                                          <p:attrName>style.visibility</p:attrName>
                                        </p:attrNameLst>
                                      </p:cBhvr>
                                      <p:to>
                                        <p:strVal val="visible"/>
                                      </p:to>
                                    </p:set>
                                    <p:animScale>
                                      <p:cBhvr>
                                        <p:cTn id="67" dur="1000" decel="50000" fill="hold">
                                          <p:stCondLst>
                                            <p:cond delay="0"/>
                                          </p:stCondLst>
                                        </p:cTn>
                                        <p:tgtEl>
                                          <p:spTgt spid="348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1000" decel="50000" fill="hold">
                                          <p:stCondLst>
                                            <p:cond delay="0"/>
                                          </p:stCondLst>
                                        </p:cTn>
                                        <p:tgtEl>
                                          <p:spTgt spid="34841"/>
                                        </p:tgtEl>
                                        <p:attrNameLst>
                                          <p:attrName>ppt_x</p:attrName>
                                          <p:attrName>ppt_y</p:attrName>
                                        </p:attrNameLst>
                                      </p:cBhvr>
                                    </p:animMotion>
                                    <p:animEffect transition="in" filter="fade">
                                      <p:cBhvr>
                                        <p:cTn id="69" dur="1000"/>
                                        <p:tgtEl>
                                          <p:spTgt spid="34841"/>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34842"/>
                                        </p:tgtEl>
                                        <p:attrNameLst>
                                          <p:attrName>style.visibility</p:attrName>
                                        </p:attrNameLst>
                                      </p:cBhvr>
                                      <p:to>
                                        <p:strVal val="visible"/>
                                      </p:to>
                                    </p:set>
                                    <p:animScale>
                                      <p:cBhvr>
                                        <p:cTn id="72" dur="1000" decel="50000" fill="hold">
                                          <p:stCondLst>
                                            <p:cond delay="0"/>
                                          </p:stCondLst>
                                        </p:cTn>
                                        <p:tgtEl>
                                          <p:spTgt spid="348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1000" decel="50000" fill="hold">
                                          <p:stCondLst>
                                            <p:cond delay="0"/>
                                          </p:stCondLst>
                                        </p:cTn>
                                        <p:tgtEl>
                                          <p:spTgt spid="34842"/>
                                        </p:tgtEl>
                                        <p:attrNameLst>
                                          <p:attrName>ppt_x</p:attrName>
                                          <p:attrName>ppt_y</p:attrName>
                                        </p:attrNameLst>
                                      </p:cBhvr>
                                    </p:animMotion>
                                    <p:animEffect transition="in" filter="fade">
                                      <p:cBhvr>
                                        <p:cTn id="74" dur="1000"/>
                                        <p:tgtEl>
                                          <p:spTgt spid="34842"/>
                                        </p:tgtEl>
                                      </p:cBhvr>
                                    </p:animEffect>
                                  </p:childTnLst>
                                </p:cTn>
                              </p:par>
                              <p:par>
                                <p:cTn id="75" presetID="52" presetClass="entr" presetSubtype="0" fill="hold" grpId="0" nodeType="withEffect">
                                  <p:stCondLst>
                                    <p:cond delay="0"/>
                                  </p:stCondLst>
                                  <p:childTnLst>
                                    <p:set>
                                      <p:cBhvr>
                                        <p:cTn id="76" dur="1" fill="hold">
                                          <p:stCondLst>
                                            <p:cond delay="0"/>
                                          </p:stCondLst>
                                        </p:cTn>
                                        <p:tgtEl>
                                          <p:spTgt spid="34843"/>
                                        </p:tgtEl>
                                        <p:attrNameLst>
                                          <p:attrName>style.visibility</p:attrName>
                                        </p:attrNameLst>
                                      </p:cBhvr>
                                      <p:to>
                                        <p:strVal val="visible"/>
                                      </p:to>
                                    </p:set>
                                    <p:animScale>
                                      <p:cBhvr>
                                        <p:cTn id="77" dur="1000" decel="50000" fill="hold">
                                          <p:stCondLst>
                                            <p:cond delay="0"/>
                                          </p:stCondLst>
                                        </p:cTn>
                                        <p:tgtEl>
                                          <p:spTgt spid="34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34843"/>
                                        </p:tgtEl>
                                        <p:attrNameLst>
                                          <p:attrName>ppt_x</p:attrName>
                                          <p:attrName>ppt_y</p:attrName>
                                        </p:attrNameLst>
                                      </p:cBhvr>
                                    </p:animMotion>
                                    <p:animEffect transition="in" filter="fade">
                                      <p:cBhvr>
                                        <p:cTn id="79" dur="1000"/>
                                        <p:tgtEl>
                                          <p:spTgt spid="34843"/>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34844"/>
                                        </p:tgtEl>
                                        <p:attrNameLst>
                                          <p:attrName>style.visibility</p:attrName>
                                        </p:attrNameLst>
                                      </p:cBhvr>
                                      <p:to>
                                        <p:strVal val="visible"/>
                                      </p:to>
                                    </p:set>
                                    <p:animScale>
                                      <p:cBhvr>
                                        <p:cTn id="82" dur="1000" decel="50000" fill="hold">
                                          <p:stCondLst>
                                            <p:cond delay="0"/>
                                          </p:stCondLst>
                                        </p:cTn>
                                        <p:tgtEl>
                                          <p:spTgt spid="348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34844"/>
                                        </p:tgtEl>
                                        <p:attrNameLst>
                                          <p:attrName>ppt_x</p:attrName>
                                          <p:attrName>ppt_y</p:attrName>
                                        </p:attrNameLst>
                                      </p:cBhvr>
                                    </p:animMotion>
                                    <p:animEffect transition="in" filter="fade">
                                      <p:cBhvr>
                                        <p:cTn id="84" dur="1000"/>
                                        <p:tgtEl>
                                          <p:spTgt spid="34844"/>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34845"/>
                                        </p:tgtEl>
                                        <p:attrNameLst>
                                          <p:attrName>style.visibility</p:attrName>
                                        </p:attrNameLst>
                                      </p:cBhvr>
                                      <p:to>
                                        <p:strVal val="visible"/>
                                      </p:to>
                                    </p:set>
                                    <p:animScale>
                                      <p:cBhvr>
                                        <p:cTn id="87" dur="1000" decel="50000" fill="hold">
                                          <p:stCondLst>
                                            <p:cond delay="0"/>
                                          </p:stCondLst>
                                        </p:cTn>
                                        <p:tgtEl>
                                          <p:spTgt spid="348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34845"/>
                                        </p:tgtEl>
                                        <p:attrNameLst>
                                          <p:attrName>ppt_x</p:attrName>
                                          <p:attrName>ppt_y</p:attrName>
                                        </p:attrNameLst>
                                      </p:cBhvr>
                                    </p:animMotion>
                                    <p:animEffect transition="in" filter="fade">
                                      <p:cBhvr>
                                        <p:cTn id="89" dur="1000"/>
                                        <p:tgtEl>
                                          <p:spTgt spid="34845"/>
                                        </p:tgtEl>
                                      </p:cBhvr>
                                    </p:animEffect>
                                  </p:childTnLst>
                                </p:cTn>
                              </p:par>
                              <p:par>
                                <p:cTn id="90" presetID="52" presetClass="entr" presetSubtype="0" fill="hold" grpId="0" nodeType="withEffect">
                                  <p:stCondLst>
                                    <p:cond delay="0"/>
                                  </p:stCondLst>
                                  <p:childTnLst>
                                    <p:set>
                                      <p:cBhvr>
                                        <p:cTn id="91" dur="1" fill="hold">
                                          <p:stCondLst>
                                            <p:cond delay="0"/>
                                          </p:stCondLst>
                                        </p:cTn>
                                        <p:tgtEl>
                                          <p:spTgt spid="34846"/>
                                        </p:tgtEl>
                                        <p:attrNameLst>
                                          <p:attrName>style.visibility</p:attrName>
                                        </p:attrNameLst>
                                      </p:cBhvr>
                                      <p:to>
                                        <p:strVal val="visible"/>
                                      </p:to>
                                    </p:set>
                                    <p:animScale>
                                      <p:cBhvr>
                                        <p:cTn id="92" dur="1000" decel="50000" fill="hold">
                                          <p:stCondLst>
                                            <p:cond delay="0"/>
                                          </p:stCondLst>
                                        </p:cTn>
                                        <p:tgtEl>
                                          <p:spTgt spid="348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3" dur="1000" decel="50000" fill="hold">
                                          <p:stCondLst>
                                            <p:cond delay="0"/>
                                          </p:stCondLst>
                                        </p:cTn>
                                        <p:tgtEl>
                                          <p:spTgt spid="34846"/>
                                        </p:tgtEl>
                                        <p:attrNameLst>
                                          <p:attrName>ppt_x</p:attrName>
                                          <p:attrName>ppt_y</p:attrName>
                                        </p:attrNameLst>
                                      </p:cBhvr>
                                    </p:animMotion>
                                    <p:animEffect transition="in" filter="fade">
                                      <p:cBhvr>
                                        <p:cTn id="94" dur="1000"/>
                                        <p:tgtEl>
                                          <p:spTgt spid="34846"/>
                                        </p:tgtEl>
                                      </p:cBhvr>
                                    </p:animEffect>
                                  </p:childTnLst>
                                </p:cTn>
                              </p:par>
                              <p:par>
                                <p:cTn id="95" presetID="52" presetClass="entr" presetSubtype="0" fill="hold" grpId="0" nodeType="withEffect">
                                  <p:stCondLst>
                                    <p:cond delay="0"/>
                                  </p:stCondLst>
                                  <p:childTnLst>
                                    <p:set>
                                      <p:cBhvr>
                                        <p:cTn id="96" dur="1" fill="hold">
                                          <p:stCondLst>
                                            <p:cond delay="0"/>
                                          </p:stCondLst>
                                        </p:cTn>
                                        <p:tgtEl>
                                          <p:spTgt spid="34847"/>
                                        </p:tgtEl>
                                        <p:attrNameLst>
                                          <p:attrName>style.visibility</p:attrName>
                                        </p:attrNameLst>
                                      </p:cBhvr>
                                      <p:to>
                                        <p:strVal val="visible"/>
                                      </p:to>
                                    </p:set>
                                    <p:animScale>
                                      <p:cBhvr>
                                        <p:cTn id="97" dur="1000" decel="50000" fill="hold">
                                          <p:stCondLst>
                                            <p:cond delay="0"/>
                                          </p:stCondLst>
                                        </p:cTn>
                                        <p:tgtEl>
                                          <p:spTgt spid="348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8" dur="1000" decel="50000" fill="hold">
                                          <p:stCondLst>
                                            <p:cond delay="0"/>
                                          </p:stCondLst>
                                        </p:cTn>
                                        <p:tgtEl>
                                          <p:spTgt spid="34847"/>
                                        </p:tgtEl>
                                        <p:attrNameLst>
                                          <p:attrName>ppt_x</p:attrName>
                                          <p:attrName>ppt_y</p:attrName>
                                        </p:attrNameLst>
                                      </p:cBhvr>
                                    </p:animMotion>
                                    <p:animEffect transition="in" filter="fade">
                                      <p:cBhvr>
                                        <p:cTn id="99" dur="1000"/>
                                        <p:tgtEl>
                                          <p:spTgt spid="34847"/>
                                        </p:tgtEl>
                                      </p:cBhvr>
                                    </p:animEffect>
                                  </p:childTnLst>
                                </p:cTn>
                              </p:par>
                              <p:par>
                                <p:cTn id="100" presetID="52" presetClass="entr" presetSubtype="0" fill="hold" grpId="0" nodeType="withEffect">
                                  <p:stCondLst>
                                    <p:cond delay="0"/>
                                  </p:stCondLst>
                                  <p:childTnLst>
                                    <p:set>
                                      <p:cBhvr>
                                        <p:cTn id="101" dur="1" fill="hold">
                                          <p:stCondLst>
                                            <p:cond delay="0"/>
                                          </p:stCondLst>
                                        </p:cTn>
                                        <p:tgtEl>
                                          <p:spTgt spid="34848"/>
                                        </p:tgtEl>
                                        <p:attrNameLst>
                                          <p:attrName>style.visibility</p:attrName>
                                        </p:attrNameLst>
                                      </p:cBhvr>
                                      <p:to>
                                        <p:strVal val="visible"/>
                                      </p:to>
                                    </p:set>
                                    <p:animScale>
                                      <p:cBhvr>
                                        <p:cTn id="102" dur="1000" decel="50000" fill="hold">
                                          <p:stCondLst>
                                            <p:cond delay="0"/>
                                          </p:stCondLst>
                                        </p:cTn>
                                        <p:tgtEl>
                                          <p:spTgt spid="348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3" dur="1000" decel="50000" fill="hold">
                                          <p:stCondLst>
                                            <p:cond delay="0"/>
                                          </p:stCondLst>
                                        </p:cTn>
                                        <p:tgtEl>
                                          <p:spTgt spid="34848"/>
                                        </p:tgtEl>
                                        <p:attrNameLst>
                                          <p:attrName>ppt_x</p:attrName>
                                          <p:attrName>ppt_y</p:attrName>
                                        </p:attrNameLst>
                                      </p:cBhvr>
                                    </p:animMotion>
                                    <p:animEffect transition="in" filter="fade">
                                      <p:cBhvr>
                                        <p:cTn id="104" dur="1000"/>
                                        <p:tgtEl>
                                          <p:spTgt spid="34848"/>
                                        </p:tgtEl>
                                      </p:cBhvr>
                                    </p:animEffect>
                                  </p:childTnLst>
                                </p:cTn>
                              </p:par>
                              <p:par>
                                <p:cTn id="105" presetID="52" presetClass="entr" presetSubtype="0" fill="hold" grpId="0" nodeType="withEffect">
                                  <p:stCondLst>
                                    <p:cond delay="0"/>
                                  </p:stCondLst>
                                  <p:childTnLst>
                                    <p:set>
                                      <p:cBhvr>
                                        <p:cTn id="106" dur="1" fill="hold">
                                          <p:stCondLst>
                                            <p:cond delay="0"/>
                                          </p:stCondLst>
                                        </p:cTn>
                                        <p:tgtEl>
                                          <p:spTgt spid="34849"/>
                                        </p:tgtEl>
                                        <p:attrNameLst>
                                          <p:attrName>style.visibility</p:attrName>
                                        </p:attrNameLst>
                                      </p:cBhvr>
                                      <p:to>
                                        <p:strVal val="visible"/>
                                      </p:to>
                                    </p:set>
                                    <p:animScale>
                                      <p:cBhvr>
                                        <p:cTn id="107" dur="1000" decel="50000" fill="hold">
                                          <p:stCondLst>
                                            <p:cond delay="0"/>
                                          </p:stCondLst>
                                        </p:cTn>
                                        <p:tgtEl>
                                          <p:spTgt spid="348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1000" decel="50000" fill="hold">
                                          <p:stCondLst>
                                            <p:cond delay="0"/>
                                          </p:stCondLst>
                                        </p:cTn>
                                        <p:tgtEl>
                                          <p:spTgt spid="34849"/>
                                        </p:tgtEl>
                                        <p:attrNameLst>
                                          <p:attrName>ppt_x</p:attrName>
                                          <p:attrName>ppt_y</p:attrName>
                                        </p:attrNameLst>
                                      </p:cBhvr>
                                    </p:animMotion>
                                    <p:animEffect transition="in" filter="fade">
                                      <p:cBhvr>
                                        <p:cTn id="109" dur="1000"/>
                                        <p:tgtEl>
                                          <p:spTgt spid="34849"/>
                                        </p:tgtEl>
                                      </p:cBhvr>
                                    </p:animEffect>
                                  </p:childTnLst>
                                </p:cTn>
                              </p:par>
                              <p:par>
                                <p:cTn id="110" presetID="52" presetClass="entr" presetSubtype="0" fill="hold" grpId="0" nodeType="withEffect">
                                  <p:stCondLst>
                                    <p:cond delay="0"/>
                                  </p:stCondLst>
                                  <p:childTnLst>
                                    <p:set>
                                      <p:cBhvr>
                                        <p:cTn id="111" dur="1" fill="hold">
                                          <p:stCondLst>
                                            <p:cond delay="0"/>
                                          </p:stCondLst>
                                        </p:cTn>
                                        <p:tgtEl>
                                          <p:spTgt spid="34850"/>
                                        </p:tgtEl>
                                        <p:attrNameLst>
                                          <p:attrName>style.visibility</p:attrName>
                                        </p:attrNameLst>
                                      </p:cBhvr>
                                      <p:to>
                                        <p:strVal val="visible"/>
                                      </p:to>
                                    </p:set>
                                    <p:animScale>
                                      <p:cBhvr>
                                        <p:cTn id="112" dur="1000" decel="50000" fill="hold">
                                          <p:stCondLst>
                                            <p:cond delay="0"/>
                                          </p:stCondLst>
                                        </p:cTn>
                                        <p:tgtEl>
                                          <p:spTgt spid="348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34850"/>
                                        </p:tgtEl>
                                        <p:attrNameLst>
                                          <p:attrName>ppt_x</p:attrName>
                                          <p:attrName>ppt_y</p:attrName>
                                        </p:attrNameLst>
                                      </p:cBhvr>
                                    </p:animMotion>
                                    <p:animEffect transition="in" filter="fade">
                                      <p:cBhvr>
                                        <p:cTn id="114" dur="1000"/>
                                        <p:tgtEl>
                                          <p:spTgt spid="34850"/>
                                        </p:tgtEl>
                                      </p:cBhvr>
                                    </p:animEffect>
                                  </p:childTnLst>
                                </p:cTn>
                              </p:par>
                              <p:par>
                                <p:cTn id="115" presetID="52" presetClass="entr" presetSubtype="0" fill="hold" grpId="0" nodeType="withEffect">
                                  <p:stCondLst>
                                    <p:cond delay="0"/>
                                  </p:stCondLst>
                                  <p:childTnLst>
                                    <p:set>
                                      <p:cBhvr>
                                        <p:cTn id="116" dur="1" fill="hold">
                                          <p:stCondLst>
                                            <p:cond delay="0"/>
                                          </p:stCondLst>
                                        </p:cTn>
                                        <p:tgtEl>
                                          <p:spTgt spid="34851"/>
                                        </p:tgtEl>
                                        <p:attrNameLst>
                                          <p:attrName>style.visibility</p:attrName>
                                        </p:attrNameLst>
                                      </p:cBhvr>
                                      <p:to>
                                        <p:strVal val="visible"/>
                                      </p:to>
                                    </p:set>
                                    <p:animScale>
                                      <p:cBhvr>
                                        <p:cTn id="117" dur="1000" decel="50000" fill="hold">
                                          <p:stCondLst>
                                            <p:cond delay="0"/>
                                          </p:stCondLst>
                                        </p:cTn>
                                        <p:tgtEl>
                                          <p:spTgt spid="348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8" dur="1000" decel="50000" fill="hold">
                                          <p:stCondLst>
                                            <p:cond delay="0"/>
                                          </p:stCondLst>
                                        </p:cTn>
                                        <p:tgtEl>
                                          <p:spTgt spid="34851"/>
                                        </p:tgtEl>
                                        <p:attrNameLst>
                                          <p:attrName>ppt_x</p:attrName>
                                          <p:attrName>ppt_y</p:attrName>
                                        </p:attrNameLst>
                                      </p:cBhvr>
                                    </p:animMotion>
                                    <p:animEffect transition="in" filter="fade">
                                      <p:cBhvr>
                                        <p:cTn id="119" dur="1000"/>
                                        <p:tgtEl>
                                          <p:spTgt spid="34851"/>
                                        </p:tgtEl>
                                      </p:cBhvr>
                                    </p:animEffect>
                                  </p:childTnLst>
                                </p:cTn>
                              </p:par>
                              <p:par>
                                <p:cTn id="120" presetID="52" presetClass="entr" presetSubtype="0" fill="hold" grpId="0" nodeType="withEffect">
                                  <p:stCondLst>
                                    <p:cond delay="0"/>
                                  </p:stCondLst>
                                  <p:childTnLst>
                                    <p:set>
                                      <p:cBhvr>
                                        <p:cTn id="121" dur="1" fill="hold">
                                          <p:stCondLst>
                                            <p:cond delay="0"/>
                                          </p:stCondLst>
                                        </p:cTn>
                                        <p:tgtEl>
                                          <p:spTgt spid="34852"/>
                                        </p:tgtEl>
                                        <p:attrNameLst>
                                          <p:attrName>style.visibility</p:attrName>
                                        </p:attrNameLst>
                                      </p:cBhvr>
                                      <p:to>
                                        <p:strVal val="visible"/>
                                      </p:to>
                                    </p:set>
                                    <p:animScale>
                                      <p:cBhvr>
                                        <p:cTn id="122" dur="1000" decel="50000" fill="hold">
                                          <p:stCondLst>
                                            <p:cond delay="0"/>
                                          </p:stCondLst>
                                        </p:cTn>
                                        <p:tgtEl>
                                          <p:spTgt spid="348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3" dur="1000" decel="50000" fill="hold">
                                          <p:stCondLst>
                                            <p:cond delay="0"/>
                                          </p:stCondLst>
                                        </p:cTn>
                                        <p:tgtEl>
                                          <p:spTgt spid="34852"/>
                                        </p:tgtEl>
                                        <p:attrNameLst>
                                          <p:attrName>ppt_x</p:attrName>
                                          <p:attrName>ppt_y</p:attrName>
                                        </p:attrNameLst>
                                      </p:cBhvr>
                                    </p:animMotion>
                                    <p:animEffect transition="in" filter="fade">
                                      <p:cBhvr>
                                        <p:cTn id="124" dur="1000"/>
                                        <p:tgtEl>
                                          <p:spTgt spid="34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5" grpId="0" animBg="1"/>
      <p:bldP spid="34826" grpId="0" animBg="1"/>
      <p:bldP spid="34827" grpId="0" animBg="1"/>
      <p:bldP spid="34828" grpId="0" animBg="1"/>
      <p:bldP spid="34833" grpId="0" animBg="1"/>
      <p:bldP spid="34834" grpId="0" animBg="1"/>
      <p:bldP spid="34835" grpId="0" animBg="1"/>
      <p:bldP spid="34836" grpId="0" animBg="1"/>
      <p:bldP spid="34837" grpId="0" animBg="1"/>
      <p:bldP spid="34838" grpId="0" animBg="1"/>
      <p:bldP spid="34839" grpId="0" animBg="1"/>
      <p:bldP spid="34840" grpId="0" animBg="1"/>
      <p:bldP spid="34841" grpId="0"/>
      <p:bldP spid="34842" grpId="0"/>
      <p:bldP spid="34843" grpId="0"/>
      <p:bldP spid="34844" grpId="0"/>
      <p:bldP spid="34845" grpId="0"/>
      <p:bldP spid="34846" grpId="0"/>
      <p:bldP spid="34847" grpId="0"/>
      <p:bldP spid="34848" grpId="0"/>
      <p:bldP spid="34849" grpId="0"/>
      <p:bldP spid="34850" grpId="0"/>
      <p:bldP spid="34851" grpId="0"/>
      <p:bldP spid="348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2698" y="4816947"/>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563873" y="1026542"/>
            <a:ext cx="6016254" cy="3090416"/>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41962" y="417200"/>
            <a:ext cx="6260074" cy="4522858"/>
          </a:xfrm>
          <a:prstGeom prst="rect">
            <a:avLst/>
          </a:prstGeom>
        </p:spPr>
      </p:pic>
      <p:sp>
        <p:nvSpPr>
          <p:cNvPr id="5" name="文本框 4"/>
          <p:cNvSpPr txBox="1"/>
          <p:nvPr/>
        </p:nvSpPr>
        <p:spPr>
          <a:xfrm>
            <a:off x="2031535" y="2323677"/>
            <a:ext cx="5061001"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感谢观看 </a:t>
            </a:r>
            <a:r>
              <a:rPr lang="en-US" altLang="zh-CN" sz="4400" b="1" dirty="0" smtClean="0">
                <a:solidFill>
                  <a:schemeClr val="bg1"/>
                </a:solidFill>
                <a:latin typeface="微软雅黑" panose="020B0503020204020204" pitchFamily="34" charset="-122"/>
                <a:ea typeface="微软雅黑" panose="020B0503020204020204" pitchFamily="34" charset="-122"/>
              </a:rPr>
              <a:t>THANKS</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372510" y="1819543"/>
            <a:ext cx="2545762" cy="461665"/>
          </a:xfrm>
          <a:prstGeom prst="rect">
            <a:avLst/>
          </a:prstGeom>
          <a:noFill/>
        </p:spPr>
        <p:txBody>
          <a:bodyPr wrap="none" rtlCol="0">
            <a:spAutoFit/>
          </a:bodyPr>
          <a:lstStyle/>
          <a:p>
            <a:r>
              <a:rPr lang="en-US" altLang="zh-CN" sz="2400" dirty="0" smtClean="0">
                <a:solidFill>
                  <a:schemeClr val="bg1"/>
                </a:solidFill>
              </a:rPr>
              <a:t>210XPOWERPOINT</a:t>
            </a:r>
            <a:endParaRPr lang="zh-CN" altLang="en-US" sz="2400" dirty="0">
              <a:solidFill>
                <a:schemeClr val="bg1"/>
              </a:solidFill>
            </a:endParaRPr>
          </a:p>
        </p:txBody>
      </p:sp>
      <p:sp>
        <p:nvSpPr>
          <p:cNvPr id="7" name="文本框 6"/>
          <p:cNvSpPr txBox="1"/>
          <p:nvPr/>
        </p:nvSpPr>
        <p:spPr>
          <a:xfrm>
            <a:off x="3856553" y="3135587"/>
            <a:ext cx="1577676"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汇报</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74704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313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869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2" name="组合 14"/>
          <p:cNvGrpSpPr>
            <a:grpSpLocks/>
          </p:cNvGrpSpPr>
          <p:nvPr/>
        </p:nvGrpSpPr>
        <p:grpSpPr bwMode="auto">
          <a:xfrm>
            <a:off x="3540145" y="2378733"/>
            <a:ext cx="4637337" cy="80987"/>
            <a:chOff x="3649980" y="3375660"/>
            <a:chExt cx="4638285" cy="108000"/>
          </a:xfrm>
        </p:grpSpPr>
        <p:cxnSp>
          <p:nvCxnSpPr>
            <p:cNvPr id="33" name="直接连接符 32"/>
            <p:cNvCxnSpPr/>
            <p:nvPr/>
          </p:nvCxnSpPr>
          <p:spPr>
            <a:xfrm>
              <a:off x="3734134" y="3429660"/>
              <a:ext cx="44951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椭圆 33"/>
            <p:cNvSpPr>
              <a:spLocks/>
            </p:cNvSpPr>
            <p:nvPr/>
          </p:nvSpPr>
          <p:spPr>
            <a:xfrm>
              <a:off x="3649980"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椭圆 34"/>
            <p:cNvSpPr>
              <a:spLocks/>
            </p:cNvSpPr>
            <p:nvPr/>
          </p:nvSpPr>
          <p:spPr>
            <a:xfrm>
              <a:off x="8205448"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6" name="文本框 35"/>
          <p:cNvSpPr txBox="1"/>
          <p:nvPr/>
        </p:nvSpPr>
        <p:spPr>
          <a:xfrm>
            <a:off x="3594182" y="1752139"/>
            <a:ext cx="3851647" cy="646331"/>
          </a:xfrm>
          <a:prstGeom prst="rect">
            <a:avLst/>
          </a:prstGeom>
          <a:noFill/>
        </p:spPr>
        <p:txBody>
          <a:bodyPr wrap="square">
            <a:spAutoFit/>
          </a:bodyPr>
          <a:lstStyle/>
          <a:p>
            <a:r>
              <a:rPr lang="zh-CN" altLang="en-US"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rPr>
              <a:t>单击添加文字标题</a:t>
            </a:r>
            <a:endParaRPr lang="en-US" altLang="zh-CN"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endParaRPr>
          </a:p>
        </p:txBody>
      </p:sp>
      <p:sp>
        <p:nvSpPr>
          <p:cNvPr id="37" name="文本框 36"/>
          <p:cNvSpPr txBox="1">
            <a:spLocks noChangeArrowheads="1"/>
          </p:cNvSpPr>
          <p:nvPr/>
        </p:nvSpPr>
        <p:spPr bwMode="auto">
          <a:xfrm>
            <a:off x="3576284"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8" name="文本框 7"/>
          <p:cNvSpPr txBox="1">
            <a:spLocks noChangeArrowheads="1"/>
          </p:cNvSpPr>
          <p:nvPr/>
        </p:nvSpPr>
        <p:spPr bwMode="auto">
          <a:xfrm>
            <a:off x="5556369"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9" name="文本框 7"/>
          <p:cNvSpPr txBox="1">
            <a:spLocks noChangeArrowheads="1"/>
          </p:cNvSpPr>
          <p:nvPr/>
        </p:nvSpPr>
        <p:spPr bwMode="auto">
          <a:xfrm>
            <a:off x="3576284"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0" name="文本框 7"/>
          <p:cNvSpPr txBox="1">
            <a:spLocks noChangeArrowheads="1"/>
          </p:cNvSpPr>
          <p:nvPr/>
        </p:nvSpPr>
        <p:spPr bwMode="auto">
          <a:xfrm>
            <a:off x="5556369"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1" name="文本框 40"/>
          <p:cNvSpPr txBox="1">
            <a:spLocks noChangeArrowheads="1"/>
          </p:cNvSpPr>
          <p:nvPr/>
        </p:nvSpPr>
        <p:spPr bwMode="auto">
          <a:xfrm>
            <a:off x="932913" y="694835"/>
            <a:ext cx="2866020" cy="3770263"/>
          </a:xfrm>
          <a:prstGeom prst="rect">
            <a:avLst/>
          </a:prstGeom>
          <a:noFill/>
          <a:ln w="9525">
            <a:noFill/>
            <a:miter lim="800000"/>
            <a:headEnd/>
            <a:tailEnd/>
          </a:ln>
        </p:spPr>
        <p:txBody>
          <a:bodyPr wrap="square">
            <a:spAutoFit/>
          </a:bodyPr>
          <a:lstStyle/>
          <a:p>
            <a:pPr algn="ctr"/>
            <a:r>
              <a:rPr lang="en-US" altLang="zh-CN" sz="23900" dirty="0" smtClean="0">
                <a:solidFill>
                  <a:srgbClr val="00B0F0"/>
                </a:solidFill>
                <a:latin typeface="IrisUPC" pitchFamily="34" charset="-34"/>
                <a:cs typeface="IrisUPC" pitchFamily="34" charset="-34"/>
              </a:rPr>
              <a:t>01</a:t>
            </a:r>
            <a:endParaRPr lang="zh-CN" altLang="en-US" sz="23900" dirty="0">
              <a:solidFill>
                <a:srgbClr val="00B0F0"/>
              </a:solidFill>
              <a:latin typeface="IrisUPC" pitchFamily="34" charset="-34"/>
              <a:cs typeface="IrisUPC" pitchFamily="34" charset="-34"/>
            </a:endParaRPr>
          </a:p>
        </p:txBody>
      </p:sp>
    </p:spTree>
    <p:extLst>
      <p:ext uri="{BB962C8B-B14F-4D97-AF65-F5344CB8AC3E}">
        <p14:creationId xmlns:p14="http://schemas.microsoft.com/office/powerpoint/2010/main" val="17991163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900"/>
                            </p:stCondLst>
                            <p:childTnLst>
                              <p:par>
                                <p:cTn id="9" presetID="1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up)">
                                      <p:cBhvr>
                                        <p:cTn id="12" dur="500"/>
                                        <p:tgtEl>
                                          <p:spTgt spid="36"/>
                                        </p:tgtEl>
                                      </p:cBhvr>
                                    </p:animEffect>
                                  </p:childTnLst>
                                </p:cTn>
                              </p:par>
                              <p:par>
                                <p:cTn id="13" presetID="12" presetClass="entr" presetSubtype="1" fill="hold" grpId="0"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ppt_y</p:attrName>
                                        </p:attrNameLst>
                                      </p:cBhvr>
                                      <p:tavLst>
                                        <p:tav tm="0">
                                          <p:val>
                                            <p:strVal val="#ppt_y-#ppt_h*1.125000"/>
                                          </p:val>
                                        </p:tav>
                                        <p:tav tm="100000">
                                          <p:val>
                                            <p:strVal val="#ppt_y"/>
                                          </p:val>
                                        </p:tav>
                                      </p:tavLst>
                                    </p:anim>
                                    <p:animEffect transition="in" filter="wipe(down)">
                                      <p:cBhvr>
                                        <p:cTn id="16" dur="500"/>
                                        <p:tgtEl>
                                          <p:spTgt spid="37"/>
                                        </p:tgtEl>
                                      </p:cBhvr>
                                    </p:animEffect>
                                  </p:childTnLst>
                                </p:cTn>
                              </p:par>
                              <p:par>
                                <p:cTn id="17" presetID="12" presetClass="entr" presetSubtype="1" fill="hold" grpId="0"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ppt_y</p:attrName>
                                        </p:attrNameLst>
                                      </p:cBhvr>
                                      <p:tavLst>
                                        <p:tav tm="0">
                                          <p:val>
                                            <p:strVal val="#ppt_y-#ppt_h*1.125000"/>
                                          </p:val>
                                        </p:tav>
                                        <p:tav tm="100000">
                                          <p:val>
                                            <p:strVal val="#ppt_y"/>
                                          </p:val>
                                        </p:tav>
                                      </p:tavLst>
                                    </p:anim>
                                    <p:animEffect transition="in" filter="wipe(down)">
                                      <p:cBhvr>
                                        <p:cTn id="20" dur="500"/>
                                        <p:tgtEl>
                                          <p:spTgt spid="38"/>
                                        </p:tgtEl>
                                      </p:cBhvr>
                                    </p:animEffect>
                                  </p:childTnLst>
                                </p:cTn>
                              </p:par>
                              <p:par>
                                <p:cTn id="21" presetID="12" presetClass="entr" presetSubtype="1" fill="hold" grpId="0" nodeType="withEffect">
                                  <p:stCondLst>
                                    <p:cond delay="4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p:tgtEl>
                                          <p:spTgt spid="39"/>
                                        </p:tgtEl>
                                        <p:attrNameLst>
                                          <p:attrName>ppt_y</p:attrName>
                                        </p:attrNameLst>
                                      </p:cBhvr>
                                      <p:tavLst>
                                        <p:tav tm="0">
                                          <p:val>
                                            <p:strVal val="#ppt_y-#ppt_h*1.125000"/>
                                          </p:val>
                                        </p:tav>
                                        <p:tav tm="100000">
                                          <p:val>
                                            <p:strVal val="#ppt_y"/>
                                          </p:val>
                                        </p:tav>
                                      </p:tavLst>
                                    </p:anim>
                                    <p:animEffect transition="in" filter="wipe(down)">
                                      <p:cBhvr>
                                        <p:cTn id="24" dur="500"/>
                                        <p:tgtEl>
                                          <p:spTgt spid="39"/>
                                        </p:tgtEl>
                                      </p:cBhvr>
                                    </p:animEffect>
                                  </p:childTnLst>
                                </p:cTn>
                              </p:par>
                              <p:par>
                                <p:cTn id="25" presetID="12" presetClass="entr" presetSubtype="1" fill="hold" grpId="0" nodeType="withEffect">
                                  <p:stCondLst>
                                    <p:cond delay="6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down)">
                                      <p:cBhvr>
                                        <p:cTn id="28" dur="500"/>
                                        <p:tgtEl>
                                          <p:spTgt spid="4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0-#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74871" y="1648391"/>
            <a:ext cx="1890713" cy="1900238"/>
            <a:chOff x="789385" y="1154906"/>
            <a:chExt cx="1890713" cy="1900238"/>
          </a:xfrm>
        </p:grpSpPr>
        <p:sp>
          <p:nvSpPr>
            <p:cNvPr id="30730" name="Freeform 6"/>
            <p:cNvSpPr>
              <a:spLocks noChangeArrowheads="1"/>
            </p:cNvSpPr>
            <p:nvPr/>
          </p:nvSpPr>
          <p:spPr bwMode="auto">
            <a:xfrm>
              <a:off x="789385" y="1154906"/>
              <a:ext cx="1890713" cy="1900238"/>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close/>
                </a:path>
              </a:pathLst>
            </a:custGeom>
            <a:solidFill>
              <a:schemeClr val="accent1"/>
            </a:solidFill>
            <a:ln>
              <a:noFill/>
            </a:ln>
          </p:spPr>
          <p:txBody>
            <a:bodyPr/>
            <a:lstStyle/>
            <a:p>
              <a:endParaRPr lang="zh-CN" altLang="en-US" sz="1013">
                <a:solidFill>
                  <a:schemeClr val="bg1"/>
                </a:solidFill>
                <a:latin typeface="Arial" panose="020B0604020202020204" pitchFamily="34" charset="0"/>
                <a:ea typeface="宋体" panose="02010600030101010101" pitchFamily="2" charset="-122"/>
              </a:endParaRPr>
            </a:p>
          </p:txBody>
        </p:sp>
        <p:sp>
          <p:nvSpPr>
            <p:cNvPr id="30733" name="文本框 12"/>
            <p:cNvSpPr>
              <a:spLocks noChangeArrowheads="1"/>
            </p:cNvSpPr>
            <p:nvPr/>
          </p:nvSpPr>
          <p:spPr bwMode="auto">
            <a:xfrm>
              <a:off x="1164432" y="1888331"/>
              <a:ext cx="69413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chemeClr val="bg1"/>
                  </a:solidFill>
                  <a:latin typeface="Arial" panose="020B0604020202020204" pitchFamily="34" charset="0"/>
                  <a:ea typeface="MS Gothic" panose="020B0609070205080204" pitchFamily="49" charset="-128"/>
                </a:rPr>
                <a:t>01</a:t>
              </a:r>
              <a:endParaRPr lang="zh-CN" altLang="en-US" sz="3300">
                <a:solidFill>
                  <a:schemeClr val="bg1"/>
                </a:solidFill>
                <a:latin typeface="Arial" panose="020B0604020202020204" pitchFamily="34" charset="0"/>
                <a:ea typeface="MS Gothic" panose="020B0609070205080204" pitchFamily="49" charset="-128"/>
              </a:endParaRPr>
            </a:p>
          </p:txBody>
        </p:sp>
        <p:pic>
          <p:nvPicPr>
            <p:cNvPr id="30734" name="图片 1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07369" y="1947863"/>
              <a:ext cx="383381"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5" name="直接连接符 15"/>
            <p:cNvSpPr>
              <a:spLocks noChangeShapeType="1"/>
            </p:cNvSpPr>
            <p:nvPr/>
          </p:nvSpPr>
          <p:spPr bwMode="auto">
            <a:xfrm>
              <a:off x="1154907" y="2506267"/>
              <a:ext cx="1160860" cy="119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13">
                <a:solidFill>
                  <a:schemeClr val="bg1"/>
                </a:solidFill>
                <a:latin typeface="Arial" panose="020B0604020202020204" pitchFamily="34" charset="0"/>
              </a:endParaRPr>
            </a:p>
          </p:txBody>
        </p:sp>
        <p:sp>
          <p:nvSpPr>
            <p:cNvPr id="30736" name="矩形 16"/>
            <p:cNvSpPr>
              <a:spLocks noChangeArrowheads="1"/>
            </p:cNvSpPr>
            <p:nvPr/>
          </p:nvSpPr>
          <p:spPr bwMode="auto">
            <a:xfrm>
              <a:off x="1118682" y="2488407"/>
              <a:ext cx="1261884" cy="52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a:solidFill>
                    <a:schemeClr val="bg1"/>
                  </a:solidFill>
                  <a:sym typeface="Impact" panose="020B0806030902050204" pitchFamily="34" charset="0"/>
                </a:rPr>
                <a:t>内容说明</a:t>
              </a:r>
              <a:endParaRPr lang="en-US" altLang="zh-CN" sz="2100" b="1">
                <a:solidFill>
                  <a:schemeClr val="bg1"/>
                </a:solidFill>
                <a:sym typeface="Impact" panose="020B0806030902050204" pitchFamily="34" charset="0"/>
              </a:endParaRPr>
            </a:p>
          </p:txBody>
        </p:sp>
      </p:grpSp>
      <p:grpSp>
        <p:nvGrpSpPr>
          <p:cNvPr id="4" name="组合 3"/>
          <p:cNvGrpSpPr/>
          <p:nvPr/>
        </p:nvGrpSpPr>
        <p:grpSpPr>
          <a:xfrm>
            <a:off x="4399133" y="1648391"/>
            <a:ext cx="1890713" cy="1900238"/>
            <a:chOff x="4413647" y="1154906"/>
            <a:chExt cx="1890713" cy="1900238"/>
          </a:xfrm>
        </p:grpSpPr>
        <p:sp>
          <p:nvSpPr>
            <p:cNvPr id="30731" name="Freeform 7"/>
            <p:cNvSpPr>
              <a:spLocks noChangeArrowheads="1"/>
            </p:cNvSpPr>
            <p:nvPr/>
          </p:nvSpPr>
          <p:spPr bwMode="auto">
            <a:xfrm>
              <a:off x="4413647" y="1154906"/>
              <a:ext cx="1890713" cy="1900238"/>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close/>
                </a:path>
              </a:pathLst>
            </a:custGeom>
            <a:solidFill>
              <a:schemeClr val="accent3"/>
            </a:solidFill>
            <a:ln>
              <a:noFill/>
            </a:ln>
          </p:spPr>
          <p:txBody>
            <a:bodyPr/>
            <a:lstStyle/>
            <a:p>
              <a:endParaRPr lang="zh-CN" altLang="en-US" sz="1013">
                <a:solidFill>
                  <a:schemeClr val="bg1"/>
                </a:solidFill>
                <a:latin typeface="Arial" panose="020B0604020202020204" pitchFamily="34" charset="0"/>
                <a:ea typeface="宋体" panose="02010600030101010101" pitchFamily="2" charset="-122"/>
              </a:endParaRPr>
            </a:p>
          </p:txBody>
        </p:sp>
        <p:sp>
          <p:nvSpPr>
            <p:cNvPr id="30737" name="文本框 17"/>
            <p:cNvSpPr>
              <a:spLocks noChangeArrowheads="1"/>
            </p:cNvSpPr>
            <p:nvPr/>
          </p:nvSpPr>
          <p:spPr bwMode="auto">
            <a:xfrm>
              <a:off x="4818460" y="1888331"/>
              <a:ext cx="69413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chemeClr val="bg1"/>
                  </a:solidFill>
                  <a:latin typeface="Arial" panose="020B0604020202020204" pitchFamily="34" charset="0"/>
                  <a:ea typeface="MS Gothic" panose="020B0609070205080204" pitchFamily="49" charset="-128"/>
                </a:rPr>
                <a:t>03</a:t>
              </a:r>
              <a:endParaRPr lang="zh-CN" altLang="en-US" sz="3300">
                <a:solidFill>
                  <a:schemeClr val="bg1"/>
                </a:solidFill>
                <a:latin typeface="Arial" panose="020B0604020202020204" pitchFamily="34" charset="0"/>
                <a:ea typeface="MS Gothic" panose="020B0609070205080204" pitchFamily="49" charset="-128"/>
              </a:endParaRPr>
            </a:p>
          </p:txBody>
        </p:sp>
        <p:pic>
          <p:nvPicPr>
            <p:cNvPr id="30738" name="图片 1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61398" y="1947863"/>
              <a:ext cx="383381"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9" name="直接连接符 19"/>
            <p:cNvSpPr>
              <a:spLocks noChangeShapeType="1"/>
            </p:cNvSpPr>
            <p:nvPr/>
          </p:nvSpPr>
          <p:spPr bwMode="auto">
            <a:xfrm>
              <a:off x="4808935" y="2506267"/>
              <a:ext cx="1160859" cy="119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13">
                <a:solidFill>
                  <a:schemeClr val="bg1"/>
                </a:solidFill>
                <a:latin typeface="Arial" panose="020B0604020202020204" pitchFamily="34" charset="0"/>
              </a:endParaRPr>
            </a:p>
          </p:txBody>
        </p:sp>
        <p:sp>
          <p:nvSpPr>
            <p:cNvPr id="30740" name="矩形 20"/>
            <p:cNvSpPr>
              <a:spLocks noChangeArrowheads="1"/>
            </p:cNvSpPr>
            <p:nvPr/>
          </p:nvSpPr>
          <p:spPr bwMode="auto">
            <a:xfrm>
              <a:off x="4772710" y="2488407"/>
              <a:ext cx="1261884" cy="52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100" b="1">
                  <a:solidFill>
                    <a:schemeClr val="bg1"/>
                  </a:solidFill>
                  <a:sym typeface="Impact" panose="020B0806030902050204" pitchFamily="34" charset="0"/>
                </a:rPr>
                <a:t>内容说明</a:t>
              </a:r>
              <a:endParaRPr lang="en-US" altLang="zh-CN" sz="2100" b="1">
                <a:solidFill>
                  <a:schemeClr val="bg1"/>
                </a:solidFill>
                <a:sym typeface="Impact" panose="020B0806030902050204" pitchFamily="34" charset="0"/>
              </a:endParaRPr>
            </a:p>
          </p:txBody>
        </p:sp>
      </p:grpSp>
      <p:grpSp>
        <p:nvGrpSpPr>
          <p:cNvPr id="3" name="组合 2"/>
          <p:cNvGrpSpPr/>
          <p:nvPr/>
        </p:nvGrpSpPr>
        <p:grpSpPr>
          <a:xfrm>
            <a:off x="2579859" y="2205604"/>
            <a:ext cx="1878806" cy="1902619"/>
            <a:chOff x="2594373" y="1712119"/>
            <a:chExt cx="1878806" cy="1902619"/>
          </a:xfrm>
        </p:grpSpPr>
        <p:sp>
          <p:nvSpPr>
            <p:cNvPr id="30729" name="Freeform 5"/>
            <p:cNvSpPr>
              <a:spLocks noChangeArrowheads="1"/>
            </p:cNvSpPr>
            <p:nvPr/>
          </p:nvSpPr>
          <p:spPr bwMode="auto">
            <a:xfrm>
              <a:off x="2594373" y="1712119"/>
              <a:ext cx="1878806" cy="1902619"/>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8" h="1598">
                  <a:moveTo>
                    <a:pt x="1472" y="0"/>
                  </a:move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close/>
                </a:path>
              </a:pathLst>
            </a:custGeom>
            <a:solidFill>
              <a:schemeClr val="accent2"/>
            </a:solidFill>
            <a:ln>
              <a:noFill/>
            </a:ln>
          </p:spPr>
          <p:txBody>
            <a:bodyPr/>
            <a:lstStyle/>
            <a:p>
              <a:endParaRPr lang="zh-CN" altLang="en-US" sz="1013">
                <a:solidFill>
                  <a:schemeClr val="bg1"/>
                </a:solidFill>
                <a:latin typeface="Arial" panose="020B0604020202020204" pitchFamily="34" charset="0"/>
                <a:ea typeface="宋体" panose="02010600030101010101" pitchFamily="2" charset="-122"/>
              </a:endParaRPr>
            </a:p>
          </p:txBody>
        </p:sp>
        <p:sp>
          <p:nvSpPr>
            <p:cNvPr id="30741" name="文本框 21"/>
            <p:cNvSpPr>
              <a:spLocks noChangeArrowheads="1"/>
            </p:cNvSpPr>
            <p:nvPr/>
          </p:nvSpPr>
          <p:spPr bwMode="auto">
            <a:xfrm>
              <a:off x="2987279" y="1754981"/>
              <a:ext cx="69413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chemeClr val="bg1"/>
                  </a:solidFill>
                  <a:latin typeface="Arial" panose="020B0604020202020204" pitchFamily="34" charset="0"/>
                  <a:ea typeface="MS Gothic" panose="020B0609070205080204" pitchFamily="49" charset="-128"/>
                </a:rPr>
                <a:t>02</a:t>
              </a:r>
              <a:endParaRPr lang="zh-CN" altLang="en-US" sz="3300">
                <a:solidFill>
                  <a:schemeClr val="bg1"/>
                </a:solidFill>
                <a:latin typeface="Arial" panose="020B0604020202020204" pitchFamily="34" charset="0"/>
                <a:ea typeface="MS Gothic" panose="020B0609070205080204" pitchFamily="49" charset="-128"/>
              </a:endParaRPr>
            </a:p>
          </p:txBody>
        </p:sp>
        <p:pic>
          <p:nvPicPr>
            <p:cNvPr id="30742" name="图片 2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29026" y="1815704"/>
              <a:ext cx="383381"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3" name="直接连接符 23"/>
            <p:cNvSpPr>
              <a:spLocks noChangeShapeType="1"/>
            </p:cNvSpPr>
            <p:nvPr/>
          </p:nvSpPr>
          <p:spPr bwMode="auto">
            <a:xfrm>
              <a:off x="2936082" y="2343150"/>
              <a:ext cx="1160860" cy="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13">
                <a:solidFill>
                  <a:schemeClr val="bg1"/>
                </a:solidFill>
                <a:latin typeface="Arial" panose="020B0604020202020204" pitchFamily="34" charset="0"/>
              </a:endParaRPr>
            </a:p>
          </p:txBody>
        </p:sp>
        <p:sp>
          <p:nvSpPr>
            <p:cNvPr id="30744" name="矩形 24"/>
            <p:cNvSpPr>
              <a:spLocks noChangeArrowheads="1"/>
            </p:cNvSpPr>
            <p:nvPr/>
          </p:nvSpPr>
          <p:spPr bwMode="auto">
            <a:xfrm>
              <a:off x="3169161" y="2406254"/>
              <a:ext cx="72327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00" b="1">
                  <a:solidFill>
                    <a:schemeClr val="bg1"/>
                  </a:solidFill>
                  <a:sym typeface="Impact" panose="020B0806030902050204" pitchFamily="34" charset="0"/>
                </a:rPr>
                <a:t>内容</a:t>
              </a:r>
              <a:endParaRPr lang="en-US" altLang="zh-CN" sz="2100" b="1">
                <a:solidFill>
                  <a:schemeClr val="bg1"/>
                </a:solidFill>
                <a:sym typeface="Impact" panose="020B0806030902050204" pitchFamily="34" charset="0"/>
              </a:endParaRPr>
            </a:p>
            <a:p>
              <a:pPr algn="ctr"/>
              <a:r>
                <a:rPr lang="zh-CN" altLang="en-US" sz="2100" b="1">
                  <a:solidFill>
                    <a:schemeClr val="bg1"/>
                  </a:solidFill>
                  <a:sym typeface="Impact" panose="020B0806030902050204" pitchFamily="34" charset="0"/>
                </a:rPr>
                <a:t>说明</a:t>
              </a:r>
              <a:endParaRPr lang="en-US" altLang="zh-CN" sz="2100" b="1">
                <a:solidFill>
                  <a:schemeClr val="bg1"/>
                </a:solidFill>
                <a:sym typeface="Impact" panose="020B0806030902050204" pitchFamily="34" charset="0"/>
              </a:endParaRPr>
            </a:p>
          </p:txBody>
        </p:sp>
      </p:grpSp>
      <p:grpSp>
        <p:nvGrpSpPr>
          <p:cNvPr id="5" name="组合 4"/>
          <p:cNvGrpSpPr/>
          <p:nvPr/>
        </p:nvGrpSpPr>
        <p:grpSpPr>
          <a:xfrm>
            <a:off x="6354140" y="2205604"/>
            <a:ext cx="1883569" cy="1902619"/>
            <a:chOff x="6368654" y="1712119"/>
            <a:chExt cx="1883569" cy="1902619"/>
          </a:xfrm>
        </p:grpSpPr>
        <p:sp>
          <p:nvSpPr>
            <p:cNvPr id="30732" name="Freeform 8"/>
            <p:cNvSpPr>
              <a:spLocks noChangeArrowheads="1"/>
            </p:cNvSpPr>
            <p:nvPr/>
          </p:nvSpPr>
          <p:spPr bwMode="auto">
            <a:xfrm>
              <a:off x="6368654" y="1712119"/>
              <a:ext cx="1883569" cy="1902619"/>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2" h="1598">
                  <a:moveTo>
                    <a:pt x="1476" y="0"/>
                  </a:move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close/>
                </a:path>
              </a:pathLst>
            </a:custGeom>
            <a:solidFill>
              <a:schemeClr val="accent4"/>
            </a:solidFill>
            <a:ln>
              <a:noFill/>
            </a:ln>
          </p:spPr>
          <p:txBody>
            <a:bodyPr/>
            <a:lstStyle/>
            <a:p>
              <a:endParaRPr lang="zh-CN" altLang="en-US" sz="1013">
                <a:solidFill>
                  <a:schemeClr val="bg1"/>
                </a:solidFill>
                <a:latin typeface="Arial" panose="020B0604020202020204" pitchFamily="34" charset="0"/>
                <a:ea typeface="宋体" panose="02010600030101010101" pitchFamily="2" charset="-122"/>
              </a:endParaRPr>
            </a:p>
          </p:txBody>
        </p:sp>
        <p:sp>
          <p:nvSpPr>
            <p:cNvPr id="30745" name="文本框 25"/>
            <p:cNvSpPr>
              <a:spLocks noChangeArrowheads="1"/>
            </p:cNvSpPr>
            <p:nvPr/>
          </p:nvSpPr>
          <p:spPr bwMode="auto">
            <a:xfrm>
              <a:off x="6746082" y="1754981"/>
              <a:ext cx="69413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300">
                  <a:solidFill>
                    <a:schemeClr val="bg1"/>
                  </a:solidFill>
                  <a:latin typeface="Arial" panose="020B0604020202020204" pitchFamily="34" charset="0"/>
                  <a:ea typeface="MS Gothic" panose="020B0609070205080204" pitchFamily="49" charset="-128"/>
                </a:rPr>
                <a:t>04</a:t>
              </a:r>
              <a:endParaRPr lang="zh-CN" altLang="en-US" sz="3300">
                <a:solidFill>
                  <a:schemeClr val="bg1"/>
                </a:solidFill>
                <a:latin typeface="Arial" panose="020B0604020202020204" pitchFamily="34" charset="0"/>
                <a:ea typeface="MS Gothic" panose="020B0609070205080204" pitchFamily="49" charset="-128"/>
              </a:endParaRPr>
            </a:p>
          </p:txBody>
        </p:sp>
        <p:pic>
          <p:nvPicPr>
            <p:cNvPr id="30746" name="图片 2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87829" y="1815704"/>
              <a:ext cx="383381"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7" name="直接连接符 27"/>
            <p:cNvSpPr>
              <a:spLocks noChangeShapeType="1"/>
            </p:cNvSpPr>
            <p:nvPr/>
          </p:nvSpPr>
          <p:spPr bwMode="auto">
            <a:xfrm>
              <a:off x="6694885" y="2343150"/>
              <a:ext cx="1160859" cy="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1013">
                <a:solidFill>
                  <a:schemeClr val="bg1"/>
                </a:solidFill>
                <a:latin typeface="Arial" panose="020B0604020202020204" pitchFamily="34" charset="0"/>
              </a:endParaRPr>
            </a:p>
          </p:txBody>
        </p:sp>
        <p:sp>
          <p:nvSpPr>
            <p:cNvPr id="30748" name="矩形 28"/>
            <p:cNvSpPr>
              <a:spLocks noChangeArrowheads="1"/>
            </p:cNvSpPr>
            <p:nvPr/>
          </p:nvSpPr>
          <p:spPr bwMode="auto">
            <a:xfrm>
              <a:off x="6927964" y="2406254"/>
              <a:ext cx="72327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00" b="1">
                  <a:solidFill>
                    <a:schemeClr val="bg1"/>
                  </a:solidFill>
                  <a:sym typeface="Impact" panose="020B0806030902050204" pitchFamily="34" charset="0"/>
                </a:rPr>
                <a:t>内容</a:t>
              </a:r>
              <a:endParaRPr lang="en-US" altLang="zh-CN" sz="2100" b="1">
                <a:solidFill>
                  <a:schemeClr val="bg1"/>
                </a:solidFill>
                <a:sym typeface="Impact" panose="020B0806030902050204" pitchFamily="34" charset="0"/>
              </a:endParaRPr>
            </a:p>
            <a:p>
              <a:pPr algn="ctr"/>
              <a:r>
                <a:rPr lang="zh-CN" altLang="en-US" sz="2100" b="1">
                  <a:solidFill>
                    <a:schemeClr val="bg1"/>
                  </a:solidFill>
                  <a:sym typeface="Impact" panose="020B0806030902050204" pitchFamily="34" charset="0"/>
                </a:rPr>
                <a:t>说明</a:t>
              </a:r>
              <a:endParaRPr lang="en-US" altLang="zh-CN" sz="2100" b="1">
                <a:solidFill>
                  <a:schemeClr val="bg1"/>
                </a:solidFill>
                <a:sym typeface="Impact" panose="020B0806030902050204" pitchFamily="34" charset="0"/>
              </a:endParaRPr>
            </a:p>
          </p:txBody>
        </p:sp>
      </p:grpSp>
      <p:sp>
        <p:nvSpPr>
          <p:cNvPr id="30750" name="矩形 30"/>
          <p:cNvSpPr>
            <a:spLocks noChangeArrowheads="1"/>
          </p:cNvSpPr>
          <p:nvPr/>
        </p:nvSpPr>
        <p:spPr bwMode="auto">
          <a:xfrm>
            <a:off x="1085624" y="3608160"/>
            <a:ext cx="1223412"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dirty="0">
                <a:solidFill>
                  <a:schemeClr val="bg1"/>
                </a:solidFill>
                <a:sym typeface="Impact" panose="020B0806030902050204" pitchFamily="34" charset="0"/>
              </a:rPr>
              <a:t>内容说明内容说明</a:t>
            </a:r>
            <a:endParaRPr lang="en-US" altLang="zh-CN" sz="1013" dirty="0">
              <a:solidFill>
                <a:schemeClr val="bg1"/>
              </a:solidFill>
              <a:sym typeface="Impact" panose="020B0806030902050204" pitchFamily="34" charset="0"/>
            </a:endParaRPr>
          </a:p>
          <a:p>
            <a:pPr>
              <a:lnSpc>
                <a:spcPct val="150000"/>
              </a:lnSpc>
            </a:pPr>
            <a:r>
              <a:rPr lang="zh-CN" altLang="en-US" sz="1013" dirty="0">
                <a:solidFill>
                  <a:schemeClr val="bg1"/>
                </a:solidFill>
                <a:sym typeface="Impact" panose="020B0806030902050204" pitchFamily="34" charset="0"/>
              </a:rPr>
              <a:t>内容说明内容说明</a:t>
            </a:r>
            <a:endParaRPr lang="en-US" altLang="zh-CN" sz="1013" dirty="0">
              <a:solidFill>
                <a:schemeClr val="bg1"/>
              </a:solidFill>
              <a:sym typeface="Impact" panose="020B0806030902050204" pitchFamily="34" charset="0"/>
            </a:endParaRPr>
          </a:p>
        </p:txBody>
      </p:sp>
      <p:sp>
        <p:nvSpPr>
          <p:cNvPr id="30752" name="矩形 32"/>
          <p:cNvSpPr>
            <a:spLocks noChangeArrowheads="1"/>
          </p:cNvSpPr>
          <p:nvPr/>
        </p:nvSpPr>
        <p:spPr bwMode="auto">
          <a:xfrm>
            <a:off x="2900136" y="1456701"/>
            <a:ext cx="1223412"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dirty="0">
                <a:solidFill>
                  <a:schemeClr val="bg1"/>
                </a:solidFill>
                <a:sym typeface="Impact" panose="020B0806030902050204" pitchFamily="34" charset="0"/>
              </a:rPr>
              <a:t>内容说明内容说明</a:t>
            </a:r>
            <a:endParaRPr lang="en-US" altLang="zh-CN" sz="1013" dirty="0">
              <a:solidFill>
                <a:schemeClr val="bg1"/>
              </a:solidFill>
              <a:sym typeface="Impact" panose="020B0806030902050204" pitchFamily="34" charset="0"/>
            </a:endParaRPr>
          </a:p>
          <a:p>
            <a:pPr>
              <a:lnSpc>
                <a:spcPct val="150000"/>
              </a:lnSpc>
            </a:pPr>
            <a:r>
              <a:rPr lang="zh-CN" altLang="en-US" sz="1013" dirty="0">
                <a:solidFill>
                  <a:schemeClr val="bg1"/>
                </a:solidFill>
                <a:sym typeface="Impact" panose="020B0806030902050204" pitchFamily="34" charset="0"/>
              </a:rPr>
              <a:t>内容说明内容说明</a:t>
            </a:r>
            <a:endParaRPr lang="en-US" altLang="zh-CN" sz="1013" dirty="0">
              <a:solidFill>
                <a:schemeClr val="bg1"/>
              </a:solidFill>
              <a:sym typeface="Impact" panose="020B0806030902050204" pitchFamily="34" charset="0"/>
            </a:endParaRPr>
          </a:p>
        </p:txBody>
      </p:sp>
      <p:sp>
        <p:nvSpPr>
          <p:cNvPr id="30754" name="矩形 34"/>
          <p:cNvSpPr>
            <a:spLocks noChangeArrowheads="1"/>
          </p:cNvSpPr>
          <p:nvPr/>
        </p:nvSpPr>
        <p:spPr bwMode="auto">
          <a:xfrm>
            <a:off x="4722983" y="3608160"/>
            <a:ext cx="1223412"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a:solidFill>
                  <a:schemeClr val="bg1"/>
                </a:solidFill>
                <a:sym typeface="Impact" panose="020B0806030902050204" pitchFamily="34" charset="0"/>
              </a:rPr>
              <a:t>内容说明内容说明</a:t>
            </a:r>
            <a:endParaRPr lang="en-US" altLang="zh-CN" sz="1013">
              <a:solidFill>
                <a:schemeClr val="bg1"/>
              </a:solidFill>
              <a:sym typeface="Impact" panose="020B0806030902050204" pitchFamily="34" charset="0"/>
            </a:endParaRPr>
          </a:p>
          <a:p>
            <a:pPr>
              <a:lnSpc>
                <a:spcPct val="150000"/>
              </a:lnSpc>
            </a:pPr>
            <a:r>
              <a:rPr lang="zh-CN" altLang="en-US" sz="1013">
                <a:solidFill>
                  <a:schemeClr val="bg1"/>
                </a:solidFill>
                <a:sym typeface="Impact" panose="020B0806030902050204" pitchFamily="34" charset="0"/>
              </a:rPr>
              <a:t>内容说明内容说明</a:t>
            </a:r>
            <a:endParaRPr lang="en-US" altLang="zh-CN" sz="1013">
              <a:solidFill>
                <a:schemeClr val="bg1"/>
              </a:solidFill>
              <a:sym typeface="Impact" panose="020B0806030902050204" pitchFamily="34" charset="0"/>
            </a:endParaRPr>
          </a:p>
        </p:txBody>
      </p:sp>
      <p:sp>
        <p:nvSpPr>
          <p:cNvPr id="30756" name="矩形 36"/>
          <p:cNvSpPr>
            <a:spLocks noChangeArrowheads="1"/>
          </p:cNvSpPr>
          <p:nvPr/>
        </p:nvSpPr>
        <p:spPr bwMode="auto">
          <a:xfrm>
            <a:off x="6606552" y="1456701"/>
            <a:ext cx="1223412" cy="56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013">
                <a:solidFill>
                  <a:schemeClr val="bg1"/>
                </a:solidFill>
                <a:sym typeface="Impact" panose="020B0806030902050204" pitchFamily="34" charset="0"/>
              </a:rPr>
              <a:t>内容说明内容说明</a:t>
            </a:r>
            <a:endParaRPr lang="en-US" altLang="zh-CN" sz="1013">
              <a:solidFill>
                <a:schemeClr val="bg1"/>
              </a:solidFill>
              <a:sym typeface="Impact" panose="020B0806030902050204" pitchFamily="34" charset="0"/>
            </a:endParaRPr>
          </a:p>
          <a:p>
            <a:pPr>
              <a:lnSpc>
                <a:spcPct val="150000"/>
              </a:lnSpc>
            </a:pPr>
            <a:r>
              <a:rPr lang="zh-CN" altLang="en-US" sz="1013">
                <a:solidFill>
                  <a:schemeClr val="bg1"/>
                </a:solidFill>
                <a:sym typeface="Impact" panose="020B0806030902050204" pitchFamily="34" charset="0"/>
              </a:rPr>
              <a:t>内容说明内容说明</a:t>
            </a:r>
            <a:endParaRPr lang="en-US" altLang="zh-CN" sz="1013">
              <a:solidFill>
                <a:schemeClr val="bg1"/>
              </a:solidFill>
              <a:sym typeface="Impact" panose="020B0806030902050204" pitchFamily="34" charset="0"/>
            </a:endParaRPr>
          </a:p>
        </p:txBody>
      </p:sp>
    </p:spTree>
    <p:extLst>
      <p:ext uri="{BB962C8B-B14F-4D97-AF65-F5344CB8AC3E}">
        <p14:creationId xmlns:p14="http://schemas.microsoft.com/office/powerpoint/2010/main" val="343142113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0750"/>
                                        </p:tgtEl>
                                        <p:attrNameLst>
                                          <p:attrName>style.visibility</p:attrName>
                                        </p:attrNameLst>
                                      </p:cBhvr>
                                      <p:to>
                                        <p:strVal val="visible"/>
                                      </p:to>
                                    </p:set>
                                    <p:animEffect transition="in" filter="fade">
                                      <p:cBhvr>
                                        <p:cTn id="14" dur="1000"/>
                                        <p:tgtEl>
                                          <p:spTgt spid="30750"/>
                                        </p:tgtEl>
                                      </p:cBhvr>
                                    </p:animEffect>
                                    <p:anim calcmode="lin" valueType="num">
                                      <p:cBhvr>
                                        <p:cTn id="15" dur="1000" fill="hold"/>
                                        <p:tgtEl>
                                          <p:spTgt spid="30750"/>
                                        </p:tgtEl>
                                        <p:attrNameLst>
                                          <p:attrName>ppt_x</p:attrName>
                                        </p:attrNameLst>
                                      </p:cBhvr>
                                      <p:tavLst>
                                        <p:tav tm="0">
                                          <p:val>
                                            <p:strVal val="#ppt_x"/>
                                          </p:val>
                                        </p:tav>
                                        <p:tav tm="100000">
                                          <p:val>
                                            <p:strVal val="#ppt_x"/>
                                          </p:val>
                                        </p:tav>
                                      </p:tavLst>
                                    </p:anim>
                                    <p:anim calcmode="lin" valueType="num">
                                      <p:cBhvr>
                                        <p:cTn id="16" dur="1000" fill="hold"/>
                                        <p:tgtEl>
                                          <p:spTgt spid="30750"/>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5"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30752"/>
                                        </p:tgtEl>
                                        <p:attrNameLst>
                                          <p:attrName>style.visibility</p:attrName>
                                        </p:attrNameLst>
                                      </p:cBhvr>
                                      <p:to>
                                        <p:strVal val="visible"/>
                                      </p:to>
                                    </p:set>
                                    <p:animEffect transition="in" filter="fade">
                                      <p:cBhvr>
                                        <p:cTn id="27" dur="1000"/>
                                        <p:tgtEl>
                                          <p:spTgt spid="30752"/>
                                        </p:tgtEl>
                                      </p:cBhvr>
                                    </p:animEffect>
                                    <p:anim calcmode="lin" valueType="num">
                                      <p:cBhvr>
                                        <p:cTn id="28" dur="1000" fill="hold"/>
                                        <p:tgtEl>
                                          <p:spTgt spid="30752"/>
                                        </p:tgtEl>
                                        <p:attrNameLst>
                                          <p:attrName>ppt_x</p:attrName>
                                        </p:attrNameLst>
                                      </p:cBhvr>
                                      <p:tavLst>
                                        <p:tav tm="0">
                                          <p:val>
                                            <p:strVal val="#ppt_x"/>
                                          </p:val>
                                        </p:tav>
                                        <p:tav tm="100000">
                                          <p:val>
                                            <p:strVal val="#ppt_x"/>
                                          </p:val>
                                        </p:tav>
                                      </p:tavLst>
                                    </p:anim>
                                    <p:anim calcmode="lin" valueType="num">
                                      <p:cBhvr>
                                        <p:cTn id="29" dur="1000" fill="hold"/>
                                        <p:tgtEl>
                                          <p:spTgt spid="30752"/>
                                        </p:tgtEl>
                                        <p:attrNameLst>
                                          <p:attrName>ppt_y</p:attrName>
                                        </p:attrNameLst>
                                      </p:cBhvr>
                                      <p:tavLst>
                                        <p:tav tm="0">
                                          <p:val>
                                            <p:strVal val="#ppt_y-.1"/>
                                          </p:val>
                                        </p:tav>
                                        <p:tav tm="100000">
                                          <p:val>
                                            <p:strVal val="#ppt_y"/>
                                          </p:val>
                                        </p:tav>
                                      </p:tavLst>
                                    </p:anim>
                                  </p:childTnLst>
                                </p:cTn>
                              </p:par>
                              <p:par>
                                <p:cTn id="30" presetID="15"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1000" fill="hold"/>
                                        <p:tgtEl>
                                          <p:spTgt spid="4"/>
                                        </p:tgtEl>
                                        <p:attrNameLst>
                                          <p:attrName>ppt_w</p:attrName>
                                        </p:attrNameLst>
                                      </p:cBhvr>
                                      <p:tavLst>
                                        <p:tav tm="0">
                                          <p:val>
                                            <p:fltVal val="0"/>
                                          </p:val>
                                        </p:tav>
                                        <p:tav tm="100000">
                                          <p:val>
                                            <p:strVal val="#ppt_w"/>
                                          </p:val>
                                        </p:tav>
                                      </p:tavLst>
                                    </p:anim>
                                    <p:anim calcmode="lin" valueType="num">
                                      <p:cBhvr>
                                        <p:cTn id="33" dur="1000" fill="hold"/>
                                        <p:tgtEl>
                                          <p:spTgt spid="4"/>
                                        </p:tgtEl>
                                        <p:attrNameLst>
                                          <p:attrName>ppt_h</p:attrName>
                                        </p:attrNameLst>
                                      </p:cBhvr>
                                      <p:tavLst>
                                        <p:tav tm="0">
                                          <p:val>
                                            <p:fltVal val="0"/>
                                          </p:val>
                                        </p:tav>
                                        <p:tav tm="100000">
                                          <p:val>
                                            <p:strVal val="#ppt_h"/>
                                          </p:val>
                                        </p:tav>
                                      </p:tavLst>
                                    </p:anim>
                                    <p:anim calcmode="lin" valueType="num">
                                      <p:cBhvr>
                                        <p:cTn id="3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30754"/>
                                        </p:tgtEl>
                                        <p:attrNameLst>
                                          <p:attrName>style.visibility</p:attrName>
                                        </p:attrNameLst>
                                      </p:cBhvr>
                                      <p:to>
                                        <p:strVal val="visible"/>
                                      </p:to>
                                    </p:set>
                                    <p:animEffect transition="in" filter="fade">
                                      <p:cBhvr>
                                        <p:cTn id="39" dur="1000"/>
                                        <p:tgtEl>
                                          <p:spTgt spid="30754"/>
                                        </p:tgtEl>
                                      </p:cBhvr>
                                    </p:animEffect>
                                    <p:anim calcmode="lin" valueType="num">
                                      <p:cBhvr>
                                        <p:cTn id="40" dur="1000" fill="hold"/>
                                        <p:tgtEl>
                                          <p:spTgt spid="30754"/>
                                        </p:tgtEl>
                                        <p:attrNameLst>
                                          <p:attrName>ppt_x</p:attrName>
                                        </p:attrNameLst>
                                      </p:cBhvr>
                                      <p:tavLst>
                                        <p:tav tm="0">
                                          <p:val>
                                            <p:strVal val="#ppt_x"/>
                                          </p:val>
                                        </p:tav>
                                        <p:tav tm="100000">
                                          <p:val>
                                            <p:strVal val="#ppt_x"/>
                                          </p:val>
                                        </p:tav>
                                      </p:tavLst>
                                    </p:anim>
                                    <p:anim calcmode="lin" valueType="num">
                                      <p:cBhvr>
                                        <p:cTn id="41" dur="1000" fill="hold"/>
                                        <p:tgtEl>
                                          <p:spTgt spid="30754"/>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15"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1000" fill="hold"/>
                                        <p:tgtEl>
                                          <p:spTgt spid="5"/>
                                        </p:tgtEl>
                                        <p:attrNameLst>
                                          <p:attrName>ppt_w</p:attrName>
                                        </p:attrNameLst>
                                      </p:cBhvr>
                                      <p:tavLst>
                                        <p:tav tm="0">
                                          <p:val>
                                            <p:fltVal val="0"/>
                                          </p:val>
                                        </p:tav>
                                        <p:tav tm="100000">
                                          <p:val>
                                            <p:strVal val="#ppt_w"/>
                                          </p:val>
                                        </p:tav>
                                      </p:tavLst>
                                    </p:anim>
                                    <p:anim calcmode="lin" valueType="num">
                                      <p:cBhvr>
                                        <p:cTn id="46" dur="1000" fill="hold"/>
                                        <p:tgtEl>
                                          <p:spTgt spid="5"/>
                                        </p:tgtEl>
                                        <p:attrNameLst>
                                          <p:attrName>ppt_h</p:attrName>
                                        </p:attrNameLst>
                                      </p:cBhvr>
                                      <p:tavLst>
                                        <p:tav tm="0">
                                          <p:val>
                                            <p:fltVal val="0"/>
                                          </p:val>
                                        </p:tav>
                                        <p:tav tm="100000">
                                          <p:val>
                                            <p:strVal val="#ppt_h"/>
                                          </p:val>
                                        </p:tav>
                                      </p:tavLst>
                                    </p:anim>
                                    <p:anim calcmode="lin" valueType="num">
                                      <p:cBhvr>
                                        <p:cTn id="4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49" fill="hold">
                            <p:stCondLst>
                              <p:cond delay="6000"/>
                            </p:stCondLst>
                            <p:childTnLst>
                              <p:par>
                                <p:cTn id="50" presetID="47" presetClass="entr" presetSubtype="0" fill="hold" grpId="0" nodeType="afterEffect">
                                  <p:stCondLst>
                                    <p:cond delay="0"/>
                                  </p:stCondLst>
                                  <p:childTnLst>
                                    <p:set>
                                      <p:cBhvr>
                                        <p:cTn id="51" dur="1" fill="hold">
                                          <p:stCondLst>
                                            <p:cond delay="0"/>
                                          </p:stCondLst>
                                        </p:cTn>
                                        <p:tgtEl>
                                          <p:spTgt spid="30756"/>
                                        </p:tgtEl>
                                        <p:attrNameLst>
                                          <p:attrName>style.visibility</p:attrName>
                                        </p:attrNameLst>
                                      </p:cBhvr>
                                      <p:to>
                                        <p:strVal val="visible"/>
                                      </p:to>
                                    </p:set>
                                    <p:animEffect transition="in" filter="fade">
                                      <p:cBhvr>
                                        <p:cTn id="52" dur="1000"/>
                                        <p:tgtEl>
                                          <p:spTgt spid="30756"/>
                                        </p:tgtEl>
                                      </p:cBhvr>
                                    </p:animEffect>
                                    <p:anim calcmode="lin" valueType="num">
                                      <p:cBhvr>
                                        <p:cTn id="53" dur="1000" fill="hold"/>
                                        <p:tgtEl>
                                          <p:spTgt spid="30756"/>
                                        </p:tgtEl>
                                        <p:attrNameLst>
                                          <p:attrName>ppt_x</p:attrName>
                                        </p:attrNameLst>
                                      </p:cBhvr>
                                      <p:tavLst>
                                        <p:tav tm="0">
                                          <p:val>
                                            <p:strVal val="#ppt_x"/>
                                          </p:val>
                                        </p:tav>
                                        <p:tav tm="100000">
                                          <p:val>
                                            <p:strVal val="#ppt_x"/>
                                          </p:val>
                                        </p:tav>
                                      </p:tavLst>
                                    </p:anim>
                                    <p:anim calcmode="lin" valueType="num">
                                      <p:cBhvr>
                                        <p:cTn id="54" dur="1000" fill="hold"/>
                                        <p:tgtEl>
                                          <p:spTgt spid="307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0" grpId="0"/>
      <p:bldP spid="30752" grpId="0"/>
      <p:bldP spid="30754" grpId="0"/>
      <p:bldP spid="307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bwMode="auto">
          <a:xfrm rot="5400000">
            <a:off x="-254066" y="2187717"/>
            <a:ext cx="1279525" cy="768071"/>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eaLnBrk="0" hangingPunct="0">
              <a:defRPr/>
            </a:pPr>
            <a:endParaRPr lang="zh-CN" altLang="en-US" dirty="0">
              <a:solidFill>
                <a:schemeClr val="bg1"/>
              </a:solidFill>
            </a:endParaRPr>
          </a:p>
        </p:txBody>
      </p:sp>
      <p:sp>
        <p:nvSpPr>
          <p:cNvPr id="2" name="任意多边形 1"/>
          <p:cNvSpPr/>
          <p:nvPr/>
        </p:nvSpPr>
        <p:spPr>
          <a:xfrm>
            <a:off x="763385" y="2565400"/>
            <a:ext cx="8366259" cy="0"/>
          </a:xfrm>
          <a:custGeom>
            <a:avLst/>
            <a:gdLst>
              <a:gd name="connsiteX0" fmla="*/ 0 w 8369300"/>
              <a:gd name="connsiteY0" fmla="*/ 0 h 0"/>
              <a:gd name="connsiteX1" fmla="*/ 8369300 w 8369300"/>
              <a:gd name="connsiteY1" fmla="*/ 0 h 0"/>
            </a:gdLst>
            <a:ahLst/>
            <a:cxnLst>
              <a:cxn ang="0">
                <a:pos x="connsiteX0" y="connsiteY0"/>
              </a:cxn>
              <a:cxn ang="0">
                <a:pos x="connsiteX1" y="connsiteY1"/>
              </a:cxn>
            </a:cxnLst>
            <a:rect l="l" t="t" r="r" b="b"/>
            <a:pathLst>
              <a:path w="8369300">
                <a:moveTo>
                  <a:pt x="0" y="0"/>
                </a:moveTo>
                <a:lnTo>
                  <a:pt x="8369300" y="0"/>
                </a:lnTo>
              </a:path>
            </a:pathLst>
          </a:custGeom>
          <a:noFill/>
          <a:ln>
            <a:solidFill>
              <a:srgbClr val="D5D5D5"/>
            </a:solid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eaLnBrk="0" hangingPunct="0">
              <a:defRPr/>
            </a:pPr>
            <a:endParaRPr lang="zh-CN" altLang="en-US">
              <a:solidFill>
                <a:schemeClr val="bg1"/>
              </a:solidFill>
            </a:endParaRPr>
          </a:p>
        </p:txBody>
      </p:sp>
      <p:grpSp>
        <p:nvGrpSpPr>
          <p:cNvPr id="5" name="组合 4"/>
          <p:cNvGrpSpPr>
            <a:grpSpLocks/>
          </p:cNvGrpSpPr>
          <p:nvPr/>
        </p:nvGrpSpPr>
        <p:grpSpPr bwMode="auto">
          <a:xfrm>
            <a:off x="1815517" y="2282825"/>
            <a:ext cx="550661" cy="552449"/>
            <a:chOff x="2307521" y="2283162"/>
            <a:chExt cx="551398" cy="551398"/>
          </a:xfrm>
        </p:grpSpPr>
        <p:sp>
          <p:nvSpPr>
            <p:cNvPr id="3" name="矩形 2"/>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4" name="五角星 3"/>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6" name="组合 42"/>
          <p:cNvGrpSpPr>
            <a:grpSpLocks/>
          </p:cNvGrpSpPr>
          <p:nvPr/>
        </p:nvGrpSpPr>
        <p:grpSpPr bwMode="auto">
          <a:xfrm>
            <a:off x="4035622" y="2282825"/>
            <a:ext cx="550663" cy="552449"/>
            <a:chOff x="2307521" y="2283162"/>
            <a:chExt cx="551398" cy="551398"/>
          </a:xfrm>
        </p:grpSpPr>
        <p:sp>
          <p:nvSpPr>
            <p:cNvPr id="44" name="矩形 43"/>
            <p:cNvSpPr/>
            <p:nvPr/>
          </p:nvSpPr>
          <p:spPr>
            <a:xfrm>
              <a:off x="2307521" y="2283162"/>
              <a:ext cx="551398" cy="551398"/>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45" name="五角星 44"/>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7" name="组合 55"/>
          <p:cNvGrpSpPr>
            <a:grpSpLocks/>
          </p:cNvGrpSpPr>
          <p:nvPr/>
        </p:nvGrpSpPr>
        <p:grpSpPr bwMode="auto">
          <a:xfrm>
            <a:off x="6355704" y="2282825"/>
            <a:ext cx="552249" cy="552449"/>
            <a:chOff x="2307521" y="2283162"/>
            <a:chExt cx="551398" cy="551398"/>
          </a:xfrm>
        </p:grpSpPr>
        <p:sp>
          <p:nvSpPr>
            <p:cNvPr id="57" name="矩形 56"/>
            <p:cNvSpPr/>
            <p:nvPr/>
          </p:nvSpPr>
          <p:spPr>
            <a:xfrm>
              <a:off x="2307521" y="2283162"/>
              <a:ext cx="551398" cy="551398"/>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58" name="五角星 57"/>
            <p:cNvSpPr/>
            <p:nvPr/>
          </p:nvSpPr>
          <p:spPr>
            <a:xfrm>
              <a:off x="2456462" y="2427350"/>
              <a:ext cx="253516"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8" name="组合 7"/>
          <p:cNvGrpSpPr>
            <a:grpSpLocks/>
          </p:cNvGrpSpPr>
          <p:nvPr/>
        </p:nvGrpSpPr>
        <p:grpSpPr bwMode="auto">
          <a:xfrm>
            <a:off x="784828" y="1239367"/>
            <a:ext cx="2320948" cy="847297"/>
            <a:chOff x="4267635" y="880115"/>
            <a:chExt cx="2320294" cy="847418"/>
          </a:xfrm>
        </p:grpSpPr>
        <p:sp>
          <p:nvSpPr>
            <p:cNvPr id="31" name="文本框 66"/>
            <p:cNvSpPr txBox="1">
              <a:spLocks noChangeArrowheads="1"/>
            </p:cNvSpPr>
            <p:nvPr/>
          </p:nvSpPr>
          <p:spPr bwMode="auto">
            <a:xfrm>
              <a:off x="4267635" y="1374629"/>
              <a:ext cx="2320294" cy="352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6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33" name="任意多边形 32"/>
            <p:cNvSpPr/>
            <p:nvPr/>
          </p:nvSpPr>
          <p:spPr>
            <a:xfrm>
              <a:off x="4354766"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34" name="文本框 66"/>
            <p:cNvSpPr txBox="1">
              <a:spLocks noChangeArrowheads="1"/>
            </p:cNvSpPr>
            <p:nvPr/>
          </p:nvSpPr>
          <p:spPr bwMode="auto">
            <a:xfrm>
              <a:off x="4273628" y="880115"/>
              <a:ext cx="1081522" cy="246180"/>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000" dirty="0">
                  <a:solidFill>
                    <a:schemeClr val="bg1"/>
                  </a:solidFill>
                  <a:ea typeface="微软雅黑" panose="020B0503020204020204" pitchFamily="34" charset="-122"/>
                </a:rPr>
                <a:t>请替换文字内容</a:t>
              </a:r>
            </a:p>
          </p:txBody>
        </p:sp>
      </p:grpSp>
      <p:grpSp>
        <p:nvGrpSpPr>
          <p:cNvPr id="9" name="组合 7"/>
          <p:cNvGrpSpPr>
            <a:grpSpLocks/>
          </p:cNvGrpSpPr>
          <p:nvPr/>
        </p:nvGrpSpPr>
        <p:grpSpPr bwMode="auto">
          <a:xfrm>
            <a:off x="3627929" y="3091668"/>
            <a:ext cx="2320948" cy="847297"/>
            <a:chOff x="4267635" y="880115"/>
            <a:chExt cx="2320294" cy="847418"/>
          </a:xfrm>
        </p:grpSpPr>
        <p:sp>
          <p:nvSpPr>
            <p:cNvPr id="36" name="文本框 66"/>
            <p:cNvSpPr txBox="1">
              <a:spLocks noChangeArrowheads="1"/>
            </p:cNvSpPr>
            <p:nvPr/>
          </p:nvSpPr>
          <p:spPr bwMode="auto">
            <a:xfrm>
              <a:off x="4267635" y="1374629"/>
              <a:ext cx="2320294" cy="352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6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37" name="任意多边形 36"/>
            <p:cNvSpPr/>
            <p:nvPr/>
          </p:nvSpPr>
          <p:spPr>
            <a:xfrm>
              <a:off x="4354766"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38" name="文本框 66"/>
            <p:cNvSpPr txBox="1">
              <a:spLocks noChangeArrowheads="1"/>
            </p:cNvSpPr>
            <p:nvPr/>
          </p:nvSpPr>
          <p:spPr bwMode="auto">
            <a:xfrm>
              <a:off x="4273628" y="880115"/>
              <a:ext cx="1081522" cy="246180"/>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000" dirty="0">
                  <a:solidFill>
                    <a:schemeClr val="bg1"/>
                  </a:solidFill>
                  <a:ea typeface="微软雅黑" panose="020B0503020204020204" pitchFamily="34" charset="-122"/>
                </a:rPr>
                <a:t>请替换文字内容</a:t>
              </a:r>
            </a:p>
          </p:txBody>
        </p:sp>
      </p:grpSp>
      <p:grpSp>
        <p:nvGrpSpPr>
          <p:cNvPr id="10" name="组合 7"/>
          <p:cNvGrpSpPr>
            <a:grpSpLocks/>
          </p:cNvGrpSpPr>
          <p:nvPr/>
        </p:nvGrpSpPr>
        <p:grpSpPr bwMode="auto">
          <a:xfrm>
            <a:off x="5663407" y="1219662"/>
            <a:ext cx="2320948" cy="847297"/>
            <a:chOff x="4267635" y="880115"/>
            <a:chExt cx="2320294" cy="847418"/>
          </a:xfrm>
        </p:grpSpPr>
        <p:sp>
          <p:nvSpPr>
            <p:cNvPr id="41" name="文本框 66"/>
            <p:cNvSpPr txBox="1">
              <a:spLocks noChangeArrowheads="1"/>
            </p:cNvSpPr>
            <p:nvPr/>
          </p:nvSpPr>
          <p:spPr bwMode="auto">
            <a:xfrm>
              <a:off x="4267635" y="1374629"/>
              <a:ext cx="2320294" cy="352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6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42" name="任意多边形 41"/>
            <p:cNvSpPr/>
            <p:nvPr/>
          </p:nvSpPr>
          <p:spPr>
            <a:xfrm>
              <a:off x="4354766" y="1286573"/>
              <a:ext cx="28715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sp>
          <p:nvSpPr>
            <p:cNvPr id="43" name="文本框 66"/>
            <p:cNvSpPr txBox="1">
              <a:spLocks noChangeArrowheads="1"/>
            </p:cNvSpPr>
            <p:nvPr/>
          </p:nvSpPr>
          <p:spPr bwMode="auto">
            <a:xfrm>
              <a:off x="4273628" y="880115"/>
              <a:ext cx="1081522" cy="246180"/>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0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32844125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par>
                                <p:cTn id="11" presetID="53" presetClass="entr" presetSubtype="16" fill="hold" nodeType="withEffect">
                                  <p:stCondLst>
                                    <p:cond delay="70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Effect transition="in" filter="fade">
                                      <p:cBhvr>
                                        <p:cTn id="15" dur="750"/>
                                        <p:tgtEl>
                                          <p:spTgt spid="5"/>
                                        </p:tgtEl>
                                      </p:cBhvr>
                                    </p:animEffect>
                                  </p:childTnLst>
                                </p:cTn>
                              </p:par>
                              <p:par>
                                <p:cTn id="16" presetID="53" presetClass="entr" presetSubtype="16" fill="hold" nodeType="withEffect">
                                  <p:stCondLst>
                                    <p:cond delay="1200"/>
                                  </p:stCondLst>
                                  <p:childTnLst>
                                    <p:set>
                                      <p:cBhvr>
                                        <p:cTn id="17" dur="1" fill="hold">
                                          <p:stCondLst>
                                            <p:cond delay="0"/>
                                          </p:stCondLst>
                                        </p:cTn>
                                        <p:tgtEl>
                                          <p:spTgt spid="6"/>
                                        </p:tgtEl>
                                        <p:attrNameLst>
                                          <p:attrName>style.visibility</p:attrName>
                                        </p:attrNameLst>
                                      </p:cBhvr>
                                      <p:to>
                                        <p:strVal val="visible"/>
                                      </p:to>
                                    </p:set>
                                    <p:anim calcmode="lin" valueType="num">
                                      <p:cBhvr>
                                        <p:cTn id="18" dur="750" fill="hold"/>
                                        <p:tgtEl>
                                          <p:spTgt spid="6"/>
                                        </p:tgtEl>
                                        <p:attrNameLst>
                                          <p:attrName>ppt_w</p:attrName>
                                        </p:attrNameLst>
                                      </p:cBhvr>
                                      <p:tavLst>
                                        <p:tav tm="0">
                                          <p:val>
                                            <p:fltVal val="0"/>
                                          </p:val>
                                        </p:tav>
                                        <p:tav tm="100000">
                                          <p:val>
                                            <p:strVal val="#ppt_w"/>
                                          </p:val>
                                        </p:tav>
                                      </p:tavLst>
                                    </p:anim>
                                    <p:anim calcmode="lin" valueType="num">
                                      <p:cBhvr>
                                        <p:cTn id="19" dur="750" fill="hold"/>
                                        <p:tgtEl>
                                          <p:spTgt spid="6"/>
                                        </p:tgtEl>
                                        <p:attrNameLst>
                                          <p:attrName>ppt_h</p:attrName>
                                        </p:attrNameLst>
                                      </p:cBhvr>
                                      <p:tavLst>
                                        <p:tav tm="0">
                                          <p:val>
                                            <p:fltVal val="0"/>
                                          </p:val>
                                        </p:tav>
                                        <p:tav tm="100000">
                                          <p:val>
                                            <p:strVal val="#ppt_h"/>
                                          </p:val>
                                        </p:tav>
                                      </p:tavLst>
                                    </p:anim>
                                    <p:animEffect transition="in" filter="fade">
                                      <p:cBhvr>
                                        <p:cTn id="20" dur="750"/>
                                        <p:tgtEl>
                                          <p:spTgt spid="6"/>
                                        </p:tgtEl>
                                      </p:cBhvr>
                                    </p:animEffect>
                                  </p:childTnLst>
                                </p:cTn>
                              </p:par>
                              <p:par>
                                <p:cTn id="21" presetID="53" presetClass="entr" presetSubtype="16" fill="hold" nodeType="withEffect">
                                  <p:stCondLst>
                                    <p:cond delay="1700"/>
                                  </p:stCondLst>
                                  <p:childTnLst>
                                    <p:set>
                                      <p:cBhvr>
                                        <p:cTn id="22" dur="1" fill="hold">
                                          <p:stCondLst>
                                            <p:cond delay="0"/>
                                          </p:stCondLst>
                                        </p:cTn>
                                        <p:tgtEl>
                                          <p:spTgt spid="7"/>
                                        </p:tgtEl>
                                        <p:attrNameLst>
                                          <p:attrName>style.visibility</p:attrName>
                                        </p:attrNameLst>
                                      </p:cBhvr>
                                      <p:to>
                                        <p:strVal val="visible"/>
                                      </p:to>
                                    </p:set>
                                    <p:anim calcmode="lin" valueType="num">
                                      <p:cBhvr>
                                        <p:cTn id="23" dur="750" fill="hold"/>
                                        <p:tgtEl>
                                          <p:spTgt spid="7"/>
                                        </p:tgtEl>
                                        <p:attrNameLst>
                                          <p:attrName>ppt_w</p:attrName>
                                        </p:attrNameLst>
                                      </p:cBhvr>
                                      <p:tavLst>
                                        <p:tav tm="0">
                                          <p:val>
                                            <p:fltVal val="0"/>
                                          </p:val>
                                        </p:tav>
                                        <p:tav tm="100000">
                                          <p:val>
                                            <p:strVal val="#ppt_w"/>
                                          </p:val>
                                        </p:tav>
                                      </p:tavLst>
                                    </p:anim>
                                    <p:anim calcmode="lin" valueType="num">
                                      <p:cBhvr>
                                        <p:cTn id="24" dur="750" fill="hold"/>
                                        <p:tgtEl>
                                          <p:spTgt spid="7"/>
                                        </p:tgtEl>
                                        <p:attrNameLst>
                                          <p:attrName>ppt_h</p:attrName>
                                        </p:attrNameLst>
                                      </p:cBhvr>
                                      <p:tavLst>
                                        <p:tav tm="0">
                                          <p:val>
                                            <p:fltVal val="0"/>
                                          </p:val>
                                        </p:tav>
                                        <p:tav tm="100000">
                                          <p:val>
                                            <p:strVal val="#ppt_h"/>
                                          </p:val>
                                        </p:tav>
                                      </p:tavLst>
                                    </p:anim>
                                    <p:animEffect transition="in" filter="fade">
                                      <p:cBhvr>
                                        <p:cTn id="25" dur="750"/>
                                        <p:tgtEl>
                                          <p:spTgt spid="7"/>
                                        </p:tgtEl>
                                      </p:cBhvr>
                                    </p:animEffect>
                                  </p:childTnLst>
                                </p:cTn>
                              </p:par>
                              <p:par>
                                <p:cTn id="26" presetID="2" presetClass="entr" presetSubtype="2"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1+#ppt_w/2"/>
                                          </p:val>
                                        </p:tav>
                                        <p:tav tm="100000">
                                          <p:val>
                                            <p:strVal val="#ppt_x"/>
                                          </p:val>
                                        </p:tav>
                                      </p:tavLst>
                                    </p:anim>
                                    <p:anim calcmode="lin" valueType="num">
                                      <p:cBhvr additive="base">
                                        <p:cTn id="29" dur="10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000" fill="hold"/>
                                        <p:tgtEl>
                                          <p:spTgt spid="9"/>
                                        </p:tgtEl>
                                        <p:attrNameLst>
                                          <p:attrName>ppt_x</p:attrName>
                                        </p:attrNameLst>
                                      </p:cBhvr>
                                      <p:tavLst>
                                        <p:tav tm="0">
                                          <p:val>
                                            <p:strVal val="1+#ppt_w/2"/>
                                          </p:val>
                                        </p:tav>
                                        <p:tav tm="100000">
                                          <p:val>
                                            <p:strVal val="#ppt_x"/>
                                          </p:val>
                                        </p:tav>
                                      </p:tavLst>
                                    </p:anim>
                                    <p:anim calcmode="lin" valueType="num">
                                      <p:cBhvr additive="base">
                                        <p:cTn id="33" dur="100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90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1+#ppt_w/2"/>
                                          </p:val>
                                        </p:tav>
                                        <p:tav tm="100000">
                                          <p:val>
                                            <p:strVal val="#ppt_x"/>
                                          </p:val>
                                        </p:tav>
                                      </p:tavLst>
                                    </p:anim>
                                    <p:anim calcmode="lin" valueType="num">
                                      <p:cBhvr additive="base">
                                        <p:cTn id="37"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6298290" y="912073"/>
            <a:ext cx="1061036" cy="3275409"/>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20000"/>
              </a:lnSpc>
            </a:pP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1727950" y="381556"/>
            <a:ext cx="1061036" cy="3275409"/>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20000"/>
              </a:lnSpc>
            </a:pP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1727950" y="1857057"/>
            <a:ext cx="1061036" cy="3275409"/>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20000"/>
              </a:lnSpc>
            </a:pP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6298290" y="2387575"/>
            <a:ext cx="1061036" cy="3275409"/>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lnSpc>
                <a:spcPct val="120000"/>
              </a:lnSpc>
            </a:pP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117"/>
          <p:cNvGrpSpPr/>
          <p:nvPr/>
        </p:nvGrpSpPr>
        <p:grpSpPr>
          <a:xfrm>
            <a:off x="3667658" y="1978995"/>
            <a:ext cx="1828135" cy="570785"/>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118"/>
          <p:cNvGrpSpPr/>
          <p:nvPr/>
        </p:nvGrpSpPr>
        <p:grpSpPr>
          <a:xfrm>
            <a:off x="3667658" y="2716745"/>
            <a:ext cx="1828135" cy="570785"/>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9"/>
          <p:cNvGrpSpPr/>
          <p:nvPr/>
        </p:nvGrpSpPr>
        <p:grpSpPr>
          <a:xfrm>
            <a:off x="3667658" y="3454496"/>
            <a:ext cx="1828135" cy="570785"/>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40" tIns="64270" rIns="128540" bIns="64270" numCol="1" rtlCol="0" anchor="ctr" anchorCtr="0" compatLnSpc="1">
              <a:prstTxWarp prst="textNoShape">
                <a:avLst/>
              </a:prstTxWarp>
            </a:bodyPr>
            <a:lstStyle/>
            <a:p>
              <a:pPr algn="ctr">
                <a:lnSpc>
                  <a:spcPct val="12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90"/>
          <p:cNvGrpSpPr/>
          <p:nvPr/>
        </p:nvGrpSpPr>
        <p:grpSpPr>
          <a:xfrm>
            <a:off x="4845554" y="4230561"/>
            <a:ext cx="533088" cy="533277"/>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3"/>
          <p:cNvGrpSpPr/>
          <p:nvPr/>
        </p:nvGrpSpPr>
        <p:grpSpPr>
          <a:xfrm rot="10800000">
            <a:off x="3590732" y="1288092"/>
            <a:ext cx="533088" cy="533277"/>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40" tIns="64270" rIns="128540" bIns="64270" numCol="1" anchor="t" anchorCtr="0" compatLnSpc="1">
              <a:prstTxWarp prst="textNoShape">
                <a:avLst/>
              </a:prstTxWarp>
            </a:bodyPr>
            <a:lstStyle/>
            <a:p>
              <a:pPr>
                <a:lnSpc>
                  <a:spcPct val="120000"/>
                </a:lnSpc>
              </a:pPr>
              <a:endParaRPr 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58"/>
          <p:cNvGrpSpPr/>
          <p:nvPr/>
        </p:nvGrpSpPr>
        <p:grpSpPr>
          <a:xfrm>
            <a:off x="1110219" y="1700256"/>
            <a:ext cx="2275369" cy="439633"/>
            <a:chOff x="7174424" y="1400217"/>
            <a:chExt cx="2276195" cy="439633"/>
          </a:xfrm>
        </p:grpSpPr>
        <p:sp>
          <p:nvSpPr>
            <p:cNvPr id="110" name="TextBox 109"/>
            <p:cNvSpPr txBox="1"/>
            <p:nvPr/>
          </p:nvSpPr>
          <p:spPr>
            <a:xfrm>
              <a:off x="7174424" y="1671086"/>
              <a:ext cx="2276195" cy="168764"/>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Rectangle 110"/>
            <p:cNvSpPr/>
            <p:nvPr/>
          </p:nvSpPr>
          <p:spPr>
            <a:xfrm>
              <a:off x="7174424" y="1400217"/>
              <a:ext cx="718060" cy="215377"/>
            </a:xfrm>
            <a:prstGeom prst="rect">
              <a:avLst/>
            </a:prstGeom>
          </p:spPr>
          <p:txBody>
            <a:bodyPr wrap="none" lIns="0" tIns="0" rIns="0" bIns="0">
              <a:spAutoFit/>
            </a:bodyP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grpSp>
      <p:grpSp>
        <p:nvGrpSpPr>
          <p:cNvPr id="8" name="Group 58"/>
          <p:cNvGrpSpPr/>
          <p:nvPr/>
        </p:nvGrpSpPr>
        <p:grpSpPr>
          <a:xfrm>
            <a:off x="5726825" y="2403613"/>
            <a:ext cx="2275369" cy="456131"/>
            <a:chOff x="7174424" y="1400217"/>
            <a:chExt cx="2276195" cy="456131"/>
          </a:xfrm>
        </p:grpSpPr>
        <p:sp>
          <p:nvSpPr>
            <p:cNvPr id="40" name="TextBox 109"/>
            <p:cNvSpPr txBox="1"/>
            <p:nvPr/>
          </p:nvSpPr>
          <p:spPr>
            <a:xfrm>
              <a:off x="7174424" y="1687584"/>
              <a:ext cx="2276195" cy="168764"/>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110"/>
            <p:cNvSpPr/>
            <p:nvPr/>
          </p:nvSpPr>
          <p:spPr>
            <a:xfrm>
              <a:off x="7174424" y="1400217"/>
              <a:ext cx="718060" cy="215377"/>
            </a:xfrm>
            <a:prstGeom prst="rect">
              <a:avLst/>
            </a:prstGeom>
          </p:spPr>
          <p:txBody>
            <a:bodyPr wrap="none" lIns="0" tIns="0" rIns="0" bIns="0">
              <a:spAutoFit/>
            </a:bodyP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grpSp>
      <p:grpSp>
        <p:nvGrpSpPr>
          <p:cNvPr id="9" name="Group 58"/>
          <p:cNvGrpSpPr/>
          <p:nvPr/>
        </p:nvGrpSpPr>
        <p:grpSpPr>
          <a:xfrm>
            <a:off x="1123485" y="3133515"/>
            <a:ext cx="2275369" cy="446088"/>
            <a:chOff x="7174424" y="1400217"/>
            <a:chExt cx="2276195" cy="446088"/>
          </a:xfrm>
        </p:grpSpPr>
        <p:sp>
          <p:nvSpPr>
            <p:cNvPr id="43" name="TextBox 109"/>
            <p:cNvSpPr txBox="1"/>
            <p:nvPr/>
          </p:nvSpPr>
          <p:spPr>
            <a:xfrm>
              <a:off x="7174424" y="1677541"/>
              <a:ext cx="2276195" cy="168764"/>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110"/>
            <p:cNvSpPr/>
            <p:nvPr/>
          </p:nvSpPr>
          <p:spPr>
            <a:xfrm>
              <a:off x="7174424" y="1400217"/>
              <a:ext cx="718060" cy="215377"/>
            </a:xfrm>
            <a:prstGeom prst="rect">
              <a:avLst/>
            </a:prstGeom>
          </p:spPr>
          <p:txBody>
            <a:bodyPr wrap="none" lIns="0" tIns="0" rIns="0" bIns="0">
              <a:spAutoFit/>
            </a:bodyP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grpSp>
      <p:grpSp>
        <p:nvGrpSpPr>
          <p:cNvPr id="10" name="Group 58"/>
          <p:cNvGrpSpPr/>
          <p:nvPr/>
        </p:nvGrpSpPr>
        <p:grpSpPr>
          <a:xfrm>
            <a:off x="5806421" y="3916498"/>
            <a:ext cx="2275369" cy="454949"/>
            <a:chOff x="7174424" y="1400217"/>
            <a:chExt cx="2276195" cy="454949"/>
          </a:xfrm>
        </p:grpSpPr>
        <p:sp>
          <p:nvSpPr>
            <p:cNvPr id="46" name="TextBox 109"/>
            <p:cNvSpPr txBox="1"/>
            <p:nvPr/>
          </p:nvSpPr>
          <p:spPr>
            <a:xfrm>
              <a:off x="7174424" y="1686402"/>
              <a:ext cx="2276195" cy="168764"/>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110"/>
            <p:cNvSpPr/>
            <p:nvPr/>
          </p:nvSpPr>
          <p:spPr>
            <a:xfrm>
              <a:off x="7174424" y="1400217"/>
              <a:ext cx="718060" cy="215377"/>
            </a:xfrm>
            <a:prstGeom prst="rect">
              <a:avLst/>
            </a:prstGeom>
          </p:spPr>
          <p:txBody>
            <a:bodyPr wrap="none" lIns="0" tIns="0" rIns="0" bIns="0">
              <a:spAutoFit/>
            </a:bodyP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grpSp>
    </p:spTree>
    <p:extLst>
      <p:ext uri="{BB962C8B-B14F-4D97-AF65-F5344CB8AC3E}">
        <p14:creationId xmlns:p14="http://schemas.microsoft.com/office/powerpoint/2010/main" val="7303380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Effect transition="in" filter="fade">
                                      <p:cBhvr>
                                        <p:cTn id="61" dur="500"/>
                                        <p:tgtEl>
                                          <p:spTgt spid="5"/>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left)">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1419358" y="1358543"/>
            <a:ext cx="1585228" cy="2195187"/>
            <a:chOff x="580606" y="1131575"/>
            <a:chExt cx="2339350" cy="3238299"/>
          </a:xfrm>
          <a:solidFill>
            <a:schemeClr val="accent1"/>
          </a:solidFill>
        </p:grpSpPr>
        <p:sp>
          <p:nvSpPr>
            <p:cNvPr id="10" name="Freeform 90"/>
            <p:cNvSpPr>
              <a:spLocks noEditPoints="1"/>
            </p:cNvSpPr>
            <p:nvPr/>
          </p:nvSpPr>
          <p:spPr bwMode="auto">
            <a:xfrm flipH="1">
              <a:off x="639484" y="1131575"/>
              <a:ext cx="2280472" cy="3099394"/>
            </a:xfrm>
            <a:custGeom>
              <a:avLst/>
              <a:gdLst/>
              <a:ahLst/>
              <a:cxnLst>
                <a:cxn ang="0">
                  <a:pos x="130" y="294"/>
                </a:cxn>
                <a:cxn ang="0">
                  <a:pos x="109" y="255"/>
                </a:cxn>
                <a:cxn ang="0">
                  <a:pos x="37" y="183"/>
                </a:cxn>
                <a:cxn ang="0">
                  <a:pos x="1" y="138"/>
                </a:cxn>
                <a:cxn ang="0">
                  <a:pos x="14" y="128"/>
                </a:cxn>
                <a:cxn ang="0">
                  <a:pos x="38" y="134"/>
                </a:cxn>
                <a:cxn ang="0">
                  <a:pos x="60" y="153"/>
                </a:cxn>
                <a:cxn ang="0">
                  <a:pos x="79" y="174"/>
                </a:cxn>
                <a:cxn ang="0">
                  <a:pos x="118" y="164"/>
                </a:cxn>
                <a:cxn ang="0">
                  <a:pos x="66" y="114"/>
                </a:cxn>
                <a:cxn ang="0">
                  <a:pos x="47" y="107"/>
                </a:cxn>
                <a:cxn ang="0">
                  <a:pos x="10" y="92"/>
                </a:cxn>
                <a:cxn ang="0">
                  <a:pos x="10" y="86"/>
                </a:cxn>
                <a:cxn ang="0">
                  <a:pos x="10" y="85"/>
                </a:cxn>
                <a:cxn ang="0">
                  <a:pos x="10" y="81"/>
                </a:cxn>
                <a:cxn ang="0">
                  <a:pos x="18" y="80"/>
                </a:cxn>
                <a:cxn ang="0">
                  <a:pos x="34" y="81"/>
                </a:cxn>
                <a:cxn ang="0">
                  <a:pos x="79" y="87"/>
                </a:cxn>
                <a:cxn ang="0">
                  <a:pos x="92" y="90"/>
                </a:cxn>
                <a:cxn ang="0">
                  <a:pos x="77" y="81"/>
                </a:cxn>
                <a:cxn ang="0">
                  <a:pos x="61" y="68"/>
                </a:cxn>
                <a:cxn ang="0">
                  <a:pos x="50" y="65"/>
                </a:cxn>
                <a:cxn ang="0">
                  <a:pos x="24" y="34"/>
                </a:cxn>
                <a:cxn ang="0">
                  <a:pos x="25" y="32"/>
                </a:cxn>
                <a:cxn ang="0">
                  <a:pos x="27" y="28"/>
                </a:cxn>
                <a:cxn ang="0">
                  <a:pos x="83" y="49"/>
                </a:cxn>
                <a:cxn ang="0">
                  <a:pos x="109" y="63"/>
                </a:cxn>
                <a:cxn ang="0">
                  <a:pos x="109" y="63"/>
                </a:cxn>
                <a:cxn ang="0">
                  <a:pos x="98" y="48"/>
                </a:cxn>
                <a:cxn ang="0">
                  <a:pos x="71" y="21"/>
                </a:cxn>
                <a:cxn ang="0">
                  <a:pos x="72" y="6"/>
                </a:cxn>
                <a:cxn ang="0">
                  <a:pos x="79" y="3"/>
                </a:cxn>
                <a:cxn ang="0">
                  <a:pos x="80" y="2"/>
                </a:cxn>
                <a:cxn ang="0">
                  <a:pos x="83" y="1"/>
                </a:cxn>
                <a:cxn ang="0">
                  <a:pos x="144" y="53"/>
                </a:cxn>
                <a:cxn ang="0">
                  <a:pos x="149" y="59"/>
                </a:cxn>
                <a:cxn ang="0">
                  <a:pos x="147" y="56"/>
                </a:cxn>
                <a:cxn ang="0">
                  <a:pos x="139" y="24"/>
                </a:cxn>
                <a:cxn ang="0">
                  <a:pos x="151" y="17"/>
                </a:cxn>
                <a:cxn ang="0">
                  <a:pos x="154" y="18"/>
                </a:cxn>
                <a:cxn ang="0">
                  <a:pos x="160" y="29"/>
                </a:cxn>
                <a:cxn ang="0">
                  <a:pos x="163" y="37"/>
                </a:cxn>
                <a:cxn ang="0">
                  <a:pos x="187" y="76"/>
                </a:cxn>
                <a:cxn ang="0">
                  <a:pos x="197" y="108"/>
                </a:cxn>
                <a:cxn ang="0">
                  <a:pos x="220" y="299"/>
                </a:cxn>
                <a:cxn ang="0">
                  <a:pos x="132" y="299"/>
                </a:cxn>
              </a:cxnLst>
              <a:rect l="0" t="0" r="r" b="b"/>
              <a:pathLst>
                <a:path w="220" h="299">
                  <a:moveTo>
                    <a:pt x="132" y="299"/>
                  </a:moveTo>
                  <a:cubicBezTo>
                    <a:pt x="131" y="297"/>
                    <a:pt x="131" y="295"/>
                    <a:pt x="130" y="294"/>
                  </a:cubicBezTo>
                  <a:cubicBezTo>
                    <a:pt x="130" y="292"/>
                    <a:pt x="129" y="291"/>
                    <a:pt x="128" y="289"/>
                  </a:cubicBezTo>
                  <a:cubicBezTo>
                    <a:pt x="128" y="289"/>
                    <a:pt x="120" y="262"/>
                    <a:pt x="109" y="255"/>
                  </a:cubicBezTo>
                  <a:cubicBezTo>
                    <a:pt x="95" y="247"/>
                    <a:pt x="86" y="239"/>
                    <a:pt x="86" y="239"/>
                  </a:cubicBezTo>
                  <a:cubicBezTo>
                    <a:pt x="86" y="239"/>
                    <a:pt x="46" y="202"/>
                    <a:pt x="37" y="183"/>
                  </a:cubicBezTo>
                  <a:cubicBezTo>
                    <a:pt x="25" y="160"/>
                    <a:pt x="4" y="144"/>
                    <a:pt x="4" y="144"/>
                  </a:cubicBezTo>
                  <a:cubicBezTo>
                    <a:pt x="3" y="142"/>
                    <a:pt x="1" y="139"/>
                    <a:pt x="1" y="138"/>
                  </a:cubicBezTo>
                  <a:cubicBezTo>
                    <a:pt x="0" y="135"/>
                    <a:pt x="3" y="136"/>
                    <a:pt x="5" y="134"/>
                  </a:cubicBezTo>
                  <a:cubicBezTo>
                    <a:pt x="7" y="131"/>
                    <a:pt x="10" y="128"/>
                    <a:pt x="14" y="128"/>
                  </a:cubicBezTo>
                  <a:cubicBezTo>
                    <a:pt x="14" y="128"/>
                    <a:pt x="23" y="127"/>
                    <a:pt x="30" y="130"/>
                  </a:cubicBezTo>
                  <a:cubicBezTo>
                    <a:pt x="33" y="132"/>
                    <a:pt x="35" y="133"/>
                    <a:pt x="38" y="134"/>
                  </a:cubicBezTo>
                  <a:cubicBezTo>
                    <a:pt x="38" y="134"/>
                    <a:pt x="49" y="140"/>
                    <a:pt x="56" y="149"/>
                  </a:cubicBezTo>
                  <a:cubicBezTo>
                    <a:pt x="57" y="150"/>
                    <a:pt x="58" y="152"/>
                    <a:pt x="60" y="153"/>
                  </a:cubicBezTo>
                  <a:cubicBezTo>
                    <a:pt x="60" y="154"/>
                    <a:pt x="60" y="154"/>
                    <a:pt x="61" y="155"/>
                  </a:cubicBezTo>
                  <a:cubicBezTo>
                    <a:pt x="63" y="158"/>
                    <a:pt x="78" y="174"/>
                    <a:pt x="79" y="174"/>
                  </a:cubicBezTo>
                  <a:cubicBezTo>
                    <a:pt x="80" y="176"/>
                    <a:pt x="87" y="182"/>
                    <a:pt x="94" y="182"/>
                  </a:cubicBezTo>
                  <a:cubicBezTo>
                    <a:pt x="118" y="182"/>
                    <a:pt x="120" y="167"/>
                    <a:pt x="118" y="164"/>
                  </a:cubicBezTo>
                  <a:cubicBezTo>
                    <a:pt x="118" y="163"/>
                    <a:pt x="113" y="149"/>
                    <a:pt x="105" y="142"/>
                  </a:cubicBezTo>
                  <a:cubicBezTo>
                    <a:pt x="94" y="131"/>
                    <a:pt x="79" y="118"/>
                    <a:pt x="66" y="114"/>
                  </a:cubicBezTo>
                  <a:cubicBezTo>
                    <a:pt x="61" y="113"/>
                    <a:pt x="56" y="111"/>
                    <a:pt x="53" y="108"/>
                  </a:cubicBezTo>
                  <a:cubicBezTo>
                    <a:pt x="51" y="107"/>
                    <a:pt x="50" y="107"/>
                    <a:pt x="47" y="107"/>
                  </a:cubicBezTo>
                  <a:cubicBezTo>
                    <a:pt x="35" y="106"/>
                    <a:pt x="17" y="98"/>
                    <a:pt x="17" y="98"/>
                  </a:cubicBezTo>
                  <a:cubicBezTo>
                    <a:pt x="14" y="97"/>
                    <a:pt x="11" y="93"/>
                    <a:pt x="10" y="92"/>
                  </a:cubicBezTo>
                  <a:cubicBezTo>
                    <a:pt x="10" y="92"/>
                    <a:pt x="10" y="92"/>
                    <a:pt x="10" y="91"/>
                  </a:cubicBezTo>
                  <a:cubicBezTo>
                    <a:pt x="9" y="90"/>
                    <a:pt x="9" y="88"/>
                    <a:pt x="10" y="86"/>
                  </a:cubicBezTo>
                  <a:cubicBezTo>
                    <a:pt x="10" y="86"/>
                    <a:pt x="10" y="85"/>
                    <a:pt x="10" y="85"/>
                  </a:cubicBezTo>
                  <a:cubicBezTo>
                    <a:pt x="10" y="85"/>
                    <a:pt x="10" y="85"/>
                    <a:pt x="10" y="85"/>
                  </a:cubicBezTo>
                  <a:cubicBezTo>
                    <a:pt x="10" y="84"/>
                    <a:pt x="9" y="84"/>
                    <a:pt x="9" y="83"/>
                  </a:cubicBezTo>
                  <a:cubicBezTo>
                    <a:pt x="9" y="82"/>
                    <a:pt x="10" y="82"/>
                    <a:pt x="10" y="81"/>
                  </a:cubicBezTo>
                  <a:cubicBezTo>
                    <a:pt x="11" y="81"/>
                    <a:pt x="12" y="81"/>
                    <a:pt x="13" y="81"/>
                  </a:cubicBezTo>
                  <a:cubicBezTo>
                    <a:pt x="15" y="80"/>
                    <a:pt x="17" y="80"/>
                    <a:pt x="18" y="80"/>
                  </a:cubicBezTo>
                  <a:cubicBezTo>
                    <a:pt x="22" y="80"/>
                    <a:pt x="26" y="80"/>
                    <a:pt x="29" y="80"/>
                  </a:cubicBezTo>
                  <a:cubicBezTo>
                    <a:pt x="31" y="81"/>
                    <a:pt x="32" y="81"/>
                    <a:pt x="34" y="81"/>
                  </a:cubicBezTo>
                  <a:cubicBezTo>
                    <a:pt x="34" y="81"/>
                    <a:pt x="43" y="80"/>
                    <a:pt x="45" y="80"/>
                  </a:cubicBezTo>
                  <a:cubicBezTo>
                    <a:pt x="45" y="80"/>
                    <a:pt x="77" y="87"/>
                    <a:pt x="79" y="87"/>
                  </a:cubicBezTo>
                  <a:cubicBezTo>
                    <a:pt x="80" y="87"/>
                    <a:pt x="85" y="89"/>
                    <a:pt x="85" y="89"/>
                  </a:cubicBezTo>
                  <a:cubicBezTo>
                    <a:pt x="86" y="89"/>
                    <a:pt x="89" y="90"/>
                    <a:pt x="92" y="90"/>
                  </a:cubicBezTo>
                  <a:cubicBezTo>
                    <a:pt x="92" y="90"/>
                    <a:pt x="92" y="90"/>
                    <a:pt x="92" y="90"/>
                  </a:cubicBezTo>
                  <a:cubicBezTo>
                    <a:pt x="92" y="90"/>
                    <a:pt x="79" y="82"/>
                    <a:pt x="77" y="81"/>
                  </a:cubicBezTo>
                  <a:cubicBezTo>
                    <a:pt x="76" y="80"/>
                    <a:pt x="75" y="80"/>
                    <a:pt x="74" y="79"/>
                  </a:cubicBezTo>
                  <a:cubicBezTo>
                    <a:pt x="72" y="78"/>
                    <a:pt x="62" y="69"/>
                    <a:pt x="61" y="68"/>
                  </a:cubicBezTo>
                  <a:cubicBezTo>
                    <a:pt x="59" y="68"/>
                    <a:pt x="57" y="67"/>
                    <a:pt x="55" y="66"/>
                  </a:cubicBezTo>
                  <a:cubicBezTo>
                    <a:pt x="54" y="66"/>
                    <a:pt x="51" y="65"/>
                    <a:pt x="50" y="65"/>
                  </a:cubicBezTo>
                  <a:cubicBezTo>
                    <a:pt x="50" y="65"/>
                    <a:pt x="43" y="62"/>
                    <a:pt x="43" y="62"/>
                  </a:cubicBezTo>
                  <a:cubicBezTo>
                    <a:pt x="23" y="54"/>
                    <a:pt x="23" y="37"/>
                    <a:pt x="24" y="34"/>
                  </a:cubicBezTo>
                  <a:cubicBezTo>
                    <a:pt x="24" y="33"/>
                    <a:pt x="24" y="32"/>
                    <a:pt x="25" y="32"/>
                  </a:cubicBezTo>
                  <a:cubicBezTo>
                    <a:pt x="25" y="32"/>
                    <a:pt x="25" y="32"/>
                    <a:pt x="25" y="32"/>
                  </a:cubicBezTo>
                  <a:cubicBezTo>
                    <a:pt x="25" y="31"/>
                    <a:pt x="25" y="31"/>
                    <a:pt x="25" y="30"/>
                  </a:cubicBezTo>
                  <a:cubicBezTo>
                    <a:pt x="26" y="28"/>
                    <a:pt x="27" y="28"/>
                    <a:pt x="27" y="28"/>
                  </a:cubicBezTo>
                  <a:cubicBezTo>
                    <a:pt x="27" y="28"/>
                    <a:pt x="55" y="37"/>
                    <a:pt x="56" y="37"/>
                  </a:cubicBezTo>
                  <a:cubicBezTo>
                    <a:pt x="83" y="49"/>
                    <a:pt x="83" y="49"/>
                    <a:pt x="83" y="49"/>
                  </a:cubicBezTo>
                  <a:cubicBezTo>
                    <a:pt x="92" y="53"/>
                    <a:pt x="102" y="59"/>
                    <a:pt x="103" y="59"/>
                  </a:cubicBezTo>
                  <a:cubicBezTo>
                    <a:pt x="105" y="61"/>
                    <a:pt x="107" y="62"/>
                    <a:pt x="109" y="63"/>
                  </a:cubicBezTo>
                  <a:cubicBezTo>
                    <a:pt x="109" y="63"/>
                    <a:pt x="109" y="63"/>
                    <a:pt x="109" y="63"/>
                  </a:cubicBezTo>
                  <a:cubicBezTo>
                    <a:pt x="109" y="63"/>
                    <a:pt x="109" y="63"/>
                    <a:pt x="109" y="63"/>
                  </a:cubicBezTo>
                  <a:cubicBezTo>
                    <a:pt x="109" y="63"/>
                    <a:pt x="106" y="54"/>
                    <a:pt x="98" y="48"/>
                  </a:cubicBezTo>
                  <a:cubicBezTo>
                    <a:pt x="98" y="48"/>
                    <a:pt x="98" y="48"/>
                    <a:pt x="98" y="48"/>
                  </a:cubicBezTo>
                  <a:cubicBezTo>
                    <a:pt x="98" y="48"/>
                    <a:pt x="80" y="34"/>
                    <a:pt x="80" y="34"/>
                  </a:cubicBezTo>
                  <a:cubicBezTo>
                    <a:pt x="74" y="28"/>
                    <a:pt x="71" y="22"/>
                    <a:pt x="71" y="21"/>
                  </a:cubicBezTo>
                  <a:cubicBezTo>
                    <a:pt x="71" y="21"/>
                    <a:pt x="71" y="21"/>
                    <a:pt x="71" y="21"/>
                  </a:cubicBezTo>
                  <a:cubicBezTo>
                    <a:pt x="69" y="15"/>
                    <a:pt x="69" y="10"/>
                    <a:pt x="72" y="6"/>
                  </a:cubicBezTo>
                  <a:cubicBezTo>
                    <a:pt x="72" y="6"/>
                    <a:pt x="75" y="2"/>
                    <a:pt x="79" y="3"/>
                  </a:cubicBezTo>
                  <a:cubicBezTo>
                    <a:pt x="79" y="3"/>
                    <a:pt x="79" y="3"/>
                    <a:pt x="79" y="3"/>
                  </a:cubicBezTo>
                  <a:cubicBezTo>
                    <a:pt x="79" y="2"/>
                    <a:pt x="80" y="2"/>
                    <a:pt x="80" y="2"/>
                  </a:cubicBezTo>
                  <a:cubicBezTo>
                    <a:pt x="80" y="2"/>
                    <a:pt x="80" y="2"/>
                    <a:pt x="80" y="2"/>
                  </a:cubicBezTo>
                  <a:cubicBezTo>
                    <a:pt x="80" y="1"/>
                    <a:pt x="81" y="0"/>
                    <a:pt x="82" y="0"/>
                  </a:cubicBezTo>
                  <a:cubicBezTo>
                    <a:pt x="82" y="0"/>
                    <a:pt x="82" y="0"/>
                    <a:pt x="83" y="1"/>
                  </a:cubicBezTo>
                  <a:cubicBezTo>
                    <a:pt x="134" y="43"/>
                    <a:pt x="134" y="43"/>
                    <a:pt x="134" y="43"/>
                  </a:cubicBezTo>
                  <a:cubicBezTo>
                    <a:pt x="137" y="46"/>
                    <a:pt x="141" y="49"/>
                    <a:pt x="144" y="53"/>
                  </a:cubicBezTo>
                  <a:cubicBezTo>
                    <a:pt x="145" y="55"/>
                    <a:pt x="146" y="56"/>
                    <a:pt x="148" y="57"/>
                  </a:cubicBezTo>
                  <a:cubicBezTo>
                    <a:pt x="148" y="58"/>
                    <a:pt x="149" y="58"/>
                    <a:pt x="149" y="59"/>
                  </a:cubicBezTo>
                  <a:cubicBezTo>
                    <a:pt x="149" y="59"/>
                    <a:pt x="149" y="59"/>
                    <a:pt x="149" y="59"/>
                  </a:cubicBezTo>
                  <a:cubicBezTo>
                    <a:pt x="149" y="58"/>
                    <a:pt x="148" y="57"/>
                    <a:pt x="147" y="56"/>
                  </a:cubicBezTo>
                  <a:cubicBezTo>
                    <a:pt x="146" y="54"/>
                    <a:pt x="145" y="53"/>
                    <a:pt x="144" y="51"/>
                  </a:cubicBezTo>
                  <a:cubicBezTo>
                    <a:pt x="138" y="39"/>
                    <a:pt x="137" y="28"/>
                    <a:pt x="139" y="24"/>
                  </a:cubicBezTo>
                  <a:cubicBezTo>
                    <a:pt x="141" y="22"/>
                    <a:pt x="143" y="19"/>
                    <a:pt x="148" y="17"/>
                  </a:cubicBezTo>
                  <a:cubicBezTo>
                    <a:pt x="149" y="17"/>
                    <a:pt x="150" y="17"/>
                    <a:pt x="151" y="17"/>
                  </a:cubicBezTo>
                  <a:cubicBezTo>
                    <a:pt x="151" y="16"/>
                    <a:pt x="152" y="16"/>
                    <a:pt x="152" y="16"/>
                  </a:cubicBezTo>
                  <a:cubicBezTo>
                    <a:pt x="153" y="16"/>
                    <a:pt x="153" y="17"/>
                    <a:pt x="154" y="18"/>
                  </a:cubicBezTo>
                  <a:cubicBezTo>
                    <a:pt x="155" y="20"/>
                    <a:pt x="156" y="22"/>
                    <a:pt x="157" y="24"/>
                  </a:cubicBezTo>
                  <a:cubicBezTo>
                    <a:pt x="158" y="26"/>
                    <a:pt x="159" y="28"/>
                    <a:pt x="160" y="29"/>
                  </a:cubicBezTo>
                  <a:cubicBezTo>
                    <a:pt x="160" y="30"/>
                    <a:pt x="160" y="31"/>
                    <a:pt x="161" y="32"/>
                  </a:cubicBezTo>
                  <a:cubicBezTo>
                    <a:pt x="161" y="34"/>
                    <a:pt x="162" y="36"/>
                    <a:pt x="163" y="37"/>
                  </a:cubicBezTo>
                  <a:cubicBezTo>
                    <a:pt x="163" y="37"/>
                    <a:pt x="176" y="54"/>
                    <a:pt x="182" y="66"/>
                  </a:cubicBezTo>
                  <a:cubicBezTo>
                    <a:pt x="183" y="68"/>
                    <a:pt x="186" y="75"/>
                    <a:pt x="187" y="76"/>
                  </a:cubicBezTo>
                  <a:cubicBezTo>
                    <a:pt x="187" y="77"/>
                    <a:pt x="187" y="77"/>
                    <a:pt x="187" y="77"/>
                  </a:cubicBezTo>
                  <a:cubicBezTo>
                    <a:pt x="196" y="93"/>
                    <a:pt x="197" y="107"/>
                    <a:pt x="197" y="108"/>
                  </a:cubicBezTo>
                  <a:cubicBezTo>
                    <a:pt x="197" y="108"/>
                    <a:pt x="205" y="226"/>
                    <a:pt x="210" y="254"/>
                  </a:cubicBezTo>
                  <a:cubicBezTo>
                    <a:pt x="215" y="282"/>
                    <a:pt x="220" y="297"/>
                    <a:pt x="220" y="299"/>
                  </a:cubicBezTo>
                  <a:cubicBezTo>
                    <a:pt x="132" y="299"/>
                    <a:pt x="132" y="299"/>
                    <a:pt x="132" y="299"/>
                  </a:cubicBezTo>
                  <a:close/>
                  <a:moveTo>
                    <a:pt x="132" y="299"/>
                  </a:moveTo>
                  <a:cubicBezTo>
                    <a:pt x="132" y="299"/>
                    <a:pt x="132" y="299"/>
                    <a:pt x="132" y="299"/>
                  </a:cubicBezTo>
                </a:path>
              </a:pathLst>
            </a:cu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0"/>
            <p:cNvSpPr/>
            <p:nvPr/>
          </p:nvSpPr>
          <p:spPr>
            <a:xfrm>
              <a:off x="580606" y="4081839"/>
              <a:ext cx="1152140" cy="2880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13"/>
          <p:cNvGrpSpPr/>
          <p:nvPr/>
        </p:nvGrpSpPr>
        <p:grpSpPr>
          <a:xfrm rot="1521600">
            <a:off x="2696431" y="2070366"/>
            <a:ext cx="211157" cy="211234"/>
            <a:chOff x="3765502" y="2110894"/>
            <a:chExt cx="403249" cy="403249"/>
          </a:xfrm>
        </p:grpSpPr>
        <p:sp>
          <p:nvSpPr>
            <p:cNvPr id="12" name="Oval 11"/>
            <p:cNvSpPr/>
            <p:nvPr/>
          </p:nvSpPr>
          <p:spPr>
            <a:xfrm>
              <a:off x="3765502" y="2110894"/>
              <a:ext cx="403249" cy="4032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3938323" y="2110894"/>
              <a:ext cx="57607" cy="40324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9"/>
          <p:cNvGrpSpPr/>
          <p:nvPr/>
        </p:nvGrpSpPr>
        <p:grpSpPr>
          <a:xfrm rot="10800000">
            <a:off x="4655828" y="3004119"/>
            <a:ext cx="110548" cy="433405"/>
            <a:chOff x="4514393" y="1036303"/>
            <a:chExt cx="115214" cy="1487365"/>
          </a:xfrm>
        </p:grpSpPr>
        <p:cxnSp>
          <p:nvCxnSpPr>
            <p:cNvPr id="21" name="Straight Connector 20"/>
            <p:cNvCxnSpPr/>
            <p:nvPr/>
          </p:nvCxnSpPr>
          <p:spPr>
            <a:xfrm flipV="1">
              <a:off x="4629607" y="1041066"/>
              <a:ext cx="0" cy="1482602"/>
            </a:xfrm>
            <a:prstGeom prst="line">
              <a:avLst/>
            </a:prstGeom>
            <a:ln w="19050" cap="rnd">
              <a:solidFill>
                <a:schemeClr val="accent3"/>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4514393" y="1036303"/>
              <a:ext cx="115214"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4514393" y="2523668"/>
              <a:ext cx="115214"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5" name="Group 23"/>
          <p:cNvGrpSpPr/>
          <p:nvPr/>
        </p:nvGrpSpPr>
        <p:grpSpPr>
          <a:xfrm rot="10800000">
            <a:off x="4655828" y="2388001"/>
            <a:ext cx="110548" cy="433405"/>
            <a:chOff x="4514393" y="1036303"/>
            <a:chExt cx="115214" cy="1487365"/>
          </a:xfrm>
        </p:grpSpPr>
        <p:cxnSp>
          <p:nvCxnSpPr>
            <p:cNvPr id="25" name="Straight Connector 24"/>
            <p:cNvCxnSpPr/>
            <p:nvPr/>
          </p:nvCxnSpPr>
          <p:spPr>
            <a:xfrm flipV="1">
              <a:off x="4629607" y="1041066"/>
              <a:ext cx="0" cy="1482602"/>
            </a:xfrm>
            <a:prstGeom prst="line">
              <a:avLst/>
            </a:prstGeom>
            <a:ln w="19050" cap="rnd">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514393" y="1036303"/>
              <a:ext cx="115214"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514393" y="2523668"/>
              <a:ext cx="115214"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6" name="Group 27"/>
          <p:cNvGrpSpPr/>
          <p:nvPr/>
        </p:nvGrpSpPr>
        <p:grpSpPr>
          <a:xfrm rot="10800000">
            <a:off x="4655828" y="1709154"/>
            <a:ext cx="110548" cy="433405"/>
            <a:chOff x="4514393" y="1036303"/>
            <a:chExt cx="115214" cy="1487365"/>
          </a:xfrm>
        </p:grpSpPr>
        <p:cxnSp>
          <p:nvCxnSpPr>
            <p:cNvPr id="29" name="Straight Connector 28"/>
            <p:cNvCxnSpPr/>
            <p:nvPr/>
          </p:nvCxnSpPr>
          <p:spPr>
            <a:xfrm flipV="1">
              <a:off x="4629607" y="1041066"/>
              <a:ext cx="0" cy="1482602"/>
            </a:xfrm>
            <a:prstGeom prst="line">
              <a:avLst/>
            </a:prstGeom>
            <a:ln w="19050" cap="rnd">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514393" y="1036303"/>
              <a:ext cx="115214"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514393" y="2523668"/>
              <a:ext cx="115214"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a:off x="3133732" y="1917233"/>
            <a:ext cx="1522109" cy="0"/>
          </a:xfrm>
          <a:prstGeom prst="line">
            <a:avLst/>
          </a:prstGeom>
          <a:ln w="19050">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Elbow Connector 33"/>
          <p:cNvCxnSpPr/>
          <p:nvPr/>
        </p:nvCxnSpPr>
        <p:spPr>
          <a:xfrm>
            <a:off x="3133531" y="2116372"/>
            <a:ext cx="1522314" cy="489027"/>
          </a:xfrm>
          <a:prstGeom prst="bentConnector3">
            <a:avLst>
              <a:gd name="adj1" fmla="val 79927"/>
            </a:avLst>
          </a:prstGeom>
          <a:ln w="19050" cmpd="sng">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a:off x="3133732" y="2332376"/>
            <a:ext cx="1522109" cy="895418"/>
          </a:xfrm>
          <a:prstGeom prst="bentConnector3">
            <a:avLst>
              <a:gd name="adj1" fmla="val 65448"/>
            </a:avLst>
          </a:prstGeom>
          <a:ln w="19050" cmpd="sng">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179"/>
          <p:cNvGrpSpPr/>
          <p:nvPr/>
        </p:nvGrpSpPr>
        <p:grpSpPr>
          <a:xfrm>
            <a:off x="4879366" y="1714042"/>
            <a:ext cx="154367" cy="395218"/>
            <a:chOff x="5054600" y="1652588"/>
            <a:chExt cx="187325" cy="479424"/>
          </a:xfrm>
          <a:solidFill>
            <a:schemeClr val="accent1"/>
          </a:solidFill>
        </p:grpSpPr>
        <p:sp>
          <p:nvSpPr>
            <p:cNvPr id="4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59"/>
          <p:cNvGrpSpPr/>
          <p:nvPr/>
        </p:nvGrpSpPr>
        <p:grpSpPr>
          <a:xfrm>
            <a:off x="4856790" y="2368081"/>
            <a:ext cx="199549" cy="428559"/>
            <a:chOff x="6913466" y="1930294"/>
            <a:chExt cx="328336" cy="704884"/>
          </a:xfrm>
          <a:solidFill>
            <a:schemeClr val="accent2"/>
          </a:solidFill>
        </p:grpSpPr>
        <p:sp>
          <p:nvSpPr>
            <p:cNvPr id="56" name="Oval 98"/>
            <p:cNvSpPr>
              <a:spLocks noChangeArrowheads="1"/>
            </p:cNvSpPr>
            <p:nvPr/>
          </p:nvSpPr>
          <p:spPr bwMode="auto">
            <a:xfrm>
              <a:off x="7025973" y="1930294"/>
              <a:ext cx="105618" cy="105618"/>
            </a:xfrm>
            <a:prstGeom prst="ellipse">
              <a:avLst/>
            </a:pr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9"/>
            <p:cNvSpPr>
              <a:spLocks/>
            </p:cNvSpPr>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79"/>
          <p:cNvGrpSpPr/>
          <p:nvPr/>
        </p:nvGrpSpPr>
        <p:grpSpPr>
          <a:xfrm>
            <a:off x="4903227" y="3100220"/>
            <a:ext cx="106632" cy="273006"/>
            <a:chOff x="5054600" y="1652588"/>
            <a:chExt cx="187325" cy="479424"/>
          </a:xfrm>
          <a:solidFill>
            <a:schemeClr val="accent3"/>
          </a:solidFill>
        </p:grpSpPr>
        <p:sp>
          <p:nvSpPr>
            <p:cNvPr id="6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9198" tIns="49600" rIns="99198" bIns="49600" numCol="1" anchor="t" anchorCtr="0" compatLnSpc="1">
              <a:prstTxWarp prst="textNoShape">
                <a:avLst/>
              </a:prstTxWarp>
            </a:bodyPr>
            <a:lstStyle/>
            <a:p>
              <a:pPr>
                <a:lnSpc>
                  <a:spcPct val="120000"/>
                </a:lnSpc>
              </a:pPr>
              <a:endParaRPr lang="en-US" sz="169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4" name="TextBox 63"/>
          <p:cNvSpPr txBox="1"/>
          <p:nvPr/>
        </p:nvSpPr>
        <p:spPr>
          <a:xfrm>
            <a:off x="5981188" y="3083664"/>
            <a:ext cx="2042469" cy="353430"/>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5981188" y="1731634"/>
            <a:ext cx="2042469" cy="353430"/>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5981189" y="2407650"/>
            <a:ext cx="2042470" cy="353430"/>
          </a:xfrm>
          <a:prstGeom prst="rect">
            <a:avLst/>
          </a:prstGeom>
          <a:noFill/>
        </p:spPr>
        <p:txBody>
          <a:bodyPr wrap="square" lIns="0" tIns="0" rIns="0" bIns="0" rtlCol="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 Placeholder 3"/>
          <p:cNvSpPr txBox="1">
            <a:spLocks/>
          </p:cNvSpPr>
          <p:nvPr/>
        </p:nvSpPr>
        <p:spPr>
          <a:xfrm>
            <a:off x="5103959" y="1719435"/>
            <a:ext cx="512803" cy="369090"/>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spcBef>
                <a:spcPct val="20000"/>
              </a:spcBef>
              <a:defRPr/>
            </a:pPr>
            <a:r>
              <a:rPr lang="en-US" sz="19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73" name="Text Placeholder 3"/>
          <p:cNvSpPr txBox="1">
            <a:spLocks/>
          </p:cNvSpPr>
          <p:nvPr/>
        </p:nvSpPr>
        <p:spPr>
          <a:xfrm>
            <a:off x="5122466" y="2381111"/>
            <a:ext cx="512803" cy="369090"/>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spcBef>
                <a:spcPct val="20000"/>
              </a:spcBef>
              <a:defRPr/>
            </a:pPr>
            <a:r>
              <a:rPr lang="en-US" sz="19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74" name="Text Placeholder 3"/>
          <p:cNvSpPr txBox="1">
            <a:spLocks/>
          </p:cNvSpPr>
          <p:nvPr/>
        </p:nvSpPr>
        <p:spPr>
          <a:xfrm>
            <a:off x="5078379" y="3043565"/>
            <a:ext cx="512803" cy="369090"/>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spcBef>
                <a:spcPct val="20000"/>
              </a:spcBef>
              <a:defRPr/>
            </a:pPr>
            <a:r>
              <a:rPr lang="en-US" sz="19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p>
        </p:txBody>
      </p:sp>
      <p:sp>
        <p:nvSpPr>
          <p:cNvPr id="112" name="Text Placeholder 3"/>
          <p:cNvSpPr txBox="1">
            <a:spLocks/>
          </p:cNvSpPr>
          <p:nvPr/>
        </p:nvSpPr>
        <p:spPr>
          <a:xfrm>
            <a:off x="2085432" y="3857307"/>
            <a:ext cx="718145"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 Placeholder 3"/>
          <p:cNvSpPr txBox="1">
            <a:spLocks/>
          </p:cNvSpPr>
          <p:nvPr/>
        </p:nvSpPr>
        <p:spPr>
          <a:xfrm>
            <a:off x="2085447" y="4113459"/>
            <a:ext cx="1438511" cy="55382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Text Placeholder 3"/>
          <p:cNvSpPr txBox="1">
            <a:spLocks/>
          </p:cNvSpPr>
          <p:nvPr/>
        </p:nvSpPr>
        <p:spPr>
          <a:xfrm>
            <a:off x="1683847" y="4098387"/>
            <a:ext cx="326855" cy="35383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05448">
              <a:spcBef>
                <a:spcPct val="20000"/>
              </a:spcBef>
              <a:defRPr/>
            </a:pPr>
            <a:r>
              <a:rPr lang="en-US" sz="22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115" name="Text Placeholder 3"/>
          <p:cNvSpPr txBox="1">
            <a:spLocks/>
          </p:cNvSpPr>
          <p:nvPr/>
        </p:nvSpPr>
        <p:spPr>
          <a:xfrm>
            <a:off x="4151775" y="3857307"/>
            <a:ext cx="718145"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 Placeholder 3"/>
          <p:cNvSpPr txBox="1">
            <a:spLocks/>
          </p:cNvSpPr>
          <p:nvPr/>
        </p:nvSpPr>
        <p:spPr>
          <a:xfrm>
            <a:off x="4151783" y="4113459"/>
            <a:ext cx="1438511" cy="55382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3"/>
          <p:cNvSpPr txBox="1">
            <a:spLocks/>
          </p:cNvSpPr>
          <p:nvPr/>
        </p:nvSpPr>
        <p:spPr>
          <a:xfrm>
            <a:off x="3692121" y="4098387"/>
            <a:ext cx="326855" cy="35383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05448">
              <a:spcBef>
                <a:spcPct val="20000"/>
              </a:spcBef>
              <a:defRPr/>
            </a:pPr>
            <a:r>
              <a:rPr lang="en-US" sz="22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118" name="Text Placeholder 3"/>
          <p:cNvSpPr txBox="1">
            <a:spLocks/>
          </p:cNvSpPr>
          <p:nvPr/>
        </p:nvSpPr>
        <p:spPr>
          <a:xfrm>
            <a:off x="6207048" y="3857307"/>
            <a:ext cx="718145"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05448">
              <a:lnSpc>
                <a:spcPct val="120000"/>
              </a:lnSpc>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 Placeholder 3"/>
          <p:cNvSpPr txBox="1">
            <a:spLocks/>
          </p:cNvSpPr>
          <p:nvPr/>
        </p:nvSpPr>
        <p:spPr>
          <a:xfrm>
            <a:off x="6207055" y="4113459"/>
            <a:ext cx="1438511" cy="55382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Text Placeholder 3"/>
          <p:cNvSpPr txBox="1">
            <a:spLocks/>
          </p:cNvSpPr>
          <p:nvPr/>
        </p:nvSpPr>
        <p:spPr>
          <a:xfrm>
            <a:off x="5754741" y="4098387"/>
            <a:ext cx="326855" cy="35383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05448">
              <a:spcBef>
                <a:spcPct val="20000"/>
              </a:spcBef>
              <a:defRPr/>
            </a:pPr>
            <a:r>
              <a:rPr lang="en-US" sz="2299"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spTree>
    <p:extLst>
      <p:ext uri="{BB962C8B-B14F-4D97-AF65-F5344CB8AC3E}">
        <p14:creationId xmlns:p14="http://schemas.microsoft.com/office/powerpoint/2010/main" val="4095068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strVal val="4*#ppt_w"/>
                                          </p:val>
                                        </p:tav>
                                        <p:tav tm="100000">
                                          <p:val>
                                            <p:strVal val="#ppt_w"/>
                                          </p:val>
                                        </p:tav>
                                      </p:tavLst>
                                    </p:anim>
                                    <p:anim calcmode="lin" valueType="num">
                                      <p:cBhvr>
                                        <p:cTn id="13" dur="500" fill="hold"/>
                                        <p:tgtEl>
                                          <p:spTgt spid="3"/>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18" presetClass="entr" presetSubtype="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strips(downRight)">
                                      <p:cBhvr>
                                        <p:cTn id="17" dur="500"/>
                                        <p:tgtEl>
                                          <p:spTgt spid="33"/>
                                        </p:tgtEl>
                                      </p:cBhvr>
                                    </p:animEffect>
                                  </p:childTnLst>
                                </p:cTn>
                              </p:par>
                              <p:par>
                                <p:cTn id="18" presetID="2" presetClass="entr" presetSubtype="2" accel="50000" decel="5000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p:cTn id="30" dur="500" fill="hold"/>
                                        <p:tgtEl>
                                          <p:spTgt spid="72"/>
                                        </p:tgtEl>
                                        <p:attrNameLst>
                                          <p:attrName>ppt_w</p:attrName>
                                        </p:attrNameLst>
                                      </p:cBhvr>
                                      <p:tavLst>
                                        <p:tav tm="0">
                                          <p:val>
                                            <p:fltVal val="0"/>
                                          </p:val>
                                        </p:tav>
                                        <p:tav tm="100000">
                                          <p:val>
                                            <p:strVal val="#ppt_w"/>
                                          </p:val>
                                        </p:tav>
                                      </p:tavLst>
                                    </p:anim>
                                    <p:anim calcmode="lin" valueType="num">
                                      <p:cBhvr>
                                        <p:cTn id="31" dur="500" fill="hold"/>
                                        <p:tgtEl>
                                          <p:spTgt spid="72"/>
                                        </p:tgtEl>
                                        <p:attrNameLst>
                                          <p:attrName>ppt_h</p:attrName>
                                        </p:attrNameLst>
                                      </p:cBhvr>
                                      <p:tavLst>
                                        <p:tav tm="0">
                                          <p:val>
                                            <p:fltVal val="0"/>
                                          </p:val>
                                        </p:tav>
                                        <p:tav tm="100000">
                                          <p:val>
                                            <p:strVal val="#ppt_h"/>
                                          </p:val>
                                        </p:tav>
                                      </p:tavLst>
                                    </p:anim>
                                    <p:animEffect transition="in" filter="fade">
                                      <p:cBhvr>
                                        <p:cTn id="32" dur="500"/>
                                        <p:tgtEl>
                                          <p:spTgt spid="72"/>
                                        </p:tgtEl>
                                      </p:cBhvr>
                                    </p:animEffect>
                                  </p:childTnLst>
                                </p:cTn>
                              </p:par>
                              <p:par>
                                <p:cTn id="33" presetID="2" presetClass="entr" presetSubtype="2" accel="50000" decel="5000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1+#ppt_w/2"/>
                                          </p:val>
                                        </p:tav>
                                        <p:tav tm="100000">
                                          <p:val>
                                            <p:strVal val="#ppt_x"/>
                                          </p:val>
                                        </p:tav>
                                      </p:tavLst>
                                    </p:anim>
                                    <p:anim calcmode="lin" valueType="num">
                                      <p:cBhvr additive="base">
                                        <p:cTn id="36" dur="500" fill="hold"/>
                                        <p:tgtEl>
                                          <p:spTgt spid="6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8" presetClass="entr" presetSubtype="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strips(downRight)">
                                      <p:cBhvr>
                                        <p:cTn id="40" dur="500"/>
                                        <p:tgtEl>
                                          <p:spTgt spid="34"/>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1+#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decel="5000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1+#ppt_w/2"/>
                                          </p:val>
                                        </p:tav>
                                        <p:tav tm="100000">
                                          <p:val>
                                            <p:strVal val="#ppt_x"/>
                                          </p:val>
                                        </p:tav>
                                      </p:tavLst>
                                    </p:anim>
                                    <p:anim calcmode="lin" valueType="num">
                                      <p:cBhvr additive="base">
                                        <p:cTn id="49" dur="500" fill="hold"/>
                                        <p:tgtEl>
                                          <p:spTgt spid="8"/>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53" presetClass="entr" presetSubtype="0" fill="hold" grpId="0"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2" presetClass="entr" presetSubtype="2" accel="50000" decel="50000"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500" fill="hold"/>
                                        <p:tgtEl>
                                          <p:spTgt spid="70"/>
                                        </p:tgtEl>
                                        <p:attrNameLst>
                                          <p:attrName>ppt_x</p:attrName>
                                        </p:attrNameLst>
                                      </p:cBhvr>
                                      <p:tavLst>
                                        <p:tav tm="0">
                                          <p:val>
                                            <p:strVal val="1+#ppt_w/2"/>
                                          </p:val>
                                        </p:tav>
                                        <p:tav tm="100000">
                                          <p:val>
                                            <p:strVal val="#ppt_x"/>
                                          </p:val>
                                        </p:tav>
                                      </p:tavLst>
                                    </p:anim>
                                    <p:anim calcmode="lin" valueType="num">
                                      <p:cBhvr additive="base">
                                        <p:cTn id="59" dur="500" fill="hold"/>
                                        <p:tgtEl>
                                          <p:spTgt spid="70"/>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8" presetClass="entr" presetSubtype="6"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strips(downRight)">
                                      <p:cBhvr>
                                        <p:cTn id="63" dur="500"/>
                                        <p:tgtEl>
                                          <p:spTgt spid="35"/>
                                        </p:tgtEl>
                                      </p:cBhvr>
                                    </p:animEffect>
                                  </p:childTnLst>
                                </p:cTn>
                              </p:par>
                              <p:par>
                                <p:cTn id="64" presetID="2" presetClass="entr" presetSubtype="2" accel="50000" decel="50000" fill="hold" nodeType="with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additive="base">
                                        <p:cTn id="66" dur="500" fill="hold"/>
                                        <p:tgtEl>
                                          <p:spTgt spid="4"/>
                                        </p:tgtEl>
                                        <p:attrNameLst>
                                          <p:attrName>ppt_x</p:attrName>
                                        </p:attrNameLst>
                                      </p:cBhvr>
                                      <p:tavLst>
                                        <p:tav tm="0">
                                          <p:val>
                                            <p:strVal val="1+#ppt_w/2"/>
                                          </p:val>
                                        </p:tav>
                                        <p:tav tm="100000">
                                          <p:val>
                                            <p:strVal val="#ppt_x"/>
                                          </p:val>
                                        </p:tav>
                                      </p:tavLst>
                                    </p:anim>
                                    <p:anim calcmode="lin" valueType="num">
                                      <p:cBhvr additive="base">
                                        <p:cTn id="67" dur="500" fill="hold"/>
                                        <p:tgtEl>
                                          <p:spTgt spid="4"/>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 presetClass="entr" presetSubtype="2" accel="50000" decel="50000"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additive="base">
                                        <p:cTn id="71" dur="500" fill="hold"/>
                                        <p:tgtEl>
                                          <p:spTgt spid="9"/>
                                        </p:tgtEl>
                                        <p:attrNameLst>
                                          <p:attrName>ppt_x</p:attrName>
                                        </p:attrNameLst>
                                      </p:cBhvr>
                                      <p:tavLst>
                                        <p:tav tm="0">
                                          <p:val>
                                            <p:strVal val="1+#ppt_w/2"/>
                                          </p:val>
                                        </p:tav>
                                        <p:tav tm="100000">
                                          <p:val>
                                            <p:strVal val="#ppt_x"/>
                                          </p:val>
                                        </p:tav>
                                      </p:tavLst>
                                    </p:anim>
                                    <p:anim calcmode="lin" valueType="num">
                                      <p:cBhvr additive="base">
                                        <p:cTn id="72" dur="500" fill="hold"/>
                                        <p:tgtEl>
                                          <p:spTgt spid="9"/>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53" presetClass="entr" presetSubtype="0"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par>
                                <p:cTn id="79" presetID="2" presetClass="entr" presetSubtype="2" accel="50000" decel="50000" fill="hold" grpId="0" nodeType="with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additive="base">
                                        <p:cTn id="81" dur="500" fill="hold"/>
                                        <p:tgtEl>
                                          <p:spTgt spid="64"/>
                                        </p:tgtEl>
                                        <p:attrNameLst>
                                          <p:attrName>ppt_x</p:attrName>
                                        </p:attrNameLst>
                                      </p:cBhvr>
                                      <p:tavLst>
                                        <p:tav tm="0">
                                          <p:val>
                                            <p:strVal val="1+#ppt_w/2"/>
                                          </p:val>
                                        </p:tav>
                                        <p:tav tm="100000">
                                          <p:val>
                                            <p:strVal val="#ppt_x"/>
                                          </p:val>
                                        </p:tav>
                                      </p:tavLst>
                                    </p:anim>
                                    <p:anim calcmode="lin" valueType="num">
                                      <p:cBhvr additive="base">
                                        <p:cTn id="82" dur="500" fill="hold"/>
                                        <p:tgtEl>
                                          <p:spTgt spid="64"/>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2" presetClass="entr" presetSubtype="4" accel="50000" decel="50000" fill="hold" grpId="0" nodeType="after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additive="base">
                                        <p:cTn id="86" dur="500" fill="hold"/>
                                        <p:tgtEl>
                                          <p:spTgt spid="114"/>
                                        </p:tgtEl>
                                        <p:attrNameLst>
                                          <p:attrName>ppt_x</p:attrName>
                                        </p:attrNameLst>
                                      </p:cBhvr>
                                      <p:tavLst>
                                        <p:tav tm="0">
                                          <p:val>
                                            <p:strVal val="#ppt_x"/>
                                          </p:val>
                                        </p:tav>
                                        <p:tav tm="100000">
                                          <p:val>
                                            <p:strVal val="#ppt_x"/>
                                          </p:val>
                                        </p:tav>
                                      </p:tavLst>
                                    </p:anim>
                                    <p:anim calcmode="lin" valueType="num">
                                      <p:cBhvr additive="base">
                                        <p:cTn id="87" dur="500" fill="hold"/>
                                        <p:tgtEl>
                                          <p:spTgt spid="114"/>
                                        </p:tgtEl>
                                        <p:attrNameLst>
                                          <p:attrName>ppt_y</p:attrName>
                                        </p:attrNameLst>
                                      </p:cBhvr>
                                      <p:tavLst>
                                        <p:tav tm="0">
                                          <p:val>
                                            <p:strVal val="1+#ppt_h/2"/>
                                          </p:val>
                                        </p:tav>
                                        <p:tav tm="100000">
                                          <p:val>
                                            <p:strVal val="#ppt_y"/>
                                          </p:val>
                                        </p:tav>
                                      </p:tavLst>
                                    </p:anim>
                                  </p:childTnLst>
                                </p:cTn>
                              </p:par>
                            </p:childTnLst>
                          </p:cTn>
                        </p:par>
                        <p:par>
                          <p:cTn id="88" fill="hold">
                            <p:stCondLst>
                              <p:cond delay="6000"/>
                            </p:stCondLst>
                            <p:childTnLst>
                              <p:par>
                                <p:cTn id="89" presetID="2" presetClass="entr" presetSubtype="2" accel="50000" decel="50000" fill="hold" grpId="0" nodeType="after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1+#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4" accel="50000" decel="50000"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ppt_x"/>
                                          </p:val>
                                        </p:tav>
                                        <p:tav tm="100000">
                                          <p:val>
                                            <p:strVal val="#ppt_x"/>
                                          </p:val>
                                        </p:tav>
                                      </p:tavLst>
                                    </p:anim>
                                    <p:anim calcmode="lin" valueType="num">
                                      <p:cBhvr additive="base">
                                        <p:cTn id="96" dur="500" fill="hold"/>
                                        <p:tgtEl>
                                          <p:spTgt spid="113"/>
                                        </p:tgtEl>
                                        <p:attrNameLst>
                                          <p:attrName>ppt_y</p:attrName>
                                        </p:attrNameLst>
                                      </p:cBhvr>
                                      <p:tavLst>
                                        <p:tav tm="0">
                                          <p:val>
                                            <p:strVal val="1+#ppt_h/2"/>
                                          </p:val>
                                        </p:tav>
                                        <p:tav tm="100000">
                                          <p:val>
                                            <p:strVal val="#ppt_y"/>
                                          </p:val>
                                        </p:tav>
                                      </p:tavLst>
                                    </p:anim>
                                  </p:childTnLst>
                                </p:cTn>
                              </p:par>
                            </p:childTnLst>
                          </p:cTn>
                        </p:par>
                        <p:par>
                          <p:cTn id="97" fill="hold">
                            <p:stCondLst>
                              <p:cond delay="6500"/>
                            </p:stCondLst>
                            <p:childTnLst>
                              <p:par>
                                <p:cTn id="98" presetID="2" presetClass="entr" presetSubtype="4" accel="50000" decel="50000" fill="hold" grpId="0" nodeType="afterEffect">
                                  <p:stCondLst>
                                    <p:cond delay="0"/>
                                  </p:stCondLst>
                                  <p:childTnLst>
                                    <p:set>
                                      <p:cBhvr>
                                        <p:cTn id="99" dur="1" fill="hold">
                                          <p:stCondLst>
                                            <p:cond delay="0"/>
                                          </p:stCondLst>
                                        </p:cTn>
                                        <p:tgtEl>
                                          <p:spTgt spid="117"/>
                                        </p:tgtEl>
                                        <p:attrNameLst>
                                          <p:attrName>style.visibility</p:attrName>
                                        </p:attrNameLst>
                                      </p:cBhvr>
                                      <p:to>
                                        <p:strVal val="visible"/>
                                      </p:to>
                                    </p:set>
                                    <p:anim calcmode="lin" valueType="num">
                                      <p:cBhvr additive="base">
                                        <p:cTn id="100" dur="500" fill="hold"/>
                                        <p:tgtEl>
                                          <p:spTgt spid="117"/>
                                        </p:tgtEl>
                                        <p:attrNameLst>
                                          <p:attrName>ppt_x</p:attrName>
                                        </p:attrNameLst>
                                      </p:cBhvr>
                                      <p:tavLst>
                                        <p:tav tm="0">
                                          <p:val>
                                            <p:strVal val="#ppt_x"/>
                                          </p:val>
                                        </p:tav>
                                        <p:tav tm="100000">
                                          <p:val>
                                            <p:strVal val="#ppt_x"/>
                                          </p:val>
                                        </p:tav>
                                      </p:tavLst>
                                    </p:anim>
                                    <p:anim calcmode="lin" valueType="num">
                                      <p:cBhvr additive="base">
                                        <p:cTn id="101" dur="500" fill="hold"/>
                                        <p:tgtEl>
                                          <p:spTgt spid="117"/>
                                        </p:tgtEl>
                                        <p:attrNameLst>
                                          <p:attrName>ppt_y</p:attrName>
                                        </p:attrNameLst>
                                      </p:cBhvr>
                                      <p:tavLst>
                                        <p:tav tm="0">
                                          <p:val>
                                            <p:strVal val="1+#ppt_h/2"/>
                                          </p:val>
                                        </p:tav>
                                        <p:tav tm="100000">
                                          <p:val>
                                            <p:strVal val="#ppt_y"/>
                                          </p:val>
                                        </p:tav>
                                      </p:tavLst>
                                    </p:anim>
                                  </p:childTnLst>
                                </p:cTn>
                              </p:par>
                            </p:childTnLst>
                          </p:cTn>
                        </p:par>
                        <p:par>
                          <p:cTn id="102" fill="hold">
                            <p:stCondLst>
                              <p:cond delay="7000"/>
                            </p:stCondLst>
                            <p:childTnLst>
                              <p:par>
                                <p:cTn id="103" presetID="2" presetClass="entr" presetSubtype="2" accel="50000" decel="50000" fill="hold" grpId="0" nodeType="afterEffect">
                                  <p:stCondLst>
                                    <p:cond delay="0"/>
                                  </p:stCondLst>
                                  <p:childTnLst>
                                    <p:set>
                                      <p:cBhvr>
                                        <p:cTn id="104" dur="1" fill="hold">
                                          <p:stCondLst>
                                            <p:cond delay="0"/>
                                          </p:stCondLst>
                                        </p:cTn>
                                        <p:tgtEl>
                                          <p:spTgt spid="115"/>
                                        </p:tgtEl>
                                        <p:attrNameLst>
                                          <p:attrName>style.visibility</p:attrName>
                                        </p:attrNameLst>
                                      </p:cBhvr>
                                      <p:to>
                                        <p:strVal val="visible"/>
                                      </p:to>
                                    </p:set>
                                    <p:anim calcmode="lin" valueType="num">
                                      <p:cBhvr additive="base">
                                        <p:cTn id="105" dur="500" fill="hold"/>
                                        <p:tgtEl>
                                          <p:spTgt spid="115"/>
                                        </p:tgtEl>
                                        <p:attrNameLst>
                                          <p:attrName>ppt_x</p:attrName>
                                        </p:attrNameLst>
                                      </p:cBhvr>
                                      <p:tavLst>
                                        <p:tav tm="0">
                                          <p:val>
                                            <p:strVal val="1+#ppt_w/2"/>
                                          </p:val>
                                        </p:tav>
                                        <p:tav tm="100000">
                                          <p:val>
                                            <p:strVal val="#ppt_x"/>
                                          </p:val>
                                        </p:tav>
                                      </p:tavLst>
                                    </p:anim>
                                    <p:anim calcmode="lin" valueType="num">
                                      <p:cBhvr additive="base">
                                        <p:cTn id="106" dur="500" fill="hold"/>
                                        <p:tgtEl>
                                          <p:spTgt spid="115"/>
                                        </p:tgtEl>
                                        <p:attrNameLst>
                                          <p:attrName>ppt_y</p:attrName>
                                        </p:attrNameLst>
                                      </p:cBhvr>
                                      <p:tavLst>
                                        <p:tav tm="0">
                                          <p:val>
                                            <p:strVal val="#ppt_y"/>
                                          </p:val>
                                        </p:tav>
                                        <p:tav tm="100000">
                                          <p:val>
                                            <p:strVal val="#ppt_y"/>
                                          </p:val>
                                        </p:tav>
                                      </p:tavLst>
                                    </p:anim>
                                  </p:childTnLst>
                                </p:cTn>
                              </p:par>
                              <p:par>
                                <p:cTn id="107" presetID="2" presetClass="entr" presetSubtype="4" accel="50000" decel="50000" fill="hold" grpId="0" nodeType="withEffect">
                                  <p:stCondLst>
                                    <p:cond delay="0"/>
                                  </p:stCondLst>
                                  <p:childTnLst>
                                    <p:set>
                                      <p:cBhvr>
                                        <p:cTn id="108" dur="1" fill="hold">
                                          <p:stCondLst>
                                            <p:cond delay="0"/>
                                          </p:stCondLst>
                                        </p:cTn>
                                        <p:tgtEl>
                                          <p:spTgt spid="116"/>
                                        </p:tgtEl>
                                        <p:attrNameLst>
                                          <p:attrName>style.visibility</p:attrName>
                                        </p:attrNameLst>
                                      </p:cBhvr>
                                      <p:to>
                                        <p:strVal val="visible"/>
                                      </p:to>
                                    </p:set>
                                    <p:anim calcmode="lin" valueType="num">
                                      <p:cBhvr additive="base">
                                        <p:cTn id="109" dur="500" fill="hold"/>
                                        <p:tgtEl>
                                          <p:spTgt spid="116"/>
                                        </p:tgtEl>
                                        <p:attrNameLst>
                                          <p:attrName>ppt_x</p:attrName>
                                        </p:attrNameLst>
                                      </p:cBhvr>
                                      <p:tavLst>
                                        <p:tav tm="0">
                                          <p:val>
                                            <p:strVal val="#ppt_x"/>
                                          </p:val>
                                        </p:tav>
                                        <p:tav tm="100000">
                                          <p:val>
                                            <p:strVal val="#ppt_x"/>
                                          </p:val>
                                        </p:tav>
                                      </p:tavLst>
                                    </p:anim>
                                    <p:anim calcmode="lin" valueType="num">
                                      <p:cBhvr additive="base">
                                        <p:cTn id="110" dur="500" fill="hold"/>
                                        <p:tgtEl>
                                          <p:spTgt spid="116"/>
                                        </p:tgtEl>
                                        <p:attrNameLst>
                                          <p:attrName>ppt_y</p:attrName>
                                        </p:attrNameLst>
                                      </p:cBhvr>
                                      <p:tavLst>
                                        <p:tav tm="0">
                                          <p:val>
                                            <p:strVal val="1+#ppt_h/2"/>
                                          </p:val>
                                        </p:tav>
                                        <p:tav tm="100000">
                                          <p:val>
                                            <p:strVal val="#ppt_y"/>
                                          </p:val>
                                        </p:tav>
                                      </p:tavLst>
                                    </p:anim>
                                  </p:childTnLst>
                                </p:cTn>
                              </p:par>
                            </p:childTnLst>
                          </p:cTn>
                        </p:par>
                        <p:par>
                          <p:cTn id="111" fill="hold">
                            <p:stCondLst>
                              <p:cond delay="75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120"/>
                                        </p:tgtEl>
                                        <p:attrNameLst>
                                          <p:attrName>style.visibility</p:attrName>
                                        </p:attrNameLst>
                                      </p:cBhvr>
                                      <p:to>
                                        <p:strVal val="visible"/>
                                      </p:to>
                                    </p:set>
                                    <p:anim calcmode="lin" valueType="num">
                                      <p:cBhvr additive="base">
                                        <p:cTn id="114" dur="500" fill="hold"/>
                                        <p:tgtEl>
                                          <p:spTgt spid="120"/>
                                        </p:tgtEl>
                                        <p:attrNameLst>
                                          <p:attrName>ppt_x</p:attrName>
                                        </p:attrNameLst>
                                      </p:cBhvr>
                                      <p:tavLst>
                                        <p:tav tm="0">
                                          <p:val>
                                            <p:strVal val="#ppt_x"/>
                                          </p:val>
                                        </p:tav>
                                        <p:tav tm="100000">
                                          <p:val>
                                            <p:strVal val="#ppt_x"/>
                                          </p:val>
                                        </p:tav>
                                      </p:tavLst>
                                    </p:anim>
                                    <p:anim calcmode="lin" valueType="num">
                                      <p:cBhvr additive="base">
                                        <p:cTn id="115" dur="500" fill="hold"/>
                                        <p:tgtEl>
                                          <p:spTgt spid="120"/>
                                        </p:tgtEl>
                                        <p:attrNameLst>
                                          <p:attrName>ppt_y</p:attrName>
                                        </p:attrNameLst>
                                      </p:cBhvr>
                                      <p:tavLst>
                                        <p:tav tm="0">
                                          <p:val>
                                            <p:strVal val="1+#ppt_h/2"/>
                                          </p:val>
                                        </p:tav>
                                        <p:tav tm="100000">
                                          <p:val>
                                            <p:strVal val="#ppt_y"/>
                                          </p:val>
                                        </p:tav>
                                      </p:tavLst>
                                    </p:anim>
                                  </p:childTnLst>
                                </p:cTn>
                              </p:par>
                            </p:childTnLst>
                          </p:cTn>
                        </p:par>
                        <p:par>
                          <p:cTn id="116" fill="hold">
                            <p:stCondLst>
                              <p:cond delay="8000"/>
                            </p:stCondLst>
                            <p:childTnLst>
                              <p:par>
                                <p:cTn id="117" presetID="2" presetClass="entr" presetSubtype="2" accel="50000" decel="50000" fill="hold" grpId="0" nodeType="afterEffect">
                                  <p:stCondLst>
                                    <p:cond delay="0"/>
                                  </p:stCondLst>
                                  <p:childTnLst>
                                    <p:set>
                                      <p:cBhvr>
                                        <p:cTn id="118" dur="1" fill="hold">
                                          <p:stCondLst>
                                            <p:cond delay="0"/>
                                          </p:stCondLst>
                                        </p:cTn>
                                        <p:tgtEl>
                                          <p:spTgt spid="118"/>
                                        </p:tgtEl>
                                        <p:attrNameLst>
                                          <p:attrName>style.visibility</p:attrName>
                                        </p:attrNameLst>
                                      </p:cBhvr>
                                      <p:to>
                                        <p:strVal val="visible"/>
                                      </p:to>
                                    </p:set>
                                    <p:anim calcmode="lin" valueType="num">
                                      <p:cBhvr additive="base">
                                        <p:cTn id="119" dur="500" fill="hold"/>
                                        <p:tgtEl>
                                          <p:spTgt spid="118"/>
                                        </p:tgtEl>
                                        <p:attrNameLst>
                                          <p:attrName>ppt_x</p:attrName>
                                        </p:attrNameLst>
                                      </p:cBhvr>
                                      <p:tavLst>
                                        <p:tav tm="0">
                                          <p:val>
                                            <p:strVal val="1+#ppt_w/2"/>
                                          </p:val>
                                        </p:tav>
                                        <p:tav tm="100000">
                                          <p:val>
                                            <p:strVal val="#ppt_x"/>
                                          </p:val>
                                        </p:tav>
                                      </p:tavLst>
                                    </p:anim>
                                    <p:anim calcmode="lin" valueType="num">
                                      <p:cBhvr additive="base">
                                        <p:cTn id="120" dur="500" fill="hold"/>
                                        <p:tgtEl>
                                          <p:spTgt spid="118"/>
                                        </p:tgtEl>
                                        <p:attrNameLst>
                                          <p:attrName>ppt_y</p:attrName>
                                        </p:attrNameLst>
                                      </p:cBhvr>
                                      <p:tavLst>
                                        <p:tav tm="0">
                                          <p:val>
                                            <p:strVal val="#ppt_y"/>
                                          </p:val>
                                        </p:tav>
                                        <p:tav tm="100000">
                                          <p:val>
                                            <p:strVal val="#ppt_y"/>
                                          </p:val>
                                        </p:tav>
                                      </p:tavLst>
                                    </p:anim>
                                  </p:childTnLst>
                                </p:cTn>
                              </p:par>
                              <p:par>
                                <p:cTn id="121" presetID="2" presetClass="entr" presetSubtype="4" accel="50000" decel="50000" fill="hold" grpId="0" nodeType="withEffect">
                                  <p:stCondLst>
                                    <p:cond delay="0"/>
                                  </p:stCondLst>
                                  <p:childTnLst>
                                    <p:set>
                                      <p:cBhvr>
                                        <p:cTn id="122" dur="1" fill="hold">
                                          <p:stCondLst>
                                            <p:cond delay="0"/>
                                          </p:stCondLst>
                                        </p:cTn>
                                        <p:tgtEl>
                                          <p:spTgt spid="119"/>
                                        </p:tgtEl>
                                        <p:attrNameLst>
                                          <p:attrName>style.visibility</p:attrName>
                                        </p:attrNameLst>
                                      </p:cBhvr>
                                      <p:to>
                                        <p:strVal val="visible"/>
                                      </p:to>
                                    </p:set>
                                    <p:anim calcmode="lin" valueType="num">
                                      <p:cBhvr additive="base">
                                        <p:cTn id="123" dur="500" fill="hold"/>
                                        <p:tgtEl>
                                          <p:spTgt spid="119"/>
                                        </p:tgtEl>
                                        <p:attrNameLst>
                                          <p:attrName>ppt_x</p:attrName>
                                        </p:attrNameLst>
                                      </p:cBhvr>
                                      <p:tavLst>
                                        <p:tav tm="0">
                                          <p:val>
                                            <p:strVal val="#ppt_x"/>
                                          </p:val>
                                        </p:tav>
                                        <p:tav tm="100000">
                                          <p:val>
                                            <p:strVal val="#ppt_x"/>
                                          </p:val>
                                        </p:tav>
                                      </p:tavLst>
                                    </p:anim>
                                    <p:anim calcmode="lin" valueType="num">
                                      <p:cBhvr additive="base">
                                        <p:cTn id="124"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7" grpId="0"/>
      <p:bldP spid="70" grpId="0"/>
      <p:bldP spid="72" grpId="0"/>
      <p:bldP spid="73" grpId="0"/>
      <p:bldP spid="74" grpId="0"/>
      <p:bldP spid="112" grpId="0"/>
      <p:bldP spid="113" grpId="0"/>
      <p:bldP spid="114" grpId="0"/>
      <p:bldP spid="115" grpId="0"/>
      <p:bldP spid="116" grpId="0"/>
      <p:bldP spid="117" grpId="0"/>
      <p:bldP spid="118" grpId="0"/>
      <p:bldP spid="119" grpId="0"/>
      <p:bldP spid="1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68930" y="1250157"/>
            <a:ext cx="2474665" cy="3102769"/>
            <a:chOff x="868930" y="1250157"/>
            <a:chExt cx="2474665" cy="3102769"/>
          </a:xfrm>
        </p:grpSpPr>
        <p:sp>
          <p:nvSpPr>
            <p:cNvPr id="236" name="矩形 25"/>
            <p:cNvSpPr>
              <a:spLocks noChangeArrowheads="1"/>
            </p:cNvSpPr>
            <p:nvPr/>
          </p:nvSpPr>
          <p:spPr bwMode="auto">
            <a:xfrm>
              <a:off x="961775" y="1963341"/>
              <a:ext cx="2273502" cy="2282428"/>
            </a:xfrm>
            <a:prstGeom prst="rect">
              <a:avLst/>
            </a:prstGeom>
            <a:solidFill>
              <a:srgbClr val="00B0F0"/>
            </a:solidFill>
            <a:ln>
              <a:noFill/>
            </a:ln>
          </p:spPr>
          <p:txBody>
            <a:bodyPr lIns="68562" tIns="34281" rIns="68562" bIns="34281" anchor="ctr"/>
            <a:lstStyle/>
            <a:p>
              <a:pPr algn="ctr" fontAlgn="base">
                <a:spcBef>
                  <a:spcPct val="0"/>
                </a:spcBef>
                <a:spcAft>
                  <a:spcPct val="0"/>
                </a:spcAft>
                <a:buFont typeface="Arial" pitchFamily="34" charset="0"/>
                <a:buNone/>
              </a:pPr>
              <a:endParaRPr lang="zh-CN" altLang="zh-CN" smtClean="0">
                <a:solidFill>
                  <a:prstClr val="white"/>
                </a:solidFill>
                <a:latin typeface="宋体" pitchFamily="2" charset="-122"/>
                <a:sym typeface="宋体" pitchFamily="2" charset="-122"/>
              </a:endParaRPr>
            </a:p>
          </p:txBody>
        </p:sp>
        <p:sp>
          <p:nvSpPr>
            <p:cNvPr id="237" name="Rectangle 12"/>
            <p:cNvSpPr>
              <a:spLocks noChangeArrowheads="1"/>
            </p:cNvSpPr>
            <p:nvPr/>
          </p:nvSpPr>
          <p:spPr bwMode="auto">
            <a:xfrm>
              <a:off x="962965" y="1373981"/>
              <a:ext cx="2285405" cy="471488"/>
            </a:xfrm>
            <a:prstGeom prst="rect">
              <a:avLst/>
            </a:prstGeom>
            <a:solidFill>
              <a:schemeClr val="accent1"/>
            </a:solidFill>
            <a:ln>
              <a:noFill/>
            </a:ln>
          </p:spPr>
          <p:txBody>
            <a:bodyPr lIns="51415" tIns="51415" rIns="51415" bIns="51415" anchor="ctr"/>
            <a:lstStyle/>
            <a:p>
              <a:pPr fontAlgn="base">
                <a:lnSpc>
                  <a:spcPct val="90000"/>
                </a:lnSpc>
                <a:spcBef>
                  <a:spcPct val="20000"/>
                </a:spcBef>
                <a:spcAft>
                  <a:spcPct val="0"/>
                </a:spcAft>
                <a:buSzPct val="90000"/>
                <a:buFont typeface="Arial" pitchFamily="34" charset="0"/>
                <a:buNone/>
              </a:pPr>
              <a:r>
                <a:rPr lang="zh-CN" altLang="en-US" sz="1500" b="1" smtClean="0">
                  <a:solidFill>
                    <a:prstClr val="white"/>
                  </a:solidFill>
                  <a:latin typeface="微软雅黑" pitchFamily="34" charset="-122"/>
                  <a:ea typeface="微软雅黑" pitchFamily="34" charset="-122"/>
                  <a:sym typeface="微软雅黑" pitchFamily="34" charset="-122"/>
                </a:rPr>
                <a:t>      点击添加文字标题</a:t>
              </a:r>
              <a:endParaRPr lang="en-US" altLang="zh-CN" sz="1500" b="1" smtClean="0">
                <a:solidFill>
                  <a:prstClr val="white"/>
                </a:solidFill>
                <a:latin typeface="微软雅黑" pitchFamily="34" charset="-122"/>
                <a:ea typeface="微软雅黑" pitchFamily="34" charset="-122"/>
                <a:sym typeface="微软雅黑" pitchFamily="34" charset="-122"/>
              </a:endParaRPr>
            </a:p>
          </p:txBody>
        </p:sp>
        <p:sp>
          <p:nvSpPr>
            <p:cNvPr id="238" name="Rectangle 14"/>
            <p:cNvSpPr/>
            <p:nvPr/>
          </p:nvSpPr>
          <p:spPr bwMode="auto">
            <a:xfrm>
              <a:off x="868930" y="1250157"/>
              <a:ext cx="2474665" cy="3102769"/>
            </a:xfrm>
            <a:prstGeom prst="rect">
              <a:avLst/>
            </a:prstGeom>
            <a:noFill/>
            <a:ln w="38100" cap="flat" cmpd="sng">
              <a:solidFill>
                <a:schemeClr val="bg1">
                  <a:lumMod val="50000"/>
                </a:schemeClr>
              </a:solidFill>
              <a:bevel/>
            </a:ln>
            <a:extLst>
              <a:ext uri="{909E8E84-426E-40DD-AFC4-6F175D3DCCD1}">
                <a14:hiddenFill xmlns:a14="http://schemas.microsoft.com/office/drawing/2010/main">
                  <a:solidFill>
                    <a:srgbClr val="FFFFFF"/>
                  </a:solidFill>
                </a14:hiddenFill>
              </a:ext>
            </a:extLst>
          </p:spPr>
          <p:txBody>
            <a:bodyPr lIns="51412" tIns="25707" rIns="51412" bIns="25707" anchor="ctr"/>
            <a:lstStyle/>
            <a:p>
              <a:pPr algn="ctr" fontAlgn="base">
                <a:spcBef>
                  <a:spcPct val="0"/>
                </a:spcBef>
                <a:spcAft>
                  <a:spcPct val="0"/>
                </a:spcAft>
                <a:buFont typeface="Arial" pitchFamily="34" charset="0"/>
                <a:buNone/>
              </a:pPr>
              <a:endParaRPr lang="zh-CN" altLang="zh-CN" sz="1300" smtClean="0">
                <a:solidFill>
                  <a:prstClr val="white"/>
                </a:solidFill>
                <a:latin typeface="Arial" pitchFamily="34" charset="0"/>
                <a:cs typeface="Segoe UI" pitchFamily="34" charset="0"/>
                <a:sym typeface="Segoe UI" pitchFamily="34" charset="0"/>
              </a:endParaRPr>
            </a:p>
          </p:txBody>
        </p:sp>
        <p:sp>
          <p:nvSpPr>
            <p:cNvPr id="239" name="矩形 1"/>
            <p:cNvSpPr>
              <a:spLocks noChangeArrowheads="1"/>
            </p:cNvSpPr>
            <p:nvPr/>
          </p:nvSpPr>
          <p:spPr bwMode="auto">
            <a:xfrm>
              <a:off x="949871" y="2200275"/>
              <a:ext cx="2285405" cy="196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indent="4572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lnSpc>
                  <a:spcPct val="130000"/>
                </a:lnSpc>
                <a:spcBef>
                  <a:spcPct val="0"/>
                </a:spcBef>
                <a:spcAft>
                  <a:spcPct val="0"/>
                </a:spcAft>
              </a:pPr>
              <a:r>
                <a:rPr lang="zh-CN" altLang="en-US" sz="1200" dirty="0">
                  <a:solidFill>
                    <a:prstClr val="white"/>
                  </a:solidFill>
                  <a:latin typeface="微软雅黑" pitchFamily="34" charset="-122"/>
                  <a:ea typeface="微软雅黑" pitchFamily="34" charset="-122"/>
                  <a:sym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1200" dirty="0" smtClean="0">
                <a:solidFill>
                  <a:prstClr val="white"/>
                </a:solidFill>
                <a:latin typeface="微软雅黑" pitchFamily="34" charset="-122"/>
                <a:ea typeface="微软雅黑" pitchFamily="34" charset="-122"/>
                <a:sym typeface="微软雅黑" pitchFamily="34" charset="-122"/>
              </a:endParaRPr>
            </a:p>
          </p:txBody>
        </p:sp>
      </p:grpSp>
      <p:grpSp>
        <p:nvGrpSpPr>
          <p:cNvPr id="10" name="组合 9"/>
          <p:cNvGrpSpPr/>
          <p:nvPr/>
        </p:nvGrpSpPr>
        <p:grpSpPr>
          <a:xfrm>
            <a:off x="5057649" y="1238250"/>
            <a:ext cx="3495955" cy="728663"/>
            <a:chOff x="5057649" y="1238250"/>
            <a:chExt cx="3495955" cy="728663"/>
          </a:xfrm>
        </p:grpSpPr>
        <p:sp>
          <p:nvSpPr>
            <p:cNvPr id="244" name="Rectangle 60"/>
            <p:cNvSpPr/>
            <p:nvPr/>
          </p:nvSpPr>
          <p:spPr bwMode="auto">
            <a:xfrm>
              <a:off x="5057649" y="1238250"/>
              <a:ext cx="3495955" cy="728663"/>
            </a:xfrm>
            <a:prstGeom prst="rect">
              <a:avLst/>
            </a:prstGeom>
            <a:solidFill>
              <a:schemeClr val="accent1"/>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z="1100" smtClean="0">
                <a:solidFill>
                  <a:prstClr val="white"/>
                </a:solidFill>
                <a:latin typeface="Arial" pitchFamily="34" charset="0"/>
                <a:sym typeface="Segoe UI" pitchFamily="34" charset="0"/>
              </a:endParaRPr>
            </a:p>
          </p:txBody>
        </p:sp>
        <p:sp>
          <p:nvSpPr>
            <p:cNvPr id="248" name="矩形 39"/>
            <p:cNvSpPr>
              <a:spLocks noChangeArrowheads="1"/>
            </p:cNvSpPr>
            <p:nvPr/>
          </p:nvSpPr>
          <p:spPr bwMode="auto">
            <a:xfrm>
              <a:off x="5885652" y="1436825"/>
              <a:ext cx="2609171" cy="33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26993" rIns="68562" bIns="26993">
              <a:spAutoFit/>
            </a:bodyPr>
            <a:lstStyle/>
            <a:p>
              <a:pPr fontAlgn="base">
                <a:spcBef>
                  <a:spcPct val="0"/>
                </a:spcBef>
                <a:spcAft>
                  <a:spcPct val="0"/>
                </a:spcAft>
                <a:buFont typeface="Arial" pitchFamily="34" charset="0"/>
                <a:buNone/>
              </a:pPr>
              <a:r>
                <a:rPr lang="zh-CN" altLang="en-US" sz="1800" dirty="0" smtClean="0">
                  <a:solidFill>
                    <a:prstClr val="white"/>
                  </a:solidFill>
                  <a:latin typeface="微软雅黑" pitchFamily="34" charset="-122"/>
                  <a:ea typeface="微软雅黑" pitchFamily="34" charset="-122"/>
                  <a:sym typeface="微软雅黑" pitchFamily="34" charset="-122"/>
                </a:rPr>
                <a:t>点击添加文字描述</a:t>
              </a:r>
              <a:endParaRPr lang="en-US" altLang="zh-CN" sz="1800" dirty="0" smtClean="0">
                <a:solidFill>
                  <a:prstClr val="white"/>
                </a:solidFill>
                <a:latin typeface="微软雅黑" pitchFamily="34" charset="-122"/>
                <a:ea typeface="微软雅黑" pitchFamily="34" charset="-122"/>
                <a:sym typeface="微软雅黑" pitchFamily="34" charset="-122"/>
              </a:endParaRPr>
            </a:p>
          </p:txBody>
        </p:sp>
      </p:grpSp>
      <p:grpSp>
        <p:nvGrpSpPr>
          <p:cNvPr id="3" name="组合 2"/>
          <p:cNvGrpSpPr/>
          <p:nvPr/>
        </p:nvGrpSpPr>
        <p:grpSpPr>
          <a:xfrm>
            <a:off x="3499526" y="1254919"/>
            <a:ext cx="1416475" cy="728663"/>
            <a:chOff x="3499526" y="1254919"/>
            <a:chExt cx="1416475" cy="728663"/>
          </a:xfrm>
        </p:grpSpPr>
        <p:sp>
          <p:nvSpPr>
            <p:cNvPr id="240" name="Rectangle 60"/>
            <p:cNvSpPr/>
            <p:nvPr/>
          </p:nvSpPr>
          <p:spPr bwMode="auto">
            <a:xfrm>
              <a:off x="3499526" y="1254919"/>
              <a:ext cx="1416475" cy="728663"/>
            </a:xfrm>
            <a:prstGeom prst="ellipse">
              <a:avLst/>
            </a:prstGeom>
            <a:solidFill>
              <a:schemeClr val="accent1"/>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mtClean="0">
                <a:solidFill>
                  <a:prstClr val="white"/>
                </a:solidFill>
                <a:latin typeface="Arial" pitchFamily="34" charset="0"/>
                <a:sym typeface="Segoe UI" pitchFamily="34" charset="0"/>
              </a:endParaRPr>
            </a:p>
          </p:txBody>
        </p:sp>
        <p:sp>
          <p:nvSpPr>
            <p:cNvPr id="249" name="矩形 2"/>
            <p:cNvSpPr>
              <a:spLocks noChangeArrowheads="1"/>
            </p:cNvSpPr>
            <p:nvPr/>
          </p:nvSpPr>
          <p:spPr bwMode="auto">
            <a:xfrm>
              <a:off x="3772597" y="1298281"/>
              <a:ext cx="728368"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fontAlgn="base">
                <a:spcBef>
                  <a:spcPct val="0"/>
                </a:spcBef>
                <a:spcAft>
                  <a:spcPct val="0"/>
                </a:spcAft>
                <a:buFont typeface="Arial" pitchFamily="34" charset="0"/>
                <a:buNone/>
              </a:pPr>
              <a:r>
                <a:rPr lang="zh-CN" altLang="en-US" sz="3600"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①</a:t>
              </a:r>
            </a:p>
          </p:txBody>
        </p:sp>
      </p:grpSp>
      <p:grpSp>
        <p:nvGrpSpPr>
          <p:cNvPr id="4" name="组合 3"/>
          <p:cNvGrpSpPr/>
          <p:nvPr/>
        </p:nvGrpSpPr>
        <p:grpSpPr>
          <a:xfrm>
            <a:off x="3499526" y="2045494"/>
            <a:ext cx="1416475" cy="728663"/>
            <a:chOff x="3499526" y="2045494"/>
            <a:chExt cx="1416475" cy="728663"/>
          </a:xfrm>
        </p:grpSpPr>
        <p:sp>
          <p:nvSpPr>
            <p:cNvPr id="241" name="Rectangle 60"/>
            <p:cNvSpPr/>
            <p:nvPr/>
          </p:nvSpPr>
          <p:spPr bwMode="auto">
            <a:xfrm>
              <a:off x="3499526" y="2045494"/>
              <a:ext cx="1416475" cy="728663"/>
            </a:xfrm>
            <a:prstGeom prst="ellipse">
              <a:avLst/>
            </a:prstGeom>
            <a:solidFill>
              <a:schemeClr val="accent2"/>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mtClean="0">
                <a:solidFill>
                  <a:prstClr val="white"/>
                </a:solidFill>
                <a:latin typeface="Arial" pitchFamily="34" charset="0"/>
                <a:sym typeface="Segoe UI" pitchFamily="34" charset="0"/>
              </a:endParaRPr>
            </a:p>
          </p:txBody>
        </p:sp>
        <p:sp>
          <p:nvSpPr>
            <p:cNvPr id="250" name="矩形 40"/>
            <p:cNvSpPr>
              <a:spLocks noChangeArrowheads="1"/>
            </p:cNvSpPr>
            <p:nvPr/>
          </p:nvSpPr>
          <p:spPr bwMode="auto">
            <a:xfrm>
              <a:off x="3772597" y="2130529"/>
              <a:ext cx="728368"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fontAlgn="base">
                <a:spcBef>
                  <a:spcPct val="0"/>
                </a:spcBef>
                <a:spcAft>
                  <a:spcPct val="0"/>
                </a:spcAft>
                <a:buFont typeface="Arial" pitchFamily="34" charset="0"/>
                <a:buNone/>
              </a:pPr>
              <a:r>
                <a:rPr lang="zh-CN" altLang="en-US" sz="3600"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②</a:t>
              </a:r>
            </a:p>
          </p:txBody>
        </p:sp>
      </p:grpSp>
      <p:grpSp>
        <p:nvGrpSpPr>
          <p:cNvPr id="5" name="组合 4"/>
          <p:cNvGrpSpPr/>
          <p:nvPr/>
        </p:nvGrpSpPr>
        <p:grpSpPr>
          <a:xfrm>
            <a:off x="3499526" y="2836069"/>
            <a:ext cx="1416475" cy="728663"/>
            <a:chOff x="3499526" y="2836069"/>
            <a:chExt cx="1416475" cy="728663"/>
          </a:xfrm>
        </p:grpSpPr>
        <p:sp>
          <p:nvSpPr>
            <p:cNvPr id="242" name="Rectangle 60"/>
            <p:cNvSpPr/>
            <p:nvPr/>
          </p:nvSpPr>
          <p:spPr bwMode="auto">
            <a:xfrm>
              <a:off x="3499526" y="2836069"/>
              <a:ext cx="1416475" cy="728663"/>
            </a:xfrm>
            <a:prstGeom prst="ellipse">
              <a:avLst/>
            </a:prstGeom>
            <a:solidFill>
              <a:schemeClr val="accent3"/>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mtClean="0">
                <a:solidFill>
                  <a:prstClr val="white"/>
                </a:solidFill>
                <a:latin typeface="Arial" pitchFamily="34" charset="0"/>
                <a:sym typeface="Segoe UI" pitchFamily="34" charset="0"/>
              </a:endParaRPr>
            </a:p>
          </p:txBody>
        </p:sp>
        <p:sp>
          <p:nvSpPr>
            <p:cNvPr id="251" name="矩形 41"/>
            <p:cNvSpPr>
              <a:spLocks noChangeArrowheads="1"/>
            </p:cNvSpPr>
            <p:nvPr/>
          </p:nvSpPr>
          <p:spPr bwMode="auto">
            <a:xfrm>
              <a:off x="3772597" y="2929437"/>
              <a:ext cx="728368"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fontAlgn="base">
                <a:spcBef>
                  <a:spcPct val="0"/>
                </a:spcBef>
                <a:spcAft>
                  <a:spcPct val="0"/>
                </a:spcAft>
                <a:buFont typeface="Arial" pitchFamily="34" charset="0"/>
                <a:buNone/>
              </a:pPr>
              <a:r>
                <a:rPr lang="zh-CN" altLang="en-US" sz="3600" dirty="0"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③</a:t>
              </a:r>
            </a:p>
          </p:txBody>
        </p:sp>
      </p:grpSp>
      <p:grpSp>
        <p:nvGrpSpPr>
          <p:cNvPr id="6" name="组合 5"/>
          <p:cNvGrpSpPr/>
          <p:nvPr/>
        </p:nvGrpSpPr>
        <p:grpSpPr>
          <a:xfrm>
            <a:off x="3499526" y="3626644"/>
            <a:ext cx="1416475" cy="728663"/>
            <a:chOff x="3499526" y="3626644"/>
            <a:chExt cx="1416475" cy="728663"/>
          </a:xfrm>
        </p:grpSpPr>
        <p:sp>
          <p:nvSpPr>
            <p:cNvPr id="243" name="Rectangle 60"/>
            <p:cNvSpPr/>
            <p:nvPr/>
          </p:nvSpPr>
          <p:spPr bwMode="auto">
            <a:xfrm>
              <a:off x="3499526" y="3626644"/>
              <a:ext cx="1416475" cy="728663"/>
            </a:xfrm>
            <a:prstGeom prst="ellipse">
              <a:avLst/>
            </a:prstGeom>
            <a:solidFill>
              <a:schemeClr val="accent4"/>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mtClean="0">
                <a:solidFill>
                  <a:prstClr val="white"/>
                </a:solidFill>
                <a:latin typeface="Arial" pitchFamily="34" charset="0"/>
                <a:sym typeface="Segoe UI" pitchFamily="34" charset="0"/>
              </a:endParaRPr>
            </a:p>
          </p:txBody>
        </p:sp>
        <p:sp>
          <p:nvSpPr>
            <p:cNvPr id="252" name="矩形 42"/>
            <p:cNvSpPr>
              <a:spLocks noChangeArrowheads="1"/>
            </p:cNvSpPr>
            <p:nvPr/>
          </p:nvSpPr>
          <p:spPr bwMode="auto">
            <a:xfrm>
              <a:off x="3772597" y="3724775"/>
              <a:ext cx="728368"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fontAlgn="base">
                <a:spcBef>
                  <a:spcPct val="0"/>
                </a:spcBef>
                <a:spcAft>
                  <a:spcPct val="0"/>
                </a:spcAft>
                <a:buFont typeface="Arial" pitchFamily="34" charset="0"/>
                <a:buNone/>
              </a:pPr>
              <a:r>
                <a:rPr lang="zh-CN" altLang="en-US" sz="3600"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④</a:t>
              </a:r>
            </a:p>
          </p:txBody>
        </p:sp>
      </p:grpSp>
      <p:grpSp>
        <p:nvGrpSpPr>
          <p:cNvPr id="9" name="组合 8"/>
          <p:cNvGrpSpPr/>
          <p:nvPr/>
        </p:nvGrpSpPr>
        <p:grpSpPr>
          <a:xfrm>
            <a:off x="5071933" y="2033587"/>
            <a:ext cx="3494765" cy="728663"/>
            <a:chOff x="5071933" y="2033587"/>
            <a:chExt cx="3494765" cy="728663"/>
          </a:xfrm>
        </p:grpSpPr>
        <p:sp>
          <p:nvSpPr>
            <p:cNvPr id="245" name="Rectangle 60"/>
            <p:cNvSpPr/>
            <p:nvPr/>
          </p:nvSpPr>
          <p:spPr bwMode="auto">
            <a:xfrm>
              <a:off x="5071933" y="2033587"/>
              <a:ext cx="3494765" cy="728663"/>
            </a:xfrm>
            <a:prstGeom prst="rect">
              <a:avLst/>
            </a:prstGeom>
            <a:solidFill>
              <a:schemeClr val="accent2"/>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z="1600" smtClean="0">
                <a:solidFill>
                  <a:prstClr val="white"/>
                </a:solidFill>
                <a:latin typeface="Arial" pitchFamily="34" charset="0"/>
                <a:sym typeface="Segoe UI" pitchFamily="34" charset="0"/>
              </a:endParaRPr>
            </a:p>
          </p:txBody>
        </p:sp>
        <p:sp>
          <p:nvSpPr>
            <p:cNvPr id="253" name="矩形 43"/>
            <p:cNvSpPr>
              <a:spLocks noChangeArrowheads="1"/>
            </p:cNvSpPr>
            <p:nvPr/>
          </p:nvSpPr>
          <p:spPr bwMode="auto">
            <a:xfrm>
              <a:off x="5885651" y="2232162"/>
              <a:ext cx="2609171" cy="33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26993" rIns="68562" bIns="26993">
              <a:spAutoFit/>
            </a:bodyPr>
            <a:lstStyle/>
            <a:p>
              <a:pPr fontAlgn="base">
                <a:spcBef>
                  <a:spcPct val="0"/>
                </a:spcBef>
                <a:spcAft>
                  <a:spcPct val="0"/>
                </a:spcAft>
                <a:buFont typeface="Arial" pitchFamily="34" charset="0"/>
                <a:buNone/>
              </a:pPr>
              <a:r>
                <a:rPr lang="zh-CN" altLang="en-US" sz="1800" dirty="0" smtClean="0">
                  <a:solidFill>
                    <a:prstClr val="white"/>
                  </a:solidFill>
                  <a:latin typeface="微软雅黑" pitchFamily="34" charset="-122"/>
                  <a:ea typeface="微软雅黑" pitchFamily="34" charset="-122"/>
                  <a:sym typeface="微软雅黑" pitchFamily="34" charset="-122"/>
                </a:rPr>
                <a:t>点击添加文字描述</a:t>
              </a:r>
              <a:endParaRPr lang="en-US" altLang="zh-CN" sz="1800" dirty="0" smtClean="0">
                <a:solidFill>
                  <a:prstClr val="white"/>
                </a:solidFill>
                <a:latin typeface="微软雅黑" pitchFamily="34" charset="-122"/>
                <a:ea typeface="微软雅黑" pitchFamily="34" charset="-122"/>
                <a:sym typeface="微软雅黑" pitchFamily="34" charset="-122"/>
              </a:endParaRPr>
            </a:p>
          </p:txBody>
        </p:sp>
      </p:grpSp>
      <p:grpSp>
        <p:nvGrpSpPr>
          <p:cNvPr id="8" name="组合 7"/>
          <p:cNvGrpSpPr/>
          <p:nvPr/>
        </p:nvGrpSpPr>
        <p:grpSpPr>
          <a:xfrm>
            <a:off x="5071933" y="2828925"/>
            <a:ext cx="3494765" cy="728663"/>
            <a:chOff x="5071933" y="2828925"/>
            <a:chExt cx="3494765" cy="728663"/>
          </a:xfrm>
        </p:grpSpPr>
        <p:sp>
          <p:nvSpPr>
            <p:cNvPr id="246" name="Rectangle 60"/>
            <p:cNvSpPr/>
            <p:nvPr/>
          </p:nvSpPr>
          <p:spPr bwMode="auto">
            <a:xfrm>
              <a:off x="5071933" y="2828925"/>
              <a:ext cx="3494765" cy="728663"/>
            </a:xfrm>
            <a:prstGeom prst="rect">
              <a:avLst/>
            </a:prstGeom>
            <a:solidFill>
              <a:schemeClr val="accent3"/>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z="1600" smtClean="0">
                <a:solidFill>
                  <a:prstClr val="white"/>
                </a:solidFill>
                <a:latin typeface="Arial" pitchFamily="34" charset="0"/>
                <a:sym typeface="Segoe UI" pitchFamily="34" charset="0"/>
              </a:endParaRPr>
            </a:p>
          </p:txBody>
        </p:sp>
        <p:sp>
          <p:nvSpPr>
            <p:cNvPr id="254" name="矩形 44"/>
            <p:cNvSpPr>
              <a:spLocks noChangeArrowheads="1"/>
            </p:cNvSpPr>
            <p:nvPr/>
          </p:nvSpPr>
          <p:spPr bwMode="auto">
            <a:xfrm>
              <a:off x="5885650" y="3001582"/>
              <a:ext cx="2609171" cy="33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26993" rIns="68562" bIns="26993">
              <a:spAutoFit/>
            </a:bodyPr>
            <a:lstStyle/>
            <a:p>
              <a:pPr fontAlgn="base">
                <a:spcBef>
                  <a:spcPct val="0"/>
                </a:spcBef>
                <a:spcAft>
                  <a:spcPct val="0"/>
                </a:spcAft>
                <a:buFont typeface="Arial" pitchFamily="34" charset="0"/>
                <a:buNone/>
              </a:pPr>
              <a:r>
                <a:rPr lang="zh-CN" altLang="en-US" sz="1800" dirty="0" smtClean="0">
                  <a:solidFill>
                    <a:prstClr val="white"/>
                  </a:solidFill>
                  <a:latin typeface="微软雅黑" pitchFamily="34" charset="-122"/>
                  <a:ea typeface="微软雅黑" pitchFamily="34" charset="-122"/>
                  <a:sym typeface="微软雅黑" pitchFamily="34" charset="-122"/>
                </a:rPr>
                <a:t>点击添加文字描述</a:t>
              </a:r>
              <a:endParaRPr lang="en-US" altLang="zh-CN" sz="1800" dirty="0" smtClean="0">
                <a:solidFill>
                  <a:prstClr val="white"/>
                </a:solidFill>
                <a:latin typeface="微软雅黑" pitchFamily="34" charset="-122"/>
                <a:ea typeface="微软雅黑" pitchFamily="34" charset="-122"/>
                <a:sym typeface="微软雅黑" pitchFamily="34" charset="-122"/>
              </a:endParaRPr>
            </a:p>
          </p:txBody>
        </p:sp>
      </p:grpSp>
      <p:grpSp>
        <p:nvGrpSpPr>
          <p:cNvPr id="7" name="组合 6"/>
          <p:cNvGrpSpPr/>
          <p:nvPr/>
        </p:nvGrpSpPr>
        <p:grpSpPr>
          <a:xfrm>
            <a:off x="5071933" y="3624262"/>
            <a:ext cx="3494765" cy="728663"/>
            <a:chOff x="5071933" y="3624262"/>
            <a:chExt cx="3494765" cy="728663"/>
          </a:xfrm>
        </p:grpSpPr>
        <p:sp>
          <p:nvSpPr>
            <p:cNvPr id="247" name="Rectangle 60"/>
            <p:cNvSpPr/>
            <p:nvPr/>
          </p:nvSpPr>
          <p:spPr bwMode="auto">
            <a:xfrm>
              <a:off x="5071933" y="3624262"/>
              <a:ext cx="3494765" cy="728663"/>
            </a:xfrm>
            <a:prstGeom prst="rect">
              <a:avLst/>
            </a:prstGeom>
            <a:solidFill>
              <a:schemeClr val="accent4"/>
            </a:solidFill>
            <a:ln>
              <a:noFill/>
            </a:ln>
          </p:spPr>
          <p:txBody>
            <a:bodyPr lIns="91388" tIns="365551" rIns="91388" bIns="102843" anchor="b"/>
            <a:lstStyle/>
            <a:p>
              <a:pPr algn="ctr" fontAlgn="base">
                <a:lnSpc>
                  <a:spcPct val="90000"/>
                </a:lnSpc>
                <a:spcBef>
                  <a:spcPts val="630"/>
                </a:spcBef>
                <a:spcAft>
                  <a:spcPct val="0"/>
                </a:spcAft>
                <a:buClr>
                  <a:srgbClr val="FFFF99"/>
                </a:buClr>
                <a:buSzPct val="120000"/>
                <a:buFont typeface="Arial" pitchFamily="34" charset="0"/>
                <a:buNone/>
              </a:pPr>
              <a:endParaRPr lang="zh-CN" altLang="zh-CN" sz="1600" smtClean="0">
                <a:solidFill>
                  <a:prstClr val="white"/>
                </a:solidFill>
                <a:latin typeface="Arial" pitchFamily="34" charset="0"/>
                <a:sym typeface="Segoe UI" pitchFamily="34" charset="0"/>
              </a:endParaRPr>
            </a:p>
          </p:txBody>
        </p:sp>
        <p:sp>
          <p:nvSpPr>
            <p:cNvPr id="255" name="矩形 45"/>
            <p:cNvSpPr>
              <a:spLocks noChangeArrowheads="1"/>
            </p:cNvSpPr>
            <p:nvPr/>
          </p:nvSpPr>
          <p:spPr bwMode="auto">
            <a:xfrm>
              <a:off x="5885649" y="3822837"/>
              <a:ext cx="2609171" cy="33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26993" rIns="68562" bIns="26993">
              <a:spAutoFit/>
            </a:bodyPr>
            <a:lstStyle/>
            <a:p>
              <a:pPr fontAlgn="base">
                <a:spcBef>
                  <a:spcPct val="0"/>
                </a:spcBef>
                <a:spcAft>
                  <a:spcPct val="0"/>
                </a:spcAft>
                <a:buFont typeface="Arial" pitchFamily="34" charset="0"/>
                <a:buNone/>
              </a:pPr>
              <a:r>
                <a:rPr lang="zh-CN" altLang="en-US" sz="1800" dirty="0" smtClean="0">
                  <a:solidFill>
                    <a:prstClr val="white"/>
                  </a:solidFill>
                  <a:latin typeface="微软雅黑" pitchFamily="34" charset="-122"/>
                  <a:ea typeface="微软雅黑" pitchFamily="34" charset="-122"/>
                  <a:sym typeface="微软雅黑" pitchFamily="34" charset="-122"/>
                </a:rPr>
                <a:t>点击添加文字描述</a:t>
              </a:r>
              <a:endParaRPr lang="en-US" altLang="zh-CN" sz="1800" dirty="0" smtClean="0">
                <a:solidFill>
                  <a:prstClr val="white"/>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2362188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strVal val="#ppt_w+.3"/>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Effect transition="in" filter="fade">
                                      <p:cBhvr>
                                        <p:cTn id="15" dur="1000"/>
                                        <p:tgtEl>
                                          <p:spTgt spid="3"/>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500"/>
                            </p:stCondLst>
                            <p:childTnLst>
                              <p:par>
                                <p:cTn id="21" presetID="50" presetClass="entr" presetSubtype="0" decel="10000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3"/>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4000"/>
                            </p:stCondLst>
                            <p:childTnLst>
                              <p:par>
                                <p:cTn id="31" presetID="50" presetClass="entr" presetSubtype="0" decel="10000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1000" fill="hold"/>
                                        <p:tgtEl>
                                          <p:spTgt spid="5"/>
                                        </p:tgtEl>
                                        <p:attrNameLst>
                                          <p:attrName>ppt_w</p:attrName>
                                        </p:attrNameLst>
                                      </p:cBhvr>
                                      <p:tavLst>
                                        <p:tav tm="0">
                                          <p:val>
                                            <p:strVal val="#ppt_w+.3"/>
                                          </p:val>
                                        </p:tav>
                                        <p:tav tm="100000">
                                          <p:val>
                                            <p:strVal val="#ppt_w"/>
                                          </p:val>
                                        </p:tav>
                                      </p:tavLst>
                                    </p:anim>
                                    <p:anim calcmode="lin" valueType="num">
                                      <p:cBhvr>
                                        <p:cTn id="34" dur="1000" fill="hold"/>
                                        <p:tgtEl>
                                          <p:spTgt spid="5"/>
                                        </p:tgtEl>
                                        <p:attrNameLst>
                                          <p:attrName>ppt_h</p:attrName>
                                        </p:attrNameLst>
                                      </p:cBhvr>
                                      <p:tavLst>
                                        <p:tav tm="0">
                                          <p:val>
                                            <p:strVal val="#ppt_h"/>
                                          </p:val>
                                        </p:tav>
                                        <p:tav tm="100000">
                                          <p:val>
                                            <p:strVal val="#ppt_h"/>
                                          </p:val>
                                        </p:tav>
                                      </p:tavLst>
                                    </p:anim>
                                    <p:animEffect transition="in" filter="fade">
                                      <p:cBhvr>
                                        <p:cTn id="35" dur="1000"/>
                                        <p:tgtEl>
                                          <p:spTgt spid="5"/>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5500"/>
                            </p:stCondLst>
                            <p:childTnLst>
                              <p:par>
                                <p:cTn id="41" presetID="50" presetClass="entr" presetSubtype="0" decel="10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1000" fill="hold"/>
                                        <p:tgtEl>
                                          <p:spTgt spid="6"/>
                                        </p:tgtEl>
                                        <p:attrNameLst>
                                          <p:attrName>ppt_w</p:attrName>
                                        </p:attrNameLst>
                                      </p:cBhvr>
                                      <p:tavLst>
                                        <p:tav tm="0">
                                          <p:val>
                                            <p:strVal val="#ppt_w+.3"/>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Effect transition="in" filter="fade">
                                      <p:cBhvr>
                                        <p:cTn id="45" dur="1000"/>
                                        <p:tgtEl>
                                          <p:spTgt spid="6"/>
                                        </p:tgtEl>
                                      </p:cBhvr>
                                    </p:animEffect>
                                  </p:childTnLst>
                                </p:cTn>
                              </p:par>
                            </p:childTnLst>
                          </p:cTn>
                        </p:par>
                        <p:par>
                          <p:cTn id="46" fill="hold">
                            <p:stCondLst>
                              <p:cond delay="6500"/>
                            </p:stCondLst>
                            <p:childTnLst>
                              <p:par>
                                <p:cTn id="47" presetID="22" presetClass="entr" presetSubtype="8"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32" name="组合 14"/>
          <p:cNvGrpSpPr>
            <a:grpSpLocks/>
          </p:cNvGrpSpPr>
          <p:nvPr/>
        </p:nvGrpSpPr>
        <p:grpSpPr bwMode="auto">
          <a:xfrm>
            <a:off x="3540145" y="2378733"/>
            <a:ext cx="4637337" cy="80987"/>
            <a:chOff x="3649980" y="3375660"/>
            <a:chExt cx="4638285" cy="108000"/>
          </a:xfrm>
        </p:grpSpPr>
        <p:cxnSp>
          <p:nvCxnSpPr>
            <p:cNvPr id="33" name="直接连接符 32"/>
            <p:cNvCxnSpPr/>
            <p:nvPr/>
          </p:nvCxnSpPr>
          <p:spPr>
            <a:xfrm>
              <a:off x="3734134" y="3429660"/>
              <a:ext cx="449513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椭圆 33"/>
            <p:cNvSpPr>
              <a:spLocks/>
            </p:cNvSpPr>
            <p:nvPr/>
          </p:nvSpPr>
          <p:spPr>
            <a:xfrm>
              <a:off x="3649980"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椭圆 34"/>
            <p:cNvSpPr>
              <a:spLocks/>
            </p:cNvSpPr>
            <p:nvPr/>
          </p:nvSpPr>
          <p:spPr>
            <a:xfrm>
              <a:off x="8205448" y="3375660"/>
              <a:ext cx="82817" cy="10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6" name="文本框 35"/>
          <p:cNvSpPr txBox="1"/>
          <p:nvPr/>
        </p:nvSpPr>
        <p:spPr>
          <a:xfrm>
            <a:off x="3594182" y="1752139"/>
            <a:ext cx="3851647" cy="646331"/>
          </a:xfrm>
          <a:prstGeom prst="rect">
            <a:avLst/>
          </a:prstGeom>
          <a:noFill/>
        </p:spPr>
        <p:txBody>
          <a:bodyPr wrap="square">
            <a:spAutoFit/>
          </a:bodyPr>
          <a:lstStyle/>
          <a:p>
            <a:r>
              <a:rPr lang="zh-CN" altLang="en-US"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rPr>
              <a:t>单击添加文字标题</a:t>
            </a:r>
            <a:endParaRPr lang="en-US" altLang="zh-CN" sz="3600" b="1" dirty="0" smtClean="0">
              <a:solidFill>
                <a:schemeClr val="bg1"/>
              </a:solidFill>
              <a:effectLst>
                <a:outerShdw blurRad="38100" dist="38100" dir="2700000" algn="tl">
                  <a:srgbClr val="000000">
                    <a:alpha val="43137"/>
                  </a:srgbClr>
                </a:outerShdw>
              </a:effectLst>
              <a:latin typeface="IrisUPC" pitchFamily="34" charset="-34"/>
              <a:ea typeface="微软雅黑" pitchFamily="34" charset="-122"/>
              <a:cs typeface="IrisUPC" pitchFamily="34" charset="-34"/>
            </a:endParaRPr>
          </a:p>
        </p:txBody>
      </p:sp>
      <p:sp>
        <p:nvSpPr>
          <p:cNvPr id="37" name="文本框 36"/>
          <p:cNvSpPr txBox="1">
            <a:spLocks noChangeArrowheads="1"/>
          </p:cNvSpPr>
          <p:nvPr/>
        </p:nvSpPr>
        <p:spPr bwMode="auto">
          <a:xfrm>
            <a:off x="3576284"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8" name="文本框 7"/>
          <p:cNvSpPr txBox="1">
            <a:spLocks noChangeArrowheads="1"/>
          </p:cNvSpPr>
          <p:nvPr/>
        </p:nvSpPr>
        <p:spPr bwMode="auto">
          <a:xfrm>
            <a:off x="5556369"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39" name="文本框 7"/>
          <p:cNvSpPr txBox="1">
            <a:spLocks noChangeArrowheads="1"/>
          </p:cNvSpPr>
          <p:nvPr/>
        </p:nvSpPr>
        <p:spPr bwMode="auto">
          <a:xfrm>
            <a:off x="3576284" y="2867102"/>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0" name="文本框 7"/>
          <p:cNvSpPr txBox="1">
            <a:spLocks noChangeArrowheads="1"/>
          </p:cNvSpPr>
          <p:nvPr/>
        </p:nvSpPr>
        <p:spPr bwMode="auto">
          <a:xfrm>
            <a:off x="5556369" y="2543066"/>
            <a:ext cx="2088367" cy="276999"/>
          </a:xfrm>
          <a:prstGeom prst="rect">
            <a:avLst/>
          </a:prstGeom>
          <a:noFill/>
          <a:ln w="9525">
            <a:noFill/>
            <a:miter lim="800000"/>
            <a:headEnd/>
            <a:tailEnd/>
          </a:ln>
        </p:spPr>
        <p:txBody>
          <a:bodyPr wrap="square">
            <a:spAutoFit/>
          </a:bodyPr>
          <a:lstStyle/>
          <a:p>
            <a:pPr>
              <a:buFont typeface="Wingdings" pitchFamily="2" charset="2"/>
              <a:buChar char="Ø"/>
            </a:pPr>
            <a:r>
              <a:rPr lang="zh-CN" altLang="en-US" sz="1200" dirty="0" smtClean="0">
                <a:solidFill>
                  <a:schemeClr val="bg1"/>
                </a:solidFill>
                <a:latin typeface="微软雅黑" pitchFamily="34" charset="-122"/>
                <a:ea typeface="微软雅黑" pitchFamily="34" charset="-122"/>
              </a:rPr>
              <a:t>添加小节标题</a:t>
            </a:r>
            <a:endParaRPr lang="zh-CN" altLang="en-US" sz="1200" dirty="0">
              <a:solidFill>
                <a:schemeClr val="bg1"/>
              </a:solidFill>
            </a:endParaRPr>
          </a:p>
        </p:txBody>
      </p:sp>
      <p:sp>
        <p:nvSpPr>
          <p:cNvPr id="41" name="文本框 40"/>
          <p:cNvSpPr txBox="1">
            <a:spLocks noChangeArrowheads="1"/>
          </p:cNvSpPr>
          <p:nvPr/>
        </p:nvSpPr>
        <p:spPr bwMode="auto">
          <a:xfrm>
            <a:off x="932913" y="694835"/>
            <a:ext cx="2866020" cy="3770263"/>
          </a:xfrm>
          <a:prstGeom prst="rect">
            <a:avLst/>
          </a:prstGeom>
          <a:noFill/>
          <a:ln w="9525">
            <a:noFill/>
            <a:miter lim="800000"/>
            <a:headEnd/>
            <a:tailEnd/>
          </a:ln>
        </p:spPr>
        <p:txBody>
          <a:bodyPr wrap="square">
            <a:spAutoFit/>
          </a:bodyPr>
          <a:lstStyle/>
          <a:p>
            <a:pPr algn="ctr"/>
            <a:r>
              <a:rPr lang="en-US" altLang="zh-CN" sz="23900" dirty="0" smtClean="0">
                <a:solidFill>
                  <a:srgbClr val="00B0F0"/>
                </a:solidFill>
                <a:latin typeface="IrisUPC" pitchFamily="34" charset="-34"/>
                <a:cs typeface="IrisUPC" pitchFamily="34" charset="-34"/>
              </a:rPr>
              <a:t>02</a:t>
            </a:r>
            <a:endParaRPr lang="zh-CN" altLang="en-US" sz="23900" dirty="0">
              <a:solidFill>
                <a:srgbClr val="00B0F0"/>
              </a:solidFill>
              <a:latin typeface="IrisUPC" pitchFamily="34" charset="-34"/>
              <a:cs typeface="IrisUPC" pitchFamily="34" charset="-34"/>
            </a:endParaRPr>
          </a:p>
        </p:txBody>
      </p:sp>
    </p:spTree>
    <p:extLst>
      <p:ext uri="{BB962C8B-B14F-4D97-AF65-F5344CB8AC3E}">
        <p14:creationId xmlns:p14="http://schemas.microsoft.com/office/powerpoint/2010/main" val="31382526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900"/>
                            </p:stCondLst>
                            <p:childTnLst>
                              <p:par>
                                <p:cTn id="9" presetID="1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up)">
                                      <p:cBhvr>
                                        <p:cTn id="12" dur="500"/>
                                        <p:tgtEl>
                                          <p:spTgt spid="36"/>
                                        </p:tgtEl>
                                      </p:cBhvr>
                                    </p:animEffect>
                                  </p:childTnLst>
                                </p:cTn>
                              </p:par>
                              <p:par>
                                <p:cTn id="13" presetID="12" presetClass="entr" presetSubtype="1" fill="hold" grpId="0"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p:tgtEl>
                                          <p:spTgt spid="37"/>
                                        </p:tgtEl>
                                        <p:attrNameLst>
                                          <p:attrName>ppt_y</p:attrName>
                                        </p:attrNameLst>
                                      </p:cBhvr>
                                      <p:tavLst>
                                        <p:tav tm="0">
                                          <p:val>
                                            <p:strVal val="#ppt_y-#ppt_h*1.125000"/>
                                          </p:val>
                                        </p:tav>
                                        <p:tav tm="100000">
                                          <p:val>
                                            <p:strVal val="#ppt_y"/>
                                          </p:val>
                                        </p:tav>
                                      </p:tavLst>
                                    </p:anim>
                                    <p:animEffect transition="in" filter="wipe(down)">
                                      <p:cBhvr>
                                        <p:cTn id="16" dur="500"/>
                                        <p:tgtEl>
                                          <p:spTgt spid="37"/>
                                        </p:tgtEl>
                                      </p:cBhvr>
                                    </p:animEffect>
                                  </p:childTnLst>
                                </p:cTn>
                              </p:par>
                              <p:par>
                                <p:cTn id="17" presetID="12" presetClass="entr" presetSubtype="1" fill="hold" grpId="0"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ppt_y</p:attrName>
                                        </p:attrNameLst>
                                      </p:cBhvr>
                                      <p:tavLst>
                                        <p:tav tm="0">
                                          <p:val>
                                            <p:strVal val="#ppt_y-#ppt_h*1.125000"/>
                                          </p:val>
                                        </p:tav>
                                        <p:tav tm="100000">
                                          <p:val>
                                            <p:strVal val="#ppt_y"/>
                                          </p:val>
                                        </p:tav>
                                      </p:tavLst>
                                    </p:anim>
                                    <p:animEffect transition="in" filter="wipe(down)">
                                      <p:cBhvr>
                                        <p:cTn id="20" dur="500"/>
                                        <p:tgtEl>
                                          <p:spTgt spid="38"/>
                                        </p:tgtEl>
                                      </p:cBhvr>
                                    </p:animEffect>
                                  </p:childTnLst>
                                </p:cTn>
                              </p:par>
                              <p:par>
                                <p:cTn id="21" presetID="12" presetClass="entr" presetSubtype="1" fill="hold" grpId="0" nodeType="withEffect">
                                  <p:stCondLst>
                                    <p:cond delay="4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p:tgtEl>
                                          <p:spTgt spid="39"/>
                                        </p:tgtEl>
                                        <p:attrNameLst>
                                          <p:attrName>ppt_y</p:attrName>
                                        </p:attrNameLst>
                                      </p:cBhvr>
                                      <p:tavLst>
                                        <p:tav tm="0">
                                          <p:val>
                                            <p:strVal val="#ppt_y-#ppt_h*1.125000"/>
                                          </p:val>
                                        </p:tav>
                                        <p:tav tm="100000">
                                          <p:val>
                                            <p:strVal val="#ppt_y"/>
                                          </p:val>
                                        </p:tav>
                                      </p:tavLst>
                                    </p:anim>
                                    <p:animEffect transition="in" filter="wipe(down)">
                                      <p:cBhvr>
                                        <p:cTn id="24" dur="500"/>
                                        <p:tgtEl>
                                          <p:spTgt spid="39"/>
                                        </p:tgtEl>
                                      </p:cBhvr>
                                    </p:animEffect>
                                  </p:childTnLst>
                                </p:cTn>
                              </p:par>
                              <p:par>
                                <p:cTn id="25" presetID="12" presetClass="entr" presetSubtype="1" fill="hold" grpId="0" nodeType="withEffect">
                                  <p:stCondLst>
                                    <p:cond delay="6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ppt_y</p:attrName>
                                        </p:attrNameLst>
                                      </p:cBhvr>
                                      <p:tavLst>
                                        <p:tav tm="0">
                                          <p:val>
                                            <p:strVal val="#ppt_y-#ppt_h*1.125000"/>
                                          </p:val>
                                        </p:tav>
                                        <p:tav tm="100000">
                                          <p:val>
                                            <p:strVal val="#ppt_y"/>
                                          </p:val>
                                        </p:tav>
                                      </p:tavLst>
                                    </p:anim>
                                    <p:animEffect transition="in" filter="wipe(down)">
                                      <p:cBhvr>
                                        <p:cTn id="28" dur="500"/>
                                        <p:tgtEl>
                                          <p:spTgt spid="4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0-#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SubTitleText"/>
  <p:tag name="MH" val="20151222211839"/>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第一PPT，www.1ppt.com">
  <a:themeElements>
    <a:clrScheme name="自定义 11">
      <a:dk1>
        <a:sysClr val="windowText" lastClr="000000"/>
      </a:dk1>
      <a:lt1>
        <a:sysClr val="window" lastClr="FFFFFF"/>
      </a:lt1>
      <a:dk2>
        <a:srgbClr val="44546A"/>
      </a:dk2>
      <a:lt2>
        <a:srgbClr val="E7E6E6"/>
      </a:lt2>
      <a:accent1>
        <a:srgbClr val="5B9BD5"/>
      </a:accent1>
      <a:accent2>
        <a:srgbClr val="459BB3"/>
      </a:accent2>
      <a:accent3>
        <a:srgbClr val="00B0F0"/>
      </a:accent3>
      <a:accent4>
        <a:srgbClr val="00B0F0"/>
      </a:accent4>
      <a:accent5>
        <a:srgbClr val="459BB3"/>
      </a:accent5>
      <a:accent6>
        <a:srgbClr val="459BB3"/>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TotalTime>
  <Words>3144</Words>
  <Application>Microsoft Office PowerPoint</Application>
  <PresentationFormat>全屏显示(16:9)</PresentationFormat>
  <Paragraphs>295</Paragraphs>
  <Slides>28</Slides>
  <Notes>14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dc:creator>
  <cp:keywords>www.1ppt.com</cp:keywords>
  <dc:description>www.1ppt.com</dc:description>
  <cp:lastModifiedBy>Windows User</cp:lastModifiedBy>
  <cp:revision>41</cp:revision>
  <dcterms:created xsi:type="dcterms:W3CDTF">2017-03-04T06:55:50Z</dcterms:created>
  <dcterms:modified xsi:type="dcterms:W3CDTF">2018-03-16T01:06:29Z</dcterms:modified>
</cp:coreProperties>
</file>