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4"/>
  </p:notesMasterIdLst>
  <p:handoutMasterIdLst>
    <p:handoutMasterId r:id="rId35"/>
  </p:handoutMasterIdLst>
  <p:sldIdLst>
    <p:sldId id="339" r:id="rId3"/>
    <p:sldId id="331" r:id="rId4"/>
    <p:sldId id="341" r:id="rId5"/>
    <p:sldId id="308" r:id="rId6"/>
    <p:sldId id="343" r:id="rId7"/>
    <p:sldId id="309" r:id="rId8"/>
    <p:sldId id="337" r:id="rId9"/>
    <p:sldId id="344" r:id="rId10"/>
    <p:sldId id="342" r:id="rId11"/>
    <p:sldId id="312" r:id="rId12"/>
    <p:sldId id="346" r:id="rId13"/>
    <p:sldId id="347" r:id="rId14"/>
    <p:sldId id="349" r:id="rId15"/>
    <p:sldId id="348" r:id="rId16"/>
    <p:sldId id="315" r:id="rId17"/>
    <p:sldId id="316" r:id="rId18"/>
    <p:sldId id="317" r:id="rId19"/>
    <p:sldId id="318" r:id="rId20"/>
    <p:sldId id="351" r:id="rId21"/>
    <p:sldId id="336" r:id="rId22"/>
    <p:sldId id="353" r:id="rId23"/>
    <p:sldId id="323" r:id="rId24"/>
    <p:sldId id="354" r:id="rId25"/>
    <p:sldId id="352" r:id="rId26"/>
    <p:sldId id="334" r:id="rId27"/>
    <p:sldId id="355" r:id="rId28"/>
    <p:sldId id="356" r:id="rId29"/>
    <p:sldId id="361" r:id="rId30"/>
    <p:sldId id="330" r:id="rId31"/>
    <p:sldId id="338" r:id="rId32"/>
    <p:sldId id="362" r:id="rId33"/>
  </p:sldIdLst>
  <p:sldSz cx="9721850" cy="5400675"/>
  <p:notesSz cx="6858000" cy="9144000"/>
  <p:custDataLst>
    <p:tags r:id="rId36"/>
  </p:custDataLst>
  <p:defaultTextStyle>
    <a:defPPr>
      <a:defRPr lang="zh-CN"/>
    </a:defPPr>
    <a:lvl1pPr algn="l" defTabSz="966788" rtl="0" fontAlgn="base">
      <a:spcBef>
        <a:spcPct val="0"/>
      </a:spcBef>
      <a:spcAft>
        <a:spcPct val="0"/>
      </a:spcAft>
      <a:defRPr sz="1900" b="1" kern="1200">
        <a:solidFill>
          <a:schemeClr val="tx1"/>
        </a:solidFill>
        <a:latin typeface="Arial" charset="0"/>
        <a:ea typeface="微软雅黑" pitchFamily="34" charset="-122"/>
        <a:cs typeface="+mn-cs"/>
      </a:defRPr>
    </a:lvl1pPr>
    <a:lvl2pPr marL="482600" indent="-25400" algn="l" defTabSz="966788" rtl="0" fontAlgn="base">
      <a:spcBef>
        <a:spcPct val="0"/>
      </a:spcBef>
      <a:spcAft>
        <a:spcPct val="0"/>
      </a:spcAft>
      <a:defRPr sz="1900" b="1" kern="1200">
        <a:solidFill>
          <a:schemeClr val="tx1"/>
        </a:solidFill>
        <a:latin typeface="Arial" charset="0"/>
        <a:ea typeface="微软雅黑" pitchFamily="34" charset="-122"/>
        <a:cs typeface="+mn-cs"/>
      </a:defRPr>
    </a:lvl2pPr>
    <a:lvl3pPr marL="966788" indent="-52388" algn="l" defTabSz="966788" rtl="0" fontAlgn="base">
      <a:spcBef>
        <a:spcPct val="0"/>
      </a:spcBef>
      <a:spcAft>
        <a:spcPct val="0"/>
      </a:spcAft>
      <a:defRPr sz="1900" b="1" kern="1200">
        <a:solidFill>
          <a:schemeClr val="tx1"/>
        </a:solidFill>
        <a:latin typeface="Arial" charset="0"/>
        <a:ea typeface="微软雅黑" pitchFamily="34" charset="-122"/>
        <a:cs typeface="+mn-cs"/>
      </a:defRPr>
    </a:lvl3pPr>
    <a:lvl4pPr marL="1450975" indent="-79375" algn="l" defTabSz="966788" rtl="0" fontAlgn="base">
      <a:spcBef>
        <a:spcPct val="0"/>
      </a:spcBef>
      <a:spcAft>
        <a:spcPct val="0"/>
      </a:spcAft>
      <a:defRPr sz="1900" b="1" kern="1200">
        <a:solidFill>
          <a:schemeClr val="tx1"/>
        </a:solidFill>
        <a:latin typeface="Arial" charset="0"/>
        <a:ea typeface="微软雅黑" pitchFamily="34" charset="-122"/>
        <a:cs typeface="+mn-cs"/>
      </a:defRPr>
    </a:lvl4pPr>
    <a:lvl5pPr marL="1935163" indent="-106363" algn="l" defTabSz="966788" rtl="0" fontAlgn="base">
      <a:spcBef>
        <a:spcPct val="0"/>
      </a:spcBef>
      <a:spcAft>
        <a:spcPct val="0"/>
      </a:spcAft>
      <a:defRPr sz="1900" b="1" kern="1200">
        <a:solidFill>
          <a:schemeClr val="tx1"/>
        </a:solidFill>
        <a:latin typeface="Arial" charset="0"/>
        <a:ea typeface="微软雅黑" pitchFamily="34" charset="-122"/>
        <a:cs typeface="+mn-cs"/>
      </a:defRPr>
    </a:lvl5pPr>
    <a:lvl6pPr marL="2286000" algn="l" defTabSz="914400" rtl="0" eaLnBrk="1" latinLnBrk="0" hangingPunct="1">
      <a:defRPr sz="1900" b="1" kern="1200">
        <a:solidFill>
          <a:schemeClr val="tx1"/>
        </a:solidFill>
        <a:latin typeface="Arial" charset="0"/>
        <a:ea typeface="微软雅黑" pitchFamily="34" charset="-122"/>
        <a:cs typeface="+mn-cs"/>
      </a:defRPr>
    </a:lvl6pPr>
    <a:lvl7pPr marL="2743200" algn="l" defTabSz="914400" rtl="0" eaLnBrk="1" latinLnBrk="0" hangingPunct="1">
      <a:defRPr sz="1900" b="1" kern="1200">
        <a:solidFill>
          <a:schemeClr val="tx1"/>
        </a:solidFill>
        <a:latin typeface="Arial" charset="0"/>
        <a:ea typeface="微软雅黑" pitchFamily="34" charset="-122"/>
        <a:cs typeface="+mn-cs"/>
      </a:defRPr>
    </a:lvl7pPr>
    <a:lvl8pPr marL="3200400" algn="l" defTabSz="914400" rtl="0" eaLnBrk="1" latinLnBrk="0" hangingPunct="1">
      <a:defRPr sz="1900" b="1" kern="1200">
        <a:solidFill>
          <a:schemeClr val="tx1"/>
        </a:solidFill>
        <a:latin typeface="Arial" charset="0"/>
        <a:ea typeface="微软雅黑" pitchFamily="34" charset="-122"/>
        <a:cs typeface="+mn-cs"/>
      </a:defRPr>
    </a:lvl8pPr>
    <a:lvl9pPr marL="3657600" algn="l" defTabSz="914400" rtl="0" eaLnBrk="1" latinLnBrk="0" hangingPunct="1">
      <a:defRPr sz="1900" b="1" kern="1200">
        <a:solidFill>
          <a:schemeClr val="tx1"/>
        </a:solidFill>
        <a:latin typeface="Arial" charset="0"/>
        <a:ea typeface="微软雅黑" pitchFamily="34" charset="-122"/>
        <a:cs typeface="+mn-cs"/>
      </a:defRPr>
    </a:lvl9pPr>
  </p:defaultTextStyle>
  <p:extLst>
    <p:ext uri="{EFAFB233-063F-42B5-8137-9DF3F51BA10A}">
      <p15:sldGuideLst xmlns:p15="http://schemas.microsoft.com/office/powerpoint/2012/main" xmlns="">
        <p15:guide id="1" orient="horz" pos="1701">
          <p15:clr>
            <a:srgbClr val="A4A3A4"/>
          </p15:clr>
        </p15:guide>
        <p15:guide id="2" pos="306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A800"/>
    <a:srgbClr val="00A800"/>
    <a:srgbClr val="008E00"/>
    <a:srgbClr val="51A200"/>
    <a:srgbClr val="006600"/>
    <a:srgbClr val="336600"/>
    <a:srgbClr val="33CC33"/>
    <a:srgbClr val="3497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33" autoAdjust="0"/>
    <p:restoredTop sz="93967" autoAdjust="0"/>
  </p:normalViewPr>
  <p:slideViewPr>
    <p:cSldViewPr>
      <p:cViewPr varScale="1">
        <p:scale>
          <a:sx n="75" d="100"/>
          <a:sy n="75" d="100"/>
        </p:scale>
        <p:origin x="-84" y="-1398"/>
      </p:cViewPr>
      <p:guideLst>
        <p:guide orient="horz" pos="1701"/>
        <p:guide pos="3062"/>
      </p:guideLst>
    </p:cSldViewPr>
  </p:slideViewPr>
  <p:notesTextViewPr>
    <p:cViewPr>
      <p:scale>
        <a:sx n="100" d="100"/>
        <a:sy n="100" d="100"/>
      </p:scale>
      <p:origin x="0" y="0"/>
    </p:cViewPr>
  </p:notesTextViewPr>
  <p:sorterViewPr>
    <p:cViewPr>
      <p:scale>
        <a:sx n="114" d="100"/>
        <a:sy n="114" d="100"/>
      </p:scale>
      <p:origin x="0" y="0"/>
    </p:cViewPr>
  </p:sorterViewPr>
  <p:notesViewPr>
    <p:cSldViewPr>
      <p:cViewPr varScale="1">
        <p:scale>
          <a:sx n="70" d="100"/>
          <a:sy n="70" d="100"/>
        </p:scale>
        <p:origin x="-207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D8ECE6C-12CC-472F-A9BB-E3914F4B10B0}" type="datetimeFigureOut">
              <a:rPr lang="zh-CN" altLang="en-US"/>
              <a:pPr>
                <a:defRPr/>
              </a:pPr>
              <a:t>2018/3/15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A1446516-D3AF-40D8-AD0F-29D0FF1C2B84}" type="slidenum">
              <a:rPr lang="zh-CN" altLang="en-US"/>
              <a:pPr>
                <a:defRPr/>
              </a:pPr>
              <a:t>‹#›</a:t>
            </a:fld>
            <a:endParaRPr lang="zh-CN" altLang="en-US"/>
          </a:p>
        </p:txBody>
      </p:sp>
    </p:spTree>
    <p:extLst>
      <p:ext uri="{BB962C8B-B14F-4D97-AF65-F5344CB8AC3E}">
        <p14:creationId xmlns:p14="http://schemas.microsoft.com/office/powerpoint/2010/main" val="23447219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72B3205-9328-454F-A550-EB851EB2077C}" type="datetimeFigureOut">
              <a:rPr lang="zh-CN" altLang="en-US"/>
              <a:pPr>
                <a:defRPr/>
              </a:pPr>
              <a:t>2018/3/15</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2F030987-1007-42DE-8F38-83DD1C82E0CB}" type="slidenum">
              <a:rPr lang="zh-CN" altLang="en-US"/>
              <a:pPr>
                <a:defRPr/>
              </a:pPr>
              <a:t>‹#›</a:t>
            </a:fld>
            <a:endParaRPr lang="zh-CN" altLang="en-US"/>
          </a:p>
        </p:txBody>
      </p:sp>
    </p:spTree>
    <p:extLst>
      <p:ext uri="{BB962C8B-B14F-4D97-AF65-F5344CB8AC3E}">
        <p14:creationId xmlns:p14="http://schemas.microsoft.com/office/powerpoint/2010/main" val="2650982997"/>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3481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19190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FD14312-DD56-4EB8-A484-0D627E30F9A5}" type="slidenum">
              <a:rPr lang="zh-CN" altLang="en-US" smtClean="0"/>
              <a:pPr>
                <a:defRPr/>
              </a:pPr>
              <a:t>10</a:t>
            </a:fld>
            <a:endParaRPr lang="zh-CN" altLang="en-US"/>
          </a:p>
        </p:txBody>
      </p:sp>
    </p:spTree>
    <p:extLst>
      <p:ext uri="{BB962C8B-B14F-4D97-AF65-F5344CB8AC3E}">
        <p14:creationId xmlns:p14="http://schemas.microsoft.com/office/powerpoint/2010/main" val="89923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75047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B5667BE3-E335-489E-BE2C-74094095E20E}" type="slidenum">
              <a:rPr lang="zh-CN" altLang="en-US" sz="1200" b="0">
                <a:latin typeface="+mn-lt"/>
                <a:ea typeface="+mn-ea"/>
              </a:rPr>
              <a:pPr algn="r" defTabSz="914400">
                <a:defRPr/>
              </a:pPr>
              <a:t>12</a:t>
            </a:fld>
            <a:endParaRPr lang="en-US" altLang="zh-CN" sz="1200" b="0">
              <a:latin typeface="+mn-lt"/>
              <a:ea typeface="+mn-ea"/>
            </a:endParaRPr>
          </a:p>
        </p:txBody>
      </p:sp>
    </p:spTree>
    <p:extLst>
      <p:ext uri="{BB962C8B-B14F-4D97-AF65-F5344CB8AC3E}">
        <p14:creationId xmlns:p14="http://schemas.microsoft.com/office/powerpoint/2010/main" val="2127442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55736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17623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F720370-682F-45A9-9D93-B08A09B88A3B}" type="slidenum">
              <a:rPr lang="zh-CN" altLang="en-US" smtClean="0"/>
              <a:pPr>
                <a:defRPr/>
              </a:pPr>
              <a:t>15</a:t>
            </a:fld>
            <a:endParaRPr lang="zh-CN" altLang="en-US"/>
          </a:p>
        </p:txBody>
      </p:sp>
    </p:spTree>
    <p:extLst>
      <p:ext uri="{BB962C8B-B14F-4D97-AF65-F5344CB8AC3E}">
        <p14:creationId xmlns:p14="http://schemas.microsoft.com/office/powerpoint/2010/main" val="394090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1E306-1A25-48F5-8199-41ED57509B14}" type="slidenum">
              <a:rPr lang="zh-CN" altLang="en-US" smtClean="0"/>
              <a:pPr>
                <a:defRPr/>
              </a:pPr>
              <a:t>16</a:t>
            </a:fld>
            <a:endParaRPr lang="zh-CN" altLang="en-US"/>
          </a:p>
        </p:txBody>
      </p:sp>
    </p:spTree>
    <p:extLst>
      <p:ext uri="{BB962C8B-B14F-4D97-AF65-F5344CB8AC3E}">
        <p14:creationId xmlns:p14="http://schemas.microsoft.com/office/powerpoint/2010/main" val="2511925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EF712-DD0B-453D-8F71-22A3C69A40E9}" type="slidenum">
              <a:rPr lang="zh-CN" altLang="en-US" smtClean="0"/>
              <a:pPr>
                <a:defRPr/>
              </a:pPr>
              <a:t>17</a:t>
            </a:fld>
            <a:endParaRPr lang="zh-CN" altLang="en-US"/>
          </a:p>
        </p:txBody>
      </p:sp>
    </p:spTree>
    <p:extLst>
      <p:ext uri="{BB962C8B-B14F-4D97-AF65-F5344CB8AC3E}">
        <p14:creationId xmlns:p14="http://schemas.microsoft.com/office/powerpoint/2010/main" val="1038115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7877438-1A4B-4E47-B565-F76AA91B11E6}" type="slidenum">
              <a:rPr lang="zh-CN" altLang="en-US" smtClean="0"/>
              <a:pPr>
                <a:defRPr/>
              </a:pPr>
              <a:t>18</a:t>
            </a:fld>
            <a:endParaRPr lang="zh-CN" altLang="en-US"/>
          </a:p>
        </p:txBody>
      </p:sp>
    </p:spTree>
    <p:extLst>
      <p:ext uri="{BB962C8B-B14F-4D97-AF65-F5344CB8AC3E}">
        <p14:creationId xmlns:p14="http://schemas.microsoft.com/office/powerpoint/2010/main" val="1942686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918797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031795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131336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8E24562A-FD23-4E70-8B70-E05AD578CBA2}" type="slidenum">
              <a:rPr lang="zh-CN" altLang="en-US" sz="1200" b="0">
                <a:latin typeface="Calibri" pitchFamily="34" charset="0"/>
                <a:ea typeface="宋体" charset="-122"/>
              </a:rPr>
              <a:pPr algn="r" defTabSz="1087438"/>
              <a:t>21</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526795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1AD58759-6D97-4FCA-A961-FB09EB9BE63B}" type="slidenum">
              <a:rPr lang="zh-CN" altLang="en-US" smtClean="0"/>
              <a:pPr>
                <a:defRPr/>
              </a:pPr>
              <a:t>22</a:t>
            </a:fld>
            <a:endParaRPr lang="zh-CN" altLang="en-US"/>
          </a:p>
        </p:txBody>
      </p:sp>
    </p:spTree>
    <p:extLst>
      <p:ext uri="{BB962C8B-B14F-4D97-AF65-F5344CB8AC3E}">
        <p14:creationId xmlns:p14="http://schemas.microsoft.com/office/powerpoint/2010/main" val="1696135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53509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264292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174C496A-C1F9-473A-BA66-529207D8B931}"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extLst>
      <p:ext uri="{BB962C8B-B14F-4D97-AF65-F5344CB8AC3E}">
        <p14:creationId xmlns:p14="http://schemas.microsoft.com/office/powerpoint/2010/main" val="3386175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F1CAE1B0-FBEB-4294-AC0E-7771A83DB13D}"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702333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021DE3C-A6D2-4831-AAF3-BFF747F44D57}" type="slidenum">
              <a:rPr lang="zh-CN" altLang="en-US" sz="1200" b="0">
                <a:latin typeface="Calibri" pitchFamily="34" charset="0"/>
                <a:ea typeface="宋体" charset="-122"/>
              </a:rPr>
              <a:pPr algn="r" defTabSz="914400"/>
              <a:t>27</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554004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3354CA35-DD3E-4D21-8E59-4D81C7A8D17C}" type="slidenum">
              <a:rPr lang="zh-CN" altLang="en-US" sz="1200" b="0">
                <a:latin typeface="Calibri" pitchFamily="34" charset="0"/>
                <a:ea typeface="宋体" charset="-122"/>
              </a:rPr>
              <a:pPr algn="r" defTabSz="914400"/>
              <a:t>28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29821647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79992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9271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9421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24920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302ACE0-6DD6-401C-96F1-FD92681A6A0D}" type="slidenum">
              <a:rPr lang="zh-CN" altLang="en-US" smtClean="0"/>
              <a:pPr>
                <a:defRPr/>
              </a:pPr>
              <a:t>4</a:t>
            </a:fld>
            <a:endParaRPr lang="zh-CN" altLang="en-US"/>
          </a:p>
        </p:txBody>
      </p:sp>
    </p:spTree>
    <p:extLst>
      <p:ext uri="{BB962C8B-B14F-4D97-AF65-F5344CB8AC3E}">
        <p14:creationId xmlns:p14="http://schemas.microsoft.com/office/powerpoint/2010/main" val="3447349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AD6F111-35FF-46D5-9D6D-15E9135AD08A}" type="slidenum">
              <a:rPr lang="zh-CN" altLang="en-US" sz="1200" b="0">
                <a:latin typeface="Calibri" pitchFamily="34" charset="0"/>
                <a:ea typeface="宋体" charset="-122"/>
              </a:rPr>
              <a:pPr algn="r" defTabSz="914400"/>
              <a:t>5</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13298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xfrm>
            <a:off x="342900" y="685800"/>
            <a:ext cx="6172200" cy="3429000"/>
          </a:xfrm>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FD106BD-0A98-43A6-817D-1A9962EE1F98}" type="slidenum">
              <a:rPr lang="zh-CN" altLang="en-US" smtClean="0"/>
              <a:pPr>
                <a:defRPr/>
              </a:pPr>
              <a:t>6</a:t>
            </a:fld>
            <a:endParaRPr lang="zh-CN" altLang="en-US"/>
          </a:p>
        </p:txBody>
      </p:sp>
    </p:spTree>
    <p:extLst>
      <p:ext uri="{BB962C8B-B14F-4D97-AF65-F5344CB8AC3E}">
        <p14:creationId xmlns:p14="http://schemas.microsoft.com/office/powerpoint/2010/main" val="604790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157300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62F5C956-77DD-46DB-A340-0DE919E4CD13}" type="slidenum">
              <a:rPr lang="zh-CN" altLang="en-US" sz="1200" b="0">
                <a:latin typeface="+mn-lt"/>
                <a:ea typeface="+mn-ea"/>
              </a:rPr>
              <a:pPr algn="r" defTabSz="914400">
                <a:defRPr/>
              </a:pPr>
              <a:t>8</a:t>
            </a:fld>
            <a:endParaRPr lang="en-US" altLang="zh-CN" sz="1200" b="0">
              <a:latin typeface="+mn-lt"/>
              <a:ea typeface="+mn-ea"/>
            </a:endParaRPr>
          </a:p>
        </p:txBody>
      </p:sp>
    </p:spTree>
    <p:extLst>
      <p:ext uri="{BB962C8B-B14F-4D97-AF65-F5344CB8AC3E}">
        <p14:creationId xmlns:p14="http://schemas.microsoft.com/office/powerpoint/2010/main" val="458718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xfrm>
            <a:off x="342900" y="685800"/>
            <a:ext cx="6172200" cy="3429000"/>
          </a:xfrm>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66666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6" y="215901"/>
            <a:ext cx="8750300" cy="90011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85776" y="1260475"/>
            <a:ext cx="8750300" cy="356393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40" y="1677711"/>
            <a:ext cx="8263573" cy="115764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9" y="3060383"/>
            <a:ext cx="6805295"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1328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47801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67960" y="3470434"/>
            <a:ext cx="8263573" cy="1072634"/>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67960" y="2289038"/>
            <a:ext cx="8263573" cy="11813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5901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86094" y="1260159"/>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41940" y="1260159"/>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3520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4" y="1208902"/>
            <a:ext cx="4295505"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86094" y="1712714"/>
            <a:ext cx="4295505"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938566" y="1208902"/>
            <a:ext cx="4297193"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938566" y="1712714"/>
            <a:ext cx="4297193"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66662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6269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42993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86094" y="215027"/>
            <a:ext cx="3198422" cy="915114"/>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00973" y="215028"/>
            <a:ext cx="5434784" cy="4609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86094" y="1130142"/>
            <a:ext cx="3198422" cy="3694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607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05551" y="3780473"/>
            <a:ext cx="5833110" cy="4463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05551" y="482560"/>
            <a:ext cx="583311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05551" y="4226779"/>
            <a:ext cx="5833110" cy="63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2445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9908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48341" y="216279"/>
            <a:ext cx="2187416" cy="46080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86092" y="216279"/>
            <a:ext cx="6400218" cy="46080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024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rrowheads="1"/>
          </p:cNvSpPr>
          <p:nvPr userDrawn="1"/>
        </p:nvSpPr>
        <p:spPr bwMode="auto">
          <a:xfrm>
            <a:off x="0" y="252413"/>
            <a:ext cx="611188" cy="611187"/>
          </a:xfrm>
          <a:prstGeom prst="rect">
            <a:avLst/>
          </a:prstGeom>
          <a:solidFill>
            <a:schemeClr val="tx2"/>
          </a:solidFill>
          <a:ln w="25400" algn="ctr">
            <a:noFill/>
            <a:miter lim="800000"/>
            <a:headEnd/>
            <a:tailEnd/>
          </a:ln>
        </p:spPr>
        <p:txBody>
          <a:bodyPr anchor="ctr"/>
          <a:lstStyle/>
          <a:p>
            <a:pPr algn="ctr" defTabSz="914400" fontAlgn="auto">
              <a:spcBef>
                <a:spcPts val="0"/>
              </a:spcBef>
              <a:spcAft>
                <a:spcPts val="0"/>
              </a:spcAft>
              <a:defRPr/>
            </a:pPr>
            <a:endParaRPr lang="zh-CN" altLang="en-US" sz="1800" b="0">
              <a:solidFill>
                <a:schemeClr val="lt1"/>
              </a:solidFill>
              <a:latin typeface="+mn-lt"/>
              <a:ea typeface="+mn-ea"/>
            </a:endParaRPr>
          </a:p>
        </p:txBody>
      </p:sp>
      <p:grpSp>
        <p:nvGrpSpPr>
          <p:cNvPr id="1032" name="Group 8"/>
          <p:cNvGrpSpPr>
            <a:grpSpLocks/>
          </p:cNvGrpSpPr>
          <p:nvPr userDrawn="1"/>
        </p:nvGrpSpPr>
        <p:grpSpPr bwMode="auto">
          <a:xfrm>
            <a:off x="684214" y="252413"/>
            <a:ext cx="1609725" cy="644525"/>
            <a:chOff x="431" y="159"/>
            <a:chExt cx="1014" cy="406"/>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defTabSz="914400">
                <a:defRPr/>
              </a:pPr>
              <a:r>
                <a:rPr lang="zh-CN" altLang="en-US" sz="1800"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3"/>
            </a:xfrm>
            <a:prstGeom prst="rect">
              <a:avLst/>
            </a:prstGeom>
            <a:noFill/>
            <a:ln w="9525">
              <a:noFill/>
              <a:miter lim="800000"/>
              <a:headEnd/>
              <a:tailEnd/>
            </a:ln>
          </p:spPr>
          <p:txBody>
            <a:bodyPr>
              <a:spAutoFit/>
            </a:bodyPr>
            <a:lstStyle/>
            <a:p>
              <a:pPr defTabSz="914400">
                <a:defRPr/>
              </a:pPr>
              <a:r>
                <a:rPr lang="en-US" altLang="zh-CN" sz="1600" b="0">
                  <a:solidFill>
                    <a:schemeClr val="tx2"/>
                  </a:solidFill>
                  <a:latin typeface="微软雅黑" pitchFamily="34" charset="-122"/>
                </a:rPr>
                <a:t>Add your title</a:t>
              </a:r>
              <a:endParaRPr lang="zh-CN" altLang="en-US" sz="1600" b="0">
                <a:solidFill>
                  <a:schemeClr val="tx2"/>
                </a:solidFill>
                <a:latin typeface="微软雅黑" pitchFamily="34" charset="-122"/>
              </a:endParaRPr>
            </a:p>
          </p:txBody>
        </p:sp>
      </p:grpSp>
      <p:sp>
        <p:nvSpPr>
          <p:cNvPr id="2" name="Line 10"/>
          <p:cNvSpPr>
            <a:spLocks noChangeShapeType="1"/>
          </p:cNvSpPr>
          <p:nvPr userDrawn="1"/>
        </p:nvSpPr>
        <p:spPr bwMode="auto">
          <a:xfrm>
            <a:off x="2339976" y="755650"/>
            <a:ext cx="7381875" cy="0"/>
          </a:xfrm>
          <a:prstGeom prst="line">
            <a:avLst/>
          </a:prstGeom>
          <a:noFill/>
          <a:ln w="9525">
            <a:solidFill>
              <a:schemeClr val="tx2"/>
            </a:solidFill>
            <a:round/>
            <a:headEnd/>
            <a:tailEnd/>
          </a:ln>
          <a:effectLst/>
        </p:spPr>
        <p:txBody>
          <a:bodyPr/>
          <a:lstStyle/>
          <a:p>
            <a:pPr>
              <a:defRPr/>
            </a:pPr>
            <a:endParaRPr lang="zh-CN" altLang="en-US" b="0">
              <a:ea typeface="宋体" charset="-122"/>
            </a:endParaRPr>
          </a:p>
        </p:txBody>
      </p:sp>
      <p:sp>
        <p:nvSpPr>
          <p:cNvPr id="1035" name="Text Box 11"/>
          <p:cNvSpPr txBox="1">
            <a:spLocks noChangeArrowheads="1"/>
          </p:cNvSpPr>
          <p:nvPr userDrawn="1"/>
        </p:nvSpPr>
        <p:spPr bwMode="auto">
          <a:xfrm>
            <a:off x="8732838" y="374650"/>
            <a:ext cx="879343" cy="384721"/>
          </a:xfrm>
          <a:prstGeom prst="rect">
            <a:avLst/>
          </a:prstGeom>
          <a:noFill/>
          <a:ln w="9525">
            <a:noFill/>
            <a:miter lim="800000"/>
            <a:headEnd/>
            <a:tailEnd/>
          </a:ln>
          <a:effectLst/>
        </p:spPr>
        <p:txBody>
          <a:bodyPr wrap="none">
            <a:spAutoFit/>
          </a:bodyPr>
          <a:lstStyle/>
          <a:p>
            <a:pPr defTabSz="914400">
              <a:defRPr/>
            </a:pPr>
            <a:r>
              <a:rPr lang="en-US" altLang="zh-CN" b="0">
                <a:solidFill>
                  <a:schemeClr val="tx2"/>
                </a:solidFill>
                <a:latin typeface="微软雅黑" pitchFamily="34" charset="-122"/>
              </a:rPr>
              <a:t>LOGO</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61" r:id="rId17"/>
    <p:sldLayoutId id="2147483660" r:id="rId18"/>
    <p:sldLayoutId id="2147483659" r:id="rId19"/>
    <p:sldLayoutId id="2147483658" r:id="rId20"/>
    <p:sldLayoutId id="2147483657" r:id="rId21"/>
    <p:sldLayoutId id="2147483656" r:id="rId22"/>
    <p:sldLayoutId id="2147483655" r:id="rId23"/>
    <p:sldLayoutId id="2147483654" r:id="rId24"/>
    <p:sldLayoutId id="2147483653" r:id="rId25"/>
    <p:sldLayoutId id="2147483652" r:id="rId26"/>
    <p:sldLayoutId id="2147483651" r:id="rId27"/>
    <p:sldLayoutId id="2147483650" r:id="rId28"/>
    <p:sldLayoutId id="2147483649" r:id="rId29"/>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86094" y="216278"/>
            <a:ext cx="8749665" cy="90011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4" y="1260159"/>
            <a:ext cx="8749665" cy="35641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86092" y="5005627"/>
            <a:ext cx="2268432" cy="287536"/>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914400" fontAlgn="auto">
                <a:spcBef>
                  <a:spcPts val="0"/>
                </a:spcBef>
                <a:spcAft>
                  <a:spcPts val="0"/>
                </a:spcAft>
              </a:pPr>
              <a:t>2018/3/15</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321632" y="5005627"/>
            <a:ext cx="3078586" cy="287536"/>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967326" y="5005627"/>
            <a:ext cx="2268432" cy="287536"/>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91440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3252744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3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1"/>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33811" name="Picture 19" descr="9"/>
          <p:cNvPicPr>
            <a:picLocks noChangeAspect="1" noChangeArrowheads="1"/>
          </p:cNvPicPr>
          <p:nvPr/>
        </p:nvPicPr>
        <p:blipFill>
          <a:blip r:embed="rId3"/>
          <a:srcRect/>
          <a:stretch>
            <a:fillRect/>
          </a:stretch>
        </p:blipFill>
        <p:spPr bwMode="auto">
          <a:xfrm>
            <a:off x="7938" y="3175"/>
            <a:ext cx="9713912" cy="5397500"/>
          </a:xfrm>
          <a:prstGeom prst="rect">
            <a:avLst/>
          </a:prstGeom>
          <a:noFill/>
        </p:spPr>
      </p:pic>
      <p:sp>
        <p:nvSpPr>
          <p:cNvPr id="33812" name="Rectangle 20"/>
          <p:cNvSpPr>
            <a:spLocks noChangeArrowheads="1"/>
          </p:cNvSpPr>
          <p:nvPr/>
        </p:nvSpPr>
        <p:spPr bwMode="auto">
          <a:xfrm>
            <a:off x="1" y="1019176"/>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33806" name="Text Box 9"/>
          <p:cNvSpPr txBox="1">
            <a:spLocks noChangeArrowheads="1"/>
          </p:cNvSpPr>
          <p:nvPr/>
        </p:nvSpPr>
        <p:spPr bwMode="auto">
          <a:xfrm>
            <a:off x="755650" y="915989"/>
            <a:ext cx="3384550" cy="830997"/>
          </a:xfrm>
          <a:prstGeom prst="rect">
            <a:avLst/>
          </a:prstGeom>
          <a:noFill/>
          <a:ln w="9525">
            <a:noFill/>
            <a:miter lim="800000"/>
            <a:headEnd/>
            <a:tailEnd/>
          </a:ln>
        </p:spPr>
        <p:txBody>
          <a:bodyPr>
            <a:spAutoFit/>
          </a:bodyPr>
          <a:lstStyle/>
          <a:p>
            <a:pPr defTabSz="914400">
              <a:spcBef>
                <a:spcPct val="50000"/>
              </a:spcBef>
            </a:pPr>
            <a:r>
              <a:rPr lang="en-US" altLang="zh-CN" sz="4800" b="0">
                <a:solidFill>
                  <a:schemeClr val="bg1"/>
                </a:solidFill>
                <a:latin typeface="方正大黑简体" pitchFamily="2" charset="-122"/>
                <a:ea typeface="方正大黑简体" pitchFamily="2" charset="-122"/>
              </a:rPr>
              <a:t>COMPANY</a:t>
            </a:r>
          </a:p>
        </p:txBody>
      </p:sp>
      <p:sp>
        <p:nvSpPr>
          <p:cNvPr id="33813" name="Text Box 9"/>
          <p:cNvSpPr txBox="1">
            <a:spLocks noChangeArrowheads="1"/>
          </p:cNvSpPr>
          <p:nvPr/>
        </p:nvSpPr>
        <p:spPr bwMode="auto">
          <a:xfrm>
            <a:off x="757239" y="1500187"/>
            <a:ext cx="3455987" cy="677108"/>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POWERPOINT</a:t>
            </a:r>
          </a:p>
        </p:txBody>
      </p:sp>
      <p:sp>
        <p:nvSpPr>
          <p:cNvPr id="33814" name="Text Box 9"/>
          <p:cNvSpPr txBox="1">
            <a:spLocks noChangeArrowheads="1"/>
          </p:cNvSpPr>
          <p:nvPr/>
        </p:nvSpPr>
        <p:spPr bwMode="auto">
          <a:xfrm>
            <a:off x="757238" y="492125"/>
            <a:ext cx="2519362" cy="677108"/>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GREEN</a:t>
            </a:r>
          </a:p>
        </p:txBody>
      </p:sp>
      <p:sp>
        <p:nvSpPr>
          <p:cNvPr id="33815" name="Text Box 9"/>
          <p:cNvSpPr txBox="1">
            <a:spLocks noChangeArrowheads="1"/>
          </p:cNvSpPr>
          <p:nvPr/>
        </p:nvSpPr>
        <p:spPr bwMode="auto">
          <a:xfrm>
            <a:off x="757238" y="1952626"/>
            <a:ext cx="4032250" cy="461665"/>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ENVIRONMENTAL</a:t>
            </a:r>
          </a:p>
        </p:txBody>
      </p:sp>
      <p:sp>
        <p:nvSpPr>
          <p:cNvPr id="33816" name="Text Box 9"/>
          <p:cNvSpPr txBox="1">
            <a:spLocks noChangeArrowheads="1"/>
          </p:cNvSpPr>
          <p:nvPr/>
        </p:nvSpPr>
        <p:spPr bwMode="auto">
          <a:xfrm>
            <a:off x="757238" y="2243138"/>
            <a:ext cx="3598862" cy="461665"/>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PROTECTION</a:t>
            </a:r>
          </a:p>
        </p:txBody>
      </p:sp>
      <p:sp>
        <p:nvSpPr>
          <p:cNvPr id="33818" name="Rectangle 26"/>
          <p:cNvSpPr>
            <a:spLocks noChangeArrowheads="1"/>
          </p:cNvSpPr>
          <p:nvPr/>
        </p:nvSpPr>
        <p:spPr bwMode="auto">
          <a:xfrm>
            <a:off x="0" y="4608513"/>
            <a:ext cx="9721850" cy="792162"/>
          </a:xfrm>
          <a:prstGeom prst="rect">
            <a:avLst/>
          </a:prstGeom>
          <a:solidFill>
            <a:schemeClr val="tx2"/>
          </a:solidFill>
          <a:ln w="9525">
            <a:noFill/>
            <a:miter lim="800000"/>
            <a:headEnd/>
            <a:tailEnd/>
          </a:ln>
          <a:effectLst/>
        </p:spPr>
        <p:txBody>
          <a:bodyPr wrap="none" anchor="ctr"/>
          <a:lstStyle/>
          <a:p>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3811"/>
                                        </p:tgtEl>
                                        <p:attrNameLst>
                                          <p:attrName>style.visibility</p:attrName>
                                        </p:attrNameLst>
                                      </p:cBhvr>
                                      <p:to>
                                        <p:strVal val="visible"/>
                                      </p:to>
                                    </p:set>
                                    <p:animEffect transition="in" filter="dissolve">
                                      <p:cBhvr>
                                        <p:cTn id="7" dur="500"/>
                                        <p:tgtEl>
                                          <p:spTgt spid="338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3812"/>
                                        </p:tgtEl>
                                        <p:attrNameLst>
                                          <p:attrName>style.visibility</p:attrName>
                                        </p:attrNameLst>
                                      </p:cBhvr>
                                      <p:to>
                                        <p:strVal val="visible"/>
                                      </p:to>
                                    </p:set>
                                    <p:anim calcmode="lin" valueType="num">
                                      <p:cBhvr additive="base">
                                        <p:cTn id="11" dur="500" fill="hold"/>
                                        <p:tgtEl>
                                          <p:spTgt spid="33812"/>
                                        </p:tgtEl>
                                        <p:attrNameLst>
                                          <p:attrName>ppt_x</p:attrName>
                                        </p:attrNameLst>
                                      </p:cBhvr>
                                      <p:tavLst>
                                        <p:tav tm="0">
                                          <p:val>
                                            <p:strVal val="0-#ppt_w/2"/>
                                          </p:val>
                                        </p:tav>
                                        <p:tav tm="100000">
                                          <p:val>
                                            <p:strVal val="#ppt_x"/>
                                          </p:val>
                                        </p:tav>
                                      </p:tavLst>
                                    </p:anim>
                                    <p:anim calcmode="lin" valueType="num">
                                      <p:cBhvr additive="base">
                                        <p:cTn id="12" dur="500" fill="hold"/>
                                        <p:tgtEl>
                                          <p:spTgt spid="338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3818"/>
                                        </p:tgtEl>
                                        <p:attrNameLst>
                                          <p:attrName>style.visibility</p:attrName>
                                        </p:attrNameLst>
                                      </p:cBhvr>
                                      <p:to>
                                        <p:strVal val="visible"/>
                                      </p:to>
                                    </p:set>
                                    <p:anim calcmode="lin" valueType="num">
                                      <p:cBhvr additive="base">
                                        <p:cTn id="15" dur="500" fill="hold"/>
                                        <p:tgtEl>
                                          <p:spTgt spid="33818"/>
                                        </p:tgtEl>
                                        <p:attrNameLst>
                                          <p:attrName>ppt_x</p:attrName>
                                        </p:attrNameLst>
                                      </p:cBhvr>
                                      <p:tavLst>
                                        <p:tav tm="0">
                                          <p:val>
                                            <p:strVal val="0-#ppt_w/2"/>
                                          </p:val>
                                        </p:tav>
                                        <p:tav tm="100000">
                                          <p:val>
                                            <p:strVal val="#ppt_x"/>
                                          </p:val>
                                        </p:tav>
                                      </p:tavLst>
                                    </p:anim>
                                    <p:anim calcmode="lin" valueType="num">
                                      <p:cBhvr additive="base">
                                        <p:cTn id="16" dur="500" fill="hold"/>
                                        <p:tgtEl>
                                          <p:spTgt spid="3381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3806"/>
                                        </p:tgtEl>
                                        <p:attrNameLst>
                                          <p:attrName>style.visibility</p:attrName>
                                        </p:attrNameLst>
                                      </p:cBhvr>
                                      <p:to>
                                        <p:strVal val="visible"/>
                                      </p:to>
                                    </p:set>
                                    <p:anim calcmode="lin" valueType="num">
                                      <p:cBhvr>
                                        <p:cTn id="20" dur="500" fill="hold"/>
                                        <p:tgtEl>
                                          <p:spTgt spid="3380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3806"/>
                                        </p:tgtEl>
                                        <p:attrNameLst>
                                          <p:attrName>ppt_y</p:attrName>
                                        </p:attrNameLst>
                                      </p:cBhvr>
                                      <p:tavLst>
                                        <p:tav tm="0">
                                          <p:val>
                                            <p:strVal val="#ppt_y"/>
                                          </p:val>
                                        </p:tav>
                                        <p:tav tm="100000">
                                          <p:val>
                                            <p:strVal val="#ppt_y"/>
                                          </p:val>
                                        </p:tav>
                                      </p:tavLst>
                                    </p:anim>
                                    <p:anim calcmode="lin" valueType="num">
                                      <p:cBhvr>
                                        <p:cTn id="22" dur="500" fill="hold"/>
                                        <p:tgtEl>
                                          <p:spTgt spid="3380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380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3806"/>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33813"/>
                                        </p:tgtEl>
                                        <p:attrNameLst>
                                          <p:attrName>style.visibility</p:attrName>
                                        </p:attrNameLst>
                                      </p:cBhvr>
                                      <p:to>
                                        <p:strVal val="visible"/>
                                      </p:to>
                                    </p:set>
                                    <p:anim calcmode="lin" valueType="num">
                                      <p:cBhvr>
                                        <p:cTn id="27" dur="500" fill="hold"/>
                                        <p:tgtEl>
                                          <p:spTgt spid="3381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3813"/>
                                        </p:tgtEl>
                                        <p:attrNameLst>
                                          <p:attrName>ppt_y</p:attrName>
                                        </p:attrNameLst>
                                      </p:cBhvr>
                                      <p:tavLst>
                                        <p:tav tm="0">
                                          <p:val>
                                            <p:strVal val="#ppt_y"/>
                                          </p:val>
                                        </p:tav>
                                        <p:tav tm="100000">
                                          <p:val>
                                            <p:strVal val="#ppt_y"/>
                                          </p:val>
                                        </p:tav>
                                      </p:tavLst>
                                    </p:anim>
                                    <p:anim calcmode="lin" valueType="num">
                                      <p:cBhvr>
                                        <p:cTn id="29" dur="500" fill="hold"/>
                                        <p:tgtEl>
                                          <p:spTgt spid="3381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381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3813"/>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33814"/>
                                        </p:tgtEl>
                                        <p:attrNameLst>
                                          <p:attrName>style.visibility</p:attrName>
                                        </p:attrNameLst>
                                      </p:cBhvr>
                                      <p:to>
                                        <p:strVal val="visible"/>
                                      </p:to>
                                    </p:set>
                                    <p:anim calcmode="lin" valueType="num">
                                      <p:cBhvr>
                                        <p:cTn id="34" dur="500" fill="hold"/>
                                        <p:tgtEl>
                                          <p:spTgt spid="33814"/>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3814"/>
                                        </p:tgtEl>
                                        <p:attrNameLst>
                                          <p:attrName>ppt_y</p:attrName>
                                        </p:attrNameLst>
                                      </p:cBhvr>
                                      <p:tavLst>
                                        <p:tav tm="0">
                                          <p:val>
                                            <p:strVal val="#ppt_y"/>
                                          </p:val>
                                        </p:tav>
                                        <p:tav tm="100000">
                                          <p:val>
                                            <p:strVal val="#ppt_y"/>
                                          </p:val>
                                        </p:tav>
                                      </p:tavLst>
                                    </p:anim>
                                    <p:anim calcmode="lin" valueType="num">
                                      <p:cBhvr>
                                        <p:cTn id="36" dur="500" fill="hold"/>
                                        <p:tgtEl>
                                          <p:spTgt spid="33814"/>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3814"/>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3814"/>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33815"/>
                                        </p:tgtEl>
                                        <p:attrNameLst>
                                          <p:attrName>style.visibility</p:attrName>
                                        </p:attrNameLst>
                                      </p:cBhvr>
                                      <p:to>
                                        <p:strVal val="visible"/>
                                      </p:to>
                                    </p:set>
                                    <p:anim calcmode="lin" valueType="num">
                                      <p:cBhvr>
                                        <p:cTn id="41" dur="500" fill="hold"/>
                                        <p:tgtEl>
                                          <p:spTgt spid="3381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3815"/>
                                        </p:tgtEl>
                                        <p:attrNameLst>
                                          <p:attrName>ppt_y</p:attrName>
                                        </p:attrNameLst>
                                      </p:cBhvr>
                                      <p:tavLst>
                                        <p:tav tm="0">
                                          <p:val>
                                            <p:strVal val="#ppt_y"/>
                                          </p:val>
                                        </p:tav>
                                        <p:tav tm="100000">
                                          <p:val>
                                            <p:strVal val="#ppt_y"/>
                                          </p:val>
                                        </p:tav>
                                      </p:tavLst>
                                    </p:anim>
                                    <p:anim calcmode="lin" valueType="num">
                                      <p:cBhvr>
                                        <p:cTn id="43" dur="500" fill="hold"/>
                                        <p:tgtEl>
                                          <p:spTgt spid="3381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381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3815"/>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33816"/>
                                        </p:tgtEl>
                                        <p:attrNameLst>
                                          <p:attrName>style.visibility</p:attrName>
                                        </p:attrNameLst>
                                      </p:cBhvr>
                                      <p:to>
                                        <p:strVal val="visible"/>
                                      </p:to>
                                    </p:set>
                                    <p:anim calcmode="lin" valueType="num">
                                      <p:cBhvr>
                                        <p:cTn id="48" dur="500" fill="hold"/>
                                        <p:tgtEl>
                                          <p:spTgt spid="3381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33816"/>
                                        </p:tgtEl>
                                        <p:attrNameLst>
                                          <p:attrName>ppt_y</p:attrName>
                                        </p:attrNameLst>
                                      </p:cBhvr>
                                      <p:tavLst>
                                        <p:tav tm="0">
                                          <p:val>
                                            <p:strVal val="#ppt_y"/>
                                          </p:val>
                                        </p:tav>
                                        <p:tav tm="100000">
                                          <p:val>
                                            <p:strVal val="#ppt_y"/>
                                          </p:val>
                                        </p:tav>
                                      </p:tavLst>
                                    </p:anim>
                                    <p:anim calcmode="lin" valueType="num">
                                      <p:cBhvr>
                                        <p:cTn id="50" dur="500" fill="hold"/>
                                        <p:tgtEl>
                                          <p:spTgt spid="3381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3381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33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2" grpId="0" animBg="1"/>
      <p:bldP spid="33806" grpId="0"/>
      <p:bldP spid="33813" grpId="0"/>
      <p:bldP spid="33814" grpId="0"/>
      <p:bldP spid="33815" grpId="0"/>
      <p:bldP spid="33816" grpId="0"/>
      <p:bldP spid="338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621339" y="1863725"/>
            <a:ext cx="3470275" cy="359073"/>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0" name="TextBox 39"/>
          <p:cNvSpPr txBox="1">
            <a:spLocks noChangeArrowheads="1"/>
          </p:cNvSpPr>
          <p:nvPr/>
        </p:nvSpPr>
        <p:spPr bwMode="auto">
          <a:xfrm>
            <a:off x="4346576" y="1852614"/>
            <a:ext cx="998538"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1" name="直接连接符 40"/>
          <p:cNvCxnSpPr/>
          <p:nvPr/>
        </p:nvCxnSpPr>
        <p:spPr>
          <a:xfrm>
            <a:off x="5467350" y="1827214"/>
            <a:ext cx="0" cy="39846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991100" y="2528888"/>
            <a:ext cx="3470275" cy="359073"/>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3" name="TextBox 42"/>
          <p:cNvSpPr txBox="1">
            <a:spLocks noChangeArrowheads="1"/>
          </p:cNvSpPr>
          <p:nvPr/>
        </p:nvSpPr>
        <p:spPr bwMode="auto">
          <a:xfrm>
            <a:off x="3716339" y="2517775"/>
            <a:ext cx="998537"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4" name="直接连接符 43"/>
          <p:cNvCxnSpPr/>
          <p:nvPr/>
        </p:nvCxnSpPr>
        <p:spPr>
          <a:xfrm>
            <a:off x="4838700" y="249237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4198939" y="3246438"/>
            <a:ext cx="3470275" cy="359073"/>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6" name="TextBox 45"/>
          <p:cNvSpPr txBox="1">
            <a:spLocks noChangeArrowheads="1"/>
          </p:cNvSpPr>
          <p:nvPr/>
        </p:nvSpPr>
        <p:spPr bwMode="auto">
          <a:xfrm>
            <a:off x="2924176" y="3233738"/>
            <a:ext cx="998538"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7" name="直接连接符 46"/>
          <p:cNvCxnSpPr/>
          <p:nvPr/>
        </p:nvCxnSpPr>
        <p:spPr>
          <a:xfrm>
            <a:off x="4044950" y="3209926"/>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533776" y="3916363"/>
            <a:ext cx="3470275" cy="359073"/>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9" name="TextBox 48"/>
          <p:cNvSpPr txBox="1">
            <a:spLocks noChangeArrowheads="1"/>
          </p:cNvSpPr>
          <p:nvPr/>
        </p:nvSpPr>
        <p:spPr bwMode="auto">
          <a:xfrm>
            <a:off x="2259013" y="3903663"/>
            <a:ext cx="998537"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50" name="直接连接符 49"/>
          <p:cNvCxnSpPr/>
          <p:nvPr/>
        </p:nvCxnSpPr>
        <p:spPr>
          <a:xfrm>
            <a:off x="3381375" y="3879851"/>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71550" y="1692275"/>
            <a:ext cx="3384550" cy="585788"/>
          </a:xfrm>
          <a:prstGeom prst="homePlate">
            <a:avLst>
              <a:gd name="adj" fmla="val 6984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0" name="AutoShape 19"/>
          <p:cNvSpPr>
            <a:spLocks noChangeArrowheads="1"/>
          </p:cNvSpPr>
          <p:nvPr/>
        </p:nvSpPr>
        <p:spPr bwMode="auto">
          <a:xfrm>
            <a:off x="971550" y="2425701"/>
            <a:ext cx="2663825" cy="561975"/>
          </a:xfrm>
          <a:prstGeom prst="homePlate">
            <a:avLst>
              <a:gd name="adj" fmla="val 70904"/>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50191" name="AutoShape 20"/>
          <p:cNvSpPr>
            <a:spLocks noChangeArrowheads="1"/>
          </p:cNvSpPr>
          <p:nvPr/>
        </p:nvSpPr>
        <p:spPr bwMode="auto">
          <a:xfrm>
            <a:off x="971551" y="3132139"/>
            <a:ext cx="1944688" cy="561975"/>
          </a:xfrm>
          <a:prstGeom prst="homePlate">
            <a:avLst>
              <a:gd name="adj" fmla="val 6666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2" name="AutoShape 21"/>
          <p:cNvSpPr>
            <a:spLocks noChangeArrowheads="1"/>
          </p:cNvSpPr>
          <p:nvPr/>
        </p:nvSpPr>
        <p:spPr bwMode="auto">
          <a:xfrm>
            <a:off x="971550" y="3794126"/>
            <a:ext cx="1295400" cy="561975"/>
          </a:xfrm>
          <a:prstGeom prst="homePlate">
            <a:avLst>
              <a:gd name="adj" fmla="val 48300"/>
            </a:avLst>
          </a:prstGeom>
          <a:solidFill>
            <a:schemeClr val="bg2"/>
          </a:solidFill>
          <a:ln w="9525">
            <a:noFill/>
            <a:miter lim="800000"/>
            <a:headEnd/>
            <a:tailEnd/>
          </a:ln>
        </p:spPr>
        <p:txBody>
          <a:bodyPr wrap="none" anchor="ctr"/>
          <a:lstStyle/>
          <a:p>
            <a:endParaRPr lang="zh-CN" altLang="en-US" b="0">
              <a:ea typeface="宋体" charset="-122"/>
            </a:endParaRP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89038" y="3414714"/>
            <a:ext cx="7345362" cy="441325"/>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29" name="Group 15"/>
          <p:cNvGrpSpPr>
            <a:grpSpLocks/>
          </p:cNvGrpSpPr>
          <p:nvPr/>
        </p:nvGrpSpPr>
        <p:grpSpPr bwMode="auto">
          <a:xfrm>
            <a:off x="1189038" y="3954463"/>
            <a:ext cx="7345362" cy="439737"/>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30" name="Group 15"/>
          <p:cNvGrpSpPr>
            <a:grpSpLocks/>
          </p:cNvGrpSpPr>
          <p:nvPr/>
        </p:nvGrpSpPr>
        <p:grpSpPr bwMode="auto">
          <a:xfrm>
            <a:off x="1189038" y="4492626"/>
            <a:ext cx="7345362" cy="43973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57" name="Group 33"/>
          <p:cNvGrpSpPr>
            <a:grpSpLocks/>
          </p:cNvGrpSpPr>
          <p:nvPr/>
        </p:nvGrpSpPr>
        <p:grpSpPr bwMode="auto">
          <a:xfrm>
            <a:off x="1189038" y="1587501"/>
            <a:ext cx="2957512" cy="136207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592764" y="1587501"/>
            <a:ext cx="2941637" cy="136207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endParaRPr lang="en-US" altLang="zh-CN" sz="1200"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4157664" y="1587501"/>
            <a:ext cx="1406525" cy="1587500"/>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标题</a:t>
              </a:r>
            </a:p>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479550" y="3502025"/>
            <a:ext cx="2176463"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814764" y="3502025"/>
            <a:ext cx="2198687"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endParaRPr lang="en-US" altLang="zh-CN" sz="1400"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6162677" y="3502025"/>
            <a:ext cx="2208213"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476375" y="4038600"/>
            <a:ext cx="2176463"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810000" y="4037013"/>
            <a:ext cx="2197100"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6157913" y="4037013"/>
            <a:ext cx="2208212"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476375" y="4568826"/>
            <a:ext cx="2176463"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810000" y="4567238"/>
            <a:ext cx="2197100"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6157913" y="4567238"/>
            <a:ext cx="2208212" cy="28873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512763" y="1519238"/>
            <a:ext cx="1427162"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01</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719638" y="2014538"/>
            <a:ext cx="369887"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4" name="AutoShape 51"/>
          <p:cNvSpPr>
            <a:spLocks noChangeArrowheads="1"/>
          </p:cNvSpPr>
          <p:nvPr/>
        </p:nvSpPr>
        <p:spPr bwMode="gray">
          <a:xfrm>
            <a:off x="2266951"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8" name="椭圆 17"/>
          <p:cNvSpPr>
            <a:spLocks noChangeArrowheads="1"/>
          </p:cNvSpPr>
          <p:nvPr/>
        </p:nvSpPr>
        <p:spPr bwMode="auto">
          <a:xfrm>
            <a:off x="2965451" y="1519238"/>
            <a:ext cx="1425575"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02</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1" name="椭圆 20"/>
          <p:cNvSpPr>
            <a:spLocks noChangeArrowheads="1"/>
          </p:cNvSpPr>
          <p:nvPr/>
        </p:nvSpPr>
        <p:spPr bwMode="auto">
          <a:xfrm>
            <a:off x="5416550" y="1519238"/>
            <a:ext cx="1428750"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03</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3" name="AutoShape 50"/>
          <p:cNvSpPr>
            <a:spLocks noChangeArrowheads="1"/>
          </p:cNvSpPr>
          <p:nvPr/>
        </p:nvSpPr>
        <p:spPr bwMode="gray">
          <a:xfrm>
            <a:off x="7170739"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25" name="椭圆 24"/>
          <p:cNvSpPr>
            <a:spLocks noChangeArrowheads="1"/>
          </p:cNvSpPr>
          <p:nvPr/>
        </p:nvSpPr>
        <p:spPr bwMode="auto">
          <a:xfrm>
            <a:off x="7869238" y="1519238"/>
            <a:ext cx="1427162"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04</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12738" y="3971925"/>
            <a:ext cx="1884362" cy="1384995"/>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p:txBody>
      </p:sp>
      <p:cxnSp>
        <p:nvCxnSpPr>
          <p:cNvPr id="6" name="直接连接符 5"/>
          <p:cNvCxnSpPr/>
          <p:nvPr/>
        </p:nvCxnSpPr>
        <p:spPr>
          <a:xfrm>
            <a:off x="312738"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71463" y="3257550"/>
            <a:ext cx="1925637" cy="384721"/>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10" name="TextBox 9"/>
          <p:cNvSpPr txBox="1">
            <a:spLocks noChangeArrowheads="1"/>
          </p:cNvSpPr>
          <p:nvPr/>
        </p:nvSpPr>
        <p:spPr bwMode="auto">
          <a:xfrm>
            <a:off x="2759075" y="3971925"/>
            <a:ext cx="1885950" cy="1077218"/>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 name="直接连接符 11"/>
          <p:cNvCxnSpPr/>
          <p:nvPr/>
        </p:nvCxnSpPr>
        <p:spPr>
          <a:xfrm>
            <a:off x="2759075" y="3763963"/>
            <a:ext cx="188595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717800" y="3257550"/>
            <a:ext cx="1927225"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sp>
        <p:nvSpPr>
          <p:cNvPr id="16" name="TextBox 15"/>
          <p:cNvSpPr txBox="1">
            <a:spLocks noChangeArrowheads="1"/>
          </p:cNvSpPr>
          <p:nvPr/>
        </p:nvSpPr>
        <p:spPr bwMode="auto">
          <a:xfrm>
            <a:off x="5264150" y="3971925"/>
            <a:ext cx="1884363" cy="1077218"/>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5" name="直接连接符 17"/>
          <p:cNvCxnSpPr/>
          <p:nvPr/>
        </p:nvCxnSpPr>
        <p:spPr>
          <a:xfrm>
            <a:off x="5264150" y="3763963"/>
            <a:ext cx="188436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5221288" y="3257550"/>
            <a:ext cx="1927225" cy="384721"/>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22" name="TextBox 21"/>
          <p:cNvSpPr txBox="1">
            <a:spLocks noChangeArrowheads="1"/>
          </p:cNvSpPr>
          <p:nvPr/>
        </p:nvSpPr>
        <p:spPr bwMode="auto">
          <a:xfrm>
            <a:off x="7656514" y="3971925"/>
            <a:ext cx="1884362" cy="1077218"/>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4" name="直接连接符 23"/>
          <p:cNvCxnSpPr/>
          <p:nvPr/>
        </p:nvCxnSpPr>
        <p:spPr>
          <a:xfrm>
            <a:off x="7656514"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615238" y="3257550"/>
            <a:ext cx="1925637" cy="384721"/>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cxnSp>
        <p:nvCxnSpPr>
          <p:cNvPr id="27" name="直接连接符 26"/>
          <p:cNvCxnSpPr/>
          <p:nvPr/>
        </p:nvCxnSpPr>
        <p:spPr>
          <a:xfrm>
            <a:off x="312739"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59076"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64150"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6513"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4248150" y="2687638"/>
            <a:ext cx="1157288" cy="0"/>
          </a:xfrm>
          <a:prstGeom prst="line">
            <a:avLst/>
          </a:prstGeom>
          <a:noFill/>
          <a:ln w="9525">
            <a:solidFill>
              <a:schemeClr val="bg2"/>
            </a:solidFill>
            <a:bevel/>
            <a:headEnd/>
            <a:tailEnd/>
          </a:ln>
        </p:spPr>
        <p:txBody>
          <a:bodyPr/>
          <a:lstStyle/>
          <a:p>
            <a:endParaRPr lang="zh-CN" altLang="en-US"/>
          </a:p>
        </p:txBody>
      </p:sp>
      <p:sp>
        <p:nvSpPr>
          <p:cNvPr id="55299" name="直接连接符 14"/>
          <p:cNvSpPr>
            <a:spLocks noChangeShapeType="1"/>
          </p:cNvSpPr>
          <p:nvPr/>
        </p:nvSpPr>
        <p:spPr bwMode="auto">
          <a:xfrm>
            <a:off x="4248150" y="3219450"/>
            <a:ext cx="1157288" cy="0"/>
          </a:xfrm>
          <a:prstGeom prst="line">
            <a:avLst/>
          </a:prstGeom>
          <a:noFill/>
          <a:ln w="9525">
            <a:solidFill>
              <a:schemeClr val="tx2"/>
            </a:solidFill>
            <a:bevel/>
            <a:headEnd/>
            <a:tailEnd/>
          </a:ln>
        </p:spPr>
        <p:txBody>
          <a:bodyPr/>
          <a:lstStyle/>
          <a:p>
            <a:endParaRPr lang="zh-CN" altLang="en-US"/>
          </a:p>
        </p:txBody>
      </p:sp>
      <p:sp>
        <p:nvSpPr>
          <p:cNvPr id="55300" name="矩形 15"/>
          <p:cNvSpPr>
            <a:spLocks noChangeArrowheads="1"/>
          </p:cNvSpPr>
          <p:nvPr/>
        </p:nvSpPr>
        <p:spPr bwMode="auto">
          <a:xfrm>
            <a:off x="827088" y="1460500"/>
            <a:ext cx="2571750" cy="2579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cs typeface="Arial" charset="0"/>
                <a:sym typeface="Arial" charset="0"/>
              </a:rPr>
              <a:t>单击此处添加标题内容</a:t>
            </a:r>
            <a:endParaRPr lang="zh-CN" altLang="en-US" sz="1200">
              <a:solidFill>
                <a:srgbClr val="808080"/>
              </a:solidFill>
              <a:cs typeface="Arial" charset="0"/>
              <a:sym typeface="微软雅黑" pitchFamily="34" charset="-122"/>
            </a:endParaRPr>
          </a:p>
        </p:txBody>
      </p:sp>
      <p:sp>
        <p:nvSpPr>
          <p:cNvPr id="55301" name="TextBox 16"/>
          <p:cNvSpPr>
            <a:spLocks noChangeArrowheads="1"/>
          </p:cNvSpPr>
          <p:nvPr/>
        </p:nvSpPr>
        <p:spPr bwMode="auto">
          <a:xfrm>
            <a:off x="827089" y="1824038"/>
            <a:ext cx="2174875" cy="873514"/>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52475" y="1808163"/>
            <a:ext cx="3309938" cy="2290762"/>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sp>
        <p:nvSpPr>
          <p:cNvPr id="55303" name="矩形 27"/>
          <p:cNvSpPr>
            <a:spLocks noChangeArrowheads="1"/>
          </p:cNvSpPr>
          <p:nvPr/>
        </p:nvSpPr>
        <p:spPr bwMode="auto">
          <a:xfrm>
            <a:off x="835026" y="4117976"/>
            <a:ext cx="2573338" cy="2579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sym typeface="Arial" charset="0"/>
              </a:rPr>
              <a:t>单击此处添加标题内容</a:t>
            </a:r>
          </a:p>
        </p:txBody>
      </p:sp>
      <p:sp>
        <p:nvSpPr>
          <p:cNvPr id="55304" name="TextBox 28"/>
          <p:cNvSpPr>
            <a:spLocks noChangeArrowheads="1"/>
          </p:cNvSpPr>
          <p:nvPr/>
        </p:nvSpPr>
        <p:spPr bwMode="auto">
          <a:xfrm>
            <a:off x="835025" y="3178175"/>
            <a:ext cx="2174875" cy="873514"/>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549901" y="1808163"/>
            <a:ext cx="3306763" cy="2290762"/>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sp>
        <p:nvSpPr>
          <p:cNvPr id="55306" name="矩形 36"/>
          <p:cNvSpPr>
            <a:spLocks noChangeArrowheads="1"/>
          </p:cNvSpPr>
          <p:nvPr/>
        </p:nvSpPr>
        <p:spPr bwMode="auto">
          <a:xfrm>
            <a:off x="6294438" y="1463675"/>
            <a:ext cx="2571750" cy="442627"/>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691313" y="1828801"/>
            <a:ext cx="2174875" cy="1137689"/>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725488">
              <a:lnSpc>
                <a:spcPct val="130000"/>
              </a:lnSpc>
              <a:spcBef>
                <a:spcPts val="475"/>
              </a:spcBef>
              <a:buFont typeface="Arial" charset="0"/>
              <a:buNone/>
            </a:pPr>
            <a:r>
              <a:rPr lang="en-US" altLang="zh-CN" sz="1000" b="0">
                <a:solidFill>
                  <a:srgbClr val="7F7F7F"/>
                </a:solidFill>
                <a:latin typeface="微软雅黑" pitchFamily="34" charset="-122"/>
                <a:cs typeface="Arial" charset="0"/>
                <a:sym typeface="Arial" charset="0"/>
              </a:rPr>
              <a:t>.</a:t>
            </a:r>
            <a:endParaRPr lang="zh-CN" altLang="en-US" sz="1000"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6294438" y="4121150"/>
            <a:ext cx="2571750" cy="442627"/>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691313" y="3181351"/>
            <a:ext cx="2174875" cy="873514"/>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4186863" y="2741614"/>
            <a:ext cx="1275102" cy="411849"/>
          </a:xfrm>
          <a:prstGeom prst="rect">
            <a:avLst/>
          </a:prstGeom>
          <a:noFill/>
          <a:ln w="9525">
            <a:noFill/>
            <a:miter lim="800000"/>
            <a:headEnd/>
            <a:tailEnd/>
          </a:ln>
        </p:spPr>
        <p:txBody>
          <a:bodyPr wrap="none" lIns="72585" tIns="36293" rIns="72585" bIns="36293">
            <a:spAutoFit/>
          </a:bodyPr>
          <a:lstStyle/>
          <a:p>
            <a:pPr algn="ctr" defTabSz="725488">
              <a:buFont typeface="Arial" charset="0"/>
              <a:buNone/>
            </a:pPr>
            <a:r>
              <a:rPr lang="zh-CN" altLang="en-US" sz="2200">
                <a:solidFill>
                  <a:srgbClr val="808080"/>
                </a:solidFill>
                <a:cs typeface="Arial" charset="0"/>
                <a:sym typeface="Arial" charset="0"/>
              </a:rPr>
              <a:t>添加标题</a:t>
            </a:r>
          </a:p>
        </p:txBody>
      </p:sp>
      <p:grpSp>
        <p:nvGrpSpPr>
          <p:cNvPr id="55328" name="Group 32"/>
          <p:cNvGrpSpPr>
            <a:grpSpLocks/>
          </p:cNvGrpSpPr>
          <p:nvPr/>
        </p:nvGrpSpPr>
        <p:grpSpPr bwMode="auto">
          <a:xfrm>
            <a:off x="3924300" y="1908176"/>
            <a:ext cx="1728788" cy="576263"/>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a:p>
          </p:txBody>
        </p:sp>
        <p:sp>
          <p:nvSpPr>
            <p:cNvPr id="58387" name="Rectangle 37"/>
            <p:cNvSpPr>
              <a:spLocks noChangeArrowheads="1"/>
            </p:cNvSpPr>
            <p:nvPr/>
          </p:nvSpPr>
          <p:spPr bwMode="auto">
            <a:xfrm>
              <a:off x="2823" y="1280"/>
              <a:ext cx="423" cy="242"/>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grpSp>
        <p:nvGrpSpPr>
          <p:cNvPr id="55329" name="Group 33"/>
          <p:cNvGrpSpPr>
            <a:grpSpLocks/>
          </p:cNvGrpSpPr>
          <p:nvPr/>
        </p:nvGrpSpPr>
        <p:grpSpPr bwMode="auto">
          <a:xfrm>
            <a:off x="3924300" y="3421063"/>
            <a:ext cx="1728788" cy="576262"/>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a:p>
          </p:txBody>
        </p:sp>
        <p:sp>
          <p:nvSpPr>
            <p:cNvPr id="58385" name="Rectangle 38"/>
            <p:cNvSpPr>
              <a:spLocks noChangeArrowheads="1"/>
            </p:cNvSpPr>
            <p:nvPr/>
          </p:nvSpPr>
          <p:spPr bwMode="auto">
            <a:xfrm>
              <a:off x="2823" y="2232"/>
              <a:ext cx="423" cy="242"/>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259013"/>
            <a:ext cx="227806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6" name="Rectangle 12"/>
          <p:cNvSpPr>
            <a:spLocks noChangeArrowheads="1"/>
          </p:cNvSpPr>
          <p:nvPr/>
        </p:nvSpPr>
        <p:spPr bwMode="auto">
          <a:xfrm>
            <a:off x="0" y="2562225"/>
            <a:ext cx="4406900" cy="177800"/>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7" name="Rectangle 13"/>
          <p:cNvSpPr>
            <a:spLocks noChangeArrowheads="1"/>
          </p:cNvSpPr>
          <p:nvPr/>
        </p:nvSpPr>
        <p:spPr bwMode="auto">
          <a:xfrm>
            <a:off x="1" y="2879725"/>
            <a:ext cx="689451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8" name="Rectangle 14"/>
          <p:cNvSpPr>
            <a:spLocks noChangeArrowheads="1"/>
          </p:cNvSpPr>
          <p:nvPr/>
        </p:nvSpPr>
        <p:spPr bwMode="auto">
          <a:xfrm>
            <a:off x="0" y="3179763"/>
            <a:ext cx="4979988" cy="176212"/>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9" name="Rectangle 15"/>
          <p:cNvSpPr>
            <a:spLocks noChangeArrowheads="1"/>
          </p:cNvSpPr>
          <p:nvPr/>
        </p:nvSpPr>
        <p:spPr bwMode="auto">
          <a:xfrm>
            <a:off x="0" y="3502026"/>
            <a:ext cx="2825750" cy="176213"/>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grpSp>
        <p:nvGrpSpPr>
          <p:cNvPr id="95267" name="Group 35"/>
          <p:cNvGrpSpPr>
            <a:grpSpLocks/>
          </p:cNvGrpSpPr>
          <p:nvPr/>
        </p:nvGrpSpPr>
        <p:grpSpPr bwMode="auto">
          <a:xfrm>
            <a:off x="1690688" y="1260475"/>
            <a:ext cx="1174750" cy="117633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a:p>
          </p:txBody>
        </p:sp>
        <p:sp>
          <p:nvSpPr>
            <p:cNvPr id="60444" name="TextBox 11"/>
            <p:cNvSpPr txBox="1">
              <a:spLocks noChangeArrowheads="1"/>
            </p:cNvSpPr>
            <p:nvPr/>
          </p:nvSpPr>
          <p:spPr bwMode="auto">
            <a:xfrm>
              <a:off x="1248" y="975"/>
              <a:ext cx="391" cy="388"/>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68" name="Group 36"/>
          <p:cNvGrpSpPr>
            <a:grpSpLocks/>
          </p:cNvGrpSpPr>
          <p:nvPr/>
        </p:nvGrpSpPr>
        <p:grpSpPr bwMode="auto">
          <a:xfrm>
            <a:off x="3806826" y="1563689"/>
            <a:ext cx="1174750" cy="1176337"/>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a:p>
          </p:txBody>
        </p:sp>
        <p:sp>
          <p:nvSpPr>
            <p:cNvPr id="60442" name="TextBox 14"/>
            <p:cNvSpPr txBox="1">
              <a:spLocks noChangeArrowheads="1"/>
            </p:cNvSpPr>
            <p:nvPr/>
          </p:nvSpPr>
          <p:spPr bwMode="auto">
            <a:xfrm>
              <a:off x="2580" y="1157"/>
              <a:ext cx="391" cy="388"/>
            </a:xfrm>
            <a:prstGeom prst="rect">
              <a:avLst/>
            </a:prstGeom>
            <a:noFill/>
            <a:ln w="9525">
              <a:noFill/>
              <a:miter lim="800000"/>
              <a:headEnd/>
              <a:tailEnd/>
            </a:ln>
          </p:spPr>
          <p:txBody>
            <a:bodyPr wrap="none">
              <a:spAutoFit/>
            </a:bodyPr>
            <a:lstStyle/>
            <a:p>
              <a:pPr algn="ctr" defTabSz="914400">
                <a:buFont typeface="Arial" charset="0"/>
                <a:buNone/>
              </a:pPr>
              <a:r>
                <a:rPr lang="zh-CN" altLang="en-US" sz="1700" b="0">
                  <a:solidFill>
                    <a:srgbClr val="808080"/>
                  </a:solidFill>
                  <a:latin typeface="微软雅黑" pitchFamily="34" charset="-122"/>
                </a:rPr>
                <a:t>标题</a:t>
              </a:r>
            </a:p>
            <a:p>
              <a:pPr algn="ctr" defTabSz="914400">
                <a:buFont typeface="Arial" charset="0"/>
                <a:buNone/>
              </a:pPr>
              <a:r>
                <a:rPr lang="zh-CN" altLang="en-US" sz="1700" b="0">
                  <a:solidFill>
                    <a:srgbClr val="808080"/>
                  </a:solidFill>
                  <a:latin typeface="微软雅黑" pitchFamily="34" charset="-122"/>
                </a:rPr>
                <a:t>内容</a:t>
              </a:r>
            </a:p>
          </p:txBody>
        </p:sp>
      </p:grpSp>
      <p:grpSp>
        <p:nvGrpSpPr>
          <p:cNvPr id="95269" name="Group 37"/>
          <p:cNvGrpSpPr>
            <a:grpSpLocks/>
          </p:cNvGrpSpPr>
          <p:nvPr/>
        </p:nvGrpSpPr>
        <p:grpSpPr bwMode="auto">
          <a:xfrm>
            <a:off x="6307139" y="1882775"/>
            <a:ext cx="1176337" cy="1174750"/>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a:p>
          </p:txBody>
        </p:sp>
        <p:sp>
          <p:nvSpPr>
            <p:cNvPr id="60440" name="TextBox 17"/>
            <p:cNvSpPr txBox="1">
              <a:spLocks noChangeArrowheads="1"/>
            </p:cNvSpPr>
            <p:nvPr/>
          </p:nvSpPr>
          <p:spPr bwMode="auto">
            <a:xfrm>
              <a:off x="4152" y="1342"/>
              <a:ext cx="391" cy="388"/>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70" name="Group 38"/>
          <p:cNvGrpSpPr>
            <a:grpSpLocks/>
          </p:cNvGrpSpPr>
          <p:nvPr/>
        </p:nvGrpSpPr>
        <p:grpSpPr bwMode="auto">
          <a:xfrm>
            <a:off x="4391025" y="3179764"/>
            <a:ext cx="1176337" cy="1176337"/>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a:p>
          </p:txBody>
        </p:sp>
        <p:sp>
          <p:nvSpPr>
            <p:cNvPr id="60438" name="TextBox 20"/>
            <p:cNvSpPr txBox="1">
              <a:spLocks noChangeArrowheads="1"/>
            </p:cNvSpPr>
            <p:nvPr/>
          </p:nvSpPr>
          <p:spPr bwMode="auto">
            <a:xfrm>
              <a:off x="2940" y="2159"/>
              <a:ext cx="391" cy="388"/>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endParaRPr lang="en-US" altLang="zh-CN" sz="1700" b="0">
                <a:solidFill>
                  <a:srgbClr val="808080"/>
                </a:solidFill>
                <a:latin typeface="微软雅黑" pitchFamily="34" charset="-122"/>
              </a:endParaRPr>
            </a:p>
          </p:txBody>
        </p:sp>
      </p:grpSp>
      <p:grpSp>
        <p:nvGrpSpPr>
          <p:cNvPr id="95271" name="Group 39"/>
          <p:cNvGrpSpPr>
            <a:grpSpLocks/>
          </p:cNvGrpSpPr>
          <p:nvPr/>
        </p:nvGrpSpPr>
        <p:grpSpPr bwMode="auto">
          <a:xfrm>
            <a:off x="2239964" y="3502025"/>
            <a:ext cx="1173162" cy="1174750"/>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a:p>
          </p:txBody>
        </p:sp>
        <p:sp>
          <p:nvSpPr>
            <p:cNvPr id="60436" name="TextBox 23"/>
            <p:cNvSpPr txBox="1">
              <a:spLocks noChangeArrowheads="1"/>
            </p:cNvSpPr>
            <p:nvPr/>
          </p:nvSpPr>
          <p:spPr bwMode="auto">
            <a:xfrm>
              <a:off x="1600" y="2374"/>
              <a:ext cx="391" cy="388"/>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sp>
        <p:nvSpPr>
          <p:cNvPr id="36" name="等腰三角形 1"/>
          <p:cNvSpPr>
            <a:spLocks/>
          </p:cNvSpPr>
          <p:nvPr/>
        </p:nvSpPr>
        <p:spPr bwMode="auto">
          <a:xfrm flipV="1">
            <a:off x="3676651" y="1473200"/>
            <a:ext cx="1317625" cy="120650"/>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38" name="等腰三角形 1"/>
          <p:cNvSpPr>
            <a:spLocks/>
          </p:cNvSpPr>
          <p:nvPr/>
        </p:nvSpPr>
        <p:spPr bwMode="auto">
          <a:xfrm flipV="1">
            <a:off x="6208713" y="1800225"/>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0" name="等腰三角形 1"/>
          <p:cNvSpPr>
            <a:spLocks/>
          </p:cNvSpPr>
          <p:nvPr/>
        </p:nvSpPr>
        <p:spPr bwMode="auto">
          <a:xfrm>
            <a:off x="4332289" y="4356100"/>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2" name="等腰三角形 1"/>
          <p:cNvSpPr>
            <a:spLocks/>
          </p:cNvSpPr>
          <p:nvPr/>
        </p:nvSpPr>
        <p:spPr bwMode="auto">
          <a:xfrm>
            <a:off x="2179639" y="4619625"/>
            <a:ext cx="1316037" cy="12382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95263" name="Text Box 31"/>
          <p:cNvSpPr txBox="1">
            <a:spLocks noChangeArrowheads="1"/>
          </p:cNvSpPr>
          <p:nvPr/>
        </p:nvSpPr>
        <p:spPr bwMode="auto">
          <a:xfrm>
            <a:off x="3565525" y="1044576"/>
            <a:ext cx="1511300" cy="400110"/>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4" name="Text Box 32"/>
          <p:cNvSpPr txBox="1">
            <a:spLocks noChangeArrowheads="1"/>
          </p:cNvSpPr>
          <p:nvPr/>
        </p:nvSpPr>
        <p:spPr bwMode="auto">
          <a:xfrm>
            <a:off x="6086475" y="1366839"/>
            <a:ext cx="1511300" cy="400110"/>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5" name="Text Box 33"/>
          <p:cNvSpPr txBox="1">
            <a:spLocks noChangeArrowheads="1"/>
          </p:cNvSpPr>
          <p:nvPr/>
        </p:nvSpPr>
        <p:spPr bwMode="auto">
          <a:xfrm>
            <a:off x="2052639" y="4751389"/>
            <a:ext cx="1511300" cy="400110"/>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6" name="Text Box 34"/>
          <p:cNvSpPr txBox="1">
            <a:spLocks noChangeArrowheads="1"/>
          </p:cNvSpPr>
          <p:nvPr/>
        </p:nvSpPr>
        <p:spPr bwMode="auto">
          <a:xfrm>
            <a:off x="4213225" y="4500564"/>
            <a:ext cx="1511300" cy="400110"/>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033464"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19" name="TextBox 18"/>
          <p:cNvSpPr txBox="1">
            <a:spLocks noChangeArrowheads="1"/>
          </p:cNvSpPr>
          <p:nvPr/>
        </p:nvSpPr>
        <p:spPr bwMode="auto">
          <a:xfrm>
            <a:off x="6469064"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0" name="TextBox 19"/>
          <p:cNvSpPr txBox="1">
            <a:spLocks noChangeArrowheads="1"/>
          </p:cNvSpPr>
          <p:nvPr/>
        </p:nvSpPr>
        <p:spPr bwMode="auto">
          <a:xfrm>
            <a:off x="1033464"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1" name="TextBox 20"/>
          <p:cNvSpPr txBox="1">
            <a:spLocks noChangeArrowheads="1"/>
          </p:cNvSpPr>
          <p:nvPr/>
        </p:nvSpPr>
        <p:spPr bwMode="auto">
          <a:xfrm>
            <a:off x="6469064"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5" name="TextBox 24"/>
          <p:cNvSpPr txBox="1">
            <a:spLocks noChangeArrowheads="1"/>
          </p:cNvSpPr>
          <p:nvPr/>
        </p:nvSpPr>
        <p:spPr bwMode="auto">
          <a:xfrm>
            <a:off x="1033463" y="1474788"/>
            <a:ext cx="1476375" cy="215444"/>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7" name="TextBox 36"/>
          <p:cNvSpPr txBox="1">
            <a:spLocks noChangeArrowheads="1"/>
          </p:cNvSpPr>
          <p:nvPr/>
        </p:nvSpPr>
        <p:spPr bwMode="auto">
          <a:xfrm>
            <a:off x="1033463" y="3321050"/>
            <a:ext cx="1476375" cy="215444"/>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8" name="TextBox 37"/>
          <p:cNvSpPr txBox="1">
            <a:spLocks noChangeArrowheads="1"/>
          </p:cNvSpPr>
          <p:nvPr/>
        </p:nvSpPr>
        <p:spPr bwMode="auto">
          <a:xfrm>
            <a:off x="6469063" y="1474788"/>
            <a:ext cx="1476375" cy="215444"/>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9" name="TextBox 38"/>
          <p:cNvSpPr txBox="1">
            <a:spLocks noChangeArrowheads="1"/>
          </p:cNvSpPr>
          <p:nvPr/>
        </p:nvSpPr>
        <p:spPr bwMode="auto">
          <a:xfrm>
            <a:off x="6469063" y="3321050"/>
            <a:ext cx="1476375" cy="215444"/>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grpSp>
        <p:nvGrpSpPr>
          <p:cNvPr id="58414" name="Group 46"/>
          <p:cNvGrpSpPr>
            <a:grpSpLocks/>
          </p:cNvGrpSpPr>
          <p:nvPr/>
        </p:nvGrpSpPr>
        <p:grpSpPr bwMode="auto">
          <a:xfrm>
            <a:off x="3421064" y="1476375"/>
            <a:ext cx="2879725" cy="2879725"/>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a:p>
          </p:txBody>
        </p:sp>
      </p:grpSp>
      <p:sp>
        <p:nvSpPr>
          <p:cNvPr id="58412" name="椭圆 23"/>
          <p:cNvSpPr>
            <a:spLocks noChangeArrowheads="1"/>
          </p:cNvSpPr>
          <p:nvPr/>
        </p:nvSpPr>
        <p:spPr bwMode="auto">
          <a:xfrm>
            <a:off x="4060826" y="2122489"/>
            <a:ext cx="1589088" cy="1589087"/>
          </a:xfrm>
          <a:prstGeom prst="ellipse">
            <a:avLst/>
          </a:prstGeom>
          <a:solidFill>
            <a:srgbClr val="F2F2F2"/>
          </a:solidFill>
          <a:ln w="9525">
            <a:noFill/>
            <a:round/>
            <a:headEnd/>
            <a:tailEnd/>
          </a:ln>
        </p:spPr>
        <p:txBody>
          <a:bodyPr anchor="ctr"/>
          <a:lstStyle/>
          <a:p>
            <a:pPr algn="ctr" defTabSz="914400">
              <a:buFont typeface="Arial" charset="0"/>
              <a:buNone/>
            </a:pPr>
            <a:endParaRPr lang="zh-CN" altLang="zh-CN" sz="2000" b="0">
              <a:solidFill>
                <a:srgbClr val="FFFFFF"/>
              </a:solidFill>
              <a:ea typeface="宋体" charset="-122"/>
              <a:cs typeface="Arial" charset="0"/>
            </a:endParaRPr>
          </a:p>
        </p:txBody>
      </p:sp>
      <p:sp>
        <p:nvSpPr>
          <p:cNvPr id="58401" name="Text Box 33"/>
          <p:cNvSpPr txBox="1">
            <a:spLocks noChangeArrowheads="1"/>
          </p:cNvSpPr>
          <p:nvPr/>
        </p:nvSpPr>
        <p:spPr bwMode="auto">
          <a:xfrm>
            <a:off x="4068764" y="2628900"/>
            <a:ext cx="1584325" cy="738664"/>
          </a:xfrm>
          <a:prstGeom prst="rect">
            <a:avLst/>
          </a:prstGeom>
          <a:noFill/>
          <a:ln w="9525">
            <a:noFill/>
            <a:miter lim="800000"/>
            <a:headEnd/>
            <a:tailEnd/>
          </a:ln>
        </p:spPr>
        <p:txBody>
          <a:bodyPr>
            <a:spAutoFit/>
          </a:bodyPr>
          <a:lstStyle/>
          <a:p>
            <a:pPr algn="ctr" defTabSz="914400">
              <a:lnSpc>
                <a:spcPct val="50000"/>
              </a:lnSpc>
              <a:spcBef>
                <a:spcPct val="50000"/>
              </a:spcBef>
            </a:pPr>
            <a:r>
              <a:rPr lang="zh-CN" altLang="en-US" sz="2800" b="0">
                <a:solidFill>
                  <a:srgbClr val="B2B2B2"/>
                </a:solidFill>
                <a:ea typeface="方正大黑简体" pitchFamily="2" charset="-122"/>
              </a:rPr>
              <a:t>标题</a:t>
            </a:r>
          </a:p>
          <a:p>
            <a:pPr algn="ctr" defTabSz="914400">
              <a:lnSpc>
                <a:spcPct val="50000"/>
              </a:lnSpc>
              <a:spcBef>
                <a:spcPct val="50000"/>
              </a:spcBef>
            </a:pPr>
            <a:r>
              <a:rPr lang="zh-CN" altLang="en-US" sz="2800" b="0">
                <a:solidFill>
                  <a:srgbClr val="B2B2B2"/>
                </a:solidFill>
                <a:ea typeface="方正大黑简体" pitchFamily="2" charset="-122"/>
              </a:rPr>
              <a:t>内容</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620838" y="3348038"/>
            <a:ext cx="1295400" cy="1295400"/>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cxnSp>
        <p:nvCxnSpPr>
          <p:cNvPr id="2048" name="直接连接符 2047"/>
          <p:cNvCxnSpPr/>
          <p:nvPr/>
        </p:nvCxnSpPr>
        <p:spPr>
          <a:xfrm flipH="1">
            <a:off x="3000376"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672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4037807" y="3247232"/>
            <a:ext cx="165893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378200" y="3490913"/>
            <a:ext cx="165893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594226" y="3490913"/>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825625" y="3779838"/>
            <a:ext cx="947738" cy="544256"/>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41" name="Group 25"/>
          <p:cNvGrpSpPr>
            <a:grpSpLocks/>
          </p:cNvGrpSpPr>
          <p:nvPr/>
        </p:nvGrpSpPr>
        <p:grpSpPr bwMode="auto">
          <a:xfrm>
            <a:off x="3762375" y="3563938"/>
            <a:ext cx="2106613" cy="187325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29" name="Rectangle 11"/>
          <p:cNvSpPr>
            <a:spLocks noChangeArrowheads="1"/>
          </p:cNvSpPr>
          <p:nvPr/>
        </p:nvSpPr>
        <p:spPr bwMode="gray">
          <a:xfrm>
            <a:off x="4179888" y="4213225"/>
            <a:ext cx="1257300" cy="646331"/>
          </a:xfrm>
          <a:prstGeom prst="rect">
            <a:avLst/>
          </a:prstGeom>
          <a:noFill/>
          <a:ln w="9525">
            <a:noFill/>
            <a:miter lim="800000"/>
            <a:headEnd/>
            <a:tailEnd/>
          </a:ln>
        </p:spPr>
        <p:txBody>
          <a:bodyPr>
            <a:spAutoFit/>
          </a:bodyPr>
          <a:lstStyle/>
          <a:p>
            <a:pPr algn="ctr"/>
            <a:r>
              <a:rPr lang="zh-CN" altLang="en-US" sz="3600">
                <a:solidFill>
                  <a:schemeClr val="bg2"/>
                </a:solidFill>
                <a:latin typeface="微软雅黑" pitchFamily="34" charset="-122"/>
              </a:rPr>
              <a:t>标题</a:t>
            </a:r>
          </a:p>
        </p:txBody>
      </p:sp>
      <p:sp>
        <p:nvSpPr>
          <p:cNvPr id="59402" name="TextBox 59"/>
          <p:cNvSpPr txBox="1">
            <a:spLocks noChangeArrowheads="1"/>
          </p:cNvSpPr>
          <p:nvPr/>
        </p:nvSpPr>
        <p:spPr bwMode="auto">
          <a:xfrm>
            <a:off x="774700" y="1117601"/>
            <a:ext cx="2897188" cy="500137"/>
          </a:xfrm>
          <a:prstGeom prst="rect">
            <a:avLst/>
          </a:prstGeom>
          <a:noFill/>
          <a:ln w="9525">
            <a:noFill/>
            <a:miter lim="800000"/>
            <a:headEnd/>
            <a:tailEnd/>
          </a:ln>
        </p:spPr>
        <p:txBody>
          <a:bodyPr lIns="0" tIns="0" rIns="0" bIns="0">
            <a:spAutoFit/>
          </a:bodyPr>
          <a:lstStyle/>
          <a:p>
            <a:pPr algn="just">
              <a:lnSpc>
                <a:spcPts val="1300"/>
              </a:lnSpc>
            </a:pPr>
            <a:r>
              <a:rPr lang="zh-CN" altLang="en-US" sz="900"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900" b="0">
              <a:solidFill>
                <a:srgbClr val="808080"/>
              </a:solidFill>
            </a:endParaRPr>
          </a:p>
        </p:txBody>
      </p:sp>
      <p:sp>
        <p:nvSpPr>
          <p:cNvPr id="2049" name="矩形 2048"/>
          <p:cNvSpPr/>
          <p:nvPr/>
        </p:nvSpPr>
        <p:spPr>
          <a:xfrm>
            <a:off x="573088" y="1136650"/>
            <a:ext cx="128587" cy="114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60460" name="Group 44"/>
          <p:cNvGrpSpPr>
            <a:grpSpLocks/>
          </p:cNvGrpSpPr>
          <p:nvPr/>
        </p:nvGrpSpPr>
        <p:grpSpPr bwMode="auto">
          <a:xfrm>
            <a:off x="2484438" y="1763713"/>
            <a:ext cx="1295400" cy="1295400"/>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4" name="TextBox 22"/>
          <p:cNvSpPr txBox="1">
            <a:spLocks noChangeArrowheads="1"/>
          </p:cNvSpPr>
          <p:nvPr/>
        </p:nvSpPr>
        <p:spPr bwMode="auto">
          <a:xfrm>
            <a:off x="2700339" y="2195514"/>
            <a:ext cx="947737" cy="544256"/>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4" name="Group 48"/>
          <p:cNvGrpSpPr>
            <a:grpSpLocks/>
          </p:cNvGrpSpPr>
          <p:nvPr/>
        </p:nvGrpSpPr>
        <p:grpSpPr bwMode="auto">
          <a:xfrm>
            <a:off x="4284663" y="971550"/>
            <a:ext cx="1295400" cy="1295400"/>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7" name="TextBox 22"/>
          <p:cNvSpPr txBox="1">
            <a:spLocks noChangeArrowheads="1"/>
          </p:cNvSpPr>
          <p:nvPr/>
        </p:nvSpPr>
        <p:spPr bwMode="auto">
          <a:xfrm>
            <a:off x="4489450" y="1403350"/>
            <a:ext cx="947738" cy="544256"/>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8" name="Group 52"/>
          <p:cNvGrpSpPr>
            <a:grpSpLocks/>
          </p:cNvGrpSpPr>
          <p:nvPr/>
        </p:nvGrpSpPr>
        <p:grpSpPr bwMode="auto">
          <a:xfrm>
            <a:off x="6013450" y="1620838"/>
            <a:ext cx="1295400" cy="1295400"/>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0" name="TextBox 22"/>
          <p:cNvSpPr txBox="1">
            <a:spLocks noChangeArrowheads="1"/>
          </p:cNvSpPr>
          <p:nvPr/>
        </p:nvSpPr>
        <p:spPr bwMode="auto">
          <a:xfrm>
            <a:off x="6218239" y="2052638"/>
            <a:ext cx="947737" cy="544256"/>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72" name="Group 56"/>
          <p:cNvGrpSpPr>
            <a:grpSpLocks/>
          </p:cNvGrpSpPr>
          <p:nvPr/>
        </p:nvGrpSpPr>
        <p:grpSpPr bwMode="auto">
          <a:xfrm>
            <a:off x="6805613" y="3421063"/>
            <a:ext cx="1295400" cy="1295400"/>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1" name="TextBox 22"/>
          <p:cNvSpPr txBox="1">
            <a:spLocks noChangeArrowheads="1"/>
          </p:cNvSpPr>
          <p:nvPr/>
        </p:nvSpPr>
        <p:spPr bwMode="auto">
          <a:xfrm>
            <a:off x="7008814" y="3852863"/>
            <a:ext cx="947737" cy="544256"/>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092952" y="2365376"/>
            <a:ext cx="1827213" cy="1538883"/>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7092950" y="2041525"/>
            <a:ext cx="1746250" cy="215444"/>
          </a:xfrm>
          <a:prstGeom prst="rect">
            <a:avLst/>
          </a:prstGeom>
          <a:noFill/>
          <a:ln w="9525">
            <a:noFill/>
            <a:miter lim="800000"/>
            <a:headEnd/>
            <a:tailEnd/>
          </a:ln>
        </p:spPr>
        <p:txBody>
          <a:bodyPr lIns="0" tIns="0" rIns="0" bIns="0">
            <a:spAutoFit/>
          </a:bodyPr>
          <a:lstStyle/>
          <a:p>
            <a:r>
              <a:rPr lang="zh-CN" altLang="en-US" sz="1400">
                <a:solidFill>
                  <a:schemeClr val="bg2"/>
                </a:solidFill>
              </a:rPr>
              <a:t>请输入标题内容</a:t>
            </a:r>
          </a:p>
        </p:txBody>
      </p:sp>
      <p:sp>
        <p:nvSpPr>
          <p:cNvPr id="18" name="TextBox 17"/>
          <p:cNvSpPr txBox="1">
            <a:spLocks noChangeArrowheads="1"/>
          </p:cNvSpPr>
          <p:nvPr/>
        </p:nvSpPr>
        <p:spPr bwMode="auto">
          <a:xfrm>
            <a:off x="958851" y="2365376"/>
            <a:ext cx="1827213" cy="1538883"/>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58850" y="2041525"/>
            <a:ext cx="1746250" cy="215444"/>
          </a:xfrm>
          <a:prstGeom prst="rect">
            <a:avLst/>
          </a:prstGeom>
          <a:noFill/>
          <a:ln w="9525">
            <a:noFill/>
            <a:miter lim="800000"/>
            <a:headEnd/>
            <a:tailEnd/>
          </a:ln>
        </p:spPr>
        <p:txBody>
          <a:bodyPr lIns="0" tIns="0" rIns="0" bIns="0">
            <a:spAutoFit/>
          </a:bodyPr>
          <a:lstStyle/>
          <a:p>
            <a:r>
              <a:rPr lang="zh-CN" altLang="en-US" sz="1400">
                <a:solidFill>
                  <a:schemeClr val="bg2"/>
                </a:solidFill>
                <a:latin typeface="微软雅黑" pitchFamily="34" charset="-122"/>
              </a:rPr>
              <a:t>请输入标题内容</a:t>
            </a:r>
          </a:p>
        </p:txBody>
      </p:sp>
      <p:sp>
        <p:nvSpPr>
          <p:cNvPr id="10" name="TextBox 9"/>
          <p:cNvSpPr txBox="1">
            <a:spLocks noChangeArrowheads="1"/>
          </p:cNvSpPr>
          <p:nvPr/>
        </p:nvSpPr>
        <p:spPr bwMode="auto">
          <a:xfrm>
            <a:off x="4068764" y="2628901"/>
            <a:ext cx="1728787" cy="984885"/>
          </a:xfrm>
          <a:prstGeom prst="rect">
            <a:avLst/>
          </a:prstGeom>
          <a:noFill/>
          <a:ln w="9525">
            <a:noFill/>
            <a:miter lim="800000"/>
            <a:headEnd/>
            <a:tailEnd/>
          </a:ln>
        </p:spPr>
        <p:txBody>
          <a:bodyPr lIns="0" tIns="0" rIns="0" bIns="0">
            <a:spAutoFit/>
          </a:bodyPr>
          <a:lstStyle/>
          <a:p>
            <a:pPr algn="ctr"/>
            <a:r>
              <a:rPr lang="zh-CN" altLang="en-US" sz="3200">
                <a:solidFill>
                  <a:schemeClr val="bg2"/>
                </a:solidFill>
                <a:latin typeface="微软雅黑" pitchFamily="34" charset="-122"/>
              </a:rPr>
              <a:t>标题</a:t>
            </a:r>
          </a:p>
          <a:p>
            <a:pPr algn="ctr"/>
            <a:r>
              <a:rPr lang="zh-CN" altLang="en-US" sz="3200">
                <a:solidFill>
                  <a:schemeClr val="bg2"/>
                </a:solidFill>
                <a:latin typeface="微软雅黑" pitchFamily="34" charset="-122"/>
              </a:rPr>
              <a:t>内容</a:t>
            </a:r>
          </a:p>
        </p:txBody>
      </p:sp>
      <p:sp>
        <p:nvSpPr>
          <p:cNvPr id="62487" name="AutoShape 23"/>
          <p:cNvSpPr>
            <a:spLocks noChangeArrowheads="1"/>
          </p:cNvSpPr>
          <p:nvPr/>
        </p:nvSpPr>
        <p:spPr bwMode="auto">
          <a:xfrm>
            <a:off x="3565526" y="1730375"/>
            <a:ext cx="2736850" cy="2554288"/>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0" name="AutoShape 26"/>
          <p:cNvSpPr>
            <a:spLocks noChangeArrowheads="1"/>
          </p:cNvSpPr>
          <p:nvPr/>
        </p:nvSpPr>
        <p:spPr bwMode="auto">
          <a:xfrm>
            <a:off x="3060700" y="2555876"/>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1" name="AutoShape 27"/>
          <p:cNvSpPr>
            <a:spLocks noChangeArrowheads="1"/>
          </p:cNvSpPr>
          <p:nvPr/>
        </p:nvSpPr>
        <p:spPr bwMode="auto">
          <a:xfrm>
            <a:off x="5724525" y="2555876"/>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01775" y="1365251"/>
            <a:ext cx="3295650" cy="1776413"/>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5" name="组合 4"/>
          <p:cNvGrpSpPr>
            <a:grpSpLocks/>
          </p:cNvGrpSpPr>
          <p:nvPr/>
        </p:nvGrpSpPr>
        <p:grpSpPr bwMode="auto">
          <a:xfrm>
            <a:off x="2044701" y="1908176"/>
            <a:ext cx="2209800" cy="678037"/>
            <a:chOff x="1550458" y="4171275"/>
            <a:chExt cx="1799448" cy="467736"/>
          </a:xfrm>
        </p:grpSpPr>
        <p:sp>
          <p:nvSpPr>
            <p:cNvPr id="68623" name="TextBox 5"/>
            <p:cNvSpPr txBox="1">
              <a:spLocks noChangeArrowheads="1"/>
            </p:cNvSpPr>
            <p:nvPr/>
          </p:nvSpPr>
          <p:spPr bwMode="auto">
            <a:xfrm>
              <a:off x="1714632" y="4171275"/>
              <a:ext cx="1471100" cy="95542"/>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8856"/>
            </a:xfrm>
            <a:prstGeom prst="rect">
              <a:avLst/>
            </a:prstGeom>
            <a:noFill/>
            <a:ln w="9525">
              <a:noFill/>
              <a:miter lim="800000"/>
              <a:headEnd/>
              <a:tailEnd/>
            </a:ln>
          </p:spPr>
          <p:txBody>
            <a:bodyPr lIns="0" tIns="0" rIns="0" bIns="0">
              <a:spAutoFit/>
            </a:bodyPr>
            <a:lstStyle/>
            <a:p>
              <a:pPr algn="ctr">
                <a:lnSpc>
                  <a:spcPct val="125000"/>
                </a:lnSpc>
              </a:pP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8" name="矩形 7"/>
          <p:cNvSpPr/>
          <p:nvPr/>
        </p:nvSpPr>
        <p:spPr>
          <a:xfrm>
            <a:off x="4906963" y="1365251"/>
            <a:ext cx="3294062" cy="177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矩形 8"/>
          <p:cNvSpPr/>
          <p:nvPr/>
        </p:nvSpPr>
        <p:spPr>
          <a:xfrm>
            <a:off x="1501775" y="3227388"/>
            <a:ext cx="3295650" cy="177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矩形 9"/>
          <p:cNvSpPr>
            <a:spLocks noChangeArrowheads="1"/>
          </p:cNvSpPr>
          <p:nvPr/>
        </p:nvSpPr>
        <p:spPr bwMode="auto">
          <a:xfrm>
            <a:off x="4906963" y="3227388"/>
            <a:ext cx="3294062" cy="1778000"/>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12" name="组合 11"/>
          <p:cNvGrpSpPr>
            <a:grpSpLocks/>
          </p:cNvGrpSpPr>
          <p:nvPr/>
        </p:nvGrpSpPr>
        <p:grpSpPr bwMode="auto">
          <a:xfrm>
            <a:off x="5449888" y="3771903"/>
            <a:ext cx="2208212" cy="608787"/>
            <a:chOff x="1550458" y="4171275"/>
            <a:chExt cx="1799448" cy="419965"/>
          </a:xfrm>
        </p:grpSpPr>
        <p:sp>
          <p:nvSpPr>
            <p:cNvPr id="68621" name="TextBox 12"/>
            <p:cNvSpPr txBox="1">
              <a:spLocks noChangeArrowheads="1"/>
            </p:cNvSpPr>
            <p:nvPr/>
          </p:nvSpPr>
          <p:spPr bwMode="auto">
            <a:xfrm>
              <a:off x="1714749" y="4171275"/>
              <a:ext cx="1470865" cy="95542"/>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91085"/>
            </a:xfrm>
            <a:prstGeom prst="rect">
              <a:avLst/>
            </a:prstGeom>
            <a:noFill/>
            <a:ln w="9525">
              <a:noFill/>
              <a:miter lim="800000"/>
              <a:headEnd/>
              <a:tailEnd/>
            </a:ln>
          </p:spPr>
          <p:txBody>
            <a:bodyPr lIns="0" tIns="0" rIns="0" bIns="0">
              <a:spAutoFit/>
            </a:bodyPr>
            <a:lstStyle/>
            <a:p>
              <a:pPr algn="ct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5168901" y="1765300"/>
            <a:ext cx="2387600" cy="215444"/>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16" name="TextBox 15"/>
          <p:cNvSpPr txBox="1">
            <a:spLocks noChangeArrowheads="1"/>
          </p:cNvSpPr>
          <p:nvPr/>
        </p:nvSpPr>
        <p:spPr bwMode="auto">
          <a:xfrm>
            <a:off x="5168900" y="2124075"/>
            <a:ext cx="2770188" cy="577081"/>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146301" y="3587751"/>
            <a:ext cx="2389188" cy="215444"/>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32" name="TextBox 31"/>
          <p:cNvSpPr txBox="1">
            <a:spLocks noChangeArrowheads="1"/>
          </p:cNvSpPr>
          <p:nvPr/>
        </p:nvSpPr>
        <p:spPr bwMode="auto">
          <a:xfrm>
            <a:off x="1763715" y="3946525"/>
            <a:ext cx="2771774" cy="577081"/>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508500" y="4643439"/>
            <a:ext cx="207963"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
        <p:nvSpPr>
          <p:cNvPr id="64553" name="AutoShape 41"/>
          <p:cNvSpPr>
            <a:spLocks noChangeArrowheads="1"/>
          </p:cNvSpPr>
          <p:nvPr/>
        </p:nvSpPr>
        <p:spPr bwMode="auto">
          <a:xfrm flipH="1">
            <a:off x="4989514" y="2771776"/>
            <a:ext cx="231775"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79451" y="3165475"/>
            <a:ext cx="498476"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8" name="矩形 2"/>
          <p:cNvSpPr>
            <a:spLocks noChangeArrowheads="1"/>
          </p:cNvSpPr>
          <p:nvPr/>
        </p:nvSpPr>
        <p:spPr bwMode="auto">
          <a:xfrm>
            <a:off x="1395414" y="2925764"/>
            <a:ext cx="496887"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9" name="矩形 3"/>
          <p:cNvSpPr>
            <a:spLocks noChangeArrowheads="1"/>
          </p:cNvSpPr>
          <p:nvPr/>
        </p:nvSpPr>
        <p:spPr bwMode="auto">
          <a:xfrm>
            <a:off x="2109788" y="2995613"/>
            <a:ext cx="498476"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0" name="矩形 4"/>
          <p:cNvSpPr>
            <a:spLocks noChangeArrowheads="1"/>
          </p:cNvSpPr>
          <p:nvPr/>
        </p:nvSpPr>
        <p:spPr bwMode="auto">
          <a:xfrm>
            <a:off x="2824164" y="3365501"/>
            <a:ext cx="498476" cy="809625"/>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1" name="矩形 5"/>
          <p:cNvSpPr>
            <a:spLocks noChangeArrowheads="1"/>
          </p:cNvSpPr>
          <p:nvPr/>
        </p:nvSpPr>
        <p:spPr bwMode="auto">
          <a:xfrm>
            <a:off x="3540125" y="2755900"/>
            <a:ext cx="496888" cy="141922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2" name="矩形 6"/>
          <p:cNvSpPr>
            <a:spLocks noChangeArrowheads="1"/>
          </p:cNvSpPr>
          <p:nvPr/>
        </p:nvSpPr>
        <p:spPr bwMode="auto">
          <a:xfrm>
            <a:off x="4254500" y="2686051"/>
            <a:ext cx="496888"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3" name="矩形 7"/>
          <p:cNvSpPr>
            <a:spLocks noChangeArrowheads="1"/>
          </p:cNvSpPr>
          <p:nvPr/>
        </p:nvSpPr>
        <p:spPr bwMode="auto">
          <a:xfrm>
            <a:off x="4970464" y="2995613"/>
            <a:ext cx="496887"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4" name="矩形 8"/>
          <p:cNvSpPr>
            <a:spLocks noChangeArrowheads="1"/>
          </p:cNvSpPr>
          <p:nvPr/>
        </p:nvSpPr>
        <p:spPr bwMode="auto">
          <a:xfrm>
            <a:off x="5684839" y="3165475"/>
            <a:ext cx="496887"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5" name="矩形 9"/>
          <p:cNvSpPr>
            <a:spLocks noChangeArrowheads="1"/>
          </p:cNvSpPr>
          <p:nvPr/>
        </p:nvSpPr>
        <p:spPr bwMode="auto">
          <a:xfrm>
            <a:off x="6399213" y="2925764"/>
            <a:ext cx="498476"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6" name="矩形 10"/>
          <p:cNvSpPr>
            <a:spLocks noChangeArrowheads="1"/>
          </p:cNvSpPr>
          <p:nvPr/>
        </p:nvSpPr>
        <p:spPr bwMode="auto">
          <a:xfrm>
            <a:off x="7113589" y="2195513"/>
            <a:ext cx="498476" cy="1979612"/>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7" name="矩形 11"/>
          <p:cNvSpPr>
            <a:spLocks noChangeArrowheads="1"/>
          </p:cNvSpPr>
          <p:nvPr/>
        </p:nvSpPr>
        <p:spPr bwMode="auto">
          <a:xfrm>
            <a:off x="7829550" y="2455863"/>
            <a:ext cx="496888" cy="17192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8" name="矩形 12"/>
          <p:cNvSpPr>
            <a:spLocks noChangeArrowheads="1"/>
          </p:cNvSpPr>
          <p:nvPr/>
        </p:nvSpPr>
        <p:spPr bwMode="auto">
          <a:xfrm>
            <a:off x="8543925" y="2686051"/>
            <a:ext cx="498476"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9" name="矩形 13"/>
          <p:cNvSpPr>
            <a:spLocks noChangeArrowheads="1"/>
          </p:cNvSpPr>
          <p:nvPr/>
        </p:nvSpPr>
        <p:spPr bwMode="auto">
          <a:xfrm>
            <a:off x="0" y="4175126"/>
            <a:ext cx="9721850" cy="74613"/>
          </a:xfrm>
          <a:prstGeom prst="rect">
            <a:avLst/>
          </a:prstGeom>
          <a:solidFill>
            <a:schemeClr val="tx2"/>
          </a:solidFill>
          <a:ln w="12700" algn="ctr">
            <a:noFill/>
            <a:miter lim="800000"/>
            <a:headEnd/>
            <a:tailEnd/>
          </a:ln>
        </p:spPr>
        <p:txBody>
          <a:bodyPr lIns="72585" tIns="36293" rIns="72585" bIns="36293" anchor="ctr"/>
          <a:lstStyle/>
          <a:p>
            <a:pPr algn="ctr" defTabSz="725488"/>
            <a:endParaRPr lang="zh-CN" altLang="en-US" sz="1000" b="0">
              <a:solidFill>
                <a:srgbClr val="FFFFFF"/>
              </a:solidFill>
              <a:latin typeface="Calibri" pitchFamily="34" charset="0"/>
            </a:endParaRPr>
          </a:p>
        </p:txBody>
      </p:sp>
      <p:sp>
        <p:nvSpPr>
          <p:cNvPr id="65550" name="文本框 14"/>
          <p:cNvSpPr txBox="1">
            <a:spLocks noChangeArrowheads="1"/>
          </p:cNvSpPr>
          <p:nvPr/>
        </p:nvSpPr>
        <p:spPr bwMode="auto">
          <a:xfrm>
            <a:off x="1204914" y="4475163"/>
            <a:ext cx="7312025" cy="534960"/>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96913" y="1200150"/>
            <a:ext cx="2282825" cy="760385"/>
            <a:chOff x="4006936" y="791417"/>
            <a:chExt cx="2148546" cy="723761"/>
          </a:xfrm>
        </p:grpSpPr>
        <p:sp>
          <p:nvSpPr>
            <p:cNvPr id="70676" name="TextBox 81"/>
            <p:cNvSpPr txBox="1">
              <a:spLocks noChangeArrowheads="1"/>
            </p:cNvSpPr>
            <p:nvPr/>
          </p:nvSpPr>
          <p:spPr bwMode="auto">
            <a:xfrm>
              <a:off x="4006936" y="791417"/>
              <a:ext cx="2148546" cy="230889"/>
            </a:xfrm>
            <a:prstGeom prst="rect">
              <a:avLst/>
            </a:prstGeom>
            <a:noFill/>
            <a:ln w="9525">
              <a:noFill/>
              <a:miter lim="800000"/>
              <a:headEnd/>
              <a:tailEnd/>
            </a:ln>
          </p:spPr>
          <p:txBody>
            <a:bodyPr lIns="72585" tIns="36293" rIns="72585" bIns="36293">
              <a:spAutoFit/>
            </a:bodyPr>
            <a:lstStyle/>
            <a:p>
              <a:pPr defTabSz="725488"/>
              <a:r>
                <a:rPr lang="zh-CN" altLang="en-US" sz="110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19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182939" y="1200150"/>
            <a:ext cx="2284411" cy="760385"/>
            <a:chOff x="4006936" y="791417"/>
            <a:chExt cx="2148546" cy="723761"/>
          </a:xfrm>
        </p:grpSpPr>
        <p:sp>
          <p:nvSpPr>
            <p:cNvPr id="70674" name="TextBox 81"/>
            <p:cNvSpPr txBox="1">
              <a:spLocks noChangeArrowheads="1"/>
            </p:cNvSpPr>
            <p:nvPr/>
          </p:nvSpPr>
          <p:spPr bwMode="auto">
            <a:xfrm>
              <a:off x="4006936" y="791417"/>
              <a:ext cx="2148546" cy="245536"/>
            </a:xfrm>
            <a:prstGeom prst="rect">
              <a:avLst/>
            </a:prstGeom>
            <a:noFill/>
            <a:ln w="9525">
              <a:noFill/>
              <a:miter lim="800000"/>
              <a:headEnd/>
              <a:tailEnd/>
            </a:ln>
          </p:spPr>
          <p:txBody>
            <a:bodyPr lIns="72585" tIns="36293" rIns="72585" bIns="36293">
              <a:spAutoFit/>
            </a:bodyPr>
            <a:lstStyle/>
            <a:p>
              <a:pPr defTabSz="725488"/>
              <a:r>
                <a:rPr lang="zh-CN" altLang="en-US" sz="1200">
                  <a:solidFill>
                    <a:srgbClr val="808080"/>
                  </a:solidFill>
                </a:rPr>
                <a:t>请在此处添加标题内容</a:t>
              </a:r>
            </a:p>
          </p:txBody>
        </p:sp>
        <p:sp>
          <p:nvSpPr>
            <p:cNvPr id="70675" name="TextBox 82"/>
            <p:cNvSpPr txBox="1">
              <a:spLocks noChangeArrowheads="1"/>
            </p:cNvSpPr>
            <p:nvPr/>
          </p:nvSpPr>
          <p:spPr bwMode="auto">
            <a:xfrm>
              <a:off x="4087562" y="1005984"/>
              <a:ext cx="2067920" cy="50919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7237413" y="1331913"/>
            <a:ext cx="647700" cy="576262"/>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914400"/>
            <a:r>
              <a:rPr lang="zh-CN" altLang="en-US" sz="800" b="0"/>
              <a:t>添加标题内容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373439" y="1163638"/>
            <a:ext cx="2974975" cy="614362"/>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8" name="任意多边形 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72585" tIns="36293" rIns="72585" bIns="36293" anchor="ctr"/>
              <a:lstStyle/>
              <a:p>
                <a:pPr algn="ctr" defTabSz="725488"/>
                <a:endParaRPr lang="zh-CN" altLang="en-US" sz="1400"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12" name="任意多边形 11"/>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72585" tIns="36293" rIns="72585" bIns="36293" anchor="ctr"/>
              <a:lstStyle/>
              <a:p>
                <a:pPr algn="ctr" defTabSz="725488"/>
                <a:endParaRPr lang="zh-CN" altLang="en-US" sz="1400"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grpSp>
      <p:sp>
        <p:nvSpPr>
          <p:cNvPr id="34818" name="文本框 14"/>
          <p:cNvSpPr txBox="1">
            <a:spLocks noChangeArrowheads="1"/>
          </p:cNvSpPr>
          <p:nvPr/>
        </p:nvSpPr>
        <p:spPr bwMode="auto">
          <a:xfrm>
            <a:off x="4352482" y="1201739"/>
            <a:ext cx="839085" cy="411849"/>
          </a:xfrm>
          <a:prstGeom prst="rect">
            <a:avLst/>
          </a:prstGeom>
          <a:noFill/>
          <a:ln w="9525">
            <a:noFill/>
            <a:miter lim="800000"/>
            <a:headEnd/>
            <a:tailEnd/>
          </a:ln>
        </p:spPr>
        <p:txBody>
          <a:bodyPr wrap="none" lIns="72585" tIns="36293" rIns="72585" bIns="36293">
            <a:spAutoFit/>
          </a:bodyPr>
          <a:lstStyle/>
          <a:p>
            <a:pPr algn="ctr" defTabSz="725488"/>
            <a:r>
              <a:rPr lang="zh-CN" altLang="en-US" sz="2200" b="0">
                <a:solidFill>
                  <a:schemeClr val="bg1"/>
                </a:solidFill>
                <a:latin typeface="Calibri" pitchFamily="34" charset="0"/>
              </a:rPr>
              <a:t>目  录</a:t>
            </a:r>
          </a:p>
        </p:txBody>
      </p:sp>
      <p:grpSp>
        <p:nvGrpSpPr>
          <p:cNvPr id="34819" name="组合 17"/>
          <p:cNvGrpSpPr>
            <a:grpSpLocks/>
          </p:cNvGrpSpPr>
          <p:nvPr/>
        </p:nvGrpSpPr>
        <p:grpSpPr bwMode="auto">
          <a:xfrm>
            <a:off x="1247776" y="2228851"/>
            <a:ext cx="574675" cy="56832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6" name="文本框 16"/>
            <p:cNvSpPr txBox="1">
              <a:spLocks noChangeArrowheads="1"/>
            </p:cNvSpPr>
            <p:nvPr/>
          </p:nvSpPr>
          <p:spPr bwMode="auto">
            <a:xfrm>
              <a:off x="1760952" y="2217426"/>
              <a:ext cx="360394" cy="658234"/>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1</a:t>
              </a:r>
              <a:endParaRPr lang="zh-CN" altLang="en-US" sz="2900" b="0">
                <a:solidFill>
                  <a:schemeClr val="bg2"/>
                </a:solidFill>
                <a:latin typeface="Impact" pitchFamily="34" charset="0"/>
              </a:endParaRPr>
            </a:p>
          </p:txBody>
        </p:sp>
      </p:grpSp>
      <p:sp>
        <p:nvSpPr>
          <p:cNvPr id="34820" name="文本框 18"/>
          <p:cNvSpPr txBox="1">
            <a:spLocks noChangeArrowheads="1"/>
          </p:cNvSpPr>
          <p:nvPr/>
        </p:nvSpPr>
        <p:spPr bwMode="auto">
          <a:xfrm>
            <a:off x="1846264" y="2355849"/>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1247776" y="3224214"/>
            <a:ext cx="574675" cy="56832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64" name="文本框 21"/>
            <p:cNvSpPr txBox="1">
              <a:spLocks noChangeArrowheads="1"/>
            </p:cNvSpPr>
            <p:nvPr/>
          </p:nvSpPr>
          <p:spPr bwMode="auto">
            <a:xfrm>
              <a:off x="1732836" y="2217426"/>
              <a:ext cx="416628" cy="658234"/>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2</a:t>
              </a:r>
              <a:endParaRPr lang="zh-CN" altLang="en-US" sz="2900" b="0">
                <a:solidFill>
                  <a:schemeClr val="tx2"/>
                </a:solidFill>
                <a:latin typeface="Impact" pitchFamily="34" charset="0"/>
              </a:endParaRPr>
            </a:p>
          </p:txBody>
        </p:sp>
      </p:grpSp>
      <p:sp>
        <p:nvSpPr>
          <p:cNvPr id="34822" name="文本框 22"/>
          <p:cNvSpPr txBox="1">
            <a:spLocks noChangeArrowheads="1"/>
          </p:cNvSpPr>
          <p:nvPr/>
        </p:nvSpPr>
        <p:spPr bwMode="auto">
          <a:xfrm>
            <a:off x="1846264" y="3351212"/>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247776" y="4221164"/>
            <a:ext cx="574675" cy="566737"/>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2" name="文本框 25"/>
            <p:cNvSpPr txBox="1">
              <a:spLocks noChangeArrowheads="1"/>
            </p:cNvSpPr>
            <p:nvPr/>
          </p:nvSpPr>
          <p:spPr bwMode="auto">
            <a:xfrm>
              <a:off x="1724812" y="2217528"/>
              <a:ext cx="430687" cy="660079"/>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3</a:t>
              </a:r>
              <a:endParaRPr lang="zh-CN" altLang="en-US" sz="2900" b="0">
                <a:solidFill>
                  <a:schemeClr val="bg2"/>
                </a:solidFill>
                <a:latin typeface="Impact" pitchFamily="34" charset="0"/>
              </a:endParaRPr>
            </a:p>
          </p:txBody>
        </p:sp>
      </p:grpSp>
      <p:sp>
        <p:nvSpPr>
          <p:cNvPr id="34824" name="文本框 26"/>
          <p:cNvSpPr txBox="1">
            <a:spLocks noChangeArrowheads="1"/>
          </p:cNvSpPr>
          <p:nvPr/>
        </p:nvSpPr>
        <p:spPr bwMode="auto">
          <a:xfrm>
            <a:off x="1846264" y="4346575"/>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584826" y="2228851"/>
            <a:ext cx="574675" cy="56832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0" name="文本框 29"/>
            <p:cNvSpPr txBox="1">
              <a:spLocks noChangeArrowheads="1"/>
            </p:cNvSpPr>
            <p:nvPr/>
          </p:nvSpPr>
          <p:spPr bwMode="auto">
            <a:xfrm>
              <a:off x="1732836" y="2217426"/>
              <a:ext cx="416628" cy="658234"/>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4</a:t>
              </a:r>
              <a:endParaRPr lang="zh-CN" altLang="en-US" sz="2900" b="0">
                <a:solidFill>
                  <a:schemeClr val="bg2"/>
                </a:solidFill>
                <a:latin typeface="Impact" pitchFamily="34" charset="0"/>
              </a:endParaRPr>
            </a:p>
          </p:txBody>
        </p:sp>
      </p:grpSp>
      <p:sp>
        <p:nvSpPr>
          <p:cNvPr id="34826" name="文本框 30"/>
          <p:cNvSpPr txBox="1">
            <a:spLocks noChangeArrowheads="1"/>
          </p:cNvSpPr>
          <p:nvPr/>
        </p:nvSpPr>
        <p:spPr bwMode="auto">
          <a:xfrm>
            <a:off x="6181725" y="2355849"/>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7" name="组合 31"/>
          <p:cNvGrpSpPr>
            <a:grpSpLocks/>
          </p:cNvGrpSpPr>
          <p:nvPr/>
        </p:nvGrpSpPr>
        <p:grpSpPr bwMode="auto">
          <a:xfrm>
            <a:off x="5584826" y="3224214"/>
            <a:ext cx="574675" cy="568325"/>
            <a:chOff x="1581150" y="2181225"/>
            <a:chExt cx="720000" cy="720000"/>
          </a:xfrm>
        </p:grpSpPr>
        <p:sp>
          <p:nvSpPr>
            <p:cNvPr id="35857" name="矩形 32"/>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58" name="文本框 33"/>
            <p:cNvSpPr txBox="1">
              <a:spLocks noChangeArrowheads="1"/>
            </p:cNvSpPr>
            <p:nvPr/>
          </p:nvSpPr>
          <p:spPr bwMode="auto">
            <a:xfrm>
              <a:off x="1724803" y="2217426"/>
              <a:ext cx="432695" cy="658234"/>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5</a:t>
              </a:r>
              <a:endParaRPr lang="zh-CN" altLang="en-US" sz="2900" b="0">
                <a:solidFill>
                  <a:schemeClr val="tx2"/>
                </a:solidFill>
                <a:latin typeface="Impact" pitchFamily="34" charset="0"/>
              </a:endParaRPr>
            </a:p>
          </p:txBody>
        </p:sp>
      </p:grpSp>
      <p:sp>
        <p:nvSpPr>
          <p:cNvPr id="34828" name="文本框 34"/>
          <p:cNvSpPr txBox="1">
            <a:spLocks noChangeArrowheads="1"/>
          </p:cNvSpPr>
          <p:nvPr/>
        </p:nvSpPr>
        <p:spPr bwMode="auto">
          <a:xfrm>
            <a:off x="6181725" y="3351212"/>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9" name="组合 35"/>
          <p:cNvGrpSpPr>
            <a:grpSpLocks/>
          </p:cNvGrpSpPr>
          <p:nvPr/>
        </p:nvGrpSpPr>
        <p:grpSpPr bwMode="auto">
          <a:xfrm>
            <a:off x="5584826" y="4221164"/>
            <a:ext cx="574675" cy="566737"/>
            <a:chOff x="1581150" y="2181225"/>
            <a:chExt cx="720000" cy="720000"/>
          </a:xfrm>
        </p:grpSpPr>
        <p:sp>
          <p:nvSpPr>
            <p:cNvPr id="35855" name="矩形 36"/>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56" name="文本框 37"/>
            <p:cNvSpPr txBox="1">
              <a:spLocks noChangeArrowheads="1"/>
            </p:cNvSpPr>
            <p:nvPr/>
          </p:nvSpPr>
          <p:spPr bwMode="auto">
            <a:xfrm>
              <a:off x="1722796" y="2217528"/>
              <a:ext cx="436712" cy="660079"/>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6</a:t>
              </a:r>
              <a:endParaRPr lang="zh-CN" altLang="en-US" sz="2900" b="0">
                <a:solidFill>
                  <a:schemeClr val="bg2"/>
                </a:solidFill>
                <a:latin typeface="Impact" pitchFamily="34" charset="0"/>
              </a:endParaRPr>
            </a:p>
          </p:txBody>
        </p:sp>
      </p:grpSp>
      <p:sp>
        <p:nvSpPr>
          <p:cNvPr id="34830" name="文本框 38"/>
          <p:cNvSpPr txBox="1">
            <a:spLocks noChangeArrowheads="1"/>
          </p:cNvSpPr>
          <p:nvPr/>
        </p:nvSpPr>
        <p:spPr bwMode="auto">
          <a:xfrm>
            <a:off x="6181725" y="4346575"/>
            <a:ext cx="2464530" cy="319516"/>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10" presetClass="entr" presetSubtype="0" fill="hold" nodeType="after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fade">
                                      <p:cBhvr>
                                        <p:cTn id="36" dur="500"/>
                                        <p:tgtEl>
                                          <p:spTgt spid="34827"/>
                                        </p:tgtEl>
                                      </p:cBhvr>
                                    </p:animEffect>
                                  </p:childTnLst>
                                </p:cTn>
                              </p:par>
                            </p:childTnLst>
                          </p:cTn>
                        </p:par>
                        <p:par>
                          <p:cTn id="37" fill="hold">
                            <p:stCondLst>
                              <p:cond delay="3550"/>
                            </p:stCondLst>
                            <p:childTnLst>
                              <p:par>
                                <p:cTn id="38" presetID="10" presetClass="entr" presetSubtype="0" fill="hold" nodeType="afterEffect">
                                  <p:stCondLst>
                                    <p:cond delay="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childTnLst>
                                </p:cTn>
                              </p:par>
                            </p:childTnLst>
                          </p:cTn>
                        </p:par>
                        <p:par>
                          <p:cTn id="41" fill="hold">
                            <p:stCondLst>
                              <p:cond delay="40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4820"/>
                                        </p:tgtEl>
                                        <p:attrNameLst>
                                          <p:attrName>style.visibility</p:attrName>
                                        </p:attrNameLst>
                                      </p:cBhvr>
                                      <p:to>
                                        <p:strVal val="visible"/>
                                      </p:to>
                                    </p:set>
                                    <p:anim calcmode="lin" valueType="num">
                                      <p:cBhvr>
                                        <p:cTn id="44"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4820"/>
                                        </p:tgtEl>
                                        <p:attrNameLst>
                                          <p:attrName>ppt_y</p:attrName>
                                        </p:attrNameLst>
                                      </p:cBhvr>
                                      <p:tavLst>
                                        <p:tav tm="0">
                                          <p:val>
                                            <p:strVal val="#ppt_y"/>
                                          </p:val>
                                        </p:tav>
                                        <p:tav tm="100000">
                                          <p:val>
                                            <p:strVal val="#ppt_y"/>
                                          </p:val>
                                        </p:tav>
                                      </p:tavLst>
                                    </p:anim>
                                    <p:anim calcmode="lin" valueType="num">
                                      <p:cBhvr>
                                        <p:cTn id="46"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4820"/>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4822"/>
                                        </p:tgtEl>
                                        <p:attrNameLst>
                                          <p:attrName>style.visibility</p:attrName>
                                        </p:attrNameLst>
                                      </p:cBhvr>
                                      <p:to>
                                        <p:strVal val="visible"/>
                                      </p:to>
                                    </p:set>
                                    <p:anim calcmode="lin" valueType="num">
                                      <p:cBhvr>
                                        <p:cTn id="51"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4822"/>
                                        </p:tgtEl>
                                        <p:attrNameLst>
                                          <p:attrName>ppt_y</p:attrName>
                                        </p:attrNameLst>
                                      </p:cBhvr>
                                      <p:tavLst>
                                        <p:tav tm="0">
                                          <p:val>
                                            <p:strVal val="#ppt_y"/>
                                          </p:val>
                                        </p:tav>
                                        <p:tav tm="100000">
                                          <p:val>
                                            <p:strVal val="#ppt_y"/>
                                          </p:val>
                                        </p:tav>
                                      </p:tavLst>
                                    </p:anim>
                                    <p:anim calcmode="lin" valueType="num">
                                      <p:cBhvr>
                                        <p:cTn id="53"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4822"/>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34824"/>
                                        </p:tgtEl>
                                        <p:attrNameLst>
                                          <p:attrName>style.visibility</p:attrName>
                                        </p:attrNameLst>
                                      </p:cBhvr>
                                      <p:to>
                                        <p:strVal val="visible"/>
                                      </p:to>
                                    </p:set>
                                    <p:anim calcmode="lin" valueType="num">
                                      <p:cBhvr>
                                        <p:cTn id="58"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4824"/>
                                        </p:tgtEl>
                                        <p:attrNameLst>
                                          <p:attrName>ppt_y</p:attrName>
                                        </p:attrNameLst>
                                      </p:cBhvr>
                                      <p:tavLst>
                                        <p:tav tm="0">
                                          <p:val>
                                            <p:strVal val="#ppt_y"/>
                                          </p:val>
                                        </p:tav>
                                        <p:tav tm="100000">
                                          <p:val>
                                            <p:strVal val="#ppt_y"/>
                                          </p:val>
                                        </p:tav>
                                      </p:tavLst>
                                    </p:anim>
                                    <p:anim calcmode="lin" valueType="num">
                                      <p:cBhvr>
                                        <p:cTn id="60"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4824"/>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4826"/>
                                        </p:tgtEl>
                                        <p:attrNameLst>
                                          <p:attrName>style.visibility</p:attrName>
                                        </p:attrNameLst>
                                      </p:cBhvr>
                                      <p:to>
                                        <p:strVal val="visible"/>
                                      </p:to>
                                    </p:set>
                                    <p:anim calcmode="lin" valueType="num">
                                      <p:cBhvr>
                                        <p:cTn id="65"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4826"/>
                                        </p:tgtEl>
                                        <p:attrNameLst>
                                          <p:attrName>ppt_y</p:attrName>
                                        </p:attrNameLst>
                                      </p:cBhvr>
                                      <p:tavLst>
                                        <p:tav tm="0">
                                          <p:val>
                                            <p:strVal val="#ppt_y"/>
                                          </p:val>
                                        </p:tav>
                                        <p:tav tm="100000">
                                          <p:val>
                                            <p:strVal val="#ppt_y"/>
                                          </p:val>
                                        </p:tav>
                                      </p:tavLst>
                                    </p:anim>
                                    <p:anim calcmode="lin" valueType="num">
                                      <p:cBhvr>
                                        <p:cTn id="67"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4826"/>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34828"/>
                                        </p:tgtEl>
                                        <p:attrNameLst>
                                          <p:attrName>style.visibility</p:attrName>
                                        </p:attrNameLst>
                                      </p:cBhvr>
                                      <p:to>
                                        <p:strVal val="visible"/>
                                      </p:to>
                                    </p:set>
                                    <p:anim calcmode="lin" valueType="num">
                                      <p:cBhvr>
                                        <p:cTn id="72" dur="500" fill="hold"/>
                                        <p:tgtEl>
                                          <p:spTgt spid="3482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828"/>
                                        </p:tgtEl>
                                        <p:attrNameLst>
                                          <p:attrName>ppt_y</p:attrName>
                                        </p:attrNameLst>
                                      </p:cBhvr>
                                      <p:tavLst>
                                        <p:tav tm="0">
                                          <p:val>
                                            <p:strVal val="#ppt_y"/>
                                          </p:val>
                                        </p:tav>
                                        <p:tav tm="100000">
                                          <p:val>
                                            <p:strVal val="#ppt_y"/>
                                          </p:val>
                                        </p:tav>
                                      </p:tavLst>
                                    </p:anim>
                                    <p:anim calcmode="lin" valueType="num">
                                      <p:cBhvr>
                                        <p:cTn id="74" dur="500" fill="hold"/>
                                        <p:tgtEl>
                                          <p:spTgt spid="3482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82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82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34830"/>
                                        </p:tgtEl>
                                        <p:attrNameLst>
                                          <p:attrName>style.visibility</p:attrName>
                                        </p:attrNameLst>
                                      </p:cBhvr>
                                      <p:to>
                                        <p:strVal val="visible"/>
                                      </p:to>
                                    </p:set>
                                    <p:anim calcmode="lin" valueType="num">
                                      <p:cBhvr>
                                        <p:cTn id="79" dur="500" fill="hold"/>
                                        <p:tgtEl>
                                          <p:spTgt spid="348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30"/>
                                        </p:tgtEl>
                                        <p:attrNameLst>
                                          <p:attrName>ppt_y</p:attrName>
                                        </p:attrNameLst>
                                      </p:cBhvr>
                                      <p:tavLst>
                                        <p:tav tm="0">
                                          <p:val>
                                            <p:strVal val="#ppt_y"/>
                                          </p:val>
                                        </p:tav>
                                        <p:tav tm="100000">
                                          <p:val>
                                            <p:strVal val="#ppt_y"/>
                                          </p:val>
                                        </p:tav>
                                      </p:tavLst>
                                    </p:anim>
                                    <p:anim calcmode="lin" valueType="num">
                                      <p:cBhvr>
                                        <p:cTn id="81" dur="500" fill="hold"/>
                                        <p:tgtEl>
                                          <p:spTgt spid="348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P spid="34828" grpId="0"/>
      <p:bldP spid="348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628107" y="2215358"/>
            <a:ext cx="2632075" cy="1271588"/>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8" name="AutoShape 26"/>
          <p:cNvSpPr>
            <a:spLocks noChangeArrowheads="1"/>
          </p:cNvSpPr>
          <p:nvPr/>
        </p:nvSpPr>
        <p:spPr bwMode="auto">
          <a:xfrm rot="-5400000">
            <a:off x="4511676" y="2224089"/>
            <a:ext cx="2630487" cy="1271588"/>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9" name="AutoShape 27"/>
          <p:cNvSpPr>
            <a:spLocks noChangeArrowheads="1"/>
          </p:cNvSpPr>
          <p:nvPr/>
        </p:nvSpPr>
        <p:spPr bwMode="auto">
          <a:xfrm rot="-5400000">
            <a:off x="6405563" y="2246314"/>
            <a:ext cx="2632075" cy="1270000"/>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3" name="AutoShape 21"/>
          <p:cNvSpPr>
            <a:spLocks noChangeArrowheads="1"/>
          </p:cNvSpPr>
          <p:nvPr/>
        </p:nvSpPr>
        <p:spPr bwMode="auto">
          <a:xfrm rot="-5400000">
            <a:off x="733426" y="2232026"/>
            <a:ext cx="2632075" cy="1270000"/>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00366" name="KSO_Shape"/>
          <p:cNvSpPr>
            <a:spLocks/>
          </p:cNvSpPr>
          <p:nvPr/>
        </p:nvSpPr>
        <p:spPr bwMode="auto">
          <a:xfrm>
            <a:off x="1766889" y="2162175"/>
            <a:ext cx="466725" cy="452438"/>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a:p>
        </p:txBody>
      </p:sp>
      <p:sp>
        <p:nvSpPr>
          <p:cNvPr id="100367" name="KSO_Shape"/>
          <p:cNvSpPr>
            <a:spLocks/>
          </p:cNvSpPr>
          <p:nvPr/>
        </p:nvSpPr>
        <p:spPr bwMode="auto">
          <a:xfrm>
            <a:off x="3725863" y="2100263"/>
            <a:ext cx="412750" cy="64452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a:p>
        </p:txBody>
      </p:sp>
      <p:sp>
        <p:nvSpPr>
          <p:cNvPr id="100368" name="KSO_Shape"/>
          <p:cNvSpPr>
            <a:spLocks/>
          </p:cNvSpPr>
          <p:nvPr/>
        </p:nvSpPr>
        <p:spPr bwMode="auto">
          <a:xfrm>
            <a:off x="5672139" y="2132013"/>
            <a:ext cx="298450" cy="581025"/>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a:p>
        </p:txBody>
      </p:sp>
      <p:sp>
        <p:nvSpPr>
          <p:cNvPr id="100369" name="KSO_Shape"/>
          <p:cNvSpPr>
            <a:spLocks/>
          </p:cNvSpPr>
          <p:nvPr/>
        </p:nvSpPr>
        <p:spPr bwMode="auto">
          <a:xfrm>
            <a:off x="7519989" y="2174876"/>
            <a:ext cx="544512" cy="54292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a:p>
        </p:txBody>
      </p:sp>
      <p:sp>
        <p:nvSpPr>
          <p:cNvPr id="100371" name="文本框 21"/>
          <p:cNvSpPr txBox="1">
            <a:spLocks noChangeArrowheads="1"/>
          </p:cNvSpPr>
          <p:nvPr/>
        </p:nvSpPr>
        <p:spPr bwMode="auto">
          <a:xfrm>
            <a:off x="1476375" y="2916238"/>
            <a:ext cx="1106488" cy="688848"/>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394075" y="2916238"/>
            <a:ext cx="1106488" cy="688848"/>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5267325" y="2916238"/>
            <a:ext cx="1106488" cy="688848"/>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7210425" y="2916238"/>
            <a:ext cx="1106488" cy="688848"/>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204914" y="4475163"/>
            <a:ext cx="7312025" cy="534960"/>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900113" y="1395414"/>
            <a:ext cx="1384300" cy="1328737"/>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a:p>
          </p:txBody>
        </p:sp>
      </p:grpSp>
      <p:sp>
        <p:nvSpPr>
          <p:cNvPr id="8" name="TextBox 58"/>
          <p:cNvSpPr txBox="1">
            <a:spLocks noChangeArrowheads="1"/>
          </p:cNvSpPr>
          <p:nvPr/>
        </p:nvSpPr>
        <p:spPr bwMode="auto">
          <a:xfrm>
            <a:off x="1455046" y="2030413"/>
            <a:ext cx="568122" cy="365654"/>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25%</a:t>
            </a:r>
            <a:endParaRPr lang="zh-CN" altLang="en-US" b="0">
              <a:solidFill>
                <a:srgbClr val="333333"/>
              </a:solidFill>
              <a:latin typeface="Impact" pitchFamily="34" charset="0"/>
            </a:endParaRPr>
          </a:p>
        </p:txBody>
      </p:sp>
      <p:grpSp>
        <p:nvGrpSpPr>
          <p:cNvPr id="94235" name="Group 27"/>
          <p:cNvGrpSpPr>
            <a:grpSpLocks/>
          </p:cNvGrpSpPr>
          <p:nvPr/>
        </p:nvGrpSpPr>
        <p:grpSpPr bwMode="auto">
          <a:xfrm>
            <a:off x="2905125" y="1395414"/>
            <a:ext cx="1377950" cy="1582737"/>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a:p>
          </p:txBody>
        </p:sp>
      </p:grpSp>
      <p:sp>
        <p:nvSpPr>
          <p:cNvPr id="12" name="TextBox 59"/>
          <p:cNvSpPr txBox="1">
            <a:spLocks noChangeArrowheads="1"/>
          </p:cNvSpPr>
          <p:nvPr/>
        </p:nvSpPr>
        <p:spPr bwMode="auto">
          <a:xfrm>
            <a:off x="3450494" y="2030413"/>
            <a:ext cx="576138" cy="365654"/>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50%</a:t>
            </a:r>
            <a:endParaRPr lang="zh-CN" altLang="en-US" b="0">
              <a:solidFill>
                <a:srgbClr val="333333"/>
              </a:solidFill>
              <a:latin typeface="Impact" pitchFamily="34" charset="0"/>
            </a:endParaRPr>
          </a:p>
        </p:txBody>
      </p:sp>
      <p:grpSp>
        <p:nvGrpSpPr>
          <p:cNvPr id="94237" name="Group 29"/>
          <p:cNvGrpSpPr>
            <a:grpSpLocks/>
          </p:cNvGrpSpPr>
          <p:nvPr/>
        </p:nvGrpSpPr>
        <p:grpSpPr bwMode="auto">
          <a:xfrm>
            <a:off x="4902201" y="1395414"/>
            <a:ext cx="1601787" cy="1582737"/>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a:p>
          </p:txBody>
        </p:sp>
      </p:grpSp>
      <p:sp>
        <p:nvSpPr>
          <p:cNvPr id="16" name="TextBox 60"/>
          <p:cNvSpPr txBox="1">
            <a:spLocks noChangeArrowheads="1"/>
          </p:cNvSpPr>
          <p:nvPr/>
        </p:nvSpPr>
        <p:spPr bwMode="auto">
          <a:xfrm>
            <a:off x="5469957" y="2030413"/>
            <a:ext cx="542475" cy="365654"/>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75%</a:t>
            </a:r>
            <a:endParaRPr lang="zh-CN" altLang="en-US" b="0">
              <a:solidFill>
                <a:srgbClr val="333333"/>
              </a:solidFill>
              <a:latin typeface="Impact" pitchFamily="34" charset="0"/>
            </a:endParaRPr>
          </a:p>
        </p:txBody>
      </p:sp>
      <p:grpSp>
        <p:nvGrpSpPr>
          <p:cNvPr id="94236" name="Group 28"/>
          <p:cNvGrpSpPr>
            <a:grpSpLocks/>
          </p:cNvGrpSpPr>
          <p:nvPr/>
        </p:nvGrpSpPr>
        <p:grpSpPr bwMode="auto">
          <a:xfrm>
            <a:off x="7161213" y="1395414"/>
            <a:ext cx="1601787" cy="1582737"/>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a:p>
          </p:txBody>
        </p:sp>
      </p:grpSp>
      <p:sp>
        <p:nvSpPr>
          <p:cNvPr id="20" name="TextBox 61"/>
          <p:cNvSpPr txBox="1">
            <a:spLocks noChangeArrowheads="1"/>
          </p:cNvSpPr>
          <p:nvPr/>
        </p:nvSpPr>
        <p:spPr bwMode="auto">
          <a:xfrm>
            <a:off x="7628352" y="2030413"/>
            <a:ext cx="667509" cy="365654"/>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100%</a:t>
            </a:r>
            <a:endParaRPr lang="zh-CN" altLang="en-US" b="0">
              <a:solidFill>
                <a:srgbClr val="333333"/>
              </a:solidFill>
              <a:latin typeface="Impact" pitchFamily="34" charset="0"/>
            </a:endParaRPr>
          </a:p>
        </p:txBody>
      </p:sp>
      <p:sp>
        <p:nvSpPr>
          <p:cNvPr id="22" name="文本框 10"/>
          <p:cNvSpPr txBox="1">
            <a:spLocks noChangeArrowheads="1"/>
          </p:cNvSpPr>
          <p:nvPr/>
        </p:nvSpPr>
        <p:spPr bwMode="auto">
          <a:xfrm>
            <a:off x="488951" y="4391025"/>
            <a:ext cx="8905875" cy="442598"/>
          </a:xfrm>
          <a:prstGeom prst="rect">
            <a:avLst/>
          </a:prstGeom>
          <a:noFill/>
          <a:ln w="9525">
            <a:noFill/>
            <a:miter lim="800000"/>
            <a:headEnd/>
            <a:tailEnd/>
          </a:ln>
        </p:spPr>
        <p:txBody>
          <a:bodyPr lIns="72558" tIns="36279" rIns="72558" bIns="36279">
            <a:spAutoFit/>
          </a:bodyPr>
          <a:lstStyle/>
          <a:p>
            <a:pPr algn="ctr" defTabSz="863600">
              <a:buFont typeface="Arial" charset="0"/>
              <a:buNone/>
            </a:pPr>
            <a:r>
              <a:rPr lang="zh-CN" altLang="en-US" sz="1200"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145140" y="3175000"/>
            <a:ext cx="967271" cy="319488"/>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latin typeface="微软雅黑" pitchFamily="34" charset="-122"/>
              </a:rPr>
              <a:t>标题内容</a:t>
            </a:r>
          </a:p>
        </p:txBody>
      </p:sp>
      <p:sp>
        <p:nvSpPr>
          <p:cNvPr id="28" name="TextBox 27"/>
          <p:cNvSpPr txBox="1">
            <a:spLocks noChangeArrowheads="1"/>
          </p:cNvSpPr>
          <p:nvPr/>
        </p:nvSpPr>
        <p:spPr bwMode="auto">
          <a:xfrm>
            <a:off x="3220003" y="3175000"/>
            <a:ext cx="967271" cy="319488"/>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29" name="TextBox 28"/>
          <p:cNvSpPr txBox="1">
            <a:spLocks noChangeArrowheads="1"/>
          </p:cNvSpPr>
          <p:nvPr/>
        </p:nvSpPr>
        <p:spPr bwMode="auto">
          <a:xfrm>
            <a:off x="5220254" y="3175000"/>
            <a:ext cx="967271" cy="319488"/>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30" name="TextBox 29"/>
          <p:cNvSpPr txBox="1">
            <a:spLocks noChangeArrowheads="1"/>
          </p:cNvSpPr>
          <p:nvPr/>
        </p:nvSpPr>
        <p:spPr bwMode="auto">
          <a:xfrm>
            <a:off x="7477678" y="3175000"/>
            <a:ext cx="967271" cy="319488"/>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grpSp>
        <p:nvGrpSpPr>
          <p:cNvPr id="45" name="组合 44"/>
          <p:cNvGrpSpPr>
            <a:grpSpLocks/>
          </p:cNvGrpSpPr>
          <p:nvPr/>
        </p:nvGrpSpPr>
        <p:grpSpPr bwMode="auto">
          <a:xfrm>
            <a:off x="557213" y="3867151"/>
            <a:ext cx="8664575" cy="390525"/>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72558" tIns="36279" rIns="72558" bIns="36279" anchor="ctr"/>
            <a:lstStyle/>
            <a:p>
              <a:pPr algn="ctr" defTabSz="863600"/>
              <a:endParaRPr lang="zh-CN" altLang="en-US" sz="1700"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522929" y="3867150"/>
            <a:ext cx="2339441" cy="365654"/>
          </a:xfrm>
          <a:prstGeom prst="rect">
            <a:avLst/>
          </a:prstGeom>
          <a:noFill/>
          <a:ln w="9525">
            <a:noFill/>
            <a:miter lim="800000"/>
            <a:headEnd/>
            <a:tailEnd/>
          </a:ln>
        </p:spPr>
        <p:txBody>
          <a:bodyPr wrap="none" lIns="72558" tIns="36279" rIns="72558" bIns="36279">
            <a:spAutoFit/>
          </a:bodyPr>
          <a:lstStyle/>
          <a:p>
            <a:pPr algn="ctr" defTabSz="863600"/>
            <a:r>
              <a:rPr lang="zh-CN" altLang="en-US">
                <a:solidFill>
                  <a:schemeClr val="bg1"/>
                </a:solidFill>
                <a:latin typeface="微软雅黑" pitchFamily="34" charset="-122"/>
              </a:rPr>
              <a:t>输入标题内容和文字</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949325" y="1876426"/>
            <a:ext cx="2112963" cy="830997"/>
          </a:xfrm>
          <a:prstGeom prst="rect">
            <a:avLst/>
          </a:prstGeom>
          <a:noFill/>
          <a:ln w="9525">
            <a:noFill/>
            <a:miter lim="800000"/>
            <a:headEnd/>
            <a:tailEnd/>
          </a:ln>
        </p:spPr>
        <p:txBody>
          <a:bodyPr lIns="0" tIns="0" rIns="0" bIns="0">
            <a:spAutoFit/>
          </a:bodyPr>
          <a:lstStyle/>
          <a:p>
            <a:r>
              <a:rPr lang="zh-CN" altLang="en-US" sz="1400" b="0">
                <a:solidFill>
                  <a:srgbClr val="808080"/>
                </a:solidFill>
                <a:latin typeface="微软雅黑" pitchFamily="34" charset="-122"/>
              </a:rPr>
              <a:t>标题内容</a:t>
            </a:r>
            <a:endParaRPr lang="en-US" altLang="zh-CN" sz="1400" b="0">
              <a:solidFill>
                <a:srgbClr val="808080"/>
              </a:solidFill>
              <a:latin typeface="微软雅黑" pitchFamily="34" charset="-122"/>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 name="TextBox 3"/>
          <p:cNvSpPr txBox="1">
            <a:spLocks noChangeArrowheads="1"/>
          </p:cNvSpPr>
          <p:nvPr/>
        </p:nvSpPr>
        <p:spPr bwMode="auto">
          <a:xfrm>
            <a:off x="6662738" y="1876426"/>
            <a:ext cx="2112962" cy="830997"/>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5" name="TextBox 4"/>
          <p:cNvSpPr txBox="1">
            <a:spLocks noChangeArrowheads="1"/>
          </p:cNvSpPr>
          <p:nvPr/>
        </p:nvSpPr>
        <p:spPr bwMode="auto">
          <a:xfrm>
            <a:off x="6662738" y="3282951"/>
            <a:ext cx="2112962" cy="830997"/>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6" name="TextBox 5"/>
          <p:cNvSpPr txBox="1">
            <a:spLocks noChangeArrowheads="1"/>
          </p:cNvSpPr>
          <p:nvPr/>
        </p:nvSpPr>
        <p:spPr bwMode="auto">
          <a:xfrm>
            <a:off x="949325" y="3282951"/>
            <a:ext cx="2112963" cy="830997"/>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3421063" y="1647826"/>
            <a:ext cx="2927350" cy="2601913"/>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6811" name="TextBox 12"/>
            <p:cNvSpPr txBox="1">
              <a:spLocks noChangeArrowheads="1"/>
            </p:cNvSpPr>
            <p:nvPr/>
          </p:nvSpPr>
          <p:spPr bwMode="auto">
            <a:xfrm>
              <a:off x="4442746" y="3401664"/>
              <a:ext cx="303417" cy="195412"/>
            </a:xfrm>
            <a:prstGeom prst="rect">
              <a:avLst/>
            </a:prstGeom>
            <a:noFill/>
            <a:ln w="9525">
              <a:noFill/>
              <a:miter lim="800000"/>
              <a:headEnd/>
              <a:tailEnd/>
            </a:ln>
          </p:spPr>
          <p:txBody>
            <a:bodyPr lIns="0" tIns="0" rIns="0" bIns="0">
              <a:spAutoFit/>
            </a:bodyPr>
            <a:lstStyle/>
            <a:p>
              <a:pPr algn="ctr"/>
              <a:r>
                <a:rPr lang="zh-CN" altLang="en-US" sz="1200">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098"/>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9"/>
              <a:ext cx="815013" cy="521098"/>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098"/>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098"/>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b="0">
                <a:solidFill>
                  <a:schemeClr val="lt1"/>
                </a:solidFill>
                <a:latin typeface="+mn-lt"/>
                <a:ea typeface="+mn-ea"/>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013076" y="2387601"/>
            <a:ext cx="2584450" cy="2582863"/>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006475">
                <a:buFont typeface="Arial" charset="0"/>
                <a:buNone/>
              </a:pPr>
              <a:endParaRPr lang="zh-CN" altLang="en-US" sz="1800" b="0">
                <a:solidFill>
                  <a:schemeClr val="bg2"/>
                </a:solidFill>
                <a:sym typeface="造字工房悦黑体验版常规体" pitchFamily="50" charset="-122"/>
              </a:endParaRPr>
            </a:p>
            <a:p>
              <a:pPr algn="ctr" defTabSz="1006475">
                <a:buFont typeface="Arial" charset="0"/>
                <a:buNone/>
              </a:pPr>
              <a:r>
                <a:rPr lang="zh-CN" altLang="en-US" sz="1800" b="0">
                  <a:solidFill>
                    <a:schemeClr val="bg2"/>
                  </a:solidFill>
                  <a:sym typeface="造字工房悦黑体验版常规体" pitchFamily="50" charset="-122"/>
                </a:rPr>
                <a:t>输入您想要的文字内容</a:t>
              </a:r>
            </a:p>
            <a:p>
              <a:pPr algn="ctr" defTabSz="1006475">
                <a:buFont typeface="Arial" charset="0"/>
                <a:buNone/>
              </a:pPr>
              <a:endParaRPr lang="en-US" altLang="zh-CN" sz="1800" b="0">
                <a:solidFill>
                  <a:srgbClr val="C00000"/>
                </a:solidFill>
                <a:latin typeface="Calibri" pitchFamily="34" charset="0"/>
              </a:endParaRPr>
            </a:p>
          </p:txBody>
        </p:sp>
      </p:grpSp>
      <p:grpSp>
        <p:nvGrpSpPr>
          <p:cNvPr id="96301" name="Group 45"/>
          <p:cNvGrpSpPr>
            <a:grpSpLocks/>
          </p:cNvGrpSpPr>
          <p:nvPr/>
        </p:nvGrpSpPr>
        <p:grpSpPr bwMode="auto">
          <a:xfrm>
            <a:off x="5287964" y="1912939"/>
            <a:ext cx="1760537" cy="1758950"/>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914400">
                <a:buFont typeface="Arial" charset="0"/>
                <a:buNone/>
              </a:pPr>
              <a:endParaRPr lang="zh-CN" altLang="en-US" sz="1200" b="0">
                <a:solidFill>
                  <a:schemeClr val="bg2"/>
                </a:solidFill>
                <a:sym typeface="造字工房悦黑体验版常规体" pitchFamily="50" charset="-122"/>
              </a:endParaRPr>
            </a:p>
            <a:p>
              <a:pPr algn="ctr" defTabSz="914400">
                <a:buFont typeface="Arial" charset="0"/>
                <a:buNone/>
              </a:pPr>
              <a:r>
                <a:rPr lang="zh-CN" altLang="en-US" sz="1200" b="0">
                  <a:solidFill>
                    <a:schemeClr val="bg2"/>
                  </a:solidFill>
                  <a:sym typeface="造字工房悦黑体验版常规体" pitchFamily="50" charset="-122"/>
                </a:rPr>
                <a:t>输入您想要的文字内容</a:t>
              </a:r>
            </a:p>
            <a:p>
              <a:pPr algn="ctr" defTabSz="914400">
                <a:buFont typeface="Arial" charset="0"/>
                <a:buNone/>
              </a:pPr>
              <a:endParaRPr lang="en-US" altLang="zh-CN" sz="1200" b="0">
                <a:solidFill>
                  <a:srgbClr val="C00000"/>
                </a:solidFill>
                <a:latin typeface="Calibri" pitchFamily="34" charset="0"/>
              </a:endParaRPr>
            </a:p>
          </p:txBody>
        </p:sp>
      </p:grpSp>
      <p:grpSp>
        <p:nvGrpSpPr>
          <p:cNvPr id="96299" name="Group 43"/>
          <p:cNvGrpSpPr>
            <a:grpSpLocks/>
          </p:cNvGrpSpPr>
          <p:nvPr/>
        </p:nvGrpSpPr>
        <p:grpSpPr bwMode="auto">
          <a:xfrm>
            <a:off x="1116014" y="2176463"/>
            <a:ext cx="2039937" cy="2044700"/>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006475">
                <a:buFont typeface="Arial" charset="0"/>
                <a:buNone/>
              </a:pPr>
              <a:endParaRPr lang="zh-CN" altLang="en-US" sz="1400" b="0">
                <a:solidFill>
                  <a:schemeClr val="bg2"/>
                </a:solidFill>
                <a:sym typeface="造字工房悦黑体验版常规体" pitchFamily="50" charset="-122"/>
              </a:endParaRPr>
            </a:p>
            <a:p>
              <a:pPr algn="ctr" defTabSz="1006475">
                <a:buFont typeface="Arial" charset="0"/>
                <a:buNone/>
              </a:pPr>
              <a:r>
                <a:rPr lang="zh-CN" altLang="en-US" sz="1400" b="0">
                  <a:solidFill>
                    <a:schemeClr val="bg2"/>
                  </a:solidFill>
                  <a:sym typeface="造字工房悦黑体验版常规体" pitchFamily="50" charset="-122"/>
                </a:rPr>
                <a:t>输入您想要的文字内容</a:t>
              </a:r>
            </a:p>
            <a:p>
              <a:pPr algn="ctr" defTabSz="1006475">
                <a:buFont typeface="Arial" charset="0"/>
                <a:buNone/>
              </a:pPr>
              <a:endParaRPr lang="en-US" altLang="zh-CN" sz="1400" b="0">
                <a:solidFill>
                  <a:schemeClr val="bg2"/>
                </a:solidFill>
                <a:latin typeface="Calibri" pitchFamily="34" charset="0"/>
              </a:endParaRPr>
            </a:p>
          </p:txBody>
        </p:sp>
      </p:grpSp>
      <p:sp>
        <p:nvSpPr>
          <p:cNvPr id="15" name="TextBox 53"/>
          <p:cNvSpPr txBox="1">
            <a:spLocks noChangeArrowheads="1"/>
          </p:cNvSpPr>
          <p:nvPr/>
        </p:nvSpPr>
        <p:spPr bwMode="auto">
          <a:xfrm>
            <a:off x="1312863" y="1739901"/>
            <a:ext cx="1697037" cy="34801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latin typeface="微软雅黑" pitchFamily="34" charset="-122"/>
                <a:ea typeface="宋体" charset="-122"/>
              </a:rPr>
              <a:t>添加标题内容</a:t>
            </a:r>
            <a:endParaRPr lang="zh-CN" altLang="en-US" sz="1600" b="0">
              <a:solidFill>
                <a:schemeClr val="bg2"/>
              </a:solidFill>
              <a:ea typeface="宋体" charset="-122"/>
            </a:endParaRPr>
          </a:p>
        </p:txBody>
      </p:sp>
      <p:sp>
        <p:nvSpPr>
          <p:cNvPr id="16" name="TextBox 53"/>
          <p:cNvSpPr txBox="1">
            <a:spLocks noChangeArrowheads="1"/>
          </p:cNvSpPr>
          <p:nvPr/>
        </p:nvSpPr>
        <p:spPr bwMode="auto">
          <a:xfrm>
            <a:off x="3492501" y="1909763"/>
            <a:ext cx="1700213" cy="594231"/>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endParaRPr lang="zh-CN" altLang="en-US" sz="1600" b="0">
              <a:solidFill>
                <a:schemeClr val="tx2"/>
              </a:solidFill>
            </a:endParaRPr>
          </a:p>
          <a:p>
            <a:pPr algn="ctr" defTabSz="1006475"/>
            <a:endParaRPr lang="zh-CN" altLang="en-US" sz="1600" b="0">
              <a:solidFill>
                <a:schemeClr val="tx2"/>
              </a:solidFill>
              <a:ea typeface="宋体" charset="-122"/>
            </a:endParaRPr>
          </a:p>
        </p:txBody>
      </p:sp>
      <p:sp>
        <p:nvSpPr>
          <p:cNvPr id="17" name="TextBox 53"/>
          <p:cNvSpPr txBox="1">
            <a:spLocks noChangeArrowheads="1"/>
          </p:cNvSpPr>
          <p:nvPr/>
        </p:nvSpPr>
        <p:spPr bwMode="auto">
          <a:xfrm>
            <a:off x="6948489" y="2243139"/>
            <a:ext cx="1485900" cy="34801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p>
        </p:txBody>
      </p:sp>
      <p:grpSp>
        <p:nvGrpSpPr>
          <p:cNvPr id="96302" name="Group 46"/>
          <p:cNvGrpSpPr>
            <a:grpSpLocks/>
          </p:cNvGrpSpPr>
          <p:nvPr/>
        </p:nvGrpSpPr>
        <p:grpSpPr bwMode="auto">
          <a:xfrm>
            <a:off x="6765926" y="2819401"/>
            <a:ext cx="1627188" cy="1631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006475">
                <a:buFont typeface="Arial" charset="0"/>
                <a:buNone/>
              </a:pPr>
              <a:r>
                <a:rPr lang="zh-CN" altLang="en-US" sz="1200"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364163" y="1476376"/>
            <a:ext cx="1700212" cy="34801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rPr>
              <a:t>添加标题内容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728914" y="3025775"/>
            <a:ext cx="1989137"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629026" y="2940051"/>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8" name="Straight Connector 141"/>
          <p:cNvCxnSpPr>
            <a:cxnSpLocks noChangeShapeType="1"/>
          </p:cNvCxnSpPr>
          <p:nvPr/>
        </p:nvCxnSpPr>
        <p:spPr bwMode="auto">
          <a:xfrm flipH="1">
            <a:off x="4787901" y="3025775"/>
            <a:ext cx="1989138"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689601" y="2940051"/>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15" name="Straight Connector 149"/>
          <p:cNvCxnSpPr>
            <a:cxnSpLocks noChangeShapeType="1"/>
          </p:cNvCxnSpPr>
          <p:nvPr/>
        </p:nvCxnSpPr>
        <p:spPr bwMode="auto">
          <a:xfrm flipH="1">
            <a:off x="6850063" y="3025775"/>
            <a:ext cx="1990725"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751764" y="2940051"/>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26" name="Straight Connector 141"/>
          <p:cNvCxnSpPr>
            <a:cxnSpLocks noChangeShapeType="1"/>
          </p:cNvCxnSpPr>
          <p:nvPr/>
        </p:nvCxnSpPr>
        <p:spPr bwMode="auto">
          <a:xfrm flipH="1">
            <a:off x="647700" y="3025775"/>
            <a:ext cx="1990725"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550989" y="2940051"/>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grpSp>
        <p:nvGrpSpPr>
          <p:cNvPr id="91192" name="Group 56"/>
          <p:cNvGrpSpPr>
            <a:grpSpLocks/>
          </p:cNvGrpSpPr>
          <p:nvPr/>
        </p:nvGrpSpPr>
        <p:grpSpPr bwMode="auto">
          <a:xfrm>
            <a:off x="2767014" y="1663701"/>
            <a:ext cx="1887537" cy="1047751"/>
            <a:chOff x="1743" y="1021"/>
            <a:chExt cx="1189" cy="660"/>
          </a:xfrm>
        </p:grpSpPr>
        <p:sp>
          <p:nvSpPr>
            <p:cNvPr id="80927" name="文本框 53"/>
            <p:cNvSpPr txBox="1">
              <a:spLocks noChangeArrowheads="1"/>
            </p:cNvSpPr>
            <p:nvPr/>
          </p:nvSpPr>
          <p:spPr bwMode="auto">
            <a:xfrm>
              <a:off x="2014" y="1021"/>
              <a:ext cx="776" cy="194"/>
            </a:xfrm>
            <a:prstGeom prst="rect">
              <a:avLst/>
            </a:prstGeom>
            <a:noFill/>
            <a:ln w="9525">
              <a:noFill/>
              <a:miter lim="800000"/>
              <a:headEnd/>
              <a:tailEnd/>
            </a:ln>
          </p:spPr>
          <p:txBody>
            <a:bodyPr>
              <a:spAutoFit/>
            </a:bodyPr>
            <a:lstStyle/>
            <a:p>
              <a:pPr defTabSz="914400"/>
              <a:r>
                <a:rPr lang="zh-CN" altLang="en-US" sz="1400">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4"/>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303339" y="2171701"/>
            <a:ext cx="682625" cy="682625"/>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1" name="Group 55"/>
          <p:cNvGrpSpPr>
            <a:grpSpLocks/>
          </p:cNvGrpSpPr>
          <p:nvPr/>
        </p:nvGrpSpPr>
        <p:grpSpPr bwMode="auto">
          <a:xfrm>
            <a:off x="750889" y="3416302"/>
            <a:ext cx="1887537" cy="1047751"/>
            <a:chOff x="473" y="2125"/>
            <a:chExt cx="1189" cy="660"/>
          </a:xfrm>
        </p:grpSpPr>
        <p:sp>
          <p:nvSpPr>
            <p:cNvPr id="80923" name="文本框 53"/>
            <p:cNvSpPr txBox="1">
              <a:spLocks noChangeArrowheads="1"/>
            </p:cNvSpPr>
            <p:nvPr/>
          </p:nvSpPr>
          <p:spPr bwMode="auto">
            <a:xfrm>
              <a:off x="744" y="2125"/>
              <a:ext cx="776" cy="155"/>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4"/>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922839" y="3390902"/>
            <a:ext cx="1887537" cy="1047751"/>
            <a:chOff x="3101" y="2109"/>
            <a:chExt cx="1189" cy="660"/>
          </a:xfrm>
        </p:grpSpPr>
        <p:sp>
          <p:nvSpPr>
            <p:cNvPr id="80921" name="文本框 53"/>
            <p:cNvSpPr txBox="1">
              <a:spLocks noChangeArrowheads="1"/>
            </p:cNvSpPr>
            <p:nvPr/>
          </p:nvSpPr>
          <p:spPr bwMode="auto">
            <a:xfrm>
              <a:off x="3372" y="2109"/>
              <a:ext cx="776" cy="155"/>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4"/>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7015164" y="1663701"/>
            <a:ext cx="1887537" cy="1047751"/>
            <a:chOff x="4419" y="1021"/>
            <a:chExt cx="1189" cy="660"/>
          </a:xfrm>
        </p:grpSpPr>
        <p:sp>
          <p:nvSpPr>
            <p:cNvPr id="80919" name="文本框 53"/>
            <p:cNvSpPr txBox="1">
              <a:spLocks noChangeArrowheads="1"/>
            </p:cNvSpPr>
            <p:nvPr/>
          </p:nvSpPr>
          <p:spPr bwMode="auto">
            <a:xfrm>
              <a:off x="4690" y="1021"/>
              <a:ext cx="776" cy="155"/>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4"/>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375026" y="3211514"/>
            <a:ext cx="682625" cy="682625"/>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89" name="Group 53"/>
          <p:cNvGrpSpPr>
            <a:grpSpLocks/>
          </p:cNvGrpSpPr>
          <p:nvPr/>
        </p:nvGrpSpPr>
        <p:grpSpPr bwMode="auto">
          <a:xfrm>
            <a:off x="5441951" y="2171701"/>
            <a:ext cx="682625" cy="682625"/>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0" name="Group 54"/>
          <p:cNvGrpSpPr>
            <a:grpSpLocks/>
          </p:cNvGrpSpPr>
          <p:nvPr/>
        </p:nvGrpSpPr>
        <p:grpSpPr bwMode="auto">
          <a:xfrm>
            <a:off x="7504114" y="3211514"/>
            <a:ext cx="682625" cy="682625"/>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620838" y="1054101"/>
            <a:ext cx="5545137" cy="409416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grpSp>
      <p:grpSp>
        <p:nvGrpSpPr>
          <p:cNvPr id="35" name="组合 34"/>
          <p:cNvGrpSpPr/>
          <p:nvPr/>
        </p:nvGrpSpPr>
        <p:grpSpPr>
          <a:xfrm flipH="1">
            <a:off x="5808324" y="2725121"/>
            <a:ext cx="3460081" cy="474249"/>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7053264" y="2278064"/>
            <a:ext cx="2344737" cy="425758"/>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grpSp>
        <p:nvGrpSpPr>
          <p:cNvPr id="43" name="组合 42"/>
          <p:cNvGrpSpPr/>
          <p:nvPr/>
        </p:nvGrpSpPr>
        <p:grpSpPr>
          <a:xfrm flipV="1">
            <a:off x="1026346" y="3620700"/>
            <a:ext cx="3460481" cy="448952"/>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7292975" y="415766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0" name="矩形 49"/>
          <p:cNvSpPr>
            <a:spLocks noChangeArrowheads="1"/>
          </p:cNvSpPr>
          <p:nvPr/>
        </p:nvSpPr>
        <p:spPr bwMode="auto">
          <a:xfrm>
            <a:off x="7292975" y="4441826"/>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1" name="矩形 50"/>
          <p:cNvSpPr>
            <a:spLocks noChangeArrowheads="1"/>
          </p:cNvSpPr>
          <p:nvPr/>
        </p:nvSpPr>
        <p:spPr bwMode="auto">
          <a:xfrm>
            <a:off x="7292975" y="471328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2" name="文本框 180"/>
          <p:cNvSpPr txBox="1">
            <a:spLocks noChangeArrowheads="1"/>
          </p:cNvSpPr>
          <p:nvPr/>
        </p:nvSpPr>
        <p:spPr bwMode="auto">
          <a:xfrm>
            <a:off x="7602539" y="4086225"/>
            <a:ext cx="1285875" cy="276999"/>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3" name="文本框 180"/>
          <p:cNvSpPr txBox="1">
            <a:spLocks noChangeArrowheads="1"/>
          </p:cNvSpPr>
          <p:nvPr/>
        </p:nvSpPr>
        <p:spPr bwMode="auto">
          <a:xfrm>
            <a:off x="7602539" y="4379914"/>
            <a:ext cx="1285875" cy="276999"/>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4" name="文本框 180"/>
          <p:cNvSpPr txBox="1">
            <a:spLocks noChangeArrowheads="1"/>
          </p:cNvSpPr>
          <p:nvPr/>
        </p:nvSpPr>
        <p:spPr bwMode="auto">
          <a:xfrm>
            <a:off x="7602539" y="4652964"/>
            <a:ext cx="1285875" cy="276999"/>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5" name="文本框 180"/>
          <p:cNvSpPr txBox="1">
            <a:spLocks noChangeArrowheads="1"/>
          </p:cNvSpPr>
          <p:nvPr/>
        </p:nvSpPr>
        <p:spPr bwMode="auto">
          <a:xfrm>
            <a:off x="1039814" y="4160839"/>
            <a:ext cx="2344737" cy="425758"/>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43001" y="1490663"/>
            <a:ext cx="2200275" cy="2463800"/>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6" name="TextBox 3"/>
            <p:cNvSpPr txBox="1">
              <a:spLocks noChangeArrowheads="1"/>
            </p:cNvSpPr>
            <p:nvPr/>
          </p:nvSpPr>
          <p:spPr bwMode="auto">
            <a:xfrm>
              <a:off x="1555978" y="2076415"/>
              <a:ext cx="1100826" cy="371331"/>
            </a:xfrm>
            <a:prstGeom prst="rect">
              <a:avLst/>
            </a:prstGeom>
            <a:noFill/>
            <a:ln w="9525">
              <a:noFill/>
              <a:miter lim="800000"/>
              <a:headEnd/>
              <a:tailEnd/>
            </a:ln>
          </p:spPr>
          <p:txBody>
            <a:bodyPr wrap="none" lIns="96780" tIns="48390" rIns="96780" bIns="48390">
              <a:spAutoFit/>
            </a:bodyPr>
            <a:lstStyle/>
            <a:p>
              <a:pPr defTabSz="968375"/>
              <a:r>
                <a:rPr lang="zh-CN" altLang="en-US" b="0">
                  <a:solidFill>
                    <a:schemeClr val="bg1"/>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163"/>
            </a:xfrm>
            <a:prstGeom prst="rect">
              <a:avLst/>
            </a:prstGeom>
            <a:noFill/>
            <a:ln w="9525">
              <a:noFill/>
              <a:miter lim="800000"/>
              <a:headEnd/>
              <a:tailEnd/>
            </a:ln>
          </p:spPr>
          <p:txBody>
            <a:bodyPr lIns="96780" tIns="48390" rIns="96780" bIns="48390">
              <a:spAutoFit/>
            </a:bodyPr>
            <a:lstStyle/>
            <a:p>
              <a:pPr algn="ctr" defTabSz="968375"/>
              <a:r>
                <a:rPr lang="zh-CN" altLang="en-US" sz="1400" b="0">
                  <a:solidFill>
                    <a:schemeClr val="bg1"/>
                  </a:solidFill>
                </a:rPr>
                <a:t>请在此处添加您需要的文字内容</a:t>
              </a:r>
              <a:endParaRPr lang="en-US" altLang="zh-CN" sz="1400" b="0">
                <a:solidFill>
                  <a:schemeClr val="bg1"/>
                </a:solidFill>
              </a:endParaRPr>
            </a:p>
          </p:txBody>
        </p:sp>
      </p:grpSp>
      <p:sp>
        <p:nvSpPr>
          <p:cNvPr id="6" name="Rectangle 13" descr="FD1DDF730CE4456e89755B07FE1653D0# #Rectangle 13"/>
          <p:cNvSpPr>
            <a:spLocks noChangeArrowheads="1"/>
          </p:cNvSpPr>
          <p:nvPr/>
        </p:nvSpPr>
        <p:spPr bwMode="auto">
          <a:xfrm>
            <a:off x="1109663" y="4027487"/>
            <a:ext cx="2266950" cy="55939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4089401" y="1662114"/>
            <a:ext cx="1820863" cy="2038350"/>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endParaRPr lang="zh-CN" altLang="en-US"/>
            </a:p>
          </p:txBody>
        </p:sp>
        <p:sp>
          <p:nvSpPr>
            <p:cNvPr id="85003" name="TextBox 8"/>
            <p:cNvSpPr txBox="1">
              <a:spLocks noChangeArrowheads="1"/>
            </p:cNvSpPr>
            <p:nvPr/>
          </p:nvSpPr>
          <p:spPr bwMode="auto">
            <a:xfrm>
              <a:off x="4199778" y="2105510"/>
              <a:ext cx="1004336" cy="342145"/>
            </a:xfrm>
            <a:prstGeom prst="rect">
              <a:avLst/>
            </a:prstGeom>
            <a:noFill/>
            <a:ln w="9525">
              <a:noFill/>
              <a:miter lim="800000"/>
              <a:headEnd/>
              <a:tailEnd/>
            </a:ln>
          </p:spPr>
          <p:txBody>
            <a:bodyPr wrap="none" lIns="96780" tIns="48390" rIns="96780" bIns="48390">
              <a:spAutoFit/>
            </a:bodyPr>
            <a:lstStyle/>
            <a:p>
              <a:pPr defTabSz="968375"/>
              <a:r>
                <a:rPr lang="zh-CN" altLang="en-US" sz="1700" b="0">
                  <a:solidFill>
                    <a:schemeClr val="bg1"/>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714"/>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rPr>
                <a:t>请在此处添加您需要的文字内容</a:t>
              </a:r>
              <a:endParaRPr lang="en-US" altLang="zh-CN" sz="1200" b="0">
                <a:solidFill>
                  <a:schemeClr val="bg1"/>
                </a:solidFill>
              </a:endParaRPr>
            </a:p>
          </p:txBody>
        </p:sp>
      </p:grpSp>
      <p:grpSp>
        <p:nvGrpSpPr>
          <p:cNvPr id="11" name="组合 10"/>
          <p:cNvGrpSpPr>
            <a:grpSpLocks/>
          </p:cNvGrpSpPr>
          <p:nvPr/>
        </p:nvGrpSpPr>
        <p:grpSpPr bwMode="auto">
          <a:xfrm>
            <a:off x="6723064" y="1758950"/>
            <a:ext cx="1606550" cy="1798638"/>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0" name="TextBox 12"/>
            <p:cNvSpPr txBox="1">
              <a:spLocks noChangeArrowheads="1"/>
            </p:cNvSpPr>
            <p:nvPr/>
          </p:nvSpPr>
          <p:spPr bwMode="auto">
            <a:xfrm>
              <a:off x="6601973" y="2106968"/>
              <a:ext cx="956489" cy="327598"/>
            </a:xfrm>
            <a:prstGeom prst="rect">
              <a:avLst/>
            </a:prstGeom>
            <a:noFill/>
            <a:ln w="9525">
              <a:noFill/>
              <a:miter lim="800000"/>
              <a:headEnd/>
              <a:tailEnd/>
            </a:ln>
          </p:spPr>
          <p:txBody>
            <a:bodyPr wrap="none" lIns="96780" tIns="48390" rIns="96780" bIns="48390">
              <a:spAutoFit/>
            </a:bodyPr>
            <a:lstStyle/>
            <a:p>
              <a:pPr defTabSz="968375"/>
              <a:r>
                <a:rPr lang="zh-CN" altLang="en-US" sz="1600" b="0">
                  <a:solidFill>
                    <a:schemeClr val="bg1"/>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228"/>
            </a:xfrm>
            <a:prstGeom prst="rect">
              <a:avLst/>
            </a:prstGeom>
            <a:noFill/>
            <a:ln w="9525">
              <a:noFill/>
              <a:miter lim="800000"/>
              <a:headEnd/>
              <a:tailEnd/>
            </a:ln>
          </p:spPr>
          <p:txBody>
            <a:bodyPr lIns="96780" tIns="48390" rIns="96780" bIns="48390">
              <a:spAutoFit/>
            </a:bodyPr>
            <a:lstStyle/>
            <a:p>
              <a:pPr algn="ctr" defTabSz="968375"/>
              <a:r>
                <a:rPr lang="zh-CN" altLang="en-US" sz="1000" b="0">
                  <a:solidFill>
                    <a:schemeClr val="bg1"/>
                  </a:solidFill>
                </a:rPr>
                <a:t>请在此处添加您需要的文字内容</a:t>
              </a:r>
              <a:endParaRPr lang="en-US" altLang="zh-CN" sz="1000" b="0">
                <a:solidFill>
                  <a:schemeClr val="bg1"/>
                </a:solidFill>
              </a:endParaRPr>
            </a:p>
          </p:txBody>
        </p:sp>
      </p:grpSp>
      <p:sp>
        <p:nvSpPr>
          <p:cNvPr id="15" name="Rectangle 13" descr="FD1DDF730CE4456e89755B07FE1653D0# #Rectangle 13"/>
          <p:cNvSpPr>
            <a:spLocks noChangeArrowheads="1"/>
          </p:cNvSpPr>
          <p:nvPr/>
        </p:nvSpPr>
        <p:spPr bwMode="auto">
          <a:xfrm>
            <a:off x="3865564" y="3875088"/>
            <a:ext cx="2268537" cy="55939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16" name="Rectangle 13" descr="FD1DDF730CE4456e89755B07FE1653D0# #Rectangle 13"/>
          <p:cNvSpPr>
            <a:spLocks noChangeArrowheads="1"/>
          </p:cNvSpPr>
          <p:nvPr/>
        </p:nvSpPr>
        <p:spPr bwMode="auto">
          <a:xfrm>
            <a:off x="6469064" y="3735388"/>
            <a:ext cx="2143125" cy="55939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348039" y="1500188"/>
            <a:ext cx="3595687" cy="3122612"/>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914400" fontAlgn="auto">
              <a:spcBef>
                <a:spcPts val="0"/>
              </a:spcBef>
              <a:spcAft>
                <a:spcPts val="0"/>
              </a:spcAft>
              <a:defRPr/>
            </a:pPr>
            <a:endParaRPr lang="en-US" sz="1800" b="0" kern="0">
              <a:solidFill>
                <a:sysClr val="window" lastClr="FFFFFF"/>
              </a:solidFill>
              <a:latin typeface="Calibri"/>
              <a:ea typeface="+mn-ea"/>
            </a:endParaRPr>
          </a:p>
        </p:txBody>
      </p:sp>
      <p:sp>
        <p:nvSpPr>
          <p:cNvPr id="11" name="TextBox 10"/>
          <p:cNvSpPr txBox="1">
            <a:spLocks noChangeArrowheads="1"/>
          </p:cNvSpPr>
          <p:nvPr/>
        </p:nvSpPr>
        <p:spPr bwMode="auto">
          <a:xfrm>
            <a:off x="4065588" y="2868614"/>
            <a:ext cx="2239963" cy="356257"/>
          </a:xfrm>
          <a:prstGeom prst="rect">
            <a:avLst/>
          </a:prstGeom>
          <a:noFill/>
          <a:ln w="9525">
            <a:noFill/>
            <a:miter lim="800000"/>
            <a:headEnd/>
            <a:tailEnd/>
          </a:ln>
        </p:spPr>
        <p:txBody>
          <a:bodyPr lIns="96780" tIns="48390" rIns="96780" bIns="48390">
            <a:spAutoFit/>
          </a:bodyPr>
          <a:lstStyle/>
          <a:p>
            <a:pPr algn="ctr" defTabSz="968375">
              <a:lnSpc>
                <a:spcPct val="80000"/>
              </a:lnSpc>
            </a:pPr>
            <a:r>
              <a:rPr lang="zh-CN" altLang="en-US" sz="2100"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61989" y="2809875"/>
            <a:ext cx="1489075"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grpSp>
        <p:nvGrpSpPr>
          <p:cNvPr id="36" name="组合 35"/>
          <p:cNvGrpSpPr>
            <a:grpSpLocks/>
          </p:cNvGrpSpPr>
          <p:nvPr/>
        </p:nvGrpSpPr>
        <p:grpSpPr bwMode="auto">
          <a:xfrm>
            <a:off x="2293938" y="2366964"/>
            <a:ext cx="1249362" cy="1241425"/>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91341"/>
            </a:xfrm>
            <a:prstGeom prst="rect">
              <a:avLst/>
            </a:prstGeom>
            <a:solidFill>
              <a:schemeClr val="bg2"/>
            </a:solidFill>
            <a:ln w="9525">
              <a:noFill/>
              <a:miter lim="800000"/>
              <a:headEnd/>
              <a:tailEnd/>
            </a:ln>
          </p:spPr>
          <p:txBody>
            <a:bodyPr lIns="96780" tIns="48390" rIns="96780" bIns="48390">
              <a:spAutoFit/>
            </a:bodyPr>
            <a:lstStyle/>
            <a:p>
              <a:pPr algn="ctr" defTabSz="968375">
                <a:lnSpc>
                  <a:spcPct val="80000"/>
                </a:lnSpc>
              </a:pPr>
              <a:r>
                <a:rPr lang="en-US" altLang="zh-CN" sz="3400">
                  <a:solidFill>
                    <a:srgbClr val="FFFFFF"/>
                  </a:solidFill>
                  <a:latin typeface="Arial Rounded MT Bold"/>
                  <a:cs typeface="Times New Roman" pitchFamily="18" charset="0"/>
                </a:rPr>
                <a:t>01</a:t>
              </a:r>
              <a:endParaRPr lang="zh-CN" altLang="en-US" sz="3400">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294064" y="1168401"/>
            <a:ext cx="974725" cy="966788"/>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44443"/>
            </a:xfrm>
            <a:prstGeom prst="rect">
              <a:avLst/>
            </a:prstGeom>
            <a:solidFill>
              <a:schemeClr val="tx2"/>
            </a:solidFill>
            <a:ln w="9525">
              <a:noFill/>
              <a:miter lim="800000"/>
              <a:headEnd/>
              <a:tailEnd/>
            </a:ln>
          </p:spPr>
          <p:txBody>
            <a:bodyPr lIns="96780" tIns="48390" rIns="96780" bIns="48390">
              <a:spAutoFit/>
            </a:bodyPr>
            <a:lstStyle/>
            <a:p>
              <a:pPr algn="ctr" defTabSz="968375">
                <a:lnSpc>
                  <a:spcPct val="80000"/>
                </a:lnSpc>
              </a:pPr>
              <a:r>
                <a:rPr lang="en-US" altLang="zh-CN" sz="3000">
                  <a:solidFill>
                    <a:srgbClr val="FFFFFF"/>
                  </a:solidFill>
                  <a:latin typeface="Arial Rounded MT Bold"/>
                  <a:cs typeface="Times New Roman" pitchFamily="18" charset="0"/>
                </a:rPr>
                <a:t>02</a:t>
              </a:r>
              <a:endParaRPr lang="zh-CN" altLang="en-US" sz="3000">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803775" y="914401"/>
            <a:ext cx="755650" cy="750888"/>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5826"/>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500">
                  <a:solidFill>
                    <a:srgbClr val="FFFFFF"/>
                  </a:solidFill>
                  <a:latin typeface="Arial Rounded MT Bold"/>
                  <a:cs typeface="Times New Roman" pitchFamily="18" charset="0"/>
                </a:rPr>
                <a:t>03</a:t>
              </a:r>
              <a:endParaRPr lang="zh-CN" altLang="en-US" sz="2500">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6234113" y="1595438"/>
            <a:ext cx="730250" cy="538162"/>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92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100">
                  <a:solidFill>
                    <a:srgbClr val="FFFFFF"/>
                  </a:solidFill>
                  <a:latin typeface="Arial Rounded MT Bold"/>
                  <a:cs typeface="Times New Roman" pitchFamily="18" charset="0"/>
                </a:rPr>
                <a:t>04</a:t>
              </a:r>
              <a:endParaRPr lang="zh-CN" altLang="en-US" sz="2100">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745289" y="2895601"/>
            <a:ext cx="498476" cy="411163"/>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9514"/>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05</a:t>
              </a:r>
              <a:endParaRPr lang="zh-CN" altLang="en-US" sz="1500">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6143626" y="4038605"/>
            <a:ext cx="442913" cy="345374"/>
            <a:chOff x="5778650" y="3846661"/>
            <a:chExt cx="415986" cy="328446"/>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8550"/>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06</a:t>
              </a:r>
              <a:endParaRPr lang="zh-CN" altLang="en-US" sz="1500">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872039" y="4441826"/>
            <a:ext cx="465137" cy="295306"/>
            <a:chOff x="4582797" y="4230767"/>
            <a:chExt cx="437416" cy="280237"/>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4615"/>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300">
                  <a:solidFill>
                    <a:srgbClr val="FFFFFF"/>
                  </a:solidFill>
                  <a:latin typeface="Arial Rounded MT Bold"/>
                  <a:cs typeface="Times New Roman" pitchFamily="18" charset="0"/>
                </a:rPr>
                <a:t>07</a:t>
              </a:r>
              <a:endParaRPr lang="zh-CN" altLang="en-US" sz="1300">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697289" y="4005264"/>
            <a:ext cx="366712" cy="243060"/>
            <a:chOff x="3478687" y="3814541"/>
            <a:chExt cx="343168" cy="232575"/>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11309"/>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000">
                  <a:solidFill>
                    <a:srgbClr val="FFFFFF"/>
                  </a:solidFill>
                  <a:latin typeface="Arial Rounded MT Bold"/>
                  <a:cs typeface="Times New Roman" pitchFamily="18" charset="0"/>
                </a:rPr>
                <a:t>08</a:t>
              </a:r>
              <a:endParaRPr lang="zh-CN" altLang="en-US" sz="1000">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720850" y="1354138"/>
            <a:ext cx="1487488"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619751" y="935038"/>
            <a:ext cx="1489075" cy="713278"/>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967539" y="1560513"/>
            <a:ext cx="1487487"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1" name="TextBox 30"/>
          <p:cNvSpPr txBox="1">
            <a:spLocks noChangeArrowheads="1"/>
          </p:cNvSpPr>
          <p:nvPr/>
        </p:nvSpPr>
        <p:spPr bwMode="auto">
          <a:xfrm>
            <a:off x="7310439" y="2813050"/>
            <a:ext cx="1487487"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2" name="TextBox 31"/>
          <p:cNvSpPr txBox="1">
            <a:spLocks noChangeArrowheads="1"/>
          </p:cNvSpPr>
          <p:nvPr/>
        </p:nvSpPr>
        <p:spPr bwMode="auto">
          <a:xfrm>
            <a:off x="6586538" y="3898900"/>
            <a:ext cx="1485900"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3" name="TextBox 32"/>
          <p:cNvSpPr txBox="1">
            <a:spLocks noChangeArrowheads="1"/>
          </p:cNvSpPr>
          <p:nvPr/>
        </p:nvSpPr>
        <p:spPr bwMode="auto">
          <a:xfrm>
            <a:off x="4338638" y="4745038"/>
            <a:ext cx="1768475" cy="713278"/>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154239" y="4027488"/>
            <a:ext cx="1485900" cy="561706"/>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876425" y="2562225"/>
            <a:ext cx="2376488" cy="1531938"/>
          </a:xfrm>
          <a:prstGeom prst="parallelogram">
            <a:avLst>
              <a:gd name="adj" fmla="val 88330"/>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3" name="平行四边形 2"/>
          <p:cNvSpPr>
            <a:spLocks noChangeArrowheads="1"/>
          </p:cNvSpPr>
          <p:nvPr/>
        </p:nvSpPr>
        <p:spPr bwMode="auto">
          <a:xfrm flipH="1">
            <a:off x="35020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4" name="平行四边形 3"/>
          <p:cNvSpPr>
            <a:spLocks noChangeArrowheads="1"/>
          </p:cNvSpPr>
          <p:nvPr/>
        </p:nvSpPr>
        <p:spPr bwMode="auto">
          <a:xfrm flipH="1">
            <a:off x="51276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827213" y="2206626"/>
            <a:ext cx="964892" cy="328558"/>
          </a:xfrm>
          <a:prstGeom prst="rect">
            <a:avLst/>
          </a:prstGeom>
          <a:noFill/>
          <a:ln w="9525">
            <a:noFill/>
            <a:miter lim="800000"/>
            <a:headEnd/>
            <a:tailEnd/>
          </a:ln>
        </p:spPr>
        <p:txBody>
          <a:bodyPr wrap="none" lIns="96780" tIns="48390" rIns="96780" bIns="48390">
            <a:spAutoFit/>
          </a:bodyPr>
          <a:lstStyle/>
          <a:p>
            <a:pPr defTabSz="968375"/>
            <a:r>
              <a:rPr lang="zh-CN" altLang="en-US" sz="1500" b="0">
                <a:solidFill>
                  <a:srgbClr val="595959"/>
                </a:solidFill>
                <a:latin typeface="微软雅黑" pitchFamily="34" charset="-122"/>
              </a:rPr>
              <a:t>标题内容</a:t>
            </a:r>
          </a:p>
        </p:txBody>
      </p:sp>
      <p:sp>
        <p:nvSpPr>
          <p:cNvPr id="6" name="TextBox 61"/>
          <p:cNvSpPr txBox="1">
            <a:spLocks noChangeArrowheads="1"/>
          </p:cNvSpPr>
          <p:nvPr/>
        </p:nvSpPr>
        <p:spPr bwMode="auto">
          <a:xfrm>
            <a:off x="3565526" y="2206626"/>
            <a:ext cx="913596" cy="313169"/>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7" name="TextBox 61"/>
          <p:cNvSpPr txBox="1">
            <a:spLocks noChangeArrowheads="1"/>
          </p:cNvSpPr>
          <p:nvPr/>
        </p:nvSpPr>
        <p:spPr bwMode="auto">
          <a:xfrm>
            <a:off x="5156201" y="2206626"/>
            <a:ext cx="913596" cy="313169"/>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8" name="平行四边形 7"/>
          <p:cNvSpPr>
            <a:spLocks noChangeArrowheads="1"/>
          </p:cNvSpPr>
          <p:nvPr/>
        </p:nvSpPr>
        <p:spPr bwMode="auto">
          <a:xfrm>
            <a:off x="1612901" y="2547939"/>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 name="平行四边形 8"/>
          <p:cNvSpPr>
            <a:spLocks noChangeArrowheads="1"/>
          </p:cNvSpPr>
          <p:nvPr/>
        </p:nvSpPr>
        <p:spPr bwMode="auto">
          <a:xfrm>
            <a:off x="3238501" y="2547939"/>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10" name="平行四边形 9"/>
          <p:cNvSpPr>
            <a:spLocks noChangeArrowheads="1"/>
          </p:cNvSpPr>
          <p:nvPr/>
        </p:nvSpPr>
        <p:spPr bwMode="auto">
          <a:xfrm>
            <a:off x="4864100" y="2547939"/>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4221" name="AutoShape 13"/>
          <p:cNvSpPr>
            <a:spLocks noChangeArrowheads="1"/>
          </p:cNvSpPr>
          <p:nvPr/>
        </p:nvSpPr>
        <p:spPr bwMode="auto">
          <a:xfrm rot="582694" flipV="1">
            <a:off x="6229351" y="1333501"/>
            <a:ext cx="2016125" cy="2879725"/>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a:p>
        </p:txBody>
      </p:sp>
      <p:sp>
        <p:nvSpPr>
          <p:cNvPr id="94224" name="Text Box 16"/>
          <p:cNvSpPr txBox="1">
            <a:spLocks noChangeArrowheads="1"/>
          </p:cNvSpPr>
          <p:nvPr/>
        </p:nvSpPr>
        <p:spPr bwMode="auto">
          <a:xfrm rot="639660">
            <a:off x="6921649" y="2195513"/>
            <a:ext cx="461665" cy="2305050"/>
          </a:xfrm>
          <a:prstGeom prst="rect">
            <a:avLst/>
          </a:prstGeom>
          <a:noFill/>
          <a:ln w="9525">
            <a:noFill/>
            <a:miter lim="800000"/>
            <a:headEnd/>
            <a:tailEnd/>
          </a:ln>
        </p:spPr>
        <p:txBody>
          <a:bodyPr vert="eaVert">
            <a:spAutoFit/>
          </a:bodyPr>
          <a:lstStyle/>
          <a:p>
            <a:pPr defTabSz="914400">
              <a:spcBef>
                <a:spcPct val="50000"/>
              </a:spcBef>
            </a:pPr>
            <a:r>
              <a:rPr lang="zh-CN" altLang="en-US" sz="1800" b="0">
                <a:solidFill>
                  <a:schemeClr val="bg1"/>
                </a:solidFill>
              </a:rPr>
              <a:t>单击此处添加标题</a:t>
            </a:r>
          </a:p>
        </p:txBody>
      </p:sp>
      <p:sp>
        <p:nvSpPr>
          <p:cNvPr id="94225" name="AutoShape 17"/>
          <p:cNvSpPr>
            <a:spLocks noChangeArrowheads="1"/>
          </p:cNvSpPr>
          <p:nvPr/>
        </p:nvSpPr>
        <p:spPr bwMode="auto">
          <a:xfrm>
            <a:off x="-684212" y="4068764"/>
            <a:ext cx="10729912" cy="936625"/>
          </a:xfrm>
          <a:prstGeom prst="roundRect">
            <a:avLst>
              <a:gd name="adj" fmla="val 16667"/>
            </a:avLst>
          </a:prstGeom>
          <a:solidFill>
            <a:schemeClr val="tx2"/>
          </a:solidFill>
          <a:ln w="9525">
            <a:noFill/>
            <a:round/>
            <a:headEnd/>
            <a:tailEnd/>
          </a:ln>
        </p:spPr>
        <p:txBody>
          <a:bodyPr wrap="none" anchor="ctr"/>
          <a:lstStyle/>
          <a:p>
            <a:endParaRPr lang="zh-CN" altLang="en-US"/>
          </a:p>
        </p:txBody>
      </p:sp>
      <p:sp>
        <p:nvSpPr>
          <p:cNvPr id="11" name="Rectangle 8"/>
          <p:cNvSpPr>
            <a:spLocks noChangeArrowheads="1"/>
          </p:cNvSpPr>
          <p:nvPr/>
        </p:nvSpPr>
        <p:spPr bwMode="gray">
          <a:xfrm>
            <a:off x="2052638" y="4365627"/>
            <a:ext cx="5619750" cy="467057"/>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200" b="0">
              <a:solidFill>
                <a:schemeClr val="bg1"/>
              </a:solidFill>
              <a:sym typeface="造字工房悦黑体验版常规体" pitchFamily="50"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443288" y="1085851"/>
            <a:ext cx="3914776" cy="1598613"/>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91152" name="文本框 3"/>
            <p:cNvSpPr txBox="1">
              <a:spLocks noChangeArrowheads="1"/>
            </p:cNvSpPr>
            <p:nvPr/>
          </p:nvSpPr>
          <p:spPr bwMode="auto">
            <a:xfrm rot="1212081">
              <a:off x="4937772" y="1938384"/>
              <a:ext cx="1445651" cy="232904"/>
            </a:xfrm>
            <a:prstGeom prst="rect">
              <a:avLst/>
            </a:prstGeom>
            <a:solidFill>
              <a:schemeClr val="tx2"/>
            </a:solidFill>
            <a:ln w="9525">
              <a:noFill/>
              <a:miter lim="800000"/>
              <a:headEnd/>
              <a:tailEnd/>
            </a:ln>
          </p:spPr>
          <p:txBody>
            <a:bodyPr wrap="none" lIns="0" tIns="36293" rIns="0" bIns="36293">
              <a:spAutoFit/>
            </a:bodyPr>
            <a:lstStyle/>
            <a:p>
              <a:pPr algn="r" defTabSz="725488"/>
              <a:r>
                <a:rPr lang="zh-CN" altLang="en-US" sz="1300" b="0">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425700" y="1941514"/>
            <a:ext cx="3914776" cy="1577975"/>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91150" name="文本框 6"/>
            <p:cNvSpPr txBox="1">
              <a:spLocks noChangeArrowheads="1"/>
            </p:cNvSpPr>
            <p:nvPr/>
          </p:nvSpPr>
          <p:spPr bwMode="auto">
            <a:xfrm rot="1309175">
              <a:off x="2679509" y="2355175"/>
              <a:ext cx="1445651" cy="235950"/>
            </a:xfrm>
            <a:prstGeom prst="rect">
              <a:avLst/>
            </a:prstGeom>
            <a:solidFill>
              <a:schemeClr val="bg2"/>
            </a:solidFill>
            <a:ln w="9525">
              <a:noFill/>
              <a:miter lim="800000"/>
              <a:headEnd/>
              <a:tailEnd/>
            </a:ln>
          </p:spPr>
          <p:txBody>
            <a:bodyPr wrap="none" lIns="0" tIns="36293" rIns="0" bIns="36293">
              <a:spAutoFit/>
            </a:bodyPr>
            <a:lstStyle/>
            <a:p>
              <a:pPr defTabSz="725488"/>
              <a:r>
                <a:rPr lang="zh-CN" altLang="en-US" sz="1300" b="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475538" y="1417638"/>
            <a:ext cx="1608137" cy="1458289"/>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93739" y="1417638"/>
            <a:ext cx="1608137" cy="1458289"/>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93738" y="3892551"/>
            <a:ext cx="3484562" cy="1065829"/>
            <a:chOff x="3793629" y="732817"/>
            <a:chExt cx="3356715" cy="1039085"/>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81493"/>
            </a:xfrm>
            <a:prstGeom prst="rect">
              <a:avLst/>
            </a:prstGeom>
            <a:noFill/>
            <a:ln w="9525">
              <a:noFill/>
              <a:miter lim="800000"/>
              <a:headEnd/>
              <a:tailEnd/>
            </a:ln>
          </p:spPr>
          <p:txBody>
            <a:bodyPr lIns="72585" tIns="36293" rIns="72585" bIns="36293">
              <a:spAutoFit/>
            </a:bodyPr>
            <a:lstStyle/>
            <a:p>
              <a:pPr defTabSz="725488"/>
              <a:r>
                <a:rPr lang="zh-CN" altLang="en-US" sz="1400">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65148"/>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600702" y="3892551"/>
            <a:ext cx="3482975" cy="1065829"/>
            <a:chOff x="3793629" y="732817"/>
            <a:chExt cx="3356715" cy="1039085"/>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6491"/>
            </a:xfrm>
            <a:prstGeom prst="rect">
              <a:avLst/>
            </a:prstGeom>
            <a:noFill/>
            <a:ln w="9525">
              <a:noFill/>
              <a:miter lim="800000"/>
              <a:headEnd/>
              <a:tailEnd/>
            </a:ln>
          </p:spPr>
          <p:txBody>
            <a:bodyPr lIns="72585" tIns="36293" rIns="72585" bIns="36293">
              <a:spAutoFit/>
            </a:bodyPr>
            <a:lstStyle/>
            <a:p>
              <a:pPr defTabSz="725488"/>
              <a:r>
                <a:rPr lang="zh-CN" altLang="en-US" sz="1300">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65148"/>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184525" y="1604963"/>
            <a:ext cx="1652588" cy="222726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400" b="0">
              <a:ea typeface="造字工房悦黑体验版常规体" pitchFamily="50" charset="-122"/>
            </a:endParaRPr>
          </a:p>
        </p:txBody>
      </p:sp>
      <p:sp>
        <p:nvSpPr>
          <p:cNvPr id="97284" name="矩形 5"/>
          <p:cNvSpPr>
            <a:spLocks noChangeArrowheads="1"/>
          </p:cNvSpPr>
          <p:nvPr/>
        </p:nvSpPr>
        <p:spPr bwMode="auto">
          <a:xfrm>
            <a:off x="4938714" y="1604963"/>
            <a:ext cx="1639887" cy="222726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678613" y="1604963"/>
            <a:ext cx="1566862" cy="222726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28652" tIns="36293" rIns="142884" bIns="36293" anchor="ctr"/>
          <a:lstStyle/>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813050" y="2401888"/>
            <a:ext cx="642938"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7" name="椭圆 8"/>
          <p:cNvSpPr>
            <a:spLocks noChangeArrowheads="1"/>
          </p:cNvSpPr>
          <p:nvPr/>
        </p:nvSpPr>
        <p:spPr bwMode="auto">
          <a:xfrm>
            <a:off x="4565651" y="2401888"/>
            <a:ext cx="644525"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8" name="椭圆 9"/>
          <p:cNvSpPr>
            <a:spLocks noChangeArrowheads="1"/>
          </p:cNvSpPr>
          <p:nvPr/>
        </p:nvSpPr>
        <p:spPr bwMode="auto">
          <a:xfrm>
            <a:off x="6307138" y="2401888"/>
            <a:ext cx="642937"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9" name="矩形 3"/>
          <p:cNvSpPr>
            <a:spLocks noChangeArrowheads="1"/>
          </p:cNvSpPr>
          <p:nvPr/>
        </p:nvSpPr>
        <p:spPr bwMode="auto">
          <a:xfrm>
            <a:off x="1555750" y="1604963"/>
            <a:ext cx="1528763" cy="222726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42884" tIns="36293" rIns="357210" bIns="36293" anchor="ctr"/>
          <a:lstStyle/>
          <a:p>
            <a:pPr algn="ctr" defTabSz="725488">
              <a:lnSpc>
                <a:spcPct val="110000"/>
              </a:lnSpc>
            </a:pPr>
            <a:endParaRPr lang="zh-CN" alt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zh-CN" altLang="en-US" sz="1000" b="0"/>
          </a:p>
          <a:p>
            <a:pPr algn="ctr" defTabSz="725488">
              <a:lnSpc>
                <a:spcPct val="110000"/>
              </a:lnSpc>
              <a:buFont typeface="Arial" charset="0"/>
              <a:buNone/>
            </a:pPr>
            <a:endParaRPr lang="zh-CN" altLang="en-US" sz="1000" b="0">
              <a:solidFill>
                <a:schemeClr val="bg1"/>
              </a:solidFill>
              <a:sym typeface="微软雅黑" pitchFamily="34" charset="-122"/>
            </a:endParaRPr>
          </a:p>
        </p:txBody>
      </p:sp>
      <p:sp>
        <p:nvSpPr>
          <p:cNvPr id="97294" name="矩形 15"/>
          <p:cNvSpPr>
            <a:spLocks noChangeArrowheads="1"/>
          </p:cNvSpPr>
          <p:nvPr/>
        </p:nvSpPr>
        <p:spPr bwMode="auto">
          <a:xfrm>
            <a:off x="1555752" y="4156076"/>
            <a:ext cx="6689725" cy="849313"/>
          </a:xfrm>
          <a:prstGeom prst="rect">
            <a:avLst/>
          </a:prstGeom>
          <a:solidFill>
            <a:schemeClr val="tx2"/>
          </a:solidFill>
          <a:ln w="25400">
            <a:noFill/>
            <a:bevel/>
            <a:headEnd/>
            <a:tailEnd/>
          </a:ln>
        </p:spPr>
        <p:txBody>
          <a:bodyPr lIns="72585" tIns="36293" rIns="72585" bIns="36293" anchor="ctr"/>
          <a:lstStyle/>
          <a:p>
            <a:pPr algn="ctr" defTabSz="725488">
              <a:buFont typeface="Arial" charset="0"/>
              <a:buNone/>
            </a:pPr>
            <a:endParaRPr lang="zh-CN" altLang="en-US" sz="1400"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555751" y="4286251"/>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216275" y="4286251"/>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957763" y="4286251"/>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600825" y="4284663"/>
            <a:ext cx="1716088"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555751" y="4625976"/>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216275" y="4625976"/>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957763" y="4625976"/>
            <a:ext cx="2698750"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589713" y="4645025"/>
            <a:ext cx="1655762" cy="2733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889032" y="4881483"/>
            <a:ext cx="775136" cy="246221"/>
          </a:xfrm>
          <a:prstGeom prst="rect">
            <a:avLst/>
          </a:prstGeom>
        </p:spPr>
        <p:txBody>
          <a:bodyPr wrap="square">
            <a:spAutoFit/>
          </a:bodyPr>
          <a:lstStyle/>
          <a:p>
            <a:pPr defTabSz="914400"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defTabSz="914400"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defTabSz="914400"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defTabSz="914400"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defTabSz="914400"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defTabSz="914400"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defTabSz="914400"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defTabSz="914400"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defTabSz="914400"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defTabSz="914400"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
        <p:nvSpPr>
          <p:cNvPr id="93198" name="Rectangle 4"/>
          <p:cNvSpPr>
            <a:spLocks noChangeArrowheads="1"/>
          </p:cNvSpPr>
          <p:nvPr/>
        </p:nvSpPr>
        <p:spPr bwMode="auto">
          <a:xfrm>
            <a:off x="0" y="1"/>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93199" name="Picture 15" descr="9"/>
          <p:cNvPicPr>
            <a:picLocks noChangeAspect="1" noChangeArrowheads="1"/>
          </p:cNvPicPr>
          <p:nvPr/>
        </p:nvPicPr>
        <p:blipFill>
          <a:blip r:embed="rId3"/>
          <a:srcRect/>
          <a:stretch>
            <a:fillRect/>
          </a:stretch>
        </p:blipFill>
        <p:spPr bwMode="auto">
          <a:xfrm>
            <a:off x="7938" y="3175"/>
            <a:ext cx="9713912" cy="5397500"/>
          </a:xfrm>
          <a:prstGeom prst="rect">
            <a:avLst/>
          </a:prstGeom>
          <a:noFill/>
        </p:spPr>
      </p:pic>
      <p:sp>
        <p:nvSpPr>
          <p:cNvPr id="93200" name="Rectangle 16"/>
          <p:cNvSpPr>
            <a:spLocks noChangeArrowheads="1"/>
          </p:cNvSpPr>
          <p:nvPr/>
        </p:nvSpPr>
        <p:spPr bwMode="auto">
          <a:xfrm>
            <a:off x="1" y="1019176"/>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93201" name="Text Box 9"/>
          <p:cNvSpPr txBox="1">
            <a:spLocks noChangeArrowheads="1"/>
          </p:cNvSpPr>
          <p:nvPr/>
        </p:nvSpPr>
        <p:spPr bwMode="auto">
          <a:xfrm>
            <a:off x="755650" y="915989"/>
            <a:ext cx="3384550" cy="830997"/>
          </a:xfrm>
          <a:prstGeom prst="rect">
            <a:avLst/>
          </a:prstGeom>
          <a:noFill/>
          <a:ln w="9525">
            <a:noFill/>
            <a:miter lim="800000"/>
            <a:headEnd/>
            <a:tailEnd/>
          </a:ln>
        </p:spPr>
        <p:txBody>
          <a:bodyPr>
            <a:spAutoFit/>
          </a:bodyPr>
          <a:lstStyle/>
          <a:p>
            <a:pPr defTabSz="914400">
              <a:spcBef>
                <a:spcPct val="50000"/>
              </a:spcBef>
            </a:pPr>
            <a:r>
              <a:rPr lang="en-US" altLang="zh-CN" sz="4800" b="0">
                <a:solidFill>
                  <a:schemeClr val="bg1"/>
                </a:solidFill>
                <a:latin typeface="方正大黑简体" pitchFamily="2" charset="-122"/>
                <a:ea typeface="方正大黑简体" pitchFamily="2" charset="-122"/>
              </a:rPr>
              <a:t>THANKS</a:t>
            </a:r>
          </a:p>
        </p:txBody>
      </p:sp>
      <p:sp>
        <p:nvSpPr>
          <p:cNvPr id="93202" name="Text Box 9"/>
          <p:cNvSpPr txBox="1">
            <a:spLocks noChangeArrowheads="1"/>
          </p:cNvSpPr>
          <p:nvPr/>
        </p:nvSpPr>
        <p:spPr bwMode="auto">
          <a:xfrm>
            <a:off x="757238" y="1500187"/>
            <a:ext cx="3598862" cy="677108"/>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POWERPOINT</a:t>
            </a:r>
          </a:p>
        </p:txBody>
      </p:sp>
      <p:sp>
        <p:nvSpPr>
          <p:cNvPr id="93203" name="Text Box 9"/>
          <p:cNvSpPr txBox="1">
            <a:spLocks noChangeArrowheads="1"/>
          </p:cNvSpPr>
          <p:nvPr/>
        </p:nvSpPr>
        <p:spPr bwMode="auto">
          <a:xfrm>
            <a:off x="757238" y="492125"/>
            <a:ext cx="2519362" cy="677108"/>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GREEN</a:t>
            </a:r>
          </a:p>
        </p:txBody>
      </p:sp>
      <p:sp>
        <p:nvSpPr>
          <p:cNvPr id="93204" name="Text Box 9"/>
          <p:cNvSpPr txBox="1">
            <a:spLocks noChangeArrowheads="1"/>
          </p:cNvSpPr>
          <p:nvPr/>
        </p:nvSpPr>
        <p:spPr bwMode="auto">
          <a:xfrm>
            <a:off x="757238" y="1952626"/>
            <a:ext cx="4032250" cy="461665"/>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ENVIRONMENTAL</a:t>
            </a:r>
          </a:p>
        </p:txBody>
      </p:sp>
      <p:sp>
        <p:nvSpPr>
          <p:cNvPr id="93205" name="Text Box 9"/>
          <p:cNvSpPr txBox="1">
            <a:spLocks noChangeArrowheads="1"/>
          </p:cNvSpPr>
          <p:nvPr/>
        </p:nvSpPr>
        <p:spPr bwMode="auto">
          <a:xfrm>
            <a:off x="757238" y="2243138"/>
            <a:ext cx="3598862" cy="461665"/>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PROTECTION</a:t>
            </a:r>
          </a:p>
        </p:txBody>
      </p:sp>
      <p:sp>
        <p:nvSpPr>
          <p:cNvPr id="93206" name="Rectangle 22"/>
          <p:cNvSpPr>
            <a:spLocks noChangeArrowheads="1"/>
          </p:cNvSpPr>
          <p:nvPr/>
        </p:nvSpPr>
        <p:spPr bwMode="auto">
          <a:xfrm>
            <a:off x="0" y="4608513"/>
            <a:ext cx="9721850" cy="792162"/>
          </a:xfrm>
          <a:prstGeom prst="rect">
            <a:avLst/>
          </a:prstGeom>
          <a:solidFill>
            <a:schemeClr val="tx2"/>
          </a:solidFill>
          <a:ln w="9525">
            <a:noFill/>
            <a:miter lim="800000"/>
            <a:headEnd/>
            <a:tailEnd/>
          </a:ln>
          <a:effectLst/>
        </p:spPr>
        <p:txBody>
          <a:bodyPr wrap="none" anchor="ctr"/>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3199"/>
                                        </p:tgtEl>
                                        <p:attrNameLst>
                                          <p:attrName>style.visibility</p:attrName>
                                        </p:attrNameLst>
                                      </p:cBhvr>
                                      <p:to>
                                        <p:strVal val="visible"/>
                                      </p:to>
                                    </p:set>
                                    <p:animEffect transition="in" filter="dissolve">
                                      <p:cBhvr>
                                        <p:cTn id="7" dur="500"/>
                                        <p:tgtEl>
                                          <p:spTgt spid="9319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3200"/>
                                        </p:tgtEl>
                                        <p:attrNameLst>
                                          <p:attrName>style.visibility</p:attrName>
                                        </p:attrNameLst>
                                      </p:cBhvr>
                                      <p:to>
                                        <p:strVal val="visible"/>
                                      </p:to>
                                    </p:set>
                                    <p:anim calcmode="lin" valueType="num">
                                      <p:cBhvr additive="base">
                                        <p:cTn id="11" dur="500" fill="hold"/>
                                        <p:tgtEl>
                                          <p:spTgt spid="93200"/>
                                        </p:tgtEl>
                                        <p:attrNameLst>
                                          <p:attrName>ppt_x</p:attrName>
                                        </p:attrNameLst>
                                      </p:cBhvr>
                                      <p:tavLst>
                                        <p:tav tm="0">
                                          <p:val>
                                            <p:strVal val="0-#ppt_w/2"/>
                                          </p:val>
                                        </p:tav>
                                        <p:tav tm="100000">
                                          <p:val>
                                            <p:strVal val="#ppt_x"/>
                                          </p:val>
                                        </p:tav>
                                      </p:tavLst>
                                    </p:anim>
                                    <p:anim calcmode="lin" valueType="num">
                                      <p:cBhvr additive="base">
                                        <p:cTn id="12" dur="500" fill="hold"/>
                                        <p:tgtEl>
                                          <p:spTgt spid="9320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3206"/>
                                        </p:tgtEl>
                                        <p:attrNameLst>
                                          <p:attrName>style.visibility</p:attrName>
                                        </p:attrNameLst>
                                      </p:cBhvr>
                                      <p:to>
                                        <p:strVal val="visible"/>
                                      </p:to>
                                    </p:set>
                                    <p:anim calcmode="lin" valueType="num">
                                      <p:cBhvr additive="base">
                                        <p:cTn id="15" dur="500" fill="hold"/>
                                        <p:tgtEl>
                                          <p:spTgt spid="93206"/>
                                        </p:tgtEl>
                                        <p:attrNameLst>
                                          <p:attrName>ppt_x</p:attrName>
                                        </p:attrNameLst>
                                      </p:cBhvr>
                                      <p:tavLst>
                                        <p:tav tm="0">
                                          <p:val>
                                            <p:strVal val="0-#ppt_w/2"/>
                                          </p:val>
                                        </p:tav>
                                        <p:tav tm="100000">
                                          <p:val>
                                            <p:strVal val="#ppt_x"/>
                                          </p:val>
                                        </p:tav>
                                      </p:tavLst>
                                    </p:anim>
                                    <p:anim calcmode="lin" valueType="num">
                                      <p:cBhvr additive="base">
                                        <p:cTn id="16" dur="500" fill="hold"/>
                                        <p:tgtEl>
                                          <p:spTgt spid="9320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3201"/>
                                        </p:tgtEl>
                                        <p:attrNameLst>
                                          <p:attrName>style.visibility</p:attrName>
                                        </p:attrNameLst>
                                      </p:cBhvr>
                                      <p:to>
                                        <p:strVal val="visible"/>
                                      </p:to>
                                    </p:set>
                                    <p:anim calcmode="lin" valueType="num">
                                      <p:cBhvr>
                                        <p:cTn id="20" dur="500" fill="hold"/>
                                        <p:tgtEl>
                                          <p:spTgt spid="9320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3201"/>
                                        </p:tgtEl>
                                        <p:attrNameLst>
                                          <p:attrName>ppt_y</p:attrName>
                                        </p:attrNameLst>
                                      </p:cBhvr>
                                      <p:tavLst>
                                        <p:tav tm="0">
                                          <p:val>
                                            <p:strVal val="#ppt_y"/>
                                          </p:val>
                                        </p:tav>
                                        <p:tav tm="100000">
                                          <p:val>
                                            <p:strVal val="#ppt_y"/>
                                          </p:val>
                                        </p:tav>
                                      </p:tavLst>
                                    </p:anim>
                                    <p:anim calcmode="lin" valueType="num">
                                      <p:cBhvr>
                                        <p:cTn id="22" dur="500" fill="hold"/>
                                        <p:tgtEl>
                                          <p:spTgt spid="9320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320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320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93202"/>
                                        </p:tgtEl>
                                        <p:attrNameLst>
                                          <p:attrName>style.visibility</p:attrName>
                                        </p:attrNameLst>
                                      </p:cBhvr>
                                      <p:to>
                                        <p:strVal val="visible"/>
                                      </p:to>
                                    </p:set>
                                    <p:anim calcmode="lin" valueType="num">
                                      <p:cBhvr>
                                        <p:cTn id="27" dur="500" fill="hold"/>
                                        <p:tgtEl>
                                          <p:spTgt spid="9320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3202"/>
                                        </p:tgtEl>
                                        <p:attrNameLst>
                                          <p:attrName>ppt_y</p:attrName>
                                        </p:attrNameLst>
                                      </p:cBhvr>
                                      <p:tavLst>
                                        <p:tav tm="0">
                                          <p:val>
                                            <p:strVal val="#ppt_y"/>
                                          </p:val>
                                        </p:tav>
                                        <p:tav tm="100000">
                                          <p:val>
                                            <p:strVal val="#ppt_y"/>
                                          </p:val>
                                        </p:tav>
                                      </p:tavLst>
                                    </p:anim>
                                    <p:anim calcmode="lin" valueType="num">
                                      <p:cBhvr>
                                        <p:cTn id="29" dur="500" fill="hold"/>
                                        <p:tgtEl>
                                          <p:spTgt spid="9320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320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3202"/>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93203"/>
                                        </p:tgtEl>
                                        <p:attrNameLst>
                                          <p:attrName>style.visibility</p:attrName>
                                        </p:attrNameLst>
                                      </p:cBhvr>
                                      <p:to>
                                        <p:strVal val="visible"/>
                                      </p:to>
                                    </p:set>
                                    <p:anim calcmode="lin" valueType="num">
                                      <p:cBhvr>
                                        <p:cTn id="34" dur="500" fill="hold"/>
                                        <p:tgtEl>
                                          <p:spTgt spid="93203"/>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3203"/>
                                        </p:tgtEl>
                                        <p:attrNameLst>
                                          <p:attrName>ppt_y</p:attrName>
                                        </p:attrNameLst>
                                      </p:cBhvr>
                                      <p:tavLst>
                                        <p:tav tm="0">
                                          <p:val>
                                            <p:strVal val="#ppt_y"/>
                                          </p:val>
                                        </p:tav>
                                        <p:tav tm="100000">
                                          <p:val>
                                            <p:strVal val="#ppt_y"/>
                                          </p:val>
                                        </p:tav>
                                      </p:tavLst>
                                    </p:anim>
                                    <p:anim calcmode="lin" valueType="num">
                                      <p:cBhvr>
                                        <p:cTn id="36" dur="500" fill="hold"/>
                                        <p:tgtEl>
                                          <p:spTgt spid="93203"/>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3203"/>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3203"/>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3204"/>
                                        </p:tgtEl>
                                        <p:attrNameLst>
                                          <p:attrName>style.visibility</p:attrName>
                                        </p:attrNameLst>
                                      </p:cBhvr>
                                      <p:to>
                                        <p:strVal val="visible"/>
                                      </p:to>
                                    </p:set>
                                    <p:anim calcmode="lin" valueType="num">
                                      <p:cBhvr>
                                        <p:cTn id="41" dur="500" fill="hold"/>
                                        <p:tgtEl>
                                          <p:spTgt spid="9320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3204"/>
                                        </p:tgtEl>
                                        <p:attrNameLst>
                                          <p:attrName>ppt_y</p:attrName>
                                        </p:attrNameLst>
                                      </p:cBhvr>
                                      <p:tavLst>
                                        <p:tav tm="0">
                                          <p:val>
                                            <p:strVal val="#ppt_y"/>
                                          </p:val>
                                        </p:tav>
                                        <p:tav tm="100000">
                                          <p:val>
                                            <p:strVal val="#ppt_y"/>
                                          </p:val>
                                        </p:tav>
                                      </p:tavLst>
                                    </p:anim>
                                    <p:anim calcmode="lin" valueType="num">
                                      <p:cBhvr>
                                        <p:cTn id="43" dur="500" fill="hold"/>
                                        <p:tgtEl>
                                          <p:spTgt spid="9320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320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3204"/>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93205"/>
                                        </p:tgtEl>
                                        <p:attrNameLst>
                                          <p:attrName>style.visibility</p:attrName>
                                        </p:attrNameLst>
                                      </p:cBhvr>
                                      <p:to>
                                        <p:strVal val="visible"/>
                                      </p:to>
                                    </p:set>
                                    <p:anim calcmode="lin" valueType="num">
                                      <p:cBhvr>
                                        <p:cTn id="48" dur="500" fill="hold"/>
                                        <p:tgtEl>
                                          <p:spTgt spid="9320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3205"/>
                                        </p:tgtEl>
                                        <p:attrNameLst>
                                          <p:attrName>ppt_y</p:attrName>
                                        </p:attrNameLst>
                                      </p:cBhvr>
                                      <p:tavLst>
                                        <p:tav tm="0">
                                          <p:val>
                                            <p:strVal val="#ppt_y"/>
                                          </p:val>
                                        </p:tav>
                                        <p:tav tm="100000">
                                          <p:val>
                                            <p:strVal val="#ppt_y"/>
                                          </p:val>
                                        </p:tav>
                                      </p:tavLst>
                                    </p:anim>
                                    <p:anim calcmode="lin" valueType="num">
                                      <p:cBhvr>
                                        <p:cTn id="50" dur="500" fill="hold"/>
                                        <p:tgtEl>
                                          <p:spTgt spid="9320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320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3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animBg="1"/>
      <p:bldP spid="93201" grpId="0"/>
      <p:bldP spid="93202" grpId="0"/>
      <p:bldP spid="93203" grpId="0"/>
      <p:bldP spid="93204" grpId="0"/>
      <p:bldP spid="93205" grpId="0"/>
      <p:bldP spid="9320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45468" y="3494228"/>
            <a:ext cx="6863536" cy="13330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361143"/>
            <a:ext cx="9721850" cy="1076378"/>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defRPr/>
            </a:pPr>
            <a:endParaRPr lang="zh-CN" altLang="en-US" sz="1800"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72673" y="248206"/>
            <a:ext cx="8198971" cy="2111895"/>
          </a:xfrm>
          <a:prstGeom prst="rect">
            <a:avLst/>
          </a:prstGeom>
          <a:noFill/>
          <a:ln>
            <a:noFill/>
          </a:ln>
        </p:spPr>
      </p:pic>
      <p:sp>
        <p:nvSpPr>
          <p:cNvPr id="15" name="Rectangle 3"/>
          <p:cNvSpPr>
            <a:spLocks noChangeArrowheads="1"/>
          </p:cNvSpPr>
          <p:nvPr/>
        </p:nvSpPr>
        <p:spPr bwMode="auto">
          <a:xfrm>
            <a:off x="497911" y="2439159"/>
            <a:ext cx="4363017" cy="127471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rPr>
              <a:t>可以在下列情况使用</a:t>
            </a:r>
            <a:endParaRPr lang="zh-CN" altLang="en-US" sz="1200" b="0" kern="0" dirty="0" smtClean="0">
              <a:solidFill>
                <a:prstClr val="white"/>
              </a:solidFill>
              <a:latin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不限次数的用于您个人</a:t>
            </a:r>
            <a:r>
              <a:rPr lang="en-US" altLang="zh-CN" sz="1200" b="0" kern="0" dirty="0" smtClean="0">
                <a:solidFill>
                  <a:prstClr val="white"/>
                </a:solidFill>
                <a:latin typeface="微软雅黑" pitchFamily="34" charset="-122"/>
              </a:rPr>
              <a:t>/</a:t>
            </a:r>
            <a:r>
              <a:rPr lang="zh-CN" altLang="en-US" sz="1200" b="0" kern="0" dirty="0" smtClean="0">
                <a:solidFill>
                  <a:prstClr val="white"/>
                </a:solidFill>
                <a:latin typeface="微软雅黑" pitchFamily="34" charset="-122"/>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4860925" y="2439161"/>
            <a:ext cx="4363018" cy="1218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rPr>
              <a:t>不可以在以下情况使用</a:t>
            </a:r>
            <a:endParaRPr lang="zh-CN" altLang="en-US" sz="1050" kern="0" dirty="0" smtClean="0">
              <a:solidFill>
                <a:prstClr val="white"/>
              </a:solidFill>
              <a:latin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00079" y="2439161"/>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91150" y="2439161"/>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0530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132139" y="2124075"/>
            <a:ext cx="140017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708401" y="3060700"/>
            <a:ext cx="140017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348039" y="4068763"/>
            <a:ext cx="140017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89039" y="1763713"/>
            <a:ext cx="2541587" cy="2541587"/>
          </a:xfrm>
          <a:prstGeom prst="ellipse">
            <a:avLst/>
          </a:prstGeom>
          <a:solidFill>
            <a:schemeClr val="bg2"/>
          </a:solidFill>
          <a:ln w="38100">
            <a:solidFill>
              <a:schemeClr val="tx2"/>
            </a:solidFill>
            <a:prstDash val="dash"/>
            <a:round/>
            <a:headEnd/>
            <a:tailEnd/>
          </a:ln>
        </p:spPr>
        <p:txBody>
          <a:bodyPr wrap="none" anchor="ctr"/>
          <a:lstStyle/>
          <a:p>
            <a:endParaRPr lang="zh-CN" altLang="en-US" b="0">
              <a:ea typeface="宋体" charset="-122"/>
            </a:endParaRPr>
          </a:p>
        </p:txBody>
      </p:sp>
      <p:sp>
        <p:nvSpPr>
          <p:cNvPr id="16" name="TextBox 15"/>
          <p:cNvSpPr txBox="1">
            <a:spLocks noChangeArrowheads="1"/>
          </p:cNvSpPr>
          <p:nvPr/>
        </p:nvSpPr>
        <p:spPr bwMode="auto">
          <a:xfrm>
            <a:off x="4716462" y="1963739"/>
            <a:ext cx="3598862" cy="461665"/>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20" name="TextBox 19"/>
          <p:cNvSpPr txBox="1">
            <a:spLocks noChangeArrowheads="1"/>
          </p:cNvSpPr>
          <p:nvPr/>
        </p:nvSpPr>
        <p:spPr bwMode="auto">
          <a:xfrm>
            <a:off x="1908176" y="2700338"/>
            <a:ext cx="1116013" cy="861774"/>
          </a:xfrm>
          <a:prstGeom prst="rect">
            <a:avLst/>
          </a:prstGeom>
          <a:noFill/>
          <a:ln w="9525">
            <a:noFill/>
            <a:miter lim="800000"/>
            <a:headEnd/>
            <a:tailEnd/>
          </a:ln>
        </p:spPr>
        <p:txBody>
          <a:bodyPr lIns="0" tIns="0" rIns="0" bIns="0">
            <a:spAutoFit/>
          </a:bodyPr>
          <a:lstStyle/>
          <a:p>
            <a:pPr algn="ctr"/>
            <a:r>
              <a:rPr lang="zh-CN" altLang="en-US" sz="2800">
                <a:solidFill>
                  <a:schemeClr val="bg1"/>
                </a:solidFill>
                <a:latin typeface="微软雅黑" pitchFamily="34" charset="-122"/>
              </a:rPr>
              <a:t>添加标题</a:t>
            </a:r>
          </a:p>
        </p:txBody>
      </p:sp>
      <p:sp>
        <p:nvSpPr>
          <p:cNvPr id="7" name="椭圆 6"/>
          <p:cNvSpPr/>
          <p:nvPr/>
        </p:nvSpPr>
        <p:spPr>
          <a:xfrm>
            <a:off x="3092451" y="1884363"/>
            <a:ext cx="454025" cy="40481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1</a:t>
            </a:r>
            <a:endParaRPr lang="zh-CN" altLang="en-US" sz="1800" dirty="0">
              <a:solidFill>
                <a:schemeClr val="bg1"/>
              </a:solidFill>
              <a:latin typeface="微软雅黑" pitchFamily="34" charset="-122"/>
            </a:endParaRPr>
          </a:p>
        </p:txBody>
      </p:sp>
      <p:sp>
        <p:nvSpPr>
          <p:cNvPr id="24" name="椭圆 23"/>
          <p:cNvSpPr/>
          <p:nvPr/>
        </p:nvSpPr>
        <p:spPr>
          <a:xfrm>
            <a:off x="3670300" y="2844800"/>
            <a:ext cx="455613"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2</a:t>
            </a:r>
            <a:endParaRPr lang="zh-CN" altLang="en-US" sz="1800" dirty="0">
              <a:solidFill>
                <a:schemeClr val="bg1"/>
              </a:solidFill>
              <a:latin typeface="微软雅黑" pitchFamily="34" charset="-122"/>
            </a:endParaRPr>
          </a:p>
        </p:txBody>
      </p:sp>
      <p:sp>
        <p:nvSpPr>
          <p:cNvPr id="25" name="椭圆 24"/>
          <p:cNvSpPr/>
          <p:nvPr/>
        </p:nvSpPr>
        <p:spPr>
          <a:xfrm>
            <a:off x="3092451" y="3800476"/>
            <a:ext cx="454025"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3</a:t>
            </a:r>
            <a:endParaRPr lang="zh-CN" altLang="en-US" sz="1800" dirty="0">
              <a:solidFill>
                <a:schemeClr val="bg1"/>
              </a:solidFill>
              <a:latin typeface="微软雅黑" pitchFamily="34" charset="-122"/>
            </a:endParaRPr>
          </a:p>
        </p:txBody>
      </p:sp>
      <p:sp>
        <p:nvSpPr>
          <p:cNvPr id="42" name="TextBox 41"/>
          <p:cNvSpPr txBox="1">
            <a:spLocks noChangeArrowheads="1"/>
          </p:cNvSpPr>
          <p:nvPr/>
        </p:nvSpPr>
        <p:spPr bwMode="auto">
          <a:xfrm>
            <a:off x="5292726" y="2900364"/>
            <a:ext cx="3598863" cy="461665"/>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43" name="TextBox 42"/>
          <p:cNvSpPr txBox="1">
            <a:spLocks noChangeArrowheads="1"/>
          </p:cNvSpPr>
          <p:nvPr/>
        </p:nvSpPr>
        <p:spPr bwMode="auto">
          <a:xfrm>
            <a:off x="4876801" y="3908426"/>
            <a:ext cx="3598863" cy="461665"/>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38924" name="Oval 22"/>
          <p:cNvSpPr>
            <a:spLocks noChangeArrowheads="1"/>
          </p:cNvSpPr>
          <p:nvPr/>
        </p:nvSpPr>
        <p:spPr bwMode="auto">
          <a:xfrm>
            <a:off x="1447800" y="2024063"/>
            <a:ext cx="2044700" cy="2044700"/>
          </a:xfrm>
          <a:prstGeom prst="ellipse">
            <a:avLst/>
          </a:prstGeom>
          <a:noFill/>
          <a:ln w="38100">
            <a:solidFill>
              <a:schemeClr val="tx2"/>
            </a:solidFill>
            <a:prstDash val="dash"/>
            <a:round/>
            <a:headEnd/>
            <a:tailEnd/>
          </a:ln>
        </p:spPr>
        <p:txBody>
          <a:bodyPr wrap="none" anchor="ctr"/>
          <a:lstStyle/>
          <a:p>
            <a:endParaRPr lang="zh-CN" altLang="en-US" b="0">
              <a:ea typeface="宋体"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830263" y="1150939"/>
            <a:ext cx="8012112" cy="1137884"/>
            <a:chOff x="5004842" y="1600880"/>
            <a:chExt cx="6377930" cy="1083429"/>
          </a:xfrm>
        </p:grpSpPr>
        <p:sp>
          <p:nvSpPr>
            <p:cNvPr id="42002" name="TextBox 45"/>
            <p:cNvSpPr txBox="1">
              <a:spLocks noChangeArrowheads="1"/>
            </p:cNvSpPr>
            <p:nvPr/>
          </p:nvSpPr>
          <p:spPr bwMode="auto">
            <a:xfrm>
              <a:off x="5017479" y="1931904"/>
              <a:ext cx="6365293" cy="752405"/>
            </a:xfrm>
            <a:prstGeom prst="rect">
              <a:avLst/>
            </a:prstGeom>
            <a:noFill/>
            <a:ln w="9525">
              <a:noFill/>
              <a:miter lim="800000"/>
              <a:headEnd/>
              <a:tailEnd/>
            </a:ln>
          </p:spPr>
          <p:txBody>
            <a:bodyPr lIns="96780" tIns="48390" rIns="96780" bIns="48390">
              <a:spAutoFit/>
            </a:bodyPr>
            <a:lstStyle/>
            <a:p>
              <a:pPr defTabSz="968375"/>
              <a:r>
                <a:rPr lang="zh-CN" altLang="en-US" sz="900">
                  <a:solidFill>
                    <a:srgbClr val="808080"/>
                  </a:solidFill>
                </a:rPr>
                <a:t>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a:t>
              </a:r>
              <a:endParaRPr lang="en-US" altLang="zh-CN" sz="900">
                <a:solidFill>
                  <a:srgbClr val="808080"/>
                </a:solidFill>
              </a:endParaRPr>
            </a:p>
            <a:p>
              <a:pPr defTabSz="968375"/>
              <a:endParaRPr lang="en-US" altLang="zh-CN" sz="900">
                <a:solidFill>
                  <a:srgbClr val="808080"/>
                </a:solidFill>
              </a:endParaRPr>
            </a:p>
          </p:txBody>
        </p:sp>
        <p:sp>
          <p:nvSpPr>
            <p:cNvPr id="42003" name="TextBox 53"/>
            <p:cNvSpPr txBox="1">
              <a:spLocks noChangeArrowheads="1"/>
            </p:cNvSpPr>
            <p:nvPr/>
          </p:nvSpPr>
          <p:spPr bwMode="auto">
            <a:xfrm>
              <a:off x="5004842" y="1600880"/>
              <a:ext cx="2679059" cy="327486"/>
            </a:xfrm>
            <a:prstGeom prst="rect">
              <a:avLst/>
            </a:prstGeom>
            <a:noFill/>
            <a:ln w="9525">
              <a:noFill/>
              <a:miter lim="800000"/>
              <a:headEnd/>
              <a:tailEnd/>
            </a:ln>
          </p:spPr>
          <p:txBody>
            <a:bodyPr lIns="96780" tIns="48390" rIns="96780" bIns="48390">
              <a:spAutoFit/>
            </a:bodyPr>
            <a:lstStyle/>
            <a:p>
              <a:pPr defTabSz="968375"/>
              <a:r>
                <a:rPr lang="zh-CN" altLang="en-US" sz="1600">
                  <a:solidFill>
                    <a:srgbClr val="808080"/>
                  </a:solidFill>
                  <a:latin typeface="TeXGyreAdventor"/>
                </a:rPr>
                <a:t>请在此处添加标题</a:t>
              </a:r>
            </a:p>
          </p:txBody>
        </p:sp>
      </p:grpSp>
      <p:sp>
        <p:nvSpPr>
          <p:cNvPr id="22" name="Freeform 5"/>
          <p:cNvSpPr>
            <a:spLocks/>
          </p:cNvSpPr>
          <p:nvPr/>
        </p:nvSpPr>
        <p:spPr bwMode="auto">
          <a:xfrm>
            <a:off x="830263" y="2366963"/>
            <a:ext cx="1941512" cy="1997075"/>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3" name="矩形 22"/>
          <p:cNvSpPr>
            <a:spLocks noChangeArrowheads="1"/>
          </p:cNvSpPr>
          <p:nvPr/>
        </p:nvSpPr>
        <p:spPr bwMode="auto">
          <a:xfrm>
            <a:off x="1116013" y="2841626"/>
            <a:ext cx="1230312" cy="1427320"/>
          </a:xfrm>
          <a:prstGeom prst="rect">
            <a:avLst/>
          </a:prstGeom>
          <a:noFill/>
          <a:ln w="9525">
            <a:noFill/>
            <a:miter lim="800000"/>
            <a:headEnd/>
            <a:tailEnd/>
          </a:ln>
        </p:spPr>
        <p:txBody>
          <a:bodyPr lIns="96780" tIns="48390" rIns="96780" bIns="48390">
            <a:spAutoFit/>
          </a:bodyPr>
          <a:lstStyle/>
          <a:p>
            <a:pPr defTabSz="968375">
              <a:lnSpc>
                <a:spcPct val="120000"/>
              </a:lnSpc>
            </a:pPr>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476375" y="2447926"/>
            <a:ext cx="277813" cy="302909"/>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1</a:t>
            </a:r>
            <a:endParaRPr lang="zh-CN" altLang="en-US">
              <a:solidFill>
                <a:schemeClr val="bg1"/>
              </a:solidFill>
              <a:latin typeface="微软雅黑" pitchFamily="34" charset="-122"/>
            </a:endParaRPr>
          </a:p>
        </p:txBody>
      </p:sp>
      <p:sp>
        <p:nvSpPr>
          <p:cNvPr id="26" name="Freeform 10"/>
          <p:cNvSpPr>
            <a:spLocks/>
          </p:cNvSpPr>
          <p:nvPr/>
        </p:nvSpPr>
        <p:spPr bwMode="auto">
          <a:xfrm>
            <a:off x="2517776" y="2365376"/>
            <a:ext cx="1943099"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7" name="矩形 26"/>
          <p:cNvSpPr>
            <a:spLocks noChangeArrowheads="1"/>
          </p:cNvSpPr>
          <p:nvPr/>
        </p:nvSpPr>
        <p:spPr bwMode="auto">
          <a:xfrm>
            <a:off x="2906713" y="2927351"/>
            <a:ext cx="1157287" cy="1344220"/>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28" name="矩形 27"/>
          <p:cNvSpPr>
            <a:spLocks noChangeArrowheads="1"/>
          </p:cNvSpPr>
          <p:nvPr/>
        </p:nvSpPr>
        <p:spPr bwMode="auto">
          <a:xfrm>
            <a:off x="3168651" y="2435226"/>
            <a:ext cx="276225" cy="302909"/>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2</a:t>
            </a:r>
            <a:endParaRPr lang="zh-CN" altLang="en-US">
              <a:solidFill>
                <a:schemeClr val="bg1"/>
              </a:solidFill>
              <a:latin typeface="微软雅黑" pitchFamily="34" charset="-122"/>
            </a:endParaRPr>
          </a:p>
        </p:txBody>
      </p:sp>
      <p:sp>
        <p:nvSpPr>
          <p:cNvPr id="30" name="Freeform 10"/>
          <p:cNvSpPr>
            <a:spLocks/>
          </p:cNvSpPr>
          <p:nvPr/>
        </p:nvSpPr>
        <p:spPr bwMode="auto">
          <a:xfrm>
            <a:off x="4211639" y="2365376"/>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1" name="矩形 30"/>
          <p:cNvSpPr>
            <a:spLocks noChangeArrowheads="1"/>
          </p:cNvSpPr>
          <p:nvPr/>
        </p:nvSpPr>
        <p:spPr bwMode="auto">
          <a:xfrm>
            <a:off x="4592639" y="2927351"/>
            <a:ext cx="1177925" cy="1344220"/>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2" name="矩形 31"/>
          <p:cNvSpPr>
            <a:spLocks noChangeArrowheads="1"/>
          </p:cNvSpPr>
          <p:nvPr/>
        </p:nvSpPr>
        <p:spPr bwMode="auto">
          <a:xfrm>
            <a:off x="4860926" y="2435226"/>
            <a:ext cx="279400" cy="302909"/>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3</a:t>
            </a:r>
            <a:endParaRPr lang="zh-CN" altLang="en-US">
              <a:solidFill>
                <a:schemeClr val="bg1"/>
              </a:solidFill>
              <a:latin typeface="微软雅黑" pitchFamily="34" charset="-122"/>
            </a:endParaRPr>
          </a:p>
        </p:txBody>
      </p:sp>
      <p:sp>
        <p:nvSpPr>
          <p:cNvPr id="34" name="Freeform 14"/>
          <p:cNvSpPr>
            <a:spLocks/>
          </p:cNvSpPr>
          <p:nvPr/>
        </p:nvSpPr>
        <p:spPr bwMode="auto">
          <a:xfrm>
            <a:off x="5895976" y="2365376"/>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5" name="矩形 34"/>
          <p:cNvSpPr>
            <a:spLocks noChangeArrowheads="1"/>
          </p:cNvSpPr>
          <p:nvPr/>
        </p:nvSpPr>
        <p:spPr bwMode="auto">
          <a:xfrm>
            <a:off x="6270626" y="2930525"/>
            <a:ext cx="1177925" cy="1344220"/>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6" name="矩形 35"/>
          <p:cNvSpPr>
            <a:spLocks noChangeArrowheads="1"/>
          </p:cNvSpPr>
          <p:nvPr/>
        </p:nvSpPr>
        <p:spPr bwMode="auto">
          <a:xfrm>
            <a:off x="6546850" y="2438401"/>
            <a:ext cx="279400" cy="302909"/>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4</a:t>
            </a:r>
            <a:endParaRPr lang="zh-CN" altLang="en-US">
              <a:solidFill>
                <a:schemeClr val="bg1"/>
              </a:solidFill>
              <a:latin typeface="微软雅黑" pitchFamily="34" charset="-122"/>
            </a:endParaRPr>
          </a:p>
        </p:txBody>
      </p:sp>
      <p:sp>
        <p:nvSpPr>
          <p:cNvPr id="57" name="Freeform 6"/>
          <p:cNvSpPr>
            <a:spLocks/>
          </p:cNvSpPr>
          <p:nvPr/>
        </p:nvSpPr>
        <p:spPr bwMode="auto">
          <a:xfrm>
            <a:off x="7580313" y="2365376"/>
            <a:ext cx="1625600" cy="199866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58" name="矩形 57"/>
          <p:cNvSpPr>
            <a:spLocks noChangeArrowheads="1"/>
          </p:cNvSpPr>
          <p:nvPr/>
        </p:nvSpPr>
        <p:spPr bwMode="auto">
          <a:xfrm>
            <a:off x="7947026" y="2930525"/>
            <a:ext cx="1177925" cy="1344220"/>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59" name="矩形 58"/>
          <p:cNvSpPr>
            <a:spLocks noChangeArrowheads="1"/>
          </p:cNvSpPr>
          <p:nvPr/>
        </p:nvSpPr>
        <p:spPr bwMode="auto">
          <a:xfrm>
            <a:off x="8229600" y="2438401"/>
            <a:ext cx="277813" cy="302909"/>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5</a:t>
            </a:r>
            <a:endParaRPr lang="zh-CN" altLang="en-US">
              <a:solidFill>
                <a:schemeClr val="bg1"/>
              </a:solidFill>
              <a:latin typeface="微软雅黑" pitchFamily="34" charset="-122"/>
            </a:endParaRPr>
          </a:p>
        </p:txBody>
      </p:sp>
      <p:sp>
        <p:nvSpPr>
          <p:cNvPr id="3" name="圆角矩形 2"/>
          <p:cNvSpPr>
            <a:spLocks noChangeArrowheads="1"/>
          </p:cNvSpPr>
          <p:nvPr/>
        </p:nvSpPr>
        <p:spPr bwMode="auto">
          <a:xfrm>
            <a:off x="830264" y="4627564"/>
            <a:ext cx="8375650" cy="377825"/>
          </a:xfrm>
          <a:prstGeom prst="roundRect">
            <a:avLst>
              <a:gd name="adj" fmla="val 16667"/>
            </a:avLst>
          </a:prstGeom>
          <a:solidFill>
            <a:schemeClr val="tx2"/>
          </a:solidFill>
          <a:ln w="25400" algn="ctr">
            <a:noFill/>
            <a:round/>
            <a:headEnd/>
            <a:tailEnd/>
          </a:ln>
        </p:spPr>
        <p:txBody>
          <a:bodyPr lIns="96780" tIns="48390" rIns="96780" bIns="48390" anchor="ctr"/>
          <a:lstStyle/>
          <a:p>
            <a:pPr algn="ctr" defTabSz="968375"/>
            <a:r>
              <a:rPr lang="zh-CN" altLang="en-US" sz="1600">
                <a:solidFill>
                  <a:schemeClr val="bg1"/>
                </a:solidFill>
                <a:latin typeface="Ping Hei"/>
              </a:rPr>
              <a:t>请在此添加主题内容</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132138" y="1404939"/>
            <a:ext cx="3136900" cy="3240087"/>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sp>
        <p:nvSpPr>
          <p:cNvPr id="45098" name="TextBox 16"/>
          <p:cNvSpPr txBox="1">
            <a:spLocks noChangeArrowheads="1"/>
          </p:cNvSpPr>
          <p:nvPr/>
        </p:nvSpPr>
        <p:spPr bwMode="auto">
          <a:xfrm>
            <a:off x="4573588" y="1746250"/>
            <a:ext cx="357187"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1</a:t>
            </a:r>
            <a:endParaRPr lang="zh-CN" altLang="en-US" sz="2000" b="0">
              <a:solidFill>
                <a:schemeClr val="bg1"/>
              </a:solidFill>
              <a:latin typeface="微软雅黑" pitchFamily="34" charset="-122"/>
            </a:endParaRPr>
          </a:p>
        </p:txBody>
      </p:sp>
      <p:sp>
        <p:nvSpPr>
          <p:cNvPr id="45099" name="TextBox 17"/>
          <p:cNvSpPr txBox="1">
            <a:spLocks noChangeArrowheads="1"/>
          </p:cNvSpPr>
          <p:nvPr/>
        </p:nvSpPr>
        <p:spPr bwMode="auto">
          <a:xfrm>
            <a:off x="5581651" y="2251076"/>
            <a:ext cx="357188"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6</a:t>
            </a:r>
            <a:endParaRPr lang="zh-CN" altLang="en-US" sz="2000" b="0">
              <a:solidFill>
                <a:schemeClr val="bg1"/>
              </a:solidFill>
              <a:latin typeface="微软雅黑" pitchFamily="34" charset="-122"/>
            </a:endParaRPr>
          </a:p>
        </p:txBody>
      </p:sp>
      <p:sp>
        <p:nvSpPr>
          <p:cNvPr id="45100" name="TextBox 18"/>
          <p:cNvSpPr txBox="1">
            <a:spLocks noChangeArrowheads="1"/>
          </p:cNvSpPr>
          <p:nvPr/>
        </p:nvSpPr>
        <p:spPr bwMode="auto">
          <a:xfrm>
            <a:off x="5656263" y="3475038"/>
            <a:ext cx="357187"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5</a:t>
            </a:r>
            <a:endParaRPr lang="zh-CN" altLang="en-US" sz="2000" b="0">
              <a:solidFill>
                <a:schemeClr val="bg1"/>
              </a:solidFill>
              <a:latin typeface="微软雅黑" pitchFamily="34" charset="-122"/>
            </a:endParaRPr>
          </a:p>
        </p:txBody>
      </p:sp>
      <p:sp>
        <p:nvSpPr>
          <p:cNvPr id="45101" name="TextBox 19"/>
          <p:cNvSpPr txBox="1">
            <a:spLocks noChangeArrowheads="1"/>
          </p:cNvSpPr>
          <p:nvPr/>
        </p:nvSpPr>
        <p:spPr bwMode="auto">
          <a:xfrm>
            <a:off x="4503738" y="4124326"/>
            <a:ext cx="357187"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4</a:t>
            </a:r>
            <a:endParaRPr lang="zh-CN" altLang="en-US" sz="2000" b="0">
              <a:solidFill>
                <a:schemeClr val="bg1"/>
              </a:solidFill>
              <a:latin typeface="微软雅黑" pitchFamily="34" charset="-122"/>
            </a:endParaRPr>
          </a:p>
        </p:txBody>
      </p:sp>
      <p:sp>
        <p:nvSpPr>
          <p:cNvPr id="45102" name="TextBox 20"/>
          <p:cNvSpPr txBox="1">
            <a:spLocks noChangeArrowheads="1"/>
          </p:cNvSpPr>
          <p:nvPr/>
        </p:nvSpPr>
        <p:spPr bwMode="auto">
          <a:xfrm>
            <a:off x="3492501" y="3475038"/>
            <a:ext cx="357188"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3</a:t>
            </a:r>
            <a:endParaRPr lang="zh-CN" altLang="en-US" sz="2000" b="0">
              <a:solidFill>
                <a:schemeClr val="bg1"/>
              </a:solidFill>
              <a:latin typeface="微软雅黑" pitchFamily="34" charset="-122"/>
            </a:endParaRPr>
          </a:p>
        </p:txBody>
      </p:sp>
      <p:sp>
        <p:nvSpPr>
          <p:cNvPr id="45103" name="TextBox 21"/>
          <p:cNvSpPr txBox="1">
            <a:spLocks noChangeArrowheads="1"/>
          </p:cNvSpPr>
          <p:nvPr/>
        </p:nvSpPr>
        <p:spPr bwMode="auto">
          <a:xfrm>
            <a:off x="3492501" y="2251076"/>
            <a:ext cx="357188" cy="307777"/>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2</a:t>
            </a:r>
            <a:endParaRPr lang="zh-CN" altLang="en-US" sz="2000" b="0">
              <a:solidFill>
                <a:schemeClr val="bg1"/>
              </a:solidFill>
              <a:latin typeface="微软雅黑" pitchFamily="34" charset="-122"/>
            </a:endParaRPr>
          </a:p>
        </p:txBody>
      </p:sp>
      <p:sp>
        <p:nvSpPr>
          <p:cNvPr id="23" name="TextBox 22"/>
          <p:cNvSpPr txBox="1">
            <a:spLocks noChangeArrowheads="1"/>
          </p:cNvSpPr>
          <p:nvPr/>
        </p:nvSpPr>
        <p:spPr bwMode="auto">
          <a:xfrm>
            <a:off x="6697663" y="1377950"/>
            <a:ext cx="2260600" cy="215444"/>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4" name="TextBox 23"/>
          <p:cNvSpPr txBox="1">
            <a:spLocks noChangeArrowheads="1"/>
          </p:cNvSpPr>
          <p:nvPr/>
        </p:nvSpPr>
        <p:spPr bwMode="auto">
          <a:xfrm>
            <a:off x="6697663" y="1701801"/>
            <a:ext cx="2220912" cy="461665"/>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25" name="TextBox 24"/>
          <p:cNvSpPr txBox="1">
            <a:spLocks noChangeArrowheads="1"/>
          </p:cNvSpPr>
          <p:nvPr/>
        </p:nvSpPr>
        <p:spPr bwMode="auto">
          <a:xfrm>
            <a:off x="6697663" y="2493964"/>
            <a:ext cx="2260600" cy="215444"/>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6" name="TextBox 25"/>
          <p:cNvSpPr txBox="1">
            <a:spLocks noChangeArrowheads="1"/>
          </p:cNvSpPr>
          <p:nvPr/>
        </p:nvSpPr>
        <p:spPr bwMode="auto">
          <a:xfrm>
            <a:off x="6697663" y="2817813"/>
            <a:ext cx="2220912" cy="461665"/>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37" name="TextBox 36"/>
          <p:cNvSpPr txBox="1">
            <a:spLocks noChangeArrowheads="1"/>
          </p:cNvSpPr>
          <p:nvPr/>
        </p:nvSpPr>
        <p:spPr bwMode="auto">
          <a:xfrm>
            <a:off x="6697663" y="3659189"/>
            <a:ext cx="2260600" cy="215444"/>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38" name="TextBox 37"/>
          <p:cNvSpPr txBox="1">
            <a:spLocks noChangeArrowheads="1"/>
          </p:cNvSpPr>
          <p:nvPr/>
        </p:nvSpPr>
        <p:spPr bwMode="auto">
          <a:xfrm>
            <a:off x="6697663" y="3981451"/>
            <a:ext cx="2220912" cy="615553"/>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39" name="TextBox 38"/>
          <p:cNvSpPr txBox="1">
            <a:spLocks noChangeArrowheads="1"/>
          </p:cNvSpPr>
          <p:nvPr/>
        </p:nvSpPr>
        <p:spPr bwMode="auto">
          <a:xfrm>
            <a:off x="763588" y="1377950"/>
            <a:ext cx="2260600" cy="215444"/>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63588" y="1701801"/>
            <a:ext cx="2219325" cy="461665"/>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41" name="TextBox 40"/>
          <p:cNvSpPr txBox="1">
            <a:spLocks noChangeArrowheads="1"/>
          </p:cNvSpPr>
          <p:nvPr/>
        </p:nvSpPr>
        <p:spPr bwMode="auto">
          <a:xfrm>
            <a:off x="763588" y="2493963"/>
            <a:ext cx="2260600" cy="430887"/>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2" name="TextBox 41"/>
          <p:cNvSpPr txBox="1">
            <a:spLocks noChangeArrowheads="1"/>
          </p:cNvSpPr>
          <p:nvPr/>
        </p:nvSpPr>
        <p:spPr bwMode="auto">
          <a:xfrm>
            <a:off x="763588" y="2817813"/>
            <a:ext cx="2219325" cy="615553"/>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43" name="TextBox 42"/>
          <p:cNvSpPr txBox="1">
            <a:spLocks noChangeArrowheads="1"/>
          </p:cNvSpPr>
          <p:nvPr/>
        </p:nvSpPr>
        <p:spPr bwMode="auto">
          <a:xfrm>
            <a:off x="763588" y="3659188"/>
            <a:ext cx="2260600" cy="430887"/>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4" name="TextBox 43"/>
          <p:cNvSpPr txBox="1">
            <a:spLocks noChangeArrowheads="1"/>
          </p:cNvSpPr>
          <p:nvPr/>
        </p:nvSpPr>
        <p:spPr bwMode="auto">
          <a:xfrm>
            <a:off x="763588" y="3981451"/>
            <a:ext cx="2219325" cy="461665"/>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grpSp>
        <p:nvGrpSpPr>
          <p:cNvPr id="104" name="组合 103"/>
          <p:cNvGrpSpPr>
            <a:grpSpLocks/>
          </p:cNvGrpSpPr>
          <p:nvPr/>
        </p:nvGrpSpPr>
        <p:grpSpPr bwMode="auto">
          <a:xfrm>
            <a:off x="4932363" y="3762375"/>
            <a:ext cx="1704975" cy="522288"/>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6008688" y="1493839"/>
            <a:ext cx="628650" cy="828675"/>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257426" y="1481139"/>
            <a:ext cx="2501900" cy="198437"/>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257425" y="2322514"/>
            <a:ext cx="1250950" cy="27463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257425" y="3632201"/>
            <a:ext cx="1250950" cy="130175"/>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6010276" y="2597150"/>
            <a:ext cx="627063" cy="1035050"/>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708401" y="2195513"/>
            <a:ext cx="2016125" cy="165735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14" name="TextBox 13"/>
          <p:cNvSpPr txBox="1">
            <a:spLocks noChangeArrowheads="1"/>
          </p:cNvSpPr>
          <p:nvPr/>
        </p:nvSpPr>
        <p:spPr bwMode="auto">
          <a:xfrm>
            <a:off x="4140201" y="2652713"/>
            <a:ext cx="1114424" cy="677108"/>
          </a:xfrm>
          <a:prstGeom prst="rect">
            <a:avLst/>
          </a:prstGeom>
          <a:noFill/>
          <a:ln w="9525">
            <a:noFill/>
            <a:miter lim="800000"/>
            <a:headEnd/>
            <a:tailEnd/>
          </a:ln>
        </p:spPr>
        <p:txBody>
          <a:bodyPr lIns="0" tIns="0" rIns="0" bIns="0">
            <a:spAutoFit/>
          </a:bodyPr>
          <a:lstStyle/>
          <a:p>
            <a:pPr algn="ctr"/>
            <a:r>
              <a:rPr lang="zh-CN" altLang="en-US" sz="2200">
                <a:solidFill>
                  <a:schemeClr val="bg1"/>
                </a:solidFill>
                <a:latin typeface="微软雅黑" pitchFamily="34" charset="-122"/>
              </a:rPr>
              <a:t>点击输入标题</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52488"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9" name="任意多边形 18"/>
          <p:cNvSpPr>
            <a:spLocks/>
          </p:cNvSpPr>
          <p:nvPr/>
        </p:nvSpPr>
        <p:spPr bwMode="auto">
          <a:xfrm>
            <a:off x="3943350"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1" name="任意多边形 20"/>
          <p:cNvSpPr>
            <a:spLocks/>
          </p:cNvSpPr>
          <p:nvPr/>
        </p:nvSpPr>
        <p:spPr bwMode="auto">
          <a:xfrm>
            <a:off x="7008814"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3" name="任意多边形 22"/>
          <p:cNvSpPr>
            <a:spLocks/>
          </p:cNvSpPr>
          <p:nvPr/>
        </p:nvSpPr>
        <p:spPr bwMode="auto">
          <a:xfrm flipV="1">
            <a:off x="2403476" y="2185989"/>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5" name="任意多边形 24"/>
          <p:cNvSpPr>
            <a:spLocks/>
          </p:cNvSpPr>
          <p:nvPr/>
        </p:nvSpPr>
        <p:spPr bwMode="auto">
          <a:xfrm flipV="1">
            <a:off x="5483226" y="2185989"/>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8" name="任意多边形 17"/>
          <p:cNvSpPr>
            <a:spLocks/>
          </p:cNvSpPr>
          <p:nvPr/>
        </p:nvSpPr>
        <p:spPr bwMode="auto">
          <a:xfrm>
            <a:off x="2389188" y="3067050"/>
            <a:ext cx="1743075" cy="879475"/>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0" name="任意多边形 19"/>
          <p:cNvSpPr>
            <a:spLocks/>
          </p:cNvSpPr>
          <p:nvPr/>
        </p:nvSpPr>
        <p:spPr bwMode="auto">
          <a:xfrm>
            <a:off x="5470525"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2" name="任意多边形 21"/>
          <p:cNvSpPr>
            <a:spLocks/>
          </p:cNvSpPr>
          <p:nvPr/>
        </p:nvSpPr>
        <p:spPr bwMode="auto">
          <a:xfrm flipV="1">
            <a:off x="852488" y="2185989"/>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4" name="任意多边形 23"/>
          <p:cNvSpPr>
            <a:spLocks/>
          </p:cNvSpPr>
          <p:nvPr/>
        </p:nvSpPr>
        <p:spPr bwMode="auto">
          <a:xfrm flipV="1">
            <a:off x="3930651" y="2185989"/>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6" name="任意多边形 25"/>
          <p:cNvSpPr>
            <a:spLocks/>
          </p:cNvSpPr>
          <p:nvPr/>
        </p:nvSpPr>
        <p:spPr bwMode="auto">
          <a:xfrm flipV="1">
            <a:off x="7008814" y="2185989"/>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102415" name="文本框 27"/>
          <p:cNvSpPr txBox="1">
            <a:spLocks noChangeArrowheads="1"/>
          </p:cNvSpPr>
          <p:nvPr/>
        </p:nvSpPr>
        <p:spPr bwMode="auto">
          <a:xfrm>
            <a:off x="1323975" y="2703513"/>
            <a:ext cx="782638" cy="735014"/>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01</a:t>
            </a:r>
            <a:endParaRPr lang="zh-CN" altLang="en-US" sz="4300"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863851" y="2703513"/>
            <a:ext cx="782638" cy="735014"/>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02</a:t>
            </a:r>
            <a:endParaRPr lang="zh-CN" altLang="en-US" sz="4300"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414838" y="2703513"/>
            <a:ext cx="784225" cy="735014"/>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03</a:t>
            </a:r>
            <a:endParaRPr lang="zh-CN" altLang="en-US" sz="4300"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981701" y="2703513"/>
            <a:ext cx="784225" cy="735014"/>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04</a:t>
            </a:r>
            <a:endParaRPr lang="zh-CN" altLang="en-US" sz="4300"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494588" y="2703513"/>
            <a:ext cx="784225" cy="735014"/>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05</a:t>
            </a:r>
            <a:endParaRPr lang="zh-CN" altLang="en-US" sz="4300"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96900" y="1333502"/>
            <a:ext cx="2198688" cy="960438"/>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206625" y="4021139"/>
            <a:ext cx="2198688" cy="958851"/>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5294315" y="4021139"/>
            <a:ext cx="2198687" cy="958851"/>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765925" y="1333502"/>
            <a:ext cx="2198688" cy="960438"/>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724275" y="1333502"/>
            <a:ext cx="2197100" cy="960438"/>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602038" y="1643064"/>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6293" rIns="342922" bIns="171461" anchor="ctr"/>
          <a:lstStyle/>
          <a:p>
            <a:pPr algn="ctr" defTabSz="725488"/>
            <a:r>
              <a:rPr lang="en-US" altLang="zh-CN" sz="2200" b="0">
                <a:solidFill>
                  <a:schemeClr val="bg1"/>
                </a:solidFill>
                <a:latin typeface="微软雅黑" pitchFamily="34" charset="-122"/>
              </a:rPr>
              <a:t>A</a:t>
            </a:r>
            <a:endParaRPr lang="zh-CN" altLang="en-US" sz="2200" b="0">
              <a:solidFill>
                <a:schemeClr val="bg1"/>
              </a:solidFill>
              <a:latin typeface="微软雅黑" pitchFamily="34" charset="-122"/>
            </a:endParaRPr>
          </a:p>
        </p:txBody>
      </p:sp>
      <p:sp>
        <p:nvSpPr>
          <p:cNvPr id="13" name="空心弧 12"/>
          <p:cNvSpPr>
            <a:spLocks noChangeArrowheads="1"/>
          </p:cNvSpPr>
          <p:nvPr/>
        </p:nvSpPr>
        <p:spPr bwMode="auto">
          <a:xfrm flipH="1">
            <a:off x="3602038" y="1643064"/>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42922" tIns="36293" rIns="0" bIns="171461" anchor="ctr"/>
          <a:lstStyle/>
          <a:p>
            <a:pPr algn="ctr" defTabSz="725488"/>
            <a:r>
              <a:rPr lang="en-US" altLang="zh-CN" sz="2200" b="0">
                <a:solidFill>
                  <a:schemeClr val="bg1"/>
                </a:solidFill>
                <a:latin typeface="微软雅黑" pitchFamily="34" charset="-122"/>
              </a:rPr>
              <a:t>       B</a:t>
            </a:r>
            <a:endParaRPr lang="zh-CN" altLang="en-US" sz="2200" b="0">
              <a:solidFill>
                <a:schemeClr val="bg1"/>
              </a:solidFill>
              <a:latin typeface="微软雅黑" pitchFamily="34" charset="-122"/>
            </a:endParaRPr>
          </a:p>
        </p:txBody>
      </p:sp>
      <p:sp>
        <p:nvSpPr>
          <p:cNvPr id="14" name="空心弧 13"/>
          <p:cNvSpPr>
            <a:spLocks noChangeArrowheads="1"/>
          </p:cNvSpPr>
          <p:nvPr/>
        </p:nvSpPr>
        <p:spPr bwMode="auto">
          <a:xfrm>
            <a:off x="3602038" y="1643064"/>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71461" rIns="342922" bIns="0" anchor="ctr"/>
          <a:lstStyle/>
          <a:p>
            <a:pPr algn="ctr" defTabSz="725488"/>
            <a:r>
              <a:rPr lang="en-US" altLang="zh-CN" sz="2200" b="0">
                <a:solidFill>
                  <a:schemeClr val="bg1"/>
                </a:solidFill>
                <a:latin typeface="微软雅黑" pitchFamily="34" charset="-122"/>
              </a:rPr>
              <a:t>C</a:t>
            </a:r>
            <a:endParaRPr lang="zh-CN" altLang="en-US" sz="2200" b="0">
              <a:solidFill>
                <a:schemeClr val="bg1"/>
              </a:solidFill>
              <a:latin typeface="微软雅黑" pitchFamily="34" charset="-122"/>
            </a:endParaRPr>
          </a:p>
        </p:txBody>
      </p:sp>
      <p:sp>
        <p:nvSpPr>
          <p:cNvPr id="15" name="空心弧 14"/>
          <p:cNvSpPr>
            <a:spLocks noChangeArrowheads="1"/>
          </p:cNvSpPr>
          <p:nvPr/>
        </p:nvSpPr>
        <p:spPr bwMode="auto">
          <a:xfrm flipH="1">
            <a:off x="3613151" y="1643064"/>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42922" tIns="171461" rIns="0" bIns="0" anchor="ctr"/>
          <a:lstStyle/>
          <a:p>
            <a:pPr algn="ctr" defTabSz="725488"/>
            <a:r>
              <a:rPr lang="en-US" altLang="zh-CN" sz="2200" b="0">
                <a:solidFill>
                  <a:schemeClr val="bg1"/>
                </a:solidFill>
                <a:latin typeface="微软雅黑" pitchFamily="34" charset="-122"/>
              </a:rPr>
              <a:t>        D</a:t>
            </a:r>
            <a:endParaRPr lang="zh-CN" altLang="en-US" sz="2200" b="0">
              <a:solidFill>
                <a:schemeClr val="bg1"/>
              </a:solidFill>
              <a:latin typeface="微软雅黑" pitchFamily="34" charset="-122"/>
            </a:endParaRPr>
          </a:p>
        </p:txBody>
      </p:sp>
      <p:sp>
        <p:nvSpPr>
          <p:cNvPr id="16" name="等腰三角形 15"/>
          <p:cNvSpPr>
            <a:spLocks noChangeArrowheads="1"/>
          </p:cNvSpPr>
          <p:nvPr/>
        </p:nvSpPr>
        <p:spPr bwMode="auto">
          <a:xfrm rot="-2700000">
            <a:off x="3778250" y="1911350"/>
            <a:ext cx="261938" cy="222250"/>
          </a:xfrm>
          <a:prstGeom prst="triangle">
            <a:avLst>
              <a:gd name="adj" fmla="val 50000"/>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778250" y="3732213"/>
            <a:ext cx="261938" cy="223838"/>
          </a:xfrm>
          <a:prstGeom prst="triangle">
            <a:avLst>
              <a:gd name="adj" fmla="val 50000"/>
            </a:avLst>
          </a:prstGeom>
          <a:solidFill>
            <a:schemeClr val="bg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783263" y="1911350"/>
            <a:ext cx="261937" cy="222250"/>
          </a:xfrm>
          <a:prstGeom prst="triangle">
            <a:avLst>
              <a:gd name="adj" fmla="val 50000"/>
            </a:avLst>
          </a:prstGeom>
          <a:solidFill>
            <a:schemeClr val="tx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783263" y="3732214"/>
            <a:ext cx="261937" cy="223837"/>
          </a:xfrm>
          <a:prstGeom prst="triangle">
            <a:avLst>
              <a:gd name="adj" fmla="val 50000"/>
            </a:avLst>
          </a:prstGeom>
          <a:solidFill>
            <a:schemeClr val="tx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23" name="椭圆 22"/>
          <p:cNvSpPr>
            <a:spLocks noChangeArrowheads="1"/>
          </p:cNvSpPr>
          <p:nvPr/>
        </p:nvSpPr>
        <p:spPr bwMode="auto">
          <a:xfrm>
            <a:off x="3340100" y="1384300"/>
            <a:ext cx="3143250" cy="3105150"/>
          </a:xfrm>
          <a:prstGeom prst="ellipse">
            <a:avLst/>
          </a:prstGeom>
          <a:noFill/>
          <a:ln w="12700" algn="ctr">
            <a:solidFill>
              <a:srgbClr val="7F7F7F"/>
            </a:solidFill>
            <a:prstDash val="dash"/>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4" name="文本框 23"/>
          <p:cNvSpPr txBox="1">
            <a:spLocks noChangeArrowheads="1"/>
          </p:cNvSpPr>
          <p:nvPr/>
        </p:nvSpPr>
        <p:spPr bwMode="auto">
          <a:xfrm>
            <a:off x="4132263" y="2652714"/>
            <a:ext cx="1560512" cy="811959"/>
          </a:xfrm>
          <a:prstGeom prst="rect">
            <a:avLst/>
          </a:prstGeom>
          <a:noFill/>
          <a:ln w="9525">
            <a:noFill/>
            <a:miter lim="800000"/>
            <a:headEnd/>
            <a:tailEnd/>
          </a:ln>
        </p:spPr>
        <p:txBody>
          <a:bodyPr lIns="72585" tIns="36293" rIns="72585" bIns="36293">
            <a:spAutoFit/>
          </a:bodyPr>
          <a:lstStyle/>
          <a:p>
            <a:pPr algn="ctr" defTabSz="725488"/>
            <a:r>
              <a:rPr lang="zh-CN" altLang="en-US" sz="2400">
                <a:solidFill>
                  <a:srgbClr val="808080"/>
                </a:solidFill>
                <a:latin typeface="微软雅黑" pitchFamily="34" charset="-122"/>
              </a:rPr>
              <a:t>标题</a:t>
            </a:r>
          </a:p>
          <a:p>
            <a:pPr algn="ctr" defTabSz="725488"/>
            <a:r>
              <a:rPr lang="zh-CN" altLang="en-US" sz="2400">
                <a:solidFill>
                  <a:srgbClr val="808080"/>
                </a:solidFill>
                <a:latin typeface="微软雅黑" pitchFamily="34" charset="-122"/>
              </a:rPr>
              <a:t>内容</a:t>
            </a:r>
          </a:p>
        </p:txBody>
      </p:sp>
      <p:sp>
        <p:nvSpPr>
          <p:cNvPr id="28" name="文本框 27"/>
          <p:cNvSpPr txBox="1">
            <a:spLocks noChangeArrowheads="1"/>
          </p:cNvSpPr>
          <p:nvPr/>
        </p:nvSpPr>
        <p:spPr bwMode="auto">
          <a:xfrm>
            <a:off x="331789" y="1597026"/>
            <a:ext cx="2973387" cy="62729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23851" y="3760789"/>
            <a:ext cx="2973388" cy="62729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940425" y="3760789"/>
            <a:ext cx="2973388" cy="62729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940425" y="1600201"/>
            <a:ext cx="2973388" cy="62729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116014" y="3017838"/>
            <a:ext cx="593725" cy="595312"/>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1" name="Oval 18"/>
          <p:cNvSpPr>
            <a:spLocks noChangeArrowheads="1"/>
          </p:cNvSpPr>
          <p:nvPr/>
        </p:nvSpPr>
        <p:spPr bwMode="auto">
          <a:xfrm>
            <a:off x="3890963" y="1498600"/>
            <a:ext cx="528637" cy="528638"/>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2" name="Oval 19"/>
          <p:cNvSpPr>
            <a:spLocks noChangeArrowheads="1"/>
          </p:cNvSpPr>
          <p:nvPr/>
        </p:nvSpPr>
        <p:spPr bwMode="auto">
          <a:xfrm>
            <a:off x="5411789" y="4471988"/>
            <a:ext cx="460375" cy="46196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3" name="Oval 20"/>
          <p:cNvSpPr>
            <a:spLocks noChangeArrowheads="1"/>
          </p:cNvSpPr>
          <p:nvPr/>
        </p:nvSpPr>
        <p:spPr bwMode="auto">
          <a:xfrm>
            <a:off x="7920039" y="3678238"/>
            <a:ext cx="396875" cy="396875"/>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4" name="Oval 21"/>
          <p:cNvSpPr>
            <a:spLocks noChangeArrowheads="1"/>
          </p:cNvSpPr>
          <p:nvPr/>
        </p:nvSpPr>
        <p:spPr bwMode="auto">
          <a:xfrm>
            <a:off x="7259637" y="1827213"/>
            <a:ext cx="595312" cy="59531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grpSp>
        <p:nvGrpSpPr>
          <p:cNvPr id="43035" name="Group 27"/>
          <p:cNvGrpSpPr>
            <a:grpSpLocks/>
          </p:cNvGrpSpPr>
          <p:nvPr/>
        </p:nvGrpSpPr>
        <p:grpSpPr bwMode="auto">
          <a:xfrm>
            <a:off x="2041526" y="1630364"/>
            <a:ext cx="1522413" cy="1189037"/>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6" name="Text Box 27"/>
            <p:cNvSpPr txBox="1">
              <a:spLocks noChangeArrowheads="1"/>
            </p:cNvSpPr>
            <p:nvPr/>
          </p:nvSpPr>
          <p:spPr bwMode="auto">
            <a:xfrm>
              <a:off x="1293" y="1293"/>
              <a:ext cx="952" cy="242"/>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6" name="Group 28"/>
          <p:cNvGrpSpPr>
            <a:grpSpLocks/>
          </p:cNvGrpSpPr>
          <p:nvPr/>
        </p:nvGrpSpPr>
        <p:grpSpPr bwMode="auto">
          <a:xfrm>
            <a:off x="5343526" y="1366839"/>
            <a:ext cx="1604963" cy="1385887"/>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4" name="Text Box 28"/>
            <p:cNvSpPr txBox="1">
              <a:spLocks noChangeArrowheads="1"/>
            </p:cNvSpPr>
            <p:nvPr/>
          </p:nvSpPr>
          <p:spPr bwMode="auto">
            <a:xfrm>
              <a:off x="3425" y="1189"/>
              <a:ext cx="952" cy="242"/>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8" name="Group 30"/>
          <p:cNvGrpSpPr>
            <a:grpSpLocks/>
          </p:cNvGrpSpPr>
          <p:nvPr/>
        </p:nvGrpSpPr>
        <p:grpSpPr bwMode="auto">
          <a:xfrm>
            <a:off x="1974850" y="3479800"/>
            <a:ext cx="1589088" cy="1255713"/>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2" name="Text Box 29"/>
            <p:cNvSpPr txBox="1">
              <a:spLocks noChangeArrowheads="1"/>
            </p:cNvSpPr>
            <p:nvPr/>
          </p:nvSpPr>
          <p:spPr bwMode="auto">
            <a:xfrm>
              <a:off x="1293" y="2472"/>
              <a:ext cx="952" cy="242"/>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9" name="Group 31"/>
          <p:cNvGrpSpPr>
            <a:grpSpLocks/>
          </p:cNvGrpSpPr>
          <p:nvPr/>
        </p:nvGrpSpPr>
        <p:grpSpPr bwMode="auto">
          <a:xfrm>
            <a:off x="6137277" y="3414714"/>
            <a:ext cx="1603375" cy="1387475"/>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0" name="Text Box 30"/>
            <p:cNvSpPr txBox="1">
              <a:spLocks noChangeArrowheads="1"/>
            </p:cNvSpPr>
            <p:nvPr/>
          </p:nvSpPr>
          <p:spPr bwMode="auto">
            <a:xfrm>
              <a:off x="3924" y="2472"/>
              <a:ext cx="952" cy="242"/>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7" name="Group 29"/>
          <p:cNvGrpSpPr>
            <a:grpSpLocks/>
          </p:cNvGrpSpPr>
          <p:nvPr/>
        </p:nvGrpSpPr>
        <p:grpSpPr bwMode="auto">
          <a:xfrm>
            <a:off x="3759200" y="2555875"/>
            <a:ext cx="1849438" cy="1849438"/>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198" name="Text Box 31"/>
            <p:cNvSpPr txBox="1">
              <a:spLocks noChangeArrowheads="1"/>
            </p:cNvSpPr>
            <p:nvPr/>
          </p:nvSpPr>
          <p:spPr bwMode="auto">
            <a:xfrm>
              <a:off x="2472" y="1928"/>
              <a:ext cx="952" cy="679"/>
            </a:xfrm>
            <a:prstGeom prst="rect">
              <a:avLst/>
            </a:prstGeom>
            <a:noFill/>
            <a:ln w="9525">
              <a:noFill/>
              <a:miter lim="800000"/>
              <a:headEnd/>
              <a:tailEnd/>
            </a:ln>
          </p:spPr>
          <p:txBody>
            <a:bodyPr>
              <a:spAutoFit/>
            </a:bodyPr>
            <a:lstStyle/>
            <a:p>
              <a:pPr algn="ctr" defTabSz="914400">
                <a:spcBef>
                  <a:spcPct val="50000"/>
                </a:spcBef>
              </a:pPr>
              <a:r>
                <a:rPr lang="zh-CN" altLang="en-US" sz="320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620839" y="2628900"/>
            <a:ext cx="503237" cy="431800"/>
          </a:xfrm>
          <a:prstGeom prst="line">
            <a:avLst/>
          </a:prstGeom>
          <a:noFill/>
          <a:ln w="9525">
            <a:solidFill>
              <a:schemeClr val="tx2"/>
            </a:solidFill>
            <a:prstDash val="dash"/>
            <a:round/>
            <a:headEnd/>
            <a:tailEnd/>
          </a:ln>
        </p:spPr>
        <p:txBody>
          <a:bodyPr/>
          <a:lstStyle/>
          <a:p>
            <a:endParaRPr lang="zh-CN" altLang="en-US"/>
          </a:p>
        </p:txBody>
      </p:sp>
      <p:sp>
        <p:nvSpPr>
          <p:cNvPr id="43025" name="Line 33"/>
          <p:cNvSpPr>
            <a:spLocks noChangeShapeType="1"/>
          </p:cNvSpPr>
          <p:nvPr/>
        </p:nvSpPr>
        <p:spPr bwMode="auto">
          <a:xfrm flipV="1">
            <a:off x="3276601" y="1908176"/>
            <a:ext cx="576263" cy="144463"/>
          </a:xfrm>
          <a:prstGeom prst="line">
            <a:avLst/>
          </a:prstGeom>
          <a:noFill/>
          <a:ln w="9525">
            <a:solidFill>
              <a:schemeClr val="tx2"/>
            </a:solidFill>
            <a:prstDash val="dash"/>
            <a:round/>
            <a:headEnd/>
            <a:tailEnd/>
          </a:ln>
        </p:spPr>
        <p:txBody>
          <a:bodyPr/>
          <a:lstStyle/>
          <a:p>
            <a:endParaRPr lang="zh-CN" altLang="en-US"/>
          </a:p>
        </p:txBody>
      </p:sp>
      <p:sp>
        <p:nvSpPr>
          <p:cNvPr id="43026" name="Line 34"/>
          <p:cNvSpPr>
            <a:spLocks noChangeShapeType="1"/>
          </p:cNvSpPr>
          <p:nvPr/>
        </p:nvSpPr>
        <p:spPr bwMode="auto">
          <a:xfrm>
            <a:off x="4500563" y="1763714"/>
            <a:ext cx="792162" cy="142875"/>
          </a:xfrm>
          <a:prstGeom prst="line">
            <a:avLst/>
          </a:prstGeom>
          <a:noFill/>
          <a:ln w="9525">
            <a:solidFill>
              <a:schemeClr val="tx2"/>
            </a:solidFill>
            <a:prstDash val="dash"/>
            <a:round/>
            <a:headEnd/>
            <a:tailEnd/>
          </a:ln>
        </p:spPr>
        <p:txBody>
          <a:bodyPr/>
          <a:lstStyle/>
          <a:p>
            <a:endParaRPr lang="zh-CN" altLang="en-US"/>
          </a:p>
        </p:txBody>
      </p:sp>
      <p:sp>
        <p:nvSpPr>
          <p:cNvPr id="43027" name="Line 35"/>
          <p:cNvSpPr>
            <a:spLocks noChangeShapeType="1"/>
          </p:cNvSpPr>
          <p:nvPr/>
        </p:nvSpPr>
        <p:spPr bwMode="auto">
          <a:xfrm>
            <a:off x="6734176" y="1979614"/>
            <a:ext cx="431800" cy="77787"/>
          </a:xfrm>
          <a:prstGeom prst="line">
            <a:avLst/>
          </a:prstGeom>
          <a:noFill/>
          <a:ln w="9525">
            <a:solidFill>
              <a:schemeClr val="tx2"/>
            </a:solidFill>
            <a:prstDash val="dash"/>
            <a:round/>
            <a:headEnd/>
            <a:tailEnd/>
          </a:ln>
        </p:spPr>
        <p:txBody>
          <a:bodyPr/>
          <a:lstStyle/>
          <a:p>
            <a:endParaRPr lang="zh-CN" altLang="en-US"/>
          </a:p>
        </p:txBody>
      </p:sp>
      <p:sp>
        <p:nvSpPr>
          <p:cNvPr id="43028" name="Line 36"/>
          <p:cNvSpPr>
            <a:spLocks noChangeShapeType="1"/>
          </p:cNvSpPr>
          <p:nvPr/>
        </p:nvSpPr>
        <p:spPr bwMode="auto">
          <a:xfrm>
            <a:off x="7669214" y="2484438"/>
            <a:ext cx="431800" cy="1152525"/>
          </a:xfrm>
          <a:prstGeom prst="line">
            <a:avLst/>
          </a:prstGeom>
          <a:noFill/>
          <a:ln w="9525">
            <a:solidFill>
              <a:schemeClr val="tx2"/>
            </a:solidFill>
            <a:prstDash val="dash"/>
            <a:round/>
            <a:headEnd/>
            <a:tailEnd/>
          </a:ln>
        </p:spPr>
        <p:txBody>
          <a:bodyPr/>
          <a:lstStyle/>
          <a:p>
            <a:endParaRPr lang="zh-CN" altLang="en-US"/>
          </a:p>
        </p:txBody>
      </p:sp>
      <p:sp>
        <p:nvSpPr>
          <p:cNvPr id="43029" name="Line 37"/>
          <p:cNvSpPr>
            <a:spLocks noChangeShapeType="1"/>
          </p:cNvSpPr>
          <p:nvPr/>
        </p:nvSpPr>
        <p:spPr bwMode="auto">
          <a:xfrm flipH="1">
            <a:off x="7597775" y="3995739"/>
            <a:ext cx="287338" cy="73025"/>
          </a:xfrm>
          <a:prstGeom prst="line">
            <a:avLst/>
          </a:prstGeom>
          <a:noFill/>
          <a:ln w="9525">
            <a:solidFill>
              <a:schemeClr val="tx2"/>
            </a:solidFill>
            <a:prstDash val="dash"/>
            <a:round/>
            <a:headEnd/>
            <a:tailEnd/>
          </a:ln>
        </p:spPr>
        <p:txBody>
          <a:bodyPr/>
          <a:lstStyle/>
          <a:p>
            <a:endParaRPr lang="zh-CN" altLang="en-US"/>
          </a:p>
        </p:txBody>
      </p:sp>
      <p:sp>
        <p:nvSpPr>
          <p:cNvPr id="43030" name="Line 38"/>
          <p:cNvSpPr>
            <a:spLocks noChangeShapeType="1"/>
          </p:cNvSpPr>
          <p:nvPr/>
        </p:nvSpPr>
        <p:spPr bwMode="auto">
          <a:xfrm flipH="1">
            <a:off x="5868988" y="4572001"/>
            <a:ext cx="360362" cy="73025"/>
          </a:xfrm>
          <a:prstGeom prst="line">
            <a:avLst/>
          </a:prstGeom>
          <a:noFill/>
          <a:ln w="9525">
            <a:solidFill>
              <a:schemeClr val="tx2"/>
            </a:solidFill>
            <a:prstDash val="dash"/>
            <a:round/>
            <a:headEnd/>
            <a:tailEnd/>
          </a:ln>
        </p:spPr>
        <p:txBody>
          <a:bodyPr/>
          <a:lstStyle/>
          <a:p>
            <a:endParaRPr lang="zh-CN" altLang="en-US"/>
          </a:p>
        </p:txBody>
      </p:sp>
      <p:sp>
        <p:nvSpPr>
          <p:cNvPr id="43031" name="Line 39"/>
          <p:cNvSpPr>
            <a:spLocks noChangeShapeType="1"/>
          </p:cNvSpPr>
          <p:nvPr/>
        </p:nvSpPr>
        <p:spPr bwMode="auto">
          <a:xfrm flipH="1" flipV="1">
            <a:off x="5365751" y="4213226"/>
            <a:ext cx="142875" cy="215900"/>
          </a:xfrm>
          <a:prstGeom prst="line">
            <a:avLst/>
          </a:prstGeom>
          <a:noFill/>
          <a:ln w="9525">
            <a:solidFill>
              <a:schemeClr val="tx2"/>
            </a:solidFill>
            <a:prstDash val="dash"/>
            <a:round/>
            <a:headEnd/>
            <a:tailEnd/>
          </a:ln>
        </p:spPr>
        <p:txBody>
          <a:bodyPr/>
          <a:lstStyle/>
          <a:p>
            <a:endParaRPr lang="zh-CN" altLang="en-US"/>
          </a:p>
        </p:txBody>
      </p:sp>
      <p:sp>
        <p:nvSpPr>
          <p:cNvPr id="43032" name="Line 40"/>
          <p:cNvSpPr>
            <a:spLocks noChangeShapeType="1"/>
          </p:cNvSpPr>
          <p:nvPr/>
        </p:nvSpPr>
        <p:spPr bwMode="auto">
          <a:xfrm flipH="1">
            <a:off x="3276601" y="3852864"/>
            <a:ext cx="504825" cy="71437"/>
          </a:xfrm>
          <a:prstGeom prst="line">
            <a:avLst/>
          </a:prstGeom>
          <a:noFill/>
          <a:ln w="9525">
            <a:solidFill>
              <a:schemeClr val="tx2"/>
            </a:solidFill>
            <a:prstDash val="dash"/>
            <a:round/>
            <a:headEnd/>
            <a:tailEnd/>
          </a:ln>
        </p:spPr>
        <p:txBody>
          <a:bodyPr/>
          <a:lstStyle/>
          <a:p>
            <a:endParaRPr lang="zh-CN" altLang="en-US"/>
          </a:p>
        </p:txBody>
      </p:sp>
      <p:sp>
        <p:nvSpPr>
          <p:cNvPr id="43033" name="Line 41"/>
          <p:cNvSpPr>
            <a:spLocks noChangeShapeType="1"/>
          </p:cNvSpPr>
          <p:nvPr/>
        </p:nvSpPr>
        <p:spPr bwMode="auto">
          <a:xfrm flipH="1" flipV="1">
            <a:off x="1763713" y="3492501"/>
            <a:ext cx="288925" cy="215900"/>
          </a:xfrm>
          <a:prstGeom prst="line">
            <a:avLst/>
          </a:prstGeom>
          <a:noFill/>
          <a:ln w="9525">
            <a:solidFill>
              <a:schemeClr val="tx2"/>
            </a:solidFill>
            <a:prstDash val="dash"/>
            <a:round/>
            <a:headEnd/>
            <a:tailEnd/>
          </a:ln>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2080</TotalTime>
  <Words>6101</Words>
  <Application>Microsoft Office PowerPoint</Application>
  <PresentationFormat>自定义</PresentationFormat>
  <Paragraphs>427</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绿色环保</dc:title>
  <dc:creator>第一PPT</dc:creator>
  <cp:keywords>www.1ppt.com</cp:keywords>
  <dc:description>www.1ppt.com</dc:description>
  <cp:lastModifiedBy>Windows User</cp:lastModifiedBy>
  <cp:revision>336</cp:revision>
  <dcterms:created xsi:type="dcterms:W3CDTF">2013-07-25T03:25:48Z</dcterms:created>
  <dcterms:modified xsi:type="dcterms:W3CDTF">2018-03-15T06:54:07Z</dcterms:modified>
</cp:coreProperties>
</file>