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16"/>
  </p:notesMasterIdLst>
  <p:sldIdLst>
    <p:sldId id="266" r:id="rId3"/>
    <p:sldId id="267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4" r:id="rId13"/>
    <p:sldId id="263" r:id="rId14"/>
    <p:sldId id="268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368"/>
    <a:srgbClr val="F5A700"/>
    <a:srgbClr val="FFEA54"/>
    <a:srgbClr val="83C1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3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D4597-B8F8-41F3-97AF-1D51241A7115}" type="datetimeFigureOut">
              <a:rPr lang="zh-CN" altLang="en-US" smtClean="0"/>
              <a:t>2018/3/14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64CC8-E2FD-478A-9C86-6546B2F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935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324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910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813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88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54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65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466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5819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893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759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932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64CC8-E2FD-478A-9C86-6546B2FD72D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5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493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632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02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49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49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85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45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13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2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7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682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982D0487-CDCD-478B-9429-FC193B8A8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78652" y="1891167"/>
            <a:ext cx="2818474" cy="1748224"/>
          </a:xfrm>
          <a:custGeom>
            <a:avLst/>
            <a:gdLst>
              <a:gd name="connsiteX0" fmla="*/ 96307 w 2818474"/>
              <a:gd name="connsiteY0" fmla="*/ 0 h 1748224"/>
              <a:gd name="connsiteX1" fmla="*/ 397892 w 2818474"/>
              <a:gd name="connsiteY1" fmla="*/ 0 h 1748224"/>
              <a:gd name="connsiteX2" fmla="*/ 644136 w 2818474"/>
              <a:gd name="connsiteY2" fmla="*/ 29060 h 1748224"/>
              <a:gd name="connsiteX3" fmla="*/ 861126 w 2818474"/>
              <a:gd name="connsiteY3" fmla="*/ 20143 h 1748224"/>
              <a:gd name="connsiteX4" fmla="*/ 1211876 w 2818474"/>
              <a:gd name="connsiteY4" fmla="*/ 5280 h 1748224"/>
              <a:gd name="connsiteX5" fmla="*/ 1330775 w 2818474"/>
              <a:gd name="connsiteY5" fmla="*/ 11225 h 1748224"/>
              <a:gd name="connsiteX6" fmla="*/ 1526957 w 2818474"/>
              <a:gd name="connsiteY6" fmla="*/ 11225 h 1748224"/>
              <a:gd name="connsiteX7" fmla="*/ 1589379 w 2818474"/>
              <a:gd name="connsiteY7" fmla="*/ 11225 h 1748224"/>
              <a:gd name="connsiteX8" fmla="*/ 1667153 w 2818474"/>
              <a:gd name="connsiteY8" fmla="*/ 0 h 1748224"/>
              <a:gd name="connsiteX9" fmla="*/ 2016858 w 2818474"/>
              <a:gd name="connsiteY9" fmla="*/ 0 h 1748224"/>
              <a:gd name="connsiteX10" fmla="*/ 2136311 w 2818474"/>
              <a:gd name="connsiteY10" fmla="*/ 26087 h 1748224"/>
              <a:gd name="connsiteX11" fmla="*/ 2243320 w 2818474"/>
              <a:gd name="connsiteY11" fmla="*/ 2308 h 1748224"/>
              <a:gd name="connsiteX12" fmla="*/ 2293851 w 2818474"/>
              <a:gd name="connsiteY12" fmla="*/ 2308 h 1748224"/>
              <a:gd name="connsiteX13" fmla="*/ 2365190 w 2818474"/>
              <a:gd name="connsiteY13" fmla="*/ 52840 h 1748224"/>
              <a:gd name="connsiteX14" fmla="*/ 2507868 w 2818474"/>
              <a:gd name="connsiteY14" fmla="*/ 2308 h 1748224"/>
              <a:gd name="connsiteX15" fmla="*/ 2790252 w 2818474"/>
              <a:gd name="connsiteY15" fmla="*/ 2308 h 1748224"/>
              <a:gd name="connsiteX16" fmla="*/ 2818474 w 2818474"/>
              <a:gd name="connsiteY16" fmla="*/ 61574 h 1748224"/>
              <a:gd name="connsiteX17" fmla="*/ 2818474 w 2818474"/>
              <a:gd name="connsiteY17" fmla="*/ 89021 h 1748224"/>
              <a:gd name="connsiteX18" fmla="*/ 2802142 w 2818474"/>
              <a:gd name="connsiteY18" fmla="*/ 353058 h 1748224"/>
              <a:gd name="connsiteX19" fmla="*/ 2817004 w 2818474"/>
              <a:gd name="connsiteY19" fmla="*/ 412507 h 1748224"/>
              <a:gd name="connsiteX20" fmla="*/ 2766472 w 2818474"/>
              <a:gd name="connsiteY20" fmla="*/ 573020 h 1748224"/>
              <a:gd name="connsiteX21" fmla="*/ 2818474 w 2818474"/>
              <a:gd name="connsiteY21" fmla="*/ 808761 h 1748224"/>
              <a:gd name="connsiteX22" fmla="*/ 2818474 w 2818474"/>
              <a:gd name="connsiteY22" fmla="*/ 1016063 h 1748224"/>
              <a:gd name="connsiteX23" fmla="*/ 2787280 w 2818474"/>
              <a:gd name="connsiteY23" fmla="*/ 1048614 h 1748224"/>
              <a:gd name="connsiteX24" fmla="*/ 2799170 w 2818474"/>
              <a:gd name="connsiteY24" fmla="*/ 1122925 h 1748224"/>
              <a:gd name="connsiteX25" fmla="*/ 2772417 w 2818474"/>
              <a:gd name="connsiteY25" fmla="*/ 1218044 h 1748224"/>
              <a:gd name="connsiteX26" fmla="*/ 2796197 w 2818474"/>
              <a:gd name="connsiteY26" fmla="*/ 1232906 h 1748224"/>
              <a:gd name="connsiteX27" fmla="*/ 2818474 w 2818474"/>
              <a:gd name="connsiteY27" fmla="*/ 1386989 h 1748224"/>
              <a:gd name="connsiteX28" fmla="*/ 2818474 w 2818474"/>
              <a:gd name="connsiteY28" fmla="*/ 1533190 h 1748224"/>
              <a:gd name="connsiteX29" fmla="*/ 2778362 w 2818474"/>
              <a:gd name="connsiteY29" fmla="*/ 1693638 h 1748224"/>
              <a:gd name="connsiteX30" fmla="*/ 2728522 w 2818474"/>
              <a:gd name="connsiteY30" fmla="*/ 1748224 h 1748224"/>
              <a:gd name="connsiteX31" fmla="*/ 2622926 w 2818474"/>
              <a:gd name="connsiteY31" fmla="*/ 1748224 h 1748224"/>
              <a:gd name="connsiteX32" fmla="*/ 2475171 w 2818474"/>
              <a:gd name="connsiteY32" fmla="*/ 1726335 h 1748224"/>
              <a:gd name="connsiteX33" fmla="*/ 2397131 w 2818474"/>
              <a:gd name="connsiteY33" fmla="*/ 1748224 h 1748224"/>
              <a:gd name="connsiteX34" fmla="*/ 2140799 w 2818474"/>
              <a:gd name="connsiteY34" fmla="*/ 1748224 h 1748224"/>
              <a:gd name="connsiteX35" fmla="*/ 2115504 w 2818474"/>
              <a:gd name="connsiteY35" fmla="*/ 1735252 h 1748224"/>
              <a:gd name="connsiteX36" fmla="*/ 1943101 w 2818474"/>
              <a:gd name="connsiteY36" fmla="*/ 1729307 h 1748224"/>
              <a:gd name="connsiteX37" fmla="*/ 1850881 w 2818474"/>
              <a:gd name="connsiteY37" fmla="*/ 1748224 h 1748224"/>
              <a:gd name="connsiteX38" fmla="*/ 1774494 w 2818474"/>
              <a:gd name="connsiteY38" fmla="*/ 1748224 h 1748224"/>
              <a:gd name="connsiteX39" fmla="*/ 1764754 w 2818474"/>
              <a:gd name="connsiteY39" fmla="*/ 1747142 h 1748224"/>
              <a:gd name="connsiteX40" fmla="*/ 1735029 w 2818474"/>
              <a:gd name="connsiteY40" fmla="*/ 1747142 h 1748224"/>
              <a:gd name="connsiteX41" fmla="*/ 1143510 w 2818474"/>
              <a:gd name="connsiteY41" fmla="*/ 1735252 h 1748224"/>
              <a:gd name="connsiteX42" fmla="*/ 682778 w 2818474"/>
              <a:gd name="connsiteY42" fmla="*/ 1723362 h 1748224"/>
              <a:gd name="connsiteX43" fmla="*/ 462816 w 2818474"/>
              <a:gd name="connsiteY43" fmla="*/ 1711472 h 1748224"/>
              <a:gd name="connsiteX44" fmla="*/ 418229 w 2818474"/>
              <a:gd name="connsiteY44" fmla="*/ 1711472 h 1748224"/>
              <a:gd name="connsiteX45" fmla="*/ 365499 w 2818474"/>
              <a:gd name="connsiteY45" fmla="*/ 1748224 h 1748224"/>
              <a:gd name="connsiteX46" fmla="*/ 283782 w 2818474"/>
              <a:gd name="connsiteY46" fmla="*/ 1748224 h 1748224"/>
              <a:gd name="connsiteX47" fmla="*/ 251772 w 2818474"/>
              <a:gd name="connsiteY47" fmla="*/ 1720390 h 1748224"/>
              <a:gd name="connsiteX48" fmla="*/ 31810 w 2818474"/>
              <a:gd name="connsiteY48" fmla="*/ 1729307 h 1748224"/>
              <a:gd name="connsiteX49" fmla="*/ 0 w 2818474"/>
              <a:gd name="connsiteY49" fmla="*/ 1719263 h 1748224"/>
              <a:gd name="connsiteX50" fmla="*/ 0 w 2818474"/>
              <a:gd name="connsiteY50" fmla="*/ 1636052 h 1748224"/>
              <a:gd name="connsiteX51" fmla="*/ 11003 w 2818474"/>
              <a:gd name="connsiteY51" fmla="*/ 1628244 h 1748224"/>
              <a:gd name="connsiteX52" fmla="*/ 25865 w 2818474"/>
              <a:gd name="connsiteY52" fmla="*/ 1452868 h 1748224"/>
              <a:gd name="connsiteX53" fmla="*/ 0 w 2818474"/>
              <a:gd name="connsiteY53" fmla="*/ 1228708 h 1748224"/>
              <a:gd name="connsiteX54" fmla="*/ 0 w 2818474"/>
              <a:gd name="connsiteY54" fmla="*/ 1017114 h 1748224"/>
              <a:gd name="connsiteX55" fmla="*/ 37755 w 2818474"/>
              <a:gd name="connsiteY55" fmla="*/ 941605 h 1748224"/>
              <a:gd name="connsiteX56" fmla="*/ 22892 w 2818474"/>
              <a:gd name="connsiteY56" fmla="*/ 914853 h 1748224"/>
              <a:gd name="connsiteX57" fmla="*/ 2085 w 2818474"/>
              <a:gd name="connsiteY57" fmla="*/ 700836 h 1748224"/>
              <a:gd name="connsiteX58" fmla="*/ 0 w 2818474"/>
              <a:gd name="connsiteY58" fmla="*/ 688718 h 1748224"/>
              <a:gd name="connsiteX59" fmla="*/ 0 w 2818474"/>
              <a:gd name="connsiteY59" fmla="*/ 260689 h 1748224"/>
              <a:gd name="connsiteX60" fmla="*/ 13975 w 2818474"/>
              <a:gd name="connsiteY60" fmla="*/ 210380 h 1748224"/>
              <a:gd name="connsiteX61" fmla="*/ 19920 w 2818474"/>
              <a:gd name="connsiteY61" fmla="*/ 79592 h 1748224"/>
              <a:gd name="connsiteX62" fmla="*/ 0 w 2818474"/>
              <a:gd name="connsiteY62" fmla="*/ 58079 h 1748224"/>
              <a:gd name="connsiteX63" fmla="*/ 0 w 2818474"/>
              <a:gd name="connsiteY63" fmla="*/ 20255 h 1748224"/>
              <a:gd name="connsiteX64" fmla="*/ 22892 w 2818474"/>
              <a:gd name="connsiteY64" fmla="*/ 29060 h 174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18474" h="1748224">
                <a:moveTo>
                  <a:pt x="96307" y="0"/>
                </a:moveTo>
                <a:lnTo>
                  <a:pt x="397892" y="0"/>
                </a:lnTo>
                <a:lnTo>
                  <a:pt x="644136" y="29060"/>
                </a:lnTo>
                <a:lnTo>
                  <a:pt x="861126" y="20143"/>
                </a:lnTo>
                <a:lnTo>
                  <a:pt x="1211876" y="5280"/>
                </a:lnTo>
                <a:lnTo>
                  <a:pt x="1330775" y="11225"/>
                </a:lnTo>
                <a:lnTo>
                  <a:pt x="1526957" y="11225"/>
                </a:lnTo>
                <a:lnTo>
                  <a:pt x="1589379" y="11225"/>
                </a:lnTo>
                <a:lnTo>
                  <a:pt x="1667153" y="0"/>
                </a:lnTo>
                <a:lnTo>
                  <a:pt x="2016858" y="0"/>
                </a:lnTo>
                <a:lnTo>
                  <a:pt x="2136311" y="26087"/>
                </a:lnTo>
                <a:lnTo>
                  <a:pt x="2243320" y="2308"/>
                </a:lnTo>
                <a:lnTo>
                  <a:pt x="2293851" y="2308"/>
                </a:lnTo>
                <a:lnTo>
                  <a:pt x="2365190" y="52840"/>
                </a:lnTo>
                <a:lnTo>
                  <a:pt x="2507868" y="2308"/>
                </a:lnTo>
                <a:lnTo>
                  <a:pt x="2790252" y="2308"/>
                </a:lnTo>
                <a:lnTo>
                  <a:pt x="2818474" y="61574"/>
                </a:lnTo>
                <a:lnTo>
                  <a:pt x="2818474" y="89021"/>
                </a:lnTo>
                <a:lnTo>
                  <a:pt x="2802142" y="353058"/>
                </a:lnTo>
                <a:lnTo>
                  <a:pt x="2817004" y="412507"/>
                </a:lnTo>
                <a:lnTo>
                  <a:pt x="2766472" y="573020"/>
                </a:lnTo>
                <a:lnTo>
                  <a:pt x="2818474" y="808761"/>
                </a:lnTo>
                <a:lnTo>
                  <a:pt x="2818474" y="1016063"/>
                </a:lnTo>
                <a:lnTo>
                  <a:pt x="2787280" y="1048614"/>
                </a:lnTo>
                <a:lnTo>
                  <a:pt x="2799170" y="1122925"/>
                </a:lnTo>
                <a:lnTo>
                  <a:pt x="2772417" y="1218044"/>
                </a:lnTo>
                <a:lnTo>
                  <a:pt x="2796197" y="1232906"/>
                </a:lnTo>
                <a:lnTo>
                  <a:pt x="2818474" y="1386989"/>
                </a:lnTo>
                <a:lnTo>
                  <a:pt x="2818474" y="1533190"/>
                </a:lnTo>
                <a:lnTo>
                  <a:pt x="2778362" y="1693638"/>
                </a:lnTo>
                <a:lnTo>
                  <a:pt x="2728522" y="1748224"/>
                </a:lnTo>
                <a:lnTo>
                  <a:pt x="2622926" y="1748224"/>
                </a:lnTo>
                <a:lnTo>
                  <a:pt x="2475171" y="1726335"/>
                </a:lnTo>
                <a:lnTo>
                  <a:pt x="2397131" y="1748224"/>
                </a:lnTo>
                <a:lnTo>
                  <a:pt x="2140799" y="1748224"/>
                </a:lnTo>
                <a:lnTo>
                  <a:pt x="2115504" y="1735252"/>
                </a:lnTo>
                <a:lnTo>
                  <a:pt x="1943101" y="1729307"/>
                </a:lnTo>
                <a:lnTo>
                  <a:pt x="1850881" y="1748224"/>
                </a:lnTo>
                <a:lnTo>
                  <a:pt x="1774494" y="1748224"/>
                </a:lnTo>
                <a:lnTo>
                  <a:pt x="1764754" y="1747142"/>
                </a:lnTo>
                <a:cubicBezTo>
                  <a:pt x="1754859" y="1746621"/>
                  <a:pt x="1744937" y="1747142"/>
                  <a:pt x="1735029" y="1747142"/>
                </a:cubicBezTo>
                <a:lnTo>
                  <a:pt x="1143510" y="1735252"/>
                </a:lnTo>
                <a:lnTo>
                  <a:pt x="682778" y="1723362"/>
                </a:lnTo>
                <a:lnTo>
                  <a:pt x="462816" y="1711472"/>
                </a:lnTo>
                <a:lnTo>
                  <a:pt x="418229" y="1711472"/>
                </a:lnTo>
                <a:lnTo>
                  <a:pt x="365499" y="1748224"/>
                </a:lnTo>
                <a:lnTo>
                  <a:pt x="283782" y="1748224"/>
                </a:lnTo>
                <a:lnTo>
                  <a:pt x="251772" y="1720390"/>
                </a:lnTo>
                <a:lnTo>
                  <a:pt x="31810" y="1729307"/>
                </a:lnTo>
                <a:lnTo>
                  <a:pt x="0" y="1719263"/>
                </a:lnTo>
                <a:lnTo>
                  <a:pt x="0" y="1636052"/>
                </a:lnTo>
                <a:lnTo>
                  <a:pt x="11003" y="1628244"/>
                </a:lnTo>
                <a:lnTo>
                  <a:pt x="25865" y="1452868"/>
                </a:lnTo>
                <a:lnTo>
                  <a:pt x="0" y="1228708"/>
                </a:lnTo>
                <a:lnTo>
                  <a:pt x="0" y="1017114"/>
                </a:lnTo>
                <a:lnTo>
                  <a:pt x="37755" y="941605"/>
                </a:lnTo>
                <a:lnTo>
                  <a:pt x="22892" y="914853"/>
                </a:lnTo>
                <a:lnTo>
                  <a:pt x="2085" y="700836"/>
                </a:lnTo>
                <a:lnTo>
                  <a:pt x="0" y="688718"/>
                </a:lnTo>
                <a:lnTo>
                  <a:pt x="0" y="260689"/>
                </a:lnTo>
                <a:lnTo>
                  <a:pt x="13975" y="210380"/>
                </a:lnTo>
                <a:lnTo>
                  <a:pt x="19920" y="79592"/>
                </a:lnTo>
                <a:lnTo>
                  <a:pt x="0" y="58079"/>
                </a:lnTo>
                <a:lnTo>
                  <a:pt x="0" y="20255"/>
                </a:lnTo>
                <a:lnTo>
                  <a:pt x="22892" y="290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="" xmlns:a16="http://schemas.microsoft.com/office/drawing/2014/main" id="{1085EBDC-4D95-49FB-A7A2-BED9EB26AD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06984" y="1891167"/>
            <a:ext cx="2818474" cy="1748224"/>
          </a:xfrm>
          <a:custGeom>
            <a:avLst/>
            <a:gdLst>
              <a:gd name="connsiteX0" fmla="*/ 96307 w 2818474"/>
              <a:gd name="connsiteY0" fmla="*/ 0 h 1748224"/>
              <a:gd name="connsiteX1" fmla="*/ 397892 w 2818474"/>
              <a:gd name="connsiteY1" fmla="*/ 0 h 1748224"/>
              <a:gd name="connsiteX2" fmla="*/ 644136 w 2818474"/>
              <a:gd name="connsiteY2" fmla="*/ 29060 h 1748224"/>
              <a:gd name="connsiteX3" fmla="*/ 861126 w 2818474"/>
              <a:gd name="connsiteY3" fmla="*/ 20143 h 1748224"/>
              <a:gd name="connsiteX4" fmla="*/ 1211876 w 2818474"/>
              <a:gd name="connsiteY4" fmla="*/ 5280 h 1748224"/>
              <a:gd name="connsiteX5" fmla="*/ 1330775 w 2818474"/>
              <a:gd name="connsiteY5" fmla="*/ 11225 h 1748224"/>
              <a:gd name="connsiteX6" fmla="*/ 1526957 w 2818474"/>
              <a:gd name="connsiteY6" fmla="*/ 11225 h 1748224"/>
              <a:gd name="connsiteX7" fmla="*/ 1589379 w 2818474"/>
              <a:gd name="connsiteY7" fmla="*/ 11225 h 1748224"/>
              <a:gd name="connsiteX8" fmla="*/ 1667153 w 2818474"/>
              <a:gd name="connsiteY8" fmla="*/ 0 h 1748224"/>
              <a:gd name="connsiteX9" fmla="*/ 2016858 w 2818474"/>
              <a:gd name="connsiteY9" fmla="*/ 0 h 1748224"/>
              <a:gd name="connsiteX10" fmla="*/ 2136311 w 2818474"/>
              <a:gd name="connsiteY10" fmla="*/ 26087 h 1748224"/>
              <a:gd name="connsiteX11" fmla="*/ 2243320 w 2818474"/>
              <a:gd name="connsiteY11" fmla="*/ 2308 h 1748224"/>
              <a:gd name="connsiteX12" fmla="*/ 2293851 w 2818474"/>
              <a:gd name="connsiteY12" fmla="*/ 2308 h 1748224"/>
              <a:gd name="connsiteX13" fmla="*/ 2365190 w 2818474"/>
              <a:gd name="connsiteY13" fmla="*/ 52840 h 1748224"/>
              <a:gd name="connsiteX14" fmla="*/ 2507868 w 2818474"/>
              <a:gd name="connsiteY14" fmla="*/ 2308 h 1748224"/>
              <a:gd name="connsiteX15" fmla="*/ 2790252 w 2818474"/>
              <a:gd name="connsiteY15" fmla="*/ 2308 h 1748224"/>
              <a:gd name="connsiteX16" fmla="*/ 2818474 w 2818474"/>
              <a:gd name="connsiteY16" fmla="*/ 61574 h 1748224"/>
              <a:gd name="connsiteX17" fmla="*/ 2818474 w 2818474"/>
              <a:gd name="connsiteY17" fmla="*/ 89021 h 1748224"/>
              <a:gd name="connsiteX18" fmla="*/ 2802142 w 2818474"/>
              <a:gd name="connsiteY18" fmla="*/ 353058 h 1748224"/>
              <a:gd name="connsiteX19" fmla="*/ 2817004 w 2818474"/>
              <a:gd name="connsiteY19" fmla="*/ 412507 h 1748224"/>
              <a:gd name="connsiteX20" fmla="*/ 2766472 w 2818474"/>
              <a:gd name="connsiteY20" fmla="*/ 573020 h 1748224"/>
              <a:gd name="connsiteX21" fmla="*/ 2818474 w 2818474"/>
              <a:gd name="connsiteY21" fmla="*/ 808761 h 1748224"/>
              <a:gd name="connsiteX22" fmla="*/ 2818474 w 2818474"/>
              <a:gd name="connsiteY22" fmla="*/ 1016063 h 1748224"/>
              <a:gd name="connsiteX23" fmla="*/ 2787280 w 2818474"/>
              <a:gd name="connsiteY23" fmla="*/ 1048614 h 1748224"/>
              <a:gd name="connsiteX24" fmla="*/ 2799170 w 2818474"/>
              <a:gd name="connsiteY24" fmla="*/ 1122925 h 1748224"/>
              <a:gd name="connsiteX25" fmla="*/ 2772417 w 2818474"/>
              <a:gd name="connsiteY25" fmla="*/ 1218044 h 1748224"/>
              <a:gd name="connsiteX26" fmla="*/ 2796197 w 2818474"/>
              <a:gd name="connsiteY26" fmla="*/ 1232906 h 1748224"/>
              <a:gd name="connsiteX27" fmla="*/ 2818474 w 2818474"/>
              <a:gd name="connsiteY27" fmla="*/ 1386989 h 1748224"/>
              <a:gd name="connsiteX28" fmla="*/ 2818474 w 2818474"/>
              <a:gd name="connsiteY28" fmla="*/ 1533190 h 1748224"/>
              <a:gd name="connsiteX29" fmla="*/ 2778362 w 2818474"/>
              <a:gd name="connsiteY29" fmla="*/ 1693638 h 1748224"/>
              <a:gd name="connsiteX30" fmla="*/ 2728522 w 2818474"/>
              <a:gd name="connsiteY30" fmla="*/ 1748224 h 1748224"/>
              <a:gd name="connsiteX31" fmla="*/ 2622926 w 2818474"/>
              <a:gd name="connsiteY31" fmla="*/ 1748224 h 1748224"/>
              <a:gd name="connsiteX32" fmla="*/ 2475171 w 2818474"/>
              <a:gd name="connsiteY32" fmla="*/ 1726335 h 1748224"/>
              <a:gd name="connsiteX33" fmla="*/ 2397131 w 2818474"/>
              <a:gd name="connsiteY33" fmla="*/ 1748224 h 1748224"/>
              <a:gd name="connsiteX34" fmla="*/ 2140799 w 2818474"/>
              <a:gd name="connsiteY34" fmla="*/ 1748224 h 1748224"/>
              <a:gd name="connsiteX35" fmla="*/ 2115504 w 2818474"/>
              <a:gd name="connsiteY35" fmla="*/ 1735252 h 1748224"/>
              <a:gd name="connsiteX36" fmla="*/ 1943101 w 2818474"/>
              <a:gd name="connsiteY36" fmla="*/ 1729307 h 1748224"/>
              <a:gd name="connsiteX37" fmla="*/ 1850881 w 2818474"/>
              <a:gd name="connsiteY37" fmla="*/ 1748224 h 1748224"/>
              <a:gd name="connsiteX38" fmla="*/ 1774494 w 2818474"/>
              <a:gd name="connsiteY38" fmla="*/ 1748224 h 1748224"/>
              <a:gd name="connsiteX39" fmla="*/ 1764754 w 2818474"/>
              <a:gd name="connsiteY39" fmla="*/ 1747142 h 1748224"/>
              <a:gd name="connsiteX40" fmla="*/ 1735029 w 2818474"/>
              <a:gd name="connsiteY40" fmla="*/ 1747142 h 1748224"/>
              <a:gd name="connsiteX41" fmla="*/ 1143510 w 2818474"/>
              <a:gd name="connsiteY41" fmla="*/ 1735252 h 1748224"/>
              <a:gd name="connsiteX42" fmla="*/ 682778 w 2818474"/>
              <a:gd name="connsiteY42" fmla="*/ 1723362 h 1748224"/>
              <a:gd name="connsiteX43" fmla="*/ 462816 w 2818474"/>
              <a:gd name="connsiteY43" fmla="*/ 1711472 h 1748224"/>
              <a:gd name="connsiteX44" fmla="*/ 418230 w 2818474"/>
              <a:gd name="connsiteY44" fmla="*/ 1711472 h 1748224"/>
              <a:gd name="connsiteX45" fmla="*/ 365499 w 2818474"/>
              <a:gd name="connsiteY45" fmla="*/ 1748224 h 1748224"/>
              <a:gd name="connsiteX46" fmla="*/ 283782 w 2818474"/>
              <a:gd name="connsiteY46" fmla="*/ 1748224 h 1748224"/>
              <a:gd name="connsiteX47" fmla="*/ 251772 w 2818474"/>
              <a:gd name="connsiteY47" fmla="*/ 1720390 h 1748224"/>
              <a:gd name="connsiteX48" fmla="*/ 31810 w 2818474"/>
              <a:gd name="connsiteY48" fmla="*/ 1729307 h 1748224"/>
              <a:gd name="connsiteX49" fmla="*/ 0 w 2818474"/>
              <a:gd name="connsiteY49" fmla="*/ 1719263 h 1748224"/>
              <a:gd name="connsiteX50" fmla="*/ 0 w 2818474"/>
              <a:gd name="connsiteY50" fmla="*/ 1636052 h 1748224"/>
              <a:gd name="connsiteX51" fmla="*/ 11003 w 2818474"/>
              <a:gd name="connsiteY51" fmla="*/ 1628244 h 1748224"/>
              <a:gd name="connsiteX52" fmla="*/ 25865 w 2818474"/>
              <a:gd name="connsiteY52" fmla="*/ 1452868 h 1748224"/>
              <a:gd name="connsiteX53" fmla="*/ 0 w 2818474"/>
              <a:gd name="connsiteY53" fmla="*/ 1228708 h 1748224"/>
              <a:gd name="connsiteX54" fmla="*/ 0 w 2818474"/>
              <a:gd name="connsiteY54" fmla="*/ 1017114 h 1748224"/>
              <a:gd name="connsiteX55" fmla="*/ 37755 w 2818474"/>
              <a:gd name="connsiteY55" fmla="*/ 941605 h 1748224"/>
              <a:gd name="connsiteX56" fmla="*/ 22892 w 2818474"/>
              <a:gd name="connsiteY56" fmla="*/ 914853 h 1748224"/>
              <a:gd name="connsiteX57" fmla="*/ 2085 w 2818474"/>
              <a:gd name="connsiteY57" fmla="*/ 700836 h 1748224"/>
              <a:gd name="connsiteX58" fmla="*/ 0 w 2818474"/>
              <a:gd name="connsiteY58" fmla="*/ 688718 h 1748224"/>
              <a:gd name="connsiteX59" fmla="*/ 0 w 2818474"/>
              <a:gd name="connsiteY59" fmla="*/ 260689 h 1748224"/>
              <a:gd name="connsiteX60" fmla="*/ 13975 w 2818474"/>
              <a:gd name="connsiteY60" fmla="*/ 210380 h 1748224"/>
              <a:gd name="connsiteX61" fmla="*/ 19920 w 2818474"/>
              <a:gd name="connsiteY61" fmla="*/ 79592 h 1748224"/>
              <a:gd name="connsiteX62" fmla="*/ 0 w 2818474"/>
              <a:gd name="connsiteY62" fmla="*/ 58079 h 1748224"/>
              <a:gd name="connsiteX63" fmla="*/ 0 w 2818474"/>
              <a:gd name="connsiteY63" fmla="*/ 20255 h 1748224"/>
              <a:gd name="connsiteX64" fmla="*/ 22892 w 2818474"/>
              <a:gd name="connsiteY64" fmla="*/ 29060 h 174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18474" h="1748224">
                <a:moveTo>
                  <a:pt x="96307" y="0"/>
                </a:moveTo>
                <a:lnTo>
                  <a:pt x="397892" y="0"/>
                </a:lnTo>
                <a:lnTo>
                  <a:pt x="644136" y="29060"/>
                </a:lnTo>
                <a:lnTo>
                  <a:pt x="861126" y="20143"/>
                </a:lnTo>
                <a:lnTo>
                  <a:pt x="1211876" y="5280"/>
                </a:lnTo>
                <a:lnTo>
                  <a:pt x="1330775" y="11225"/>
                </a:lnTo>
                <a:lnTo>
                  <a:pt x="1526957" y="11225"/>
                </a:lnTo>
                <a:lnTo>
                  <a:pt x="1589379" y="11225"/>
                </a:lnTo>
                <a:lnTo>
                  <a:pt x="1667153" y="0"/>
                </a:lnTo>
                <a:lnTo>
                  <a:pt x="2016858" y="0"/>
                </a:lnTo>
                <a:lnTo>
                  <a:pt x="2136311" y="26087"/>
                </a:lnTo>
                <a:lnTo>
                  <a:pt x="2243320" y="2308"/>
                </a:lnTo>
                <a:lnTo>
                  <a:pt x="2293851" y="2308"/>
                </a:lnTo>
                <a:lnTo>
                  <a:pt x="2365190" y="52840"/>
                </a:lnTo>
                <a:lnTo>
                  <a:pt x="2507868" y="2308"/>
                </a:lnTo>
                <a:lnTo>
                  <a:pt x="2790252" y="2308"/>
                </a:lnTo>
                <a:lnTo>
                  <a:pt x="2818474" y="61574"/>
                </a:lnTo>
                <a:lnTo>
                  <a:pt x="2818474" y="89021"/>
                </a:lnTo>
                <a:lnTo>
                  <a:pt x="2802142" y="353058"/>
                </a:lnTo>
                <a:lnTo>
                  <a:pt x="2817004" y="412507"/>
                </a:lnTo>
                <a:lnTo>
                  <a:pt x="2766472" y="573020"/>
                </a:lnTo>
                <a:lnTo>
                  <a:pt x="2818474" y="808761"/>
                </a:lnTo>
                <a:lnTo>
                  <a:pt x="2818474" y="1016063"/>
                </a:lnTo>
                <a:lnTo>
                  <a:pt x="2787280" y="1048614"/>
                </a:lnTo>
                <a:lnTo>
                  <a:pt x="2799170" y="1122925"/>
                </a:lnTo>
                <a:lnTo>
                  <a:pt x="2772417" y="1218044"/>
                </a:lnTo>
                <a:lnTo>
                  <a:pt x="2796197" y="1232906"/>
                </a:lnTo>
                <a:lnTo>
                  <a:pt x="2818474" y="1386989"/>
                </a:lnTo>
                <a:lnTo>
                  <a:pt x="2818474" y="1533190"/>
                </a:lnTo>
                <a:lnTo>
                  <a:pt x="2778362" y="1693638"/>
                </a:lnTo>
                <a:lnTo>
                  <a:pt x="2728522" y="1748224"/>
                </a:lnTo>
                <a:lnTo>
                  <a:pt x="2622926" y="1748224"/>
                </a:lnTo>
                <a:lnTo>
                  <a:pt x="2475171" y="1726335"/>
                </a:lnTo>
                <a:lnTo>
                  <a:pt x="2397131" y="1748224"/>
                </a:lnTo>
                <a:lnTo>
                  <a:pt x="2140799" y="1748224"/>
                </a:lnTo>
                <a:lnTo>
                  <a:pt x="2115504" y="1735252"/>
                </a:lnTo>
                <a:lnTo>
                  <a:pt x="1943101" y="1729307"/>
                </a:lnTo>
                <a:lnTo>
                  <a:pt x="1850881" y="1748224"/>
                </a:lnTo>
                <a:lnTo>
                  <a:pt x="1774494" y="1748224"/>
                </a:lnTo>
                <a:lnTo>
                  <a:pt x="1764754" y="1747142"/>
                </a:lnTo>
                <a:cubicBezTo>
                  <a:pt x="1754859" y="1746621"/>
                  <a:pt x="1744937" y="1747142"/>
                  <a:pt x="1735029" y="1747142"/>
                </a:cubicBezTo>
                <a:lnTo>
                  <a:pt x="1143510" y="1735252"/>
                </a:lnTo>
                <a:lnTo>
                  <a:pt x="682778" y="1723362"/>
                </a:lnTo>
                <a:lnTo>
                  <a:pt x="462816" y="1711472"/>
                </a:lnTo>
                <a:lnTo>
                  <a:pt x="418230" y="1711472"/>
                </a:lnTo>
                <a:lnTo>
                  <a:pt x="365499" y="1748224"/>
                </a:lnTo>
                <a:lnTo>
                  <a:pt x="283782" y="1748224"/>
                </a:lnTo>
                <a:lnTo>
                  <a:pt x="251772" y="1720390"/>
                </a:lnTo>
                <a:lnTo>
                  <a:pt x="31810" y="1729307"/>
                </a:lnTo>
                <a:lnTo>
                  <a:pt x="0" y="1719263"/>
                </a:lnTo>
                <a:lnTo>
                  <a:pt x="0" y="1636052"/>
                </a:lnTo>
                <a:lnTo>
                  <a:pt x="11003" y="1628244"/>
                </a:lnTo>
                <a:lnTo>
                  <a:pt x="25865" y="1452868"/>
                </a:lnTo>
                <a:lnTo>
                  <a:pt x="0" y="1228708"/>
                </a:lnTo>
                <a:lnTo>
                  <a:pt x="0" y="1017114"/>
                </a:lnTo>
                <a:lnTo>
                  <a:pt x="37755" y="941605"/>
                </a:lnTo>
                <a:lnTo>
                  <a:pt x="22892" y="914853"/>
                </a:lnTo>
                <a:lnTo>
                  <a:pt x="2085" y="700836"/>
                </a:lnTo>
                <a:lnTo>
                  <a:pt x="0" y="688718"/>
                </a:lnTo>
                <a:lnTo>
                  <a:pt x="0" y="260689"/>
                </a:lnTo>
                <a:lnTo>
                  <a:pt x="13975" y="210380"/>
                </a:lnTo>
                <a:lnTo>
                  <a:pt x="19920" y="79592"/>
                </a:lnTo>
                <a:lnTo>
                  <a:pt x="0" y="58079"/>
                </a:lnTo>
                <a:lnTo>
                  <a:pt x="0" y="20255"/>
                </a:lnTo>
                <a:lnTo>
                  <a:pt x="22892" y="290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 dirty="0"/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B1C77B03-3816-4DF1-9A91-EF9CFE91B1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5318" y="1891167"/>
            <a:ext cx="2818474" cy="1748224"/>
          </a:xfrm>
          <a:custGeom>
            <a:avLst/>
            <a:gdLst>
              <a:gd name="connsiteX0" fmla="*/ 96307 w 2818474"/>
              <a:gd name="connsiteY0" fmla="*/ 0 h 1748224"/>
              <a:gd name="connsiteX1" fmla="*/ 397892 w 2818474"/>
              <a:gd name="connsiteY1" fmla="*/ 0 h 1748224"/>
              <a:gd name="connsiteX2" fmla="*/ 644136 w 2818474"/>
              <a:gd name="connsiteY2" fmla="*/ 29060 h 1748224"/>
              <a:gd name="connsiteX3" fmla="*/ 861126 w 2818474"/>
              <a:gd name="connsiteY3" fmla="*/ 20143 h 1748224"/>
              <a:gd name="connsiteX4" fmla="*/ 1211876 w 2818474"/>
              <a:gd name="connsiteY4" fmla="*/ 5280 h 1748224"/>
              <a:gd name="connsiteX5" fmla="*/ 1330774 w 2818474"/>
              <a:gd name="connsiteY5" fmla="*/ 11225 h 1748224"/>
              <a:gd name="connsiteX6" fmla="*/ 1526957 w 2818474"/>
              <a:gd name="connsiteY6" fmla="*/ 11225 h 1748224"/>
              <a:gd name="connsiteX7" fmla="*/ 1589378 w 2818474"/>
              <a:gd name="connsiteY7" fmla="*/ 11225 h 1748224"/>
              <a:gd name="connsiteX8" fmla="*/ 1667153 w 2818474"/>
              <a:gd name="connsiteY8" fmla="*/ 0 h 1748224"/>
              <a:gd name="connsiteX9" fmla="*/ 2016858 w 2818474"/>
              <a:gd name="connsiteY9" fmla="*/ 0 h 1748224"/>
              <a:gd name="connsiteX10" fmla="*/ 2136311 w 2818474"/>
              <a:gd name="connsiteY10" fmla="*/ 26087 h 1748224"/>
              <a:gd name="connsiteX11" fmla="*/ 2243320 w 2818474"/>
              <a:gd name="connsiteY11" fmla="*/ 2308 h 1748224"/>
              <a:gd name="connsiteX12" fmla="*/ 2293851 w 2818474"/>
              <a:gd name="connsiteY12" fmla="*/ 2308 h 1748224"/>
              <a:gd name="connsiteX13" fmla="*/ 2365190 w 2818474"/>
              <a:gd name="connsiteY13" fmla="*/ 52840 h 1748224"/>
              <a:gd name="connsiteX14" fmla="*/ 2507868 w 2818474"/>
              <a:gd name="connsiteY14" fmla="*/ 2308 h 1748224"/>
              <a:gd name="connsiteX15" fmla="*/ 2790252 w 2818474"/>
              <a:gd name="connsiteY15" fmla="*/ 2308 h 1748224"/>
              <a:gd name="connsiteX16" fmla="*/ 2818474 w 2818474"/>
              <a:gd name="connsiteY16" fmla="*/ 61574 h 1748224"/>
              <a:gd name="connsiteX17" fmla="*/ 2818474 w 2818474"/>
              <a:gd name="connsiteY17" fmla="*/ 89021 h 1748224"/>
              <a:gd name="connsiteX18" fmla="*/ 2802142 w 2818474"/>
              <a:gd name="connsiteY18" fmla="*/ 353058 h 1748224"/>
              <a:gd name="connsiteX19" fmla="*/ 2817004 w 2818474"/>
              <a:gd name="connsiteY19" fmla="*/ 412507 h 1748224"/>
              <a:gd name="connsiteX20" fmla="*/ 2766472 w 2818474"/>
              <a:gd name="connsiteY20" fmla="*/ 573020 h 1748224"/>
              <a:gd name="connsiteX21" fmla="*/ 2818474 w 2818474"/>
              <a:gd name="connsiteY21" fmla="*/ 808761 h 1748224"/>
              <a:gd name="connsiteX22" fmla="*/ 2818474 w 2818474"/>
              <a:gd name="connsiteY22" fmla="*/ 1016063 h 1748224"/>
              <a:gd name="connsiteX23" fmla="*/ 2787280 w 2818474"/>
              <a:gd name="connsiteY23" fmla="*/ 1048614 h 1748224"/>
              <a:gd name="connsiteX24" fmla="*/ 2799170 w 2818474"/>
              <a:gd name="connsiteY24" fmla="*/ 1122925 h 1748224"/>
              <a:gd name="connsiteX25" fmla="*/ 2772417 w 2818474"/>
              <a:gd name="connsiteY25" fmla="*/ 1218044 h 1748224"/>
              <a:gd name="connsiteX26" fmla="*/ 2796197 w 2818474"/>
              <a:gd name="connsiteY26" fmla="*/ 1232906 h 1748224"/>
              <a:gd name="connsiteX27" fmla="*/ 2818474 w 2818474"/>
              <a:gd name="connsiteY27" fmla="*/ 1386989 h 1748224"/>
              <a:gd name="connsiteX28" fmla="*/ 2818474 w 2818474"/>
              <a:gd name="connsiteY28" fmla="*/ 1533190 h 1748224"/>
              <a:gd name="connsiteX29" fmla="*/ 2778362 w 2818474"/>
              <a:gd name="connsiteY29" fmla="*/ 1693638 h 1748224"/>
              <a:gd name="connsiteX30" fmla="*/ 2728522 w 2818474"/>
              <a:gd name="connsiteY30" fmla="*/ 1748224 h 1748224"/>
              <a:gd name="connsiteX31" fmla="*/ 2622926 w 2818474"/>
              <a:gd name="connsiteY31" fmla="*/ 1748224 h 1748224"/>
              <a:gd name="connsiteX32" fmla="*/ 2475171 w 2818474"/>
              <a:gd name="connsiteY32" fmla="*/ 1726335 h 1748224"/>
              <a:gd name="connsiteX33" fmla="*/ 2397131 w 2818474"/>
              <a:gd name="connsiteY33" fmla="*/ 1748224 h 1748224"/>
              <a:gd name="connsiteX34" fmla="*/ 2140799 w 2818474"/>
              <a:gd name="connsiteY34" fmla="*/ 1748224 h 1748224"/>
              <a:gd name="connsiteX35" fmla="*/ 2115504 w 2818474"/>
              <a:gd name="connsiteY35" fmla="*/ 1735252 h 1748224"/>
              <a:gd name="connsiteX36" fmla="*/ 1943101 w 2818474"/>
              <a:gd name="connsiteY36" fmla="*/ 1729307 h 1748224"/>
              <a:gd name="connsiteX37" fmla="*/ 1850881 w 2818474"/>
              <a:gd name="connsiteY37" fmla="*/ 1748224 h 1748224"/>
              <a:gd name="connsiteX38" fmla="*/ 1774494 w 2818474"/>
              <a:gd name="connsiteY38" fmla="*/ 1748224 h 1748224"/>
              <a:gd name="connsiteX39" fmla="*/ 1764754 w 2818474"/>
              <a:gd name="connsiteY39" fmla="*/ 1747142 h 1748224"/>
              <a:gd name="connsiteX40" fmla="*/ 1735029 w 2818474"/>
              <a:gd name="connsiteY40" fmla="*/ 1747142 h 1748224"/>
              <a:gd name="connsiteX41" fmla="*/ 1143509 w 2818474"/>
              <a:gd name="connsiteY41" fmla="*/ 1735252 h 1748224"/>
              <a:gd name="connsiteX42" fmla="*/ 682778 w 2818474"/>
              <a:gd name="connsiteY42" fmla="*/ 1723362 h 1748224"/>
              <a:gd name="connsiteX43" fmla="*/ 462816 w 2818474"/>
              <a:gd name="connsiteY43" fmla="*/ 1711472 h 1748224"/>
              <a:gd name="connsiteX44" fmla="*/ 418229 w 2818474"/>
              <a:gd name="connsiteY44" fmla="*/ 1711472 h 1748224"/>
              <a:gd name="connsiteX45" fmla="*/ 365499 w 2818474"/>
              <a:gd name="connsiteY45" fmla="*/ 1748224 h 1748224"/>
              <a:gd name="connsiteX46" fmla="*/ 283782 w 2818474"/>
              <a:gd name="connsiteY46" fmla="*/ 1748224 h 1748224"/>
              <a:gd name="connsiteX47" fmla="*/ 251772 w 2818474"/>
              <a:gd name="connsiteY47" fmla="*/ 1720390 h 1748224"/>
              <a:gd name="connsiteX48" fmla="*/ 31810 w 2818474"/>
              <a:gd name="connsiteY48" fmla="*/ 1729307 h 1748224"/>
              <a:gd name="connsiteX49" fmla="*/ 0 w 2818474"/>
              <a:gd name="connsiteY49" fmla="*/ 1719263 h 1748224"/>
              <a:gd name="connsiteX50" fmla="*/ 0 w 2818474"/>
              <a:gd name="connsiteY50" fmla="*/ 1636052 h 1748224"/>
              <a:gd name="connsiteX51" fmla="*/ 11003 w 2818474"/>
              <a:gd name="connsiteY51" fmla="*/ 1628244 h 1748224"/>
              <a:gd name="connsiteX52" fmla="*/ 25865 w 2818474"/>
              <a:gd name="connsiteY52" fmla="*/ 1452868 h 1748224"/>
              <a:gd name="connsiteX53" fmla="*/ 0 w 2818474"/>
              <a:gd name="connsiteY53" fmla="*/ 1228708 h 1748224"/>
              <a:gd name="connsiteX54" fmla="*/ 0 w 2818474"/>
              <a:gd name="connsiteY54" fmla="*/ 1017114 h 1748224"/>
              <a:gd name="connsiteX55" fmla="*/ 37755 w 2818474"/>
              <a:gd name="connsiteY55" fmla="*/ 941605 h 1748224"/>
              <a:gd name="connsiteX56" fmla="*/ 22892 w 2818474"/>
              <a:gd name="connsiteY56" fmla="*/ 914853 h 1748224"/>
              <a:gd name="connsiteX57" fmla="*/ 2085 w 2818474"/>
              <a:gd name="connsiteY57" fmla="*/ 700836 h 1748224"/>
              <a:gd name="connsiteX58" fmla="*/ 0 w 2818474"/>
              <a:gd name="connsiteY58" fmla="*/ 688718 h 1748224"/>
              <a:gd name="connsiteX59" fmla="*/ 0 w 2818474"/>
              <a:gd name="connsiteY59" fmla="*/ 260689 h 1748224"/>
              <a:gd name="connsiteX60" fmla="*/ 13975 w 2818474"/>
              <a:gd name="connsiteY60" fmla="*/ 210380 h 1748224"/>
              <a:gd name="connsiteX61" fmla="*/ 19920 w 2818474"/>
              <a:gd name="connsiteY61" fmla="*/ 79592 h 1748224"/>
              <a:gd name="connsiteX62" fmla="*/ 0 w 2818474"/>
              <a:gd name="connsiteY62" fmla="*/ 58079 h 1748224"/>
              <a:gd name="connsiteX63" fmla="*/ 0 w 2818474"/>
              <a:gd name="connsiteY63" fmla="*/ 20255 h 1748224"/>
              <a:gd name="connsiteX64" fmla="*/ 22892 w 2818474"/>
              <a:gd name="connsiteY64" fmla="*/ 29060 h 174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18474" h="1748224">
                <a:moveTo>
                  <a:pt x="96307" y="0"/>
                </a:moveTo>
                <a:lnTo>
                  <a:pt x="397892" y="0"/>
                </a:lnTo>
                <a:lnTo>
                  <a:pt x="644136" y="29060"/>
                </a:lnTo>
                <a:lnTo>
                  <a:pt x="861126" y="20143"/>
                </a:lnTo>
                <a:lnTo>
                  <a:pt x="1211876" y="5280"/>
                </a:lnTo>
                <a:lnTo>
                  <a:pt x="1330774" y="11225"/>
                </a:lnTo>
                <a:lnTo>
                  <a:pt x="1526957" y="11225"/>
                </a:lnTo>
                <a:lnTo>
                  <a:pt x="1589378" y="11225"/>
                </a:lnTo>
                <a:lnTo>
                  <a:pt x="1667153" y="0"/>
                </a:lnTo>
                <a:lnTo>
                  <a:pt x="2016858" y="0"/>
                </a:lnTo>
                <a:lnTo>
                  <a:pt x="2136311" y="26087"/>
                </a:lnTo>
                <a:lnTo>
                  <a:pt x="2243320" y="2308"/>
                </a:lnTo>
                <a:lnTo>
                  <a:pt x="2293851" y="2308"/>
                </a:lnTo>
                <a:lnTo>
                  <a:pt x="2365190" y="52840"/>
                </a:lnTo>
                <a:lnTo>
                  <a:pt x="2507868" y="2308"/>
                </a:lnTo>
                <a:lnTo>
                  <a:pt x="2790252" y="2308"/>
                </a:lnTo>
                <a:lnTo>
                  <a:pt x="2818474" y="61574"/>
                </a:lnTo>
                <a:lnTo>
                  <a:pt x="2818474" y="89021"/>
                </a:lnTo>
                <a:lnTo>
                  <a:pt x="2802142" y="353058"/>
                </a:lnTo>
                <a:lnTo>
                  <a:pt x="2817004" y="412507"/>
                </a:lnTo>
                <a:lnTo>
                  <a:pt x="2766472" y="573020"/>
                </a:lnTo>
                <a:lnTo>
                  <a:pt x="2818474" y="808761"/>
                </a:lnTo>
                <a:lnTo>
                  <a:pt x="2818474" y="1016063"/>
                </a:lnTo>
                <a:lnTo>
                  <a:pt x="2787280" y="1048614"/>
                </a:lnTo>
                <a:lnTo>
                  <a:pt x="2799170" y="1122925"/>
                </a:lnTo>
                <a:lnTo>
                  <a:pt x="2772417" y="1218044"/>
                </a:lnTo>
                <a:lnTo>
                  <a:pt x="2796197" y="1232906"/>
                </a:lnTo>
                <a:lnTo>
                  <a:pt x="2818474" y="1386989"/>
                </a:lnTo>
                <a:lnTo>
                  <a:pt x="2818474" y="1533190"/>
                </a:lnTo>
                <a:lnTo>
                  <a:pt x="2778362" y="1693638"/>
                </a:lnTo>
                <a:lnTo>
                  <a:pt x="2728522" y="1748224"/>
                </a:lnTo>
                <a:lnTo>
                  <a:pt x="2622926" y="1748224"/>
                </a:lnTo>
                <a:lnTo>
                  <a:pt x="2475171" y="1726335"/>
                </a:lnTo>
                <a:lnTo>
                  <a:pt x="2397131" y="1748224"/>
                </a:lnTo>
                <a:lnTo>
                  <a:pt x="2140799" y="1748224"/>
                </a:lnTo>
                <a:lnTo>
                  <a:pt x="2115504" y="1735252"/>
                </a:lnTo>
                <a:lnTo>
                  <a:pt x="1943101" y="1729307"/>
                </a:lnTo>
                <a:lnTo>
                  <a:pt x="1850881" y="1748224"/>
                </a:lnTo>
                <a:lnTo>
                  <a:pt x="1774494" y="1748224"/>
                </a:lnTo>
                <a:lnTo>
                  <a:pt x="1764754" y="1747142"/>
                </a:lnTo>
                <a:cubicBezTo>
                  <a:pt x="1754859" y="1746621"/>
                  <a:pt x="1744937" y="1747142"/>
                  <a:pt x="1735029" y="1747142"/>
                </a:cubicBezTo>
                <a:lnTo>
                  <a:pt x="1143509" y="1735252"/>
                </a:lnTo>
                <a:lnTo>
                  <a:pt x="682778" y="1723362"/>
                </a:lnTo>
                <a:lnTo>
                  <a:pt x="462816" y="1711472"/>
                </a:lnTo>
                <a:lnTo>
                  <a:pt x="418229" y="1711472"/>
                </a:lnTo>
                <a:lnTo>
                  <a:pt x="365499" y="1748224"/>
                </a:lnTo>
                <a:lnTo>
                  <a:pt x="283782" y="1748224"/>
                </a:lnTo>
                <a:lnTo>
                  <a:pt x="251772" y="1720390"/>
                </a:lnTo>
                <a:lnTo>
                  <a:pt x="31810" y="1729307"/>
                </a:lnTo>
                <a:lnTo>
                  <a:pt x="0" y="1719263"/>
                </a:lnTo>
                <a:lnTo>
                  <a:pt x="0" y="1636052"/>
                </a:lnTo>
                <a:lnTo>
                  <a:pt x="11003" y="1628244"/>
                </a:lnTo>
                <a:lnTo>
                  <a:pt x="25865" y="1452868"/>
                </a:lnTo>
                <a:lnTo>
                  <a:pt x="0" y="1228708"/>
                </a:lnTo>
                <a:lnTo>
                  <a:pt x="0" y="1017114"/>
                </a:lnTo>
                <a:lnTo>
                  <a:pt x="37755" y="941605"/>
                </a:lnTo>
                <a:lnTo>
                  <a:pt x="22892" y="914853"/>
                </a:lnTo>
                <a:lnTo>
                  <a:pt x="2085" y="700836"/>
                </a:lnTo>
                <a:lnTo>
                  <a:pt x="0" y="688718"/>
                </a:lnTo>
                <a:lnTo>
                  <a:pt x="0" y="260689"/>
                </a:lnTo>
                <a:lnTo>
                  <a:pt x="13975" y="210380"/>
                </a:lnTo>
                <a:lnTo>
                  <a:pt x="19920" y="79592"/>
                </a:lnTo>
                <a:lnTo>
                  <a:pt x="0" y="58079"/>
                </a:lnTo>
                <a:lnTo>
                  <a:pt x="0" y="20255"/>
                </a:lnTo>
                <a:lnTo>
                  <a:pt x="22892" y="290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A69D81D4-CAE0-4170-9504-AB8BB28925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0267" y="4104786"/>
            <a:ext cx="2818474" cy="1748224"/>
          </a:xfrm>
          <a:custGeom>
            <a:avLst/>
            <a:gdLst>
              <a:gd name="connsiteX0" fmla="*/ 96307 w 2818474"/>
              <a:gd name="connsiteY0" fmla="*/ 0 h 1748224"/>
              <a:gd name="connsiteX1" fmla="*/ 397892 w 2818474"/>
              <a:gd name="connsiteY1" fmla="*/ 0 h 1748224"/>
              <a:gd name="connsiteX2" fmla="*/ 644136 w 2818474"/>
              <a:gd name="connsiteY2" fmla="*/ 29060 h 1748224"/>
              <a:gd name="connsiteX3" fmla="*/ 861126 w 2818474"/>
              <a:gd name="connsiteY3" fmla="*/ 20143 h 1748224"/>
              <a:gd name="connsiteX4" fmla="*/ 1211876 w 2818474"/>
              <a:gd name="connsiteY4" fmla="*/ 5280 h 1748224"/>
              <a:gd name="connsiteX5" fmla="*/ 1330775 w 2818474"/>
              <a:gd name="connsiteY5" fmla="*/ 11225 h 1748224"/>
              <a:gd name="connsiteX6" fmla="*/ 1526957 w 2818474"/>
              <a:gd name="connsiteY6" fmla="*/ 11225 h 1748224"/>
              <a:gd name="connsiteX7" fmla="*/ 1589379 w 2818474"/>
              <a:gd name="connsiteY7" fmla="*/ 11225 h 1748224"/>
              <a:gd name="connsiteX8" fmla="*/ 1667153 w 2818474"/>
              <a:gd name="connsiteY8" fmla="*/ 0 h 1748224"/>
              <a:gd name="connsiteX9" fmla="*/ 2016858 w 2818474"/>
              <a:gd name="connsiteY9" fmla="*/ 0 h 1748224"/>
              <a:gd name="connsiteX10" fmla="*/ 2136311 w 2818474"/>
              <a:gd name="connsiteY10" fmla="*/ 26088 h 1748224"/>
              <a:gd name="connsiteX11" fmla="*/ 2243319 w 2818474"/>
              <a:gd name="connsiteY11" fmla="*/ 2308 h 1748224"/>
              <a:gd name="connsiteX12" fmla="*/ 2293851 w 2818474"/>
              <a:gd name="connsiteY12" fmla="*/ 2308 h 1748224"/>
              <a:gd name="connsiteX13" fmla="*/ 2365190 w 2818474"/>
              <a:gd name="connsiteY13" fmla="*/ 52840 h 1748224"/>
              <a:gd name="connsiteX14" fmla="*/ 2507868 w 2818474"/>
              <a:gd name="connsiteY14" fmla="*/ 2308 h 1748224"/>
              <a:gd name="connsiteX15" fmla="*/ 2790252 w 2818474"/>
              <a:gd name="connsiteY15" fmla="*/ 2308 h 1748224"/>
              <a:gd name="connsiteX16" fmla="*/ 2818474 w 2818474"/>
              <a:gd name="connsiteY16" fmla="*/ 61575 h 1748224"/>
              <a:gd name="connsiteX17" fmla="*/ 2818474 w 2818474"/>
              <a:gd name="connsiteY17" fmla="*/ 89021 h 1748224"/>
              <a:gd name="connsiteX18" fmla="*/ 2802142 w 2818474"/>
              <a:gd name="connsiteY18" fmla="*/ 353058 h 1748224"/>
              <a:gd name="connsiteX19" fmla="*/ 2817004 w 2818474"/>
              <a:gd name="connsiteY19" fmla="*/ 412507 h 1748224"/>
              <a:gd name="connsiteX20" fmla="*/ 2766472 w 2818474"/>
              <a:gd name="connsiteY20" fmla="*/ 573020 h 1748224"/>
              <a:gd name="connsiteX21" fmla="*/ 2818474 w 2818474"/>
              <a:gd name="connsiteY21" fmla="*/ 808761 h 1748224"/>
              <a:gd name="connsiteX22" fmla="*/ 2818474 w 2818474"/>
              <a:gd name="connsiteY22" fmla="*/ 1016063 h 1748224"/>
              <a:gd name="connsiteX23" fmla="*/ 2787279 w 2818474"/>
              <a:gd name="connsiteY23" fmla="*/ 1048614 h 1748224"/>
              <a:gd name="connsiteX24" fmla="*/ 2799169 w 2818474"/>
              <a:gd name="connsiteY24" fmla="*/ 1122925 h 1748224"/>
              <a:gd name="connsiteX25" fmla="*/ 2772417 w 2818474"/>
              <a:gd name="connsiteY25" fmla="*/ 1218044 h 1748224"/>
              <a:gd name="connsiteX26" fmla="*/ 2796197 w 2818474"/>
              <a:gd name="connsiteY26" fmla="*/ 1232906 h 1748224"/>
              <a:gd name="connsiteX27" fmla="*/ 2818474 w 2818474"/>
              <a:gd name="connsiteY27" fmla="*/ 1386989 h 1748224"/>
              <a:gd name="connsiteX28" fmla="*/ 2818474 w 2818474"/>
              <a:gd name="connsiteY28" fmla="*/ 1533190 h 1748224"/>
              <a:gd name="connsiteX29" fmla="*/ 2778362 w 2818474"/>
              <a:gd name="connsiteY29" fmla="*/ 1693638 h 1748224"/>
              <a:gd name="connsiteX30" fmla="*/ 2728522 w 2818474"/>
              <a:gd name="connsiteY30" fmla="*/ 1748224 h 1748224"/>
              <a:gd name="connsiteX31" fmla="*/ 2622925 w 2818474"/>
              <a:gd name="connsiteY31" fmla="*/ 1748224 h 1748224"/>
              <a:gd name="connsiteX32" fmla="*/ 2475171 w 2818474"/>
              <a:gd name="connsiteY32" fmla="*/ 1726335 h 1748224"/>
              <a:gd name="connsiteX33" fmla="*/ 2397131 w 2818474"/>
              <a:gd name="connsiteY33" fmla="*/ 1748224 h 1748224"/>
              <a:gd name="connsiteX34" fmla="*/ 2140799 w 2818474"/>
              <a:gd name="connsiteY34" fmla="*/ 1748224 h 1748224"/>
              <a:gd name="connsiteX35" fmla="*/ 2115504 w 2818474"/>
              <a:gd name="connsiteY35" fmla="*/ 1735252 h 1748224"/>
              <a:gd name="connsiteX36" fmla="*/ 1943101 w 2818474"/>
              <a:gd name="connsiteY36" fmla="*/ 1729307 h 1748224"/>
              <a:gd name="connsiteX37" fmla="*/ 1850881 w 2818474"/>
              <a:gd name="connsiteY37" fmla="*/ 1748224 h 1748224"/>
              <a:gd name="connsiteX38" fmla="*/ 1774494 w 2818474"/>
              <a:gd name="connsiteY38" fmla="*/ 1748224 h 1748224"/>
              <a:gd name="connsiteX39" fmla="*/ 1764754 w 2818474"/>
              <a:gd name="connsiteY39" fmla="*/ 1747142 h 1748224"/>
              <a:gd name="connsiteX40" fmla="*/ 1735029 w 2818474"/>
              <a:gd name="connsiteY40" fmla="*/ 1747142 h 1748224"/>
              <a:gd name="connsiteX41" fmla="*/ 1143510 w 2818474"/>
              <a:gd name="connsiteY41" fmla="*/ 1735252 h 1748224"/>
              <a:gd name="connsiteX42" fmla="*/ 682778 w 2818474"/>
              <a:gd name="connsiteY42" fmla="*/ 1723362 h 1748224"/>
              <a:gd name="connsiteX43" fmla="*/ 462816 w 2818474"/>
              <a:gd name="connsiteY43" fmla="*/ 1711472 h 1748224"/>
              <a:gd name="connsiteX44" fmla="*/ 418230 w 2818474"/>
              <a:gd name="connsiteY44" fmla="*/ 1711472 h 1748224"/>
              <a:gd name="connsiteX45" fmla="*/ 365499 w 2818474"/>
              <a:gd name="connsiteY45" fmla="*/ 1748224 h 1748224"/>
              <a:gd name="connsiteX46" fmla="*/ 283782 w 2818474"/>
              <a:gd name="connsiteY46" fmla="*/ 1748224 h 1748224"/>
              <a:gd name="connsiteX47" fmla="*/ 251772 w 2818474"/>
              <a:gd name="connsiteY47" fmla="*/ 1720390 h 1748224"/>
              <a:gd name="connsiteX48" fmla="*/ 31810 w 2818474"/>
              <a:gd name="connsiteY48" fmla="*/ 1729307 h 1748224"/>
              <a:gd name="connsiteX49" fmla="*/ 0 w 2818474"/>
              <a:gd name="connsiteY49" fmla="*/ 1719263 h 1748224"/>
              <a:gd name="connsiteX50" fmla="*/ 0 w 2818474"/>
              <a:gd name="connsiteY50" fmla="*/ 1636052 h 1748224"/>
              <a:gd name="connsiteX51" fmla="*/ 11003 w 2818474"/>
              <a:gd name="connsiteY51" fmla="*/ 1628244 h 1748224"/>
              <a:gd name="connsiteX52" fmla="*/ 25865 w 2818474"/>
              <a:gd name="connsiteY52" fmla="*/ 1452868 h 1748224"/>
              <a:gd name="connsiteX53" fmla="*/ 0 w 2818474"/>
              <a:gd name="connsiteY53" fmla="*/ 1228708 h 1748224"/>
              <a:gd name="connsiteX54" fmla="*/ 0 w 2818474"/>
              <a:gd name="connsiteY54" fmla="*/ 1017114 h 1748224"/>
              <a:gd name="connsiteX55" fmla="*/ 37755 w 2818474"/>
              <a:gd name="connsiteY55" fmla="*/ 941605 h 1748224"/>
              <a:gd name="connsiteX56" fmla="*/ 22892 w 2818474"/>
              <a:gd name="connsiteY56" fmla="*/ 914853 h 1748224"/>
              <a:gd name="connsiteX57" fmla="*/ 2085 w 2818474"/>
              <a:gd name="connsiteY57" fmla="*/ 700836 h 1748224"/>
              <a:gd name="connsiteX58" fmla="*/ 0 w 2818474"/>
              <a:gd name="connsiteY58" fmla="*/ 688718 h 1748224"/>
              <a:gd name="connsiteX59" fmla="*/ 0 w 2818474"/>
              <a:gd name="connsiteY59" fmla="*/ 260689 h 1748224"/>
              <a:gd name="connsiteX60" fmla="*/ 13975 w 2818474"/>
              <a:gd name="connsiteY60" fmla="*/ 210380 h 1748224"/>
              <a:gd name="connsiteX61" fmla="*/ 19920 w 2818474"/>
              <a:gd name="connsiteY61" fmla="*/ 79592 h 1748224"/>
              <a:gd name="connsiteX62" fmla="*/ 0 w 2818474"/>
              <a:gd name="connsiteY62" fmla="*/ 58079 h 1748224"/>
              <a:gd name="connsiteX63" fmla="*/ 0 w 2818474"/>
              <a:gd name="connsiteY63" fmla="*/ 20255 h 1748224"/>
              <a:gd name="connsiteX64" fmla="*/ 22892 w 2818474"/>
              <a:gd name="connsiteY64" fmla="*/ 29060 h 174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18474" h="1748224">
                <a:moveTo>
                  <a:pt x="96307" y="0"/>
                </a:moveTo>
                <a:lnTo>
                  <a:pt x="397892" y="0"/>
                </a:lnTo>
                <a:lnTo>
                  <a:pt x="644136" y="29060"/>
                </a:lnTo>
                <a:lnTo>
                  <a:pt x="861126" y="20143"/>
                </a:lnTo>
                <a:lnTo>
                  <a:pt x="1211876" y="5280"/>
                </a:lnTo>
                <a:lnTo>
                  <a:pt x="1330775" y="11225"/>
                </a:lnTo>
                <a:lnTo>
                  <a:pt x="1526957" y="11225"/>
                </a:lnTo>
                <a:lnTo>
                  <a:pt x="1589379" y="11225"/>
                </a:lnTo>
                <a:lnTo>
                  <a:pt x="1667153" y="0"/>
                </a:lnTo>
                <a:lnTo>
                  <a:pt x="2016858" y="0"/>
                </a:lnTo>
                <a:lnTo>
                  <a:pt x="2136311" y="26088"/>
                </a:lnTo>
                <a:lnTo>
                  <a:pt x="2243319" y="2308"/>
                </a:lnTo>
                <a:lnTo>
                  <a:pt x="2293851" y="2308"/>
                </a:lnTo>
                <a:lnTo>
                  <a:pt x="2365190" y="52840"/>
                </a:lnTo>
                <a:lnTo>
                  <a:pt x="2507868" y="2308"/>
                </a:lnTo>
                <a:lnTo>
                  <a:pt x="2790252" y="2308"/>
                </a:lnTo>
                <a:lnTo>
                  <a:pt x="2818474" y="61575"/>
                </a:lnTo>
                <a:lnTo>
                  <a:pt x="2818474" y="89021"/>
                </a:lnTo>
                <a:lnTo>
                  <a:pt x="2802142" y="353058"/>
                </a:lnTo>
                <a:lnTo>
                  <a:pt x="2817004" y="412507"/>
                </a:lnTo>
                <a:lnTo>
                  <a:pt x="2766472" y="573020"/>
                </a:lnTo>
                <a:lnTo>
                  <a:pt x="2818474" y="808761"/>
                </a:lnTo>
                <a:lnTo>
                  <a:pt x="2818474" y="1016063"/>
                </a:lnTo>
                <a:lnTo>
                  <a:pt x="2787279" y="1048614"/>
                </a:lnTo>
                <a:lnTo>
                  <a:pt x="2799169" y="1122925"/>
                </a:lnTo>
                <a:lnTo>
                  <a:pt x="2772417" y="1218044"/>
                </a:lnTo>
                <a:lnTo>
                  <a:pt x="2796197" y="1232906"/>
                </a:lnTo>
                <a:lnTo>
                  <a:pt x="2818474" y="1386989"/>
                </a:lnTo>
                <a:lnTo>
                  <a:pt x="2818474" y="1533190"/>
                </a:lnTo>
                <a:lnTo>
                  <a:pt x="2778362" y="1693638"/>
                </a:lnTo>
                <a:lnTo>
                  <a:pt x="2728522" y="1748224"/>
                </a:lnTo>
                <a:lnTo>
                  <a:pt x="2622925" y="1748224"/>
                </a:lnTo>
                <a:lnTo>
                  <a:pt x="2475171" y="1726335"/>
                </a:lnTo>
                <a:lnTo>
                  <a:pt x="2397131" y="1748224"/>
                </a:lnTo>
                <a:lnTo>
                  <a:pt x="2140799" y="1748224"/>
                </a:lnTo>
                <a:lnTo>
                  <a:pt x="2115504" y="1735252"/>
                </a:lnTo>
                <a:lnTo>
                  <a:pt x="1943101" y="1729307"/>
                </a:lnTo>
                <a:lnTo>
                  <a:pt x="1850881" y="1748224"/>
                </a:lnTo>
                <a:lnTo>
                  <a:pt x="1774494" y="1748224"/>
                </a:lnTo>
                <a:lnTo>
                  <a:pt x="1764754" y="1747142"/>
                </a:lnTo>
                <a:cubicBezTo>
                  <a:pt x="1754859" y="1746621"/>
                  <a:pt x="1744937" y="1747142"/>
                  <a:pt x="1735029" y="1747142"/>
                </a:cubicBezTo>
                <a:lnTo>
                  <a:pt x="1143510" y="1735252"/>
                </a:lnTo>
                <a:lnTo>
                  <a:pt x="682778" y="1723362"/>
                </a:lnTo>
                <a:lnTo>
                  <a:pt x="462816" y="1711472"/>
                </a:lnTo>
                <a:lnTo>
                  <a:pt x="418230" y="1711472"/>
                </a:lnTo>
                <a:lnTo>
                  <a:pt x="365499" y="1748224"/>
                </a:lnTo>
                <a:lnTo>
                  <a:pt x="283782" y="1748224"/>
                </a:lnTo>
                <a:lnTo>
                  <a:pt x="251772" y="1720390"/>
                </a:lnTo>
                <a:lnTo>
                  <a:pt x="31810" y="1729307"/>
                </a:lnTo>
                <a:lnTo>
                  <a:pt x="0" y="1719263"/>
                </a:lnTo>
                <a:lnTo>
                  <a:pt x="0" y="1636052"/>
                </a:lnTo>
                <a:lnTo>
                  <a:pt x="11003" y="1628244"/>
                </a:lnTo>
                <a:lnTo>
                  <a:pt x="25865" y="1452868"/>
                </a:lnTo>
                <a:lnTo>
                  <a:pt x="0" y="1228708"/>
                </a:lnTo>
                <a:lnTo>
                  <a:pt x="0" y="1017114"/>
                </a:lnTo>
                <a:lnTo>
                  <a:pt x="37755" y="941605"/>
                </a:lnTo>
                <a:lnTo>
                  <a:pt x="22892" y="914853"/>
                </a:lnTo>
                <a:lnTo>
                  <a:pt x="2085" y="700836"/>
                </a:lnTo>
                <a:lnTo>
                  <a:pt x="0" y="688718"/>
                </a:lnTo>
                <a:lnTo>
                  <a:pt x="0" y="260689"/>
                </a:lnTo>
                <a:lnTo>
                  <a:pt x="13975" y="210380"/>
                </a:lnTo>
                <a:lnTo>
                  <a:pt x="19920" y="79592"/>
                </a:lnTo>
                <a:lnTo>
                  <a:pt x="0" y="58079"/>
                </a:lnTo>
                <a:lnTo>
                  <a:pt x="0" y="20255"/>
                </a:lnTo>
                <a:lnTo>
                  <a:pt x="22892" y="290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="" xmlns:a16="http://schemas.microsoft.com/office/drawing/2014/main" id="{E8C04D39-E8E0-456C-9CD7-CB112288CC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74029" y="4104786"/>
            <a:ext cx="2818474" cy="1748224"/>
          </a:xfrm>
          <a:custGeom>
            <a:avLst/>
            <a:gdLst>
              <a:gd name="connsiteX0" fmla="*/ 96307 w 2818474"/>
              <a:gd name="connsiteY0" fmla="*/ 0 h 1748224"/>
              <a:gd name="connsiteX1" fmla="*/ 397892 w 2818474"/>
              <a:gd name="connsiteY1" fmla="*/ 0 h 1748224"/>
              <a:gd name="connsiteX2" fmla="*/ 644136 w 2818474"/>
              <a:gd name="connsiteY2" fmla="*/ 29060 h 1748224"/>
              <a:gd name="connsiteX3" fmla="*/ 861126 w 2818474"/>
              <a:gd name="connsiteY3" fmla="*/ 20143 h 1748224"/>
              <a:gd name="connsiteX4" fmla="*/ 1211876 w 2818474"/>
              <a:gd name="connsiteY4" fmla="*/ 5280 h 1748224"/>
              <a:gd name="connsiteX5" fmla="*/ 1330775 w 2818474"/>
              <a:gd name="connsiteY5" fmla="*/ 11225 h 1748224"/>
              <a:gd name="connsiteX6" fmla="*/ 1526957 w 2818474"/>
              <a:gd name="connsiteY6" fmla="*/ 11225 h 1748224"/>
              <a:gd name="connsiteX7" fmla="*/ 1589379 w 2818474"/>
              <a:gd name="connsiteY7" fmla="*/ 11225 h 1748224"/>
              <a:gd name="connsiteX8" fmla="*/ 1667153 w 2818474"/>
              <a:gd name="connsiteY8" fmla="*/ 0 h 1748224"/>
              <a:gd name="connsiteX9" fmla="*/ 2016858 w 2818474"/>
              <a:gd name="connsiteY9" fmla="*/ 0 h 1748224"/>
              <a:gd name="connsiteX10" fmla="*/ 2136311 w 2818474"/>
              <a:gd name="connsiteY10" fmla="*/ 26088 h 1748224"/>
              <a:gd name="connsiteX11" fmla="*/ 2243320 w 2818474"/>
              <a:gd name="connsiteY11" fmla="*/ 2308 h 1748224"/>
              <a:gd name="connsiteX12" fmla="*/ 2293851 w 2818474"/>
              <a:gd name="connsiteY12" fmla="*/ 2308 h 1748224"/>
              <a:gd name="connsiteX13" fmla="*/ 2365190 w 2818474"/>
              <a:gd name="connsiteY13" fmla="*/ 52840 h 1748224"/>
              <a:gd name="connsiteX14" fmla="*/ 2507868 w 2818474"/>
              <a:gd name="connsiteY14" fmla="*/ 2308 h 1748224"/>
              <a:gd name="connsiteX15" fmla="*/ 2790252 w 2818474"/>
              <a:gd name="connsiteY15" fmla="*/ 2308 h 1748224"/>
              <a:gd name="connsiteX16" fmla="*/ 2818474 w 2818474"/>
              <a:gd name="connsiteY16" fmla="*/ 61575 h 1748224"/>
              <a:gd name="connsiteX17" fmla="*/ 2818474 w 2818474"/>
              <a:gd name="connsiteY17" fmla="*/ 89021 h 1748224"/>
              <a:gd name="connsiteX18" fmla="*/ 2802142 w 2818474"/>
              <a:gd name="connsiteY18" fmla="*/ 353058 h 1748224"/>
              <a:gd name="connsiteX19" fmla="*/ 2817004 w 2818474"/>
              <a:gd name="connsiteY19" fmla="*/ 412507 h 1748224"/>
              <a:gd name="connsiteX20" fmla="*/ 2766472 w 2818474"/>
              <a:gd name="connsiteY20" fmla="*/ 573020 h 1748224"/>
              <a:gd name="connsiteX21" fmla="*/ 2818474 w 2818474"/>
              <a:gd name="connsiteY21" fmla="*/ 808761 h 1748224"/>
              <a:gd name="connsiteX22" fmla="*/ 2818474 w 2818474"/>
              <a:gd name="connsiteY22" fmla="*/ 1016063 h 1748224"/>
              <a:gd name="connsiteX23" fmla="*/ 2787280 w 2818474"/>
              <a:gd name="connsiteY23" fmla="*/ 1048614 h 1748224"/>
              <a:gd name="connsiteX24" fmla="*/ 2799170 w 2818474"/>
              <a:gd name="connsiteY24" fmla="*/ 1122925 h 1748224"/>
              <a:gd name="connsiteX25" fmla="*/ 2772417 w 2818474"/>
              <a:gd name="connsiteY25" fmla="*/ 1218044 h 1748224"/>
              <a:gd name="connsiteX26" fmla="*/ 2796197 w 2818474"/>
              <a:gd name="connsiteY26" fmla="*/ 1232906 h 1748224"/>
              <a:gd name="connsiteX27" fmla="*/ 2818474 w 2818474"/>
              <a:gd name="connsiteY27" fmla="*/ 1386989 h 1748224"/>
              <a:gd name="connsiteX28" fmla="*/ 2818474 w 2818474"/>
              <a:gd name="connsiteY28" fmla="*/ 1533190 h 1748224"/>
              <a:gd name="connsiteX29" fmla="*/ 2778362 w 2818474"/>
              <a:gd name="connsiteY29" fmla="*/ 1693638 h 1748224"/>
              <a:gd name="connsiteX30" fmla="*/ 2728522 w 2818474"/>
              <a:gd name="connsiteY30" fmla="*/ 1748224 h 1748224"/>
              <a:gd name="connsiteX31" fmla="*/ 2622926 w 2818474"/>
              <a:gd name="connsiteY31" fmla="*/ 1748224 h 1748224"/>
              <a:gd name="connsiteX32" fmla="*/ 2475171 w 2818474"/>
              <a:gd name="connsiteY32" fmla="*/ 1726335 h 1748224"/>
              <a:gd name="connsiteX33" fmla="*/ 2397131 w 2818474"/>
              <a:gd name="connsiteY33" fmla="*/ 1748224 h 1748224"/>
              <a:gd name="connsiteX34" fmla="*/ 2140799 w 2818474"/>
              <a:gd name="connsiteY34" fmla="*/ 1748224 h 1748224"/>
              <a:gd name="connsiteX35" fmla="*/ 2115504 w 2818474"/>
              <a:gd name="connsiteY35" fmla="*/ 1735252 h 1748224"/>
              <a:gd name="connsiteX36" fmla="*/ 1943101 w 2818474"/>
              <a:gd name="connsiteY36" fmla="*/ 1729307 h 1748224"/>
              <a:gd name="connsiteX37" fmla="*/ 1850881 w 2818474"/>
              <a:gd name="connsiteY37" fmla="*/ 1748224 h 1748224"/>
              <a:gd name="connsiteX38" fmla="*/ 1774494 w 2818474"/>
              <a:gd name="connsiteY38" fmla="*/ 1748224 h 1748224"/>
              <a:gd name="connsiteX39" fmla="*/ 1764754 w 2818474"/>
              <a:gd name="connsiteY39" fmla="*/ 1747142 h 1748224"/>
              <a:gd name="connsiteX40" fmla="*/ 1735029 w 2818474"/>
              <a:gd name="connsiteY40" fmla="*/ 1747142 h 1748224"/>
              <a:gd name="connsiteX41" fmla="*/ 1143510 w 2818474"/>
              <a:gd name="connsiteY41" fmla="*/ 1735252 h 1748224"/>
              <a:gd name="connsiteX42" fmla="*/ 682778 w 2818474"/>
              <a:gd name="connsiteY42" fmla="*/ 1723362 h 1748224"/>
              <a:gd name="connsiteX43" fmla="*/ 462816 w 2818474"/>
              <a:gd name="connsiteY43" fmla="*/ 1711472 h 1748224"/>
              <a:gd name="connsiteX44" fmla="*/ 418229 w 2818474"/>
              <a:gd name="connsiteY44" fmla="*/ 1711472 h 1748224"/>
              <a:gd name="connsiteX45" fmla="*/ 365499 w 2818474"/>
              <a:gd name="connsiteY45" fmla="*/ 1748224 h 1748224"/>
              <a:gd name="connsiteX46" fmla="*/ 283782 w 2818474"/>
              <a:gd name="connsiteY46" fmla="*/ 1748224 h 1748224"/>
              <a:gd name="connsiteX47" fmla="*/ 251772 w 2818474"/>
              <a:gd name="connsiteY47" fmla="*/ 1720390 h 1748224"/>
              <a:gd name="connsiteX48" fmla="*/ 31810 w 2818474"/>
              <a:gd name="connsiteY48" fmla="*/ 1729307 h 1748224"/>
              <a:gd name="connsiteX49" fmla="*/ 0 w 2818474"/>
              <a:gd name="connsiteY49" fmla="*/ 1719263 h 1748224"/>
              <a:gd name="connsiteX50" fmla="*/ 0 w 2818474"/>
              <a:gd name="connsiteY50" fmla="*/ 1636052 h 1748224"/>
              <a:gd name="connsiteX51" fmla="*/ 11002 w 2818474"/>
              <a:gd name="connsiteY51" fmla="*/ 1628244 h 1748224"/>
              <a:gd name="connsiteX52" fmla="*/ 25865 w 2818474"/>
              <a:gd name="connsiteY52" fmla="*/ 1452868 h 1748224"/>
              <a:gd name="connsiteX53" fmla="*/ 0 w 2818474"/>
              <a:gd name="connsiteY53" fmla="*/ 1228708 h 1748224"/>
              <a:gd name="connsiteX54" fmla="*/ 0 w 2818474"/>
              <a:gd name="connsiteY54" fmla="*/ 1017114 h 1748224"/>
              <a:gd name="connsiteX55" fmla="*/ 37755 w 2818474"/>
              <a:gd name="connsiteY55" fmla="*/ 941605 h 1748224"/>
              <a:gd name="connsiteX56" fmla="*/ 22892 w 2818474"/>
              <a:gd name="connsiteY56" fmla="*/ 914853 h 1748224"/>
              <a:gd name="connsiteX57" fmla="*/ 2085 w 2818474"/>
              <a:gd name="connsiteY57" fmla="*/ 700836 h 1748224"/>
              <a:gd name="connsiteX58" fmla="*/ 0 w 2818474"/>
              <a:gd name="connsiteY58" fmla="*/ 688718 h 1748224"/>
              <a:gd name="connsiteX59" fmla="*/ 0 w 2818474"/>
              <a:gd name="connsiteY59" fmla="*/ 260689 h 1748224"/>
              <a:gd name="connsiteX60" fmla="*/ 13975 w 2818474"/>
              <a:gd name="connsiteY60" fmla="*/ 210380 h 1748224"/>
              <a:gd name="connsiteX61" fmla="*/ 19920 w 2818474"/>
              <a:gd name="connsiteY61" fmla="*/ 79592 h 1748224"/>
              <a:gd name="connsiteX62" fmla="*/ 0 w 2818474"/>
              <a:gd name="connsiteY62" fmla="*/ 58079 h 1748224"/>
              <a:gd name="connsiteX63" fmla="*/ 0 w 2818474"/>
              <a:gd name="connsiteY63" fmla="*/ 20255 h 1748224"/>
              <a:gd name="connsiteX64" fmla="*/ 22892 w 2818474"/>
              <a:gd name="connsiteY64" fmla="*/ 29060 h 1748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18474" h="1748224">
                <a:moveTo>
                  <a:pt x="96307" y="0"/>
                </a:moveTo>
                <a:lnTo>
                  <a:pt x="397892" y="0"/>
                </a:lnTo>
                <a:lnTo>
                  <a:pt x="644136" y="29060"/>
                </a:lnTo>
                <a:lnTo>
                  <a:pt x="861126" y="20143"/>
                </a:lnTo>
                <a:lnTo>
                  <a:pt x="1211876" y="5280"/>
                </a:lnTo>
                <a:lnTo>
                  <a:pt x="1330775" y="11225"/>
                </a:lnTo>
                <a:lnTo>
                  <a:pt x="1526957" y="11225"/>
                </a:lnTo>
                <a:lnTo>
                  <a:pt x="1589379" y="11225"/>
                </a:lnTo>
                <a:lnTo>
                  <a:pt x="1667153" y="0"/>
                </a:lnTo>
                <a:lnTo>
                  <a:pt x="2016858" y="0"/>
                </a:lnTo>
                <a:lnTo>
                  <a:pt x="2136311" y="26088"/>
                </a:lnTo>
                <a:lnTo>
                  <a:pt x="2243320" y="2308"/>
                </a:lnTo>
                <a:lnTo>
                  <a:pt x="2293851" y="2308"/>
                </a:lnTo>
                <a:lnTo>
                  <a:pt x="2365190" y="52840"/>
                </a:lnTo>
                <a:lnTo>
                  <a:pt x="2507868" y="2308"/>
                </a:lnTo>
                <a:lnTo>
                  <a:pt x="2790252" y="2308"/>
                </a:lnTo>
                <a:lnTo>
                  <a:pt x="2818474" y="61575"/>
                </a:lnTo>
                <a:lnTo>
                  <a:pt x="2818474" y="89021"/>
                </a:lnTo>
                <a:lnTo>
                  <a:pt x="2802142" y="353058"/>
                </a:lnTo>
                <a:lnTo>
                  <a:pt x="2817004" y="412507"/>
                </a:lnTo>
                <a:lnTo>
                  <a:pt x="2766472" y="573020"/>
                </a:lnTo>
                <a:lnTo>
                  <a:pt x="2818474" y="808761"/>
                </a:lnTo>
                <a:lnTo>
                  <a:pt x="2818474" y="1016063"/>
                </a:lnTo>
                <a:lnTo>
                  <a:pt x="2787280" y="1048614"/>
                </a:lnTo>
                <a:lnTo>
                  <a:pt x="2799170" y="1122925"/>
                </a:lnTo>
                <a:lnTo>
                  <a:pt x="2772417" y="1218044"/>
                </a:lnTo>
                <a:lnTo>
                  <a:pt x="2796197" y="1232906"/>
                </a:lnTo>
                <a:lnTo>
                  <a:pt x="2818474" y="1386989"/>
                </a:lnTo>
                <a:lnTo>
                  <a:pt x="2818474" y="1533190"/>
                </a:lnTo>
                <a:lnTo>
                  <a:pt x="2778362" y="1693638"/>
                </a:lnTo>
                <a:lnTo>
                  <a:pt x="2728522" y="1748224"/>
                </a:lnTo>
                <a:lnTo>
                  <a:pt x="2622926" y="1748224"/>
                </a:lnTo>
                <a:lnTo>
                  <a:pt x="2475171" y="1726335"/>
                </a:lnTo>
                <a:lnTo>
                  <a:pt x="2397131" y="1748224"/>
                </a:lnTo>
                <a:lnTo>
                  <a:pt x="2140799" y="1748224"/>
                </a:lnTo>
                <a:lnTo>
                  <a:pt x="2115504" y="1735252"/>
                </a:lnTo>
                <a:lnTo>
                  <a:pt x="1943101" y="1729307"/>
                </a:lnTo>
                <a:lnTo>
                  <a:pt x="1850881" y="1748224"/>
                </a:lnTo>
                <a:lnTo>
                  <a:pt x="1774494" y="1748224"/>
                </a:lnTo>
                <a:lnTo>
                  <a:pt x="1764754" y="1747142"/>
                </a:lnTo>
                <a:cubicBezTo>
                  <a:pt x="1754859" y="1746621"/>
                  <a:pt x="1744937" y="1747142"/>
                  <a:pt x="1735029" y="1747142"/>
                </a:cubicBezTo>
                <a:lnTo>
                  <a:pt x="1143510" y="1735252"/>
                </a:lnTo>
                <a:lnTo>
                  <a:pt x="682778" y="1723362"/>
                </a:lnTo>
                <a:lnTo>
                  <a:pt x="462816" y="1711472"/>
                </a:lnTo>
                <a:lnTo>
                  <a:pt x="418229" y="1711472"/>
                </a:lnTo>
                <a:lnTo>
                  <a:pt x="365499" y="1748224"/>
                </a:lnTo>
                <a:lnTo>
                  <a:pt x="283782" y="1748224"/>
                </a:lnTo>
                <a:lnTo>
                  <a:pt x="251772" y="1720390"/>
                </a:lnTo>
                <a:lnTo>
                  <a:pt x="31810" y="1729307"/>
                </a:lnTo>
                <a:lnTo>
                  <a:pt x="0" y="1719263"/>
                </a:lnTo>
                <a:lnTo>
                  <a:pt x="0" y="1636052"/>
                </a:lnTo>
                <a:lnTo>
                  <a:pt x="11002" y="1628244"/>
                </a:lnTo>
                <a:lnTo>
                  <a:pt x="25865" y="1452868"/>
                </a:lnTo>
                <a:lnTo>
                  <a:pt x="0" y="1228708"/>
                </a:lnTo>
                <a:lnTo>
                  <a:pt x="0" y="1017114"/>
                </a:lnTo>
                <a:lnTo>
                  <a:pt x="37755" y="941605"/>
                </a:lnTo>
                <a:lnTo>
                  <a:pt x="22892" y="914853"/>
                </a:lnTo>
                <a:lnTo>
                  <a:pt x="2085" y="700836"/>
                </a:lnTo>
                <a:lnTo>
                  <a:pt x="0" y="688718"/>
                </a:lnTo>
                <a:lnTo>
                  <a:pt x="0" y="260689"/>
                </a:lnTo>
                <a:lnTo>
                  <a:pt x="13975" y="210380"/>
                </a:lnTo>
                <a:lnTo>
                  <a:pt x="19920" y="79592"/>
                </a:lnTo>
                <a:lnTo>
                  <a:pt x="0" y="58079"/>
                </a:lnTo>
                <a:lnTo>
                  <a:pt x="0" y="20255"/>
                </a:lnTo>
                <a:lnTo>
                  <a:pt x="22892" y="2906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3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9FCF5783-4E67-42FD-936A-0F9368EF89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67174" y="1952182"/>
            <a:ext cx="3154693" cy="3541489"/>
          </a:xfrm>
          <a:custGeom>
            <a:avLst/>
            <a:gdLst>
              <a:gd name="connsiteX0" fmla="*/ 471510 w 3154693"/>
              <a:gd name="connsiteY0" fmla="*/ 0 h 3541489"/>
              <a:gd name="connsiteX1" fmla="*/ 3154693 w 3154693"/>
              <a:gd name="connsiteY1" fmla="*/ 403123 h 3541489"/>
              <a:gd name="connsiteX2" fmla="*/ 2683183 w 3154693"/>
              <a:gd name="connsiteY2" fmla="*/ 3541489 h 3541489"/>
              <a:gd name="connsiteX3" fmla="*/ 0 w 3154693"/>
              <a:gd name="connsiteY3" fmla="*/ 3138365 h 3541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4693" h="3541489">
                <a:moveTo>
                  <a:pt x="471510" y="0"/>
                </a:moveTo>
                <a:lnTo>
                  <a:pt x="3154693" y="403123"/>
                </a:lnTo>
                <a:lnTo>
                  <a:pt x="2683183" y="3541489"/>
                </a:lnTo>
                <a:lnTo>
                  <a:pt x="0" y="31383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="" xmlns:a16="http://schemas.microsoft.com/office/drawing/2014/main" id="{CD90BE07-7C5A-43DE-AEFA-D3C314E786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22420" y="693732"/>
            <a:ext cx="2780062" cy="3029193"/>
          </a:xfrm>
          <a:custGeom>
            <a:avLst/>
            <a:gdLst>
              <a:gd name="connsiteX0" fmla="*/ 2073041 w 2780062"/>
              <a:gd name="connsiteY0" fmla="*/ 0 h 3029193"/>
              <a:gd name="connsiteX1" fmla="*/ 2780062 w 2780062"/>
              <a:gd name="connsiteY1" fmla="*/ 2424718 h 3029193"/>
              <a:gd name="connsiteX2" fmla="*/ 707020 w 2780062"/>
              <a:gd name="connsiteY2" fmla="*/ 3029193 h 3029193"/>
              <a:gd name="connsiteX3" fmla="*/ 0 w 2780062"/>
              <a:gd name="connsiteY3" fmla="*/ 604475 h 302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0062" h="3029193">
                <a:moveTo>
                  <a:pt x="2073041" y="0"/>
                </a:moveTo>
                <a:lnTo>
                  <a:pt x="2780062" y="2424718"/>
                </a:lnTo>
                <a:lnTo>
                  <a:pt x="707020" y="3029193"/>
                </a:lnTo>
                <a:lnTo>
                  <a:pt x="0" y="6044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="" xmlns:a16="http://schemas.microsoft.com/office/drawing/2014/main" id="{26DE5341-F212-430B-930C-8CFA178A9A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39830" y="4116310"/>
            <a:ext cx="2133600" cy="2133600"/>
          </a:xfrm>
          <a:custGeom>
            <a:avLst/>
            <a:gdLst>
              <a:gd name="connsiteX0" fmla="*/ 1066800 w 2133600"/>
              <a:gd name="connsiteY0" fmla="*/ 0 h 2133600"/>
              <a:gd name="connsiteX1" fmla="*/ 2133600 w 2133600"/>
              <a:gd name="connsiteY1" fmla="*/ 1066800 h 2133600"/>
              <a:gd name="connsiteX2" fmla="*/ 1066800 w 2133600"/>
              <a:gd name="connsiteY2" fmla="*/ 2133600 h 2133600"/>
              <a:gd name="connsiteX3" fmla="*/ 0 w 2133600"/>
              <a:gd name="connsiteY3" fmla="*/ 1066800 h 2133600"/>
              <a:gd name="connsiteX4" fmla="*/ 1066800 w 2133600"/>
              <a:gd name="connsiteY4" fmla="*/ 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2133600">
                <a:moveTo>
                  <a:pt x="1066800" y="0"/>
                </a:moveTo>
                <a:cubicBezTo>
                  <a:pt x="1655977" y="0"/>
                  <a:pt x="2133600" y="477623"/>
                  <a:pt x="2133600" y="1066800"/>
                </a:cubicBezTo>
                <a:cubicBezTo>
                  <a:pt x="2133600" y="1655977"/>
                  <a:pt x="1655977" y="2133600"/>
                  <a:pt x="1066800" y="2133600"/>
                </a:cubicBezTo>
                <a:cubicBezTo>
                  <a:pt x="477623" y="2133600"/>
                  <a:pt x="0" y="1655977"/>
                  <a:pt x="0" y="1066800"/>
                </a:cubicBezTo>
                <a:cubicBezTo>
                  <a:pt x="0" y="477623"/>
                  <a:pt x="477623" y="0"/>
                  <a:pt x="1066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7D0A73EC-6BCE-4CE6-931D-B18028B6E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81285" y="2262744"/>
            <a:ext cx="2638461" cy="2920367"/>
          </a:xfrm>
          <a:custGeom>
            <a:avLst/>
            <a:gdLst>
              <a:gd name="connsiteX0" fmla="*/ 526532 w 2638461"/>
              <a:gd name="connsiteY0" fmla="*/ 0 h 2920367"/>
              <a:gd name="connsiteX1" fmla="*/ 2638461 w 2638461"/>
              <a:gd name="connsiteY1" fmla="*/ 450165 h 2920367"/>
              <a:gd name="connsiteX2" fmla="*/ 2111929 w 2638461"/>
              <a:gd name="connsiteY2" fmla="*/ 2920367 h 2920367"/>
              <a:gd name="connsiteX3" fmla="*/ 0 w 2638461"/>
              <a:gd name="connsiteY3" fmla="*/ 2470202 h 292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8461" h="2920367">
                <a:moveTo>
                  <a:pt x="526532" y="0"/>
                </a:moveTo>
                <a:lnTo>
                  <a:pt x="2638461" y="450165"/>
                </a:lnTo>
                <a:lnTo>
                  <a:pt x="2111929" y="2920367"/>
                </a:lnTo>
                <a:lnTo>
                  <a:pt x="0" y="24702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322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>
            <a:extLst>
              <a:ext uri="{FF2B5EF4-FFF2-40B4-BE49-F238E27FC236}">
                <a16:creationId xmlns="" xmlns:a16="http://schemas.microsoft.com/office/drawing/2014/main" id="{90F5464C-8CB4-446B-85D2-3BB463250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59689" y="2431806"/>
            <a:ext cx="2792615" cy="2008391"/>
          </a:xfrm>
          <a:custGeom>
            <a:avLst/>
            <a:gdLst>
              <a:gd name="connsiteX0" fmla="*/ 1721225 w 2792615"/>
              <a:gd name="connsiteY0" fmla="*/ 499 h 2008391"/>
              <a:gd name="connsiteX1" fmla="*/ 1875269 w 2792615"/>
              <a:gd name="connsiteY1" fmla="*/ 56661 h 2008391"/>
              <a:gd name="connsiteX2" fmla="*/ 1925268 w 2792615"/>
              <a:gd name="connsiteY2" fmla="*/ 105708 h 2008391"/>
              <a:gd name="connsiteX3" fmla="*/ 1928359 w 2792615"/>
              <a:gd name="connsiteY3" fmla="*/ 108740 h 2008391"/>
              <a:gd name="connsiteX4" fmla="*/ 2144685 w 2792615"/>
              <a:gd name="connsiteY4" fmla="*/ 1234 h 2008391"/>
              <a:gd name="connsiteX5" fmla="*/ 2291827 w 2792615"/>
              <a:gd name="connsiteY5" fmla="*/ 25512 h 2008391"/>
              <a:gd name="connsiteX6" fmla="*/ 2476144 w 2792615"/>
              <a:gd name="connsiteY6" fmla="*/ 252563 h 2008391"/>
              <a:gd name="connsiteX7" fmla="*/ 2477147 w 2792615"/>
              <a:gd name="connsiteY7" fmla="*/ 252968 h 2008391"/>
              <a:gd name="connsiteX8" fmla="*/ 2555084 w 2792615"/>
              <a:gd name="connsiteY8" fmla="*/ 284420 h 2008391"/>
              <a:gd name="connsiteX9" fmla="*/ 2712689 w 2792615"/>
              <a:gd name="connsiteY9" fmla="*/ 472923 h 2008391"/>
              <a:gd name="connsiteX10" fmla="*/ 2702101 w 2792615"/>
              <a:gd name="connsiteY10" fmla="*/ 711870 h 2008391"/>
              <a:gd name="connsiteX11" fmla="*/ 2779443 w 2792615"/>
              <a:gd name="connsiteY11" fmla="*/ 1077215 h 2008391"/>
              <a:gd name="connsiteX12" fmla="*/ 2417137 w 2792615"/>
              <a:gd name="connsiteY12" fmla="*/ 1397020 h 2008391"/>
              <a:gd name="connsiteX13" fmla="*/ 2287437 w 2792615"/>
              <a:gd name="connsiteY13" fmla="*/ 1671052 h 2008391"/>
              <a:gd name="connsiteX14" fmla="*/ 1845852 w 2792615"/>
              <a:gd name="connsiteY14" fmla="*/ 1704231 h 2008391"/>
              <a:gd name="connsiteX15" fmla="*/ 1530287 w 2792615"/>
              <a:gd name="connsiteY15" fmla="*/ 1996572 h 2008391"/>
              <a:gd name="connsiteX16" fmla="*/ 1066299 w 2792615"/>
              <a:gd name="connsiteY16" fmla="*/ 1818128 h 2008391"/>
              <a:gd name="connsiteX17" fmla="*/ 377065 w 2792615"/>
              <a:gd name="connsiteY17" fmla="*/ 1641822 h 2008391"/>
              <a:gd name="connsiteX18" fmla="*/ 74024 w 2792615"/>
              <a:gd name="connsiteY18" fmla="*/ 1445627 h 2008391"/>
              <a:gd name="connsiteX19" fmla="*/ 138777 w 2792615"/>
              <a:gd name="connsiteY19" fmla="*/ 1180796 h 2008391"/>
              <a:gd name="connsiteX20" fmla="*/ 2040 w 2792615"/>
              <a:gd name="connsiteY20" fmla="*/ 909088 h 2008391"/>
              <a:gd name="connsiteX21" fmla="*/ 251756 w 2792615"/>
              <a:gd name="connsiteY21" fmla="*/ 667584 h 2008391"/>
              <a:gd name="connsiteX22" fmla="*/ 254144 w 2792615"/>
              <a:gd name="connsiteY22" fmla="*/ 661218 h 2008391"/>
              <a:gd name="connsiteX23" fmla="*/ 365380 w 2792615"/>
              <a:gd name="connsiteY23" fmla="*/ 314415 h 2008391"/>
              <a:gd name="connsiteX24" fmla="*/ 906515 w 2792615"/>
              <a:gd name="connsiteY24" fmla="*/ 235184 h 2008391"/>
              <a:gd name="connsiteX25" fmla="*/ 906619 w 2792615"/>
              <a:gd name="connsiteY25" fmla="*/ 235037 h 2008391"/>
              <a:gd name="connsiteX26" fmla="*/ 954238 w 2792615"/>
              <a:gd name="connsiteY26" fmla="*/ 167873 h 2008391"/>
              <a:gd name="connsiteX27" fmla="*/ 1452105 w 2792615"/>
              <a:gd name="connsiteY27" fmla="*/ 152932 h 2008391"/>
              <a:gd name="connsiteX28" fmla="*/ 1454539 w 2792615"/>
              <a:gd name="connsiteY28" fmla="*/ 149327 h 2008391"/>
              <a:gd name="connsiteX29" fmla="*/ 1489881 w 2792615"/>
              <a:gd name="connsiteY29" fmla="*/ 96967 h 2008391"/>
              <a:gd name="connsiteX30" fmla="*/ 1664699 w 2792615"/>
              <a:gd name="connsiteY30" fmla="*/ 2742 h 2008391"/>
              <a:gd name="connsiteX31" fmla="*/ 1721225 w 2792615"/>
              <a:gd name="connsiteY31" fmla="*/ 499 h 200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92615" h="2008391">
                <a:moveTo>
                  <a:pt x="1721225" y="499"/>
                </a:moveTo>
                <a:cubicBezTo>
                  <a:pt x="1777225" y="3805"/>
                  <a:pt x="1830879" y="23449"/>
                  <a:pt x="1875269" y="56661"/>
                </a:cubicBezTo>
                <a:lnTo>
                  <a:pt x="1925268" y="105708"/>
                </a:lnTo>
                <a:lnTo>
                  <a:pt x="1928359" y="108740"/>
                </a:lnTo>
                <a:cubicBezTo>
                  <a:pt x="1984122" y="44437"/>
                  <a:pt x="2062682" y="7127"/>
                  <a:pt x="2144685" y="1234"/>
                </a:cubicBezTo>
                <a:cubicBezTo>
                  <a:pt x="2193887" y="-2302"/>
                  <a:pt x="2244328" y="5472"/>
                  <a:pt x="2291827" y="25512"/>
                </a:cubicBezTo>
                <a:cubicBezTo>
                  <a:pt x="2388343" y="66220"/>
                  <a:pt x="2457551" y="151445"/>
                  <a:pt x="2476144" y="252563"/>
                </a:cubicBezTo>
                <a:lnTo>
                  <a:pt x="2477147" y="252968"/>
                </a:lnTo>
                <a:lnTo>
                  <a:pt x="2555084" y="284420"/>
                </a:lnTo>
                <a:cubicBezTo>
                  <a:pt x="2628827" y="325323"/>
                  <a:pt x="2685574" y="392065"/>
                  <a:pt x="2712689" y="472923"/>
                </a:cubicBezTo>
                <a:cubicBezTo>
                  <a:pt x="2738965" y="551178"/>
                  <a:pt x="2735220" y="636171"/>
                  <a:pt x="2702101" y="711870"/>
                </a:cubicBezTo>
                <a:cubicBezTo>
                  <a:pt x="2783510" y="815683"/>
                  <a:pt x="2811981" y="950260"/>
                  <a:pt x="2779443" y="1077215"/>
                </a:cubicBezTo>
                <a:cubicBezTo>
                  <a:pt x="2736189" y="1245993"/>
                  <a:pt x="2592996" y="1372391"/>
                  <a:pt x="2417137" y="1397020"/>
                </a:cubicBezTo>
                <a:cubicBezTo>
                  <a:pt x="2416298" y="1502367"/>
                  <a:pt x="2368976" y="1602276"/>
                  <a:pt x="2287437" y="1671052"/>
                </a:cubicBezTo>
                <a:cubicBezTo>
                  <a:pt x="2163548" y="1775562"/>
                  <a:pt x="1984590" y="1788992"/>
                  <a:pt x="1845852" y="1704231"/>
                </a:cubicBezTo>
                <a:cubicBezTo>
                  <a:pt x="1800984" y="1849821"/>
                  <a:pt x="1680839" y="1961116"/>
                  <a:pt x="1530287" y="1996572"/>
                </a:cubicBezTo>
                <a:cubicBezTo>
                  <a:pt x="1352878" y="2038348"/>
                  <a:pt x="1167722" y="1967157"/>
                  <a:pt x="1066299" y="1818128"/>
                </a:cubicBezTo>
                <a:cubicBezTo>
                  <a:pt x="826914" y="1959582"/>
                  <a:pt x="515996" y="1880072"/>
                  <a:pt x="377065" y="1641822"/>
                </a:cubicBezTo>
                <a:cubicBezTo>
                  <a:pt x="240587" y="1657482"/>
                  <a:pt x="112437" y="1574534"/>
                  <a:pt x="74024" y="1445627"/>
                </a:cubicBezTo>
                <a:cubicBezTo>
                  <a:pt x="46199" y="1352362"/>
                  <a:pt x="70796" y="1251709"/>
                  <a:pt x="138777" y="1180796"/>
                </a:cubicBezTo>
                <a:cubicBezTo>
                  <a:pt x="42325" y="1125172"/>
                  <a:pt x="-11388" y="1018431"/>
                  <a:pt x="2040" y="909088"/>
                </a:cubicBezTo>
                <a:cubicBezTo>
                  <a:pt x="17793" y="781064"/>
                  <a:pt x="121475" y="680782"/>
                  <a:pt x="251756" y="667584"/>
                </a:cubicBezTo>
                <a:cubicBezTo>
                  <a:pt x="252530" y="665447"/>
                  <a:pt x="253370" y="663356"/>
                  <a:pt x="254144" y="661218"/>
                </a:cubicBezTo>
                <a:cubicBezTo>
                  <a:pt x="236649" y="535146"/>
                  <a:pt x="277450" y="408005"/>
                  <a:pt x="365380" y="314415"/>
                </a:cubicBezTo>
                <a:cubicBezTo>
                  <a:pt x="504311" y="166594"/>
                  <a:pt x="729558" y="133647"/>
                  <a:pt x="906515" y="235184"/>
                </a:cubicBezTo>
                <a:lnTo>
                  <a:pt x="906619" y="235037"/>
                </a:lnTo>
                <a:lnTo>
                  <a:pt x="954238" y="167873"/>
                </a:lnTo>
                <a:cubicBezTo>
                  <a:pt x="1081182" y="28504"/>
                  <a:pt x="1308510" y="14278"/>
                  <a:pt x="1452105" y="152932"/>
                </a:cubicBezTo>
                <a:lnTo>
                  <a:pt x="1454539" y="149327"/>
                </a:lnTo>
                <a:lnTo>
                  <a:pt x="1489881" y="96967"/>
                </a:lnTo>
                <a:cubicBezTo>
                  <a:pt x="1533991" y="46281"/>
                  <a:pt x="1595895" y="12292"/>
                  <a:pt x="1664699" y="2742"/>
                </a:cubicBezTo>
                <a:cubicBezTo>
                  <a:pt x="1683631" y="111"/>
                  <a:pt x="1702558" y="-603"/>
                  <a:pt x="1721225" y="49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D76AAD04-F7E4-475C-96D5-E1C9B29A8C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99158" y="3705842"/>
            <a:ext cx="2792615" cy="2008391"/>
          </a:xfrm>
          <a:custGeom>
            <a:avLst/>
            <a:gdLst>
              <a:gd name="connsiteX0" fmla="*/ 1721225 w 2792615"/>
              <a:gd name="connsiteY0" fmla="*/ 499 h 2008391"/>
              <a:gd name="connsiteX1" fmla="*/ 1875269 w 2792615"/>
              <a:gd name="connsiteY1" fmla="*/ 56661 h 2008391"/>
              <a:gd name="connsiteX2" fmla="*/ 1925268 w 2792615"/>
              <a:gd name="connsiteY2" fmla="*/ 105708 h 2008391"/>
              <a:gd name="connsiteX3" fmla="*/ 1928359 w 2792615"/>
              <a:gd name="connsiteY3" fmla="*/ 108740 h 2008391"/>
              <a:gd name="connsiteX4" fmla="*/ 2144685 w 2792615"/>
              <a:gd name="connsiteY4" fmla="*/ 1234 h 2008391"/>
              <a:gd name="connsiteX5" fmla="*/ 2291827 w 2792615"/>
              <a:gd name="connsiteY5" fmla="*/ 25512 h 2008391"/>
              <a:gd name="connsiteX6" fmla="*/ 2476144 w 2792615"/>
              <a:gd name="connsiteY6" fmla="*/ 252563 h 2008391"/>
              <a:gd name="connsiteX7" fmla="*/ 2477147 w 2792615"/>
              <a:gd name="connsiteY7" fmla="*/ 252968 h 2008391"/>
              <a:gd name="connsiteX8" fmla="*/ 2555084 w 2792615"/>
              <a:gd name="connsiteY8" fmla="*/ 284420 h 2008391"/>
              <a:gd name="connsiteX9" fmla="*/ 2712689 w 2792615"/>
              <a:gd name="connsiteY9" fmla="*/ 472923 h 2008391"/>
              <a:gd name="connsiteX10" fmla="*/ 2702101 w 2792615"/>
              <a:gd name="connsiteY10" fmla="*/ 711870 h 2008391"/>
              <a:gd name="connsiteX11" fmla="*/ 2779443 w 2792615"/>
              <a:gd name="connsiteY11" fmla="*/ 1077215 h 2008391"/>
              <a:gd name="connsiteX12" fmla="*/ 2417137 w 2792615"/>
              <a:gd name="connsiteY12" fmla="*/ 1397020 h 2008391"/>
              <a:gd name="connsiteX13" fmla="*/ 2287437 w 2792615"/>
              <a:gd name="connsiteY13" fmla="*/ 1671052 h 2008391"/>
              <a:gd name="connsiteX14" fmla="*/ 1845852 w 2792615"/>
              <a:gd name="connsiteY14" fmla="*/ 1704231 h 2008391"/>
              <a:gd name="connsiteX15" fmla="*/ 1530287 w 2792615"/>
              <a:gd name="connsiteY15" fmla="*/ 1996572 h 2008391"/>
              <a:gd name="connsiteX16" fmla="*/ 1066299 w 2792615"/>
              <a:gd name="connsiteY16" fmla="*/ 1818128 h 2008391"/>
              <a:gd name="connsiteX17" fmla="*/ 377065 w 2792615"/>
              <a:gd name="connsiteY17" fmla="*/ 1641822 h 2008391"/>
              <a:gd name="connsiteX18" fmla="*/ 74024 w 2792615"/>
              <a:gd name="connsiteY18" fmla="*/ 1445627 h 2008391"/>
              <a:gd name="connsiteX19" fmla="*/ 138777 w 2792615"/>
              <a:gd name="connsiteY19" fmla="*/ 1180796 h 2008391"/>
              <a:gd name="connsiteX20" fmla="*/ 2040 w 2792615"/>
              <a:gd name="connsiteY20" fmla="*/ 909088 h 2008391"/>
              <a:gd name="connsiteX21" fmla="*/ 251756 w 2792615"/>
              <a:gd name="connsiteY21" fmla="*/ 667584 h 2008391"/>
              <a:gd name="connsiteX22" fmla="*/ 254144 w 2792615"/>
              <a:gd name="connsiteY22" fmla="*/ 661218 h 2008391"/>
              <a:gd name="connsiteX23" fmla="*/ 365380 w 2792615"/>
              <a:gd name="connsiteY23" fmla="*/ 314415 h 2008391"/>
              <a:gd name="connsiteX24" fmla="*/ 906515 w 2792615"/>
              <a:gd name="connsiteY24" fmla="*/ 235184 h 2008391"/>
              <a:gd name="connsiteX25" fmla="*/ 906619 w 2792615"/>
              <a:gd name="connsiteY25" fmla="*/ 235037 h 2008391"/>
              <a:gd name="connsiteX26" fmla="*/ 954238 w 2792615"/>
              <a:gd name="connsiteY26" fmla="*/ 167873 h 2008391"/>
              <a:gd name="connsiteX27" fmla="*/ 1452105 w 2792615"/>
              <a:gd name="connsiteY27" fmla="*/ 152932 h 2008391"/>
              <a:gd name="connsiteX28" fmla="*/ 1454539 w 2792615"/>
              <a:gd name="connsiteY28" fmla="*/ 149327 h 2008391"/>
              <a:gd name="connsiteX29" fmla="*/ 1489881 w 2792615"/>
              <a:gd name="connsiteY29" fmla="*/ 96967 h 2008391"/>
              <a:gd name="connsiteX30" fmla="*/ 1664699 w 2792615"/>
              <a:gd name="connsiteY30" fmla="*/ 2742 h 2008391"/>
              <a:gd name="connsiteX31" fmla="*/ 1721225 w 2792615"/>
              <a:gd name="connsiteY31" fmla="*/ 499 h 200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92615" h="2008391">
                <a:moveTo>
                  <a:pt x="1721225" y="499"/>
                </a:moveTo>
                <a:cubicBezTo>
                  <a:pt x="1777226" y="3805"/>
                  <a:pt x="1830879" y="23449"/>
                  <a:pt x="1875269" y="56661"/>
                </a:cubicBezTo>
                <a:lnTo>
                  <a:pt x="1925268" y="105708"/>
                </a:lnTo>
                <a:lnTo>
                  <a:pt x="1928359" y="108740"/>
                </a:lnTo>
                <a:cubicBezTo>
                  <a:pt x="1984122" y="44437"/>
                  <a:pt x="2062682" y="7127"/>
                  <a:pt x="2144685" y="1234"/>
                </a:cubicBezTo>
                <a:cubicBezTo>
                  <a:pt x="2193887" y="-2302"/>
                  <a:pt x="2244328" y="5472"/>
                  <a:pt x="2291827" y="25512"/>
                </a:cubicBezTo>
                <a:cubicBezTo>
                  <a:pt x="2388343" y="66220"/>
                  <a:pt x="2457551" y="151445"/>
                  <a:pt x="2476144" y="252563"/>
                </a:cubicBezTo>
                <a:lnTo>
                  <a:pt x="2477147" y="252968"/>
                </a:lnTo>
                <a:lnTo>
                  <a:pt x="2555084" y="284420"/>
                </a:lnTo>
                <a:cubicBezTo>
                  <a:pt x="2628827" y="325323"/>
                  <a:pt x="2685574" y="392065"/>
                  <a:pt x="2712689" y="472923"/>
                </a:cubicBezTo>
                <a:cubicBezTo>
                  <a:pt x="2738965" y="551178"/>
                  <a:pt x="2735220" y="636171"/>
                  <a:pt x="2702101" y="711870"/>
                </a:cubicBezTo>
                <a:cubicBezTo>
                  <a:pt x="2783510" y="815684"/>
                  <a:pt x="2811981" y="950260"/>
                  <a:pt x="2779443" y="1077215"/>
                </a:cubicBezTo>
                <a:cubicBezTo>
                  <a:pt x="2736189" y="1245993"/>
                  <a:pt x="2592996" y="1372391"/>
                  <a:pt x="2417137" y="1397020"/>
                </a:cubicBezTo>
                <a:cubicBezTo>
                  <a:pt x="2416298" y="1502367"/>
                  <a:pt x="2368976" y="1602276"/>
                  <a:pt x="2287437" y="1671052"/>
                </a:cubicBezTo>
                <a:cubicBezTo>
                  <a:pt x="2163548" y="1775562"/>
                  <a:pt x="1984590" y="1788992"/>
                  <a:pt x="1845852" y="1704231"/>
                </a:cubicBezTo>
                <a:cubicBezTo>
                  <a:pt x="1800984" y="1849821"/>
                  <a:pt x="1680839" y="1961116"/>
                  <a:pt x="1530287" y="1996572"/>
                </a:cubicBezTo>
                <a:cubicBezTo>
                  <a:pt x="1352878" y="2038348"/>
                  <a:pt x="1167722" y="1967157"/>
                  <a:pt x="1066299" y="1818128"/>
                </a:cubicBezTo>
                <a:cubicBezTo>
                  <a:pt x="826914" y="1959582"/>
                  <a:pt x="515997" y="1880072"/>
                  <a:pt x="377065" y="1641822"/>
                </a:cubicBezTo>
                <a:cubicBezTo>
                  <a:pt x="240587" y="1657482"/>
                  <a:pt x="112437" y="1574534"/>
                  <a:pt x="74024" y="1445627"/>
                </a:cubicBezTo>
                <a:cubicBezTo>
                  <a:pt x="46199" y="1352362"/>
                  <a:pt x="70796" y="1251709"/>
                  <a:pt x="138777" y="1180796"/>
                </a:cubicBezTo>
                <a:cubicBezTo>
                  <a:pt x="42325" y="1125172"/>
                  <a:pt x="-11388" y="1018431"/>
                  <a:pt x="2040" y="909088"/>
                </a:cubicBezTo>
                <a:cubicBezTo>
                  <a:pt x="17793" y="781064"/>
                  <a:pt x="121475" y="680782"/>
                  <a:pt x="251756" y="667584"/>
                </a:cubicBezTo>
                <a:cubicBezTo>
                  <a:pt x="252530" y="665447"/>
                  <a:pt x="253370" y="663356"/>
                  <a:pt x="254144" y="661218"/>
                </a:cubicBezTo>
                <a:cubicBezTo>
                  <a:pt x="236649" y="535146"/>
                  <a:pt x="277450" y="408005"/>
                  <a:pt x="365380" y="314415"/>
                </a:cubicBezTo>
                <a:cubicBezTo>
                  <a:pt x="504311" y="166594"/>
                  <a:pt x="729559" y="133647"/>
                  <a:pt x="906515" y="235184"/>
                </a:cubicBezTo>
                <a:lnTo>
                  <a:pt x="906619" y="235037"/>
                </a:lnTo>
                <a:lnTo>
                  <a:pt x="954238" y="167873"/>
                </a:lnTo>
                <a:cubicBezTo>
                  <a:pt x="1081182" y="28504"/>
                  <a:pt x="1308510" y="14278"/>
                  <a:pt x="1452105" y="152932"/>
                </a:cubicBezTo>
                <a:lnTo>
                  <a:pt x="1454539" y="149327"/>
                </a:lnTo>
                <a:lnTo>
                  <a:pt x="1489881" y="96967"/>
                </a:lnTo>
                <a:cubicBezTo>
                  <a:pt x="1533991" y="46281"/>
                  <a:pt x="1595895" y="12292"/>
                  <a:pt x="1664699" y="2742"/>
                </a:cubicBezTo>
                <a:cubicBezTo>
                  <a:pt x="1683631" y="111"/>
                  <a:pt x="1702559" y="-603"/>
                  <a:pt x="1721225" y="49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="" xmlns:a16="http://schemas.microsoft.com/office/drawing/2014/main" id="{F38F7125-2CB8-476A-BC88-8A37432DA6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94165" y="1860752"/>
            <a:ext cx="2792615" cy="2008391"/>
          </a:xfrm>
          <a:custGeom>
            <a:avLst/>
            <a:gdLst>
              <a:gd name="connsiteX0" fmla="*/ 1721225 w 2792615"/>
              <a:gd name="connsiteY0" fmla="*/ 499 h 2008391"/>
              <a:gd name="connsiteX1" fmla="*/ 1875269 w 2792615"/>
              <a:gd name="connsiteY1" fmla="*/ 56661 h 2008391"/>
              <a:gd name="connsiteX2" fmla="*/ 1925268 w 2792615"/>
              <a:gd name="connsiteY2" fmla="*/ 105708 h 2008391"/>
              <a:gd name="connsiteX3" fmla="*/ 1928359 w 2792615"/>
              <a:gd name="connsiteY3" fmla="*/ 108739 h 2008391"/>
              <a:gd name="connsiteX4" fmla="*/ 2144685 w 2792615"/>
              <a:gd name="connsiteY4" fmla="*/ 1234 h 2008391"/>
              <a:gd name="connsiteX5" fmla="*/ 2291827 w 2792615"/>
              <a:gd name="connsiteY5" fmla="*/ 25512 h 2008391"/>
              <a:gd name="connsiteX6" fmla="*/ 2476144 w 2792615"/>
              <a:gd name="connsiteY6" fmla="*/ 252563 h 2008391"/>
              <a:gd name="connsiteX7" fmla="*/ 2477147 w 2792615"/>
              <a:gd name="connsiteY7" fmla="*/ 252968 h 2008391"/>
              <a:gd name="connsiteX8" fmla="*/ 2555084 w 2792615"/>
              <a:gd name="connsiteY8" fmla="*/ 284420 h 2008391"/>
              <a:gd name="connsiteX9" fmla="*/ 2712689 w 2792615"/>
              <a:gd name="connsiteY9" fmla="*/ 472923 h 2008391"/>
              <a:gd name="connsiteX10" fmla="*/ 2702101 w 2792615"/>
              <a:gd name="connsiteY10" fmla="*/ 711870 h 2008391"/>
              <a:gd name="connsiteX11" fmla="*/ 2779443 w 2792615"/>
              <a:gd name="connsiteY11" fmla="*/ 1077215 h 2008391"/>
              <a:gd name="connsiteX12" fmla="*/ 2417137 w 2792615"/>
              <a:gd name="connsiteY12" fmla="*/ 1397020 h 2008391"/>
              <a:gd name="connsiteX13" fmla="*/ 2287437 w 2792615"/>
              <a:gd name="connsiteY13" fmla="*/ 1671052 h 2008391"/>
              <a:gd name="connsiteX14" fmla="*/ 1845852 w 2792615"/>
              <a:gd name="connsiteY14" fmla="*/ 1704231 h 2008391"/>
              <a:gd name="connsiteX15" fmla="*/ 1530286 w 2792615"/>
              <a:gd name="connsiteY15" fmla="*/ 1996572 h 2008391"/>
              <a:gd name="connsiteX16" fmla="*/ 1066299 w 2792615"/>
              <a:gd name="connsiteY16" fmla="*/ 1818128 h 2008391"/>
              <a:gd name="connsiteX17" fmla="*/ 377065 w 2792615"/>
              <a:gd name="connsiteY17" fmla="*/ 1641822 h 2008391"/>
              <a:gd name="connsiteX18" fmla="*/ 74024 w 2792615"/>
              <a:gd name="connsiteY18" fmla="*/ 1445627 h 2008391"/>
              <a:gd name="connsiteX19" fmla="*/ 138777 w 2792615"/>
              <a:gd name="connsiteY19" fmla="*/ 1180796 h 2008391"/>
              <a:gd name="connsiteX20" fmla="*/ 2040 w 2792615"/>
              <a:gd name="connsiteY20" fmla="*/ 909088 h 2008391"/>
              <a:gd name="connsiteX21" fmla="*/ 251756 w 2792615"/>
              <a:gd name="connsiteY21" fmla="*/ 667584 h 2008391"/>
              <a:gd name="connsiteX22" fmla="*/ 254144 w 2792615"/>
              <a:gd name="connsiteY22" fmla="*/ 661218 h 2008391"/>
              <a:gd name="connsiteX23" fmla="*/ 365380 w 2792615"/>
              <a:gd name="connsiteY23" fmla="*/ 314415 h 2008391"/>
              <a:gd name="connsiteX24" fmla="*/ 906515 w 2792615"/>
              <a:gd name="connsiteY24" fmla="*/ 235184 h 2008391"/>
              <a:gd name="connsiteX25" fmla="*/ 906619 w 2792615"/>
              <a:gd name="connsiteY25" fmla="*/ 235037 h 2008391"/>
              <a:gd name="connsiteX26" fmla="*/ 954237 w 2792615"/>
              <a:gd name="connsiteY26" fmla="*/ 167873 h 2008391"/>
              <a:gd name="connsiteX27" fmla="*/ 1452105 w 2792615"/>
              <a:gd name="connsiteY27" fmla="*/ 152932 h 2008391"/>
              <a:gd name="connsiteX28" fmla="*/ 1454538 w 2792615"/>
              <a:gd name="connsiteY28" fmla="*/ 149327 h 2008391"/>
              <a:gd name="connsiteX29" fmla="*/ 1489880 w 2792615"/>
              <a:gd name="connsiteY29" fmla="*/ 96968 h 2008391"/>
              <a:gd name="connsiteX30" fmla="*/ 1664699 w 2792615"/>
              <a:gd name="connsiteY30" fmla="*/ 2742 h 2008391"/>
              <a:gd name="connsiteX31" fmla="*/ 1721225 w 2792615"/>
              <a:gd name="connsiteY31" fmla="*/ 499 h 2008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792615" h="2008391">
                <a:moveTo>
                  <a:pt x="1721225" y="499"/>
                </a:moveTo>
                <a:cubicBezTo>
                  <a:pt x="1777225" y="3805"/>
                  <a:pt x="1830879" y="23449"/>
                  <a:pt x="1875269" y="56661"/>
                </a:cubicBezTo>
                <a:lnTo>
                  <a:pt x="1925268" y="105708"/>
                </a:lnTo>
                <a:lnTo>
                  <a:pt x="1928359" y="108739"/>
                </a:lnTo>
                <a:cubicBezTo>
                  <a:pt x="1984122" y="44437"/>
                  <a:pt x="2062682" y="7127"/>
                  <a:pt x="2144685" y="1234"/>
                </a:cubicBezTo>
                <a:cubicBezTo>
                  <a:pt x="2193887" y="-2302"/>
                  <a:pt x="2244328" y="5472"/>
                  <a:pt x="2291827" y="25512"/>
                </a:cubicBezTo>
                <a:cubicBezTo>
                  <a:pt x="2388343" y="66220"/>
                  <a:pt x="2457551" y="151445"/>
                  <a:pt x="2476144" y="252563"/>
                </a:cubicBezTo>
                <a:lnTo>
                  <a:pt x="2477147" y="252968"/>
                </a:lnTo>
                <a:lnTo>
                  <a:pt x="2555084" y="284420"/>
                </a:lnTo>
                <a:cubicBezTo>
                  <a:pt x="2628826" y="325323"/>
                  <a:pt x="2685574" y="392065"/>
                  <a:pt x="2712689" y="472923"/>
                </a:cubicBezTo>
                <a:cubicBezTo>
                  <a:pt x="2738964" y="551178"/>
                  <a:pt x="2735220" y="636171"/>
                  <a:pt x="2702101" y="711870"/>
                </a:cubicBezTo>
                <a:cubicBezTo>
                  <a:pt x="2783510" y="815683"/>
                  <a:pt x="2811981" y="950260"/>
                  <a:pt x="2779443" y="1077215"/>
                </a:cubicBezTo>
                <a:cubicBezTo>
                  <a:pt x="2736188" y="1245993"/>
                  <a:pt x="2592996" y="1372391"/>
                  <a:pt x="2417137" y="1397020"/>
                </a:cubicBezTo>
                <a:cubicBezTo>
                  <a:pt x="2416298" y="1502367"/>
                  <a:pt x="2368976" y="1602276"/>
                  <a:pt x="2287437" y="1671052"/>
                </a:cubicBezTo>
                <a:cubicBezTo>
                  <a:pt x="2163548" y="1775562"/>
                  <a:pt x="1984590" y="1788992"/>
                  <a:pt x="1845852" y="1704231"/>
                </a:cubicBezTo>
                <a:cubicBezTo>
                  <a:pt x="1800983" y="1849821"/>
                  <a:pt x="1680839" y="1961116"/>
                  <a:pt x="1530286" y="1996572"/>
                </a:cubicBezTo>
                <a:cubicBezTo>
                  <a:pt x="1352878" y="2038348"/>
                  <a:pt x="1167722" y="1967157"/>
                  <a:pt x="1066299" y="1818128"/>
                </a:cubicBezTo>
                <a:cubicBezTo>
                  <a:pt x="826914" y="1959582"/>
                  <a:pt x="515997" y="1880072"/>
                  <a:pt x="377065" y="1641822"/>
                </a:cubicBezTo>
                <a:cubicBezTo>
                  <a:pt x="240587" y="1657482"/>
                  <a:pt x="112437" y="1574534"/>
                  <a:pt x="74024" y="1445627"/>
                </a:cubicBezTo>
                <a:cubicBezTo>
                  <a:pt x="46199" y="1352362"/>
                  <a:pt x="70796" y="1251709"/>
                  <a:pt x="138777" y="1180796"/>
                </a:cubicBezTo>
                <a:cubicBezTo>
                  <a:pt x="42325" y="1125172"/>
                  <a:pt x="-11388" y="1018431"/>
                  <a:pt x="2040" y="909088"/>
                </a:cubicBezTo>
                <a:cubicBezTo>
                  <a:pt x="17793" y="781064"/>
                  <a:pt x="121475" y="680782"/>
                  <a:pt x="251756" y="667584"/>
                </a:cubicBezTo>
                <a:cubicBezTo>
                  <a:pt x="252530" y="665447"/>
                  <a:pt x="253370" y="663356"/>
                  <a:pt x="254144" y="661218"/>
                </a:cubicBezTo>
                <a:cubicBezTo>
                  <a:pt x="236649" y="535146"/>
                  <a:pt x="277450" y="408005"/>
                  <a:pt x="365380" y="314415"/>
                </a:cubicBezTo>
                <a:cubicBezTo>
                  <a:pt x="504311" y="166594"/>
                  <a:pt x="729559" y="133647"/>
                  <a:pt x="906515" y="235184"/>
                </a:cubicBezTo>
                <a:lnTo>
                  <a:pt x="906619" y="235037"/>
                </a:lnTo>
                <a:lnTo>
                  <a:pt x="954237" y="167873"/>
                </a:lnTo>
                <a:cubicBezTo>
                  <a:pt x="1081182" y="28504"/>
                  <a:pt x="1308509" y="14278"/>
                  <a:pt x="1452105" y="152932"/>
                </a:cubicBezTo>
                <a:lnTo>
                  <a:pt x="1454538" y="149327"/>
                </a:lnTo>
                <a:lnTo>
                  <a:pt x="1489880" y="96968"/>
                </a:lnTo>
                <a:cubicBezTo>
                  <a:pt x="1533990" y="46281"/>
                  <a:pt x="1595895" y="12292"/>
                  <a:pt x="1664699" y="2742"/>
                </a:cubicBezTo>
                <a:cubicBezTo>
                  <a:pt x="1683631" y="111"/>
                  <a:pt x="1702558" y="-603"/>
                  <a:pt x="1721225" y="499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20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0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664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354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C6F68D4-F725-4BA0-99F3-5B712BD327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75" t="21226" r="5175" b="1148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580177B-8F3A-4EBA-ABD0-D8545843DA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A54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93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8" r:id="rId4"/>
    <p:sldLayoutId id="2147483657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1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B236E20-83E7-45B1-97BF-2A291CC6E79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90" t="20247" r="6290" b="1246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231260E-393F-4141-B060-019873D1865F}"/>
              </a:ext>
            </a:extLst>
          </p:cNvPr>
          <p:cNvSpPr txBox="1"/>
          <p:nvPr/>
        </p:nvSpPr>
        <p:spPr>
          <a:xfrm>
            <a:off x="3233679" y="1565861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小学生班干部竞选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94806D9-868B-4FA0-A3D6-429F77EE8F0C}"/>
              </a:ext>
            </a:extLst>
          </p:cNvPr>
          <p:cNvSpPr txBox="1"/>
          <p:nvPr/>
        </p:nvSpPr>
        <p:spPr>
          <a:xfrm>
            <a:off x="3054143" y="2527291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>
                <a:solidFill>
                  <a:schemeClr val="accent2">
                    <a:lumMod val="50000"/>
                  </a:schemeClr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自我介绍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9AE5AE7-A928-473C-A18F-D7643DCBBC58}"/>
              </a:ext>
            </a:extLst>
          </p:cNvPr>
          <p:cNvGrpSpPr/>
          <p:nvPr/>
        </p:nvGrpSpPr>
        <p:grpSpPr>
          <a:xfrm>
            <a:off x="3876675" y="4762360"/>
            <a:ext cx="4438650" cy="793352"/>
            <a:chOff x="3876675" y="4762360"/>
            <a:chExt cx="4438650" cy="793352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D8DBC3FA-8B2F-4BD9-AB6C-81EE99710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76675" y="4762360"/>
              <a:ext cx="4438650" cy="793352"/>
            </a:xfrm>
            <a:prstGeom prst="rect">
              <a:avLst/>
            </a:prstGeom>
          </p:spPr>
        </p:pic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3E224E29-A606-4E80-927D-FCE98AABFCDA}"/>
                </a:ext>
              </a:extLst>
            </p:cNvPr>
            <p:cNvSpPr txBox="1"/>
            <p:nvPr/>
          </p:nvSpPr>
          <p:spPr>
            <a:xfrm>
              <a:off x="4567485" y="4813904"/>
              <a:ext cx="30764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三年级二班 </a:t>
              </a:r>
              <a:r>
                <a:rPr lang="zh-CN" altLang="en-US" sz="24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第一</a:t>
              </a:r>
              <a:r>
                <a:rPr lang="en-US" altLang="zh-CN" sz="2400" dirty="0" smtClean="0">
                  <a:latin typeface="汉仪小麦体简" panose="00020600040101010101" pitchFamily="18" charset="-122"/>
                  <a:ea typeface="汉仪小麦体简" panose="00020600040101010101" pitchFamily="18" charset="-122"/>
                </a:rPr>
                <a:t>PPT</a:t>
              </a:r>
              <a:endParaRPr lang="zh-CN" altLang="en-US" sz="2400" dirty="0">
                <a:latin typeface="汉仪小麦体简" panose="00020600040101010101" pitchFamily="18" charset="-122"/>
                <a:ea typeface="汉仪小麦体简" panose="00020600040101010101" pitchFamily="18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C943504-445C-439D-9AC6-F1D9AF685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0568" y="1565861"/>
            <a:ext cx="2144952" cy="131322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E735596-F5E0-404A-B307-65A1A384A8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6086" y="1565861"/>
            <a:ext cx="1555956" cy="167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1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3663635-B944-4017-82F2-5A9EEAB8ABA5}"/>
              </a:ext>
            </a:extLst>
          </p:cNvPr>
          <p:cNvSpPr txBox="1"/>
          <p:nvPr/>
        </p:nvSpPr>
        <p:spPr>
          <a:xfrm>
            <a:off x="1066036" y="550043"/>
            <a:ext cx="2883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sz="4000" dirty="0"/>
              <a:t>获奖证书</a:t>
            </a:r>
          </a:p>
        </p:txBody>
      </p:sp>
      <p:sp>
        <p:nvSpPr>
          <p:cNvPr id="3" name="任意多边形 73">
            <a:extLst>
              <a:ext uri="{FF2B5EF4-FFF2-40B4-BE49-F238E27FC236}">
                <a16:creationId xmlns="" xmlns:a16="http://schemas.microsoft.com/office/drawing/2014/main" id="{C5F327FB-346A-4554-8879-22B035996012}"/>
              </a:ext>
            </a:extLst>
          </p:cNvPr>
          <p:cNvSpPr/>
          <p:nvPr/>
        </p:nvSpPr>
        <p:spPr>
          <a:xfrm>
            <a:off x="1282645" y="1828081"/>
            <a:ext cx="2975432" cy="1878595"/>
          </a:xfrm>
          <a:custGeom>
            <a:avLst/>
            <a:gdLst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57150 w 3178175"/>
              <a:gd name="connsiteY25" fmla="*/ 9874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7938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27" fmla="*/ 34925 w 3178175"/>
              <a:gd name="connsiteY27" fmla="*/ 0 h 2035175"/>
              <a:gd name="connsiteX0" fmla="*/ 50800 w 3194050"/>
              <a:gd name="connsiteY0" fmla="*/ 10164 h 2035814"/>
              <a:gd name="connsiteX1" fmla="*/ 50800 w 3194050"/>
              <a:gd name="connsiteY1" fmla="*/ 639 h 2035814"/>
              <a:gd name="connsiteX2" fmla="*/ 736600 w 3194050"/>
              <a:gd name="connsiteY2" fmla="*/ 29214 h 2035814"/>
              <a:gd name="connsiteX3" fmla="*/ 1012825 w 3194050"/>
              <a:gd name="connsiteY3" fmla="*/ 64139 h 2035814"/>
              <a:gd name="connsiteX4" fmla="*/ 1663700 w 3194050"/>
              <a:gd name="connsiteY4" fmla="*/ 38739 h 2035814"/>
              <a:gd name="connsiteX5" fmla="*/ 2181225 w 3194050"/>
              <a:gd name="connsiteY5" fmla="*/ 35564 h 2035814"/>
              <a:gd name="connsiteX6" fmla="*/ 2663825 w 3194050"/>
              <a:gd name="connsiteY6" fmla="*/ 70489 h 2035814"/>
              <a:gd name="connsiteX7" fmla="*/ 2746375 w 3194050"/>
              <a:gd name="connsiteY7" fmla="*/ 38739 h 2035814"/>
              <a:gd name="connsiteX8" fmla="*/ 3159125 w 3194050"/>
              <a:gd name="connsiteY8" fmla="*/ 35564 h 2035814"/>
              <a:gd name="connsiteX9" fmla="*/ 3165475 w 3194050"/>
              <a:gd name="connsiteY9" fmla="*/ 330839 h 2035814"/>
              <a:gd name="connsiteX10" fmla="*/ 3146425 w 3194050"/>
              <a:gd name="connsiteY10" fmla="*/ 756289 h 2035814"/>
              <a:gd name="connsiteX11" fmla="*/ 3194050 w 3194050"/>
              <a:gd name="connsiteY11" fmla="*/ 1296039 h 2035814"/>
              <a:gd name="connsiteX12" fmla="*/ 3168650 w 3194050"/>
              <a:gd name="connsiteY12" fmla="*/ 1794514 h 2035814"/>
              <a:gd name="connsiteX13" fmla="*/ 3190875 w 3194050"/>
              <a:gd name="connsiteY13" fmla="*/ 2029464 h 2035814"/>
              <a:gd name="connsiteX14" fmla="*/ 2749550 w 3194050"/>
              <a:gd name="connsiteY14" fmla="*/ 2004064 h 2035814"/>
              <a:gd name="connsiteX15" fmla="*/ 1838325 w 3194050"/>
              <a:gd name="connsiteY15" fmla="*/ 2035814 h 2035814"/>
              <a:gd name="connsiteX16" fmla="*/ 1736725 w 3194050"/>
              <a:gd name="connsiteY16" fmla="*/ 2035814 h 2035814"/>
              <a:gd name="connsiteX17" fmla="*/ 1035050 w 3194050"/>
              <a:gd name="connsiteY17" fmla="*/ 1978664 h 2035814"/>
              <a:gd name="connsiteX18" fmla="*/ 698500 w 3194050"/>
              <a:gd name="connsiteY18" fmla="*/ 1988189 h 2035814"/>
              <a:gd name="connsiteX19" fmla="*/ 596900 w 3194050"/>
              <a:gd name="connsiteY19" fmla="*/ 2029464 h 2035814"/>
              <a:gd name="connsiteX20" fmla="*/ 19050 w 3194050"/>
              <a:gd name="connsiteY20" fmla="*/ 2026289 h 2035814"/>
              <a:gd name="connsiteX21" fmla="*/ 50800 w 3194050"/>
              <a:gd name="connsiteY21" fmla="*/ 1797689 h 2035814"/>
              <a:gd name="connsiteX22" fmla="*/ 41275 w 3194050"/>
              <a:gd name="connsiteY22" fmla="*/ 1559564 h 2035814"/>
              <a:gd name="connsiteX23" fmla="*/ 53975 w 3194050"/>
              <a:gd name="connsiteY23" fmla="*/ 1261114 h 2035814"/>
              <a:gd name="connsiteX24" fmla="*/ 44450 w 3194050"/>
              <a:gd name="connsiteY24" fmla="*/ 962664 h 2035814"/>
              <a:gd name="connsiteX25" fmla="*/ 15875 w 3194050"/>
              <a:gd name="connsiteY25" fmla="*/ 765814 h 2035814"/>
              <a:gd name="connsiteX26" fmla="*/ 38100 w 3194050"/>
              <a:gd name="connsiteY26" fmla="*/ 226064 h 2035814"/>
              <a:gd name="connsiteX27" fmla="*/ 50800 w 3194050"/>
              <a:gd name="connsiteY27" fmla="*/ 10164 h 2035814"/>
              <a:gd name="connsiteX0" fmla="*/ 41133 w 3197083"/>
              <a:gd name="connsiteY0" fmla="*/ 236175 h 2045925"/>
              <a:gd name="connsiteX1" fmla="*/ 53833 w 3197083"/>
              <a:gd name="connsiteY1" fmla="*/ 10750 h 2045925"/>
              <a:gd name="connsiteX2" fmla="*/ 739633 w 3197083"/>
              <a:gd name="connsiteY2" fmla="*/ 39325 h 2045925"/>
              <a:gd name="connsiteX3" fmla="*/ 1015858 w 3197083"/>
              <a:gd name="connsiteY3" fmla="*/ 74250 h 2045925"/>
              <a:gd name="connsiteX4" fmla="*/ 1666733 w 3197083"/>
              <a:gd name="connsiteY4" fmla="*/ 48850 h 2045925"/>
              <a:gd name="connsiteX5" fmla="*/ 2184258 w 3197083"/>
              <a:gd name="connsiteY5" fmla="*/ 45675 h 2045925"/>
              <a:gd name="connsiteX6" fmla="*/ 2666858 w 3197083"/>
              <a:gd name="connsiteY6" fmla="*/ 80600 h 2045925"/>
              <a:gd name="connsiteX7" fmla="*/ 2749408 w 3197083"/>
              <a:gd name="connsiteY7" fmla="*/ 48850 h 2045925"/>
              <a:gd name="connsiteX8" fmla="*/ 3162158 w 3197083"/>
              <a:gd name="connsiteY8" fmla="*/ 45675 h 2045925"/>
              <a:gd name="connsiteX9" fmla="*/ 3168508 w 3197083"/>
              <a:gd name="connsiteY9" fmla="*/ 340950 h 2045925"/>
              <a:gd name="connsiteX10" fmla="*/ 3149458 w 3197083"/>
              <a:gd name="connsiteY10" fmla="*/ 766400 h 2045925"/>
              <a:gd name="connsiteX11" fmla="*/ 3197083 w 3197083"/>
              <a:gd name="connsiteY11" fmla="*/ 1306150 h 2045925"/>
              <a:gd name="connsiteX12" fmla="*/ 3171683 w 3197083"/>
              <a:gd name="connsiteY12" fmla="*/ 1804625 h 2045925"/>
              <a:gd name="connsiteX13" fmla="*/ 3193908 w 3197083"/>
              <a:gd name="connsiteY13" fmla="*/ 2039575 h 2045925"/>
              <a:gd name="connsiteX14" fmla="*/ 2752583 w 3197083"/>
              <a:gd name="connsiteY14" fmla="*/ 2014175 h 2045925"/>
              <a:gd name="connsiteX15" fmla="*/ 1841358 w 3197083"/>
              <a:gd name="connsiteY15" fmla="*/ 2045925 h 2045925"/>
              <a:gd name="connsiteX16" fmla="*/ 1739758 w 3197083"/>
              <a:gd name="connsiteY16" fmla="*/ 2045925 h 2045925"/>
              <a:gd name="connsiteX17" fmla="*/ 1038083 w 3197083"/>
              <a:gd name="connsiteY17" fmla="*/ 1988775 h 2045925"/>
              <a:gd name="connsiteX18" fmla="*/ 701533 w 3197083"/>
              <a:gd name="connsiteY18" fmla="*/ 1998300 h 2045925"/>
              <a:gd name="connsiteX19" fmla="*/ 599933 w 3197083"/>
              <a:gd name="connsiteY19" fmla="*/ 2039575 h 2045925"/>
              <a:gd name="connsiteX20" fmla="*/ 22083 w 3197083"/>
              <a:gd name="connsiteY20" fmla="*/ 2036400 h 2045925"/>
              <a:gd name="connsiteX21" fmla="*/ 53833 w 3197083"/>
              <a:gd name="connsiteY21" fmla="*/ 1807800 h 2045925"/>
              <a:gd name="connsiteX22" fmla="*/ 44308 w 3197083"/>
              <a:gd name="connsiteY22" fmla="*/ 1569675 h 2045925"/>
              <a:gd name="connsiteX23" fmla="*/ 57008 w 3197083"/>
              <a:gd name="connsiteY23" fmla="*/ 1271225 h 2045925"/>
              <a:gd name="connsiteX24" fmla="*/ 47483 w 3197083"/>
              <a:gd name="connsiteY24" fmla="*/ 972775 h 2045925"/>
              <a:gd name="connsiteX25" fmla="*/ 18908 w 3197083"/>
              <a:gd name="connsiteY25" fmla="*/ 775925 h 2045925"/>
              <a:gd name="connsiteX26" fmla="*/ 41133 w 3197083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25425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0" fmla="*/ 22225 w 3178175"/>
              <a:gd name="connsiteY0" fmla="*/ 196850 h 2006600"/>
              <a:gd name="connsiteX1" fmla="*/ 34925 w 3178175"/>
              <a:gd name="connsiteY1" fmla="*/ 0 h 2006600"/>
              <a:gd name="connsiteX2" fmla="*/ 720725 w 3178175"/>
              <a:gd name="connsiteY2" fmla="*/ 0 h 2006600"/>
              <a:gd name="connsiteX3" fmla="*/ 996950 w 3178175"/>
              <a:gd name="connsiteY3" fmla="*/ 34925 h 2006600"/>
              <a:gd name="connsiteX4" fmla="*/ 1647825 w 3178175"/>
              <a:gd name="connsiteY4" fmla="*/ 9525 h 2006600"/>
              <a:gd name="connsiteX5" fmla="*/ 2165350 w 3178175"/>
              <a:gd name="connsiteY5" fmla="*/ 6350 h 2006600"/>
              <a:gd name="connsiteX6" fmla="*/ 2647950 w 3178175"/>
              <a:gd name="connsiteY6" fmla="*/ 41275 h 2006600"/>
              <a:gd name="connsiteX7" fmla="*/ 2730500 w 3178175"/>
              <a:gd name="connsiteY7" fmla="*/ 9525 h 2006600"/>
              <a:gd name="connsiteX8" fmla="*/ 3143250 w 3178175"/>
              <a:gd name="connsiteY8" fmla="*/ 6350 h 2006600"/>
              <a:gd name="connsiteX9" fmla="*/ 3149600 w 3178175"/>
              <a:gd name="connsiteY9" fmla="*/ 301625 h 2006600"/>
              <a:gd name="connsiteX10" fmla="*/ 3130550 w 3178175"/>
              <a:gd name="connsiteY10" fmla="*/ 727075 h 2006600"/>
              <a:gd name="connsiteX11" fmla="*/ 3178175 w 3178175"/>
              <a:gd name="connsiteY11" fmla="*/ 1266825 h 2006600"/>
              <a:gd name="connsiteX12" fmla="*/ 3152775 w 3178175"/>
              <a:gd name="connsiteY12" fmla="*/ 1765300 h 2006600"/>
              <a:gd name="connsiteX13" fmla="*/ 3175000 w 3178175"/>
              <a:gd name="connsiteY13" fmla="*/ 2000250 h 2006600"/>
              <a:gd name="connsiteX14" fmla="*/ 2733675 w 3178175"/>
              <a:gd name="connsiteY14" fmla="*/ 1974850 h 2006600"/>
              <a:gd name="connsiteX15" fmla="*/ 1822450 w 3178175"/>
              <a:gd name="connsiteY15" fmla="*/ 2006600 h 2006600"/>
              <a:gd name="connsiteX16" fmla="*/ 1720850 w 3178175"/>
              <a:gd name="connsiteY16" fmla="*/ 2006600 h 2006600"/>
              <a:gd name="connsiteX17" fmla="*/ 1019175 w 3178175"/>
              <a:gd name="connsiteY17" fmla="*/ 1949450 h 2006600"/>
              <a:gd name="connsiteX18" fmla="*/ 682625 w 3178175"/>
              <a:gd name="connsiteY18" fmla="*/ 1958975 h 2006600"/>
              <a:gd name="connsiteX19" fmla="*/ 581025 w 3178175"/>
              <a:gd name="connsiteY19" fmla="*/ 2000250 h 2006600"/>
              <a:gd name="connsiteX20" fmla="*/ 3175 w 3178175"/>
              <a:gd name="connsiteY20" fmla="*/ 1997075 h 2006600"/>
              <a:gd name="connsiteX21" fmla="*/ 34925 w 3178175"/>
              <a:gd name="connsiteY21" fmla="*/ 1768475 h 2006600"/>
              <a:gd name="connsiteX22" fmla="*/ 25400 w 3178175"/>
              <a:gd name="connsiteY22" fmla="*/ 1530350 h 2006600"/>
              <a:gd name="connsiteX23" fmla="*/ 38100 w 3178175"/>
              <a:gd name="connsiteY23" fmla="*/ 1231900 h 2006600"/>
              <a:gd name="connsiteX24" fmla="*/ 28575 w 3178175"/>
              <a:gd name="connsiteY24" fmla="*/ 933450 h 2006600"/>
              <a:gd name="connsiteX25" fmla="*/ 0 w 3178175"/>
              <a:gd name="connsiteY25" fmla="*/ 736600 h 2006600"/>
              <a:gd name="connsiteX26" fmla="*/ 22225 w 3178175"/>
              <a:gd name="connsiteY26" fmla="*/ 19685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78175" h="2006600">
                <a:moveTo>
                  <a:pt x="22225" y="196850"/>
                </a:moveTo>
                <a:cubicBezTo>
                  <a:pt x="28046" y="69321"/>
                  <a:pt x="28575" y="112712"/>
                  <a:pt x="34925" y="0"/>
                </a:cubicBezTo>
                <a:lnTo>
                  <a:pt x="720725" y="0"/>
                </a:lnTo>
                <a:lnTo>
                  <a:pt x="996950" y="34925"/>
                </a:lnTo>
                <a:lnTo>
                  <a:pt x="1647825" y="9525"/>
                </a:lnTo>
                <a:lnTo>
                  <a:pt x="2165350" y="6350"/>
                </a:lnTo>
                <a:lnTo>
                  <a:pt x="2647950" y="41275"/>
                </a:lnTo>
                <a:lnTo>
                  <a:pt x="2730500" y="9525"/>
                </a:lnTo>
                <a:lnTo>
                  <a:pt x="3143250" y="6350"/>
                </a:lnTo>
                <a:lnTo>
                  <a:pt x="3149600" y="301625"/>
                </a:lnTo>
                <a:lnTo>
                  <a:pt x="3130550" y="727075"/>
                </a:lnTo>
                <a:lnTo>
                  <a:pt x="3178175" y="1266825"/>
                </a:lnTo>
                <a:lnTo>
                  <a:pt x="3152775" y="1765300"/>
                </a:lnTo>
                <a:lnTo>
                  <a:pt x="3175000" y="2000250"/>
                </a:lnTo>
                <a:lnTo>
                  <a:pt x="2733675" y="1974850"/>
                </a:lnTo>
                <a:lnTo>
                  <a:pt x="1822450" y="2006600"/>
                </a:lnTo>
                <a:lnTo>
                  <a:pt x="1720850" y="2006600"/>
                </a:lnTo>
                <a:lnTo>
                  <a:pt x="1019175" y="1949450"/>
                </a:lnTo>
                <a:lnTo>
                  <a:pt x="682625" y="1958975"/>
                </a:lnTo>
                <a:lnTo>
                  <a:pt x="581025" y="2000250"/>
                </a:lnTo>
                <a:lnTo>
                  <a:pt x="3175" y="1997075"/>
                </a:lnTo>
                <a:lnTo>
                  <a:pt x="34925" y="1768475"/>
                </a:lnTo>
                <a:lnTo>
                  <a:pt x="25400" y="1530350"/>
                </a:lnTo>
                <a:lnTo>
                  <a:pt x="38100" y="1231900"/>
                </a:lnTo>
                <a:cubicBezTo>
                  <a:pt x="37042" y="1162050"/>
                  <a:pt x="29633" y="1003300"/>
                  <a:pt x="28575" y="933450"/>
                </a:cubicBezTo>
                <a:lnTo>
                  <a:pt x="0" y="736600"/>
                </a:lnTo>
                <a:lnTo>
                  <a:pt x="22225" y="196850"/>
                </a:lnTo>
                <a:close/>
              </a:path>
            </a:pathLst>
          </a:custGeom>
          <a:solidFill>
            <a:srgbClr val="EA6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73">
            <a:extLst>
              <a:ext uri="{FF2B5EF4-FFF2-40B4-BE49-F238E27FC236}">
                <a16:creationId xmlns="" xmlns:a16="http://schemas.microsoft.com/office/drawing/2014/main" id="{F8848FE3-D004-458B-BC75-8F1FB2A16AA3}"/>
              </a:ext>
            </a:extLst>
          </p:cNvPr>
          <p:cNvSpPr/>
          <p:nvPr/>
        </p:nvSpPr>
        <p:spPr>
          <a:xfrm>
            <a:off x="4610977" y="1828081"/>
            <a:ext cx="2975432" cy="1878595"/>
          </a:xfrm>
          <a:custGeom>
            <a:avLst/>
            <a:gdLst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57150 w 3178175"/>
              <a:gd name="connsiteY25" fmla="*/ 9874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7938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27" fmla="*/ 34925 w 3178175"/>
              <a:gd name="connsiteY27" fmla="*/ 0 h 2035175"/>
              <a:gd name="connsiteX0" fmla="*/ 50800 w 3194050"/>
              <a:gd name="connsiteY0" fmla="*/ 10164 h 2035814"/>
              <a:gd name="connsiteX1" fmla="*/ 50800 w 3194050"/>
              <a:gd name="connsiteY1" fmla="*/ 639 h 2035814"/>
              <a:gd name="connsiteX2" fmla="*/ 736600 w 3194050"/>
              <a:gd name="connsiteY2" fmla="*/ 29214 h 2035814"/>
              <a:gd name="connsiteX3" fmla="*/ 1012825 w 3194050"/>
              <a:gd name="connsiteY3" fmla="*/ 64139 h 2035814"/>
              <a:gd name="connsiteX4" fmla="*/ 1663700 w 3194050"/>
              <a:gd name="connsiteY4" fmla="*/ 38739 h 2035814"/>
              <a:gd name="connsiteX5" fmla="*/ 2181225 w 3194050"/>
              <a:gd name="connsiteY5" fmla="*/ 35564 h 2035814"/>
              <a:gd name="connsiteX6" fmla="*/ 2663825 w 3194050"/>
              <a:gd name="connsiteY6" fmla="*/ 70489 h 2035814"/>
              <a:gd name="connsiteX7" fmla="*/ 2746375 w 3194050"/>
              <a:gd name="connsiteY7" fmla="*/ 38739 h 2035814"/>
              <a:gd name="connsiteX8" fmla="*/ 3159125 w 3194050"/>
              <a:gd name="connsiteY8" fmla="*/ 35564 h 2035814"/>
              <a:gd name="connsiteX9" fmla="*/ 3165475 w 3194050"/>
              <a:gd name="connsiteY9" fmla="*/ 330839 h 2035814"/>
              <a:gd name="connsiteX10" fmla="*/ 3146425 w 3194050"/>
              <a:gd name="connsiteY10" fmla="*/ 756289 h 2035814"/>
              <a:gd name="connsiteX11" fmla="*/ 3194050 w 3194050"/>
              <a:gd name="connsiteY11" fmla="*/ 1296039 h 2035814"/>
              <a:gd name="connsiteX12" fmla="*/ 3168650 w 3194050"/>
              <a:gd name="connsiteY12" fmla="*/ 1794514 h 2035814"/>
              <a:gd name="connsiteX13" fmla="*/ 3190875 w 3194050"/>
              <a:gd name="connsiteY13" fmla="*/ 2029464 h 2035814"/>
              <a:gd name="connsiteX14" fmla="*/ 2749550 w 3194050"/>
              <a:gd name="connsiteY14" fmla="*/ 2004064 h 2035814"/>
              <a:gd name="connsiteX15" fmla="*/ 1838325 w 3194050"/>
              <a:gd name="connsiteY15" fmla="*/ 2035814 h 2035814"/>
              <a:gd name="connsiteX16" fmla="*/ 1736725 w 3194050"/>
              <a:gd name="connsiteY16" fmla="*/ 2035814 h 2035814"/>
              <a:gd name="connsiteX17" fmla="*/ 1035050 w 3194050"/>
              <a:gd name="connsiteY17" fmla="*/ 1978664 h 2035814"/>
              <a:gd name="connsiteX18" fmla="*/ 698500 w 3194050"/>
              <a:gd name="connsiteY18" fmla="*/ 1988189 h 2035814"/>
              <a:gd name="connsiteX19" fmla="*/ 596900 w 3194050"/>
              <a:gd name="connsiteY19" fmla="*/ 2029464 h 2035814"/>
              <a:gd name="connsiteX20" fmla="*/ 19050 w 3194050"/>
              <a:gd name="connsiteY20" fmla="*/ 2026289 h 2035814"/>
              <a:gd name="connsiteX21" fmla="*/ 50800 w 3194050"/>
              <a:gd name="connsiteY21" fmla="*/ 1797689 h 2035814"/>
              <a:gd name="connsiteX22" fmla="*/ 41275 w 3194050"/>
              <a:gd name="connsiteY22" fmla="*/ 1559564 h 2035814"/>
              <a:gd name="connsiteX23" fmla="*/ 53975 w 3194050"/>
              <a:gd name="connsiteY23" fmla="*/ 1261114 h 2035814"/>
              <a:gd name="connsiteX24" fmla="*/ 44450 w 3194050"/>
              <a:gd name="connsiteY24" fmla="*/ 962664 h 2035814"/>
              <a:gd name="connsiteX25" fmla="*/ 15875 w 3194050"/>
              <a:gd name="connsiteY25" fmla="*/ 765814 h 2035814"/>
              <a:gd name="connsiteX26" fmla="*/ 38100 w 3194050"/>
              <a:gd name="connsiteY26" fmla="*/ 226064 h 2035814"/>
              <a:gd name="connsiteX27" fmla="*/ 50800 w 3194050"/>
              <a:gd name="connsiteY27" fmla="*/ 10164 h 2035814"/>
              <a:gd name="connsiteX0" fmla="*/ 41133 w 3197083"/>
              <a:gd name="connsiteY0" fmla="*/ 236175 h 2045925"/>
              <a:gd name="connsiteX1" fmla="*/ 53833 w 3197083"/>
              <a:gd name="connsiteY1" fmla="*/ 10750 h 2045925"/>
              <a:gd name="connsiteX2" fmla="*/ 739633 w 3197083"/>
              <a:gd name="connsiteY2" fmla="*/ 39325 h 2045925"/>
              <a:gd name="connsiteX3" fmla="*/ 1015858 w 3197083"/>
              <a:gd name="connsiteY3" fmla="*/ 74250 h 2045925"/>
              <a:gd name="connsiteX4" fmla="*/ 1666733 w 3197083"/>
              <a:gd name="connsiteY4" fmla="*/ 48850 h 2045925"/>
              <a:gd name="connsiteX5" fmla="*/ 2184258 w 3197083"/>
              <a:gd name="connsiteY5" fmla="*/ 45675 h 2045925"/>
              <a:gd name="connsiteX6" fmla="*/ 2666858 w 3197083"/>
              <a:gd name="connsiteY6" fmla="*/ 80600 h 2045925"/>
              <a:gd name="connsiteX7" fmla="*/ 2749408 w 3197083"/>
              <a:gd name="connsiteY7" fmla="*/ 48850 h 2045925"/>
              <a:gd name="connsiteX8" fmla="*/ 3162158 w 3197083"/>
              <a:gd name="connsiteY8" fmla="*/ 45675 h 2045925"/>
              <a:gd name="connsiteX9" fmla="*/ 3168508 w 3197083"/>
              <a:gd name="connsiteY9" fmla="*/ 340950 h 2045925"/>
              <a:gd name="connsiteX10" fmla="*/ 3149458 w 3197083"/>
              <a:gd name="connsiteY10" fmla="*/ 766400 h 2045925"/>
              <a:gd name="connsiteX11" fmla="*/ 3197083 w 3197083"/>
              <a:gd name="connsiteY11" fmla="*/ 1306150 h 2045925"/>
              <a:gd name="connsiteX12" fmla="*/ 3171683 w 3197083"/>
              <a:gd name="connsiteY12" fmla="*/ 1804625 h 2045925"/>
              <a:gd name="connsiteX13" fmla="*/ 3193908 w 3197083"/>
              <a:gd name="connsiteY13" fmla="*/ 2039575 h 2045925"/>
              <a:gd name="connsiteX14" fmla="*/ 2752583 w 3197083"/>
              <a:gd name="connsiteY14" fmla="*/ 2014175 h 2045925"/>
              <a:gd name="connsiteX15" fmla="*/ 1841358 w 3197083"/>
              <a:gd name="connsiteY15" fmla="*/ 2045925 h 2045925"/>
              <a:gd name="connsiteX16" fmla="*/ 1739758 w 3197083"/>
              <a:gd name="connsiteY16" fmla="*/ 2045925 h 2045925"/>
              <a:gd name="connsiteX17" fmla="*/ 1038083 w 3197083"/>
              <a:gd name="connsiteY17" fmla="*/ 1988775 h 2045925"/>
              <a:gd name="connsiteX18" fmla="*/ 701533 w 3197083"/>
              <a:gd name="connsiteY18" fmla="*/ 1998300 h 2045925"/>
              <a:gd name="connsiteX19" fmla="*/ 599933 w 3197083"/>
              <a:gd name="connsiteY19" fmla="*/ 2039575 h 2045925"/>
              <a:gd name="connsiteX20" fmla="*/ 22083 w 3197083"/>
              <a:gd name="connsiteY20" fmla="*/ 2036400 h 2045925"/>
              <a:gd name="connsiteX21" fmla="*/ 53833 w 3197083"/>
              <a:gd name="connsiteY21" fmla="*/ 1807800 h 2045925"/>
              <a:gd name="connsiteX22" fmla="*/ 44308 w 3197083"/>
              <a:gd name="connsiteY22" fmla="*/ 1569675 h 2045925"/>
              <a:gd name="connsiteX23" fmla="*/ 57008 w 3197083"/>
              <a:gd name="connsiteY23" fmla="*/ 1271225 h 2045925"/>
              <a:gd name="connsiteX24" fmla="*/ 47483 w 3197083"/>
              <a:gd name="connsiteY24" fmla="*/ 972775 h 2045925"/>
              <a:gd name="connsiteX25" fmla="*/ 18908 w 3197083"/>
              <a:gd name="connsiteY25" fmla="*/ 775925 h 2045925"/>
              <a:gd name="connsiteX26" fmla="*/ 41133 w 3197083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25425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0" fmla="*/ 22225 w 3178175"/>
              <a:gd name="connsiteY0" fmla="*/ 196850 h 2006600"/>
              <a:gd name="connsiteX1" fmla="*/ 34925 w 3178175"/>
              <a:gd name="connsiteY1" fmla="*/ 0 h 2006600"/>
              <a:gd name="connsiteX2" fmla="*/ 720725 w 3178175"/>
              <a:gd name="connsiteY2" fmla="*/ 0 h 2006600"/>
              <a:gd name="connsiteX3" fmla="*/ 996950 w 3178175"/>
              <a:gd name="connsiteY3" fmla="*/ 34925 h 2006600"/>
              <a:gd name="connsiteX4" fmla="*/ 1647825 w 3178175"/>
              <a:gd name="connsiteY4" fmla="*/ 9525 h 2006600"/>
              <a:gd name="connsiteX5" fmla="*/ 2165350 w 3178175"/>
              <a:gd name="connsiteY5" fmla="*/ 6350 h 2006600"/>
              <a:gd name="connsiteX6" fmla="*/ 2647950 w 3178175"/>
              <a:gd name="connsiteY6" fmla="*/ 41275 h 2006600"/>
              <a:gd name="connsiteX7" fmla="*/ 2730500 w 3178175"/>
              <a:gd name="connsiteY7" fmla="*/ 9525 h 2006600"/>
              <a:gd name="connsiteX8" fmla="*/ 3143250 w 3178175"/>
              <a:gd name="connsiteY8" fmla="*/ 6350 h 2006600"/>
              <a:gd name="connsiteX9" fmla="*/ 3149600 w 3178175"/>
              <a:gd name="connsiteY9" fmla="*/ 301625 h 2006600"/>
              <a:gd name="connsiteX10" fmla="*/ 3130550 w 3178175"/>
              <a:gd name="connsiteY10" fmla="*/ 727075 h 2006600"/>
              <a:gd name="connsiteX11" fmla="*/ 3178175 w 3178175"/>
              <a:gd name="connsiteY11" fmla="*/ 1266825 h 2006600"/>
              <a:gd name="connsiteX12" fmla="*/ 3152775 w 3178175"/>
              <a:gd name="connsiteY12" fmla="*/ 1765300 h 2006600"/>
              <a:gd name="connsiteX13" fmla="*/ 3175000 w 3178175"/>
              <a:gd name="connsiteY13" fmla="*/ 2000250 h 2006600"/>
              <a:gd name="connsiteX14" fmla="*/ 2733675 w 3178175"/>
              <a:gd name="connsiteY14" fmla="*/ 1974850 h 2006600"/>
              <a:gd name="connsiteX15" fmla="*/ 1822450 w 3178175"/>
              <a:gd name="connsiteY15" fmla="*/ 2006600 h 2006600"/>
              <a:gd name="connsiteX16" fmla="*/ 1720850 w 3178175"/>
              <a:gd name="connsiteY16" fmla="*/ 2006600 h 2006600"/>
              <a:gd name="connsiteX17" fmla="*/ 1019175 w 3178175"/>
              <a:gd name="connsiteY17" fmla="*/ 1949450 h 2006600"/>
              <a:gd name="connsiteX18" fmla="*/ 682625 w 3178175"/>
              <a:gd name="connsiteY18" fmla="*/ 1958975 h 2006600"/>
              <a:gd name="connsiteX19" fmla="*/ 581025 w 3178175"/>
              <a:gd name="connsiteY19" fmla="*/ 2000250 h 2006600"/>
              <a:gd name="connsiteX20" fmla="*/ 3175 w 3178175"/>
              <a:gd name="connsiteY20" fmla="*/ 1997075 h 2006600"/>
              <a:gd name="connsiteX21" fmla="*/ 34925 w 3178175"/>
              <a:gd name="connsiteY21" fmla="*/ 1768475 h 2006600"/>
              <a:gd name="connsiteX22" fmla="*/ 25400 w 3178175"/>
              <a:gd name="connsiteY22" fmla="*/ 1530350 h 2006600"/>
              <a:gd name="connsiteX23" fmla="*/ 38100 w 3178175"/>
              <a:gd name="connsiteY23" fmla="*/ 1231900 h 2006600"/>
              <a:gd name="connsiteX24" fmla="*/ 28575 w 3178175"/>
              <a:gd name="connsiteY24" fmla="*/ 933450 h 2006600"/>
              <a:gd name="connsiteX25" fmla="*/ 0 w 3178175"/>
              <a:gd name="connsiteY25" fmla="*/ 736600 h 2006600"/>
              <a:gd name="connsiteX26" fmla="*/ 22225 w 3178175"/>
              <a:gd name="connsiteY26" fmla="*/ 19685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78175" h="2006600">
                <a:moveTo>
                  <a:pt x="22225" y="196850"/>
                </a:moveTo>
                <a:cubicBezTo>
                  <a:pt x="28046" y="69321"/>
                  <a:pt x="28575" y="112712"/>
                  <a:pt x="34925" y="0"/>
                </a:cubicBezTo>
                <a:lnTo>
                  <a:pt x="720725" y="0"/>
                </a:lnTo>
                <a:lnTo>
                  <a:pt x="996950" y="34925"/>
                </a:lnTo>
                <a:lnTo>
                  <a:pt x="1647825" y="9525"/>
                </a:lnTo>
                <a:lnTo>
                  <a:pt x="2165350" y="6350"/>
                </a:lnTo>
                <a:lnTo>
                  <a:pt x="2647950" y="41275"/>
                </a:lnTo>
                <a:lnTo>
                  <a:pt x="2730500" y="9525"/>
                </a:lnTo>
                <a:lnTo>
                  <a:pt x="3143250" y="6350"/>
                </a:lnTo>
                <a:lnTo>
                  <a:pt x="3149600" y="301625"/>
                </a:lnTo>
                <a:lnTo>
                  <a:pt x="3130550" y="727075"/>
                </a:lnTo>
                <a:lnTo>
                  <a:pt x="3178175" y="1266825"/>
                </a:lnTo>
                <a:lnTo>
                  <a:pt x="3152775" y="1765300"/>
                </a:lnTo>
                <a:lnTo>
                  <a:pt x="3175000" y="2000250"/>
                </a:lnTo>
                <a:lnTo>
                  <a:pt x="2733675" y="1974850"/>
                </a:lnTo>
                <a:lnTo>
                  <a:pt x="1822450" y="2006600"/>
                </a:lnTo>
                <a:lnTo>
                  <a:pt x="1720850" y="2006600"/>
                </a:lnTo>
                <a:lnTo>
                  <a:pt x="1019175" y="1949450"/>
                </a:lnTo>
                <a:lnTo>
                  <a:pt x="682625" y="1958975"/>
                </a:lnTo>
                <a:lnTo>
                  <a:pt x="581025" y="2000250"/>
                </a:lnTo>
                <a:lnTo>
                  <a:pt x="3175" y="1997075"/>
                </a:lnTo>
                <a:lnTo>
                  <a:pt x="34925" y="1768475"/>
                </a:lnTo>
                <a:lnTo>
                  <a:pt x="25400" y="1530350"/>
                </a:lnTo>
                <a:lnTo>
                  <a:pt x="38100" y="1231900"/>
                </a:lnTo>
                <a:cubicBezTo>
                  <a:pt x="37042" y="1162050"/>
                  <a:pt x="29633" y="1003300"/>
                  <a:pt x="28575" y="933450"/>
                </a:cubicBezTo>
                <a:lnTo>
                  <a:pt x="0" y="736600"/>
                </a:lnTo>
                <a:lnTo>
                  <a:pt x="22225" y="196850"/>
                </a:lnTo>
                <a:close/>
              </a:path>
            </a:pathLst>
          </a:custGeom>
          <a:solidFill>
            <a:srgbClr val="EA6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73">
            <a:extLst>
              <a:ext uri="{FF2B5EF4-FFF2-40B4-BE49-F238E27FC236}">
                <a16:creationId xmlns="" xmlns:a16="http://schemas.microsoft.com/office/drawing/2014/main" id="{030538F6-E6EC-4F4F-A8AE-374DA4104D5F}"/>
              </a:ext>
            </a:extLst>
          </p:cNvPr>
          <p:cNvSpPr/>
          <p:nvPr/>
        </p:nvSpPr>
        <p:spPr>
          <a:xfrm>
            <a:off x="7939311" y="1828081"/>
            <a:ext cx="2975432" cy="1878595"/>
          </a:xfrm>
          <a:custGeom>
            <a:avLst/>
            <a:gdLst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57150 w 3178175"/>
              <a:gd name="connsiteY25" fmla="*/ 9874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7938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27" fmla="*/ 34925 w 3178175"/>
              <a:gd name="connsiteY27" fmla="*/ 0 h 2035175"/>
              <a:gd name="connsiteX0" fmla="*/ 50800 w 3194050"/>
              <a:gd name="connsiteY0" fmla="*/ 10164 h 2035814"/>
              <a:gd name="connsiteX1" fmla="*/ 50800 w 3194050"/>
              <a:gd name="connsiteY1" fmla="*/ 639 h 2035814"/>
              <a:gd name="connsiteX2" fmla="*/ 736600 w 3194050"/>
              <a:gd name="connsiteY2" fmla="*/ 29214 h 2035814"/>
              <a:gd name="connsiteX3" fmla="*/ 1012825 w 3194050"/>
              <a:gd name="connsiteY3" fmla="*/ 64139 h 2035814"/>
              <a:gd name="connsiteX4" fmla="*/ 1663700 w 3194050"/>
              <a:gd name="connsiteY4" fmla="*/ 38739 h 2035814"/>
              <a:gd name="connsiteX5" fmla="*/ 2181225 w 3194050"/>
              <a:gd name="connsiteY5" fmla="*/ 35564 h 2035814"/>
              <a:gd name="connsiteX6" fmla="*/ 2663825 w 3194050"/>
              <a:gd name="connsiteY6" fmla="*/ 70489 h 2035814"/>
              <a:gd name="connsiteX7" fmla="*/ 2746375 w 3194050"/>
              <a:gd name="connsiteY7" fmla="*/ 38739 h 2035814"/>
              <a:gd name="connsiteX8" fmla="*/ 3159125 w 3194050"/>
              <a:gd name="connsiteY8" fmla="*/ 35564 h 2035814"/>
              <a:gd name="connsiteX9" fmla="*/ 3165475 w 3194050"/>
              <a:gd name="connsiteY9" fmla="*/ 330839 h 2035814"/>
              <a:gd name="connsiteX10" fmla="*/ 3146425 w 3194050"/>
              <a:gd name="connsiteY10" fmla="*/ 756289 h 2035814"/>
              <a:gd name="connsiteX11" fmla="*/ 3194050 w 3194050"/>
              <a:gd name="connsiteY11" fmla="*/ 1296039 h 2035814"/>
              <a:gd name="connsiteX12" fmla="*/ 3168650 w 3194050"/>
              <a:gd name="connsiteY12" fmla="*/ 1794514 h 2035814"/>
              <a:gd name="connsiteX13" fmla="*/ 3190875 w 3194050"/>
              <a:gd name="connsiteY13" fmla="*/ 2029464 h 2035814"/>
              <a:gd name="connsiteX14" fmla="*/ 2749550 w 3194050"/>
              <a:gd name="connsiteY14" fmla="*/ 2004064 h 2035814"/>
              <a:gd name="connsiteX15" fmla="*/ 1838325 w 3194050"/>
              <a:gd name="connsiteY15" fmla="*/ 2035814 h 2035814"/>
              <a:gd name="connsiteX16" fmla="*/ 1736725 w 3194050"/>
              <a:gd name="connsiteY16" fmla="*/ 2035814 h 2035814"/>
              <a:gd name="connsiteX17" fmla="*/ 1035050 w 3194050"/>
              <a:gd name="connsiteY17" fmla="*/ 1978664 h 2035814"/>
              <a:gd name="connsiteX18" fmla="*/ 698500 w 3194050"/>
              <a:gd name="connsiteY18" fmla="*/ 1988189 h 2035814"/>
              <a:gd name="connsiteX19" fmla="*/ 596900 w 3194050"/>
              <a:gd name="connsiteY19" fmla="*/ 2029464 h 2035814"/>
              <a:gd name="connsiteX20" fmla="*/ 19050 w 3194050"/>
              <a:gd name="connsiteY20" fmla="*/ 2026289 h 2035814"/>
              <a:gd name="connsiteX21" fmla="*/ 50800 w 3194050"/>
              <a:gd name="connsiteY21" fmla="*/ 1797689 h 2035814"/>
              <a:gd name="connsiteX22" fmla="*/ 41275 w 3194050"/>
              <a:gd name="connsiteY22" fmla="*/ 1559564 h 2035814"/>
              <a:gd name="connsiteX23" fmla="*/ 53975 w 3194050"/>
              <a:gd name="connsiteY23" fmla="*/ 1261114 h 2035814"/>
              <a:gd name="connsiteX24" fmla="*/ 44450 w 3194050"/>
              <a:gd name="connsiteY24" fmla="*/ 962664 h 2035814"/>
              <a:gd name="connsiteX25" fmla="*/ 15875 w 3194050"/>
              <a:gd name="connsiteY25" fmla="*/ 765814 h 2035814"/>
              <a:gd name="connsiteX26" fmla="*/ 38100 w 3194050"/>
              <a:gd name="connsiteY26" fmla="*/ 226064 h 2035814"/>
              <a:gd name="connsiteX27" fmla="*/ 50800 w 3194050"/>
              <a:gd name="connsiteY27" fmla="*/ 10164 h 2035814"/>
              <a:gd name="connsiteX0" fmla="*/ 41133 w 3197083"/>
              <a:gd name="connsiteY0" fmla="*/ 236175 h 2045925"/>
              <a:gd name="connsiteX1" fmla="*/ 53833 w 3197083"/>
              <a:gd name="connsiteY1" fmla="*/ 10750 h 2045925"/>
              <a:gd name="connsiteX2" fmla="*/ 739633 w 3197083"/>
              <a:gd name="connsiteY2" fmla="*/ 39325 h 2045925"/>
              <a:gd name="connsiteX3" fmla="*/ 1015858 w 3197083"/>
              <a:gd name="connsiteY3" fmla="*/ 74250 h 2045925"/>
              <a:gd name="connsiteX4" fmla="*/ 1666733 w 3197083"/>
              <a:gd name="connsiteY4" fmla="*/ 48850 h 2045925"/>
              <a:gd name="connsiteX5" fmla="*/ 2184258 w 3197083"/>
              <a:gd name="connsiteY5" fmla="*/ 45675 h 2045925"/>
              <a:gd name="connsiteX6" fmla="*/ 2666858 w 3197083"/>
              <a:gd name="connsiteY6" fmla="*/ 80600 h 2045925"/>
              <a:gd name="connsiteX7" fmla="*/ 2749408 w 3197083"/>
              <a:gd name="connsiteY7" fmla="*/ 48850 h 2045925"/>
              <a:gd name="connsiteX8" fmla="*/ 3162158 w 3197083"/>
              <a:gd name="connsiteY8" fmla="*/ 45675 h 2045925"/>
              <a:gd name="connsiteX9" fmla="*/ 3168508 w 3197083"/>
              <a:gd name="connsiteY9" fmla="*/ 340950 h 2045925"/>
              <a:gd name="connsiteX10" fmla="*/ 3149458 w 3197083"/>
              <a:gd name="connsiteY10" fmla="*/ 766400 h 2045925"/>
              <a:gd name="connsiteX11" fmla="*/ 3197083 w 3197083"/>
              <a:gd name="connsiteY11" fmla="*/ 1306150 h 2045925"/>
              <a:gd name="connsiteX12" fmla="*/ 3171683 w 3197083"/>
              <a:gd name="connsiteY12" fmla="*/ 1804625 h 2045925"/>
              <a:gd name="connsiteX13" fmla="*/ 3193908 w 3197083"/>
              <a:gd name="connsiteY13" fmla="*/ 2039575 h 2045925"/>
              <a:gd name="connsiteX14" fmla="*/ 2752583 w 3197083"/>
              <a:gd name="connsiteY14" fmla="*/ 2014175 h 2045925"/>
              <a:gd name="connsiteX15" fmla="*/ 1841358 w 3197083"/>
              <a:gd name="connsiteY15" fmla="*/ 2045925 h 2045925"/>
              <a:gd name="connsiteX16" fmla="*/ 1739758 w 3197083"/>
              <a:gd name="connsiteY16" fmla="*/ 2045925 h 2045925"/>
              <a:gd name="connsiteX17" fmla="*/ 1038083 w 3197083"/>
              <a:gd name="connsiteY17" fmla="*/ 1988775 h 2045925"/>
              <a:gd name="connsiteX18" fmla="*/ 701533 w 3197083"/>
              <a:gd name="connsiteY18" fmla="*/ 1998300 h 2045925"/>
              <a:gd name="connsiteX19" fmla="*/ 599933 w 3197083"/>
              <a:gd name="connsiteY19" fmla="*/ 2039575 h 2045925"/>
              <a:gd name="connsiteX20" fmla="*/ 22083 w 3197083"/>
              <a:gd name="connsiteY20" fmla="*/ 2036400 h 2045925"/>
              <a:gd name="connsiteX21" fmla="*/ 53833 w 3197083"/>
              <a:gd name="connsiteY21" fmla="*/ 1807800 h 2045925"/>
              <a:gd name="connsiteX22" fmla="*/ 44308 w 3197083"/>
              <a:gd name="connsiteY22" fmla="*/ 1569675 h 2045925"/>
              <a:gd name="connsiteX23" fmla="*/ 57008 w 3197083"/>
              <a:gd name="connsiteY23" fmla="*/ 1271225 h 2045925"/>
              <a:gd name="connsiteX24" fmla="*/ 47483 w 3197083"/>
              <a:gd name="connsiteY24" fmla="*/ 972775 h 2045925"/>
              <a:gd name="connsiteX25" fmla="*/ 18908 w 3197083"/>
              <a:gd name="connsiteY25" fmla="*/ 775925 h 2045925"/>
              <a:gd name="connsiteX26" fmla="*/ 41133 w 3197083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25425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0" fmla="*/ 22225 w 3178175"/>
              <a:gd name="connsiteY0" fmla="*/ 196850 h 2006600"/>
              <a:gd name="connsiteX1" fmla="*/ 34925 w 3178175"/>
              <a:gd name="connsiteY1" fmla="*/ 0 h 2006600"/>
              <a:gd name="connsiteX2" fmla="*/ 720725 w 3178175"/>
              <a:gd name="connsiteY2" fmla="*/ 0 h 2006600"/>
              <a:gd name="connsiteX3" fmla="*/ 996950 w 3178175"/>
              <a:gd name="connsiteY3" fmla="*/ 34925 h 2006600"/>
              <a:gd name="connsiteX4" fmla="*/ 1647825 w 3178175"/>
              <a:gd name="connsiteY4" fmla="*/ 9525 h 2006600"/>
              <a:gd name="connsiteX5" fmla="*/ 2165350 w 3178175"/>
              <a:gd name="connsiteY5" fmla="*/ 6350 h 2006600"/>
              <a:gd name="connsiteX6" fmla="*/ 2647950 w 3178175"/>
              <a:gd name="connsiteY6" fmla="*/ 41275 h 2006600"/>
              <a:gd name="connsiteX7" fmla="*/ 2730500 w 3178175"/>
              <a:gd name="connsiteY7" fmla="*/ 9525 h 2006600"/>
              <a:gd name="connsiteX8" fmla="*/ 3143250 w 3178175"/>
              <a:gd name="connsiteY8" fmla="*/ 6350 h 2006600"/>
              <a:gd name="connsiteX9" fmla="*/ 3149600 w 3178175"/>
              <a:gd name="connsiteY9" fmla="*/ 301625 h 2006600"/>
              <a:gd name="connsiteX10" fmla="*/ 3130550 w 3178175"/>
              <a:gd name="connsiteY10" fmla="*/ 727075 h 2006600"/>
              <a:gd name="connsiteX11" fmla="*/ 3178175 w 3178175"/>
              <a:gd name="connsiteY11" fmla="*/ 1266825 h 2006600"/>
              <a:gd name="connsiteX12" fmla="*/ 3152775 w 3178175"/>
              <a:gd name="connsiteY12" fmla="*/ 1765300 h 2006600"/>
              <a:gd name="connsiteX13" fmla="*/ 3175000 w 3178175"/>
              <a:gd name="connsiteY13" fmla="*/ 2000250 h 2006600"/>
              <a:gd name="connsiteX14" fmla="*/ 2733675 w 3178175"/>
              <a:gd name="connsiteY14" fmla="*/ 1974850 h 2006600"/>
              <a:gd name="connsiteX15" fmla="*/ 1822450 w 3178175"/>
              <a:gd name="connsiteY15" fmla="*/ 2006600 h 2006600"/>
              <a:gd name="connsiteX16" fmla="*/ 1720850 w 3178175"/>
              <a:gd name="connsiteY16" fmla="*/ 2006600 h 2006600"/>
              <a:gd name="connsiteX17" fmla="*/ 1019175 w 3178175"/>
              <a:gd name="connsiteY17" fmla="*/ 1949450 h 2006600"/>
              <a:gd name="connsiteX18" fmla="*/ 682625 w 3178175"/>
              <a:gd name="connsiteY18" fmla="*/ 1958975 h 2006600"/>
              <a:gd name="connsiteX19" fmla="*/ 581025 w 3178175"/>
              <a:gd name="connsiteY19" fmla="*/ 2000250 h 2006600"/>
              <a:gd name="connsiteX20" fmla="*/ 3175 w 3178175"/>
              <a:gd name="connsiteY20" fmla="*/ 1997075 h 2006600"/>
              <a:gd name="connsiteX21" fmla="*/ 34925 w 3178175"/>
              <a:gd name="connsiteY21" fmla="*/ 1768475 h 2006600"/>
              <a:gd name="connsiteX22" fmla="*/ 25400 w 3178175"/>
              <a:gd name="connsiteY22" fmla="*/ 1530350 h 2006600"/>
              <a:gd name="connsiteX23" fmla="*/ 38100 w 3178175"/>
              <a:gd name="connsiteY23" fmla="*/ 1231900 h 2006600"/>
              <a:gd name="connsiteX24" fmla="*/ 28575 w 3178175"/>
              <a:gd name="connsiteY24" fmla="*/ 933450 h 2006600"/>
              <a:gd name="connsiteX25" fmla="*/ 0 w 3178175"/>
              <a:gd name="connsiteY25" fmla="*/ 736600 h 2006600"/>
              <a:gd name="connsiteX26" fmla="*/ 22225 w 3178175"/>
              <a:gd name="connsiteY26" fmla="*/ 19685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78175" h="2006600">
                <a:moveTo>
                  <a:pt x="22225" y="196850"/>
                </a:moveTo>
                <a:cubicBezTo>
                  <a:pt x="28046" y="69321"/>
                  <a:pt x="28575" y="112712"/>
                  <a:pt x="34925" y="0"/>
                </a:cubicBezTo>
                <a:lnTo>
                  <a:pt x="720725" y="0"/>
                </a:lnTo>
                <a:lnTo>
                  <a:pt x="996950" y="34925"/>
                </a:lnTo>
                <a:lnTo>
                  <a:pt x="1647825" y="9525"/>
                </a:lnTo>
                <a:lnTo>
                  <a:pt x="2165350" y="6350"/>
                </a:lnTo>
                <a:lnTo>
                  <a:pt x="2647950" y="41275"/>
                </a:lnTo>
                <a:lnTo>
                  <a:pt x="2730500" y="9525"/>
                </a:lnTo>
                <a:lnTo>
                  <a:pt x="3143250" y="6350"/>
                </a:lnTo>
                <a:lnTo>
                  <a:pt x="3149600" y="301625"/>
                </a:lnTo>
                <a:lnTo>
                  <a:pt x="3130550" y="727075"/>
                </a:lnTo>
                <a:lnTo>
                  <a:pt x="3178175" y="1266825"/>
                </a:lnTo>
                <a:lnTo>
                  <a:pt x="3152775" y="1765300"/>
                </a:lnTo>
                <a:lnTo>
                  <a:pt x="3175000" y="2000250"/>
                </a:lnTo>
                <a:lnTo>
                  <a:pt x="2733675" y="1974850"/>
                </a:lnTo>
                <a:lnTo>
                  <a:pt x="1822450" y="2006600"/>
                </a:lnTo>
                <a:lnTo>
                  <a:pt x="1720850" y="2006600"/>
                </a:lnTo>
                <a:lnTo>
                  <a:pt x="1019175" y="1949450"/>
                </a:lnTo>
                <a:lnTo>
                  <a:pt x="682625" y="1958975"/>
                </a:lnTo>
                <a:lnTo>
                  <a:pt x="581025" y="2000250"/>
                </a:lnTo>
                <a:lnTo>
                  <a:pt x="3175" y="1997075"/>
                </a:lnTo>
                <a:lnTo>
                  <a:pt x="34925" y="1768475"/>
                </a:lnTo>
                <a:lnTo>
                  <a:pt x="25400" y="1530350"/>
                </a:lnTo>
                <a:lnTo>
                  <a:pt x="38100" y="1231900"/>
                </a:lnTo>
                <a:cubicBezTo>
                  <a:pt x="37042" y="1162050"/>
                  <a:pt x="29633" y="1003300"/>
                  <a:pt x="28575" y="933450"/>
                </a:cubicBezTo>
                <a:lnTo>
                  <a:pt x="0" y="736600"/>
                </a:lnTo>
                <a:lnTo>
                  <a:pt x="22225" y="196850"/>
                </a:lnTo>
                <a:close/>
              </a:path>
            </a:pathLst>
          </a:custGeom>
          <a:solidFill>
            <a:srgbClr val="EA6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73">
            <a:extLst>
              <a:ext uri="{FF2B5EF4-FFF2-40B4-BE49-F238E27FC236}">
                <a16:creationId xmlns="" xmlns:a16="http://schemas.microsoft.com/office/drawing/2014/main" id="{84662A98-6D81-453E-ADCC-BA1091E114A3}"/>
              </a:ext>
            </a:extLst>
          </p:cNvPr>
          <p:cNvSpPr/>
          <p:nvPr/>
        </p:nvSpPr>
        <p:spPr>
          <a:xfrm>
            <a:off x="2978022" y="4041700"/>
            <a:ext cx="2975432" cy="1878595"/>
          </a:xfrm>
          <a:custGeom>
            <a:avLst/>
            <a:gdLst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57150 w 3178175"/>
              <a:gd name="connsiteY25" fmla="*/ 9874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7938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27" fmla="*/ 34925 w 3178175"/>
              <a:gd name="connsiteY27" fmla="*/ 0 h 2035175"/>
              <a:gd name="connsiteX0" fmla="*/ 50800 w 3194050"/>
              <a:gd name="connsiteY0" fmla="*/ 10164 h 2035814"/>
              <a:gd name="connsiteX1" fmla="*/ 50800 w 3194050"/>
              <a:gd name="connsiteY1" fmla="*/ 639 h 2035814"/>
              <a:gd name="connsiteX2" fmla="*/ 736600 w 3194050"/>
              <a:gd name="connsiteY2" fmla="*/ 29214 h 2035814"/>
              <a:gd name="connsiteX3" fmla="*/ 1012825 w 3194050"/>
              <a:gd name="connsiteY3" fmla="*/ 64139 h 2035814"/>
              <a:gd name="connsiteX4" fmla="*/ 1663700 w 3194050"/>
              <a:gd name="connsiteY4" fmla="*/ 38739 h 2035814"/>
              <a:gd name="connsiteX5" fmla="*/ 2181225 w 3194050"/>
              <a:gd name="connsiteY5" fmla="*/ 35564 h 2035814"/>
              <a:gd name="connsiteX6" fmla="*/ 2663825 w 3194050"/>
              <a:gd name="connsiteY6" fmla="*/ 70489 h 2035814"/>
              <a:gd name="connsiteX7" fmla="*/ 2746375 w 3194050"/>
              <a:gd name="connsiteY7" fmla="*/ 38739 h 2035814"/>
              <a:gd name="connsiteX8" fmla="*/ 3159125 w 3194050"/>
              <a:gd name="connsiteY8" fmla="*/ 35564 h 2035814"/>
              <a:gd name="connsiteX9" fmla="*/ 3165475 w 3194050"/>
              <a:gd name="connsiteY9" fmla="*/ 330839 h 2035814"/>
              <a:gd name="connsiteX10" fmla="*/ 3146425 w 3194050"/>
              <a:gd name="connsiteY10" fmla="*/ 756289 h 2035814"/>
              <a:gd name="connsiteX11" fmla="*/ 3194050 w 3194050"/>
              <a:gd name="connsiteY11" fmla="*/ 1296039 h 2035814"/>
              <a:gd name="connsiteX12" fmla="*/ 3168650 w 3194050"/>
              <a:gd name="connsiteY12" fmla="*/ 1794514 h 2035814"/>
              <a:gd name="connsiteX13" fmla="*/ 3190875 w 3194050"/>
              <a:gd name="connsiteY13" fmla="*/ 2029464 h 2035814"/>
              <a:gd name="connsiteX14" fmla="*/ 2749550 w 3194050"/>
              <a:gd name="connsiteY14" fmla="*/ 2004064 h 2035814"/>
              <a:gd name="connsiteX15" fmla="*/ 1838325 w 3194050"/>
              <a:gd name="connsiteY15" fmla="*/ 2035814 h 2035814"/>
              <a:gd name="connsiteX16" fmla="*/ 1736725 w 3194050"/>
              <a:gd name="connsiteY16" fmla="*/ 2035814 h 2035814"/>
              <a:gd name="connsiteX17" fmla="*/ 1035050 w 3194050"/>
              <a:gd name="connsiteY17" fmla="*/ 1978664 h 2035814"/>
              <a:gd name="connsiteX18" fmla="*/ 698500 w 3194050"/>
              <a:gd name="connsiteY18" fmla="*/ 1988189 h 2035814"/>
              <a:gd name="connsiteX19" fmla="*/ 596900 w 3194050"/>
              <a:gd name="connsiteY19" fmla="*/ 2029464 h 2035814"/>
              <a:gd name="connsiteX20" fmla="*/ 19050 w 3194050"/>
              <a:gd name="connsiteY20" fmla="*/ 2026289 h 2035814"/>
              <a:gd name="connsiteX21" fmla="*/ 50800 w 3194050"/>
              <a:gd name="connsiteY21" fmla="*/ 1797689 h 2035814"/>
              <a:gd name="connsiteX22" fmla="*/ 41275 w 3194050"/>
              <a:gd name="connsiteY22" fmla="*/ 1559564 h 2035814"/>
              <a:gd name="connsiteX23" fmla="*/ 53975 w 3194050"/>
              <a:gd name="connsiteY23" fmla="*/ 1261114 h 2035814"/>
              <a:gd name="connsiteX24" fmla="*/ 44450 w 3194050"/>
              <a:gd name="connsiteY24" fmla="*/ 962664 h 2035814"/>
              <a:gd name="connsiteX25" fmla="*/ 15875 w 3194050"/>
              <a:gd name="connsiteY25" fmla="*/ 765814 h 2035814"/>
              <a:gd name="connsiteX26" fmla="*/ 38100 w 3194050"/>
              <a:gd name="connsiteY26" fmla="*/ 226064 h 2035814"/>
              <a:gd name="connsiteX27" fmla="*/ 50800 w 3194050"/>
              <a:gd name="connsiteY27" fmla="*/ 10164 h 2035814"/>
              <a:gd name="connsiteX0" fmla="*/ 41133 w 3197083"/>
              <a:gd name="connsiteY0" fmla="*/ 236175 h 2045925"/>
              <a:gd name="connsiteX1" fmla="*/ 53833 w 3197083"/>
              <a:gd name="connsiteY1" fmla="*/ 10750 h 2045925"/>
              <a:gd name="connsiteX2" fmla="*/ 739633 w 3197083"/>
              <a:gd name="connsiteY2" fmla="*/ 39325 h 2045925"/>
              <a:gd name="connsiteX3" fmla="*/ 1015858 w 3197083"/>
              <a:gd name="connsiteY3" fmla="*/ 74250 h 2045925"/>
              <a:gd name="connsiteX4" fmla="*/ 1666733 w 3197083"/>
              <a:gd name="connsiteY4" fmla="*/ 48850 h 2045925"/>
              <a:gd name="connsiteX5" fmla="*/ 2184258 w 3197083"/>
              <a:gd name="connsiteY5" fmla="*/ 45675 h 2045925"/>
              <a:gd name="connsiteX6" fmla="*/ 2666858 w 3197083"/>
              <a:gd name="connsiteY6" fmla="*/ 80600 h 2045925"/>
              <a:gd name="connsiteX7" fmla="*/ 2749408 w 3197083"/>
              <a:gd name="connsiteY7" fmla="*/ 48850 h 2045925"/>
              <a:gd name="connsiteX8" fmla="*/ 3162158 w 3197083"/>
              <a:gd name="connsiteY8" fmla="*/ 45675 h 2045925"/>
              <a:gd name="connsiteX9" fmla="*/ 3168508 w 3197083"/>
              <a:gd name="connsiteY9" fmla="*/ 340950 h 2045925"/>
              <a:gd name="connsiteX10" fmla="*/ 3149458 w 3197083"/>
              <a:gd name="connsiteY10" fmla="*/ 766400 h 2045925"/>
              <a:gd name="connsiteX11" fmla="*/ 3197083 w 3197083"/>
              <a:gd name="connsiteY11" fmla="*/ 1306150 h 2045925"/>
              <a:gd name="connsiteX12" fmla="*/ 3171683 w 3197083"/>
              <a:gd name="connsiteY12" fmla="*/ 1804625 h 2045925"/>
              <a:gd name="connsiteX13" fmla="*/ 3193908 w 3197083"/>
              <a:gd name="connsiteY13" fmla="*/ 2039575 h 2045925"/>
              <a:gd name="connsiteX14" fmla="*/ 2752583 w 3197083"/>
              <a:gd name="connsiteY14" fmla="*/ 2014175 h 2045925"/>
              <a:gd name="connsiteX15" fmla="*/ 1841358 w 3197083"/>
              <a:gd name="connsiteY15" fmla="*/ 2045925 h 2045925"/>
              <a:gd name="connsiteX16" fmla="*/ 1739758 w 3197083"/>
              <a:gd name="connsiteY16" fmla="*/ 2045925 h 2045925"/>
              <a:gd name="connsiteX17" fmla="*/ 1038083 w 3197083"/>
              <a:gd name="connsiteY17" fmla="*/ 1988775 h 2045925"/>
              <a:gd name="connsiteX18" fmla="*/ 701533 w 3197083"/>
              <a:gd name="connsiteY18" fmla="*/ 1998300 h 2045925"/>
              <a:gd name="connsiteX19" fmla="*/ 599933 w 3197083"/>
              <a:gd name="connsiteY19" fmla="*/ 2039575 h 2045925"/>
              <a:gd name="connsiteX20" fmla="*/ 22083 w 3197083"/>
              <a:gd name="connsiteY20" fmla="*/ 2036400 h 2045925"/>
              <a:gd name="connsiteX21" fmla="*/ 53833 w 3197083"/>
              <a:gd name="connsiteY21" fmla="*/ 1807800 h 2045925"/>
              <a:gd name="connsiteX22" fmla="*/ 44308 w 3197083"/>
              <a:gd name="connsiteY22" fmla="*/ 1569675 h 2045925"/>
              <a:gd name="connsiteX23" fmla="*/ 57008 w 3197083"/>
              <a:gd name="connsiteY23" fmla="*/ 1271225 h 2045925"/>
              <a:gd name="connsiteX24" fmla="*/ 47483 w 3197083"/>
              <a:gd name="connsiteY24" fmla="*/ 972775 h 2045925"/>
              <a:gd name="connsiteX25" fmla="*/ 18908 w 3197083"/>
              <a:gd name="connsiteY25" fmla="*/ 775925 h 2045925"/>
              <a:gd name="connsiteX26" fmla="*/ 41133 w 3197083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25425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0" fmla="*/ 22225 w 3178175"/>
              <a:gd name="connsiteY0" fmla="*/ 196850 h 2006600"/>
              <a:gd name="connsiteX1" fmla="*/ 34925 w 3178175"/>
              <a:gd name="connsiteY1" fmla="*/ 0 h 2006600"/>
              <a:gd name="connsiteX2" fmla="*/ 720725 w 3178175"/>
              <a:gd name="connsiteY2" fmla="*/ 0 h 2006600"/>
              <a:gd name="connsiteX3" fmla="*/ 996950 w 3178175"/>
              <a:gd name="connsiteY3" fmla="*/ 34925 h 2006600"/>
              <a:gd name="connsiteX4" fmla="*/ 1647825 w 3178175"/>
              <a:gd name="connsiteY4" fmla="*/ 9525 h 2006600"/>
              <a:gd name="connsiteX5" fmla="*/ 2165350 w 3178175"/>
              <a:gd name="connsiteY5" fmla="*/ 6350 h 2006600"/>
              <a:gd name="connsiteX6" fmla="*/ 2647950 w 3178175"/>
              <a:gd name="connsiteY6" fmla="*/ 41275 h 2006600"/>
              <a:gd name="connsiteX7" fmla="*/ 2730500 w 3178175"/>
              <a:gd name="connsiteY7" fmla="*/ 9525 h 2006600"/>
              <a:gd name="connsiteX8" fmla="*/ 3143250 w 3178175"/>
              <a:gd name="connsiteY8" fmla="*/ 6350 h 2006600"/>
              <a:gd name="connsiteX9" fmla="*/ 3149600 w 3178175"/>
              <a:gd name="connsiteY9" fmla="*/ 301625 h 2006600"/>
              <a:gd name="connsiteX10" fmla="*/ 3130550 w 3178175"/>
              <a:gd name="connsiteY10" fmla="*/ 727075 h 2006600"/>
              <a:gd name="connsiteX11" fmla="*/ 3178175 w 3178175"/>
              <a:gd name="connsiteY11" fmla="*/ 1266825 h 2006600"/>
              <a:gd name="connsiteX12" fmla="*/ 3152775 w 3178175"/>
              <a:gd name="connsiteY12" fmla="*/ 1765300 h 2006600"/>
              <a:gd name="connsiteX13" fmla="*/ 3175000 w 3178175"/>
              <a:gd name="connsiteY13" fmla="*/ 2000250 h 2006600"/>
              <a:gd name="connsiteX14" fmla="*/ 2733675 w 3178175"/>
              <a:gd name="connsiteY14" fmla="*/ 1974850 h 2006600"/>
              <a:gd name="connsiteX15" fmla="*/ 1822450 w 3178175"/>
              <a:gd name="connsiteY15" fmla="*/ 2006600 h 2006600"/>
              <a:gd name="connsiteX16" fmla="*/ 1720850 w 3178175"/>
              <a:gd name="connsiteY16" fmla="*/ 2006600 h 2006600"/>
              <a:gd name="connsiteX17" fmla="*/ 1019175 w 3178175"/>
              <a:gd name="connsiteY17" fmla="*/ 1949450 h 2006600"/>
              <a:gd name="connsiteX18" fmla="*/ 682625 w 3178175"/>
              <a:gd name="connsiteY18" fmla="*/ 1958975 h 2006600"/>
              <a:gd name="connsiteX19" fmla="*/ 581025 w 3178175"/>
              <a:gd name="connsiteY19" fmla="*/ 2000250 h 2006600"/>
              <a:gd name="connsiteX20" fmla="*/ 3175 w 3178175"/>
              <a:gd name="connsiteY20" fmla="*/ 1997075 h 2006600"/>
              <a:gd name="connsiteX21" fmla="*/ 34925 w 3178175"/>
              <a:gd name="connsiteY21" fmla="*/ 1768475 h 2006600"/>
              <a:gd name="connsiteX22" fmla="*/ 25400 w 3178175"/>
              <a:gd name="connsiteY22" fmla="*/ 1530350 h 2006600"/>
              <a:gd name="connsiteX23" fmla="*/ 38100 w 3178175"/>
              <a:gd name="connsiteY23" fmla="*/ 1231900 h 2006600"/>
              <a:gd name="connsiteX24" fmla="*/ 28575 w 3178175"/>
              <a:gd name="connsiteY24" fmla="*/ 933450 h 2006600"/>
              <a:gd name="connsiteX25" fmla="*/ 0 w 3178175"/>
              <a:gd name="connsiteY25" fmla="*/ 736600 h 2006600"/>
              <a:gd name="connsiteX26" fmla="*/ 22225 w 3178175"/>
              <a:gd name="connsiteY26" fmla="*/ 19685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78175" h="2006600">
                <a:moveTo>
                  <a:pt x="22225" y="196850"/>
                </a:moveTo>
                <a:cubicBezTo>
                  <a:pt x="28046" y="69321"/>
                  <a:pt x="28575" y="112712"/>
                  <a:pt x="34925" y="0"/>
                </a:cubicBezTo>
                <a:lnTo>
                  <a:pt x="720725" y="0"/>
                </a:lnTo>
                <a:lnTo>
                  <a:pt x="996950" y="34925"/>
                </a:lnTo>
                <a:lnTo>
                  <a:pt x="1647825" y="9525"/>
                </a:lnTo>
                <a:lnTo>
                  <a:pt x="2165350" y="6350"/>
                </a:lnTo>
                <a:lnTo>
                  <a:pt x="2647950" y="41275"/>
                </a:lnTo>
                <a:lnTo>
                  <a:pt x="2730500" y="9525"/>
                </a:lnTo>
                <a:lnTo>
                  <a:pt x="3143250" y="6350"/>
                </a:lnTo>
                <a:lnTo>
                  <a:pt x="3149600" y="301625"/>
                </a:lnTo>
                <a:lnTo>
                  <a:pt x="3130550" y="727075"/>
                </a:lnTo>
                <a:lnTo>
                  <a:pt x="3178175" y="1266825"/>
                </a:lnTo>
                <a:lnTo>
                  <a:pt x="3152775" y="1765300"/>
                </a:lnTo>
                <a:lnTo>
                  <a:pt x="3175000" y="2000250"/>
                </a:lnTo>
                <a:lnTo>
                  <a:pt x="2733675" y="1974850"/>
                </a:lnTo>
                <a:lnTo>
                  <a:pt x="1822450" y="2006600"/>
                </a:lnTo>
                <a:lnTo>
                  <a:pt x="1720850" y="2006600"/>
                </a:lnTo>
                <a:lnTo>
                  <a:pt x="1019175" y="1949450"/>
                </a:lnTo>
                <a:lnTo>
                  <a:pt x="682625" y="1958975"/>
                </a:lnTo>
                <a:lnTo>
                  <a:pt x="581025" y="2000250"/>
                </a:lnTo>
                <a:lnTo>
                  <a:pt x="3175" y="1997075"/>
                </a:lnTo>
                <a:lnTo>
                  <a:pt x="34925" y="1768475"/>
                </a:lnTo>
                <a:lnTo>
                  <a:pt x="25400" y="1530350"/>
                </a:lnTo>
                <a:lnTo>
                  <a:pt x="38100" y="1231900"/>
                </a:lnTo>
                <a:cubicBezTo>
                  <a:pt x="37042" y="1162050"/>
                  <a:pt x="29633" y="1003300"/>
                  <a:pt x="28575" y="933450"/>
                </a:cubicBezTo>
                <a:lnTo>
                  <a:pt x="0" y="736600"/>
                </a:lnTo>
                <a:lnTo>
                  <a:pt x="22225" y="196850"/>
                </a:lnTo>
                <a:close/>
              </a:path>
            </a:pathLst>
          </a:custGeom>
          <a:solidFill>
            <a:srgbClr val="EA6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73">
            <a:extLst>
              <a:ext uri="{FF2B5EF4-FFF2-40B4-BE49-F238E27FC236}">
                <a16:creationId xmlns="" xmlns:a16="http://schemas.microsoft.com/office/drawing/2014/main" id="{A40BB1ED-B315-412C-B457-1180B691E7DF}"/>
              </a:ext>
            </a:extLst>
          </p:cNvPr>
          <p:cNvSpPr/>
          <p:nvPr/>
        </p:nvSpPr>
        <p:spPr>
          <a:xfrm>
            <a:off x="6314260" y="4041700"/>
            <a:ext cx="2975432" cy="1878595"/>
          </a:xfrm>
          <a:custGeom>
            <a:avLst/>
            <a:gdLst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57150 w 3178175"/>
              <a:gd name="connsiteY25" fmla="*/ 9874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60325 w 3178175"/>
              <a:gd name="connsiteY24" fmla="*/ 11969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38100 w 3178175"/>
              <a:gd name="connsiteY23" fmla="*/ 1524000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53975 w 3178175"/>
              <a:gd name="connsiteY22" fmla="*/ 179070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36900 w 3178175"/>
              <a:gd name="connsiteY14" fmla="*/ 2025650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8065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114300 w 3178175"/>
              <a:gd name="connsiteY2" fmla="*/ 0 h 2035175"/>
              <a:gd name="connsiteX3" fmla="*/ 720725 w 3178175"/>
              <a:gd name="connsiteY3" fmla="*/ 28575 h 2035175"/>
              <a:gd name="connsiteX4" fmla="*/ 996950 w 3178175"/>
              <a:gd name="connsiteY4" fmla="*/ 63500 h 2035175"/>
              <a:gd name="connsiteX5" fmla="*/ 1647825 w 3178175"/>
              <a:gd name="connsiteY5" fmla="*/ 38100 h 2035175"/>
              <a:gd name="connsiteX6" fmla="*/ 2165350 w 3178175"/>
              <a:gd name="connsiteY6" fmla="*/ 34925 h 2035175"/>
              <a:gd name="connsiteX7" fmla="*/ 2647950 w 3178175"/>
              <a:gd name="connsiteY7" fmla="*/ 69850 h 2035175"/>
              <a:gd name="connsiteX8" fmla="*/ 2730500 w 3178175"/>
              <a:gd name="connsiteY8" fmla="*/ 38100 h 2035175"/>
              <a:gd name="connsiteX9" fmla="*/ 3143250 w 3178175"/>
              <a:gd name="connsiteY9" fmla="*/ 34925 h 2035175"/>
              <a:gd name="connsiteX10" fmla="*/ 3149600 w 3178175"/>
              <a:gd name="connsiteY10" fmla="*/ 330200 h 2035175"/>
              <a:gd name="connsiteX11" fmla="*/ 3130550 w 3178175"/>
              <a:gd name="connsiteY11" fmla="*/ 755650 h 2035175"/>
              <a:gd name="connsiteX12" fmla="*/ 3178175 w 3178175"/>
              <a:gd name="connsiteY12" fmla="*/ 1295400 h 2035175"/>
              <a:gd name="connsiteX13" fmla="*/ 3152775 w 3178175"/>
              <a:gd name="connsiteY13" fmla="*/ 1793875 h 2035175"/>
              <a:gd name="connsiteX14" fmla="*/ 3175000 w 3178175"/>
              <a:gd name="connsiteY14" fmla="*/ 2028825 h 2035175"/>
              <a:gd name="connsiteX15" fmla="*/ 2733675 w 3178175"/>
              <a:gd name="connsiteY15" fmla="*/ 2003425 h 2035175"/>
              <a:gd name="connsiteX16" fmla="*/ 1822450 w 3178175"/>
              <a:gd name="connsiteY16" fmla="*/ 2035175 h 2035175"/>
              <a:gd name="connsiteX17" fmla="*/ 1720850 w 3178175"/>
              <a:gd name="connsiteY17" fmla="*/ 2035175 h 2035175"/>
              <a:gd name="connsiteX18" fmla="*/ 1019175 w 3178175"/>
              <a:gd name="connsiteY18" fmla="*/ 1978025 h 2035175"/>
              <a:gd name="connsiteX19" fmla="*/ 682625 w 3178175"/>
              <a:gd name="connsiteY19" fmla="*/ 1987550 h 2035175"/>
              <a:gd name="connsiteX20" fmla="*/ 581025 w 3178175"/>
              <a:gd name="connsiteY20" fmla="*/ 2028825 h 2035175"/>
              <a:gd name="connsiteX21" fmla="*/ 3175 w 3178175"/>
              <a:gd name="connsiteY21" fmla="*/ 2025650 h 2035175"/>
              <a:gd name="connsiteX22" fmla="*/ 34925 w 3178175"/>
              <a:gd name="connsiteY22" fmla="*/ 1797050 h 2035175"/>
              <a:gd name="connsiteX23" fmla="*/ 25400 w 3178175"/>
              <a:gd name="connsiteY23" fmla="*/ 1558925 h 2035175"/>
              <a:gd name="connsiteX24" fmla="*/ 38100 w 3178175"/>
              <a:gd name="connsiteY24" fmla="*/ 1260475 h 2035175"/>
              <a:gd name="connsiteX25" fmla="*/ 28575 w 3178175"/>
              <a:gd name="connsiteY25" fmla="*/ 962025 h 2035175"/>
              <a:gd name="connsiteX26" fmla="*/ 0 w 3178175"/>
              <a:gd name="connsiteY26" fmla="*/ 765175 h 2035175"/>
              <a:gd name="connsiteX27" fmla="*/ 22225 w 3178175"/>
              <a:gd name="connsiteY27" fmla="*/ 225425 h 2035175"/>
              <a:gd name="connsiteX28" fmla="*/ 34925 w 3178175"/>
              <a:gd name="connsiteY28" fmla="*/ 0 h 2035175"/>
              <a:gd name="connsiteX0" fmla="*/ 34925 w 3178175"/>
              <a:gd name="connsiteY0" fmla="*/ 0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27" fmla="*/ 34925 w 3178175"/>
              <a:gd name="connsiteY27" fmla="*/ 0 h 2035175"/>
              <a:gd name="connsiteX0" fmla="*/ 50800 w 3194050"/>
              <a:gd name="connsiteY0" fmla="*/ 10164 h 2035814"/>
              <a:gd name="connsiteX1" fmla="*/ 50800 w 3194050"/>
              <a:gd name="connsiteY1" fmla="*/ 639 h 2035814"/>
              <a:gd name="connsiteX2" fmla="*/ 736600 w 3194050"/>
              <a:gd name="connsiteY2" fmla="*/ 29214 h 2035814"/>
              <a:gd name="connsiteX3" fmla="*/ 1012825 w 3194050"/>
              <a:gd name="connsiteY3" fmla="*/ 64139 h 2035814"/>
              <a:gd name="connsiteX4" fmla="*/ 1663700 w 3194050"/>
              <a:gd name="connsiteY4" fmla="*/ 38739 h 2035814"/>
              <a:gd name="connsiteX5" fmla="*/ 2181225 w 3194050"/>
              <a:gd name="connsiteY5" fmla="*/ 35564 h 2035814"/>
              <a:gd name="connsiteX6" fmla="*/ 2663825 w 3194050"/>
              <a:gd name="connsiteY6" fmla="*/ 70489 h 2035814"/>
              <a:gd name="connsiteX7" fmla="*/ 2746375 w 3194050"/>
              <a:gd name="connsiteY7" fmla="*/ 38739 h 2035814"/>
              <a:gd name="connsiteX8" fmla="*/ 3159125 w 3194050"/>
              <a:gd name="connsiteY8" fmla="*/ 35564 h 2035814"/>
              <a:gd name="connsiteX9" fmla="*/ 3165475 w 3194050"/>
              <a:gd name="connsiteY9" fmla="*/ 330839 h 2035814"/>
              <a:gd name="connsiteX10" fmla="*/ 3146425 w 3194050"/>
              <a:gd name="connsiteY10" fmla="*/ 756289 h 2035814"/>
              <a:gd name="connsiteX11" fmla="*/ 3194050 w 3194050"/>
              <a:gd name="connsiteY11" fmla="*/ 1296039 h 2035814"/>
              <a:gd name="connsiteX12" fmla="*/ 3168650 w 3194050"/>
              <a:gd name="connsiteY12" fmla="*/ 1794514 h 2035814"/>
              <a:gd name="connsiteX13" fmla="*/ 3190875 w 3194050"/>
              <a:gd name="connsiteY13" fmla="*/ 2029464 h 2035814"/>
              <a:gd name="connsiteX14" fmla="*/ 2749550 w 3194050"/>
              <a:gd name="connsiteY14" fmla="*/ 2004064 h 2035814"/>
              <a:gd name="connsiteX15" fmla="*/ 1838325 w 3194050"/>
              <a:gd name="connsiteY15" fmla="*/ 2035814 h 2035814"/>
              <a:gd name="connsiteX16" fmla="*/ 1736725 w 3194050"/>
              <a:gd name="connsiteY16" fmla="*/ 2035814 h 2035814"/>
              <a:gd name="connsiteX17" fmla="*/ 1035050 w 3194050"/>
              <a:gd name="connsiteY17" fmla="*/ 1978664 h 2035814"/>
              <a:gd name="connsiteX18" fmla="*/ 698500 w 3194050"/>
              <a:gd name="connsiteY18" fmla="*/ 1988189 h 2035814"/>
              <a:gd name="connsiteX19" fmla="*/ 596900 w 3194050"/>
              <a:gd name="connsiteY19" fmla="*/ 2029464 h 2035814"/>
              <a:gd name="connsiteX20" fmla="*/ 19050 w 3194050"/>
              <a:gd name="connsiteY20" fmla="*/ 2026289 h 2035814"/>
              <a:gd name="connsiteX21" fmla="*/ 50800 w 3194050"/>
              <a:gd name="connsiteY21" fmla="*/ 1797689 h 2035814"/>
              <a:gd name="connsiteX22" fmla="*/ 41275 w 3194050"/>
              <a:gd name="connsiteY22" fmla="*/ 1559564 h 2035814"/>
              <a:gd name="connsiteX23" fmla="*/ 53975 w 3194050"/>
              <a:gd name="connsiteY23" fmla="*/ 1261114 h 2035814"/>
              <a:gd name="connsiteX24" fmla="*/ 44450 w 3194050"/>
              <a:gd name="connsiteY24" fmla="*/ 962664 h 2035814"/>
              <a:gd name="connsiteX25" fmla="*/ 15875 w 3194050"/>
              <a:gd name="connsiteY25" fmla="*/ 765814 h 2035814"/>
              <a:gd name="connsiteX26" fmla="*/ 38100 w 3194050"/>
              <a:gd name="connsiteY26" fmla="*/ 226064 h 2035814"/>
              <a:gd name="connsiteX27" fmla="*/ 50800 w 3194050"/>
              <a:gd name="connsiteY27" fmla="*/ 10164 h 2035814"/>
              <a:gd name="connsiteX0" fmla="*/ 41133 w 3197083"/>
              <a:gd name="connsiteY0" fmla="*/ 236175 h 2045925"/>
              <a:gd name="connsiteX1" fmla="*/ 53833 w 3197083"/>
              <a:gd name="connsiteY1" fmla="*/ 10750 h 2045925"/>
              <a:gd name="connsiteX2" fmla="*/ 739633 w 3197083"/>
              <a:gd name="connsiteY2" fmla="*/ 39325 h 2045925"/>
              <a:gd name="connsiteX3" fmla="*/ 1015858 w 3197083"/>
              <a:gd name="connsiteY3" fmla="*/ 74250 h 2045925"/>
              <a:gd name="connsiteX4" fmla="*/ 1666733 w 3197083"/>
              <a:gd name="connsiteY4" fmla="*/ 48850 h 2045925"/>
              <a:gd name="connsiteX5" fmla="*/ 2184258 w 3197083"/>
              <a:gd name="connsiteY5" fmla="*/ 45675 h 2045925"/>
              <a:gd name="connsiteX6" fmla="*/ 2666858 w 3197083"/>
              <a:gd name="connsiteY6" fmla="*/ 80600 h 2045925"/>
              <a:gd name="connsiteX7" fmla="*/ 2749408 w 3197083"/>
              <a:gd name="connsiteY7" fmla="*/ 48850 h 2045925"/>
              <a:gd name="connsiteX8" fmla="*/ 3162158 w 3197083"/>
              <a:gd name="connsiteY8" fmla="*/ 45675 h 2045925"/>
              <a:gd name="connsiteX9" fmla="*/ 3168508 w 3197083"/>
              <a:gd name="connsiteY9" fmla="*/ 340950 h 2045925"/>
              <a:gd name="connsiteX10" fmla="*/ 3149458 w 3197083"/>
              <a:gd name="connsiteY10" fmla="*/ 766400 h 2045925"/>
              <a:gd name="connsiteX11" fmla="*/ 3197083 w 3197083"/>
              <a:gd name="connsiteY11" fmla="*/ 1306150 h 2045925"/>
              <a:gd name="connsiteX12" fmla="*/ 3171683 w 3197083"/>
              <a:gd name="connsiteY12" fmla="*/ 1804625 h 2045925"/>
              <a:gd name="connsiteX13" fmla="*/ 3193908 w 3197083"/>
              <a:gd name="connsiteY13" fmla="*/ 2039575 h 2045925"/>
              <a:gd name="connsiteX14" fmla="*/ 2752583 w 3197083"/>
              <a:gd name="connsiteY14" fmla="*/ 2014175 h 2045925"/>
              <a:gd name="connsiteX15" fmla="*/ 1841358 w 3197083"/>
              <a:gd name="connsiteY15" fmla="*/ 2045925 h 2045925"/>
              <a:gd name="connsiteX16" fmla="*/ 1739758 w 3197083"/>
              <a:gd name="connsiteY16" fmla="*/ 2045925 h 2045925"/>
              <a:gd name="connsiteX17" fmla="*/ 1038083 w 3197083"/>
              <a:gd name="connsiteY17" fmla="*/ 1988775 h 2045925"/>
              <a:gd name="connsiteX18" fmla="*/ 701533 w 3197083"/>
              <a:gd name="connsiteY18" fmla="*/ 1998300 h 2045925"/>
              <a:gd name="connsiteX19" fmla="*/ 599933 w 3197083"/>
              <a:gd name="connsiteY19" fmla="*/ 2039575 h 2045925"/>
              <a:gd name="connsiteX20" fmla="*/ 22083 w 3197083"/>
              <a:gd name="connsiteY20" fmla="*/ 2036400 h 2045925"/>
              <a:gd name="connsiteX21" fmla="*/ 53833 w 3197083"/>
              <a:gd name="connsiteY21" fmla="*/ 1807800 h 2045925"/>
              <a:gd name="connsiteX22" fmla="*/ 44308 w 3197083"/>
              <a:gd name="connsiteY22" fmla="*/ 1569675 h 2045925"/>
              <a:gd name="connsiteX23" fmla="*/ 57008 w 3197083"/>
              <a:gd name="connsiteY23" fmla="*/ 1271225 h 2045925"/>
              <a:gd name="connsiteX24" fmla="*/ 47483 w 3197083"/>
              <a:gd name="connsiteY24" fmla="*/ 972775 h 2045925"/>
              <a:gd name="connsiteX25" fmla="*/ 18908 w 3197083"/>
              <a:gd name="connsiteY25" fmla="*/ 775925 h 2045925"/>
              <a:gd name="connsiteX26" fmla="*/ 41133 w 3197083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36175 h 2045925"/>
              <a:gd name="connsiteX1" fmla="*/ 34925 w 3178175"/>
              <a:gd name="connsiteY1" fmla="*/ 10750 h 2045925"/>
              <a:gd name="connsiteX2" fmla="*/ 720725 w 3178175"/>
              <a:gd name="connsiteY2" fmla="*/ 39325 h 2045925"/>
              <a:gd name="connsiteX3" fmla="*/ 996950 w 3178175"/>
              <a:gd name="connsiteY3" fmla="*/ 74250 h 2045925"/>
              <a:gd name="connsiteX4" fmla="*/ 1647825 w 3178175"/>
              <a:gd name="connsiteY4" fmla="*/ 48850 h 2045925"/>
              <a:gd name="connsiteX5" fmla="*/ 2165350 w 3178175"/>
              <a:gd name="connsiteY5" fmla="*/ 45675 h 2045925"/>
              <a:gd name="connsiteX6" fmla="*/ 2647950 w 3178175"/>
              <a:gd name="connsiteY6" fmla="*/ 80600 h 2045925"/>
              <a:gd name="connsiteX7" fmla="*/ 2730500 w 3178175"/>
              <a:gd name="connsiteY7" fmla="*/ 48850 h 2045925"/>
              <a:gd name="connsiteX8" fmla="*/ 3143250 w 3178175"/>
              <a:gd name="connsiteY8" fmla="*/ 45675 h 2045925"/>
              <a:gd name="connsiteX9" fmla="*/ 3149600 w 3178175"/>
              <a:gd name="connsiteY9" fmla="*/ 340950 h 2045925"/>
              <a:gd name="connsiteX10" fmla="*/ 3130550 w 3178175"/>
              <a:gd name="connsiteY10" fmla="*/ 766400 h 2045925"/>
              <a:gd name="connsiteX11" fmla="*/ 3178175 w 3178175"/>
              <a:gd name="connsiteY11" fmla="*/ 1306150 h 2045925"/>
              <a:gd name="connsiteX12" fmla="*/ 3152775 w 3178175"/>
              <a:gd name="connsiteY12" fmla="*/ 1804625 h 2045925"/>
              <a:gd name="connsiteX13" fmla="*/ 3175000 w 3178175"/>
              <a:gd name="connsiteY13" fmla="*/ 2039575 h 2045925"/>
              <a:gd name="connsiteX14" fmla="*/ 2733675 w 3178175"/>
              <a:gd name="connsiteY14" fmla="*/ 2014175 h 2045925"/>
              <a:gd name="connsiteX15" fmla="*/ 1822450 w 3178175"/>
              <a:gd name="connsiteY15" fmla="*/ 2045925 h 2045925"/>
              <a:gd name="connsiteX16" fmla="*/ 1720850 w 3178175"/>
              <a:gd name="connsiteY16" fmla="*/ 2045925 h 2045925"/>
              <a:gd name="connsiteX17" fmla="*/ 1019175 w 3178175"/>
              <a:gd name="connsiteY17" fmla="*/ 1988775 h 2045925"/>
              <a:gd name="connsiteX18" fmla="*/ 682625 w 3178175"/>
              <a:gd name="connsiteY18" fmla="*/ 1998300 h 2045925"/>
              <a:gd name="connsiteX19" fmla="*/ 581025 w 3178175"/>
              <a:gd name="connsiteY19" fmla="*/ 2039575 h 2045925"/>
              <a:gd name="connsiteX20" fmla="*/ 3175 w 3178175"/>
              <a:gd name="connsiteY20" fmla="*/ 2036400 h 2045925"/>
              <a:gd name="connsiteX21" fmla="*/ 34925 w 3178175"/>
              <a:gd name="connsiteY21" fmla="*/ 1807800 h 2045925"/>
              <a:gd name="connsiteX22" fmla="*/ 25400 w 3178175"/>
              <a:gd name="connsiteY22" fmla="*/ 1569675 h 2045925"/>
              <a:gd name="connsiteX23" fmla="*/ 38100 w 3178175"/>
              <a:gd name="connsiteY23" fmla="*/ 1271225 h 2045925"/>
              <a:gd name="connsiteX24" fmla="*/ 28575 w 3178175"/>
              <a:gd name="connsiteY24" fmla="*/ 972775 h 2045925"/>
              <a:gd name="connsiteX25" fmla="*/ 0 w 3178175"/>
              <a:gd name="connsiteY25" fmla="*/ 775925 h 2045925"/>
              <a:gd name="connsiteX26" fmla="*/ 22225 w 3178175"/>
              <a:gd name="connsiteY26" fmla="*/ 236175 h 2045925"/>
              <a:gd name="connsiteX0" fmla="*/ 22225 w 3178175"/>
              <a:gd name="connsiteY0" fmla="*/ 225425 h 2035175"/>
              <a:gd name="connsiteX1" fmla="*/ 34925 w 3178175"/>
              <a:gd name="connsiteY1" fmla="*/ 0 h 2035175"/>
              <a:gd name="connsiteX2" fmla="*/ 720725 w 3178175"/>
              <a:gd name="connsiteY2" fmla="*/ 28575 h 2035175"/>
              <a:gd name="connsiteX3" fmla="*/ 996950 w 3178175"/>
              <a:gd name="connsiteY3" fmla="*/ 63500 h 2035175"/>
              <a:gd name="connsiteX4" fmla="*/ 1647825 w 3178175"/>
              <a:gd name="connsiteY4" fmla="*/ 38100 h 2035175"/>
              <a:gd name="connsiteX5" fmla="*/ 2165350 w 3178175"/>
              <a:gd name="connsiteY5" fmla="*/ 34925 h 2035175"/>
              <a:gd name="connsiteX6" fmla="*/ 2647950 w 3178175"/>
              <a:gd name="connsiteY6" fmla="*/ 69850 h 2035175"/>
              <a:gd name="connsiteX7" fmla="*/ 2730500 w 3178175"/>
              <a:gd name="connsiteY7" fmla="*/ 38100 h 2035175"/>
              <a:gd name="connsiteX8" fmla="*/ 3143250 w 3178175"/>
              <a:gd name="connsiteY8" fmla="*/ 34925 h 2035175"/>
              <a:gd name="connsiteX9" fmla="*/ 3149600 w 3178175"/>
              <a:gd name="connsiteY9" fmla="*/ 330200 h 2035175"/>
              <a:gd name="connsiteX10" fmla="*/ 3130550 w 3178175"/>
              <a:gd name="connsiteY10" fmla="*/ 755650 h 2035175"/>
              <a:gd name="connsiteX11" fmla="*/ 3178175 w 3178175"/>
              <a:gd name="connsiteY11" fmla="*/ 1295400 h 2035175"/>
              <a:gd name="connsiteX12" fmla="*/ 3152775 w 3178175"/>
              <a:gd name="connsiteY12" fmla="*/ 1793875 h 2035175"/>
              <a:gd name="connsiteX13" fmla="*/ 3175000 w 3178175"/>
              <a:gd name="connsiteY13" fmla="*/ 2028825 h 2035175"/>
              <a:gd name="connsiteX14" fmla="*/ 2733675 w 3178175"/>
              <a:gd name="connsiteY14" fmla="*/ 2003425 h 2035175"/>
              <a:gd name="connsiteX15" fmla="*/ 1822450 w 3178175"/>
              <a:gd name="connsiteY15" fmla="*/ 2035175 h 2035175"/>
              <a:gd name="connsiteX16" fmla="*/ 1720850 w 3178175"/>
              <a:gd name="connsiteY16" fmla="*/ 2035175 h 2035175"/>
              <a:gd name="connsiteX17" fmla="*/ 1019175 w 3178175"/>
              <a:gd name="connsiteY17" fmla="*/ 1978025 h 2035175"/>
              <a:gd name="connsiteX18" fmla="*/ 682625 w 3178175"/>
              <a:gd name="connsiteY18" fmla="*/ 1987550 h 2035175"/>
              <a:gd name="connsiteX19" fmla="*/ 581025 w 3178175"/>
              <a:gd name="connsiteY19" fmla="*/ 2028825 h 2035175"/>
              <a:gd name="connsiteX20" fmla="*/ 3175 w 3178175"/>
              <a:gd name="connsiteY20" fmla="*/ 2025650 h 2035175"/>
              <a:gd name="connsiteX21" fmla="*/ 34925 w 3178175"/>
              <a:gd name="connsiteY21" fmla="*/ 1797050 h 2035175"/>
              <a:gd name="connsiteX22" fmla="*/ 25400 w 3178175"/>
              <a:gd name="connsiteY22" fmla="*/ 1558925 h 2035175"/>
              <a:gd name="connsiteX23" fmla="*/ 38100 w 3178175"/>
              <a:gd name="connsiteY23" fmla="*/ 1260475 h 2035175"/>
              <a:gd name="connsiteX24" fmla="*/ 28575 w 3178175"/>
              <a:gd name="connsiteY24" fmla="*/ 962025 h 2035175"/>
              <a:gd name="connsiteX25" fmla="*/ 0 w 3178175"/>
              <a:gd name="connsiteY25" fmla="*/ 765175 h 2035175"/>
              <a:gd name="connsiteX26" fmla="*/ 22225 w 3178175"/>
              <a:gd name="connsiteY26" fmla="*/ 225425 h 2035175"/>
              <a:gd name="connsiteX0" fmla="*/ 22225 w 3178175"/>
              <a:gd name="connsiteY0" fmla="*/ 196850 h 2006600"/>
              <a:gd name="connsiteX1" fmla="*/ 34925 w 3178175"/>
              <a:gd name="connsiteY1" fmla="*/ 0 h 2006600"/>
              <a:gd name="connsiteX2" fmla="*/ 720725 w 3178175"/>
              <a:gd name="connsiteY2" fmla="*/ 0 h 2006600"/>
              <a:gd name="connsiteX3" fmla="*/ 996950 w 3178175"/>
              <a:gd name="connsiteY3" fmla="*/ 34925 h 2006600"/>
              <a:gd name="connsiteX4" fmla="*/ 1647825 w 3178175"/>
              <a:gd name="connsiteY4" fmla="*/ 9525 h 2006600"/>
              <a:gd name="connsiteX5" fmla="*/ 2165350 w 3178175"/>
              <a:gd name="connsiteY5" fmla="*/ 6350 h 2006600"/>
              <a:gd name="connsiteX6" fmla="*/ 2647950 w 3178175"/>
              <a:gd name="connsiteY6" fmla="*/ 41275 h 2006600"/>
              <a:gd name="connsiteX7" fmla="*/ 2730500 w 3178175"/>
              <a:gd name="connsiteY7" fmla="*/ 9525 h 2006600"/>
              <a:gd name="connsiteX8" fmla="*/ 3143250 w 3178175"/>
              <a:gd name="connsiteY8" fmla="*/ 6350 h 2006600"/>
              <a:gd name="connsiteX9" fmla="*/ 3149600 w 3178175"/>
              <a:gd name="connsiteY9" fmla="*/ 301625 h 2006600"/>
              <a:gd name="connsiteX10" fmla="*/ 3130550 w 3178175"/>
              <a:gd name="connsiteY10" fmla="*/ 727075 h 2006600"/>
              <a:gd name="connsiteX11" fmla="*/ 3178175 w 3178175"/>
              <a:gd name="connsiteY11" fmla="*/ 1266825 h 2006600"/>
              <a:gd name="connsiteX12" fmla="*/ 3152775 w 3178175"/>
              <a:gd name="connsiteY12" fmla="*/ 1765300 h 2006600"/>
              <a:gd name="connsiteX13" fmla="*/ 3175000 w 3178175"/>
              <a:gd name="connsiteY13" fmla="*/ 2000250 h 2006600"/>
              <a:gd name="connsiteX14" fmla="*/ 2733675 w 3178175"/>
              <a:gd name="connsiteY14" fmla="*/ 1974850 h 2006600"/>
              <a:gd name="connsiteX15" fmla="*/ 1822450 w 3178175"/>
              <a:gd name="connsiteY15" fmla="*/ 2006600 h 2006600"/>
              <a:gd name="connsiteX16" fmla="*/ 1720850 w 3178175"/>
              <a:gd name="connsiteY16" fmla="*/ 2006600 h 2006600"/>
              <a:gd name="connsiteX17" fmla="*/ 1019175 w 3178175"/>
              <a:gd name="connsiteY17" fmla="*/ 1949450 h 2006600"/>
              <a:gd name="connsiteX18" fmla="*/ 682625 w 3178175"/>
              <a:gd name="connsiteY18" fmla="*/ 1958975 h 2006600"/>
              <a:gd name="connsiteX19" fmla="*/ 581025 w 3178175"/>
              <a:gd name="connsiteY19" fmla="*/ 2000250 h 2006600"/>
              <a:gd name="connsiteX20" fmla="*/ 3175 w 3178175"/>
              <a:gd name="connsiteY20" fmla="*/ 1997075 h 2006600"/>
              <a:gd name="connsiteX21" fmla="*/ 34925 w 3178175"/>
              <a:gd name="connsiteY21" fmla="*/ 1768475 h 2006600"/>
              <a:gd name="connsiteX22" fmla="*/ 25400 w 3178175"/>
              <a:gd name="connsiteY22" fmla="*/ 1530350 h 2006600"/>
              <a:gd name="connsiteX23" fmla="*/ 38100 w 3178175"/>
              <a:gd name="connsiteY23" fmla="*/ 1231900 h 2006600"/>
              <a:gd name="connsiteX24" fmla="*/ 28575 w 3178175"/>
              <a:gd name="connsiteY24" fmla="*/ 933450 h 2006600"/>
              <a:gd name="connsiteX25" fmla="*/ 0 w 3178175"/>
              <a:gd name="connsiteY25" fmla="*/ 736600 h 2006600"/>
              <a:gd name="connsiteX26" fmla="*/ 22225 w 3178175"/>
              <a:gd name="connsiteY26" fmla="*/ 19685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178175" h="2006600">
                <a:moveTo>
                  <a:pt x="22225" y="196850"/>
                </a:moveTo>
                <a:cubicBezTo>
                  <a:pt x="28046" y="69321"/>
                  <a:pt x="28575" y="112712"/>
                  <a:pt x="34925" y="0"/>
                </a:cubicBezTo>
                <a:lnTo>
                  <a:pt x="720725" y="0"/>
                </a:lnTo>
                <a:lnTo>
                  <a:pt x="996950" y="34925"/>
                </a:lnTo>
                <a:lnTo>
                  <a:pt x="1647825" y="9525"/>
                </a:lnTo>
                <a:lnTo>
                  <a:pt x="2165350" y="6350"/>
                </a:lnTo>
                <a:lnTo>
                  <a:pt x="2647950" y="41275"/>
                </a:lnTo>
                <a:lnTo>
                  <a:pt x="2730500" y="9525"/>
                </a:lnTo>
                <a:lnTo>
                  <a:pt x="3143250" y="6350"/>
                </a:lnTo>
                <a:lnTo>
                  <a:pt x="3149600" y="301625"/>
                </a:lnTo>
                <a:lnTo>
                  <a:pt x="3130550" y="727075"/>
                </a:lnTo>
                <a:lnTo>
                  <a:pt x="3178175" y="1266825"/>
                </a:lnTo>
                <a:lnTo>
                  <a:pt x="3152775" y="1765300"/>
                </a:lnTo>
                <a:lnTo>
                  <a:pt x="3175000" y="2000250"/>
                </a:lnTo>
                <a:lnTo>
                  <a:pt x="2733675" y="1974850"/>
                </a:lnTo>
                <a:lnTo>
                  <a:pt x="1822450" y="2006600"/>
                </a:lnTo>
                <a:lnTo>
                  <a:pt x="1720850" y="2006600"/>
                </a:lnTo>
                <a:lnTo>
                  <a:pt x="1019175" y="1949450"/>
                </a:lnTo>
                <a:lnTo>
                  <a:pt x="682625" y="1958975"/>
                </a:lnTo>
                <a:lnTo>
                  <a:pt x="581025" y="2000250"/>
                </a:lnTo>
                <a:lnTo>
                  <a:pt x="3175" y="1997075"/>
                </a:lnTo>
                <a:lnTo>
                  <a:pt x="34925" y="1768475"/>
                </a:lnTo>
                <a:lnTo>
                  <a:pt x="25400" y="1530350"/>
                </a:lnTo>
                <a:lnTo>
                  <a:pt x="38100" y="1231900"/>
                </a:lnTo>
                <a:cubicBezTo>
                  <a:pt x="37042" y="1162050"/>
                  <a:pt x="29633" y="1003300"/>
                  <a:pt x="28575" y="933450"/>
                </a:cubicBezTo>
                <a:lnTo>
                  <a:pt x="0" y="736600"/>
                </a:lnTo>
                <a:lnTo>
                  <a:pt x="22225" y="196850"/>
                </a:lnTo>
                <a:close/>
              </a:path>
            </a:pathLst>
          </a:custGeom>
          <a:solidFill>
            <a:srgbClr val="EA63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占位符 20">
            <a:extLst>
              <a:ext uri="{FF2B5EF4-FFF2-40B4-BE49-F238E27FC236}">
                <a16:creationId xmlns="" xmlns:a16="http://schemas.microsoft.com/office/drawing/2014/main" id="{0562ADF6-3A83-46D0-B1C1-F743DCEF5B7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图片占位符 22">
            <a:extLst>
              <a:ext uri="{FF2B5EF4-FFF2-40B4-BE49-F238E27FC236}">
                <a16:creationId xmlns="" xmlns:a16="http://schemas.microsoft.com/office/drawing/2014/main" id="{9F023D16-F0DF-4CBE-8A01-6F10019FEFC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7" name="图片占位符 26">
            <a:extLst>
              <a:ext uri="{FF2B5EF4-FFF2-40B4-BE49-F238E27FC236}">
                <a16:creationId xmlns="" xmlns:a16="http://schemas.microsoft.com/office/drawing/2014/main" id="{0FED69C8-4629-430C-A222-484B345F87A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="" xmlns:a16="http://schemas.microsoft.com/office/drawing/2014/main" id="{D8BA3ED1-C7DC-48FC-9CDD-605D5D2304E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0">
            <a:extLst>
              <a:ext uri="{FF2B5EF4-FFF2-40B4-BE49-F238E27FC236}">
                <a16:creationId xmlns="" xmlns:a16="http://schemas.microsoft.com/office/drawing/2014/main" id="{500CB6A2-2B8F-4A4D-B62A-411BF2C849B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073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D3BC5E1-CAB6-4548-AE99-AC9662A4B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87" y="574237"/>
            <a:ext cx="11106151" cy="570952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5D3A33B-66D8-4FD0-A283-56FB13DA33C3}"/>
              </a:ext>
            </a:extLst>
          </p:cNvPr>
          <p:cNvSpPr txBox="1"/>
          <p:nvPr/>
        </p:nvSpPr>
        <p:spPr>
          <a:xfrm>
            <a:off x="2457450" y="1900213"/>
            <a:ext cx="67056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假如我是大队委，我将：用“热心”为同学服务；用“真诚”做老师的得力助手；用“创新”开展班级工作；用“汗水”保卫校园整洁、有序，因为良好的环境，才能培育出高尚文明的人。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E0098EF-F1CF-4D74-B466-2BE9244E5AFE}"/>
              </a:ext>
            </a:extLst>
          </p:cNvPr>
          <p:cNvSpPr txBox="1"/>
          <p:nvPr/>
        </p:nvSpPr>
        <p:spPr>
          <a:xfrm>
            <a:off x="3009900" y="3998196"/>
            <a:ext cx="670560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老师们、同学们，请相信我，我有决心当好大队委，请大家投我一票。</a:t>
            </a:r>
          </a:p>
        </p:txBody>
      </p:sp>
    </p:spTree>
    <p:extLst>
      <p:ext uri="{BB962C8B-B14F-4D97-AF65-F5344CB8AC3E}">
        <p14:creationId xmlns:p14="http://schemas.microsoft.com/office/powerpoint/2010/main" val="328804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C172D09-2896-42A7-8A10-B754E49BE8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90" t="20247" r="6290" b="1246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7894AD3C-94C5-499E-8A77-02A0EF27CED4}"/>
              </a:ext>
            </a:extLst>
          </p:cNvPr>
          <p:cNvSpPr txBox="1"/>
          <p:nvPr/>
        </p:nvSpPr>
        <p:spPr>
          <a:xfrm>
            <a:off x="4020563" y="1374825"/>
            <a:ext cx="4150874" cy="1037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5400" dirty="0"/>
              <a:t>请投我一票！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1DA1A782-8BC8-4CB2-8C40-72F2C8CDA8BD}"/>
              </a:ext>
            </a:extLst>
          </p:cNvPr>
          <p:cNvSpPr txBox="1"/>
          <p:nvPr/>
        </p:nvSpPr>
        <p:spPr>
          <a:xfrm>
            <a:off x="1905000" y="2648047"/>
            <a:ext cx="8382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5400" dirty="0"/>
              <a:t>我是你们最好的选择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B0DC600-2F1D-4867-B06C-F627E5F6C7EE}"/>
              </a:ext>
            </a:extLst>
          </p:cNvPr>
          <p:cNvSpPr txBox="1"/>
          <p:nvPr/>
        </p:nvSpPr>
        <p:spPr>
          <a:xfrm>
            <a:off x="3492498" y="4208449"/>
            <a:ext cx="5207002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5400" dirty="0"/>
              <a:t>谢谢支持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CDFDFFC-1442-42DD-8B2C-C5BD6CE05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61306">
            <a:off x="2153206" y="3726774"/>
            <a:ext cx="1913796" cy="206791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FEE34D9-E97E-48C9-AA22-875622B7F1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1437" y="1178722"/>
            <a:ext cx="2052409" cy="19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546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50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C99539E-6F22-4185-9F04-9CBE9CD9A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2143" y="709606"/>
            <a:ext cx="8947715" cy="512921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5BB9A53-0FEE-4A9A-9117-85F9BF63DE6D}"/>
              </a:ext>
            </a:extLst>
          </p:cNvPr>
          <p:cNvSpPr txBox="1"/>
          <p:nvPr/>
        </p:nvSpPr>
        <p:spPr>
          <a:xfrm>
            <a:off x="4310896" y="2047666"/>
            <a:ext cx="402065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姓名</a:t>
            </a:r>
            <a:r>
              <a:rPr lang="zh-CN" altLang="en-US" sz="44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：第一</a:t>
            </a:r>
            <a:r>
              <a:rPr lang="en-US" altLang="zh-CN" sz="44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endParaRPr lang="en-US" altLang="zh-CN" sz="4400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年龄：</a:t>
            </a:r>
            <a:r>
              <a:rPr lang="en-US" altLang="zh-CN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10</a:t>
            </a:r>
            <a:r>
              <a:rPr lang="zh-CN" altLang="en-US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岁</a:t>
            </a:r>
            <a:endParaRPr lang="en-US" altLang="zh-CN" sz="4400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性别：男</a:t>
            </a:r>
            <a:endParaRPr lang="en-US" altLang="zh-CN" sz="4400" dirty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星座：狮子座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2660E39-EE2A-4774-B5DA-B12A31452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180" y="4177495"/>
            <a:ext cx="2080675" cy="23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3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D19964ED-8A4F-42DE-8C5F-8E8832F6D141}"/>
              </a:ext>
            </a:extLst>
          </p:cNvPr>
          <p:cNvSpPr/>
          <p:nvPr/>
        </p:nvSpPr>
        <p:spPr>
          <a:xfrm>
            <a:off x="1055687" y="1422399"/>
            <a:ext cx="10080625" cy="4229101"/>
          </a:xfrm>
          <a:custGeom>
            <a:avLst/>
            <a:gdLst>
              <a:gd name="connsiteX0" fmla="*/ 165100 w 10439439"/>
              <a:gd name="connsiteY0" fmla="*/ 153072 h 4934357"/>
              <a:gd name="connsiteX1" fmla="*/ 711200 w 10439439"/>
              <a:gd name="connsiteY1" fmla="*/ 13372 h 4934357"/>
              <a:gd name="connsiteX2" fmla="*/ 2006600 w 10439439"/>
              <a:gd name="connsiteY2" fmla="*/ 76872 h 4934357"/>
              <a:gd name="connsiteX3" fmla="*/ 4165600 w 10439439"/>
              <a:gd name="connsiteY3" fmla="*/ 672 h 4934357"/>
              <a:gd name="connsiteX4" fmla="*/ 5765800 w 10439439"/>
              <a:gd name="connsiteY4" fmla="*/ 127672 h 4934357"/>
              <a:gd name="connsiteX5" fmla="*/ 7556500 w 10439439"/>
              <a:gd name="connsiteY5" fmla="*/ 672 h 4934357"/>
              <a:gd name="connsiteX6" fmla="*/ 8648700 w 10439439"/>
              <a:gd name="connsiteY6" fmla="*/ 76872 h 4934357"/>
              <a:gd name="connsiteX7" fmla="*/ 10134600 w 10439439"/>
              <a:gd name="connsiteY7" fmla="*/ 64172 h 4934357"/>
              <a:gd name="connsiteX8" fmla="*/ 10401300 w 10439439"/>
              <a:gd name="connsiteY8" fmla="*/ 280072 h 4934357"/>
              <a:gd name="connsiteX9" fmla="*/ 10375900 w 10439439"/>
              <a:gd name="connsiteY9" fmla="*/ 1003972 h 4934357"/>
              <a:gd name="connsiteX10" fmla="*/ 10401300 w 10439439"/>
              <a:gd name="connsiteY10" fmla="*/ 1994572 h 4934357"/>
              <a:gd name="connsiteX11" fmla="*/ 10350500 w 10439439"/>
              <a:gd name="connsiteY11" fmla="*/ 2781972 h 4934357"/>
              <a:gd name="connsiteX12" fmla="*/ 10439400 w 10439439"/>
              <a:gd name="connsiteY12" fmla="*/ 3759872 h 4934357"/>
              <a:gd name="connsiteX13" fmla="*/ 10337800 w 10439439"/>
              <a:gd name="connsiteY13" fmla="*/ 4559972 h 4934357"/>
              <a:gd name="connsiteX14" fmla="*/ 10350500 w 10439439"/>
              <a:gd name="connsiteY14" fmla="*/ 4864772 h 4934357"/>
              <a:gd name="connsiteX15" fmla="*/ 9093200 w 10439439"/>
              <a:gd name="connsiteY15" fmla="*/ 4915572 h 4934357"/>
              <a:gd name="connsiteX16" fmla="*/ 8267700 w 10439439"/>
              <a:gd name="connsiteY16" fmla="*/ 4801272 h 4934357"/>
              <a:gd name="connsiteX17" fmla="*/ 6273800 w 10439439"/>
              <a:gd name="connsiteY17" fmla="*/ 4915572 h 4934357"/>
              <a:gd name="connsiteX18" fmla="*/ 4343400 w 10439439"/>
              <a:gd name="connsiteY18" fmla="*/ 4839372 h 4934357"/>
              <a:gd name="connsiteX19" fmla="*/ 1879600 w 10439439"/>
              <a:gd name="connsiteY19" fmla="*/ 4877472 h 4934357"/>
              <a:gd name="connsiteX20" fmla="*/ 520700 w 10439439"/>
              <a:gd name="connsiteY20" fmla="*/ 4928272 h 4934357"/>
              <a:gd name="connsiteX21" fmla="*/ 114300 w 10439439"/>
              <a:gd name="connsiteY21" fmla="*/ 4725072 h 4934357"/>
              <a:gd name="connsiteX22" fmla="*/ 12700 w 10439439"/>
              <a:gd name="connsiteY22" fmla="*/ 4242472 h 4934357"/>
              <a:gd name="connsiteX23" fmla="*/ 63500 w 10439439"/>
              <a:gd name="connsiteY23" fmla="*/ 2820072 h 4934357"/>
              <a:gd name="connsiteX24" fmla="*/ 0 w 10439439"/>
              <a:gd name="connsiteY24" fmla="*/ 1804072 h 4934357"/>
              <a:gd name="connsiteX25" fmla="*/ 63500 w 10439439"/>
              <a:gd name="connsiteY25" fmla="*/ 864272 h 4934357"/>
              <a:gd name="connsiteX26" fmla="*/ 165100 w 10439439"/>
              <a:gd name="connsiteY26" fmla="*/ 153072 h 4934357"/>
              <a:gd name="connsiteX0" fmla="*/ 165100 w 10439439"/>
              <a:gd name="connsiteY0" fmla="*/ 153072 h 4934357"/>
              <a:gd name="connsiteX1" fmla="*/ 711200 w 10439439"/>
              <a:gd name="connsiteY1" fmla="*/ 13372 h 4934357"/>
              <a:gd name="connsiteX2" fmla="*/ 2006600 w 10439439"/>
              <a:gd name="connsiteY2" fmla="*/ 76872 h 4934357"/>
              <a:gd name="connsiteX3" fmla="*/ 4165600 w 10439439"/>
              <a:gd name="connsiteY3" fmla="*/ 672 h 4934357"/>
              <a:gd name="connsiteX4" fmla="*/ 5765800 w 10439439"/>
              <a:gd name="connsiteY4" fmla="*/ 127672 h 4934357"/>
              <a:gd name="connsiteX5" fmla="*/ 7556500 w 10439439"/>
              <a:gd name="connsiteY5" fmla="*/ 672 h 4934357"/>
              <a:gd name="connsiteX6" fmla="*/ 8648700 w 10439439"/>
              <a:gd name="connsiteY6" fmla="*/ 76872 h 4934357"/>
              <a:gd name="connsiteX7" fmla="*/ 10134600 w 10439439"/>
              <a:gd name="connsiteY7" fmla="*/ 64172 h 4934357"/>
              <a:gd name="connsiteX8" fmla="*/ 10375900 w 10439439"/>
              <a:gd name="connsiteY8" fmla="*/ 1003972 h 4934357"/>
              <a:gd name="connsiteX9" fmla="*/ 10401300 w 10439439"/>
              <a:gd name="connsiteY9" fmla="*/ 1994572 h 4934357"/>
              <a:gd name="connsiteX10" fmla="*/ 10350500 w 10439439"/>
              <a:gd name="connsiteY10" fmla="*/ 2781972 h 4934357"/>
              <a:gd name="connsiteX11" fmla="*/ 10439400 w 10439439"/>
              <a:gd name="connsiteY11" fmla="*/ 3759872 h 4934357"/>
              <a:gd name="connsiteX12" fmla="*/ 10337800 w 10439439"/>
              <a:gd name="connsiteY12" fmla="*/ 4559972 h 4934357"/>
              <a:gd name="connsiteX13" fmla="*/ 10350500 w 10439439"/>
              <a:gd name="connsiteY13" fmla="*/ 4864772 h 4934357"/>
              <a:gd name="connsiteX14" fmla="*/ 9093200 w 10439439"/>
              <a:gd name="connsiteY14" fmla="*/ 4915572 h 4934357"/>
              <a:gd name="connsiteX15" fmla="*/ 8267700 w 10439439"/>
              <a:gd name="connsiteY15" fmla="*/ 4801272 h 4934357"/>
              <a:gd name="connsiteX16" fmla="*/ 6273800 w 10439439"/>
              <a:gd name="connsiteY16" fmla="*/ 4915572 h 4934357"/>
              <a:gd name="connsiteX17" fmla="*/ 4343400 w 10439439"/>
              <a:gd name="connsiteY17" fmla="*/ 4839372 h 4934357"/>
              <a:gd name="connsiteX18" fmla="*/ 1879600 w 10439439"/>
              <a:gd name="connsiteY18" fmla="*/ 4877472 h 4934357"/>
              <a:gd name="connsiteX19" fmla="*/ 520700 w 10439439"/>
              <a:gd name="connsiteY19" fmla="*/ 4928272 h 4934357"/>
              <a:gd name="connsiteX20" fmla="*/ 114300 w 10439439"/>
              <a:gd name="connsiteY20" fmla="*/ 4725072 h 4934357"/>
              <a:gd name="connsiteX21" fmla="*/ 12700 w 10439439"/>
              <a:gd name="connsiteY21" fmla="*/ 4242472 h 4934357"/>
              <a:gd name="connsiteX22" fmla="*/ 63500 w 10439439"/>
              <a:gd name="connsiteY22" fmla="*/ 2820072 h 4934357"/>
              <a:gd name="connsiteX23" fmla="*/ 0 w 10439439"/>
              <a:gd name="connsiteY23" fmla="*/ 1804072 h 4934357"/>
              <a:gd name="connsiteX24" fmla="*/ 63500 w 10439439"/>
              <a:gd name="connsiteY24" fmla="*/ 864272 h 4934357"/>
              <a:gd name="connsiteX25" fmla="*/ 165100 w 10439439"/>
              <a:gd name="connsiteY25" fmla="*/ 153072 h 4934357"/>
              <a:gd name="connsiteX0" fmla="*/ 165100 w 10472164"/>
              <a:gd name="connsiteY0" fmla="*/ 153072 h 4934357"/>
              <a:gd name="connsiteX1" fmla="*/ 711200 w 10472164"/>
              <a:gd name="connsiteY1" fmla="*/ 13372 h 4934357"/>
              <a:gd name="connsiteX2" fmla="*/ 2006600 w 10472164"/>
              <a:gd name="connsiteY2" fmla="*/ 76872 h 4934357"/>
              <a:gd name="connsiteX3" fmla="*/ 4165600 w 10472164"/>
              <a:gd name="connsiteY3" fmla="*/ 672 h 4934357"/>
              <a:gd name="connsiteX4" fmla="*/ 5765800 w 10472164"/>
              <a:gd name="connsiteY4" fmla="*/ 127672 h 4934357"/>
              <a:gd name="connsiteX5" fmla="*/ 7556500 w 10472164"/>
              <a:gd name="connsiteY5" fmla="*/ 672 h 4934357"/>
              <a:gd name="connsiteX6" fmla="*/ 8648700 w 10472164"/>
              <a:gd name="connsiteY6" fmla="*/ 76872 h 4934357"/>
              <a:gd name="connsiteX7" fmla="*/ 10134600 w 10472164"/>
              <a:gd name="connsiteY7" fmla="*/ 64172 h 4934357"/>
              <a:gd name="connsiteX8" fmla="*/ 10375900 w 10472164"/>
              <a:gd name="connsiteY8" fmla="*/ 1003972 h 4934357"/>
              <a:gd name="connsiteX9" fmla="*/ 10401300 w 10472164"/>
              <a:gd name="connsiteY9" fmla="*/ 1994572 h 4934357"/>
              <a:gd name="connsiteX10" fmla="*/ 10350500 w 10472164"/>
              <a:gd name="connsiteY10" fmla="*/ 2781972 h 4934357"/>
              <a:gd name="connsiteX11" fmla="*/ 10439400 w 10472164"/>
              <a:gd name="connsiteY11" fmla="*/ 3759872 h 4934357"/>
              <a:gd name="connsiteX12" fmla="*/ 10337800 w 10472164"/>
              <a:gd name="connsiteY12" fmla="*/ 4559972 h 4934357"/>
              <a:gd name="connsiteX13" fmla="*/ 9093200 w 10472164"/>
              <a:gd name="connsiteY13" fmla="*/ 4915572 h 4934357"/>
              <a:gd name="connsiteX14" fmla="*/ 8267700 w 10472164"/>
              <a:gd name="connsiteY14" fmla="*/ 4801272 h 4934357"/>
              <a:gd name="connsiteX15" fmla="*/ 6273800 w 10472164"/>
              <a:gd name="connsiteY15" fmla="*/ 4915572 h 4934357"/>
              <a:gd name="connsiteX16" fmla="*/ 4343400 w 10472164"/>
              <a:gd name="connsiteY16" fmla="*/ 4839372 h 4934357"/>
              <a:gd name="connsiteX17" fmla="*/ 1879600 w 10472164"/>
              <a:gd name="connsiteY17" fmla="*/ 4877472 h 4934357"/>
              <a:gd name="connsiteX18" fmla="*/ 520700 w 10472164"/>
              <a:gd name="connsiteY18" fmla="*/ 4928272 h 4934357"/>
              <a:gd name="connsiteX19" fmla="*/ 114300 w 10472164"/>
              <a:gd name="connsiteY19" fmla="*/ 4725072 h 4934357"/>
              <a:gd name="connsiteX20" fmla="*/ 12700 w 10472164"/>
              <a:gd name="connsiteY20" fmla="*/ 4242472 h 4934357"/>
              <a:gd name="connsiteX21" fmla="*/ 63500 w 10472164"/>
              <a:gd name="connsiteY21" fmla="*/ 2820072 h 4934357"/>
              <a:gd name="connsiteX22" fmla="*/ 0 w 10472164"/>
              <a:gd name="connsiteY22" fmla="*/ 1804072 h 4934357"/>
              <a:gd name="connsiteX23" fmla="*/ 63500 w 10472164"/>
              <a:gd name="connsiteY23" fmla="*/ 864272 h 4934357"/>
              <a:gd name="connsiteX24" fmla="*/ 165100 w 10472164"/>
              <a:gd name="connsiteY24" fmla="*/ 153072 h 4934357"/>
              <a:gd name="connsiteX0" fmla="*/ 165100 w 10441336"/>
              <a:gd name="connsiteY0" fmla="*/ 153072 h 4934357"/>
              <a:gd name="connsiteX1" fmla="*/ 711200 w 10441336"/>
              <a:gd name="connsiteY1" fmla="*/ 13372 h 4934357"/>
              <a:gd name="connsiteX2" fmla="*/ 2006600 w 10441336"/>
              <a:gd name="connsiteY2" fmla="*/ 76872 h 4934357"/>
              <a:gd name="connsiteX3" fmla="*/ 4165600 w 10441336"/>
              <a:gd name="connsiteY3" fmla="*/ 672 h 4934357"/>
              <a:gd name="connsiteX4" fmla="*/ 5765800 w 10441336"/>
              <a:gd name="connsiteY4" fmla="*/ 127672 h 4934357"/>
              <a:gd name="connsiteX5" fmla="*/ 7556500 w 10441336"/>
              <a:gd name="connsiteY5" fmla="*/ 672 h 4934357"/>
              <a:gd name="connsiteX6" fmla="*/ 8648700 w 10441336"/>
              <a:gd name="connsiteY6" fmla="*/ 76872 h 4934357"/>
              <a:gd name="connsiteX7" fmla="*/ 10134600 w 10441336"/>
              <a:gd name="connsiteY7" fmla="*/ 64172 h 4934357"/>
              <a:gd name="connsiteX8" fmla="*/ 10375900 w 10441336"/>
              <a:gd name="connsiteY8" fmla="*/ 1003972 h 4934357"/>
              <a:gd name="connsiteX9" fmla="*/ 10401300 w 10441336"/>
              <a:gd name="connsiteY9" fmla="*/ 1994572 h 4934357"/>
              <a:gd name="connsiteX10" fmla="*/ 10350500 w 10441336"/>
              <a:gd name="connsiteY10" fmla="*/ 2781972 h 4934357"/>
              <a:gd name="connsiteX11" fmla="*/ 10439400 w 10441336"/>
              <a:gd name="connsiteY11" fmla="*/ 3759872 h 4934357"/>
              <a:gd name="connsiteX12" fmla="*/ 10248900 w 10441336"/>
              <a:gd name="connsiteY12" fmla="*/ 4737772 h 4934357"/>
              <a:gd name="connsiteX13" fmla="*/ 9093200 w 10441336"/>
              <a:gd name="connsiteY13" fmla="*/ 4915572 h 4934357"/>
              <a:gd name="connsiteX14" fmla="*/ 8267700 w 10441336"/>
              <a:gd name="connsiteY14" fmla="*/ 4801272 h 4934357"/>
              <a:gd name="connsiteX15" fmla="*/ 6273800 w 10441336"/>
              <a:gd name="connsiteY15" fmla="*/ 4915572 h 4934357"/>
              <a:gd name="connsiteX16" fmla="*/ 4343400 w 10441336"/>
              <a:gd name="connsiteY16" fmla="*/ 4839372 h 4934357"/>
              <a:gd name="connsiteX17" fmla="*/ 1879600 w 10441336"/>
              <a:gd name="connsiteY17" fmla="*/ 4877472 h 4934357"/>
              <a:gd name="connsiteX18" fmla="*/ 520700 w 10441336"/>
              <a:gd name="connsiteY18" fmla="*/ 4928272 h 4934357"/>
              <a:gd name="connsiteX19" fmla="*/ 114300 w 10441336"/>
              <a:gd name="connsiteY19" fmla="*/ 4725072 h 4934357"/>
              <a:gd name="connsiteX20" fmla="*/ 12700 w 10441336"/>
              <a:gd name="connsiteY20" fmla="*/ 4242472 h 4934357"/>
              <a:gd name="connsiteX21" fmla="*/ 63500 w 10441336"/>
              <a:gd name="connsiteY21" fmla="*/ 2820072 h 4934357"/>
              <a:gd name="connsiteX22" fmla="*/ 0 w 10441336"/>
              <a:gd name="connsiteY22" fmla="*/ 1804072 h 4934357"/>
              <a:gd name="connsiteX23" fmla="*/ 63500 w 10441336"/>
              <a:gd name="connsiteY23" fmla="*/ 864272 h 4934357"/>
              <a:gd name="connsiteX24" fmla="*/ 165100 w 10441336"/>
              <a:gd name="connsiteY24" fmla="*/ 153072 h 493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441336" h="4934357">
                <a:moveTo>
                  <a:pt x="165100" y="153072"/>
                </a:moveTo>
                <a:cubicBezTo>
                  <a:pt x="273050" y="11255"/>
                  <a:pt x="404283" y="26072"/>
                  <a:pt x="711200" y="13372"/>
                </a:cubicBezTo>
                <a:cubicBezTo>
                  <a:pt x="1018117" y="672"/>
                  <a:pt x="1430867" y="78989"/>
                  <a:pt x="2006600" y="76872"/>
                </a:cubicBezTo>
                <a:cubicBezTo>
                  <a:pt x="2582333" y="74755"/>
                  <a:pt x="3539067" y="-7795"/>
                  <a:pt x="4165600" y="672"/>
                </a:cubicBezTo>
                <a:cubicBezTo>
                  <a:pt x="4792133" y="9139"/>
                  <a:pt x="5200650" y="127672"/>
                  <a:pt x="5765800" y="127672"/>
                </a:cubicBezTo>
                <a:cubicBezTo>
                  <a:pt x="6330950" y="127672"/>
                  <a:pt x="7076017" y="9139"/>
                  <a:pt x="7556500" y="672"/>
                </a:cubicBezTo>
                <a:cubicBezTo>
                  <a:pt x="8036983" y="-7795"/>
                  <a:pt x="8219017" y="66289"/>
                  <a:pt x="8648700" y="76872"/>
                </a:cubicBezTo>
                <a:cubicBezTo>
                  <a:pt x="9078383" y="87455"/>
                  <a:pt x="9846733" y="-90345"/>
                  <a:pt x="10134600" y="64172"/>
                </a:cubicBezTo>
                <a:cubicBezTo>
                  <a:pt x="10422467" y="218689"/>
                  <a:pt x="10331450" y="682239"/>
                  <a:pt x="10375900" y="1003972"/>
                </a:cubicBezTo>
                <a:cubicBezTo>
                  <a:pt x="10420350" y="1325705"/>
                  <a:pt x="10405533" y="1698239"/>
                  <a:pt x="10401300" y="1994572"/>
                </a:cubicBezTo>
                <a:cubicBezTo>
                  <a:pt x="10397067" y="2290905"/>
                  <a:pt x="10344150" y="2487755"/>
                  <a:pt x="10350500" y="2781972"/>
                </a:cubicBezTo>
                <a:cubicBezTo>
                  <a:pt x="10356850" y="3076189"/>
                  <a:pt x="10456333" y="3433905"/>
                  <a:pt x="10439400" y="3759872"/>
                </a:cubicBezTo>
                <a:cubicBezTo>
                  <a:pt x="10422467" y="4085839"/>
                  <a:pt x="10473267" y="4545155"/>
                  <a:pt x="10248900" y="4737772"/>
                </a:cubicBezTo>
                <a:cubicBezTo>
                  <a:pt x="10024533" y="4930389"/>
                  <a:pt x="9423400" y="4904989"/>
                  <a:pt x="9093200" y="4915572"/>
                </a:cubicBezTo>
                <a:cubicBezTo>
                  <a:pt x="8763000" y="4926155"/>
                  <a:pt x="8737600" y="4801272"/>
                  <a:pt x="8267700" y="4801272"/>
                </a:cubicBezTo>
                <a:cubicBezTo>
                  <a:pt x="7797800" y="4801272"/>
                  <a:pt x="6927850" y="4909222"/>
                  <a:pt x="6273800" y="4915572"/>
                </a:cubicBezTo>
                <a:cubicBezTo>
                  <a:pt x="5619750" y="4921922"/>
                  <a:pt x="4343400" y="4839372"/>
                  <a:pt x="4343400" y="4839372"/>
                </a:cubicBezTo>
                <a:lnTo>
                  <a:pt x="1879600" y="4877472"/>
                </a:lnTo>
                <a:cubicBezTo>
                  <a:pt x="1242484" y="4892289"/>
                  <a:pt x="814917" y="4953672"/>
                  <a:pt x="520700" y="4928272"/>
                </a:cubicBezTo>
                <a:cubicBezTo>
                  <a:pt x="226483" y="4902872"/>
                  <a:pt x="198967" y="4839372"/>
                  <a:pt x="114300" y="4725072"/>
                </a:cubicBezTo>
                <a:cubicBezTo>
                  <a:pt x="29633" y="4610772"/>
                  <a:pt x="21167" y="4559972"/>
                  <a:pt x="12700" y="4242472"/>
                </a:cubicBezTo>
                <a:cubicBezTo>
                  <a:pt x="4233" y="3924972"/>
                  <a:pt x="65617" y="3226472"/>
                  <a:pt x="63500" y="2820072"/>
                </a:cubicBezTo>
                <a:cubicBezTo>
                  <a:pt x="61383" y="2413672"/>
                  <a:pt x="0" y="2130039"/>
                  <a:pt x="0" y="1804072"/>
                </a:cubicBezTo>
                <a:cubicBezTo>
                  <a:pt x="0" y="1478105"/>
                  <a:pt x="40217" y="1137322"/>
                  <a:pt x="63500" y="864272"/>
                </a:cubicBezTo>
                <a:cubicBezTo>
                  <a:pt x="86783" y="591222"/>
                  <a:pt x="57150" y="294889"/>
                  <a:pt x="165100" y="153072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rgbClr val="EA636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5B2CE8FA-A4F5-48F7-8B39-11E9B6867239}"/>
              </a:ext>
            </a:extLst>
          </p:cNvPr>
          <p:cNvSpPr txBox="1"/>
          <p:nvPr/>
        </p:nvSpPr>
        <p:spPr>
          <a:xfrm>
            <a:off x="1281953" y="54537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同学们好！老师好！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0830117-FCAF-445B-A360-855E2AB08706}"/>
              </a:ext>
            </a:extLst>
          </p:cNvPr>
          <p:cNvSpPr txBox="1"/>
          <p:nvPr/>
        </p:nvSpPr>
        <p:spPr>
          <a:xfrm>
            <a:off x="1409326" y="1769780"/>
            <a:ext cx="9373347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我是三二班的</a:t>
            </a:r>
            <a:r>
              <a:rPr lang="en-US" altLang="zh-CN" sz="2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XXX</a:t>
            </a:r>
            <a:r>
              <a:rPr lang="zh-CN" altLang="en-US" sz="2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，三年来，在老师的辛勤培育教导下，我长大了，连年被评为“三好”学生和优秀班干部。老师给我的评价是：做事认真、主动、组织能力强；同学们给我的评价是：学习成绩好，举止大方；我给自己的评价是：充满自信、喜欢挑战、乐于奉献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1B10F68-43A7-4EAB-8592-749A59085631}"/>
              </a:ext>
            </a:extLst>
          </p:cNvPr>
          <p:cNvSpPr txBox="1"/>
          <p:nvPr/>
        </p:nvSpPr>
        <p:spPr>
          <a:xfrm>
            <a:off x="1409326" y="3843243"/>
            <a:ext cx="937334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作为一名光荣的少先队员，能生活在这样一个充满活力的大集体中，我感到无比的光荣和自豪。为了能更好的为同学们服务，更全面的为红领巾增光添色，我参加了这次大队长竞选活动。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ADD0D32-F5AD-4F4B-9DF5-70D6C99B50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8400" y="4912001"/>
            <a:ext cx="1736351" cy="1725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2EC7342-2C1F-4DD6-B0FB-21B865E1F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8751" y="461750"/>
            <a:ext cx="2103347" cy="123851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9857B4F-D293-433D-8772-2E4FA951EE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213" y="303725"/>
            <a:ext cx="1616671" cy="101450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7D7FB4B-BC28-4BA0-9198-4635891035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546" y="5126866"/>
            <a:ext cx="976813" cy="146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2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占位符 14">
            <a:extLst>
              <a:ext uri="{FF2B5EF4-FFF2-40B4-BE49-F238E27FC236}">
                <a16:creationId xmlns="" xmlns:a16="http://schemas.microsoft.com/office/drawing/2014/main" id="{A6E39B1D-466F-48F4-A380-B7F685331F7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图片占位符 16">
            <a:extLst>
              <a:ext uri="{FF2B5EF4-FFF2-40B4-BE49-F238E27FC236}">
                <a16:creationId xmlns="" xmlns:a16="http://schemas.microsoft.com/office/drawing/2014/main" id="{B34AF8DE-F1D5-4B02-ADB2-26E78CAEDA6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>
            <a:extLst>
              <a:ext uri="{FF2B5EF4-FFF2-40B4-BE49-F238E27FC236}">
                <a16:creationId xmlns="" xmlns:a16="http://schemas.microsoft.com/office/drawing/2014/main" id="{C4C66067-7A7E-4472-BD2A-5062DAC01A0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A3FFA36-2A3A-40B0-A371-D3501D76655A}"/>
              </a:ext>
            </a:extLst>
          </p:cNvPr>
          <p:cNvSpPr txBox="1"/>
          <p:nvPr/>
        </p:nvSpPr>
        <p:spPr>
          <a:xfrm>
            <a:off x="1066037" y="549426"/>
            <a:ext cx="2834754" cy="932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sz="4800" dirty="0"/>
              <a:t>我的爱好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AD29379-55CF-4C4C-9659-6A1B1012631D}"/>
              </a:ext>
            </a:extLst>
          </p:cNvPr>
          <p:cNvSpPr txBox="1"/>
          <p:nvPr/>
        </p:nvSpPr>
        <p:spPr>
          <a:xfrm>
            <a:off x="1855459" y="4567518"/>
            <a:ext cx="1802142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3600" dirty="0"/>
              <a:t>书法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569C969-9F6B-4092-9F06-2AECCD9CE3B6}"/>
              </a:ext>
            </a:extLst>
          </p:cNvPr>
          <p:cNvSpPr txBox="1"/>
          <p:nvPr/>
        </p:nvSpPr>
        <p:spPr>
          <a:xfrm>
            <a:off x="5194929" y="2819846"/>
            <a:ext cx="1802142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3600" dirty="0"/>
              <a:t>跑步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E5DCEEC-8C3F-4F53-8EE3-C27BCC130E79}"/>
              </a:ext>
            </a:extLst>
          </p:cNvPr>
          <p:cNvSpPr txBox="1"/>
          <p:nvPr/>
        </p:nvSpPr>
        <p:spPr>
          <a:xfrm>
            <a:off x="8534399" y="4031987"/>
            <a:ext cx="1802142" cy="722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algn="ctr"/>
            <a:r>
              <a:rPr lang="zh-CN" altLang="en-US" sz="3600" dirty="0"/>
              <a:t>画画</a:t>
            </a:r>
          </a:p>
        </p:txBody>
      </p:sp>
      <p:sp>
        <p:nvSpPr>
          <p:cNvPr id="8" name="云形 7">
            <a:extLst>
              <a:ext uri="{FF2B5EF4-FFF2-40B4-BE49-F238E27FC236}">
                <a16:creationId xmlns="" xmlns:a16="http://schemas.microsoft.com/office/drawing/2014/main" id="{DB1AB579-999E-4893-B46F-99F3EFBC7BD3}"/>
              </a:ext>
            </a:extLst>
          </p:cNvPr>
          <p:cNvSpPr/>
          <p:nvPr/>
        </p:nvSpPr>
        <p:spPr>
          <a:xfrm>
            <a:off x="1362051" y="2425254"/>
            <a:ext cx="2788959" cy="2007492"/>
          </a:xfrm>
          <a:prstGeom prst="cloud">
            <a:avLst/>
          </a:prstGeom>
          <a:noFill/>
          <a:ln w="38100">
            <a:solidFill>
              <a:srgbClr val="EA636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云形 8">
            <a:extLst>
              <a:ext uri="{FF2B5EF4-FFF2-40B4-BE49-F238E27FC236}">
                <a16:creationId xmlns="" xmlns:a16="http://schemas.microsoft.com/office/drawing/2014/main" id="{FCF33A34-745B-42C0-BBB5-64362BEBCA22}"/>
              </a:ext>
            </a:extLst>
          </p:cNvPr>
          <p:cNvSpPr/>
          <p:nvPr/>
        </p:nvSpPr>
        <p:spPr>
          <a:xfrm>
            <a:off x="4701520" y="3699290"/>
            <a:ext cx="2788959" cy="2007492"/>
          </a:xfrm>
          <a:prstGeom prst="cloud">
            <a:avLst/>
          </a:prstGeom>
          <a:noFill/>
          <a:ln w="38100">
            <a:solidFill>
              <a:srgbClr val="83C15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云形 9">
            <a:extLst>
              <a:ext uri="{FF2B5EF4-FFF2-40B4-BE49-F238E27FC236}">
                <a16:creationId xmlns="" xmlns:a16="http://schemas.microsoft.com/office/drawing/2014/main" id="{5C8DC106-ABFF-468F-9252-424B84C48CBC}"/>
              </a:ext>
            </a:extLst>
          </p:cNvPr>
          <p:cNvSpPr/>
          <p:nvPr/>
        </p:nvSpPr>
        <p:spPr>
          <a:xfrm>
            <a:off x="7596527" y="1854200"/>
            <a:ext cx="2788959" cy="2007492"/>
          </a:xfrm>
          <a:prstGeom prst="cloud">
            <a:avLst/>
          </a:prstGeom>
          <a:noFill/>
          <a:ln w="38100">
            <a:solidFill>
              <a:srgbClr val="F5A7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55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A9ABA52-7408-4070-94EC-FE5238627312}"/>
              </a:ext>
            </a:extLst>
          </p:cNvPr>
          <p:cNvSpPr txBox="1"/>
          <p:nvPr/>
        </p:nvSpPr>
        <p:spPr>
          <a:xfrm>
            <a:off x="1065416" y="663387"/>
            <a:ext cx="252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/>
              <a:t>我的性格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8D8AA38-C00D-4E01-B184-07AC6AFFF002}"/>
              </a:ext>
            </a:extLst>
          </p:cNvPr>
          <p:cNvGrpSpPr/>
          <p:nvPr/>
        </p:nvGrpSpPr>
        <p:grpSpPr>
          <a:xfrm>
            <a:off x="1586616" y="1354744"/>
            <a:ext cx="9018768" cy="2622998"/>
            <a:chOff x="1586616" y="1770243"/>
            <a:chExt cx="9018768" cy="2622998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68F0F03E-72FA-41D4-A3BA-AAD9939B8776}"/>
                </a:ext>
              </a:extLst>
            </p:cNvPr>
            <p:cNvGrpSpPr/>
            <p:nvPr/>
          </p:nvGrpSpPr>
          <p:grpSpPr>
            <a:xfrm>
              <a:off x="1586616" y="1770243"/>
              <a:ext cx="9018768" cy="2622998"/>
              <a:chOff x="2851167" y="3308681"/>
              <a:chExt cx="3021479" cy="878760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12C7773E-5FF6-4C1A-8763-1EA4DE33ED95}"/>
                  </a:ext>
                </a:extLst>
              </p:cNvPr>
              <p:cNvGrpSpPr/>
              <p:nvPr/>
            </p:nvGrpSpPr>
            <p:grpSpPr>
              <a:xfrm rot="20884910">
                <a:off x="2851167" y="3579378"/>
                <a:ext cx="2105831" cy="608063"/>
                <a:chOff x="3256489" y="3502442"/>
                <a:chExt cx="2105831" cy="608063"/>
              </a:xfrm>
            </p:grpSpPr>
            <p:sp>
              <p:nvSpPr>
                <p:cNvPr id="25" name="任意多边形 133">
                  <a:extLst>
                    <a:ext uri="{FF2B5EF4-FFF2-40B4-BE49-F238E27FC236}">
                      <a16:creationId xmlns="" xmlns:a16="http://schemas.microsoft.com/office/drawing/2014/main" id="{76116E2C-4BCF-43E2-A8E9-A4546F75CBA7}"/>
                    </a:ext>
                  </a:extLst>
                </p:cNvPr>
                <p:cNvSpPr/>
                <p:nvPr/>
              </p:nvSpPr>
              <p:spPr>
                <a:xfrm>
                  <a:off x="5121814" y="3747154"/>
                  <a:ext cx="240506" cy="126206"/>
                </a:xfrm>
                <a:custGeom>
                  <a:avLst/>
                  <a:gdLst>
                    <a:gd name="connsiteX0" fmla="*/ 0 w 240506"/>
                    <a:gd name="connsiteY0" fmla="*/ 0 h 126206"/>
                    <a:gd name="connsiteX1" fmla="*/ 240506 w 240506"/>
                    <a:gd name="connsiteY1" fmla="*/ 28575 h 126206"/>
                    <a:gd name="connsiteX2" fmla="*/ 0 w 240506"/>
                    <a:gd name="connsiteY2" fmla="*/ 126206 h 126206"/>
                    <a:gd name="connsiteX3" fmla="*/ 0 w 240506"/>
                    <a:gd name="connsiteY3" fmla="*/ 126206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0506" h="126206">
                      <a:moveTo>
                        <a:pt x="0" y="0"/>
                      </a:moveTo>
                      <a:lnTo>
                        <a:pt x="240506" y="28575"/>
                      </a:lnTo>
                      <a:lnTo>
                        <a:pt x="0" y="126206"/>
                      </a:lnTo>
                      <a:lnTo>
                        <a:pt x="0" y="126206"/>
                      </a:lnTo>
                    </a:path>
                  </a:pathLst>
                </a:custGeom>
                <a:noFill/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6" name="组合 25">
                  <a:extLst>
                    <a:ext uri="{FF2B5EF4-FFF2-40B4-BE49-F238E27FC236}">
                      <a16:creationId xmlns="" xmlns:a16="http://schemas.microsoft.com/office/drawing/2014/main" id="{146263AF-B002-43FA-AE31-5483FE25CB08}"/>
                    </a:ext>
                  </a:extLst>
                </p:cNvPr>
                <p:cNvGrpSpPr/>
                <p:nvPr/>
              </p:nvGrpSpPr>
              <p:grpSpPr>
                <a:xfrm>
                  <a:off x="3256489" y="3502442"/>
                  <a:ext cx="1870024" cy="608063"/>
                  <a:chOff x="-1283892" y="9484005"/>
                  <a:chExt cx="1259682" cy="409602"/>
                </a:xfrm>
              </p:grpSpPr>
              <p:sp>
                <p:nvSpPr>
                  <p:cNvPr id="27" name="任意多边形 135">
                    <a:extLst>
                      <a:ext uri="{FF2B5EF4-FFF2-40B4-BE49-F238E27FC236}">
                        <a16:creationId xmlns="" xmlns:a16="http://schemas.microsoft.com/office/drawing/2014/main" id="{D2E5527B-59AE-4CDD-9424-4532BE24E389}"/>
                      </a:ext>
                    </a:extLst>
                  </p:cNvPr>
                  <p:cNvSpPr/>
                  <p:nvPr/>
                </p:nvSpPr>
                <p:spPr>
                  <a:xfrm>
                    <a:off x="-1283892" y="9600495"/>
                    <a:ext cx="276226" cy="293112"/>
                  </a:xfrm>
                  <a:custGeom>
                    <a:avLst/>
                    <a:gdLst>
                      <a:gd name="connsiteX0" fmla="*/ 0 w 250031"/>
                      <a:gd name="connsiteY0" fmla="*/ 71437 h 292893"/>
                      <a:gd name="connsiteX1" fmla="*/ 242887 w 250031"/>
                      <a:gd name="connsiteY1" fmla="*/ 0 h 292893"/>
                      <a:gd name="connsiteX2" fmla="*/ 250031 w 250031"/>
                      <a:gd name="connsiteY2" fmla="*/ 252412 h 292893"/>
                      <a:gd name="connsiteX3" fmla="*/ 11906 w 250031"/>
                      <a:gd name="connsiteY3" fmla="*/ 292893 h 292893"/>
                      <a:gd name="connsiteX4" fmla="*/ 71437 w 250031"/>
                      <a:gd name="connsiteY4" fmla="*/ 169068 h 292893"/>
                      <a:gd name="connsiteX5" fmla="*/ 0 w 250031"/>
                      <a:gd name="connsiteY5" fmla="*/ 71437 h 292893"/>
                      <a:gd name="connsiteX0" fmla="*/ 0 w 261938"/>
                      <a:gd name="connsiteY0" fmla="*/ 64293 h 292893"/>
                      <a:gd name="connsiteX1" fmla="*/ 254794 w 261938"/>
                      <a:gd name="connsiteY1" fmla="*/ 0 h 292893"/>
                      <a:gd name="connsiteX2" fmla="*/ 261938 w 261938"/>
                      <a:gd name="connsiteY2" fmla="*/ 252412 h 292893"/>
                      <a:gd name="connsiteX3" fmla="*/ 23813 w 261938"/>
                      <a:gd name="connsiteY3" fmla="*/ 292893 h 292893"/>
                      <a:gd name="connsiteX4" fmla="*/ 83344 w 261938"/>
                      <a:gd name="connsiteY4" fmla="*/ 169068 h 292893"/>
                      <a:gd name="connsiteX5" fmla="*/ 0 w 261938"/>
                      <a:gd name="connsiteY5" fmla="*/ 64293 h 292893"/>
                      <a:gd name="connsiteX0" fmla="*/ 0 w 261938"/>
                      <a:gd name="connsiteY0" fmla="*/ 64293 h 292893"/>
                      <a:gd name="connsiteX1" fmla="*/ 254794 w 261938"/>
                      <a:gd name="connsiteY1" fmla="*/ 0 h 292893"/>
                      <a:gd name="connsiteX2" fmla="*/ 261938 w 261938"/>
                      <a:gd name="connsiteY2" fmla="*/ 252412 h 292893"/>
                      <a:gd name="connsiteX3" fmla="*/ 23813 w 261938"/>
                      <a:gd name="connsiteY3" fmla="*/ 292893 h 292893"/>
                      <a:gd name="connsiteX4" fmla="*/ 83344 w 261938"/>
                      <a:gd name="connsiteY4" fmla="*/ 169068 h 292893"/>
                      <a:gd name="connsiteX5" fmla="*/ 0 w 261938"/>
                      <a:gd name="connsiteY5" fmla="*/ 64293 h 292893"/>
                      <a:gd name="connsiteX0" fmla="*/ 0 w 261938"/>
                      <a:gd name="connsiteY0" fmla="*/ 64512 h 293112"/>
                      <a:gd name="connsiteX1" fmla="*/ 254794 w 261938"/>
                      <a:gd name="connsiteY1" fmla="*/ 219 h 293112"/>
                      <a:gd name="connsiteX2" fmla="*/ 261938 w 261938"/>
                      <a:gd name="connsiteY2" fmla="*/ 252631 h 293112"/>
                      <a:gd name="connsiteX3" fmla="*/ 23813 w 261938"/>
                      <a:gd name="connsiteY3" fmla="*/ 293112 h 293112"/>
                      <a:gd name="connsiteX4" fmla="*/ 83344 w 261938"/>
                      <a:gd name="connsiteY4" fmla="*/ 169287 h 293112"/>
                      <a:gd name="connsiteX5" fmla="*/ 0 w 261938"/>
                      <a:gd name="connsiteY5" fmla="*/ 64512 h 293112"/>
                      <a:gd name="connsiteX0" fmla="*/ 0 w 261938"/>
                      <a:gd name="connsiteY0" fmla="*/ 64512 h 293112"/>
                      <a:gd name="connsiteX1" fmla="*/ 254794 w 261938"/>
                      <a:gd name="connsiteY1" fmla="*/ 219 h 293112"/>
                      <a:gd name="connsiteX2" fmla="*/ 261938 w 261938"/>
                      <a:gd name="connsiteY2" fmla="*/ 252631 h 293112"/>
                      <a:gd name="connsiteX3" fmla="*/ 23813 w 261938"/>
                      <a:gd name="connsiteY3" fmla="*/ 293112 h 293112"/>
                      <a:gd name="connsiteX4" fmla="*/ 83344 w 261938"/>
                      <a:gd name="connsiteY4" fmla="*/ 169287 h 293112"/>
                      <a:gd name="connsiteX5" fmla="*/ 0 w 261938"/>
                      <a:gd name="connsiteY5" fmla="*/ 64512 h 293112"/>
                      <a:gd name="connsiteX0" fmla="*/ 0 w 261938"/>
                      <a:gd name="connsiteY0" fmla="*/ 64512 h 293112"/>
                      <a:gd name="connsiteX1" fmla="*/ 254794 w 261938"/>
                      <a:gd name="connsiteY1" fmla="*/ 219 h 293112"/>
                      <a:gd name="connsiteX2" fmla="*/ 261938 w 261938"/>
                      <a:gd name="connsiteY2" fmla="*/ 252631 h 293112"/>
                      <a:gd name="connsiteX3" fmla="*/ 23813 w 261938"/>
                      <a:gd name="connsiteY3" fmla="*/ 293112 h 293112"/>
                      <a:gd name="connsiteX4" fmla="*/ 83344 w 261938"/>
                      <a:gd name="connsiteY4" fmla="*/ 169287 h 293112"/>
                      <a:gd name="connsiteX5" fmla="*/ 0 w 261938"/>
                      <a:gd name="connsiteY5" fmla="*/ 64512 h 293112"/>
                      <a:gd name="connsiteX0" fmla="*/ 0 w 261938"/>
                      <a:gd name="connsiteY0" fmla="*/ 64512 h 293112"/>
                      <a:gd name="connsiteX1" fmla="*/ 254794 w 261938"/>
                      <a:gd name="connsiteY1" fmla="*/ 219 h 293112"/>
                      <a:gd name="connsiteX2" fmla="*/ 261938 w 261938"/>
                      <a:gd name="connsiteY2" fmla="*/ 252631 h 293112"/>
                      <a:gd name="connsiteX3" fmla="*/ 23813 w 261938"/>
                      <a:gd name="connsiteY3" fmla="*/ 293112 h 293112"/>
                      <a:gd name="connsiteX4" fmla="*/ 83344 w 261938"/>
                      <a:gd name="connsiteY4" fmla="*/ 169287 h 293112"/>
                      <a:gd name="connsiteX5" fmla="*/ 0 w 261938"/>
                      <a:gd name="connsiteY5" fmla="*/ 64512 h 293112"/>
                      <a:gd name="connsiteX0" fmla="*/ 0 w 276226"/>
                      <a:gd name="connsiteY0" fmla="*/ 64512 h 293112"/>
                      <a:gd name="connsiteX1" fmla="*/ 269082 w 276226"/>
                      <a:gd name="connsiteY1" fmla="*/ 219 h 293112"/>
                      <a:gd name="connsiteX2" fmla="*/ 276226 w 276226"/>
                      <a:gd name="connsiteY2" fmla="*/ 252631 h 293112"/>
                      <a:gd name="connsiteX3" fmla="*/ 38101 w 276226"/>
                      <a:gd name="connsiteY3" fmla="*/ 293112 h 293112"/>
                      <a:gd name="connsiteX4" fmla="*/ 97632 w 276226"/>
                      <a:gd name="connsiteY4" fmla="*/ 169287 h 293112"/>
                      <a:gd name="connsiteX5" fmla="*/ 0 w 276226"/>
                      <a:gd name="connsiteY5" fmla="*/ 64512 h 2931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6226" h="293112">
                        <a:moveTo>
                          <a:pt x="0" y="64512"/>
                        </a:moveTo>
                        <a:cubicBezTo>
                          <a:pt x="65881" y="14506"/>
                          <a:pt x="184151" y="-2163"/>
                          <a:pt x="269082" y="219"/>
                        </a:cubicBezTo>
                        <a:lnTo>
                          <a:pt x="276226" y="252631"/>
                        </a:lnTo>
                        <a:cubicBezTo>
                          <a:pt x="208758" y="247075"/>
                          <a:pt x="112714" y="251043"/>
                          <a:pt x="38101" y="293112"/>
                        </a:cubicBezTo>
                        <a:lnTo>
                          <a:pt x="97632" y="169287"/>
                        </a:lnTo>
                        <a:lnTo>
                          <a:pt x="0" y="64512"/>
                        </a:lnTo>
                        <a:close/>
                      </a:path>
                    </a:pathLst>
                  </a:custGeom>
                  <a:solidFill>
                    <a:srgbClr val="EDEA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任意多边形 136">
                    <a:extLst>
                      <a:ext uri="{FF2B5EF4-FFF2-40B4-BE49-F238E27FC236}">
                        <a16:creationId xmlns="" xmlns:a16="http://schemas.microsoft.com/office/drawing/2014/main" id="{DEB9C24B-6790-4103-BE2F-95C580AB7B54}"/>
                      </a:ext>
                    </a:extLst>
                  </p:cNvPr>
                  <p:cNvSpPr/>
                  <p:nvPr/>
                </p:nvSpPr>
                <p:spPr>
                  <a:xfrm>
                    <a:off x="-1114823" y="9553089"/>
                    <a:ext cx="107156" cy="295275"/>
                  </a:xfrm>
                  <a:custGeom>
                    <a:avLst/>
                    <a:gdLst>
                      <a:gd name="connsiteX0" fmla="*/ 0 w 107156"/>
                      <a:gd name="connsiteY0" fmla="*/ 228600 h 295275"/>
                      <a:gd name="connsiteX1" fmla="*/ 107156 w 107156"/>
                      <a:gd name="connsiteY1" fmla="*/ 295275 h 295275"/>
                      <a:gd name="connsiteX2" fmla="*/ 104775 w 107156"/>
                      <a:gd name="connsiteY2" fmla="*/ 47625 h 295275"/>
                      <a:gd name="connsiteX3" fmla="*/ 4763 w 107156"/>
                      <a:gd name="connsiteY3" fmla="*/ 0 h 295275"/>
                      <a:gd name="connsiteX4" fmla="*/ 0 w 107156"/>
                      <a:gd name="connsiteY4" fmla="*/ 228600 h 295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156" h="295275">
                        <a:moveTo>
                          <a:pt x="0" y="228600"/>
                        </a:moveTo>
                        <a:lnTo>
                          <a:pt x="107156" y="295275"/>
                        </a:lnTo>
                        <a:cubicBezTo>
                          <a:pt x="106362" y="212725"/>
                          <a:pt x="105569" y="130175"/>
                          <a:pt x="104775" y="47625"/>
                        </a:cubicBezTo>
                        <a:lnTo>
                          <a:pt x="4763" y="0"/>
                        </a:lnTo>
                        <a:cubicBezTo>
                          <a:pt x="3175" y="76200"/>
                          <a:pt x="1588" y="152400"/>
                          <a:pt x="0" y="228600"/>
                        </a:cubicBezTo>
                        <a:close/>
                      </a:path>
                    </a:pathLst>
                  </a:custGeom>
                  <a:solidFill>
                    <a:srgbClr val="C5BB7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9" name="任意多边形 137">
                    <a:extLst>
                      <a:ext uri="{FF2B5EF4-FFF2-40B4-BE49-F238E27FC236}">
                        <a16:creationId xmlns="" xmlns:a16="http://schemas.microsoft.com/office/drawing/2014/main" id="{9BBEDE6B-219C-42DD-95A3-D21F932E0370}"/>
                      </a:ext>
                    </a:extLst>
                  </p:cNvPr>
                  <p:cNvSpPr/>
                  <p:nvPr/>
                </p:nvSpPr>
                <p:spPr>
                  <a:xfrm>
                    <a:off x="-1117204" y="9484005"/>
                    <a:ext cx="1092994" cy="323873"/>
                  </a:xfrm>
                  <a:custGeom>
                    <a:avLst/>
                    <a:gdLst>
                      <a:gd name="connsiteX0" fmla="*/ 2382 w 1092994"/>
                      <a:gd name="connsiteY0" fmla="*/ 0 h 252412"/>
                      <a:gd name="connsiteX1" fmla="*/ 1092994 w 1092994"/>
                      <a:gd name="connsiteY1" fmla="*/ 23812 h 252412"/>
                      <a:gd name="connsiteX2" fmla="*/ 1092994 w 1092994"/>
                      <a:gd name="connsiteY2" fmla="*/ 252412 h 252412"/>
                      <a:gd name="connsiteX3" fmla="*/ 0 w 1092994"/>
                      <a:gd name="connsiteY3" fmla="*/ 228600 h 252412"/>
                      <a:gd name="connsiteX4" fmla="*/ 2382 w 1092994"/>
                      <a:gd name="connsiteY4" fmla="*/ 0 h 252412"/>
                      <a:gd name="connsiteX0" fmla="*/ 2382 w 1092994"/>
                      <a:gd name="connsiteY0" fmla="*/ 46913 h 299325"/>
                      <a:gd name="connsiteX1" fmla="*/ 1092994 w 1092994"/>
                      <a:gd name="connsiteY1" fmla="*/ 70725 h 299325"/>
                      <a:gd name="connsiteX2" fmla="*/ 1092994 w 1092994"/>
                      <a:gd name="connsiteY2" fmla="*/ 299325 h 299325"/>
                      <a:gd name="connsiteX3" fmla="*/ 0 w 1092994"/>
                      <a:gd name="connsiteY3" fmla="*/ 275513 h 299325"/>
                      <a:gd name="connsiteX4" fmla="*/ 2382 w 1092994"/>
                      <a:gd name="connsiteY4" fmla="*/ 46913 h 299325"/>
                      <a:gd name="connsiteX0" fmla="*/ 2382 w 1092994"/>
                      <a:gd name="connsiteY0" fmla="*/ 68167 h 320579"/>
                      <a:gd name="connsiteX1" fmla="*/ 1092994 w 1092994"/>
                      <a:gd name="connsiteY1" fmla="*/ 91979 h 320579"/>
                      <a:gd name="connsiteX2" fmla="*/ 1092994 w 1092994"/>
                      <a:gd name="connsiteY2" fmla="*/ 320579 h 320579"/>
                      <a:gd name="connsiteX3" fmla="*/ 0 w 1092994"/>
                      <a:gd name="connsiteY3" fmla="*/ 296767 h 320579"/>
                      <a:gd name="connsiteX4" fmla="*/ 2382 w 1092994"/>
                      <a:gd name="connsiteY4" fmla="*/ 68167 h 320579"/>
                      <a:gd name="connsiteX0" fmla="*/ 2382 w 1092994"/>
                      <a:gd name="connsiteY0" fmla="*/ 68167 h 320579"/>
                      <a:gd name="connsiteX1" fmla="*/ 1092994 w 1092994"/>
                      <a:gd name="connsiteY1" fmla="*/ 91979 h 320579"/>
                      <a:gd name="connsiteX2" fmla="*/ 1092994 w 1092994"/>
                      <a:gd name="connsiteY2" fmla="*/ 320579 h 320579"/>
                      <a:gd name="connsiteX3" fmla="*/ 0 w 1092994"/>
                      <a:gd name="connsiteY3" fmla="*/ 296767 h 320579"/>
                      <a:gd name="connsiteX4" fmla="*/ 2382 w 1092994"/>
                      <a:gd name="connsiteY4" fmla="*/ 68167 h 320579"/>
                      <a:gd name="connsiteX0" fmla="*/ 2382 w 1092994"/>
                      <a:gd name="connsiteY0" fmla="*/ 68167 h 320579"/>
                      <a:gd name="connsiteX1" fmla="*/ 1092994 w 1092994"/>
                      <a:gd name="connsiteY1" fmla="*/ 91979 h 320579"/>
                      <a:gd name="connsiteX2" fmla="*/ 1092994 w 1092994"/>
                      <a:gd name="connsiteY2" fmla="*/ 320579 h 320579"/>
                      <a:gd name="connsiteX3" fmla="*/ 0 w 1092994"/>
                      <a:gd name="connsiteY3" fmla="*/ 296767 h 320579"/>
                      <a:gd name="connsiteX4" fmla="*/ 2382 w 1092994"/>
                      <a:gd name="connsiteY4" fmla="*/ 68167 h 320579"/>
                      <a:gd name="connsiteX0" fmla="*/ 2382 w 1092994"/>
                      <a:gd name="connsiteY0" fmla="*/ 68167 h 320579"/>
                      <a:gd name="connsiteX1" fmla="*/ 1092994 w 1092994"/>
                      <a:gd name="connsiteY1" fmla="*/ 91979 h 320579"/>
                      <a:gd name="connsiteX2" fmla="*/ 1092994 w 1092994"/>
                      <a:gd name="connsiteY2" fmla="*/ 320579 h 320579"/>
                      <a:gd name="connsiteX3" fmla="*/ 0 w 1092994"/>
                      <a:gd name="connsiteY3" fmla="*/ 296767 h 320579"/>
                      <a:gd name="connsiteX4" fmla="*/ 2382 w 1092994"/>
                      <a:gd name="connsiteY4" fmla="*/ 68167 h 320579"/>
                      <a:gd name="connsiteX0" fmla="*/ 2382 w 1092994"/>
                      <a:gd name="connsiteY0" fmla="*/ 71461 h 323873"/>
                      <a:gd name="connsiteX1" fmla="*/ 1092994 w 1092994"/>
                      <a:gd name="connsiteY1" fmla="*/ 95273 h 323873"/>
                      <a:gd name="connsiteX2" fmla="*/ 1092994 w 1092994"/>
                      <a:gd name="connsiteY2" fmla="*/ 323873 h 323873"/>
                      <a:gd name="connsiteX3" fmla="*/ 0 w 1092994"/>
                      <a:gd name="connsiteY3" fmla="*/ 300061 h 323873"/>
                      <a:gd name="connsiteX4" fmla="*/ 2382 w 1092994"/>
                      <a:gd name="connsiteY4" fmla="*/ 71461 h 3238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92994" h="323873">
                        <a:moveTo>
                          <a:pt x="2382" y="71461"/>
                        </a:moveTo>
                        <a:cubicBezTo>
                          <a:pt x="201612" y="-1565"/>
                          <a:pt x="703264" y="-53158"/>
                          <a:pt x="1092994" y="95273"/>
                        </a:cubicBezTo>
                        <a:lnTo>
                          <a:pt x="1092994" y="323873"/>
                        </a:lnTo>
                        <a:cubicBezTo>
                          <a:pt x="850107" y="237354"/>
                          <a:pt x="397668" y="184173"/>
                          <a:pt x="0" y="300061"/>
                        </a:cubicBezTo>
                        <a:lnTo>
                          <a:pt x="2382" y="71461"/>
                        </a:lnTo>
                        <a:close/>
                      </a:path>
                    </a:pathLst>
                  </a:custGeom>
                  <a:solidFill>
                    <a:srgbClr val="F6F4D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14" name="组合 13">
                <a:extLst>
                  <a:ext uri="{FF2B5EF4-FFF2-40B4-BE49-F238E27FC236}">
                    <a16:creationId xmlns="" xmlns:a16="http://schemas.microsoft.com/office/drawing/2014/main" id="{8A99CC1B-291A-45A9-A4BC-B350B33B72A0}"/>
                  </a:ext>
                </a:extLst>
              </p:cNvPr>
              <p:cNvGrpSpPr/>
              <p:nvPr/>
            </p:nvGrpSpPr>
            <p:grpSpPr>
              <a:xfrm>
                <a:off x="4803673" y="3308681"/>
                <a:ext cx="1068973" cy="429411"/>
                <a:chOff x="-116241" y="9612161"/>
                <a:chExt cx="1068973" cy="429411"/>
              </a:xfrm>
            </p:grpSpPr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4EF66CC2-289E-45A0-8C20-B617A410CD48}"/>
                    </a:ext>
                  </a:extLst>
                </p:cNvPr>
                <p:cNvSpPr/>
                <p:nvPr/>
              </p:nvSpPr>
              <p:spPr>
                <a:xfrm>
                  <a:off x="720443" y="9709029"/>
                  <a:ext cx="232289" cy="217174"/>
                </a:xfrm>
                <a:prstGeom prst="ellipse">
                  <a:avLst/>
                </a:prstGeom>
                <a:solidFill>
                  <a:srgbClr val="F6F4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任意多边形 140">
                  <a:extLst>
                    <a:ext uri="{FF2B5EF4-FFF2-40B4-BE49-F238E27FC236}">
                      <a16:creationId xmlns="" xmlns:a16="http://schemas.microsoft.com/office/drawing/2014/main" id="{18468AE4-6801-4D07-9975-0C6CE2635103}"/>
                    </a:ext>
                  </a:extLst>
                </p:cNvPr>
                <p:cNvSpPr/>
                <p:nvPr/>
              </p:nvSpPr>
              <p:spPr>
                <a:xfrm>
                  <a:off x="-2149" y="9716654"/>
                  <a:ext cx="900906" cy="324918"/>
                </a:xfrm>
                <a:custGeom>
                  <a:avLst/>
                  <a:gdLst>
                    <a:gd name="connsiteX0" fmla="*/ 800100 w 889000"/>
                    <a:gd name="connsiteY0" fmla="*/ 0 h 298450"/>
                    <a:gd name="connsiteX1" fmla="*/ 889000 w 889000"/>
                    <a:gd name="connsiteY1" fmla="*/ 200025 h 298450"/>
                    <a:gd name="connsiteX2" fmla="*/ 0 w 889000"/>
                    <a:gd name="connsiteY2" fmla="*/ 298450 h 298450"/>
                    <a:gd name="connsiteX3" fmla="*/ 800100 w 889000"/>
                    <a:gd name="connsiteY3" fmla="*/ 0 h 298450"/>
                    <a:gd name="connsiteX0" fmla="*/ 821531 w 889000"/>
                    <a:gd name="connsiteY0" fmla="*/ 0 h 298450"/>
                    <a:gd name="connsiteX1" fmla="*/ 889000 w 889000"/>
                    <a:gd name="connsiteY1" fmla="*/ 200025 h 298450"/>
                    <a:gd name="connsiteX2" fmla="*/ 0 w 889000"/>
                    <a:gd name="connsiteY2" fmla="*/ 298450 h 298450"/>
                    <a:gd name="connsiteX3" fmla="*/ 821531 w 889000"/>
                    <a:gd name="connsiteY3" fmla="*/ 0 h 298450"/>
                    <a:gd name="connsiteX0" fmla="*/ 821531 w 889000"/>
                    <a:gd name="connsiteY0" fmla="*/ 0 h 298450"/>
                    <a:gd name="connsiteX1" fmla="*/ 889000 w 889000"/>
                    <a:gd name="connsiteY1" fmla="*/ 200025 h 298450"/>
                    <a:gd name="connsiteX2" fmla="*/ 0 w 889000"/>
                    <a:gd name="connsiteY2" fmla="*/ 298450 h 298450"/>
                    <a:gd name="connsiteX3" fmla="*/ 821531 w 889000"/>
                    <a:gd name="connsiteY3" fmla="*/ 0 h 298450"/>
                    <a:gd name="connsiteX0" fmla="*/ 821531 w 889000"/>
                    <a:gd name="connsiteY0" fmla="*/ 0 h 298450"/>
                    <a:gd name="connsiteX1" fmla="*/ 889000 w 889000"/>
                    <a:gd name="connsiteY1" fmla="*/ 200025 h 298450"/>
                    <a:gd name="connsiteX2" fmla="*/ 0 w 889000"/>
                    <a:gd name="connsiteY2" fmla="*/ 298450 h 298450"/>
                    <a:gd name="connsiteX3" fmla="*/ 821531 w 889000"/>
                    <a:gd name="connsiteY3" fmla="*/ 0 h 298450"/>
                    <a:gd name="connsiteX0" fmla="*/ 821531 w 889000"/>
                    <a:gd name="connsiteY0" fmla="*/ 0 h 305702"/>
                    <a:gd name="connsiteX1" fmla="*/ 889000 w 889000"/>
                    <a:gd name="connsiteY1" fmla="*/ 200025 h 305702"/>
                    <a:gd name="connsiteX2" fmla="*/ 0 w 889000"/>
                    <a:gd name="connsiteY2" fmla="*/ 298450 h 305702"/>
                    <a:gd name="connsiteX3" fmla="*/ 821531 w 889000"/>
                    <a:gd name="connsiteY3" fmla="*/ 0 h 305702"/>
                    <a:gd name="connsiteX0" fmla="*/ 833437 w 900906"/>
                    <a:gd name="connsiteY0" fmla="*/ 0 h 299577"/>
                    <a:gd name="connsiteX1" fmla="*/ 900906 w 900906"/>
                    <a:gd name="connsiteY1" fmla="*/ 200025 h 299577"/>
                    <a:gd name="connsiteX2" fmla="*/ 0 w 900906"/>
                    <a:gd name="connsiteY2" fmla="*/ 284163 h 299577"/>
                    <a:gd name="connsiteX3" fmla="*/ 833437 w 900906"/>
                    <a:gd name="connsiteY3" fmla="*/ 0 h 299577"/>
                    <a:gd name="connsiteX0" fmla="*/ 833437 w 900906"/>
                    <a:gd name="connsiteY0" fmla="*/ 0 h 332062"/>
                    <a:gd name="connsiteX1" fmla="*/ 900906 w 900906"/>
                    <a:gd name="connsiteY1" fmla="*/ 200025 h 332062"/>
                    <a:gd name="connsiteX2" fmla="*/ 0 w 900906"/>
                    <a:gd name="connsiteY2" fmla="*/ 284163 h 332062"/>
                    <a:gd name="connsiteX3" fmla="*/ 833437 w 900906"/>
                    <a:gd name="connsiteY3" fmla="*/ 0 h 332062"/>
                    <a:gd name="connsiteX0" fmla="*/ 833437 w 900906"/>
                    <a:gd name="connsiteY0" fmla="*/ 0 h 332062"/>
                    <a:gd name="connsiteX1" fmla="*/ 900906 w 900906"/>
                    <a:gd name="connsiteY1" fmla="*/ 200025 h 332062"/>
                    <a:gd name="connsiteX2" fmla="*/ 0 w 900906"/>
                    <a:gd name="connsiteY2" fmla="*/ 284163 h 332062"/>
                    <a:gd name="connsiteX3" fmla="*/ 833437 w 900906"/>
                    <a:gd name="connsiteY3" fmla="*/ 0 h 332062"/>
                    <a:gd name="connsiteX0" fmla="*/ 833437 w 900906"/>
                    <a:gd name="connsiteY0" fmla="*/ 0 h 332062"/>
                    <a:gd name="connsiteX1" fmla="*/ 900906 w 900906"/>
                    <a:gd name="connsiteY1" fmla="*/ 200025 h 332062"/>
                    <a:gd name="connsiteX2" fmla="*/ 0 w 900906"/>
                    <a:gd name="connsiteY2" fmla="*/ 284163 h 332062"/>
                    <a:gd name="connsiteX3" fmla="*/ 833437 w 900906"/>
                    <a:gd name="connsiteY3" fmla="*/ 0 h 332062"/>
                    <a:gd name="connsiteX0" fmla="*/ 833437 w 900906"/>
                    <a:gd name="connsiteY0" fmla="*/ 0 h 332062"/>
                    <a:gd name="connsiteX1" fmla="*/ 900906 w 900906"/>
                    <a:gd name="connsiteY1" fmla="*/ 200025 h 332062"/>
                    <a:gd name="connsiteX2" fmla="*/ 0 w 900906"/>
                    <a:gd name="connsiteY2" fmla="*/ 284163 h 332062"/>
                    <a:gd name="connsiteX3" fmla="*/ 833437 w 900906"/>
                    <a:gd name="connsiteY3" fmla="*/ 0 h 332062"/>
                    <a:gd name="connsiteX0" fmla="*/ 833437 w 900906"/>
                    <a:gd name="connsiteY0" fmla="*/ 0 h 332062"/>
                    <a:gd name="connsiteX1" fmla="*/ 900906 w 900906"/>
                    <a:gd name="connsiteY1" fmla="*/ 200025 h 332062"/>
                    <a:gd name="connsiteX2" fmla="*/ 0 w 900906"/>
                    <a:gd name="connsiteY2" fmla="*/ 284163 h 332062"/>
                    <a:gd name="connsiteX3" fmla="*/ 833437 w 900906"/>
                    <a:gd name="connsiteY3" fmla="*/ 0 h 332062"/>
                    <a:gd name="connsiteX0" fmla="*/ 828674 w 900906"/>
                    <a:gd name="connsiteY0" fmla="*/ 0 h 334443"/>
                    <a:gd name="connsiteX1" fmla="*/ 900906 w 900906"/>
                    <a:gd name="connsiteY1" fmla="*/ 202406 h 334443"/>
                    <a:gd name="connsiteX2" fmla="*/ 0 w 900906"/>
                    <a:gd name="connsiteY2" fmla="*/ 286544 h 334443"/>
                    <a:gd name="connsiteX3" fmla="*/ 828674 w 900906"/>
                    <a:gd name="connsiteY3" fmla="*/ 0 h 334443"/>
                    <a:gd name="connsiteX0" fmla="*/ 800099 w 900906"/>
                    <a:gd name="connsiteY0" fmla="*/ 0 h 341587"/>
                    <a:gd name="connsiteX1" fmla="*/ 900906 w 900906"/>
                    <a:gd name="connsiteY1" fmla="*/ 209550 h 341587"/>
                    <a:gd name="connsiteX2" fmla="*/ 0 w 900906"/>
                    <a:gd name="connsiteY2" fmla="*/ 293688 h 341587"/>
                    <a:gd name="connsiteX3" fmla="*/ 800099 w 900906"/>
                    <a:gd name="connsiteY3" fmla="*/ 0 h 341587"/>
                    <a:gd name="connsiteX0" fmla="*/ 826293 w 900906"/>
                    <a:gd name="connsiteY0" fmla="*/ 0 h 336824"/>
                    <a:gd name="connsiteX1" fmla="*/ 900906 w 900906"/>
                    <a:gd name="connsiteY1" fmla="*/ 204787 h 336824"/>
                    <a:gd name="connsiteX2" fmla="*/ 0 w 900906"/>
                    <a:gd name="connsiteY2" fmla="*/ 288925 h 336824"/>
                    <a:gd name="connsiteX3" fmla="*/ 826293 w 900906"/>
                    <a:gd name="connsiteY3" fmla="*/ 0 h 336824"/>
                    <a:gd name="connsiteX0" fmla="*/ 826293 w 900906"/>
                    <a:gd name="connsiteY0" fmla="*/ 0 h 336824"/>
                    <a:gd name="connsiteX1" fmla="*/ 900906 w 900906"/>
                    <a:gd name="connsiteY1" fmla="*/ 204787 h 336824"/>
                    <a:gd name="connsiteX2" fmla="*/ 0 w 900906"/>
                    <a:gd name="connsiteY2" fmla="*/ 288925 h 336824"/>
                    <a:gd name="connsiteX3" fmla="*/ 826293 w 900906"/>
                    <a:gd name="connsiteY3" fmla="*/ 0 h 336824"/>
                    <a:gd name="connsiteX0" fmla="*/ 797718 w 900906"/>
                    <a:gd name="connsiteY0" fmla="*/ 0 h 324918"/>
                    <a:gd name="connsiteX1" fmla="*/ 900906 w 900906"/>
                    <a:gd name="connsiteY1" fmla="*/ 192881 h 324918"/>
                    <a:gd name="connsiteX2" fmla="*/ 0 w 900906"/>
                    <a:gd name="connsiteY2" fmla="*/ 277019 h 324918"/>
                    <a:gd name="connsiteX3" fmla="*/ 797718 w 900906"/>
                    <a:gd name="connsiteY3" fmla="*/ 0 h 324918"/>
                    <a:gd name="connsiteX0" fmla="*/ 797718 w 900906"/>
                    <a:gd name="connsiteY0" fmla="*/ 0 h 324918"/>
                    <a:gd name="connsiteX1" fmla="*/ 900906 w 900906"/>
                    <a:gd name="connsiteY1" fmla="*/ 192881 h 324918"/>
                    <a:gd name="connsiteX2" fmla="*/ 0 w 900906"/>
                    <a:gd name="connsiteY2" fmla="*/ 277019 h 324918"/>
                    <a:gd name="connsiteX3" fmla="*/ 797718 w 900906"/>
                    <a:gd name="connsiteY3" fmla="*/ 0 h 324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0906" h="324918">
                      <a:moveTo>
                        <a:pt x="797718" y="0"/>
                      </a:moveTo>
                      <a:cubicBezTo>
                        <a:pt x="822590" y="111918"/>
                        <a:pt x="849841" y="159543"/>
                        <a:pt x="900906" y="192881"/>
                      </a:cubicBezTo>
                      <a:cubicBezTo>
                        <a:pt x="649816" y="375707"/>
                        <a:pt x="217752" y="332317"/>
                        <a:pt x="0" y="277019"/>
                      </a:cubicBezTo>
                      <a:cubicBezTo>
                        <a:pt x="275430" y="241829"/>
                        <a:pt x="586580" y="142345"/>
                        <a:pt x="797718" y="0"/>
                      </a:cubicBezTo>
                      <a:close/>
                    </a:path>
                  </a:pathLst>
                </a:custGeom>
                <a:solidFill>
                  <a:srgbClr val="09B5B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任意多边形 141">
                  <a:extLst>
                    <a:ext uri="{FF2B5EF4-FFF2-40B4-BE49-F238E27FC236}">
                      <a16:creationId xmlns="" xmlns:a16="http://schemas.microsoft.com/office/drawing/2014/main" id="{2F551F4A-38E8-465F-8FE6-0C494DB7C44C}"/>
                    </a:ext>
                  </a:extLst>
                </p:cNvPr>
                <p:cNvSpPr/>
                <p:nvPr/>
              </p:nvSpPr>
              <p:spPr>
                <a:xfrm>
                  <a:off x="-41065" y="9612161"/>
                  <a:ext cx="844061" cy="417230"/>
                </a:xfrm>
                <a:custGeom>
                  <a:avLst/>
                  <a:gdLst>
                    <a:gd name="connsiteX0" fmla="*/ 0 w 812006"/>
                    <a:gd name="connsiteY0" fmla="*/ 378619 h 409575"/>
                    <a:gd name="connsiteX1" fmla="*/ 176213 w 812006"/>
                    <a:gd name="connsiteY1" fmla="*/ 159544 h 409575"/>
                    <a:gd name="connsiteX2" fmla="*/ 673894 w 812006"/>
                    <a:gd name="connsiteY2" fmla="*/ 0 h 409575"/>
                    <a:gd name="connsiteX3" fmla="*/ 790575 w 812006"/>
                    <a:gd name="connsiteY3" fmla="*/ 71438 h 409575"/>
                    <a:gd name="connsiteX4" fmla="*/ 812006 w 812006"/>
                    <a:gd name="connsiteY4" fmla="*/ 278606 h 409575"/>
                    <a:gd name="connsiteX5" fmla="*/ 421481 w 812006"/>
                    <a:gd name="connsiteY5" fmla="*/ 409575 h 409575"/>
                    <a:gd name="connsiteX6" fmla="*/ 0 w 812006"/>
                    <a:gd name="connsiteY6" fmla="*/ 378619 h 409575"/>
                    <a:gd name="connsiteX0" fmla="*/ 0 w 812006"/>
                    <a:gd name="connsiteY0" fmla="*/ 378619 h 409575"/>
                    <a:gd name="connsiteX1" fmla="*/ 176213 w 812006"/>
                    <a:gd name="connsiteY1" fmla="*/ 159544 h 409575"/>
                    <a:gd name="connsiteX2" fmla="*/ 673894 w 812006"/>
                    <a:gd name="connsiteY2" fmla="*/ 0 h 409575"/>
                    <a:gd name="connsiteX3" fmla="*/ 809625 w 812006"/>
                    <a:gd name="connsiteY3" fmla="*/ 100013 h 409575"/>
                    <a:gd name="connsiteX4" fmla="*/ 812006 w 812006"/>
                    <a:gd name="connsiteY4" fmla="*/ 278606 h 409575"/>
                    <a:gd name="connsiteX5" fmla="*/ 421481 w 812006"/>
                    <a:gd name="connsiteY5" fmla="*/ 409575 h 409575"/>
                    <a:gd name="connsiteX6" fmla="*/ 0 w 812006"/>
                    <a:gd name="connsiteY6" fmla="*/ 378619 h 409575"/>
                    <a:gd name="connsiteX0" fmla="*/ 0 w 812006"/>
                    <a:gd name="connsiteY0" fmla="*/ 378619 h 409575"/>
                    <a:gd name="connsiteX1" fmla="*/ 176213 w 812006"/>
                    <a:gd name="connsiteY1" fmla="*/ 159544 h 409575"/>
                    <a:gd name="connsiteX2" fmla="*/ 673894 w 812006"/>
                    <a:gd name="connsiteY2" fmla="*/ 0 h 409575"/>
                    <a:gd name="connsiteX3" fmla="*/ 809625 w 812006"/>
                    <a:gd name="connsiteY3" fmla="*/ 100013 h 409575"/>
                    <a:gd name="connsiteX4" fmla="*/ 812006 w 812006"/>
                    <a:gd name="connsiteY4" fmla="*/ 278606 h 409575"/>
                    <a:gd name="connsiteX5" fmla="*/ 421481 w 812006"/>
                    <a:gd name="connsiteY5" fmla="*/ 409575 h 409575"/>
                    <a:gd name="connsiteX6" fmla="*/ 0 w 812006"/>
                    <a:gd name="connsiteY6" fmla="*/ 378619 h 409575"/>
                    <a:gd name="connsiteX0" fmla="*/ 0 w 812006"/>
                    <a:gd name="connsiteY0" fmla="*/ 379654 h 410610"/>
                    <a:gd name="connsiteX1" fmla="*/ 176213 w 812006"/>
                    <a:gd name="connsiteY1" fmla="*/ 160579 h 410610"/>
                    <a:gd name="connsiteX2" fmla="*/ 673894 w 812006"/>
                    <a:gd name="connsiteY2" fmla="*/ 1035 h 410610"/>
                    <a:gd name="connsiteX3" fmla="*/ 809625 w 812006"/>
                    <a:gd name="connsiteY3" fmla="*/ 101048 h 410610"/>
                    <a:gd name="connsiteX4" fmla="*/ 812006 w 812006"/>
                    <a:gd name="connsiteY4" fmla="*/ 279641 h 410610"/>
                    <a:gd name="connsiteX5" fmla="*/ 421481 w 812006"/>
                    <a:gd name="connsiteY5" fmla="*/ 410610 h 410610"/>
                    <a:gd name="connsiteX6" fmla="*/ 0 w 812006"/>
                    <a:gd name="connsiteY6" fmla="*/ 379654 h 410610"/>
                    <a:gd name="connsiteX0" fmla="*/ 0 w 812006"/>
                    <a:gd name="connsiteY0" fmla="*/ 383901 h 414857"/>
                    <a:gd name="connsiteX1" fmla="*/ 176213 w 812006"/>
                    <a:gd name="connsiteY1" fmla="*/ 164826 h 414857"/>
                    <a:gd name="connsiteX2" fmla="*/ 673894 w 812006"/>
                    <a:gd name="connsiteY2" fmla="*/ 5282 h 414857"/>
                    <a:gd name="connsiteX3" fmla="*/ 809625 w 812006"/>
                    <a:gd name="connsiteY3" fmla="*/ 105295 h 414857"/>
                    <a:gd name="connsiteX4" fmla="*/ 812006 w 812006"/>
                    <a:gd name="connsiteY4" fmla="*/ 283888 h 414857"/>
                    <a:gd name="connsiteX5" fmla="*/ 421481 w 812006"/>
                    <a:gd name="connsiteY5" fmla="*/ 414857 h 414857"/>
                    <a:gd name="connsiteX6" fmla="*/ 0 w 812006"/>
                    <a:gd name="connsiteY6" fmla="*/ 383901 h 414857"/>
                    <a:gd name="connsiteX0" fmla="*/ 0 w 812006"/>
                    <a:gd name="connsiteY0" fmla="*/ 383901 h 414857"/>
                    <a:gd name="connsiteX1" fmla="*/ 176213 w 812006"/>
                    <a:gd name="connsiteY1" fmla="*/ 164826 h 414857"/>
                    <a:gd name="connsiteX2" fmla="*/ 673894 w 812006"/>
                    <a:gd name="connsiteY2" fmla="*/ 5282 h 414857"/>
                    <a:gd name="connsiteX3" fmla="*/ 809625 w 812006"/>
                    <a:gd name="connsiteY3" fmla="*/ 105295 h 414857"/>
                    <a:gd name="connsiteX4" fmla="*/ 812006 w 812006"/>
                    <a:gd name="connsiteY4" fmla="*/ 283888 h 414857"/>
                    <a:gd name="connsiteX5" fmla="*/ 421481 w 812006"/>
                    <a:gd name="connsiteY5" fmla="*/ 414857 h 414857"/>
                    <a:gd name="connsiteX6" fmla="*/ 0 w 812006"/>
                    <a:gd name="connsiteY6" fmla="*/ 383901 h 414857"/>
                    <a:gd name="connsiteX0" fmla="*/ 0 w 812006"/>
                    <a:gd name="connsiteY0" fmla="*/ 383901 h 414857"/>
                    <a:gd name="connsiteX1" fmla="*/ 176213 w 812006"/>
                    <a:gd name="connsiteY1" fmla="*/ 164826 h 414857"/>
                    <a:gd name="connsiteX2" fmla="*/ 673894 w 812006"/>
                    <a:gd name="connsiteY2" fmla="*/ 5282 h 414857"/>
                    <a:gd name="connsiteX3" fmla="*/ 809625 w 812006"/>
                    <a:gd name="connsiteY3" fmla="*/ 105295 h 414857"/>
                    <a:gd name="connsiteX4" fmla="*/ 812006 w 812006"/>
                    <a:gd name="connsiteY4" fmla="*/ 283888 h 414857"/>
                    <a:gd name="connsiteX5" fmla="*/ 421481 w 812006"/>
                    <a:gd name="connsiteY5" fmla="*/ 414857 h 414857"/>
                    <a:gd name="connsiteX6" fmla="*/ 0 w 812006"/>
                    <a:gd name="connsiteY6" fmla="*/ 383901 h 414857"/>
                    <a:gd name="connsiteX0" fmla="*/ 0 w 823135"/>
                    <a:gd name="connsiteY0" fmla="*/ 383901 h 414857"/>
                    <a:gd name="connsiteX1" fmla="*/ 176213 w 823135"/>
                    <a:gd name="connsiteY1" fmla="*/ 164826 h 414857"/>
                    <a:gd name="connsiteX2" fmla="*/ 673894 w 823135"/>
                    <a:gd name="connsiteY2" fmla="*/ 5282 h 414857"/>
                    <a:gd name="connsiteX3" fmla="*/ 809625 w 823135"/>
                    <a:gd name="connsiteY3" fmla="*/ 105295 h 414857"/>
                    <a:gd name="connsiteX4" fmla="*/ 812006 w 823135"/>
                    <a:gd name="connsiteY4" fmla="*/ 283888 h 414857"/>
                    <a:gd name="connsiteX5" fmla="*/ 421481 w 823135"/>
                    <a:gd name="connsiteY5" fmla="*/ 414857 h 414857"/>
                    <a:gd name="connsiteX6" fmla="*/ 0 w 823135"/>
                    <a:gd name="connsiteY6" fmla="*/ 383901 h 414857"/>
                    <a:gd name="connsiteX0" fmla="*/ 0 w 819966"/>
                    <a:gd name="connsiteY0" fmla="*/ 383901 h 414857"/>
                    <a:gd name="connsiteX1" fmla="*/ 176213 w 819966"/>
                    <a:gd name="connsiteY1" fmla="*/ 164826 h 414857"/>
                    <a:gd name="connsiteX2" fmla="*/ 673894 w 819966"/>
                    <a:gd name="connsiteY2" fmla="*/ 5282 h 414857"/>
                    <a:gd name="connsiteX3" fmla="*/ 809625 w 819966"/>
                    <a:gd name="connsiteY3" fmla="*/ 105295 h 414857"/>
                    <a:gd name="connsiteX4" fmla="*/ 812006 w 819966"/>
                    <a:gd name="connsiteY4" fmla="*/ 283888 h 414857"/>
                    <a:gd name="connsiteX5" fmla="*/ 421481 w 819966"/>
                    <a:gd name="connsiteY5" fmla="*/ 414857 h 414857"/>
                    <a:gd name="connsiteX6" fmla="*/ 0 w 819966"/>
                    <a:gd name="connsiteY6" fmla="*/ 383901 h 414857"/>
                    <a:gd name="connsiteX0" fmla="*/ 0 w 819966"/>
                    <a:gd name="connsiteY0" fmla="*/ 383901 h 414857"/>
                    <a:gd name="connsiteX1" fmla="*/ 176213 w 819966"/>
                    <a:gd name="connsiteY1" fmla="*/ 164826 h 414857"/>
                    <a:gd name="connsiteX2" fmla="*/ 673894 w 819966"/>
                    <a:gd name="connsiteY2" fmla="*/ 5282 h 414857"/>
                    <a:gd name="connsiteX3" fmla="*/ 809625 w 819966"/>
                    <a:gd name="connsiteY3" fmla="*/ 105295 h 414857"/>
                    <a:gd name="connsiteX4" fmla="*/ 812006 w 819966"/>
                    <a:gd name="connsiteY4" fmla="*/ 283888 h 414857"/>
                    <a:gd name="connsiteX5" fmla="*/ 421481 w 819966"/>
                    <a:gd name="connsiteY5" fmla="*/ 414857 h 414857"/>
                    <a:gd name="connsiteX6" fmla="*/ 0 w 819966"/>
                    <a:gd name="connsiteY6" fmla="*/ 383901 h 414857"/>
                    <a:gd name="connsiteX0" fmla="*/ 0 w 819966"/>
                    <a:gd name="connsiteY0" fmla="*/ 383901 h 414857"/>
                    <a:gd name="connsiteX1" fmla="*/ 176213 w 819966"/>
                    <a:gd name="connsiteY1" fmla="*/ 164826 h 414857"/>
                    <a:gd name="connsiteX2" fmla="*/ 673894 w 819966"/>
                    <a:gd name="connsiteY2" fmla="*/ 5282 h 414857"/>
                    <a:gd name="connsiteX3" fmla="*/ 809625 w 819966"/>
                    <a:gd name="connsiteY3" fmla="*/ 105295 h 414857"/>
                    <a:gd name="connsiteX4" fmla="*/ 812006 w 819966"/>
                    <a:gd name="connsiteY4" fmla="*/ 283888 h 414857"/>
                    <a:gd name="connsiteX5" fmla="*/ 421481 w 819966"/>
                    <a:gd name="connsiteY5" fmla="*/ 414857 h 414857"/>
                    <a:gd name="connsiteX6" fmla="*/ 0 w 819966"/>
                    <a:gd name="connsiteY6" fmla="*/ 383901 h 414857"/>
                    <a:gd name="connsiteX0" fmla="*/ 0 w 819966"/>
                    <a:gd name="connsiteY0" fmla="*/ 382142 h 413098"/>
                    <a:gd name="connsiteX1" fmla="*/ 176213 w 819966"/>
                    <a:gd name="connsiteY1" fmla="*/ 163067 h 413098"/>
                    <a:gd name="connsiteX2" fmla="*/ 673894 w 819966"/>
                    <a:gd name="connsiteY2" fmla="*/ 3523 h 413098"/>
                    <a:gd name="connsiteX3" fmla="*/ 809625 w 819966"/>
                    <a:gd name="connsiteY3" fmla="*/ 103536 h 413098"/>
                    <a:gd name="connsiteX4" fmla="*/ 812006 w 819966"/>
                    <a:gd name="connsiteY4" fmla="*/ 282129 h 413098"/>
                    <a:gd name="connsiteX5" fmla="*/ 421481 w 819966"/>
                    <a:gd name="connsiteY5" fmla="*/ 413098 h 413098"/>
                    <a:gd name="connsiteX6" fmla="*/ 0 w 819966"/>
                    <a:gd name="connsiteY6" fmla="*/ 382142 h 413098"/>
                    <a:gd name="connsiteX0" fmla="*/ 0 w 819966"/>
                    <a:gd name="connsiteY0" fmla="*/ 383290 h 414246"/>
                    <a:gd name="connsiteX1" fmla="*/ 176213 w 819966"/>
                    <a:gd name="connsiteY1" fmla="*/ 164215 h 414246"/>
                    <a:gd name="connsiteX2" fmla="*/ 673894 w 819966"/>
                    <a:gd name="connsiteY2" fmla="*/ 4671 h 414246"/>
                    <a:gd name="connsiteX3" fmla="*/ 809625 w 819966"/>
                    <a:gd name="connsiteY3" fmla="*/ 104684 h 414246"/>
                    <a:gd name="connsiteX4" fmla="*/ 812006 w 819966"/>
                    <a:gd name="connsiteY4" fmla="*/ 283277 h 414246"/>
                    <a:gd name="connsiteX5" fmla="*/ 421481 w 819966"/>
                    <a:gd name="connsiteY5" fmla="*/ 414246 h 414246"/>
                    <a:gd name="connsiteX6" fmla="*/ 0 w 819966"/>
                    <a:gd name="connsiteY6" fmla="*/ 383290 h 414246"/>
                    <a:gd name="connsiteX0" fmla="*/ 0 w 819966"/>
                    <a:gd name="connsiteY0" fmla="*/ 387256 h 418212"/>
                    <a:gd name="connsiteX1" fmla="*/ 176213 w 819966"/>
                    <a:gd name="connsiteY1" fmla="*/ 168181 h 418212"/>
                    <a:gd name="connsiteX2" fmla="*/ 673894 w 819966"/>
                    <a:gd name="connsiteY2" fmla="*/ 8637 h 418212"/>
                    <a:gd name="connsiteX3" fmla="*/ 809625 w 819966"/>
                    <a:gd name="connsiteY3" fmla="*/ 108650 h 418212"/>
                    <a:gd name="connsiteX4" fmla="*/ 812006 w 819966"/>
                    <a:gd name="connsiteY4" fmla="*/ 287243 h 418212"/>
                    <a:gd name="connsiteX5" fmla="*/ 421481 w 819966"/>
                    <a:gd name="connsiteY5" fmla="*/ 418212 h 418212"/>
                    <a:gd name="connsiteX6" fmla="*/ 0 w 819966"/>
                    <a:gd name="connsiteY6" fmla="*/ 387256 h 418212"/>
                    <a:gd name="connsiteX0" fmla="*/ 0 w 819966"/>
                    <a:gd name="connsiteY0" fmla="*/ 385189 h 416145"/>
                    <a:gd name="connsiteX1" fmla="*/ 176213 w 819966"/>
                    <a:gd name="connsiteY1" fmla="*/ 166114 h 416145"/>
                    <a:gd name="connsiteX2" fmla="*/ 673894 w 819966"/>
                    <a:gd name="connsiteY2" fmla="*/ 6570 h 416145"/>
                    <a:gd name="connsiteX3" fmla="*/ 809625 w 819966"/>
                    <a:gd name="connsiteY3" fmla="*/ 106583 h 416145"/>
                    <a:gd name="connsiteX4" fmla="*/ 812006 w 819966"/>
                    <a:gd name="connsiteY4" fmla="*/ 285176 h 416145"/>
                    <a:gd name="connsiteX5" fmla="*/ 421481 w 819966"/>
                    <a:gd name="connsiteY5" fmla="*/ 416145 h 416145"/>
                    <a:gd name="connsiteX6" fmla="*/ 0 w 819966"/>
                    <a:gd name="connsiteY6" fmla="*/ 385189 h 416145"/>
                    <a:gd name="connsiteX0" fmla="*/ 0 w 819966"/>
                    <a:gd name="connsiteY0" fmla="*/ 382704 h 413660"/>
                    <a:gd name="connsiteX1" fmla="*/ 176213 w 819966"/>
                    <a:gd name="connsiteY1" fmla="*/ 163629 h 413660"/>
                    <a:gd name="connsiteX2" fmla="*/ 673894 w 819966"/>
                    <a:gd name="connsiteY2" fmla="*/ 4085 h 413660"/>
                    <a:gd name="connsiteX3" fmla="*/ 809625 w 819966"/>
                    <a:gd name="connsiteY3" fmla="*/ 104098 h 413660"/>
                    <a:gd name="connsiteX4" fmla="*/ 812006 w 819966"/>
                    <a:gd name="connsiteY4" fmla="*/ 282691 h 413660"/>
                    <a:gd name="connsiteX5" fmla="*/ 421481 w 819966"/>
                    <a:gd name="connsiteY5" fmla="*/ 413660 h 413660"/>
                    <a:gd name="connsiteX6" fmla="*/ 0 w 819966"/>
                    <a:gd name="connsiteY6" fmla="*/ 382704 h 413660"/>
                    <a:gd name="connsiteX0" fmla="*/ 14600 w 834566"/>
                    <a:gd name="connsiteY0" fmla="*/ 382704 h 413660"/>
                    <a:gd name="connsiteX1" fmla="*/ 190813 w 834566"/>
                    <a:gd name="connsiteY1" fmla="*/ 163629 h 413660"/>
                    <a:gd name="connsiteX2" fmla="*/ 688494 w 834566"/>
                    <a:gd name="connsiteY2" fmla="*/ 4085 h 413660"/>
                    <a:gd name="connsiteX3" fmla="*/ 824225 w 834566"/>
                    <a:gd name="connsiteY3" fmla="*/ 104098 h 413660"/>
                    <a:gd name="connsiteX4" fmla="*/ 826606 w 834566"/>
                    <a:gd name="connsiteY4" fmla="*/ 282691 h 413660"/>
                    <a:gd name="connsiteX5" fmla="*/ 436081 w 834566"/>
                    <a:gd name="connsiteY5" fmla="*/ 413660 h 413660"/>
                    <a:gd name="connsiteX6" fmla="*/ 14600 w 834566"/>
                    <a:gd name="connsiteY6" fmla="*/ 382704 h 413660"/>
                    <a:gd name="connsiteX0" fmla="*/ 22169 w 842135"/>
                    <a:gd name="connsiteY0" fmla="*/ 382704 h 413660"/>
                    <a:gd name="connsiteX1" fmla="*/ 198382 w 842135"/>
                    <a:gd name="connsiteY1" fmla="*/ 163629 h 413660"/>
                    <a:gd name="connsiteX2" fmla="*/ 696063 w 842135"/>
                    <a:gd name="connsiteY2" fmla="*/ 4085 h 413660"/>
                    <a:gd name="connsiteX3" fmla="*/ 831794 w 842135"/>
                    <a:gd name="connsiteY3" fmla="*/ 104098 h 413660"/>
                    <a:gd name="connsiteX4" fmla="*/ 834175 w 842135"/>
                    <a:gd name="connsiteY4" fmla="*/ 282691 h 413660"/>
                    <a:gd name="connsiteX5" fmla="*/ 443650 w 842135"/>
                    <a:gd name="connsiteY5" fmla="*/ 413660 h 413660"/>
                    <a:gd name="connsiteX6" fmla="*/ 22169 w 842135"/>
                    <a:gd name="connsiteY6" fmla="*/ 382704 h 413660"/>
                    <a:gd name="connsiteX0" fmla="*/ 30000 w 849966"/>
                    <a:gd name="connsiteY0" fmla="*/ 382704 h 413660"/>
                    <a:gd name="connsiteX1" fmla="*/ 206213 w 849966"/>
                    <a:gd name="connsiteY1" fmla="*/ 163629 h 413660"/>
                    <a:gd name="connsiteX2" fmla="*/ 703894 w 849966"/>
                    <a:gd name="connsiteY2" fmla="*/ 4085 h 413660"/>
                    <a:gd name="connsiteX3" fmla="*/ 839625 w 849966"/>
                    <a:gd name="connsiteY3" fmla="*/ 104098 h 413660"/>
                    <a:gd name="connsiteX4" fmla="*/ 842006 w 849966"/>
                    <a:gd name="connsiteY4" fmla="*/ 282691 h 413660"/>
                    <a:gd name="connsiteX5" fmla="*/ 451481 w 849966"/>
                    <a:gd name="connsiteY5" fmla="*/ 413660 h 413660"/>
                    <a:gd name="connsiteX6" fmla="*/ 30000 w 849966"/>
                    <a:gd name="connsiteY6" fmla="*/ 382704 h 413660"/>
                    <a:gd name="connsiteX0" fmla="*/ 30000 w 849966"/>
                    <a:gd name="connsiteY0" fmla="*/ 383528 h 414484"/>
                    <a:gd name="connsiteX1" fmla="*/ 206213 w 849966"/>
                    <a:gd name="connsiteY1" fmla="*/ 164453 h 414484"/>
                    <a:gd name="connsiteX2" fmla="*/ 703894 w 849966"/>
                    <a:gd name="connsiteY2" fmla="*/ 4909 h 414484"/>
                    <a:gd name="connsiteX3" fmla="*/ 839625 w 849966"/>
                    <a:gd name="connsiteY3" fmla="*/ 104922 h 414484"/>
                    <a:gd name="connsiteX4" fmla="*/ 842006 w 849966"/>
                    <a:gd name="connsiteY4" fmla="*/ 283515 h 414484"/>
                    <a:gd name="connsiteX5" fmla="*/ 451481 w 849966"/>
                    <a:gd name="connsiteY5" fmla="*/ 414484 h 414484"/>
                    <a:gd name="connsiteX6" fmla="*/ 30000 w 849966"/>
                    <a:gd name="connsiteY6" fmla="*/ 383528 h 414484"/>
                    <a:gd name="connsiteX0" fmla="*/ 9464 w 829430"/>
                    <a:gd name="connsiteY0" fmla="*/ 383528 h 414484"/>
                    <a:gd name="connsiteX1" fmla="*/ 185677 w 829430"/>
                    <a:gd name="connsiteY1" fmla="*/ 164453 h 414484"/>
                    <a:gd name="connsiteX2" fmla="*/ 683358 w 829430"/>
                    <a:gd name="connsiteY2" fmla="*/ 4909 h 414484"/>
                    <a:gd name="connsiteX3" fmla="*/ 819089 w 829430"/>
                    <a:gd name="connsiteY3" fmla="*/ 104922 h 414484"/>
                    <a:gd name="connsiteX4" fmla="*/ 821470 w 829430"/>
                    <a:gd name="connsiteY4" fmla="*/ 283515 h 414484"/>
                    <a:gd name="connsiteX5" fmla="*/ 430945 w 829430"/>
                    <a:gd name="connsiteY5" fmla="*/ 414484 h 414484"/>
                    <a:gd name="connsiteX6" fmla="*/ 9464 w 829430"/>
                    <a:gd name="connsiteY6" fmla="*/ 383528 h 414484"/>
                    <a:gd name="connsiteX0" fmla="*/ 11197 w 831163"/>
                    <a:gd name="connsiteY0" fmla="*/ 383712 h 414668"/>
                    <a:gd name="connsiteX1" fmla="*/ 187410 w 831163"/>
                    <a:gd name="connsiteY1" fmla="*/ 164637 h 414668"/>
                    <a:gd name="connsiteX2" fmla="*/ 685091 w 831163"/>
                    <a:gd name="connsiteY2" fmla="*/ 5093 h 414668"/>
                    <a:gd name="connsiteX3" fmla="*/ 820822 w 831163"/>
                    <a:gd name="connsiteY3" fmla="*/ 105106 h 414668"/>
                    <a:gd name="connsiteX4" fmla="*/ 823203 w 831163"/>
                    <a:gd name="connsiteY4" fmla="*/ 283699 h 414668"/>
                    <a:gd name="connsiteX5" fmla="*/ 432678 w 831163"/>
                    <a:gd name="connsiteY5" fmla="*/ 414668 h 414668"/>
                    <a:gd name="connsiteX6" fmla="*/ 11197 w 831163"/>
                    <a:gd name="connsiteY6" fmla="*/ 383712 h 414668"/>
                    <a:gd name="connsiteX0" fmla="*/ 27114 w 847080"/>
                    <a:gd name="connsiteY0" fmla="*/ 383712 h 414668"/>
                    <a:gd name="connsiteX1" fmla="*/ 203327 w 847080"/>
                    <a:gd name="connsiteY1" fmla="*/ 164637 h 414668"/>
                    <a:gd name="connsiteX2" fmla="*/ 701008 w 847080"/>
                    <a:gd name="connsiteY2" fmla="*/ 5093 h 414668"/>
                    <a:gd name="connsiteX3" fmla="*/ 836739 w 847080"/>
                    <a:gd name="connsiteY3" fmla="*/ 105106 h 414668"/>
                    <a:gd name="connsiteX4" fmla="*/ 839120 w 847080"/>
                    <a:gd name="connsiteY4" fmla="*/ 283699 h 414668"/>
                    <a:gd name="connsiteX5" fmla="*/ 448595 w 847080"/>
                    <a:gd name="connsiteY5" fmla="*/ 414668 h 414668"/>
                    <a:gd name="connsiteX6" fmla="*/ 27114 w 847080"/>
                    <a:gd name="connsiteY6" fmla="*/ 383712 h 414668"/>
                    <a:gd name="connsiteX0" fmla="*/ 26142 w 846108"/>
                    <a:gd name="connsiteY0" fmla="*/ 383712 h 414668"/>
                    <a:gd name="connsiteX1" fmla="*/ 202355 w 846108"/>
                    <a:gd name="connsiteY1" fmla="*/ 164637 h 414668"/>
                    <a:gd name="connsiteX2" fmla="*/ 700036 w 846108"/>
                    <a:gd name="connsiteY2" fmla="*/ 5093 h 414668"/>
                    <a:gd name="connsiteX3" fmla="*/ 835767 w 846108"/>
                    <a:gd name="connsiteY3" fmla="*/ 105106 h 414668"/>
                    <a:gd name="connsiteX4" fmla="*/ 838148 w 846108"/>
                    <a:gd name="connsiteY4" fmla="*/ 283699 h 414668"/>
                    <a:gd name="connsiteX5" fmla="*/ 447623 w 846108"/>
                    <a:gd name="connsiteY5" fmla="*/ 414668 h 414668"/>
                    <a:gd name="connsiteX6" fmla="*/ 26142 w 846108"/>
                    <a:gd name="connsiteY6" fmla="*/ 383712 h 414668"/>
                    <a:gd name="connsiteX0" fmla="*/ 26142 w 843997"/>
                    <a:gd name="connsiteY0" fmla="*/ 383712 h 414668"/>
                    <a:gd name="connsiteX1" fmla="*/ 202355 w 843997"/>
                    <a:gd name="connsiteY1" fmla="*/ 164637 h 414668"/>
                    <a:gd name="connsiteX2" fmla="*/ 700036 w 843997"/>
                    <a:gd name="connsiteY2" fmla="*/ 5093 h 414668"/>
                    <a:gd name="connsiteX3" fmla="*/ 835767 w 843997"/>
                    <a:gd name="connsiteY3" fmla="*/ 105106 h 414668"/>
                    <a:gd name="connsiteX4" fmla="*/ 838148 w 843997"/>
                    <a:gd name="connsiteY4" fmla="*/ 283699 h 414668"/>
                    <a:gd name="connsiteX5" fmla="*/ 447623 w 843997"/>
                    <a:gd name="connsiteY5" fmla="*/ 414668 h 414668"/>
                    <a:gd name="connsiteX6" fmla="*/ 26142 w 843997"/>
                    <a:gd name="connsiteY6" fmla="*/ 383712 h 414668"/>
                    <a:gd name="connsiteX0" fmla="*/ 26142 w 843997"/>
                    <a:gd name="connsiteY0" fmla="*/ 379762 h 410718"/>
                    <a:gd name="connsiteX1" fmla="*/ 202355 w 843997"/>
                    <a:gd name="connsiteY1" fmla="*/ 160687 h 410718"/>
                    <a:gd name="connsiteX2" fmla="*/ 700036 w 843997"/>
                    <a:gd name="connsiteY2" fmla="*/ 1143 h 410718"/>
                    <a:gd name="connsiteX3" fmla="*/ 835767 w 843997"/>
                    <a:gd name="connsiteY3" fmla="*/ 101156 h 410718"/>
                    <a:gd name="connsiteX4" fmla="*/ 838148 w 843997"/>
                    <a:gd name="connsiteY4" fmla="*/ 279749 h 410718"/>
                    <a:gd name="connsiteX5" fmla="*/ 447623 w 843997"/>
                    <a:gd name="connsiteY5" fmla="*/ 410718 h 410718"/>
                    <a:gd name="connsiteX6" fmla="*/ 26142 w 843997"/>
                    <a:gd name="connsiteY6" fmla="*/ 379762 h 410718"/>
                    <a:gd name="connsiteX0" fmla="*/ 22632 w 843654"/>
                    <a:gd name="connsiteY0" fmla="*/ 384205 h 415161"/>
                    <a:gd name="connsiteX1" fmla="*/ 198845 w 843654"/>
                    <a:gd name="connsiteY1" fmla="*/ 165130 h 415161"/>
                    <a:gd name="connsiteX2" fmla="*/ 687001 w 843654"/>
                    <a:gd name="connsiteY2" fmla="*/ 823 h 415161"/>
                    <a:gd name="connsiteX3" fmla="*/ 832257 w 843654"/>
                    <a:gd name="connsiteY3" fmla="*/ 105599 h 415161"/>
                    <a:gd name="connsiteX4" fmla="*/ 834638 w 843654"/>
                    <a:gd name="connsiteY4" fmla="*/ 284192 h 415161"/>
                    <a:gd name="connsiteX5" fmla="*/ 444113 w 843654"/>
                    <a:gd name="connsiteY5" fmla="*/ 415161 h 415161"/>
                    <a:gd name="connsiteX6" fmla="*/ 22632 w 843654"/>
                    <a:gd name="connsiteY6" fmla="*/ 384205 h 415161"/>
                    <a:gd name="connsiteX0" fmla="*/ 22632 w 843654"/>
                    <a:gd name="connsiteY0" fmla="*/ 386809 h 417765"/>
                    <a:gd name="connsiteX1" fmla="*/ 198845 w 843654"/>
                    <a:gd name="connsiteY1" fmla="*/ 167734 h 417765"/>
                    <a:gd name="connsiteX2" fmla="*/ 687001 w 843654"/>
                    <a:gd name="connsiteY2" fmla="*/ 3427 h 417765"/>
                    <a:gd name="connsiteX3" fmla="*/ 832257 w 843654"/>
                    <a:gd name="connsiteY3" fmla="*/ 108203 h 417765"/>
                    <a:gd name="connsiteX4" fmla="*/ 834638 w 843654"/>
                    <a:gd name="connsiteY4" fmla="*/ 286796 h 417765"/>
                    <a:gd name="connsiteX5" fmla="*/ 444113 w 843654"/>
                    <a:gd name="connsiteY5" fmla="*/ 417765 h 417765"/>
                    <a:gd name="connsiteX6" fmla="*/ 22632 w 843654"/>
                    <a:gd name="connsiteY6" fmla="*/ 386809 h 417765"/>
                    <a:gd name="connsiteX0" fmla="*/ 22632 w 843654"/>
                    <a:gd name="connsiteY0" fmla="*/ 386289 h 417245"/>
                    <a:gd name="connsiteX1" fmla="*/ 198845 w 843654"/>
                    <a:gd name="connsiteY1" fmla="*/ 167214 h 417245"/>
                    <a:gd name="connsiteX2" fmla="*/ 687001 w 843654"/>
                    <a:gd name="connsiteY2" fmla="*/ 2907 h 417245"/>
                    <a:gd name="connsiteX3" fmla="*/ 832257 w 843654"/>
                    <a:gd name="connsiteY3" fmla="*/ 107683 h 417245"/>
                    <a:gd name="connsiteX4" fmla="*/ 834638 w 843654"/>
                    <a:gd name="connsiteY4" fmla="*/ 286276 h 417245"/>
                    <a:gd name="connsiteX5" fmla="*/ 444113 w 843654"/>
                    <a:gd name="connsiteY5" fmla="*/ 417245 h 417245"/>
                    <a:gd name="connsiteX6" fmla="*/ 22632 w 843654"/>
                    <a:gd name="connsiteY6" fmla="*/ 386289 h 417245"/>
                    <a:gd name="connsiteX0" fmla="*/ 24190 w 828543"/>
                    <a:gd name="connsiteY0" fmla="*/ 381512 h 417230"/>
                    <a:gd name="connsiteX1" fmla="*/ 183734 w 828543"/>
                    <a:gd name="connsiteY1" fmla="*/ 167199 h 417230"/>
                    <a:gd name="connsiteX2" fmla="*/ 671890 w 828543"/>
                    <a:gd name="connsiteY2" fmla="*/ 2892 h 417230"/>
                    <a:gd name="connsiteX3" fmla="*/ 817146 w 828543"/>
                    <a:gd name="connsiteY3" fmla="*/ 107668 h 417230"/>
                    <a:gd name="connsiteX4" fmla="*/ 819527 w 828543"/>
                    <a:gd name="connsiteY4" fmla="*/ 286261 h 417230"/>
                    <a:gd name="connsiteX5" fmla="*/ 429002 w 828543"/>
                    <a:gd name="connsiteY5" fmla="*/ 417230 h 417230"/>
                    <a:gd name="connsiteX6" fmla="*/ 24190 w 828543"/>
                    <a:gd name="connsiteY6" fmla="*/ 381512 h 417230"/>
                    <a:gd name="connsiteX0" fmla="*/ 39708 w 844061"/>
                    <a:gd name="connsiteY0" fmla="*/ 381512 h 417230"/>
                    <a:gd name="connsiteX1" fmla="*/ 199252 w 844061"/>
                    <a:gd name="connsiteY1" fmla="*/ 167199 h 417230"/>
                    <a:gd name="connsiteX2" fmla="*/ 687408 w 844061"/>
                    <a:gd name="connsiteY2" fmla="*/ 2892 h 417230"/>
                    <a:gd name="connsiteX3" fmla="*/ 832664 w 844061"/>
                    <a:gd name="connsiteY3" fmla="*/ 107668 h 417230"/>
                    <a:gd name="connsiteX4" fmla="*/ 835045 w 844061"/>
                    <a:gd name="connsiteY4" fmla="*/ 286261 h 417230"/>
                    <a:gd name="connsiteX5" fmla="*/ 444520 w 844061"/>
                    <a:gd name="connsiteY5" fmla="*/ 417230 h 417230"/>
                    <a:gd name="connsiteX6" fmla="*/ 39708 w 844061"/>
                    <a:gd name="connsiteY6" fmla="*/ 381512 h 417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4061" h="417230">
                      <a:moveTo>
                        <a:pt x="39708" y="381512"/>
                      </a:moveTo>
                      <a:cubicBezTo>
                        <a:pt x="-77370" y="354128"/>
                        <a:pt x="91302" y="230302"/>
                        <a:pt x="199252" y="167199"/>
                      </a:cubicBezTo>
                      <a:cubicBezTo>
                        <a:pt x="307202" y="104096"/>
                        <a:pt x="588982" y="-20524"/>
                        <a:pt x="687408" y="2892"/>
                      </a:cubicBezTo>
                      <a:cubicBezTo>
                        <a:pt x="785834" y="26308"/>
                        <a:pt x="808058" y="60440"/>
                        <a:pt x="832664" y="107668"/>
                      </a:cubicBezTo>
                      <a:cubicBezTo>
                        <a:pt x="857270" y="154896"/>
                        <a:pt x="834251" y="226730"/>
                        <a:pt x="835045" y="286261"/>
                      </a:cubicBezTo>
                      <a:lnTo>
                        <a:pt x="444520" y="417230"/>
                      </a:lnTo>
                      <a:lnTo>
                        <a:pt x="39708" y="381512"/>
                      </a:lnTo>
                      <a:close/>
                    </a:path>
                  </a:pathLst>
                </a:custGeom>
                <a:solidFill>
                  <a:srgbClr val="09B5B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 142">
                  <a:extLst>
                    <a:ext uri="{FF2B5EF4-FFF2-40B4-BE49-F238E27FC236}">
                      <a16:creationId xmlns="" xmlns:a16="http://schemas.microsoft.com/office/drawing/2014/main" id="{B4AB0787-FD2C-480C-AF76-A88EA0DE2AA7}"/>
                    </a:ext>
                  </a:extLst>
                </p:cNvPr>
                <p:cNvSpPr/>
                <p:nvPr/>
              </p:nvSpPr>
              <p:spPr>
                <a:xfrm>
                  <a:off x="-116241" y="9672486"/>
                  <a:ext cx="307767" cy="264036"/>
                </a:xfrm>
                <a:custGeom>
                  <a:avLst/>
                  <a:gdLst>
                    <a:gd name="connsiteX0" fmla="*/ 0 w 295275"/>
                    <a:gd name="connsiteY0" fmla="*/ 0 h 250031"/>
                    <a:gd name="connsiteX1" fmla="*/ 295275 w 295275"/>
                    <a:gd name="connsiteY1" fmla="*/ 80962 h 250031"/>
                    <a:gd name="connsiteX2" fmla="*/ 128587 w 295275"/>
                    <a:gd name="connsiteY2" fmla="*/ 250031 h 250031"/>
                    <a:gd name="connsiteX3" fmla="*/ 0 w 295275"/>
                    <a:gd name="connsiteY3" fmla="*/ 0 h 250031"/>
                    <a:gd name="connsiteX0" fmla="*/ 0 w 295275"/>
                    <a:gd name="connsiteY0" fmla="*/ 14005 h 264036"/>
                    <a:gd name="connsiteX1" fmla="*/ 295275 w 295275"/>
                    <a:gd name="connsiteY1" fmla="*/ 94967 h 264036"/>
                    <a:gd name="connsiteX2" fmla="*/ 128587 w 295275"/>
                    <a:gd name="connsiteY2" fmla="*/ 264036 h 264036"/>
                    <a:gd name="connsiteX3" fmla="*/ 0 w 295275"/>
                    <a:gd name="connsiteY3" fmla="*/ 14005 h 264036"/>
                    <a:gd name="connsiteX0" fmla="*/ 12492 w 307767"/>
                    <a:gd name="connsiteY0" fmla="*/ 14005 h 264036"/>
                    <a:gd name="connsiteX1" fmla="*/ 307767 w 307767"/>
                    <a:gd name="connsiteY1" fmla="*/ 94967 h 264036"/>
                    <a:gd name="connsiteX2" fmla="*/ 141079 w 307767"/>
                    <a:gd name="connsiteY2" fmla="*/ 264036 h 264036"/>
                    <a:gd name="connsiteX3" fmla="*/ 12492 w 307767"/>
                    <a:gd name="connsiteY3" fmla="*/ 14005 h 26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7767" h="264036">
                      <a:moveTo>
                        <a:pt x="12492" y="14005"/>
                      </a:moveTo>
                      <a:cubicBezTo>
                        <a:pt x="96629" y="-37589"/>
                        <a:pt x="209342" y="67980"/>
                        <a:pt x="307767" y="94967"/>
                      </a:cubicBezTo>
                      <a:lnTo>
                        <a:pt x="141079" y="264036"/>
                      </a:lnTo>
                      <a:cubicBezTo>
                        <a:pt x="98217" y="180692"/>
                        <a:pt x="-42277" y="92586"/>
                        <a:pt x="12492" y="14005"/>
                      </a:cubicBezTo>
                      <a:close/>
                    </a:path>
                  </a:pathLst>
                </a:custGeom>
                <a:solidFill>
                  <a:srgbClr val="09B5B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任意多边形 143">
                  <a:extLst>
                    <a:ext uri="{FF2B5EF4-FFF2-40B4-BE49-F238E27FC236}">
                      <a16:creationId xmlns="" xmlns:a16="http://schemas.microsoft.com/office/drawing/2014/main" id="{A29DF603-7053-4106-B681-24FCF103DD49}"/>
                    </a:ext>
                  </a:extLst>
                </p:cNvPr>
                <p:cNvSpPr/>
                <p:nvPr/>
              </p:nvSpPr>
              <p:spPr>
                <a:xfrm>
                  <a:off x="-56125" y="9628766"/>
                  <a:ext cx="850626" cy="350841"/>
                </a:xfrm>
                <a:custGeom>
                  <a:avLst/>
                  <a:gdLst>
                    <a:gd name="connsiteX0" fmla="*/ 711994 w 828675"/>
                    <a:gd name="connsiteY0" fmla="*/ 0 h 338138"/>
                    <a:gd name="connsiteX1" fmla="*/ 0 w 828675"/>
                    <a:gd name="connsiteY1" fmla="*/ 338138 h 338138"/>
                    <a:gd name="connsiteX2" fmla="*/ 828675 w 828675"/>
                    <a:gd name="connsiteY2" fmla="*/ 90488 h 338138"/>
                    <a:gd name="connsiteX3" fmla="*/ 711994 w 828675"/>
                    <a:gd name="connsiteY3" fmla="*/ 0 h 338138"/>
                    <a:gd name="connsiteX0" fmla="*/ 712001 w 828682"/>
                    <a:gd name="connsiteY0" fmla="*/ 0 h 369677"/>
                    <a:gd name="connsiteX1" fmla="*/ 7 w 828682"/>
                    <a:gd name="connsiteY1" fmla="*/ 338138 h 369677"/>
                    <a:gd name="connsiteX2" fmla="*/ 828682 w 828682"/>
                    <a:gd name="connsiteY2" fmla="*/ 90488 h 369677"/>
                    <a:gd name="connsiteX3" fmla="*/ 712001 w 828682"/>
                    <a:gd name="connsiteY3" fmla="*/ 0 h 369677"/>
                    <a:gd name="connsiteX0" fmla="*/ 717397 w 834078"/>
                    <a:gd name="connsiteY0" fmla="*/ 0 h 369677"/>
                    <a:gd name="connsiteX1" fmla="*/ 5403 w 834078"/>
                    <a:gd name="connsiteY1" fmla="*/ 338138 h 369677"/>
                    <a:gd name="connsiteX2" fmla="*/ 834078 w 834078"/>
                    <a:gd name="connsiteY2" fmla="*/ 90488 h 369677"/>
                    <a:gd name="connsiteX3" fmla="*/ 717397 w 834078"/>
                    <a:gd name="connsiteY3" fmla="*/ 0 h 369677"/>
                    <a:gd name="connsiteX0" fmla="*/ 717484 w 834165"/>
                    <a:gd name="connsiteY0" fmla="*/ 0 h 369677"/>
                    <a:gd name="connsiteX1" fmla="*/ 5490 w 834165"/>
                    <a:gd name="connsiteY1" fmla="*/ 338138 h 369677"/>
                    <a:gd name="connsiteX2" fmla="*/ 834165 w 834165"/>
                    <a:gd name="connsiteY2" fmla="*/ 90488 h 369677"/>
                    <a:gd name="connsiteX3" fmla="*/ 717484 w 834165"/>
                    <a:gd name="connsiteY3" fmla="*/ 0 h 369677"/>
                    <a:gd name="connsiteX0" fmla="*/ 717484 w 834165"/>
                    <a:gd name="connsiteY0" fmla="*/ 0 h 369677"/>
                    <a:gd name="connsiteX1" fmla="*/ 5490 w 834165"/>
                    <a:gd name="connsiteY1" fmla="*/ 338138 h 369677"/>
                    <a:gd name="connsiteX2" fmla="*/ 834165 w 834165"/>
                    <a:gd name="connsiteY2" fmla="*/ 90488 h 369677"/>
                    <a:gd name="connsiteX3" fmla="*/ 717484 w 834165"/>
                    <a:gd name="connsiteY3" fmla="*/ 0 h 369677"/>
                    <a:gd name="connsiteX0" fmla="*/ 717484 w 834165"/>
                    <a:gd name="connsiteY0" fmla="*/ 12 h 369689"/>
                    <a:gd name="connsiteX1" fmla="*/ 5490 w 834165"/>
                    <a:gd name="connsiteY1" fmla="*/ 338150 h 369689"/>
                    <a:gd name="connsiteX2" fmla="*/ 834165 w 834165"/>
                    <a:gd name="connsiteY2" fmla="*/ 90500 h 369689"/>
                    <a:gd name="connsiteX3" fmla="*/ 717484 w 834165"/>
                    <a:gd name="connsiteY3" fmla="*/ 12 h 369689"/>
                    <a:gd name="connsiteX0" fmla="*/ 717484 w 834165"/>
                    <a:gd name="connsiteY0" fmla="*/ 12 h 377528"/>
                    <a:gd name="connsiteX1" fmla="*/ 5490 w 834165"/>
                    <a:gd name="connsiteY1" fmla="*/ 338150 h 377528"/>
                    <a:gd name="connsiteX2" fmla="*/ 834165 w 834165"/>
                    <a:gd name="connsiteY2" fmla="*/ 90500 h 377528"/>
                    <a:gd name="connsiteX3" fmla="*/ 717484 w 834165"/>
                    <a:gd name="connsiteY3" fmla="*/ 12 h 377528"/>
                    <a:gd name="connsiteX0" fmla="*/ 717484 w 834165"/>
                    <a:gd name="connsiteY0" fmla="*/ 12 h 368175"/>
                    <a:gd name="connsiteX1" fmla="*/ 5490 w 834165"/>
                    <a:gd name="connsiteY1" fmla="*/ 338150 h 368175"/>
                    <a:gd name="connsiteX2" fmla="*/ 834165 w 834165"/>
                    <a:gd name="connsiteY2" fmla="*/ 90500 h 368175"/>
                    <a:gd name="connsiteX3" fmla="*/ 717484 w 834165"/>
                    <a:gd name="connsiteY3" fmla="*/ 12 h 368175"/>
                    <a:gd name="connsiteX0" fmla="*/ 714123 w 830804"/>
                    <a:gd name="connsiteY0" fmla="*/ 12 h 368175"/>
                    <a:gd name="connsiteX1" fmla="*/ 2129 w 830804"/>
                    <a:gd name="connsiteY1" fmla="*/ 338150 h 368175"/>
                    <a:gd name="connsiteX2" fmla="*/ 830804 w 830804"/>
                    <a:gd name="connsiteY2" fmla="*/ 90500 h 368175"/>
                    <a:gd name="connsiteX3" fmla="*/ 714123 w 830804"/>
                    <a:gd name="connsiteY3" fmla="*/ 12 h 368175"/>
                    <a:gd name="connsiteX0" fmla="*/ 714123 w 830804"/>
                    <a:gd name="connsiteY0" fmla="*/ 12 h 368175"/>
                    <a:gd name="connsiteX1" fmla="*/ 2129 w 830804"/>
                    <a:gd name="connsiteY1" fmla="*/ 338150 h 368175"/>
                    <a:gd name="connsiteX2" fmla="*/ 830804 w 830804"/>
                    <a:gd name="connsiteY2" fmla="*/ 90500 h 368175"/>
                    <a:gd name="connsiteX3" fmla="*/ 714123 w 830804"/>
                    <a:gd name="connsiteY3" fmla="*/ 12 h 368175"/>
                    <a:gd name="connsiteX0" fmla="*/ 718613 w 835294"/>
                    <a:gd name="connsiteY0" fmla="*/ 12 h 368175"/>
                    <a:gd name="connsiteX1" fmla="*/ 6619 w 835294"/>
                    <a:gd name="connsiteY1" fmla="*/ 338150 h 368175"/>
                    <a:gd name="connsiteX2" fmla="*/ 835294 w 835294"/>
                    <a:gd name="connsiteY2" fmla="*/ 90500 h 368175"/>
                    <a:gd name="connsiteX3" fmla="*/ 718613 w 835294"/>
                    <a:gd name="connsiteY3" fmla="*/ 12 h 368175"/>
                    <a:gd name="connsiteX0" fmla="*/ 718613 w 835294"/>
                    <a:gd name="connsiteY0" fmla="*/ 12 h 350841"/>
                    <a:gd name="connsiteX1" fmla="*/ 6619 w 835294"/>
                    <a:gd name="connsiteY1" fmla="*/ 338150 h 350841"/>
                    <a:gd name="connsiteX2" fmla="*/ 835294 w 835294"/>
                    <a:gd name="connsiteY2" fmla="*/ 90500 h 350841"/>
                    <a:gd name="connsiteX3" fmla="*/ 718613 w 835294"/>
                    <a:gd name="connsiteY3" fmla="*/ 12 h 350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294" h="350841">
                      <a:moveTo>
                        <a:pt x="718613" y="12"/>
                      </a:moveTo>
                      <a:cubicBezTo>
                        <a:pt x="471757" y="265125"/>
                        <a:pt x="-65612" y="239725"/>
                        <a:pt x="6619" y="338150"/>
                      </a:cubicBezTo>
                      <a:cubicBezTo>
                        <a:pt x="-2907" y="393712"/>
                        <a:pt x="720994" y="258775"/>
                        <a:pt x="835294" y="90500"/>
                      </a:cubicBezTo>
                      <a:cubicBezTo>
                        <a:pt x="813069" y="36525"/>
                        <a:pt x="767032" y="-781"/>
                        <a:pt x="718613" y="12"/>
                      </a:cubicBezTo>
                      <a:close/>
                    </a:path>
                  </a:pathLst>
                </a:custGeom>
                <a:solidFill>
                  <a:srgbClr val="F6F4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/>
                    <a:t>                                                                </a:t>
                  </a:r>
                  <a:endParaRPr lang="zh-CN" altLang="en-US" dirty="0"/>
                </a:p>
              </p:txBody>
            </p:sp>
            <p:sp>
              <p:nvSpPr>
                <p:cNvPr id="20" name="椭圆 369">
                  <a:extLst>
                    <a:ext uri="{FF2B5EF4-FFF2-40B4-BE49-F238E27FC236}">
                      <a16:creationId xmlns="" xmlns:a16="http://schemas.microsoft.com/office/drawing/2014/main" id="{DEFDA6F1-D447-4133-88D3-A74CE8B6A189}"/>
                    </a:ext>
                  </a:extLst>
                </p:cNvPr>
                <p:cNvSpPr/>
                <p:nvPr/>
              </p:nvSpPr>
              <p:spPr>
                <a:xfrm rot="21151079">
                  <a:off x="167974" y="9851770"/>
                  <a:ext cx="427168" cy="109187"/>
                </a:xfrm>
                <a:custGeom>
                  <a:avLst/>
                  <a:gdLst>
                    <a:gd name="connsiteX0" fmla="*/ 0 w 434211"/>
                    <a:gd name="connsiteY0" fmla="*/ 39063 h 78125"/>
                    <a:gd name="connsiteX1" fmla="*/ 217106 w 434211"/>
                    <a:gd name="connsiteY1" fmla="*/ 0 h 78125"/>
                    <a:gd name="connsiteX2" fmla="*/ 434212 w 434211"/>
                    <a:gd name="connsiteY2" fmla="*/ 39063 h 78125"/>
                    <a:gd name="connsiteX3" fmla="*/ 217106 w 434211"/>
                    <a:gd name="connsiteY3" fmla="*/ 78126 h 78125"/>
                    <a:gd name="connsiteX4" fmla="*/ 0 w 434211"/>
                    <a:gd name="connsiteY4" fmla="*/ 39063 h 78125"/>
                    <a:gd name="connsiteX0" fmla="*/ 0 w 434212"/>
                    <a:gd name="connsiteY0" fmla="*/ 40692 h 79755"/>
                    <a:gd name="connsiteX1" fmla="*/ 217106 w 434212"/>
                    <a:gd name="connsiteY1" fmla="*/ 1629 h 79755"/>
                    <a:gd name="connsiteX2" fmla="*/ 434212 w 434212"/>
                    <a:gd name="connsiteY2" fmla="*/ 40692 h 79755"/>
                    <a:gd name="connsiteX3" fmla="*/ 217106 w 434212"/>
                    <a:gd name="connsiteY3" fmla="*/ 79755 h 79755"/>
                    <a:gd name="connsiteX4" fmla="*/ 0 w 434212"/>
                    <a:gd name="connsiteY4" fmla="*/ 40692 h 79755"/>
                    <a:gd name="connsiteX0" fmla="*/ 0 w 434224"/>
                    <a:gd name="connsiteY0" fmla="*/ 40692 h 80439"/>
                    <a:gd name="connsiteX1" fmla="*/ 217106 w 434224"/>
                    <a:gd name="connsiteY1" fmla="*/ 1629 h 80439"/>
                    <a:gd name="connsiteX2" fmla="*/ 434212 w 434224"/>
                    <a:gd name="connsiteY2" fmla="*/ 40692 h 80439"/>
                    <a:gd name="connsiteX3" fmla="*/ 217106 w 434224"/>
                    <a:gd name="connsiteY3" fmla="*/ 79755 h 80439"/>
                    <a:gd name="connsiteX4" fmla="*/ 0 w 434224"/>
                    <a:gd name="connsiteY4" fmla="*/ 40692 h 80439"/>
                    <a:gd name="connsiteX0" fmla="*/ 0 w 434224"/>
                    <a:gd name="connsiteY0" fmla="*/ 39748 h 79495"/>
                    <a:gd name="connsiteX1" fmla="*/ 217106 w 434224"/>
                    <a:gd name="connsiteY1" fmla="*/ 685 h 79495"/>
                    <a:gd name="connsiteX2" fmla="*/ 434212 w 434224"/>
                    <a:gd name="connsiteY2" fmla="*/ 39748 h 79495"/>
                    <a:gd name="connsiteX3" fmla="*/ 217106 w 434224"/>
                    <a:gd name="connsiteY3" fmla="*/ 78811 h 79495"/>
                    <a:gd name="connsiteX4" fmla="*/ 0 w 434224"/>
                    <a:gd name="connsiteY4" fmla="*/ 39748 h 79495"/>
                    <a:gd name="connsiteX0" fmla="*/ 0 w 475599"/>
                    <a:gd name="connsiteY0" fmla="*/ 44221 h 79496"/>
                    <a:gd name="connsiteX1" fmla="*/ 258484 w 475599"/>
                    <a:gd name="connsiteY1" fmla="*/ 986 h 79496"/>
                    <a:gd name="connsiteX2" fmla="*/ 475590 w 475599"/>
                    <a:gd name="connsiteY2" fmla="*/ 40049 h 79496"/>
                    <a:gd name="connsiteX3" fmla="*/ 258484 w 475599"/>
                    <a:gd name="connsiteY3" fmla="*/ 79112 h 79496"/>
                    <a:gd name="connsiteX4" fmla="*/ 0 w 475599"/>
                    <a:gd name="connsiteY4" fmla="*/ 44221 h 79496"/>
                    <a:gd name="connsiteX0" fmla="*/ 0 w 511944"/>
                    <a:gd name="connsiteY0" fmla="*/ 46830 h 79498"/>
                    <a:gd name="connsiteX1" fmla="*/ 294829 w 511944"/>
                    <a:gd name="connsiteY1" fmla="*/ 1163 h 79498"/>
                    <a:gd name="connsiteX2" fmla="*/ 511935 w 511944"/>
                    <a:gd name="connsiteY2" fmla="*/ 40226 h 79498"/>
                    <a:gd name="connsiteX3" fmla="*/ 294829 w 511944"/>
                    <a:gd name="connsiteY3" fmla="*/ 79289 h 79498"/>
                    <a:gd name="connsiteX4" fmla="*/ 0 w 511944"/>
                    <a:gd name="connsiteY4" fmla="*/ 46830 h 79498"/>
                    <a:gd name="connsiteX0" fmla="*/ 0 w 511942"/>
                    <a:gd name="connsiteY0" fmla="*/ 52013 h 89928"/>
                    <a:gd name="connsiteX1" fmla="*/ 294829 w 511942"/>
                    <a:gd name="connsiteY1" fmla="*/ 6346 h 89928"/>
                    <a:gd name="connsiteX2" fmla="*/ 511935 w 511942"/>
                    <a:gd name="connsiteY2" fmla="*/ 45409 h 89928"/>
                    <a:gd name="connsiteX3" fmla="*/ 294829 w 511942"/>
                    <a:gd name="connsiteY3" fmla="*/ 84472 h 89928"/>
                    <a:gd name="connsiteX4" fmla="*/ 0 w 511942"/>
                    <a:gd name="connsiteY4" fmla="*/ 52013 h 89928"/>
                    <a:gd name="connsiteX0" fmla="*/ 0 w 511935"/>
                    <a:gd name="connsiteY0" fmla="*/ 45704 h 97075"/>
                    <a:gd name="connsiteX1" fmla="*/ 294829 w 511935"/>
                    <a:gd name="connsiteY1" fmla="*/ 37 h 97075"/>
                    <a:gd name="connsiteX2" fmla="*/ 511935 w 511935"/>
                    <a:gd name="connsiteY2" fmla="*/ 39100 h 97075"/>
                    <a:gd name="connsiteX3" fmla="*/ 292349 w 511935"/>
                    <a:gd name="connsiteY3" fmla="*/ 97051 h 97075"/>
                    <a:gd name="connsiteX4" fmla="*/ 0 w 511935"/>
                    <a:gd name="connsiteY4" fmla="*/ 45704 h 97075"/>
                    <a:gd name="connsiteX0" fmla="*/ 0 w 511935"/>
                    <a:gd name="connsiteY0" fmla="*/ 48371 h 99742"/>
                    <a:gd name="connsiteX1" fmla="*/ 292779 w 511935"/>
                    <a:gd name="connsiteY1" fmla="*/ 33 h 99742"/>
                    <a:gd name="connsiteX2" fmla="*/ 511935 w 511935"/>
                    <a:gd name="connsiteY2" fmla="*/ 41767 h 99742"/>
                    <a:gd name="connsiteX3" fmla="*/ 292349 w 511935"/>
                    <a:gd name="connsiteY3" fmla="*/ 99718 h 99742"/>
                    <a:gd name="connsiteX4" fmla="*/ 0 w 511935"/>
                    <a:gd name="connsiteY4" fmla="*/ 48371 h 99742"/>
                    <a:gd name="connsiteX0" fmla="*/ 0 w 511935"/>
                    <a:gd name="connsiteY0" fmla="*/ 57808 h 109180"/>
                    <a:gd name="connsiteX1" fmla="*/ 294019 w 511935"/>
                    <a:gd name="connsiteY1" fmla="*/ 26 h 109180"/>
                    <a:gd name="connsiteX2" fmla="*/ 511935 w 511935"/>
                    <a:gd name="connsiteY2" fmla="*/ 51204 h 109180"/>
                    <a:gd name="connsiteX3" fmla="*/ 292349 w 511935"/>
                    <a:gd name="connsiteY3" fmla="*/ 109155 h 109180"/>
                    <a:gd name="connsiteX4" fmla="*/ 0 w 511935"/>
                    <a:gd name="connsiteY4" fmla="*/ 57808 h 109180"/>
                    <a:gd name="connsiteX0" fmla="*/ 0 w 511943"/>
                    <a:gd name="connsiteY0" fmla="*/ 58919 h 110291"/>
                    <a:gd name="connsiteX1" fmla="*/ 294019 w 511943"/>
                    <a:gd name="connsiteY1" fmla="*/ 1137 h 110291"/>
                    <a:gd name="connsiteX2" fmla="*/ 511935 w 511943"/>
                    <a:gd name="connsiteY2" fmla="*/ 52315 h 110291"/>
                    <a:gd name="connsiteX3" fmla="*/ 292349 w 511943"/>
                    <a:gd name="connsiteY3" fmla="*/ 110266 h 110291"/>
                    <a:gd name="connsiteX4" fmla="*/ 0 w 511943"/>
                    <a:gd name="connsiteY4" fmla="*/ 58919 h 110291"/>
                    <a:gd name="connsiteX0" fmla="*/ 0 w 511953"/>
                    <a:gd name="connsiteY0" fmla="*/ 58345 h 109717"/>
                    <a:gd name="connsiteX1" fmla="*/ 294019 w 511953"/>
                    <a:gd name="connsiteY1" fmla="*/ 563 h 109717"/>
                    <a:gd name="connsiteX2" fmla="*/ 511935 w 511953"/>
                    <a:gd name="connsiteY2" fmla="*/ 51741 h 109717"/>
                    <a:gd name="connsiteX3" fmla="*/ 292349 w 511953"/>
                    <a:gd name="connsiteY3" fmla="*/ 109692 h 109717"/>
                    <a:gd name="connsiteX4" fmla="*/ 0 w 511953"/>
                    <a:gd name="connsiteY4" fmla="*/ 58345 h 109717"/>
                    <a:gd name="connsiteX0" fmla="*/ 0 w 430767"/>
                    <a:gd name="connsiteY0" fmla="*/ 59036 h 110441"/>
                    <a:gd name="connsiteX1" fmla="*/ 294019 w 430767"/>
                    <a:gd name="connsiteY1" fmla="*/ 1254 h 110441"/>
                    <a:gd name="connsiteX2" fmla="*/ 430731 w 430767"/>
                    <a:gd name="connsiteY2" fmla="*/ 48973 h 110441"/>
                    <a:gd name="connsiteX3" fmla="*/ 292349 w 430767"/>
                    <a:gd name="connsiteY3" fmla="*/ 110383 h 110441"/>
                    <a:gd name="connsiteX4" fmla="*/ 0 w 430767"/>
                    <a:gd name="connsiteY4" fmla="*/ 59036 h 110441"/>
                    <a:gd name="connsiteX0" fmla="*/ 0 w 427168"/>
                    <a:gd name="connsiteY0" fmla="*/ 57797 h 109187"/>
                    <a:gd name="connsiteX1" fmla="*/ 294019 w 427168"/>
                    <a:gd name="connsiteY1" fmla="*/ 15 h 109187"/>
                    <a:gd name="connsiteX2" fmla="*/ 427130 w 427168"/>
                    <a:gd name="connsiteY2" fmla="*/ 56868 h 109187"/>
                    <a:gd name="connsiteX3" fmla="*/ 292349 w 427168"/>
                    <a:gd name="connsiteY3" fmla="*/ 109144 h 109187"/>
                    <a:gd name="connsiteX4" fmla="*/ 0 w 427168"/>
                    <a:gd name="connsiteY4" fmla="*/ 57797 h 109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7168" h="109187">
                      <a:moveTo>
                        <a:pt x="0" y="57797"/>
                      </a:moveTo>
                      <a:cubicBezTo>
                        <a:pt x="278" y="39609"/>
                        <a:pt x="222831" y="170"/>
                        <a:pt x="294019" y="15"/>
                      </a:cubicBezTo>
                      <a:cubicBezTo>
                        <a:pt x="365207" y="-140"/>
                        <a:pt x="425285" y="-27"/>
                        <a:pt x="427130" y="56868"/>
                      </a:cubicBezTo>
                      <a:cubicBezTo>
                        <a:pt x="428975" y="113763"/>
                        <a:pt x="363537" y="108989"/>
                        <a:pt x="292349" y="109144"/>
                      </a:cubicBezTo>
                      <a:cubicBezTo>
                        <a:pt x="221161" y="109299"/>
                        <a:pt x="-278" y="75985"/>
                        <a:pt x="0" y="57797"/>
                      </a:cubicBezTo>
                      <a:close/>
                    </a:path>
                  </a:pathLst>
                </a:custGeom>
                <a:solidFill>
                  <a:srgbClr val="F168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369">
                  <a:extLst>
                    <a:ext uri="{FF2B5EF4-FFF2-40B4-BE49-F238E27FC236}">
                      <a16:creationId xmlns="" xmlns:a16="http://schemas.microsoft.com/office/drawing/2014/main" id="{9B499632-13CF-422B-AF45-FE9026165DD6}"/>
                    </a:ext>
                  </a:extLst>
                </p:cNvPr>
                <p:cNvSpPr/>
                <p:nvPr/>
              </p:nvSpPr>
              <p:spPr>
                <a:xfrm rot="21151079">
                  <a:off x="-53909" y="9884611"/>
                  <a:ext cx="178865" cy="45719"/>
                </a:xfrm>
                <a:custGeom>
                  <a:avLst/>
                  <a:gdLst>
                    <a:gd name="connsiteX0" fmla="*/ 0 w 434211"/>
                    <a:gd name="connsiteY0" fmla="*/ 39063 h 78125"/>
                    <a:gd name="connsiteX1" fmla="*/ 217106 w 434211"/>
                    <a:gd name="connsiteY1" fmla="*/ 0 h 78125"/>
                    <a:gd name="connsiteX2" fmla="*/ 434212 w 434211"/>
                    <a:gd name="connsiteY2" fmla="*/ 39063 h 78125"/>
                    <a:gd name="connsiteX3" fmla="*/ 217106 w 434211"/>
                    <a:gd name="connsiteY3" fmla="*/ 78126 h 78125"/>
                    <a:gd name="connsiteX4" fmla="*/ 0 w 434211"/>
                    <a:gd name="connsiteY4" fmla="*/ 39063 h 78125"/>
                    <a:gd name="connsiteX0" fmla="*/ 0 w 434212"/>
                    <a:gd name="connsiteY0" fmla="*/ 40692 h 79755"/>
                    <a:gd name="connsiteX1" fmla="*/ 217106 w 434212"/>
                    <a:gd name="connsiteY1" fmla="*/ 1629 h 79755"/>
                    <a:gd name="connsiteX2" fmla="*/ 434212 w 434212"/>
                    <a:gd name="connsiteY2" fmla="*/ 40692 h 79755"/>
                    <a:gd name="connsiteX3" fmla="*/ 217106 w 434212"/>
                    <a:gd name="connsiteY3" fmla="*/ 79755 h 79755"/>
                    <a:gd name="connsiteX4" fmla="*/ 0 w 434212"/>
                    <a:gd name="connsiteY4" fmla="*/ 40692 h 79755"/>
                    <a:gd name="connsiteX0" fmla="*/ 0 w 434224"/>
                    <a:gd name="connsiteY0" fmla="*/ 40692 h 80439"/>
                    <a:gd name="connsiteX1" fmla="*/ 217106 w 434224"/>
                    <a:gd name="connsiteY1" fmla="*/ 1629 h 80439"/>
                    <a:gd name="connsiteX2" fmla="*/ 434212 w 434224"/>
                    <a:gd name="connsiteY2" fmla="*/ 40692 h 80439"/>
                    <a:gd name="connsiteX3" fmla="*/ 217106 w 434224"/>
                    <a:gd name="connsiteY3" fmla="*/ 79755 h 80439"/>
                    <a:gd name="connsiteX4" fmla="*/ 0 w 434224"/>
                    <a:gd name="connsiteY4" fmla="*/ 40692 h 80439"/>
                    <a:gd name="connsiteX0" fmla="*/ 0 w 434224"/>
                    <a:gd name="connsiteY0" fmla="*/ 39748 h 79495"/>
                    <a:gd name="connsiteX1" fmla="*/ 217106 w 434224"/>
                    <a:gd name="connsiteY1" fmla="*/ 685 h 79495"/>
                    <a:gd name="connsiteX2" fmla="*/ 434212 w 434224"/>
                    <a:gd name="connsiteY2" fmla="*/ 39748 h 79495"/>
                    <a:gd name="connsiteX3" fmla="*/ 217106 w 434224"/>
                    <a:gd name="connsiteY3" fmla="*/ 78811 h 79495"/>
                    <a:gd name="connsiteX4" fmla="*/ 0 w 434224"/>
                    <a:gd name="connsiteY4" fmla="*/ 39748 h 79495"/>
                    <a:gd name="connsiteX0" fmla="*/ 0 w 475599"/>
                    <a:gd name="connsiteY0" fmla="*/ 44221 h 79496"/>
                    <a:gd name="connsiteX1" fmla="*/ 258484 w 475599"/>
                    <a:gd name="connsiteY1" fmla="*/ 986 h 79496"/>
                    <a:gd name="connsiteX2" fmla="*/ 475590 w 475599"/>
                    <a:gd name="connsiteY2" fmla="*/ 40049 h 79496"/>
                    <a:gd name="connsiteX3" fmla="*/ 258484 w 475599"/>
                    <a:gd name="connsiteY3" fmla="*/ 79112 h 79496"/>
                    <a:gd name="connsiteX4" fmla="*/ 0 w 475599"/>
                    <a:gd name="connsiteY4" fmla="*/ 44221 h 79496"/>
                    <a:gd name="connsiteX0" fmla="*/ 0 w 511944"/>
                    <a:gd name="connsiteY0" fmla="*/ 46830 h 79498"/>
                    <a:gd name="connsiteX1" fmla="*/ 294829 w 511944"/>
                    <a:gd name="connsiteY1" fmla="*/ 1163 h 79498"/>
                    <a:gd name="connsiteX2" fmla="*/ 511935 w 511944"/>
                    <a:gd name="connsiteY2" fmla="*/ 40226 h 79498"/>
                    <a:gd name="connsiteX3" fmla="*/ 294829 w 511944"/>
                    <a:gd name="connsiteY3" fmla="*/ 79289 h 79498"/>
                    <a:gd name="connsiteX4" fmla="*/ 0 w 511944"/>
                    <a:gd name="connsiteY4" fmla="*/ 46830 h 79498"/>
                    <a:gd name="connsiteX0" fmla="*/ 0 w 511942"/>
                    <a:gd name="connsiteY0" fmla="*/ 52013 h 89928"/>
                    <a:gd name="connsiteX1" fmla="*/ 294829 w 511942"/>
                    <a:gd name="connsiteY1" fmla="*/ 6346 h 89928"/>
                    <a:gd name="connsiteX2" fmla="*/ 511935 w 511942"/>
                    <a:gd name="connsiteY2" fmla="*/ 45409 h 89928"/>
                    <a:gd name="connsiteX3" fmla="*/ 294829 w 511942"/>
                    <a:gd name="connsiteY3" fmla="*/ 84472 h 89928"/>
                    <a:gd name="connsiteX4" fmla="*/ 0 w 511942"/>
                    <a:gd name="connsiteY4" fmla="*/ 52013 h 89928"/>
                    <a:gd name="connsiteX0" fmla="*/ 0 w 511935"/>
                    <a:gd name="connsiteY0" fmla="*/ 45704 h 97075"/>
                    <a:gd name="connsiteX1" fmla="*/ 294829 w 511935"/>
                    <a:gd name="connsiteY1" fmla="*/ 37 h 97075"/>
                    <a:gd name="connsiteX2" fmla="*/ 511935 w 511935"/>
                    <a:gd name="connsiteY2" fmla="*/ 39100 h 97075"/>
                    <a:gd name="connsiteX3" fmla="*/ 292349 w 511935"/>
                    <a:gd name="connsiteY3" fmla="*/ 97051 h 97075"/>
                    <a:gd name="connsiteX4" fmla="*/ 0 w 511935"/>
                    <a:gd name="connsiteY4" fmla="*/ 45704 h 97075"/>
                    <a:gd name="connsiteX0" fmla="*/ 0 w 511935"/>
                    <a:gd name="connsiteY0" fmla="*/ 48371 h 99742"/>
                    <a:gd name="connsiteX1" fmla="*/ 292779 w 511935"/>
                    <a:gd name="connsiteY1" fmla="*/ 33 h 99742"/>
                    <a:gd name="connsiteX2" fmla="*/ 511935 w 511935"/>
                    <a:gd name="connsiteY2" fmla="*/ 41767 h 99742"/>
                    <a:gd name="connsiteX3" fmla="*/ 292349 w 511935"/>
                    <a:gd name="connsiteY3" fmla="*/ 99718 h 99742"/>
                    <a:gd name="connsiteX4" fmla="*/ 0 w 511935"/>
                    <a:gd name="connsiteY4" fmla="*/ 48371 h 99742"/>
                    <a:gd name="connsiteX0" fmla="*/ 0 w 511935"/>
                    <a:gd name="connsiteY0" fmla="*/ 57808 h 109180"/>
                    <a:gd name="connsiteX1" fmla="*/ 294019 w 511935"/>
                    <a:gd name="connsiteY1" fmla="*/ 26 h 109180"/>
                    <a:gd name="connsiteX2" fmla="*/ 511935 w 511935"/>
                    <a:gd name="connsiteY2" fmla="*/ 51204 h 109180"/>
                    <a:gd name="connsiteX3" fmla="*/ 292349 w 511935"/>
                    <a:gd name="connsiteY3" fmla="*/ 109155 h 109180"/>
                    <a:gd name="connsiteX4" fmla="*/ 0 w 511935"/>
                    <a:gd name="connsiteY4" fmla="*/ 57808 h 109180"/>
                    <a:gd name="connsiteX0" fmla="*/ 0 w 511943"/>
                    <a:gd name="connsiteY0" fmla="*/ 58919 h 110291"/>
                    <a:gd name="connsiteX1" fmla="*/ 294019 w 511943"/>
                    <a:gd name="connsiteY1" fmla="*/ 1137 h 110291"/>
                    <a:gd name="connsiteX2" fmla="*/ 511935 w 511943"/>
                    <a:gd name="connsiteY2" fmla="*/ 52315 h 110291"/>
                    <a:gd name="connsiteX3" fmla="*/ 292349 w 511943"/>
                    <a:gd name="connsiteY3" fmla="*/ 110266 h 110291"/>
                    <a:gd name="connsiteX4" fmla="*/ 0 w 511943"/>
                    <a:gd name="connsiteY4" fmla="*/ 58919 h 110291"/>
                    <a:gd name="connsiteX0" fmla="*/ 0 w 511953"/>
                    <a:gd name="connsiteY0" fmla="*/ 58345 h 109717"/>
                    <a:gd name="connsiteX1" fmla="*/ 294019 w 511953"/>
                    <a:gd name="connsiteY1" fmla="*/ 563 h 109717"/>
                    <a:gd name="connsiteX2" fmla="*/ 511935 w 511953"/>
                    <a:gd name="connsiteY2" fmla="*/ 51741 h 109717"/>
                    <a:gd name="connsiteX3" fmla="*/ 292349 w 511953"/>
                    <a:gd name="connsiteY3" fmla="*/ 109692 h 109717"/>
                    <a:gd name="connsiteX4" fmla="*/ 0 w 511953"/>
                    <a:gd name="connsiteY4" fmla="*/ 58345 h 109717"/>
                    <a:gd name="connsiteX0" fmla="*/ 0 w 430767"/>
                    <a:gd name="connsiteY0" fmla="*/ 59036 h 110441"/>
                    <a:gd name="connsiteX1" fmla="*/ 294019 w 430767"/>
                    <a:gd name="connsiteY1" fmla="*/ 1254 h 110441"/>
                    <a:gd name="connsiteX2" fmla="*/ 430731 w 430767"/>
                    <a:gd name="connsiteY2" fmla="*/ 48973 h 110441"/>
                    <a:gd name="connsiteX3" fmla="*/ 292349 w 430767"/>
                    <a:gd name="connsiteY3" fmla="*/ 110383 h 110441"/>
                    <a:gd name="connsiteX4" fmla="*/ 0 w 430767"/>
                    <a:gd name="connsiteY4" fmla="*/ 59036 h 110441"/>
                    <a:gd name="connsiteX0" fmla="*/ 0 w 427168"/>
                    <a:gd name="connsiteY0" fmla="*/ 57797 h 109187"/>
                    <a:gd name="connsiteX1" fmla="*/ 294019 w 427168"/>
                    <a:gd name="connsiteY1" fmla="*/ 15 h 109187"/>
                    <a:gd name="connsiteX2" fmla="*/ 427130 w 427168"/>
                    <a:gd name="connsiteY2" fmla="*/ 56868 h 109187"/>
                    <a:gd name="connsiteX3" fmla="*/ 292349 w 427168"/>
                    <a:gd name="connsiteY3" fmla="*/ 109144 h 109187"/>
                    <a:gd name="connsiteX4" fmla="*/ 0 w 427168"/>
                    <a:gd name="connsiteY4" fmla="*/ 57797 h 109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7168" h="109187">
                      <a:moveTo>
                        <a:pt x="0" y="57797"/>
                      </a:moveTo>
                      <a:cubicBezTo>
                        <a:pt x="278" y="39609"/>
                        <a:pt x="222831" y="170"/>
                        <a:pt x="294019" y="15"/>
                      </a:cubicBezTo>
                      <a:cubicBezTo>
                        <a:pt x="365207" y="-140"/>
                        <a:pt x="425285" y="-27"/>
                        <a:pt x="427130" y="56868"/>
                      </a:cubicBezTo>
                      <a:cubicBezTo>
                        <a:pt x="428975" y="113763"/>
                        <a:pt x="363537" y="108989"/>
                        <a:pt x="292349" y="109144"/>
                      </a:cubicBezTo>
                      <a:cubicBezTo>
                        <a:pt x="221161" y="109299"/>
                        <a:pt x="-278" y="75985"/>
                        <a:pt x="0" y="57797"/>
                      </a:cubicBezTo>
                      <a:close/>
                    </a:path>
                  </a:pathLst>
                </a:custGeom>
                <a:solidFill>
                  <a:srgbClr val="F168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C5214193-B5DD-4AF6-A178-2F61A9F224C7}"/>
                    </a:ext>
                  </a:extLst>
                </p:cNvPr>
                <p:cNvGrpSpPr/>
                <p:nvPr/>
              </p:nvGrpSpPr>
              <p:grpSpPr>
                <a:xfrm>
                  <a:off x="620531" y="9636924"/>
                  <a:ext cx="118084" cy="158131"/>
                  <a:chOff x="620531" y="9636924"/>
                  <a:chExt cx="118084" cy="158131"/>
                </a:xfrm>
              </p:grpSpPr>
              <p:sp>
                <p:nvSpPr>
                  <p:cNvPr id="23" name="任意多边形 147">
                    <a:extLst>
                      <a:ext uri="{FF2B5EF4-FFF2-40B4-BE49-F238E27FC236}">
                        <a16:creationId xmlns="" xmlns:a16="http://schemas.microsoft.com/office/drawing/2014/main" id="{59A45DDB-7BCA-4D9E-8A6C-104294A81D27}"/>
                      </a:ext>
                    </a:extLst>
                  </p:cNvPr>
                  <p:cNvSpPr/>
                  <p:nvPr/>
                </p:nvSpPr>
                <p:spPr>
                  <a:xfrm rot="19056237">
                    <a:off x="620531" y="9676992"/>
                    <a:ext cx="83834" cy="118063"/>
                  </a:xfrm>
                  <a:custGeom>
                    <a:avLst/>
                    <a:gdLst>
                      <a:gd name="connsiteX0" fmla="*/ 67854 w 83834"/>
                      <a:gd name="connsiteY0" fmla="*/ 5476 h 118063"/>
                      <a:gd name="connsiteX1" fmla="*/ 77024 w 83834"/>
                      <a:gd name="connsiteY1" fmla="*/ 23017 h 118063"/>
                      <a:gd name="connsiteX2" fmla="*/ 83834 w 83834"/>
                      <a:gd name="connsiteY2" fmla="*/ 67962 h 118063"/>
                      <a:gd name="connsiteX3" fmla="*/ 70008 w 83834"/>
                      <a:gd name="connsiteY3" fmla="*/ 118063 h 118063"/>
                      <a:gd name="connsiteX4" fmla="*/ 5891 w 83834"/>
                      <a:gd name="connsiteY4" fmla="*/ 115888 h 118063"/>
                      <a:gd name="connsiteX5" fmla="*/ 3485 w 83834"/>
                      <a:gd name="connsiteY5" fmla="*/ 115349 h 118063"/>
                      <a:gd name="connsiteX6" fmla="*/ 17044 w 83834"/>
                      <a:gd name="connsiteY6" fmla="*/ 66216 h 118063"/>
                      <a:gd name="connsiteX7" fmla="*/ 11617 w 83834"/>
                      <a:gd name="connsiteY7" fmla="*/ 25863 h 118063"/>
                      <a:gd name="connsiteX8" fmla="*/ 0 w 83834"/>
                      <a:gd name="connsiteY8" fmla="*/ 0 h 118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834" h="118063">
                        <a:moveTo>
                          <a:pt x="67854" y="5476"/>
                        </a:moveTo>
                        <a:lnTo>
                          <a:pt x="77024" y="23017"/>
                        </a:lnTo>
                        <a:cubicBezTo>
                          <a:pt x="81388" y="36614"/>
                          <a:pt x="83834" y="51859"/>
                          <a:pt x="83834" y="67962"/>
                        </a:cubicBezTo>
                        <a:lnTo>
                          <a:pt x="70008" y="118063"/>
                        </a:lnTo>
                        <a:lnTo>
                          <a:pt x="5891" y="115888"/>
                        </a:lnTo>
                        <a:lnTo>
                          <a:pt x="3485" y="115349"/>
                        </a:lnTo>
                        <a:lnTo>
                          <a:pt x="17044" y="66216"/>
                        </a:lnTo>
                        <a:cubicBezTo>
                          <a:pt x="17044" y="51903"/>
                          <a:pt x="15112" y="38266"/>
                          <a:pt x="11617" y="2586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CFD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任意多边形 148">
                    <a:extLst>
                      <a:ext uri="{FF2B5EF4-FFF2-40B4-BE49-F238E27FC236}">
                        <a16:creationId xmlns="" xmlns:a16="http://schemas.microsoft.com/office/drawing/2014/main" id="{E797FCF6-EE59-4283-A901-ECC3BD9ABA09}"/>
                      </a:ext>
                    </a:extLst>
                  </p:cNvPr>
                  <p:cNvSpPr/>
                  <p:nvPr/>
                </p:nvSpPr>
                <p:spPr>
                  <a:xfrm rot="19056237">
                    <a:off x="692896" y="9636924"/>
                    <a:ext cx="45719" cy="118063"/>
                  </a:xfrm>
                  <a:custGeom>
                    <a:avLst/>
                    <a:gdLst>
                      <a:gd name="connsiteX0" fmla="*/ 67854 w 83834"/>
                      <a:gd name="connsiteY0" fmla="*/ 5476 h 118063"/>
                      <a:gd name="connsiteX1" fmla="*/ 77024 w 83834"/>
                      <a:gd name="connsiteY1" fmla="*/ 23017 h 118063"/>
                      <a:gd name="connsiteX2" fmla="*/ 83834 w 83834"/>
                      <a:gd name="connsiteY2" fmla="*/ 67962 h 118063"/>
                      <a:gd name="connsiteX3" fmla="*/ 70008 w 83834"/>
                      <a:gd name="connsiteY3" fmla="*/ 118063 h 118063"/>
                      <a:gd name="connsiteX4" fmla="*/ 5891 w 83834"/>
                      <a:gd name="connsiteY4" fmla="*/ 115888 h 118063"/>
                      <a:gd name="connsiteX5" fmla="*/ 3485 w 83834"/>
                      <a:gd name="connsiteY5" fmla="*/ 115349 h 118063"/>
                      <a:gd name="connsiteX6" fmla="*/ 17044 w 83834"/>
                      <a:gd name="connsiteY6" fmla="*/ 66216 h 118063"/>
                      <a:gd name="connsiteX7" fmla="*/ 11617 w 83834"/>
                      <a:gd name="connsiteY7" fmla="*/ 25863 h 118063"/>
                      <a:gd name="connsiteX8" fmla="*/ 0 w 83834"/>
                      <a:gd name="connsiteY8" fmla="*/ 0 h 118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834" h="118063">
                        <a:moveTo>
                          <a:pt x="67854" y="5476"/>
                        </a:moveTo>
                        <a:lnTo>
                          <a:pt x="77024" y="23017"/>
                        </a:lnTo>
                        <a:cubicBezTo>
                          <a:pt x="81388" y="36614"/>
                          <a:pt x="83834" y="51859"/>
                          <a:pt x="83834" y="67962"/>
                        </a:cubicBezTo>
                        <a:lnTo>
                          <a:pt x="70008" y="118063"/>
                        </a:lnTo>
                        <a:lnTo>
                          <a:pt x="5891" y="115888"/>
                        </a:lnTo>
                        <a:lnTo>
                          <a:pt x="3485" y="115349"/>
                        </a:lnTo>
                        <a:lnTo>
                          <a:pt x="17044" y="66216"/>
                        </a:lnTo>
                        <a:cubicBezTo>
                          <a:pt x="17044" y="51903"/>
                          <a:pt x="15112" y="38266"/>
                          <a:pt x="11617" y="2586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CFD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EC8C9514-AD66-4D96-882D-BFCAB58A5F2A}"/>
                </a:ext>
              </a:extLst>
            </p:cNvPr>
            <p:cNvSpPr txBox="1"/>
            <p:nvPr/>
          </p:nvSpPr>
          <p:spPr>
            <a:xfrm rot="20879296">
              <a:off x="2513256" y="3223015"/>
              <a:ext cx="4391492" cy="459144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/>
              </a:prstTxWarp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/>
              <a:r>
                <a:rPr lang="zh-CN" altLang="en-US" sz="3200" dirty="0"/>
                <a:t>我是一个积极向上性格开朗的人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79A37C73-F15F-4623-8171-3A5032001636}"/>
              </a:ext>
            </a:extLst>
          </p:cNvPr>
          <p:cNvGrpSpPr/>
          <p:nvPr/>
        </p:nvGrpSpPr>
        <p:grpSpPr>
          <a:xfrm>
            <a:off x="2294486" y="4288530"/>
            <a:ext cx="2523469" cy="1743526"/>
            <a:chOff x="2294486" y="4288530"/>
            <a:chExt cx="2523469" cy="1743526"/>
          </a:xfrm>
        </p:grpSpPr>
        <p:pic>
          <p:nvPicPr>
            <p:cNvPr id="30" name="图片 29">
              <a:extLst>
                <a:ext uri="{FF2B5EF4-FFF2-40B4-BE49-F238E27FC236}">
                  <a16:creationId xmlns="" xmlns:a16="http://schemas.microsoft.com/office/drawing/2014/main" id="{B434E401-3E77-4B8F-9235-410F685DA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14244" y="4288530"/>
              <a:ext cx="2160333" cy="1743526"/>
            </a:xfrm>
            <a:prstGeom prst="rect">
              <a:avLst/>
            </a:prstGeom>
          </p:spPr>
        </p:pic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FD434CF7-E0E0-418C-AB31-850495ECE4E5}"/>
                </a:ext>
              </a:extLst>
            </p:cNvPr>
            <p:cNvSpPr txBox="1"/>
            <p:nvPr/>
          </p:nvSpPr>
          <p:spPr>
            <a:xfrm>
              <a:off x="2294486" y="4733063"/>
              <a:ext cx="2523469" cy="722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40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/>
              <a:r>
                <a:rPr lang="zh-CN" altLang="en-US" sz="3600" dirty="0"/>
                <a:t>活泼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9A813E1-6097-4545-BE38-BF333347FAF1}"/>
              </a:ext>
            </a:extLst>
          </p:cNvPr>
          <p:cNvGrpSpPr/>
          <p:nvPr/>
        </p:nvGrpSpPr>
        <p:grpSpPr>
          <a:xfrm>
            <a:off x="5329441" y="3523791"/>
            <a:ext cx="2523469" cy="1743526"/>
            <a:chOff x="5329441" y="3523791"/>
            <a:chExt cx="2523469" cy="1743526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6A8ACC55-454C-4E29-B43B-1894B4E3E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64593" y="3523791"/>
              <a:ext cx="2160333" cy="1743526"/>
            </a:xfrm>
            <a:prstGeom prst="rect">
              <a:avLst/>
            </a:prstGeom>
          </p:spPr>
        </p:pic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C0CD7B10-A71B-493A-85DE-35BC1254E48B}"/>
                </a:ext>
              </a:extLst>
            </p:cNvPr>
            <p:cNvSpPr txBox="1"/>
            <p:nvPr/>
          </p:nvSpPr>
          <p:spPr>
            <a:xfrm>
              <a:off x="5329441" y="4037195"/>
              <a:ext cx="2523469" cy="722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40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/>
              <a:r>
                <a:rPr lang="zh-CN" altLang="en-US" sz="3600" dirty="0"/>
                <a:t>认真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91E9290-0825-45F1-B19E-8A0F84D026F1}"/>
              </a:ext>
            </a:extLst>
          </p:cNvPr>
          <p:cNvGrpSpPr/>
          <p:nvPr/>
        </p:nvGrpSpPr>
        <p:grpSpPr>
          <a:xfrm>
            <a:off x="8688389" y="3876749"/>
            <a:ext cx="2523469" cy="1743526"/>
            <a:chOff x="8688389" y="3876749"/>
            <a:chExt cx="2523469" cy="1743526"/>
          </a:xfrm>
        </p:grpSpPr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FE43108A-24F9-4D73-8A89-99A462DF1C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69969" y="3876749"/>
              <a:ext cx="2160333" cy="1743526"/>
            </a:xfrm>
            <a:prstGeom prst="rect">
              <a:avLst/>
            </a:prstGeom>
          </p:spPr>
        </p:pic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9FA09BE6-92ED-4DA5-BF7D-C12CB2B0760C}"/>
                </a:ext>
              </a:extLst>
            </p:cNvPr>
            <p:cNvSpPr txBox="1"/>
            <p:nvPr/>
          </p:nvSpPr>
          <p:spPr>
            <a:xfrm>
              <a:off x="8688389" y="4363981"/>
              <a:ext cx="2523469" cy="722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40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/>
              <a:r>
                <a:rPr lang="zh-CN" altLang="en-US" sz="3600" dirty="0"/>
                <a:t>负责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601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F0C599C-A71E-493C-A098-6E72A3931CAF}"/>
              </a:ext>
            </a:extLst>
          </p:cNvPr>
          <p:cNvSpPr txBox="1"/>
          <p:nvPr/>
        </p:nvSpPr>
        <p:spPr>
          <a:xfrm>
            <a:off x="1065416" y="811973"/>
            <a:ext cx="2718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/>
              <a:t>我的生活</a:t>
            </a:r>
          </a:p>
        </p:txBody>
      </p:sp>
      <p:pic>
        <p:nvPicPr>
          <p:cNvPr id="28" name="图片占位符 27">
            <a:extLst>
              <a:ext uri="{FF2B5EF4-FFF2-40B4-BE49-F238E27FC236}">
                <a16:creationId xmlns="" xmlns:a16="http://schemas.microsoft.com/office/drawing/2014/main" id="{9FD5244E-51DA-45A5-BDC1-CB7B31C869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28575">
            <a:solidFill>
              <a:srgbClr val="EA6368"/>
            </a:solidFill>
            <a:prstDash val="sysDash"/>
          </a:ln>
        </p:spPr>
      </p:pic>
      <p:pic>
        <p:nvPicPr>
          <p:cNvPr id="30" name="图片占位符 29">
            <a:extLst>
              <a:ext uri="{FF2B5EF4-FFF2-40B4-BE49-F238E27FC236}">
                <a16:creationId xmlns="" xmlns:a16="http://schemas.microsoft.com/office/drawing/2014/main" id="{05264081-2573-4E33-BC57-960AD7B28B6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28575">
            <a:solidFill>
              <a:srgbClr val="EA6368"/>
            </a:solidFill>
            <a:prstDash val="sysDash"/>
          </a:ln>
        </p:spPr>
      </p:pic>
      <p:pic>
        <p:nvPicPr>
          <p:cNvPr id="32" name="图片占位符 31">
            <a:extLst>
              <a:ext uri="{FF2B5EF4-FFF2-40B4-BE49-F238E27FC236}">
                <a16:creationId xmlns="" xmlns:a16="http://schemas.microsoft.com/office/drawing/2014/main" id="{D3E6ED07-89DD-47DE-8566-5B01D118DDC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28575">
            <a:solidFill>
              <a:srgbClr val="EA6368"/>
            </a:solidFill>
            <a:prstDash val="sysDash"/>
          </a:ln>
        </p:spPr>
      </p:pic>
      <p:pic>
        <p:nvPicPr>
          <p:cNvPr id="34" name="图片占位符 33">
            <a:extLst>
              <a:ext uri="{FF2B5EF4-FFF2-40B4-BE49-F238E27FC236}">
                <a16:creationId xmlns="" xmlns:a16="http://schemas.microsoft.com/office/drawing/2014/main" id="{521FC189-B155-4D8B-B204-B1838D0CDD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28575">
            <a:solidFill>
              <a:srgbClr val="EA6368"/>
            </a:solidFill>
            <a:prstDash val="sysDash"/>
          </a:ln>
        </p:spPr>
      </p:pic>
    </p:spTree>
    <p:extLst>
      <p:ext uri="{BB962C8B-B14F-4D97-AF65-F5344CB8AC3E}">
        <p14:creationId xmlns:p14="http://schemas.microsoft.com/office/powerpoint/2010/main" val="393054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2654B89-F001-4463-99AF-5BCA0BFEF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599" y="1901371"/>
            <a:ext cx="5034697" cy="429092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0C8CF62-D4F5-457D-8B85-46E510820F31}"/>
              </a:ext>
            </a:extLst>
          </p:cNvPr>
          <p:cNvSpPr txBox="1"/>
          <p:nvPr/>
        </p:nvSpPr>
        <p:spPr>
          <a:xfrm>
            <a:off x="1065416" y="928706"/>
            <a:ext cx="2504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/>
              <a:t>我的理想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4477B8B-65DA-49FD-B26D-C786F3BDE795}"/>
              </a:ext>
            </a:extLst>
          </p:cNvPr>
          <p:cNvSpPr txBox="1"/>
          <p:nvPr/>
        </p:nvSpPr>
        <p:spPr>
          <a:xfrm>
            <a:off x="4862285" y="2879137"/>
            <a:ext cx="283028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sz="2800" dirty="0"/>
              <a:t>当一名宇航员，</a:t>
            </a:r>
            <a:endParaRPr lang="en-US" altLang="zh-CN" sz="2800" dirty="0"/>
          </a:p>
          <a:p>
            <a:r>
              <a:rPr lang="zh-CN" altLang="en-US" sz="2800" dirty="0"/>
              <a:t>飞上月球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E6024EC-E22E-41D6-B3B8-06754DEBF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6799" y="1452341"/>
            <a:ext cx="2351315" cy="28535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0DB7ECF-1142-4AFD-8FBC-472665071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5088" y="1220040"/>
            <a:ext cx="583913" cy="6604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A699F57-9E21-4B42-9FA0-D8384A2422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7423" y="2439068"/>
            <a:ext cx="977419" cy="1003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6E5B050-E57E-41D8-9238-2132857941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8931" y="4918914"/>
            <a:ext cx="583913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69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C0188DF-52E4-451D-8A33-017354F411CA}"/>
              </a:ext>
            </a:extLst>
          </p:cNvPr>
          <p:cNvSpPr txBox="1"/>
          <p:nvPr/>
        </p:nvSpPr>
        <p:spPr>
          <a:xfrm>
            <a:off x="1066035" y="850884"/>
            <a:ext cx="2513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/>
              <a:t>竞选目标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74717A29-2052-4DA2-B4B2-966FF5ECF5E0}"/>
              </a:ext>
            </a:extLst>
          </p:cNvPr>
          <p:cNvGrpSpPr/>
          <p:nvPr/>
        </p:nvGrpSpPr>
        <p:grpSpPr>
          <a:xfrm>
            <a:off x="1817854" y="2475565"/>
            <a:ext cx="2329348" cy="2286935"/>
            <a:chOff x="1817854" y="2475565"/>
            <a:chExt cx="2329348" cy="2286935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37ED7708-AF27-47FB-B68C-6D6E840F5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7854" y="2475565"/>
              <a:ext cx="2329348" cy="2286935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69B8422B-F5CA-4B7D-B039-F1C904E45F88}"/>
                </a:ext>
              </a:extLst>
            </p:cNvPr>
            <p:cNvSpPr txBox="1"/>
            <p:nvPr/>
          </p:nvSpPr>
          <p:spPr>
            <a:xfrm>
              <a:off x="2461880" y="3452866"/>
              <a:ext cx="11894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800" dirty="0"/>
                <a:t>班长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63891617-FC1A-4202-974D-3952329C41F8}"/>
              </a:ext>
            </a:extLst>
          </p:cNvPr>
          <p:cNvGrpSpPr/>
          <p:nvPr/>
        </p:nvGrpSpPr>
        <p:grpSpPr>
          <a:xfrm>
            <a:off x="4931326" y="2537531"/>
            <a:ext cx="2329348" cy="2286935"/>
            <a:chOff x="4931326" y="2537531"/>
            <a:chExt cx="2329348" cy="2286935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259B6B56-0F47-481D-A3D4-C38229C02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1326" y="2537531"/>
              <a:ext cx="2329348" cy="2286935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37305AAC-5AB8-4749-9247-A1A18877B20D}"/>
                </a:ext>
              </a:extLst>
            </p:cNvPr>
            <p:cNvSpPr txBox="1"/>
            <p:nvPr/>
          </p:nvSpPr>
          <p:spPr>
            <a:xfrm>
              <a:off x="5432166" y="3300466"/>
              <a:ext cx="141577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800" dirty="0"/>
                <a:t>学习</a:t>
              </a:r>
              <a:endParaRPr lang="en-US" altLang="zh-CN" sz="2800" dirty="0"/>
            </a:p>
            <a:p>
              <a:pPr algn="ctr">
                <a:lnSpc>
                  <a:spcPct val="100000"/>
                </a:lnSpc>
              </a:pPr>
              <a:r>
                <a:rPr lang="zh-CN" altLang="en-US" sz="2800" dirty="0"/>
                <a:t>委员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8B5709FA-42D8-4872-8C74-47B14370D893}"/>
              </a:ext>
            </a:extLst>
          </p:cNvPr>
          <p:cNvGrpSpPr/>
          <p:nvPr/>
        </p:nvGrpSpPr>
        <p:grpSpPr>
          <a:xfrm>
            <a:off x="8089116" y="2475565"/>
            <a:ext cx="2329348" cy="2286935"/>
            <a:chOff x="8089116" y="2475565"/>
            <a:chExt cx="2329348" cy="2286935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9CBA4BAA-C949-4C39-AFE1-469264D0F6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9116" y="2475565"/>
              <a:ext cx="2329348" cy="228693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0E556094-4BD4-4098-B625-F3B09E7F2053}"/>
                </a:ext>
              </a:extLst>
            </p:cNvPr>
            <p:cNvSpPr txBox="1"/>
            <p:nvPr/>
          </p:nvSpPr>
          <p:spPr>
            <a:xfrm>
              <a:off x="8497113" y="3152278"/>
              <a:ext cx="1723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800" dirty="0"/>
                <a:t>数学</a:t>
              </a:r>
              <a:endParaRPr lang="en-US" altLang="zh-CN" sz="2800" dirty="0"/>
            </a:p>
            <a:p>
              <a:pPr algn="ctr">
                <a:lnSpc>
                  <a:spcPct val="100000"/>
                </a:lnSpc>
              </a:pPr>
              <a:r>
                <a:rPr lang="zh-CN" altLang="en-US" sz="2800" dirty="0"/>
                <a:t>课代表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178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3EA1AA9-4215-4168-970F-795DA4BDFD9F}"/>
              </a:ext>
            </a:extLst>
          </p:cNvPr>
          <p:cNvSpPr txBox="1"/>
          <p:nvPr/>
        </p:nvSpPr>
        <p:spPr>
          <a:xfrm>
            <a:off x="1065416" y="713064"/>
            <a:ext cx="2581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40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r>
              <a:rPr lang="zh-CN" altLang="en-US" dirty="0"/>
              <a:t>我的荣誉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274291F-F691-470C-8A4D-1A2EDAC21F19}"/>
              </a:ext>
            </a:extLst>
          </p:cNvPr>
          <p:cNvGrpSpPr/>
          <p:nvPr/>
        </p:nvGrpSpPr>
        <p:grpSpPr>
          <a:xfrm>
            <a:off x="1210557" y="2405919"/>
            <a:ext cx="3005654" cy="2949854"/>
            <a:chOff x="1210557" y="2405919"/>
            <a:chExt cx="3005654" cy="2949854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B93FD5A6-D39C-4392-A89F-77816478F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0557" y="2405919"/>
              <a:ext cx="3005654" cy="294985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B1CC0C90-BA56-441F-B8B8-C1337CC1C41B}"/>
                </a:ext>
              </a:extLst>
            </p:cNvPr>
            <p:cNvSpPr txBox="1"/>
            <p:nvPr/>
          </p:nvSpPr>
          <p:spPr>
            <a:xfrm>
              <a:off x="1857010" y="2648593"/>
              <a:ext cx="1721946" cy="51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en-US" altLang="zh-CN" dirty="0"/>
                <a:t>2016</a:t>
              </a:r>
              <a:r>
                <a:rPr lang="zh-CN" altLang="en-US" dirty="0"/>
                <a:t>年</a:t>
              </a:r>
              <a:r>
                <a:rPr lang="en-US" altLang="zh-CN" dirty="0"/>
                <a:t>5</a:t>
              </a:r>
              <a:r>
                <a:rPr lang="zh-CN" altLang="en-US" dirty="0"/>
                <a:t>月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49E03307-6DF1-43C9-AA34-7EBE1241ED7B}"/>
                </a:ext>
              </a:extLst>
            </p:cNvPr>
            <p:cNvSpPr txBox="1"/>
            <p:nvPr/>
          </p:nvSpPr>
          <p:spPr>
            <a:xfrm>
              <a:off x="1857010" y="3161234"/>
              <a:ext cx="1790241" cy="1089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 sz="1800" dirty="0"/>
                <a:t>获得全国小学生美术大赛个人三等奖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87EB924E-EB79-4C15-B7C0-08173E2B1561}"/>
              </a:ext>
            </a:extLst>
          </p:cNvPr>
          <p:cNvGrpSpPr/>
          <p:nvPr/>
        </p:nvGrpSpPr>
        <p:grpSpPr>
          <a:xfrm>
            <a:off x="4606900" y="2405919"/>
            <a:ext cx="3005654" cy="2949854"/>
            <a:chOff x="4606900" y="2405919"/>
            <a:chExt cx="3005654" cy="2949854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69C9D98-4445-443C-8CE4-1196CE1D0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6900" y="2405919"/>
              <a:ext cx="3005654" cy="2949854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05B47EB0-D874-46DA-BD9F-E209223B606B}"/>
                </a:ext>
              </a:extLst>
            </p:cNvPr>
            <p:cNvSpPr txBox="1"/>
            <p:nvPr/>
          </p:nvSpPr>
          <p:spPr>
            <a:xfrm>
              <a:off x="5235027" y="2648593"/>
              <a:ext cx="1721946" cy="51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en-US" altLang="zh-CN" dirty="0"/>
                <a:t>2017</a:t>
              </a:r>
              <a:r>
                <a:rPr lang="zh-CN" altLang="en-US" dirty="0"/>
                <a:t>年</a:t>
              </a:r>
              <a:r>
                <a:rPr lang="en-US" altLang="zh-CN" dirty="0"/>
                <a:t>3</a:t>
              </a:r>
              <a:r>
                <a:rPr lang="zh-CN" altLang="en-US" dirty="0"/>
                <a:t>月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141C56DA-60AB-4F74-9208-2E11C2FEF8DE}"/>
                </a:ext>
              </a:extLst>
            </p:cNvPr>
            <p:cNvSpPr txBox="1"/>
            <p:nvPr/>
          </p:nvSpPr>
          <p:spPr>
            <a:xfrm>
              <a:off x="5235027" y="3161234"/>
              <a:ext cx="1790241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 sz="1800" dirty="0"/>
                <a:t>获得全班三好学生荣誉称号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25CBBFC-0697-4664-91DA-1486788ABA4F}"/>
              </a:ext>
            </a:extLst>
          </p:cNvPr>
          <p:cNvGrpSpPr/>
          <p:nvPr/>
        </p:nvGrpSpPr>
        <p:grpSpPr>
          <a:xfrm>
            <a:off x="8003243" y="2405919"/>
            <a:ext cx="3005654" cy="2949854"/>
            <a:chOff x="8003243" y="2405919"/>
            <a:chExt cx="3005654" cy="2949854"/>
          </a:xfrm>
        </p:grpSpPr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B7B22634-FDD9-4434-A2A0-1655F148B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03243" y="2405919"/>
              <a:ext cx="3005654" cy="2949854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BF4509E-7523-4540-8D8E-DA7C0F6C7A67}"/>
                </a:ext>
              </a:extLst>
            </p:cNvPr>
            <p:cNvSpPr txBox="1"/>
            <p:nvPr/>
          </p:nvSpPr>
          <p:spPr>
            <a:xfrm>
              <a:off x="8638627" y="2648593"/>
              <a:ext cx="1721946" cy="512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en-US" altLang="zh-CN" dirty="0"/>
                <a:t>2018</a:t>
              </a:r>
              <a:r>
                <a:rPr lang="zh-CN" altLang="en-US" dirty="0"/>
                <a:t>年</a:t>
              </a:r>
              <a:r>
                <a:rPr lang="en-US" altLang="zh-CN" dirty="0"/>
                <a:t>6</a:t>
              </a:r>
              <a:r>
                <a:rPr lang="zh-CN" altLang="en-US" dirty="0"/>
                <a:t>月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D3968136-BB3E-4F19-8BD4-9DD7FD773F10}"/>
                </a:ext>
              </a:extLst>
            </p:cNvPr>
            <p:cNvSpPr txBox="1"/>
            <p:nvPr/>
          </p:nvSpPr>
          <p:spPr>
            <a:xfrm>
              <a:off x="8638627" y="3161234"/>
              <a:ext cx="1790241" cy="1421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r>
                <a:rPr lang="zh-CN" altLang="en-US" sz="1800" dirty="0"/>
                <a:t>语文作文</a:t>
              </a:r>
              <a:r>
                <a:rPr lang="en-US" altLang="zh-CN" sz="1800" dirty="0"/>
                <a:t>《</a:t>
              </a:r>
              <a:r>
                <a:rPr lang="zh-CN" altLang="en-US" sz="1800" dirty="0"/>
                <a:t>我的妈妈</a:t>
              </a:r>
              <a:r>
                <a:rPr lang="en-US" altLang="zh-CN" sz="1800" dirty="0"/>
                <a:t>》</a:t>
              </a:r>
              <a:r>
                <a:rPr lang="zh-CN" altLang="en-US" sz="1800" dirty="0"/>
                <a:t>获得全国小学生作文大赛二等奖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711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748</Words>
  <Application>Microsoft Office PowerPoint</Application>
  <PresentationFormat>自定义</PresentationFormat>
  <Paragraphs>69</Paragraphs>
  <Slides>13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卡通自我介绍</dc:title>
  <dc:creator>第一PPT模板网-WWW.1PPT.COM</dc:creator>
  <cp:keywords>第一PPT模板网-WWW.1PPT.COM</cp:keywords>
  <dc:description>www.1ppt.com</dc:description>
  <cp:lastModifiedBy>Windows User</cp:lastModifiedBy>
  <cp:revision>37</cp:revision>
  <dcterms:created xsi:type="dcterms:W3CDTF">2017-06-23T05:52:20Z</dcterms:created>
  <dcterms:modified xsi:type="dcterms:W3CDTF">2018-03-14T08:19:35Z</dcterms:modified>
</cp:coreProperties>
</file>